
<file path=[Content_Types].xml><?xml version="1.0" encoding="utf-8"?>
<Types xmlns="http://schemas.openxmlformats.org/package/2006/content-types">
  <Default Extension="emf" ContentType="image/x-emf"/>
  <Default Extension="gif" ContentType="image/gif"/>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7.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596" r:id="rId2"/>
    <p:sldId id="2555" r:id="rId3"/>
    <p:sldId id="2597" r:id="rId4"/>
    <p:sldId id="2607" r:id="rId5"/>
    <p:sldId id="2608" r:id="rId6"/>
    <p:sldId id="2613" r:id="rId7"/>
    <p:sldId id="2612" r:id="rId8"/>
    <p:sldId id="2609" r:id="rId9"/>
    <p:sldId id="256" r:id="rId10"/>
    <p:sldId id="2610" r:id="rId11"/>
    <p:sldId id="2616" r:id="rId12"/>
    <p:sldId id="2624" r:id="rId13"/>
    <p:sldId id="2625" r:id="rId14"/>
    <p:sldId id="2618" r:id="rId15"/>
    <p:sldId id="2621" r:id="rId16"/>
    <p:sldId id="2619" r:id="rId17"/>
    <p:sldId id="2622" r:id="rId18"/>
    <p:sldId id="2614" r:id="rId19"/>
    <p:sldId id="2623" r:id="rId20"/>
    <p:sldId id="2620" r:id="rId21"/>
  </p:sldIdLst>
  <p:sldSz cx="12192000" cy="6858000"/>
  <p:notesSz cx="6858000" cy="9144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AAB0"/>
    <a:srgbClr val="3B7579"/>
    <a:srgbClr val="AAD3D6"/>
    <a:srgbClr val="418287"/>
    <a:srgbClr val="DFE3E9"/>
    <a:srgbClr val="1F1F26"/>
    <a:srgbClr val="D6DBE2"/>
    <a:srgbClr val="CCD2DA"/>
    <a:srgbClr val="BBC3CD"/>
    <a:srgbClr val="D3D8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7A9318-A70B-4225-9A5F-AC367FFA28EC}" v="17" dt="2025-03-28T11:22:27.959"/>
  </p1510:revLst>
</p1510:revInfo>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6247" autoAdjust="0"/>
  </p:normalViewPr>
  <p:slideViewPr>
    <p:cSldViewPr snapToGrid="0" snapToObjects="1" showGuides="1">
      <p:cViewPr varScale="1">
        <p:scale>
          <a:sx n="111" d="100"/>
          <a:sy n="111" d="100"/>
        </p:scale>
        <p:origin x="594" y="96"/>
      </p:cViewPr>
      <p:guideLst>
        <p:guide pos="3840"/>
        <p:guide orient="horz" pos="2160"/>
      </p:guideLst>
    </p:cSldViewPr>
  </p:slideViewPr>
  <p:outlineViewPr>
    <p:cViewPr>
      <p:scale>
        <a:sx n="33" d="100"/>
        <a:sy n="33" d="100"/>
      </p:scale>
      <p:origin x="0" y="-44142"/>
    </p:cViewPr>
  </p:outlineViewPr>
  <p:notesTextViewPr>
    <p:cViewPr>
      <p:scale>
        <a:sx n="1" d="1"/>
        <a:sy n="1" d="1"/>
      </p:scale>
      <p:origin x="0" y="0"/>
    </p:cViewPr>
  </p:notesTextViewPr>
  <p:sorterViewPr>
    <p:cViewPr>
      <p:scale>
        <a:sx n="66" d="100"/>
        <a:sy n="66" d="100"/>
      </p:scale>
      <p:origin x="0" y="-5136"/>
    </p:cViewPr>
  </p:sorterViewPr>
  <p:notesViewPr>
    <p:cSldViewPr snapToGrid="0" snapToObjects="1">
      <p:cViewPr varScale="1">
        <p:scale>
          <a:sx n="88" d="100"/>
          <a:sy n="88" d="100"/>
        </p:scale>
        <p:origin x="2934"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el Fernandez - Network" userId="462bf894-4c89-4fd0-a558-270ba723e698" providerId="ADAL" clId="{D67A9318-A70B-4225-9A5F-AC367FFA28EC}"/>
    <pc:docChg chg="custSel addSld delSld modSld">
      <pc:chgData name="Manel Fernandez - Network" userId="462bf894-4c89-4fd0-a558-270ba723e698" providerId="ADAL" clId="{D67A9318-A70B-4225-9A5F-AC367FFA28EC}" dt="2025-03-28T11:22:27.955" v="186" actId="478"/>
      <pc:docMkLst>
        <pc:docMk/>
      </pc:docMkLst>
      <pc:sldChg chg="delSp">
        <pc:chgData name="Manel Fernandez - Network" userId="462bf894-4c89-4fd0-a558-270ba723e698" providerId="ADAL" clId="{D67A9318-A70B-4225-9A5F-AC367FFA28EC}" dt="2025-03-28T11:22:27.955" v="186" actId="478"/>
        <pc:sldMkLst>
          <pc:docMk/>
          <pc:sldMk cId="79592761" sldId="2596"/>
        </pc:sldMkLst>
        <pc:picChg chg="del">
          <ac:chgData name="Manel Fernandez - Network" userId="462bf894-4c89-4fd0-a558-270ba723e698" providerId="ADAL" clId="{D67A9318-A70B-4225-9A5F-AC367FFA28EC}" dt="2025-03-28T11:22:27.955" v="186" actId="478"/>
          <ac:picMkLst>
            <pc:docMk/>
            <pc:sldMk cId="79592761" sldId="2596"/>
            <ac:picMk id="2050" creationId="{7DCD1D4A-3A7B-5A88-1077-F8D074C1E6BC}"/>
          </ac:picMkLst>
        </pc:picChg>
      </pc:sldChg>
      <pc:sldChg chg="addSp delSp modSp del mod">
        <pc:chgData name="Manel Fernandez - Network" userId="462bf894-4c89-4fd0-a558-270ba723e698" providerId="ADAL" clId="{D67A9318-A70B-4225-9A5F-AC367FFA28EC}" dt="2025-03-26T17:30:06.695" v="160" actId="2696"/>
        <pc:sldMkLst>
          <pc:docMk/>
          <pc:sldMk cId="1014364541" sldId="2620"/>
        </pc:sldMkLst>
      </pc:sldChg>
      <pc:sldChg chg="add">
        <pc:chgData name="Manel Fernandez - Network" userId="462bf894-4c89-4fd0-a558-270ba723e698" providerId="ADAL" clId="{D67A9318-A70B-4225-9A5F-AC367FFA28EC}" dt="2025-03-26T17:30:09.651" v="161"/>
        <pc:sldMkLst>
          <pc:docMk/>
          <pc:sldMk cId="1192934736" sldId="2620"/>
        </pc:sldMkLst>
      </pc:sldChg>
      <pc:sldChg chg="add">
        <pc:chgData name="Manel Fernandez - Network" userId="462bf894-4c89-4fd0-a558-270ba723e698" providerId="ADAL" clId="{D67A9318-A70B-4225-9A5F-AC367FFA28EC}" dt="2025-03-26T15:24:38.567" v="0" actId="2890"/>
        <pc:sldMkLst>
          <pc:docMk/>
          <pc:sldMk cId="1597756918" sldId="2625"/>
        </pc:sldMkLst>
      </pc:sldChg>
      <pc:sldChg chg="new del">
        <pc:chgData name="Manel Fernandez - Network" userId="462bf894-4c89-4fd0-a558-270ba723e698" providerId="ADAL" clId="{D67A9318-A70B-4225-9A5F-AC367FFA28EC}" dt="2025-03-27T17:13:23.881" v="174" actId="47"/>
        <pc:sldMkLst>
          <pc:docMk/>
          <pc:sldMk cId="4170706136" sldId="2626"/>
        </pc:sldMkLst>
      </pc:sldChg>
      <pc:sldChg chg="new del">
        <pc:chgData name="Manel Fernandez - Network" userId="462bf894-4c89-4fd0-a558-270ba723e698" providerId="ADAL" clId="{D67A9318-A70B-4225-9A5F-AC367FFA28EC}" dt="2025-03-27T17:13:24.648" v="175" actId="47"/>
        <pc:sldMkLst>
          <pc:docMk/>
          <pc:sldMk cId="2794064782" sldId="2627"/>
        </pc:sldMkLst>
      </pc:sldChg>
      <pc:sldChg chg="new del">
        <pc:chgData name="Manel Fernandez - Network" userId="462bf894-4c89-4fd0-a558-270ba723e698" providerId="ADAL" clId="{D67A9318-A70B-4225-9A5F-AC367FFA28EC}" dt="2025-03-27T17:13:25.399" v="176" actId="47"/>
        <pc:sldMkLst>
          <pc:docMk/>
          <pc:sldMk cId="84351696" sldId="2628"/>
        </pc:sldMkLst>
      </pc:sldChg>
      <pc:sldChg chg="new del">
        <pc:chgData name="Manel Fernandez - Network" userId="462bf894-4c89-4fd0-a558-270ba723e698" providerId="ADAL" clId="{D67A9318-A70B-4225-9A5F-AC367FFA28EC}" dt="2025-03-27T17:13:26.039" v="177" actId="47"/>
        <pc:sldMkLst>
          <pc:docMk/>
          <pc:sldMk cId="268971168" sldId="2629"/>
        </pc:sldMkLst>
      </pc:sldChg>
      <pc:sldChg chg="new del">
        <pc:chgData name="Manel Fernandez - Network" userId="462bf894-4c89-4fd0-a558-270ba723e698" providerId="ADAL" clId="{D67A9318-A70B-4225-9A5F-AC367FFA28EC}" dt="2025-03-27T17:13:26.744" v="178" actId="47"/>
        <pc:sldMkLst>
          <pc:docMk/>
          <pc:sldMk cId="1600493828" sldId="2630"/>
        </pc:sldMkLst>
      </pc:sldChg>
      <pc:sldChg chg="new del">
        <pc:chgData name="Manel Fernandez - Network" userId="462bf894-4c89-4fd0-a558-270ba723e698" providerId="ADAL" clId="{D67A9318-A70B-4225-9A5F-AC367FFA28EC}" dt="2025-03-27T17:13:27.144" v="179" actId="47"/>
        <pc:sldMkLst>
          <pc:docMk/>
          <pc:sldMk cId="2230668707" sldId="2631"/>
        </pc:sldMkLst>
      </pc:sldChg>
      <pc:sldChg chg="new del">
        <pc:chgData name="Manel Fernandez - Network" userId="462bf894-4c89-4fd0-a558-270ba723e698" providerId="ADAL" clId="{D67A9318-A70B-4225-9A5F-AC367FFA28EC}" dt="2025-03-27T17:13:27.561" v="180" actId="47"/>
        <pc:sldMkLst>
          <pc:docMk/>
          <pc:sldMk cId="540083496" sldId="2632"/>
        </pc:sldMkLst>
      </pc:sldChg>
      <pc:sldChg chg="new del">
        <pc:chgData name="Manel Fernandez - Network" userId="462bf894-4c89-4fd0-a558-270ba723e698" providerId="ADAL" clId="{D67A9318-A70B-4225-9A5F-AC367FFA28EC}" dt="2025-03-27T17:13:27.890" v="181" actId="47"/>
        <pc:sldMkLst>
          <pc:docMk/>
          <pc:sldMk cId="1307946416" sldId="2633"/>
        </pc:sldMkLst>
      </pc:sldChg>
      <pc:sldChg chg="new del">
        <pc:chgData name="Manel Fernandez - Network" userId="462bf894-4c89-4fd0-a558-270ba723e698" providerId="ADAL" clId="{D67A9318-A70B-4225-9A5F-AC367FFA28EC}" dt="2025-03-27T17:13:28.179" v="182" actId="47"/>
        <pc:sldMkLst>
          <pc:docMk/>
          <pc:sldMk cId="671907331" sldId="2634"/>
        </pc:sldMkLst>
      </pc:sldChg>
      <pc:sldChg chg="new del">
        <pc:chgData name="Manel Fernandez - Network" userId="462bf894-4c89-4fd0-a558-270ba723e698" providerId="ADAL" clId="{D67A9318-A70B-4225-9A5F-AC367FFA28EC}" dt="2025-03-27T17:13:28.409" v="183" actId="47"/>
        <pc:sldMkLst>
          <pc:docMk/>
          <pc:sldMk cId="4140798210" sldId="2635"/>
        </pc:sldMkLst>
      </pc:sldChg>
      <pc:sldChg chg="new del">
        <pc:chgData name="Manel Fernandez - Network" userId="462bf894-4c89-4fd0-a558-270ba723e698" providerId="ADAL" clId="{D67A9318-A70B-4225-9A5F-AC367FFA28EC}" dt="2025-03-27T17:13:29.214" v="184" actId="47"/>
        <pc:sldMkLst>
          <pc:docMk/>
          <pc:sldMk cId="3830043955" sldId="2636"/>
        </pc:sldMkLst>
      </pc:sldChg>
      <pc:sldChg chg="new del">
        <pc:chgData name="Manel Fernandez - Network" userId="462bf894-4c89-4fd0-a558-270ba723e698" providerId="ADAL" clId="{D67A9318-A70B-4225-9A5F-AC367FFA28EC}" dt="2025-03-27T17:13:29.892" v="185" actId="47"/>
        <pc:sldMkLst>
          <pc:docMk/>
          <pc:sldMk cId="759560196" sldId="2637"/>
        </pc:sldMkLst>
      </pc:sldChg>
    </pc:docChg>
  </pc:docChgLst>
  <pc:docChgLst>
    <pc:chgData name="Manel Fernandez - Network" userId="462bf894-4c89-4fd0-a558-270ba723e698" providerId="ADAL" clId="{ED0CE53A-6509-4185-AD83-DD9C2F25755E}"/>
    <pc:docChg chg="undo custSel addSld modSld">
      <pc:chgData name="Manel Fernandez - Network" userId="462bf894-4c89-4fd0-a558-270ba723e698" providerId="ADAL" clId="{ED0CE53A-6509-4185-AD83-DD9C2F25755E}" dt="2025-03-07T09:28:23.416" v="239" actId="33524"/>
      <pc:docMkLst>
        <pc:docMk/>
      </pc:docMkLst>
      <pc:sldChg chg="modSp mod">
        <pc:chgData name="Manel Fernandez - Network" userId="462bf894-4c89-4fd0-a558-270ba723e698" providerId="ADAL" clId="{ED0CE53A-6509-4185-AD83-DD9C2F25755E}" dt="2025-03-07T09:28:23.416" v="239" actId="33524"/>
        <pc:sldMkLst>
          <pc:docMk/>
          <pc:sldMk cId="4185155754" sldId="256"/>
        </pc:sldMkLst>
        <pc:spChg chg="mod">
          <ac:chgData name="Manel Fernandez - Network" userId="462bf894-4c89-4fd0-a558-270ba723e698" providerId="ADAL" clId="{ED0CE53A-6509-4185-AD83-DD9C2F25755E}" dt="2025-03-07T09:28:14.136" v="238" actId="33524"/>
          <ac:spMkLst>
            <pc:docMk/>
            <pc:sldMk cId="4185155754" sldId="256"/>
            <ac:spMk id="90" creationId="{A29AABBD-85DE-4549-9959-05195022A95E}"/>
          </ac:spMkLst>
        </pc:spChg>
        <pc:spChg chg="mod">
          <ac:chgData name="Manel Fernandez - Network" userId="462bf894-4c89-4fd0-a558-270ba723e698" providerId="ADAL" clId="{ED0CE53A-6509-4185-AD83-DD9C2F25755E}" dt="2025-03-07T09:28:23.416" v="239" actId="33524"/>
          <ac:spMkLst>
            <pc:docMk/>
            <pc:sldMk cId="4185155754" sldId="256"/>
            <ac:spMk id="93" creationId="{00B257F8-E93B-4C2C-8480-413A87873059}"/>
          </ac:spMkLst>
        </pc:spChg>
      </pc:sldChg>
      <pc:sldChg chg="addSp delSp modSp mod">
        <pc:chgData name="Manel Fernandez - Network" userId="462bf894-4c89-4fd0-a558-270ba723e698" providerId="ADAL" clId="{ED0CE53A-6509-4185-AD83-DD9C2F25755E}" dt="2025-02-28T12:12:48.885" v="237" actId="1076"/>
        <pc:sldMkLst>
          <pc:docMk/>
          <pc:sldMk cId="79592761" sldId="2596"/>
        </pc:sldMkLst>
      </pc:sldChg>
      <pc:sldChg chg="addSp delSp modSp mod">
        <pc:chgData name="Manel Fernandez - Network" userId="462bf894-4c89-4fd0-a558-270ba723e698" providerId="ADAL" clId="{ED0CE53A-6509-4185-AD83-DD9C2F25755E}" dt="2025-02-27T11:55:18.459" v="210" actId="20577"/>
        <pc:sldMkLst>
          <pc:docMk/>
          <pc:sldMk cId="634805357" sldId="2608"/>
        </pc:sldMkLst>
        <pc:spChg chg="mod">
          <ac:chgData name="Manel Fernandez - Network" userId="462bf894-4c89-4fd0-a558-270ba723e698" providerId="ADAL" clId="{ED0CE53A-6509-4185-AD83-DD9C2F25755E}" dt="2025-02-27T11:55:18.459" v="210" actId="20577"/>
          <ac:spMkLst>
            <pc:docMk/>
            <pc:sldMk cId="634805357" sldId="2608"/>
            <ac:spMk id="10" creationId="{C869CFA1-3351-027B-95A8-634A8C4DFD1A}"/>
          </ac:spMkLst>
        </pc:spChg>
        <pc:spChg chg="add mod">
          <ac:chgData name="Manel Fernandez - Network" userId="462bf894-4c89-4fd0-a558-270ba723e698" providerId="ADAL" clId="{ED0CE53A-6509-4185-AD83-DD9C2F25755E}" dt="2025-02-27T11:30:11.310" v="150" actId="1076"/>
          <ac:spMkLst>
            <pc:docMk/>
            <pc:sldMk cId="634805357" sldId="2608"/>
            <ac:spMk id="30" creationId="{E9868D9D-3048-7DEF-1CCC-051C1700579B}"/>
          </ac:spMkLst>
        </pc:spChg>
        <pc:spChg chg="add mod">
          <ac:chgData name="Manel Fernandez - Network" userId="462bf894-4c89-4fd0-a558-270ba723e698" providerId="ADAL" clId="{ED0CE53A-6509-4185-AD83-DD9C2F25755E}" dt="2025-02-27T10:26:26.604" v="129" actId="14100"/>
          <ac:spMkLst>
            <pc:docMk/>
            <pc:sldMk cId="634805357" sldId="2608"/>
            <ac:spMk id="33" creationId="{A06BC1C6-68F3-BB88-4B8E-F93EB30171C4}"/>
          </ac:spMkLst>
        </pc:spChg>
        <pc:picChg chg="add mod">
          <ac:chgData name="Manel Fernandez - Network" userId="462bf894-4c89-4fd0-a558-270ba723e698" providerId="ADAL" clId="{ED0CE53A-6509-4185-AD83-DD9C2F25755E}" dt="2025-02-27T10:24:53.029" v="96" actId="1076"/>
          <ac:picMkLst>
            <pc:docMk/>
            <pc:sldMk cId="634805357" sldId="2608"/>
            <ac:picMk id="24" creationId="{F37FC51E-CF35-42FA-6FA2-877012F056AE}"/>
          </ac:picMkLst>
        </pc:picChg>
        <pc:picChg chg="add mod">
          <ac:chgData name="Manel Fernandez - Network" userId="462bf894-4c89-4fd0-a558-270ba723e698" providerId="ADAL" clId="{ED0CE53A-6509-4185-AD83-DD9C2F25755E}" dt="2025-02-27T10:24:56.282" v="97" actId="1076"/>
          <ac:picMkLst>
            <pc:docMk/>
            <pc:sldMk cId="634805357" sldId="2608"/>
            <ac:picMk id="26" creationId="{87291306-4A4B-93EC-C635-46FC0EBB016A}"/>
          </ac:picMkLst>
        </pc:picChg>
        <pc:picChg chg="add mod">
          <ac:chgData name="Manel Fernandez - Network" userId="462bf894-4c89-4fd0-a558-270ba723e698" providerId="ADAL" clId="{ED0CE53A-6509-4185-AD83-DD9C2F25755E}" dt="2025-02-27T10:52:47.163" v="144" actId="1076"/>
          <ac:picMkLst>
            <pc:docMk/>
            <pc:sldMk cId="634805357" sldId="2608"/>
            <ac:picMk id="35" creationId="{D11BACB0-C574-1DAD-BC83-82435A16E244}"/>
          </ac:picMkLst>
        </pc:picChg>
      </pc:sldChg>
      <pc:sldChg chg="addSp modSp mod">
        <pc:chgData name="Manel Fernandez - Network" userId="462bf894-4c89-4fd0-a558-270ba723e698" providerId="ADAL" clId="{ED0CE53A-6509-4185-AD83-DD9C2F25755E}" dt="2025-02-27T13:29:49.567" v="224" actId="1076"/>
        <pc:sldMkLst>
          <pc:docMk/>
          <pc:sldMk cId="2256132510" sldId="2611"/>
        </pc:sldMkLst>
      </pc:sldChg>
      <pc:sldChg chg="add">
        <pc:chgData name="Manel Fernandez - Network" userId="462bf894-4c89-4fd0-a558-270ba723e698" providerId="ADAL" clId="{ED0CE53A-6509-4185-AD83-DD9C2F25755E}" dt="2025-02-27T09:54:11.615" v="21" actId="2890"/>
        <pc:sldMkLst>
          <pc:docMk/>
          <pc:sldMk cId="3910728454" sldId="2612"/>
        </pc:sldMkLst>
      </pc:sldChg>
      <pc:sldChg chg="addSp delSp modSp add mod">
        <pc:chgData name="Manel Fernandez - Network" userId="462bf894-4c89-4fd0-a558-270ba723e698" providerId="ADAL" clId="{ED0CE53A-6509-4185-AD83-DD9C2F25755E}" dt="2025-02-27T11:55:29.143" v="223" actId="20577"/>
        <pc:sldMkLst>
          <pc:docMk/>
          <pc:sldMk cId="3007904645" sldId="2613"/>
        </pc:sldMkLst>
        <pc:spChg chg="add mod">
          <ac:chgData name="Manel Fernandez - Network" userId="462bf894-4c89-4fd0-a558-270ba723e698" providerId="ADAL" clId="{ED0CE53A-6509-4185-AD83-DD9C2F25755E}" dt="2025-02-27T11:54:39.393" v="190" actId="2711"/>
          <ac:spMkLst>
            <pc:docMk/>
            <pc:sldMk cId="3007904645" sldId="2613"/>
            <ac:spMk id="4" creationId="{7D6BB63E-E40B-F5E2-3740-D95C4EDFFACD}"/>
          </ac:spMkLst>
        </pc:spChg>
        <pc:spChg chg="mod">
          <ac:chgData name="Manel Fernandez - Network" userId="462bf894-4c89-4fd0-a558-270ba723e698" providerId="ADAL" clId="{ED0CE53A-6509-4185-AD83-DD9C2F25755E}" dt="2025-02-27T11:55:29.143" v="223" actId="20577"/>
          <ac:spMkLst>
            <pc:docMk/>
            <pc:sldMk cId="3007904645" sldId="2613"/>
            <ac:spMk id="10" creationId="{1F8272A0-06E8-A5D2-F9E3-F721284B632C}"/>
          </ac:spMkLst>
        </pc:spChg>
        <pc:spChg chg="mod">
          <ac:chgData name="Manel Fernandez - Network" userId="462bf894-4c89-4fd0-a558-270ba723e698" providerId="ADAL" clId="{ED0CE53A-6509-4185-AD83-DD9C2F25755E}" dt="2025-02-27T11:37:01.333" v="163" actId="1076"/>
          <ac:spMkLst>
            <pc:docMk/>
            <pc:sldMk cId="3007904645" sldId="2613"/>
            <ac:spMk id="30" creationId="{2372E012-3716-2965-42BA-547B724E6B54}"/>
          </ac:spMkLst>
        </pc:spChg>
        <pc:picChg chg="add mod">
          <ac:chgData name="Manel Fernandez - Network" userId="462bf894-4c89-4fd0-a558-270ba723e698" providerId="ADAL" clId="{ED0CE53A-6509-4185-AD83-DD9C2F25755E}" dt="2025-02-27T11:36:50.631" v="160" actId="1076"/>
          <ac:picMkLst>
            <pc:docMk/>
            <pc:sldMk cId="3007904645" sldId="2613"/>
            <ac:picMk id="3" creationId="{CF091F87-FDEF-1996-AD43-ED3EBDCEFD03}"/>
          </ac:picMkLst>
        </pc:picChg>
        <pc:picChg chg="mod">
          <ac:chgData name="Manel Fernandez - Network" userId="462bf894-4c89-4fd0-a558-270ba723e698" providerId="ADAL" clId="{ED0CE53A-6509-4185-AD83-DD9C2F25755E}" dt="2025-02-27T11:36:57.845" v="162" actId="1076"/>
          <ac:picMkLst>
            <pc:docMk/>
            <pc:sldMk cId="3007904645" sldId="2613"/>
            <ac:picMk id="29" creationId="{92B1A656-902B-E10B-C309-DF1B5610D636}"/>
          </ac:picMkLst>
        </pc:picChg>
      </pc:sldChg>
      <pc:sldChg chg="addSp delSp modSp add mod">
        <pc:chgData name="Manel Fernandez - Network" userId="462bf894-4c89-4fd0-a558-270ba723e698" providerId="ADAL" clId="{ED0CE53A-6509-4185-AD83-DD9C2F25755E}" dt="2025-02-28T12:12:37.752" v="234"/>
        <pc:sldMkLst>
          <pc:docMk/>
          <pc:sldMk cId="4213677221" sldId="261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manel\OneDrive\Documents\Blog\Airflow%20reduction\Airflow%20reduction.xlsm"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manel\OneDrive\Documents\Blog\Airflow%20reduction\Airflow%20reduction.xlsm"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manel\OneDrive\Documents\Blog\Airflow%20reduction\Airflow%20reduction.xlsm" TargetMode="External"/><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manel\OneDrive\Documents\Blog\Airflow%20reduction\Airflow%20reduction.xlsm"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anel\OneDrive\Documents\Blog\Airflow%20reduction\Airflow%20reduction.xlsm"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anel\OneDrive\Documents\Blog\Airflow%20reduction\Airflow%20reduction.xlsm"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anel\OneDrive\Documents\Blog\Airflow%20reduction\Airflow%20reduction.xlsm"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anel\OneDrive\Documents\Blog\Airflow%20reduction\Airflow%20reduction.xlsm"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1" Type="http://schemas.openxmlformats.org/officeDocument/2006/relationships/oleObject" Target="file:///C:\Users\manel\OneDrive\Documents\Blog\Airflow%20reduction\Airflow%20reduction.xlsm"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C:\Users\manel\OneDrive\Documents\Blog\Airflow%20reduction\Airflow%20reduction.xlsm"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C:\Users\manel\OneDrive\Documents\Blog\Airflow%20reduction\Airflow%20reduction.xlsm"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C:\Users\manel\OneDrive\Documents\Blog\Airflow%20reduction\Airflow%20reduction.xlsm"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800" dirty="0">
                <a:latin typeface="Arial" panose="020B0604020202020204" pitchFamily="34" charset="0"/>
                <a:cs typeface="Arial" panose="020B0604020202020204" pitchFamily="34" charset="0"/>
              </a:rPr>
              <a:t>Sensible Cooling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clustered"/>
        <c:varyColors val="0"/>
        <c:ser>
          <c:idx val="0"/>
          <c:order val="0"/>
          <c:tx>
            <c:v>Temperature</c:v>
          </c:tx>
          <c:spPr>
            <a:solidFill>
              <a:schemeClr val="accent1"/>
            </a:solidFill>
            <a:ln>
              <a:noFill/>
            </a:ln>
            <a:effectLst/>
          </c:spPr>
          <c:invertIfNegative val="0"/>
          <c:val>
            <c:numRef>
              <c:f>'Energy Analysis'!$Z$15:$Z$8774</c:f>
              <c:numCache>
                <c:formatCode>#0.0\ "kW"</c:formatCode>
                <c:ptCount val="876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0</c:v>
                </c:pt>
                <c:pt idx="273">
                  <c:v>0</c:v>
                </c:pt>
                <c:pt idx="274">
                  <c:v>0</c:v>
                </c:pt>
                <c:pt idx="275">
                  <c:v>0</c:v>
                </c:pt>
                <c:pt idx="276">
                  <c:v>0</c:v>
                </c:pt>
                <c:pt idx="277">
                  <c:v>0</c:v>
                </c:pt>
                <c:pt idx="278">
                  <c:v>0</c:v>
                </c:pt>
                <c:pt idx="279">
                  <c:v>0</c:v>
                </c:pt>
                <c:pt idx="280">
                  <c:v>0</c:v>
                </c:pt>
                <c:pt idx="281">
                  <c:v>0</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0</c:v>
                </c:pt>
                <c:pt idx="310">
                  <c:v>0</c:v>
                </c:pt>
                <c:pt idx="311">
                  <c:v>0</c:v>
                </c:pt>
                <c:pt idx="312">
                  <c:v>0</c:v>
                </c:pt>
                <c:pt idx="313">
                  <c:v>0</c:v>
                </c:pt>
                <c:pt idx="314">
                  <c:v>0</c:v>
                </c:pt>
                <c:pt idx="315">
                  <c:v>0</c:v>
                </c:pt>
                <c:pt idx="316">
                  <c:v>0</c:v>
                </c:pt>
                <c:pt idx="317">
                  <c:v>0</c:v>
                </c:pt>
                <c:pt idx="318">
                  <c:v>0</c:v>
                </c:pt>
                <c:pt idx="319">
                  <c:v>0</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0</c:v>
                </c:pt>
                <c:pt idx="378">
                  <c:v>0</c:v>
                </c:pt>
                <c:pt idx="379">
                  <c:v>0</c:v>
                </c:pt>
                <c:pt idx="380">
                  <c:v>0</c:v>
                </c:pt>
                <c:pt idx="381">
                  <c:v>0</c:v>
                </c:pt>
                <c:pt idx="382">
                  <c:v>0</c:v>
                </c:pt>
                <c:pt idx="383">
                  <c:v>0</c:v>
                </c:pt>
                <c:pt idx="384">
                  <c:v>0</c:v>
                </c:pt>
                <c:pt idx="385">
                  <c:v>0</c:v>
                </c:pt>
                <c:pt idx="386">
                  <c:v>0</c:v>
                </c:pt>
                <c:pt idx="387">
                  <c:v>0</c:v>
                </c:pt>
                <c:pt idx="388">
                  <c:v>0</c:v>
                </c:pt>
                <c:pt idx="389">
                  <c:v>0</c:v>
                </c:pt>
                <c:pt idx="390">
                  <c:v>0</c:v>
                </c:pt>
                <c:pt idx="391">
                  <c:v>0</c:v>
                </c:pt>
                <c:pt idx="392">
                  <c:v>0</c:v>
                </c:pt>
                <c:pt idx="393">
                  <c:v>0</c:v>
                </c:pt>
                <c:pt idx="394">
                  <c:v>0</c:v>
                </c:pt>
                <c:pt idx="395">
                  <c:v>0</c:v>
                </c:pt>
                <c:pt idx="396">
                  <c:v>0</c:v>
                </c:pt>
                <c:pt idx="397">
                  <c:v>0</c:v>
                </c:pt>
                <c:pt idx="398">
                  <c:v>0</c:v>
                </c:pt>
                <c:pt idx="399">
                  <c:v>0</c:v>
                </c:pt>
                <c:pt idx="400">
                  <c:v>0</c:v>
                </c:pt>
                <c:pt idx="401">
                  <c:v>0</c:v>
                </c:pt>
                <c:pt idx="402">
                  <c:v>0</c:v>
                </c:pt>
                <c:pt idx="403">
                  <c:v>0</c:v>
                </c:pt>
                <c:pt idx="404">
                  <c:v>0</c:v>
                </c:pt>
                <c:pt idx="405">
                  <c:v>0</c:v>
                </c:pt>
                <c:pt idx="406">
                  <c:v>0</c:v>
                </c:pt>
                <c:pt idx="407">
                  <c:v>0</c:v>
                </c:pt>
                <c:pt idx="408">
                  <c:v>0</c:v>
                </c:pt>
                <c:pt idx="409">
                  <c:v>0</c:v>
                </c:pt>
                <c:pt idx="410">
                  <c:v>0</c:v>
                </c:pt>
                <c:pt idx="411">
                  <c:v>0</c:v>
                </c:pt>
                <c:pt idx="412">
                  <c:v>0</c:v>
                </c:pt>
                <c:pt idx="413">
                  <c:v>0</c:v>
                </c:pt>
                <c:pt idx="414">
                  <c:v>0</c:v>
                </c:pt>
                <c:pt idx="415">
                  <c:v>0</c:v>
                </c:pt>
                <c:pt idx="416">
                  <c:v>0</c:v>
                </c:pt>
                <c:pt idx="417">
                  <c:v>0</c:v>
                </c:pt>
                <c:pt idx="418">
                  <c:v>0</c:v>
                </c:pt>
                <c:pt idx="419">
                  <c:v>0</c:v>
                </c:pt>
                <c:pt idx="420">
                  <c:v>0</c:v>
                </c:pt>
                <c:pt idx="421">
                  <c:v>0</c:v>
                </c:pt>
                <c:pt idx="422">
                  <c:v>0</c:v>
                </c:pt>
                <c:pt idx="423">
                  <c:v>0</c:v>
                </c:pt>
                <c:pt idx="424">
                  <c:v>0</c:v>
                </c:pt>
                <c:pt idx="425">
                  <c:v>0</c:v>
                </c:pt>
                <c:pt idx="426">
                  <c:v>0</c:v>
                </c:pt>
                <c:pt idx="427">
                  <c:v>0</c:v>
                </c:pt>
                <c:pt idx="428">
                  <c:v>0</c:v>
                </c:pt>
                <c:pt idx="429">
                  <c:v>0</c:v>
                </c:pt>
                <c:pt idx="430">
                  <c:v>0</c:v>
                </c:pt>
                <c:pt idx="431">
                  <c:v>0</c:v>
                </c:pt>
                <c:pt idx="432">
                  <c:v>0</c:v>
                </c:pt>
                <c:pt idx="433">
                  <c:v>0</c:v>
                </c:pt>
                <c:pt idx="434">
                  <c:v>0</c:v>
                </c:pt>
                <c:pt idx="435">
                  <c:v>0</c:v>
                </c:pt>
                <c:pt idx="436">
                  <c:v>0</c:v>
                </c:pt>
                <c:pt idx="437">
                  <c:v>0</c:v>
                </c:pt>
                <c:pt idx="438">
                  <c:v>0</c:v>
                </c:pt>
                <c:pt idx="439">
                  <c:v>0</c:v>
                </c:pt>
                <c:pt idx="440">
                  <c:v>0</c:v>
                </c:pt>
                <c:pt idx="441">
                  <c:v>0</c:v>
                </c:pt>
                <c:pt idx="442">
                  <c:v>0</c:v>
                </c:pt>
                <c:pt idx="443">
                  <c:v>0</c:v>
                </c:pt>
                <c:pt idx="444">
                  <c:v>0</c:v>
                </c:pt>
                <c:pt idx="445">
                  <c:v>0</c:v>
                </c:pt>
                <c:pt idx="446">
                  <c:v>0</c:v>
                </c:pt>
                <c:pt idx="447">
                  <c:v>0</c:v>
                </c:pt>
                <c:pt idx="448">
                  <c:v>0</c:v>
                </c:pt>
                <c:pt idx="449">
                  <c:v>0</c:v>
                </c:pt>
                <c:pt idx="450">
                  <c:v>0</c:v>
                </c:pt>
                <c:pt idx="451">
                  <c:v>0</c:v>
                </c:pt>
                <c:pt idx="452">
                  <c:v>0</c:v>
                </c:pt>
                <c:pt idx="453">
                  <c:v>0</c:v>
                </c:pt>
                <c:pt idx="454">
                  <c:v>0</c:v>
                </c:pt>
                <c:pt idx="455">
                  <c:v>0</c:v>
                </c:pt>
                <c:pt idx="456">
                  <c:v>0</c:v>
                </c:pt>
                <c:pt idx="457">
                  <c:v>0</c:v>
                </c:pt>
                <c:pt idx="458">
                  <c:v>0</c:v>
                </c:pt>
                <c:pt idx="459">
                  <c:v>0</c:v>
                </c:pt>
                <c:pt idx="460">
                  <c:v>0</c:v>
                </c:pt>
                <c:pt idx="461">
                  <c:v>0</c:v>
                </c:pt>
                <c:pt idx="462">
                  <c:v>0</c:v>
                </c:pt>
                <c:pt idx="463">
                  <c:v>0</c:v>
                </c:pt>
                <c:pt idx="464">
                  <c:v>0</c:v>
                </c:pt>
                <c:pt idx="465">
                  <c:v>0</c:v>
                </c:pt>
                <c:pt idx="466">
                  <c:v>0</c:v>
                </c:pt>
                <c:pt idx="467">
                  <c:v>0</c:v>
                </c:pt>
                <c:pt idx="468">
                  <c:v>0</c:v>
                </c:pt>
                <c:pt idx="469">
                  <c:v>0</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0</c:v>
                </c:pt>
                <c:pt idx="513">
                  <c:v>0</c:v>
                </c:pt>
                <c:pt idx="514">
                  <c:v>0</c:v>
                </c:pt>
                <c:pt idx="515">
                  <c:v>0</c:v>
                </c:pt>
                <c:pt idx="516">
                  <c:v>0</c:v>
                </c:pt>
                <c:pt idx="517">
                  <c:v>0</c:v>
                </c:pt>
                <c:pt idx="518">
                  <c:v>0</c:v>
                </c:pt>
                <c:pt idx="519">
                  <c:v>0</c:v>
                </c:pt>
                <c:pt idx="520">
                  <c:v>0</c:v>
                </c:pt>
                <c:pt idx="521">
                  <c:v>0</c:v>
                </c:pt>
                <c:pt idx="522">
                  <c:v>0</c:v>
                </c:pt>
                <c:pt idx="523">
                  <c:v>0</c:v>
                </c:pt>
                <c:pt idx="524">
                  <c:v>0</c:v>
                </c:pt>
                <c:pt idx="525">
                  <c:v>0</c:v>
                </c:pt>
                <c:pt idx="526">
                  <c:v>0</c:v>
                </c:pt>
                <c:pt idx="527">
                  <c:v>0</c:v>
                </c:pt>
                <c:pt idx="528">
                  <c:v>0</c:v>
                </c:pt>
                <c:pt idx="529">
                  <c:v>0</c:v>
                </c:pt>
                <c:pt idx="530">
                  <c:v>0</c:v>
                </c:pt>
                <c:pt idx="531">
                  <c:v>0</c:v>
                </c:pt>
                <c:pt idx="532">
                  <c:v>0</c:v>
                </c:pt>
                <c:pt idx="533">
                  <c:v>0</c:v>
                </c:pt>
                <c:pt idx="534">
                  <c:v>0</c:v>
                </c:pt>
                <c:pt idx="535">
                  <c:v>0</c:v>
                </c:pt>
                <c:pt idx="536">
                  <c:v>0</c:v>
                </c:pt>
                <c:pt idx="537">
                  <c:v>0</c:v>
                </c:pt>
                <c:pt idx="538">
                  <c:v>0</c:v>
                </c:pt>
                <c:pt idx="539">
                  <c:v>0</c:v>
                </c:pt>
                <c:pt idx="540">
                  <c:v>0</c:v>
                </c:pt>
                <c:pt idx="541">
                  <c:v>0</c:v>
                </c:pt>
                <c:pt idx="542">
                  <c:v>0</c:v>
                </c:pt>
                <c:pt idx="543">
                  <c:v>0</c:v>
                </c:pt>
                <c:pt idx="544">
                  <c:v>0</c:v>
                </c:pt>
                <c:pt idx="545">
                  <c:v>0</c:v>
                </c:pt>
                <c:pt idx="546">
                  <c:v>0</c:v>
                </c:pt>
                <c:pt idx="547">
                  <c:v>0</c:v>
                </c:pt>
                <c:pt idx="548">
                  <c:v>0</c:v>
                </c:pt>
                <c:pt idx="549">
                  <c:v>0</c:v>
                </c:pt>
                <c:pt idx="550">
                  <c:v>0</c:v>
                </c:pt>
                <c:pt idx="551">
                  <c:v>0</c:v>
                </c:pt>
                <c:pt idx="552">
                  <c:v>0</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c:v>
                </c:pt>
                <c:pt idx="596">
                  <c:v>0</c:v>
                </c:pt>
                <c:pt idx="597">
                  <c:v>0</c:v>
                </c:pt>
                <c:pt idx="598">
                  <c:v>0</c:v>
                </c:pt>
                <c:pt idx="599">
                  <c:v>0</c:v>
                </c:pt>
                <c:pt idx="600">
                  <c:v>0</c:v>
                </c:pt>
                <c:pt idx="601">
                  <c:v>0</c:v>
                </c:pt>
                <c:pt idx="602">
                  <c:v>0</c:v>
                </c:pt>
                <c:pt idx="603">
                  <c:v>0</c:v>
                </c:pt>
                <c:pt idx="604">
                  <c:v>0</c:v>
                </c:pt>
                <c:pt idx="605">
                  <c:v>0</c:v>
                </c:pt>
                <c:pt idx="606">
                  <c:v>0</c:v>
                </c:pt>
                <c:pt idx="607">
                  <c:v>0</c:v>
                </c:pt>
                <c:pt idx="608">
                  <c:v>0</c:v>
                </c:pt>
                <c:pt idx="609">
                  <c:v>0</c:v>
                </c:pt>
                <c:pt idx="610">
                  <c:v>0</c:v>
                </c:pt>
                <c:pt idx="611">
                  <c:v>0</c:v>
                </c:pt>
                <c:pt idx="612">
                  <c:v>0</c:v>
                </c:pt>
                <c:pt idx="613">
                  <c:v>0</c:v>
                </c:pt>
                <c:pt idx="614">
                  <c:v>0</c:v>
                </c:pt>
                <c:pt idx="615">
                  <c:v>0</c:v>
                </c:pt>
                <c:pt idx="616">
                  <c:v>0</c:v>
                </c:pt>
                <c:pt idx="617">
                  <c:v>0</c:v>
                </c:pt>
                <c:pt idx="618">
                  <c:v>0</c:v>
                </c:pt>
                <c:pt idx="619">
                  <c:v>0</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0</c:v>
                </c:pt>
                <c:pt idx="635">
                  <c:v>0</c:v>
                </c:pt>
                <c:pt idx="636">
                  <c:v>0</c:v>
                </c:pt>
                <c:pt idx="637">
                  <c:v>0</c:v>
                </c:pt>
                <c:pt idx="638">
                  <c:v>0</c:v>
                </c:pt>
                <c:pt idx="639">
                  <c:v>0</c:v>
                </c:pt>
                <c:pt idx="640">
                  <c:v>0</c:v>
                </c:pt>
                <c:pt idx="641">
                  <c:v>0</c:v>
                </c:pt>
                <c:pt idx="642">
                  <c:v>0</c:v>
                </c:pt>
                <c:pt idx="643">
                  <c:v>0</c:v>
                </c:pt>
                <c:pt idx="644">
                  <c:v>0</c:v>
                </c:pt>
                <c:pt idx="645">
                  <c:v>0</c:v>
                </c:pt>
                <c:pt idx="646">
                  <c:v>0</c:v>
                </c:pt>
                <c:pt idx="647">
                  <c:v>0</c:v>
                </c:pt>
                <c:pt idx="648">
                  <c:v>0</c:v>
                </c:pt>
                <c:pt idx="649">
                  <c:v>0</c:v>
                </c:pt>
                <c:pt idx="650">
                  <c:v>0</c:v>
                </c:pt>
                <c:pt idx="651">
                  <c:v>0</c:v>
                </c:pt>
                <c:pt idx="652">
                  <c:v>0</c:v>
                </c:pt>
                <c:pt idx="653">
                  <c:v>0</c:v>
                </c:pt>
                <c:pt idx="654">
                  <c:v>0</c:v>
                </c:pt>
                <c:pt idx="655">
                  <c:v>0</c:v>
                </c:pt>
                <c:pt idx="656">
                  <c:v>0</c:v>
                </c:pt>
                <c:pt idx="657">
                  <c:v>0</c:v>
                </c:pt>
                <c:pt idx="658">
                  <c:v>0</c:v>
                </c:pt>
                <c:pt idx="659">
                  <c:v>0</c:v>
                </c:pt>
                <c:pt idx="660">
                  <c:v>0</c:v>
                </c:pt>
                <c:pt idx="661">
                  <c:v>0</c:v>
                </c:pt>
                <c:pt idx="662">
                  <c:v>0</c:v>
                </c:pt>
                <c:pt idx="663">
                  <c:v>0</c:v>
                </c:pt>
                <c:pt idx="664">
                  <c:v>0</c:v>
                </c:pt>
                <c:pt idx="665">
                  <c:v>0</c:v>
                </c:pt>
                <c:pt idx="666">
                  <c:v>0</c:v>
                </c:pt>
                <c:pt idx="667">
                  <c:v>0</c:v>
                </c:pt>
                <c:pt idx="668">
                  <c:v>0</c:v>
                </c:pt>
                <c:pt idx="669">
                  <c:v>0</c:v>
                </c:pt>
                <c:pt idx="670">
                  <c:v>0</c:v>
                </c:pt>
                <c:pt idx="671">
                  <c:v>0</c:v>
                </c:pt>
                <c:pt idx="672">
                  <c:v>0</c:v>
                </c:pt>
                <c:pt idx="673">
                  <c:v>0</c:v>
                </c:pt>
                <c:pt idx="674">
                  <c:v>0</c:v>
                </c:pt>
                <c:pt idx="675">
                  <c:v>0</c:v>
                </c:pt>
                <c:pt idx="676">
                  <c:v>0</c:v>
                </c:pt>
                <c:pt idx="677">
                  <c:v>0</c:v>
                </c:pt>
                <c:pt idx="678">
                  <c:v>0</c:v>
                </c:pt>
                <c:pt idx="679">
                  <c:v>0</c:v>
                </c:pt>
                <c:pt idx="680">
                  <c:v>0</c:v>
                </c:pt>
                <c:pt idx="681">
                  <c:v>0</c:v>
                </c:pt>
                <c:pt idx="682">
                  <c:v>0</c:v>
                </c:pt>
                <c:pt idx="683">
                  <c:v>0</c:v>
                </c:pt>
                <c:pt idx="684">
                  <c:v>0</c:v>
                </c:pt>
                <c:pt idx="685">
                  <c:v>0</c:v>
                </c:pt>
                <c:pt idx="686">
                  <c:v>0</c:v>
                </c:pt>
                <c:pt idx="687">
                  <c:v>0</c:v>
                </c:pt>
                <c:pt idx="688">
                  <c:v>0</c:v>
                </c:pt>
                <c:pt idx="689">
                  <c:v>0</c:v>
                </c:pt>
                <c:pt idx="690">
                  <c:v>0</c:v>
                </c:pt>
                <c:pt idx="691">
                  <c:v>0</c:v>
                </c:pt>
                <c:pt idx="692">
                  <c:v>0</c:v>
                </c:pt>
                <c:pt idx="693">
                  <c:v>0</c:v>
                </c:pt>
                <c:pt idx="694">
                  <c:v>0</c:v>
                </c:pt>
                <c:pt idx="695">
                  <c:v>0</c:v>
                </c:pt>
                <c:pt idx="696">
                  <c:v>0</c:v>
                </c:pt>
                <c:pt idx="697">
                  <c:v>0</c:v>
                </c:pt>
                <c:pt idx="698">
                  <c:v>0</c:v>
                </c:pt>
                <c:pt idx="699">
                  <c:v>0</c:v>
                </c:pt>
                <c:pt idx="700">
                  <c:v>0</c:v>
                </c:pt>
                <c:pt idx="701">
                  <c:v>0</c:v>
                </c:pt>
                <c:pt idx="702">
                  <c:v>0</c:v>
                </c:pt>
                <c:pt idx="703">
                  <c:v>0</c:v>
                </c:pt>
                <c:pt idx="704">
                  <c:v>0</c:v>
                </c:pt>
                <c:pt idx="705">
                  <c:v>0</c:v>
                </c:pt>
                <c:pt idx="706">
                  <c:v>0</c:v>
                </c:pt>
                <c:pt idx="707">
                  <c:v>0</c:v>
                </c:pt>
                <c:pt idx="708">
                  <c:v>0</c:v>
                </c:pt>
                <c:pt idx="709">
                  <c:v>0</c:v>
                </c:pt>
                <c:pt idx="710">
                  <c:v>0</c:v>
                </c:pt>
                <c:pt idx="711">
                  <c:v>0</c:v>
                </c:pt>
                <c:pt idx="712">
                  <c:v>0</c:v>
                </c:pt>
                <c:pt idx="713">
                  <c:v>0</c:v>
                </c:pt>
                <c:pt idx="714">
                  <c:v>0</c:v>
                </c:pt>
                <c:pt idx="715">
                  <c:v>0</c:v>
                </c:pt>
                <c:pt idx="716">
                  <c:v>0</c:v>
                </c:pt>
                <c:pt idx="717">
                  <c:v>0</c:v>
                </c:pt>
                <c:pt idx="718">
                  <c:v>0</c:v>
                </c:pt>
                <c:pt idx="719">
                  <c:v>0</c:v>
                </c:pt>
                <c:pt idx="720">
                  <c:v>0</c:v>
                </c:pt>
                <c:pt idx="721">
                  <c:v>0</c:v>
                </c:pt>
                <c:pt idx="722">
                  <c:v>0</c:v>
                </c:pt>
                <c:pt idx="723">
                  <c:v>0</c:v>
                </c:pt>
                <c:pt idx="724">
                  <c:v>0</c:v>
                </c:pt>
                <c:pt idx="725">
                  <c:v>0</c:v>
                </c:pt>
                <c:pt idx="726">
                  <c:v>0</c:v>
                </c:pt>
                <c:pt idx="727">
                  <c:v>0</c:v>
                </c:pt>
                <c:pt idx="728">
                  <c:v>0</c:v>
                </c:pt>
                <c:pt idx="729">
                  <c:v>0</c:v>
                </c:pt>
                <c:pt idx="730">
                  <c:v>0</c:v>
                </c:pt>
                <c:pt idx="731">
                  <c:v>0</c:v>
                </c:pt>
                <c:pt idx="732">
                  <c:v>0</c:v>
                </c:pt>
                <c:pt idx="733">
                  <c:v>0</c:v>
                </c:pt>
                <c:pt idx="734">
                  <c:v>0</c:v>
                </c:pt>
                <c:pt idx="735">
                  <c:v>0</c:v>
                </c:pt>
                <c:pt idx="736">
                  <c:v>0</c:v>
                </c:pt>
                <c:pt idx="737">
                  <c:v>0</c:v>
                </c:pt>
                <c:pt idx="738">
                  <c:v>0</c:v>
                </c:pt>
                <c:pt idx="739">
                  <c:v>0</c:v>
                </c:pt>
                <c:pt idx="740">
                  <c:v>0</c:v>
                </c:pt>
                <c:pt idx="741">
                  <c:v>0</c:v>
                </c:pt>
                <c:pt idx="742">
                  <c:v>0</c:v>
                </c:pt>
                <c:pt idx="743">
                  <c:v>0</c:v>
                </c:pt>
                <c:pt idx="744">
                  <c:v>0</c:v>
                </c:pt>
                <c:pt idx="745">
                  <c:v>0</c:v>
                </c:pt>
                <c:pt idx="746">
                  <c:v>0</c:v>
                </c:pt>
                <c:pt idx="747">
                  <c:v>0</c:v>
                </c:pt>
                <c:pt idx="748">
                  <c:v>0</c:v>
                </c:pt>
                <c:pt idx="749">
                  <c:v>0</c:v>
                </c:pt>
                <c:pt idx="750">
                  <c:v>0</c:v>
                </c:pt>
                <c:pt idx="751">
                  <c:v>0</c:v>
                </c:pt>
                <c:pt idx="752">
                  <c:v>0</c:v>
                </c:pt>
                <c:pt idx="753">
                  <c:v>0</c:v>
                </c:pt>
                <c:pt idx="754">
                  <c:v>0</c:v>
                </c:pt>
                <c:pt idx="755">
                  <c:v>0</c:v>
                </c:pt>
                <c:pt idx="756">
                  <c:v>0</c:v>
                </c:pt>
                <c:pt idx="757">
                  <c:v>0</c:v>
                </c:pt>
                <c:pt idx="758">
                  <c:v>0</c:v>
                </c:pt>
                <c:pt idx="759">
                  <c:v>0</c:v>
                </c:pt>
                <c:pt idx="760">
                  <c:v>0</c:v>
                </c:pt>
                <c:pt idx="761">
                  <c:v>0</c:v>
                </c:pt>
                <c:pt idx="762">
                  <c:v>0</c:v>
                </c:pt>
                <c:pt idx="763">
                  <c:v>0</c:v>
                </c:pt>
                <c:pt idx="764">
                  <c:v>0</c:v>
                </c:pt>
                <c:pt idx="765">
                  <c:v>0</c:v>
                </c:pt>
                <c:pt idx="766">
                  <c:v>0</c:v>
                </c:pt>
                <c:pt idx="767">
                  <c:v>0</c:v>
                </c:pt>
                <c:pt idx="768">
                  <c:v>0</c:v>
                </c:pt>
                <c:pt idx="769">
                  <c:v>0</c:v>
                </c:pt>
                <c:pt idx="770">
                  <c:v>0</c:v>
                </c:pt>
                <c:pt idx="771">
                  <c:v>0</c:v>
                </c:pt>
                <c:pt idx="772">
                  <c:v>0</c:v>
                </c:pt>
                <c:pt idx="773">
                  <c:v>0</c:v>
                </c:pt>
                <c:pt idx="774">
                  <c:v>0</c:v>
                </c:pt>
                <c:pt idx="775">
                  <c:v>0</c:v>
                </c:pt>
                <c:pt idx="776">
                  <c:v>0</c:v>
                </c:pt>
                <c:pt idx="777">
                  <c:v>0</c:v>
                </c:pt>
                <c:pt idx="778">
                  <c:v>0</c:v>
                </c:pt>
                <c:pt idx="779">
                  <c:v>0</c:v>
                </c:pt>
                <c:pt idx="780">
                  <c:v>0</c:v>
                </c:pt>
                <c:pt idx="781">
                  <c:v>0</c:v>
                </c:pt>
                <c:pt idx="782">
                  <c:v>0</c:v>
                </c:pt>
                <c:pt idx="783">
                  <c:v>0</c:v>
                </c:pt>
                <c:pt idx="784">
                  <c:v>0</c:v>
                </c:pt>
                <c:pt idx="785">
                  <c:v>0</c:v>
                </c:pt>
                <c:pt idx="786">
                  <c:v>0</c:v>
                </c:pt>
                <c:pt idx="787">
                  <c:v>0</c:v>
                </c:pt>
                <c:pt idx="788">
                  <c:v>0</c:v>
                </c:pt>
                <c:pt idx="789">
                  <c:v>0</c:v>
                </c:pt>
                <c:pt idx="790">
                  <c:v>0</c:v>
                </c:pt>
                <c:pt idx="791">
                  <c:v>0</c:v>
                </c:pt>
                <c:pt idx="792">
                  <c:v>0</c:v>
                </c:pt>
                <c:pt idx="793">
                  <c:v>0</c:v>
                </c:pt>
                <c:pt idx="794">
                  <c:v>0</c:v>
                </c:pt>
                <c:pt idx="795">
                  <c:v>0</c:v>
                </c:pt>
                <c:pt idx="796">
                  <c:v>0</c:v>
                </c:pt>
                <c:pt idx="797">
                  <c:v>0</c:v>
                </c:pt>
                <c:pt idx="798">
                  <c:v>0</c:v>
                </c:pt>
                <c:pt idx="799">
                  <c:v>0</c:v>
                </c:pt>
                <c:pt idx="800">
                  <c:v>0</c:v>
                </c:pt>
                <c:pt idx="801">
                  <c:v>0</c:v>
                </c:pt>
                <c:pt idx="802">
                  <c:v>0</c:v>
                </c:pt>
                <c:pt idx="803">
                  <c:v>0</c:v>
                </c:pt>
                <c:pt idx="804">
                  <c:v>0</c:v>
                </c:pt>
                <c:pt idx="805">
                  <c:v>0</c:v>
                </c:pt>
                <c:pt idx="806">
                  <c:v>0</c:v>
                </c:pt>
                <c:pt idx="807">
                  <c:v>0</c:v>
                </c:pt>
                <c:pt idx="808">
                  <c:v>0</c:v>
                </c:pt>
                <c:pt idx="809">
                  <c:v>0</c:v>
                </c:pt>
                <c:pt idx="810">
                  <c:v>0</c:v>
                </c:pt>
                <c:pt idx="811">
                  <c:v>0</c:v>
                </c:pt>
                <c:pt idx="812">
                  <c:v>0</c:v>
                </c:pt>
                <c:pt idx="813">
                  <c:v>0</c:v>
                </c:pt>
                <c:pt idx="814">
                  <c:v>0</c:v>
                </c:pt>
                <c:pt idx="815">
                  <c:v>0</c:v>
                </c:pt>
                <c:pt idx="816">
                  <c:v>0</c:v>
                </c:pt>
                <c:pt idx="817">
                  <c:v>0</c:v>
                </c:pt>
                <c:pt idx="818">
                  <c:v>0</c:v>
                </c:pt>
                <c:pt idx="819">
                  <c:v>0</c:v>
                </c:pt>
                <c:pt idx="820">
                  <c:v>0</c:v>
                </c:pt>
                <c:pt idx="821">
                  <c:v>0</c:v>
                </c:pt>
                <c:pt idx="822">
                  <c:v>0</c:v>
                </c:pt>
                <c:pt idx="823">
                  <c:v>0</c:v>
                </c:pt>
                <c:pt idx="824">
                  <c:v>0</c:v>
                </c:pt>
                <c:pt idx="825">
                  <c:v>0</c:v>
                </c:pt>
                <c:pt idx="826">
                  <c:v>0</c:v>
                </c:pt>
                <c:pt idx="827">
                  <c:v>0</c:v>
                </c:pt>
                <c:pt idx="828">
                  <c:v>0</c:v>
                </c:pt>
                <c:pt idx="829">
                  <c:v>0</c:v>
                </c:pt>
                <c:pt idx="830">
                  <c:v>0</c:v>
                </c:pt>
                <c:pt idx="831">
                  <c:v>0</c:v>
                </c:pt>
                <c:pt idx="832">
                  <c:v>0</c:v>
                </c:pt>
                <c:pt idx="833">
                  <c:v>0</c:v>
                </c:pt>
                <c:pt idx="834">
                  <c:v>0</c:v>
                </c:pt>
                <c:pt idx="835">
                  <c:v>0</c:v>
                </c:pt>
                <c:pt idx="836">
                  <c:v>0</c:v>
                </c:pt>
                <c:pt idx="837">
                  <c:v>0</c:v>
                </c:pt>
                <c:pt idx="838">
                  <c:v>0</c:v>
                </c:pt>
                <c:pt idx="839">
                  <c:v>0</c:v>
                </c:pt>
                <c:pt idx="840">
                  <c:v>0</c:v>
                </c:pt>
                <c:pt idx="841">
                  <c:v>0</c:v>
                </c:pt>
                <c:pt idx="842">
                  <c:v>0</c:v>
                </c:pt>
                <c:pt idx="843">
                  <c:v>0</c:v>
                </c:pt>
                <c:pt idx="844">
                  <c:v>0</c:v>
                </c:pt>
                <c:pt idx="845">
                  <c:v>0</c:v>
                </c:pt>
                <c:pt idx="846">
                  <c:v>0</c:v>
                </c:pt>
                <c:pt idx="847">
                  <c:v>0</c:v>
                </c:pt>
                <c:pt idx="848">
                  <c:v>0</c:v>
                </c:pt>
                <c:pt idx="849">
                  <c:v>0</c:v>
                </c:pt>
                <c:pt idx="850">
                  <c:v>0</c:v>
                </c:pt>
                <c:pt idx="851">
                  <c:v>0</c:v>
                </c:pt>
                <c:pt idx="852">
                  <c:v>0</c:v>
                </c:pt>
                <c:pt idx="853">
                  <c:v>0</c:v>
                </c:pt>
                <c:pt idx="854">
                  <c:v>0</c:v>
                </c:pt>
                <c:pt idx="855">
                  <c:v>0</c:v>
                </c:pt>
                <c:pt idx="856">
                  <c:v>0</c:v>
                </c:pt>
                <c:pt idx="857">
                  <c:v>0</c:v>
                </c:pt>
                <c:pt idx="858">
                  <c:v>0</c:v>
                </c:pt>
                <c:pt idx="859">
                  <c:v>0</c:v>
                </c:pt>
                <c:pt idx="860">
                  <c:v>0</c:v>
                </c:pt>
                <c:pt idx="861">
                  <c:v>0</c:v>
                </c:pt>
                <c:pt idx="862">
                  <c:v>0</c:v>
                </c:pt>
                <c:pt idx="863">
                  <c:v>0</c:v>
                </c:pt>
                <c:pt idx="864">
                  <c:v>0</c:v>
                </c:pt>
                <c:pt idx="865">
                  <c:v>0</c:v>
                </c:pt>
                <c:pt idx="866">
                  <c:v>0</c:v>
                </c:pt>
                <c:pt idx="867">
                  <c:v>0</c:v>
                </c:pt>
                <c:pt idx="868">
                  <c:v>0</c:v>
                </c:pt>
                <c:pt idx="869">
                  <c:v>0</c:v>
                </c:pt>
                <c:pt idx="870">
                  <c:v>0</c:v>
                </c:pt>
                <c:pt idx="871">
                  <c:v>0</c:v>
                </c:pt>
                <c:pt idx="872">
                  <c:v>0</c:v>
                </c:pt>
                <c:pt idx="873">
                  <c:v>0</c:v>
                </c:pt>
                <c:pt idx="874">
                  <c:v>0</c:v>
                </c:pt>
                <c:pt idx="875">
                  <c:v>0</c:v>
                </c:pt>
                <c:pt idx="876">
                  <c:v>0</c:v>
                </c:pt>
                <c:pt idx="877">
                  <c:v>0</c:v>
                </c:pt>
                <c:pt idx="878">
                  <c:v>0</c:v>
                </c:pt>
                <c:pt idx="879">
                  <c:v>0</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c:v>
                </c:pt>
                <c:pt idx="921">
                  <c:v>0</c:v>
                </c:pt>
                <c:pt idx="922">
                  <c:v>0</c:v>
                </c:pt>
                <c:pt idx="923">
                  <c:v>0</c:v>
                </c:pt>
                <c:pt idx="924">
                  <c:v>0</c:v>
                </c:pt>
                <c:pt idx="925">
                  <c:v>0</c:v>
                </c:pt>
                <c:pt idx="926">
                  <c:v>0</c:v>
                </c:pt>
                <c:pt idx="927">
                  <c:v>0</c:v>
                </c:pt>
                <c:pt idx="928">
                  <c:v>0</c:v>
                </c:pt>
                <c:pt idx="929">
                  <c:v>0</c:v>
                </c:pt>
                <c:pt idx="930">
                  <c:v>0</c:v>
                </c:pt>
                <c:pt idx="931">
                  <c:v>0</c:v>
                </c:pt>
                <c:pt idx="932">
                  <c:v>0</c:v>
                </c:pt>
                <c:pt idx="933">
                  <c:v>0</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0</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c:v>
                </c:pt>
                <c:pt idx="1013">
                  <c:v>0</c:v>
                </c:pt>
                <c:pt idx="1014">
                  <c:v>0</c:v>
                </c:pt>
                <c:pt idx="1015">
                  <c:v>0</c:v>
                </c:pt>
                <c:pt idx="1016">
                  <c:v>0</c:v>
                </c:pt>
                <c:pt idx="1017">
                  <c:v>0</c:v>
                </c:pt>
                <c:pt idx="1018">
                  <c:v>0</c:v>
                </c:pt>
                <c:pt idx="1019">
                  <c:v>0</c:v>
                </c:pt>
                <c:pt idx="1020">
                  <c:v>0</c:v>
                </c:pt>
                <c:pt idx="1021">
                  <c:v>0</c:v>
                </c:pt>
                <c:pt idx="1022">
                  <c:v>0</c:v>
                </c:pt>
                <c:pt idx="1023">
                  <c:v>0</c:v>
                </c:pt>
                <c:pt idx="1024">
                  <c:v>0</c:v>
                </c:pt>
                <c:pt idx="1025">
                  <c:v>0</c:v>
                </c:pt>
                <c:pt idx="1026">
                  <c:v>0</c:v>
                </c:pt>
                <c:pt idx="1027">
                  <c:v>0</c:v>
                </c:pt>
                <c:pt idx="1028">
                  <c:v>0</c:v>
                </c:pt>
                <c:pt idx="1029">
                  <c:v>0</c:v>
                </c:pt>
                <c:pt idx="1030">
                  <c:v>0</c:v>
                </c:pt>
                <c:pt idx="1031">
                  <c:v>0</c:v>
                </c:pt>
                <c:pt idx="1032">
                  <c:v>0</c:v>
                </c:pt>
                <c:pt idx="1033">
                  <c:v>0</c:v>
                </c:pt>
                <c:pt idx="1034">
                  <c:v>0</c:v>
                </c:pt>
                <c:pt idx="1035">
                  <c:v>0</c:v>
                </c:pt>
                <c:pt idx="1036">
                  <c:v>0</c:v>
                </c:pt>
                <c:pt idx="1037">
                  <c:v>0</c:v>
                </c:pt>
                <c:pt idx="1038">
                  <c:v>0</c:v>
                </c:pt>
                <c:pt idx="1039">
                  <c:v>0</c:v>
                </c:pt>
                <c:pt idx="1040">
                  <c:v>0</c:v>
                </c:pt>
                <c:pt idx="1041">
                  <c:v>0</c:v>
                </c:pt>
                <c:pt idx="1042">
                  <c:v>0</c:v>
                </c:pt>
                <c:pt idx="1043">
                  <c:v>0</c:v>
                </c:pt>
                <c:pt idx="1044">
                  <c:v>0</c:v>
                </c:pt>
                <c:pt idx="1045">
                  <c:v>0</c:v>
                </c:pt>
                <c:pt idx="1046">
                  <c:v>0</c:v>
                </c:pt>
                <c:pt idx="1047">
                  <c:v>0</c:v>
                </c:pt>
                <c:pt idx="1048">
                  <c:v>0</c:v>
                </c:pt>
                <c:pt idx="1049">
                  <c:v>0</c:v>
                </c:pt>
                <c:pt idx="1050">
                  <c:v>0</c:v>
                </c:pt>
                <c:pt idx="1051">
                  <c:v>0</c:v>
                </c:pt>
                <c:pt idx="1052">
                  <c:v>0</c:v>
                </c:pt>
                <c:pt idx="1053">
                  <c:v>0</c:v>
                </c:pt>
                <c:pt idx="1054">
                  <c:v>0</c:v>
                </c:pt>
                <c:pt idx="1055">
                  <c:v>0</c:v>
                </c:pt>
                <c:pt idx="1056">
                  <c:v>0</c:v>
                </c:pt>
                <c:pt idx="1057">
                  <c:v>0</c:v>
                </c:pt>
                <c:pt idx="1058">
                  <c:v>0</c:v>
                </c:pt>
                <c:pt idx="1059">
                  <c:v>0</c:v>
                </c:pt>
                <c:pt idx="1060">
                  <c:v>0</c:v>
                </c:pt>
                <c:pt idx="1061">
                  <c:v>0</c:v>
                </c:pt>
                <c:pt idx="1062">
                  <c:v>0</c:v>
                </c:pt>
                <c:pt idx="1063">
                  <c:v>0</c:v>
                </c:pt>
                <c:pt idx="1064">
                  <c:v>0</c:v>
                </c:pt>
                <c:pt idx="1065">
                  <c:v>0</c:v>
                </c:pt>
                <c:pt idx="1066">
                  <c:v>0</c:v>
                </c:pt>
                <c:pt idx="1067">
                  <c:v>0</c:v>
                </c:pt>
                <c:pt idx="1068">
                  <c:v>0</c:v>
                </c:pt>
                <c:pt idx="1069">
                  <c:v>0</c:v>
                </c:pt>
                <c:pt idx="1070">
                  <c:v>0</c:v>
                </c:pt>
                <c:pt idx="1071">
                  <c:v>0</c:v>
                </c:pt>
                <c:pt idx="1072">
                  <c:v>0</c:v>
                </c:pt>
                <c:pt idx="1073">
                  <c:v>0</c:v>
                </c:pt>
                <c:pt idx="1074">
                  <c:v>0</c:v>
                </c:pt>
                <c:pt idx="1075">
                  <c:v>0</c:v>
                </c:pt>
                <c:pt idx="1076">
                  <c:v>0</c:v>
                </c:pt>
                <c:pt idx="1077">
                  <c:v>0</c:v>
                </c:pt>
                <c:pt idx="1078">
                  <c:v>0</c:v>
                </c:pt>
                <c:pt idx="1079">
                  <c:v>0</c:v>
                </c:pt>
                <c:pt idx="1080">
                  <c:v>0</c:v>
                </c:pt>
                <c:pt idx="1081">
                  <c:v>0</c:v>
                </c:pt>
                <c:pt idx="1082">
                  <c:v>0</c:v>
                </c:pt>
                <c:pt idx="1083">
                  <c:v>0</c:v>
                </c:pt>
                <c:pt idx="1084">
                  <c:v>0</c:v>
                </c:pt>
                <c:pt idx="1085">
                  <c:v>0</c:v>
                </c:pt>
                <c:pt idx="1086">
                  <c:v>0</c:v>
                </c:pt>
                <c:pt idx="1087">
                  <c:v>0</c:v>
                </c:pt>
                <c:pt idx="1088">
                  <c:v>0</c:v>
                </c:pt>
                <c:pt idx="1089">
                  <c:v>0</c:v>
                </c:pt>
                <c:pt idx="1090">
                  <c:v>0</c:v>
                </c:pt>
                <c:pt idx="1091">
                  <c:v>0</c:v>
                </c:pt>
                <c:pt idx="1092">
                  <c:v>0</c:v>
                </c:pt>
                <c:pt idx="1093">
                  <c:v>0</c:v>
                </c:pt>
                <c:pt idx="1094">
                  <c:v>0</c:v>
                </c:pt>
                <c:pt idx="1095">
                  <c:v>0</c:v>
                </c:pt>
                <c:pt idx="1096">
                  <c:v>0</c:v>
                </c:pt>
                <c:pt idx="1097">
                  <c:v>0</c:v>
                </c:pt>
                <c:pt idx="1098">
                  <c:v>0</c:v>
                </c:pt>
                <c:pt idx="1099">
                  <c:v>0</c:v>
                </c:pt>
                <c:pt idx="1100">
                  <c:v>0</c:v>
                </c:pt>
                <c:pt idx="1101">
                  <c:v>0</c:v>
                </c:pt>
                <c:pt idx="1102">
                  <c:v>0</c:v>
                </c:pt>
                <c:pt idx="1103">
                  <c:v>0</c:v>
                </c:pt>
                <c:pt idx="1104">
                  <c:v>0</c:v>
                </c:pt>
                <c:pt idx="1105">
                  <c:v>0</c:v>
                </c:pt>
                <c:pt idx="1106">
                  <c:v>0</c:v>
                </c:pt>
                <c:pt idx="1107">
                  <c:v>0</c:v>
                </c:pt>
                <c:pt idx="1108">
                  <c:v>0</c:v>
                </c:pt>
                <c:pt idx="1109">
                  <c:v>0</c:v>
                </c:pt>
                <c:pt idx="1110">
                  <c:v>0</c:v>
                </c:pt>
                <c:pt idx="1111">
                  <c:v>0</c:v>
                </c:pt>
                <c:pt idx="1112">
                  <c:v>0</c:v>
                </c:pt>
                <c:pt idx="1113">
                  <c:v>0</c:v>
                </c:pt>
                <c:pt idx="1114">
                  <c:v>0</c:v>
                </c:pt>
                <c:pt idx="1115">
                  <c:v>0</c:v>
                </c:pt>
                <c:pt idx="1116">
                  <c:v>0</c:v>
                </c:pt>
                <c:pt idx="1117">
                  <c:v>0</c:v>
                </c:pt>
                <c:pt idx="1118">
                  <c:v>0</c:v>
                </c:pt>
                <c:pt idx="1119">
                  <c:v>0</c:v>
                </c:pt>
                <c:pt idx="1120">
                  <c:v>0</c:v>
                </c:pt>
                <c:pt idx="1121">
                  <c:v>0</c:v>
                </c:pt>
                <c:pt idx="1122">
                  <c:v>0</c:v>
                </c:pt>
                <c:pt idx="1123">
                  <c:v>0</c:v>
                </c:pt>
                <c:pt idx="1124">
                  <c:v>0</c:v>
                </c:pt>
                <c:pt idx="1125">
                  <c:v>0</c:v>
                </c:pt>
                <c:pt idx="1126">
                  <c:v>0</c:v>
                </c:pt>
                <c:pt idx="1127">
                  <c:v>0</c:v>
                </c:pt>
                <c:pt idx="1128">
                  <c:v>0</c:v>
                </c:pt>
                <c:pt idx="1129">
                  <c:v>0</c:v>
                </c:pt>
                <c:pt idx="1130">
                  <c:v>0</c:v>
                </c:pt>
                <c:pt idx="1131">
                  <c:v>0</c:v>
                </c:pt>
                <c:pt idx="1132">
                  <c:v>0</c:v>
                </c:pt>
                <c:pt idx="1133">
                  <c:v>0</c:v>
                </c:pt>
                <c:pt idx="1134">
                  <c:v>0</c:v>
                </c:pt>
                <c:pt idx="1135">
                  <c:v>0</c:v>
                </c:pt>
                <c:pt idx="1136">
                  <c:v>0</c:v>
                </c:pt>
                <c:pt idx="1137">
                  <c:v>0</c:v>
                </c:pt>
                <c:pt idx="1138">
                  <c:v>0</c:v>
                </c:pt>
                <c:pt idx="1139">
                  <c:v>0</c:v>
                </c:pt>
                <c:pt idx="1140">
                  <c:v>0</c:v>
                </c:pt>
                <c:pt idx="1141">
                  <c:v>0</c:v>
                </c:pt>
                <c:pt idx="1142">
                  <c:v>0</c:v>
                </c:pt>
                <c:pt idx="1143">
                  <c:v>0</c:v>
                </c:pt>
                <c:pt idx="1144">
                  <c:v>0</c:v>
                </c:pt>
                <c:pt idx="1145">
                  <c:v>0</c:v>
                </c:pt>
                <c:pt idx="1146">
                  <c:v>0</c:v>
                </c:pt>
                <c:pt idx="1147">
                  <c:v>0</c:v>
                </c:pt>
                <c:pt idx="1148">
                  <c:v>0</c:v>
                </c:pt>
                <c:pt idx="1149">
                  <c:v>0</c:v>
                </c:pt>
                <c:pt idx="1150">
                  <c:v>0</c:v>
                </c:pt>
                <c:pt idx="1151">
                  <c:v>0</c:v>
                </c:pt>
                <c:pt idx="1152">
                  <c:v>0</c:v>
                </c:pt>
                <c:pt idx="1153">
                  <c:v>0</c:v>
                </c:pt>
                <c:pt idx="1154">
                  <c:v>0</c:v>
                </c:pt>
                <c:pt idx="1155">
                  <c:v>0</c:v>
                </c:pt>
                <c:pt idx="1156">
                  <c:v>0</c:v>
                </c:pt>
                <c:pt idx="1157">
                  <c:v>0</c:v>
                </c:pt>
                <c:pt idx="1158">
                  <c:v>0</c:v>
                </c:pt>
                <c:pt idx="1159">
                  <c:v>0</c:v>
                </c:pt>
                <c:pt idx="1160">
                  <c:v>0</c:v>
                </c:pt>
                <c:pt idx="1161">
                  <c:v>0</c:v>
                </c:pt>
                <c:pt idx="1162">
                  <c:v>0</c:v>
                </c:pt>
                <c:pt idx="1163">
                  <c:v>0</c:v>
                </c:pt>
                <c:pt idx="1164">
                  <c:v>0</c:v>
                </c:pt>
                <c:pt idx="1165">
                  <c:v>0</c:v>
                </c:pt>
                <c:pt idx="1166">
                  <c:v>0</c:v>
                </c:pt>
                <c:pt idx="1167">
                  <c:v>0</c:v>
                </c:pt>
                <c:pt idx="1168">
                  <c:v>0</c:v>
                </c:pt>
                <c:pt idx="1169">
                  <c:v>0</c:v>
                </c:pt>
                <c:pt idx="1170">
                  <c:v>0</c:v>
                </c:pt>
                <c:pt idx="1171">
                  <c:v>0</c:v>
                </c:pt>
                <c:pt idx="1172">
                  <c:v>0</c:v>
                </c:pt>
                <c:pt idx="1173">
                  <c:v>0</c:v>
                </c:pt>
                <c:pt idx="1174">
                  <c:v>0</c:v>
                </c:pt>
                <c:pt idx="1175">
                  <c:v>0</c:v>
                </c:pt>
                <c:pt idx="1176">
                  <c:v>0</c:v>
                </c:pt>
                <c:pt idx="1177">
                  <c:v>0</c:v>
                </c:pt>
                <c:pt idx="1178">
                  <c:v>0</c:v>
                </c:pt>
                <c:pt idx="1179">
                  <c:v>0</c:v>
                </c:pt>
                <c:pt idx="1180">
                  <c:v>0</c:v>
                </c:pt>
                <c:pt idx="1181">
                  <c:v>0</c:v>
                </c:pt>
                <c:pt idx="1182">
                  <c:v>0</c:v>
                </c:pt>
                <c:pt idx="1183">
                  <c:v>0</c:v>
                </c:pt>
                <c:pt idx="1184">
                  <c:v>0</c:v>
                </c:pt>
                <c:pt idx="1185">
                  <c:v>0</c:v>
                </c:pt>
                <c:pt idx="1186">
                  <c:v>0</c:v>
                </c:pt>
                <c:pt idx="1187">
                  <c:v>0</c:v>
                </c:pt>
                <c:pt idx="1188">
                  <c:v>0</c:v>
                </c:pt>
                <c:pt idx="1189">
                  <c:v>0</c:v>
                </c:pt>
                <c:pt idx="1190">
                  <c:v>0</c:v>
                </c:pt>
                <c:pt idx="1191">
                  <c:v>0</c:v>
                </c:pt>
                <c:pt idx="1192">
                  <c:v>0</c:v>
                </c:pt>
                <c:pt idx="1193">
                  <c:v>0</c:v>
                </c:pt>
                <c:pt idx="1194">
                  <c:v>0</c:v>
                </c:pt>
                <c:pt idx="1195">
                  <c:v>0</c:v>
                </c:pt>
                <c:pt idx="1196">
                  <c:v>0</c:v>
                </c:pt>
                <c:pt idx="1197">
                  <c:v>0</c:v>
                </c:pt>
                <c:pt idx="1198">
                  <c:v>0</c:v>
                </c:pt>
                <c:pt idx="1199">
                  <c:v>0</c:v>
                </c:pt>
                <c:pt idx="1200">
                  <c:v>0</c:v>
                </c:pt>
                <c:pt idx="1201">
                  <c:v>0</c:v>
                </c:pt>
                <c:pt idx="1202">
                  <c:v>0</c:v>
                </c:pt>
                <c:pt idx="1203">
                  <c:v>0</c:v>
                </c:pt>
                <c:pt idx="1204">
                  <c:v>0</c:v>
                </c:pt>
                <c:pt idx="1205">
                  <c:v>0</c:v>
                </c:pt>
                <c:pt idx="1206">
                  <c:v>0</c:v>
                </c:pt>
                <c:pt idx="1207">
                  <c:v>0</c:v>
                </c:pt>
                <c:pt idx="1208">
                  <c:v>0</c:v>
                </c:pt>
                <c:pt idx="1209">
                  <c:v>0</c:v>
                </c:pt>
                <c:pt idx="1210">
                  <c:v>0</c:v>
                </c:pt>
                <c:pt idx="1211">
                  <c:v>0</c:v>
                </c:pt>
                <c:pt idx="1212">
                  <c:v>0</c:v>
                </c:pt>
                <c:pt idx="1213">
                  <c:v>0</c:v>
                </c:pt>
                <c:pt idx="1214">
                  <c:v>0</c:v>
                </c:pt>
                <c:pt idx="1215">
                  <c:v>0</c:v>
                </c:pt>
                <c:pt idx="1216">
                  <c:v>0</c:v>
                </c:pt>
                <c:pt idx="1217">
                  <c:v>0</c:v>
                </c:pt>
                <c:pt idx="1218">
                  <c:v>0</c:v>
                </c:pt>
                <c:pt idx="1219">
                  <c:v>0</c:v>
                </c:pt>
                <c:pt idx="1220">
                  <c:v>0</c:v>
                </c:pt>
                <c:pt idx="1221">
                  <c:v>0</c:v>
                </c:pt>
                <c:pt idx="1222">
                  <c:v>0</c:v>
                </c:pt>
                <c:pt idx="1223">
                  <c:v>0</c:v>
                </c:pt>
                <c:pt idx="1224">
                  <c:v>0</c:v>
                </c:pt>
                <c:pt idx="1225">
                  <c:v>0</c:v>
                </c:pt>
                <c:pt idx="1226">
                  <c:v>0</c:v>
                </c:pt>
                <c:pt idx="1227">
                  <c:v>0</c:v>
                </c:pt>
                <c:pt idx="1228">
                  <c:v>0</c:v>
                </c:pt>
                <c:pt idx="1229">
                  <c:v>0</c:v>
                </c:pt>
                <c:pt idx="1230">
                  <c:v>0</c:v>
                </c:pt>
                <c:pt idx="1231">
                  <c:v>0</c:v>
                </c:pt>
                <c:pt idx="1232">
                  <c:v>0</c:v>
                </c:pt>
                <c:pt idx="1233">
                  <c:v>0</c:v>
                </c:pt>
                <c:pt idx="1234">
                  <c:v>0</c:v>
                </c:pt>
                <c:pt idx="1235">
                  <c:v>0</c:v>
                </c:pt>
                <c:pt idx="1236">
                  <c:v>0</c:v>
                </c:pt>
                <c:pt idx="1237">
                  <c:v>0</c:v>
                </c:pt>
                <c:pt idx="1238">
                  <c:v>0</c:v>
                </c:pt>
                <c:pt idx="1239">
                  <c:v>0</c:v>
                </c:pt>
                <c:pt idx="1240">
                  <c:v>0</c:v>
                </c:pt>
                <c:pt idx="1241">
                  <c:v>0</c:v>
                </c:pt>
                <c:pt idx="1242">
                  <c:v>0</c:v>
                </c:pt>
                <c:pt idx="1243">
                  <c:v>0</c:v>
                </c:pt>
                <c:pt idx="1244">
                  <c:v>0</c:v>
                </c:pt>
                <c:pt idx="1245">
                  <c:v>0</c:v>
                </c:pt>
                <c:pt idx="1246">
                  <c:v>0</c:v>
                </c:pt>
                <c:pt idx="1247">
                  <c:v>0</c:v>
                </c:pt>
                <c:pt idx="1248">
                  <c:v>0</c:v>
                </c:pt>
                <c:pt idx="1249">
                  <c:v>0</c:v>
                </c:pt>
                <c:pt idx="1250">
                  <c:v>0</c:v>
                </c:pt>
                <c:pt idx="1251">
                  <c:v>0</c:v>
                </c:pt>
                <c:pt idx="1252">
                  <c:v>0</c:v>
                </c:pt>
                <c:pt idx="1253">
                  <c:v>0</c:v>
                </c:pt>
                <c:pt idx="1254">
                  <c:v>0</c:v>
                </c:pt>
                <c:pt idx="1255">
                  <c:v>0</c:v>
                </c:pt>
                <c:pt idx="1256">
                  <c:v>0</c:v>
                </c:pt>
                <c:pt idx="1257">
                  <c:v>0</c:v>
                </c:pt>
                <c:pt idx="1258">
                  <c:v>0</c:v>
                </c:pt>
                <c:pt idx="1259">
                  <c:v>0</c:v>
                </c:pt>
                <c:pt idx="1260">
                  <c:v>0</c:v>
                </c:pt>
                <c:pt idx="1261">
                  <c:v>0</c:v>
                </c:pt>
                <c:pt idx="1262">
                  <c:v>0</c:v>
                </c:pt>
                <c:pt idx="1263">
                  <c:v>0</c:v>
                </c:pt>
                <c:pt idx="1264">
                  <c:v>0</c:v>
                </c:pt>
                <c:pt idx="1265">
                  <c:v>0</c:v>
                </c:pt>
                <c:pt idx="1266">
                  <c:v>0</c:v>
                </c:pt>
                <c:pt idx="1267">
                  <c:v>0</c:v>
                </c:pt>
                <c:pt idx="1268">
                  <c:v>0</c:v>
                </c:pt>
                <c:pt idx="1269">
                  <c:v>0</c:v>
                </c:pt>
                <c:pt idx="1270">
                  <c:v>0</c:v>
                </c:pt>
                <c:pt idx="1271">
                  <c:v>0</c:v>
                </c:pt>
                <c:pt idx="1272">
                  <c:v>0</c:v>
                </c:pt>
                <c:pt idx="1273">
                  <c:v>0</c:v>
                </c:pt>
                <c:pt idx="1274">
                  <c:v>0</c:v>
                </c:pt>
                <c:pt idx="1275">
                  <c:v>0</c:v>
                </c:pt>
                <c:pt idx="1276">
                  <c:v>0</c:v>
                </c:pt>
                <c:pt idx="1277">
                  <c:v>0</c:v>
                </c:pt>
                <c:pt idx="1278">
                  <c:v>0</c:v>
                </c:pt>
                <c:pt idx="1279">
                  <c:v>0</c:v>
                </c:pt>
                <c:pt idx="1280">
                  <c:v>0</c:v>
                </c:pt>
                <c:pt idx="1281">
                  <c:v>0</c:v>
                </c:pt>
                <c:pt idx="1282">
                  <c:v>0</c:v>
                </c:pt>
                <c:pt idx="1283">
                  <c:v>0</c:v>
                </c:pt>
                <c:pt idx="1284">
                  <c:v>0</c:v>
                </c:pt>
                <c:pt idx="1285">
                  <c:v>0</c:v>
                </c:pt>
                <c:pt idx="1286">
                  <c:v>0</c:v>
                </c:pt>
                <c:pt idx="1287">
                  <c:v>0</c:v>
                </c:pt>
                <c:pt idx="1288">
                  <c:v>0</c:v>
                </c:pt>
                <c:pt idx="1289">
                  <c:v>0</c:v>
                </c:pt>
                <c:pt idx="1290">
                  <c:v>0</c:v>
                </c:pt>
                <c:pt idx="1291">
                  <c:v>0</c:v>
                </c:pt>
                <c:pt idx="1292">
                  <c:v>0</c:v>
                </c:pt>
                <c:pt idx="1293">
                  <c:v>0</c:v>
                </c:pt>
                <c:pt idx="1294">
                  <c:v>0</c:v>
                </c:pt>
                <c:pt idx="1295">
                  <c:v>0</c:v>
                </c:pt>
                <c:pt idx="1296">
                  <c:v>0</c:v>
                </c:pt>
                <c:pt idx="1297">
                  <c:v>0</c:v>
                </c:pt>
                <c:pt idx="1298">
                  <c:v>0</c:v>
                </c:pt>
                <c:pt idx="1299">
                  <c:v>0</c:v>
                </c:pt>
                <c:pt idx="1300">
                  <c:v>0</c:v>
                </c:pt>
                <c:pt idx="1301">
                  <c:v>0</c:v>
                </c:pt>
                <c:pt idx="1302">
                  <c:v>0</c:v>
                </c:pt>
                <c:pt idx="1303">
                  <c:v>0</c:v>
                </c:pt>
                <c:pt idx="1304">
                  <c:v>0</c:v>
                </c:pt>
                <c:pt idx="1305">
                  <c:v>0</c:v>
                </c:pt>
                <c:pt idx="1306">
                  <c:v>0</c:v>
                </c:pt>
                <c:pt idx="1307">
                  <c:v>0</c:v>
                </c:pt>
                <c:pt idx="1308">
                  <c:v>0</c:v>
                </c:pt>
                <c:pt idx="1309">
                  <c:v>0</c:v>
                </c:pt>
                <c:pt idx="1310">
                  <c:v>0</c:v>
                </c:pt>
                <c:pt idx="1311">
                  <c:v>0</c:v>
                </c:pt>
                <c:pt idx="1312">
                  <c:v>0</c:v>
                </c:pt>
                <c:pt idx="1313">
                  <c:v>0</c:v>
                </c:pt>
                <c:pt idx="1314">
                  <c:v>0</c:v>
                </c:pt>
                <c:pt idx="1315">
                  <c:v>0</c:v>
                </c:pt>
                <c:pt idx="1316">
                  <c:v>0</c:v>
                </c:pt>
                <c:pt idx="1317">
                  <c:v>0</c:v>
                </c:pt>
                <c:pt idx="1318">
                  <c:v>0</c:v>
                </c:pt>
                <c:pt idx="1319">
                  <c:v>0</c:v>
                </c:pt>
                <c:pt idx="1320">
                  <c:v>0</c:v>
                </c:pt>
                <c:pt idx="1321">
                  <c:v>0</c:v>
                </c:pt>
                <c:pt idx="1322">
                  <c:v>0</c:v>
                </c:pt>
                <c:pt idx="1323">
                  <c:v>0</c:v>
                </c:pt>
                <c:pt idx="1324">
                  <c:v>0</c:v>
                </c:pt>
                <c:pt idx="1325">
                  <c:v>0</c:v>
                </c:pt>
                <c:pt idx="1326">
                  <c:v>0</c:v>
                </c:pt>
                <c:pt idx="1327">
                  <c:v>0</c:v>
                </c:pt>
                <c:pt idx="1328">
                  <c:v>0</c:v>
                </c:pt>
                <c:pt idx="1329">
                  <c:v>0</c:v>
                </c:pt>
                <c:pt idx="1330">
                  <c:v>0</c:v>
                </c:pt>
                <c:pt idx="1331">
                  <c:v>0</c:v>
                </c:pt>
                <c:pt idx="1332">
                  <c:v>0</c:v>
                </c:pt>
                <c:pt idx="1333">
                  <c:v>0</c:v>
                </c:pt>
                <c:pt idx="1334">
                  <c:v>0</c:v>
                </c:pt>
                <c:pt idx="1335">
                  <c:v>0</c:v>
                </c:pt>
                <c:pt idx="1336">
                  <c:v>0</c:v>
                </c:pt>
                <c:pt idx="1337">
                  <c:v>0</c:v>
                </c:pt>
                <c:pt idx="1338">
                  <c:v>0</c:v>
                </c:pt>
                <c:pt idx="1339">
                  <c:v>0</c:v>
                </c:pt>
                <c:pt idx="1340">
                  <c:v>0</c:v>
                </c:pt>
                <c:pt idx="1341">
                  <c:v>0</c:v>
                </c:pt>
                <c:pt idx="1342">
                  <c:v>0</c:v>
                </c:pt>
                <c:pt idx="1343">
                  <c:v>0</c:v>
                </c:pt>
                <c:pt idx="1344">
                  <c:v>0</c:v>
                </c:pt>
                <c:pt idx="1345">
                  <c:v>0</c:v>
                </c:pt>
                <c:pt idx="1346">
                  <c:v>0</c:v>
                </c:pt>
                <c:pt idx="1347">
                  <c:v>0</c:v>
                </c:pt>
                <c:pt idx="1348">
                  <c:v>0</c:v>
                </c:pt>
                <c:pt idx="1349">
                  <c:v>0</c:v>
                </c:pt>
                <c:pt idx="1350">
                  <c:v>0</c:v>
                </c:pt>
                <c:pt idx="1351">
                  <c:v>0</c:v>
                </c:pt>
                <c:pt idx="1352">
                  <c:v>0</c:v>
                </c:pt>
                <c:pt idx="1353">
                  <c:v>0</c:v>
                </c:pt>
                <c:pt idx="1354">
                  <c:v>0</c:v>
                </c:pt>
                <c:pt idx="1355">
                  <c:v>0</c:v>
                </c:pt>
                <c:pt idx="1356">
                  <c:v>0</c:v>
                </c:pt>
                <c:pt idx="1357">
                  <c:v>0</c:v>
                </c:pt>
                <c:pt idx="1358">
                  <c:v>0</c:v>
                </c:pt>
                <c:pt idx="1359">
                  <c:v>0</c:v>
                </c:pt>
                <c:pt idx="1360">
                  <c:v>0</c:v>
                </c:pt>
                <c:pt idx="1361">
                  <c:v>0</c:v>
                </c:pt>
                <c:pt idx="1362">
                  <c:v>0</c:v>
                </c:pt>
                <c:pt idx="1363">
                  <c:v>0</c:v>
                </c:pt>
                <c:pt idx="1364">
                  <c:v>0</c:v>
                </c:pt>
                <c:pt idx="1365">
                  <c:v>0</c:v>
                </c:pt>
                <c:pt idx="1366">
                  <c:v>0</c:v>
                </c:pt>
                <c:pt idx="1367">
                  <c:v>0</c:v>
                </c:pt>
                <c:pt idx="1368">
                  <c:v>0</c:v>
                </c:pt>
                <c:pt idx="1369">
                  <c:v>0</c:v>
                </c:pt>
                <c:pt idx="1370">
                  <c:v>0</c:v>
                </c:pt>
                <c:pt idx="1371">
                  <c:v>0</c:v>
                </c:pt>
                <c:pt idx="1372">
                  <c:v>0</c:v>
                </c:pt>
                <c:pt idx="1373">
                  <c:v>0</c:v>
                </c:pt>
                <c:pt idx="1374">
                  <c:v>0</c:v>
                </c:pt>
                <c:pt idx="1375">
                  <c:v>0</c:v>
                </c:pt>
                <c:pt idx="1376">
                  <c:v>0</c:v>
                </c:pt>
                <c:pt idx="1377">
                  <c:v>0</c:v>
                </c:pt>
                <c:pt idx="1378">
                  <c:v>0</c:v>
                </c:pt>
                <c:pt idx="1379">
                  <c:v>0</c:v>
                </c:pt>
                <c:pt idx="1380">
                  <c:v>0</c:v>
                </c:pt>
                <c:pt idx="1381">
                  <c:v>0</c:v>
                </c:pt>
                <c:pt idx="1382">
                  <c:v>0</c:v>
                </c:pt>
                <c:pt idx="1383">
                  <c:v>0</c:v>
                </c:pt>
                <c:pt idx="1384">
                  <c:v>0</c:v>
                </c:pt>
                <c:pt idx="1385">
                  <c:v>0</c:v>
                </c:pt>
                <c:pt idx="1386">
                  <c:v>0</c:v>
                </c:pt>
                <c:pt idx="1387">
                  <c:v>0</c:v>
                </c:pt>
                <c:pt idx="1388">
                  <c:v>0</c:v>
                </c:pt>
                <c:pt idx="1389">
                  <c:v>0</c:v>
                </c:pt>
                <c:pt idx="1390">
                  <c:v>0</c:v>
                </c:pt>
                <c:pt idx="1391">
                  <c:v>0</c:v>
                </c:pt>
                <c:pt idx="1392">
                  <c:v>0</c:v>
                </c:pt>
                <c:pt idx="1393">
                  <c:v>0</c:v>
                </c:pt>
                <c:pt idx="1394">
                  <c:v>0</c:v>
                </c:pt>
                <c:pt idx="1395">
                  <c:v>0</c:v>
                </c:pt>
                <c:pt idx="1396">
                  <c:v>0</c:v>
                </c:pt>
                <c:pt idx="1397">
                  <c:v>0</c:v>
                </c:pt>
                <c:pt idx="1398">
                  <c:v>0</c:v>
                </c:pt>
                <c:pt idx="1399">
                  <c:v>0</c:v>
                </c:pt>
                <c:pt idx="1400">
                  <c:v>0</c:v>
                </c:pt>
                <c:pt idx="1401">
                  <c:v>0</c:v>
                </c:pt>
                <c:pt idx="1402">
                  <c:v>0</c:v>
                </c:pt>
                <c:pt idx="1403">
                  <c:v>0</c:v>
                </c:pt>
                <c:pt idx="1404">
                  <c:v>0</c:v>
                </c:pt>
                <c:pt idx="1405">
                  <c:v>0</c:v>
                </c:pt>
                <c:pt idx="1406">
                  <c:v>0</c:v>
                </c:pt>
                <c:pt idx="1407">
                  <c:v>0</c:v>
                </c:pt>
                <c:pt idx="1408">
                  <c:v>0</c:v>
                </c:pt>
                <c:pt idx="1409">
                  <c:v>0</c:v>
                </c:pt>
                <c:pt idx="1410">
                  <c:v>0</c:v>
                </c:pt>
                <c:pt idx="1411">
                  <c:v>0</c:v>
                </c:pt>
                <c:pt idx="1412">
                  <c:v>0</c:v>
                </c:pt>
                <c:pt idx="1413">
                  <c:v>0</c:v>
                </c:pt>
                <c:pt idx="1414">
                  <c:v>0</c:v>
                </c:pt>
                <c:pt idx="1415">
                  <c:v>0</c:v>
                </c:pt>
                <c:pt idx="1416">
                  <c:v>0</c:v>
                </c:pt>
                <c:pt idx="1417">
                  <c:v>0</c:v>
                </c:pt>
                <c:pt idx="1418">
                  <c:v>0</c:v>
                </c:pt>
                <c:pt idx="1419">
                  <c:v>0</c:v>
                </c:pt>
                <c:pt idx="1420">
                  <c:v>0</c:v>
                </c:pt>
                <c:pt idx="1421">
                  <c:v>0</c:v>
                </c:pt>
                <c:pt idx="1422">
                  <c:v>0</c:v>
                </c:pt>
                <c:pt idx="1423">
                  <c:v>0</c:v>
                </c:pt>
                <c:pt idx="1424">
                  <c:v>0</c:v>
                </c:pt>
                <c:pt idx="1425">
                  <c:v>0</c:v>
                </c:pt>
                <c:pt idx="1426">
                  <c:v>0</c:v>
                </c:pt>
                <c:pt idx="1427">
                  <c:v>0</c:v>
                </c:pt>
                <c:pt idx="1428">
                  <c:v>0</c:v>
                </c:pt>
                <c:pt idx="1429">
                  <c:v>0</c:v>
                </c:pt>
                <c:pt idx="1430">
                  <c:v>0</c:v>
                </c:pt>
                <c:pt idx="1431">
                  <c:v>0</c:v>
                </c:pt>
                <c:pt idx="1432">
                  <c:v>0</c:v>
                </c:pt>
                <c:pt idx="1433">
                  <c:v>0</c:v>
                </c:pt>
                <c:pt idx="1434">
                  <c:v>0</c:v>
                </c:pt>
                <c:pt idx="1435">
                  <c:v>0</c:v>
                </c:pt>
                <c:pt idx="1436">
                  <c:v>0</c:v>
                </c:pt>
                <c:pt idx="1437">
                  <c:v>0</c:v>
                </c:pt>
                <c:pt idx="1438">
                  <c:v>0</c:v>
                </c:pt>
                <c:pt idx="1439">
                  <c:v>0</c:v>
                </c:pt>
                <c:pt idx="1440">
                  <c:v>0</c:v>
                </c:pt>
                <c:pt idx="1441">
                  <c:v>0</c:v>
                </c:pt>
                <c:pt idx="1442">
                  <c:v>0</c:v>
                </c:pt>
                <c:pt idx="1443">
                  <c:v>0</c:v>
                </c:pt>
                <c:pt idx="1444">
                  <c:v>0</c:v>
                </c:pt>
                <c:pt idx="1445">
                  <c:v>0</c:v>
                </c:pt>
                <c:pt idx="1446">
                  <c:v>0</c:v>
                </c:pt>
                <c:pt idx="1447">
                  <c:v>0</c:v>
                </c:pt>
                <c:pt idx="1448">
                  <c:v>0</c:v>
                </c:pt>
                <c:pt idx="1449">
                  <c:v>0</c:v>
                </c:pt>
                <c:pt idx="1450">
                  <c:v>0</c:v>
                </c:pt>
                <c:pt idx="1451">
                  <c:v>0</c:v>
                </c:pt>
                <c:pt idx="1452">
                  <c:v>0</c:v>
                </c:pt>
                <c:pt idx="1453">
                  <c:v>0</c:v>
                </c:pt>
                <c:pt idx="1454">
                  <c:v>0</c:v>
                </c:pt>
                <c:pt idx="1455">
                  <c:v>0</c:v>
                </c:pt>
                <c:pt idx="1456">
                  <c:v>0</c:v>
                </c:pt>
                <c:pt idx="1457">
                  <c:v>0</c:v>
                </c:pt>
                <c:pt idx="1458">
                  <c:v>0</c:v>
                </c:pt>
                <c:pt idx="1459">
                  <c:v>0</c:v>
                </c:pt>
                <c:pt idx="1460">
                  <c:v>0</c:v>
                </c:pt>
                <c:pt idx="1461">
                  <c:v>0</c:v>
                </c:pt>
                <c:pt idx="1462">
                  <c:v>0</c:v>
                </c:pt>
                <c:pt idx="1463">
                  <c:v>0</c:v>
                </c:pt>
                <c:pt idx="1464">
                  <c:v>0</c:v>
                </c:pt>
                <c:pt idx="1465">
                  <c:v>0</c:v>
                </c:pt>
                <c:pt idx="1466">
                  <c:v>0</c:v>
                </c:pt>
                <c:pt idx="1467">
                  <c:v>0</c:v>
                </c:pt>
                <c:pt idx="1468">
                  <c:v>0</c:v>
                </c:pt>
                <c:pt idx="1469">
                  <c:v>0</c:v>
                </c:pt>
                <c:pt idx="1470">
                  <c:v>0</c:v>
                </c:pt>
                <c:pt idx="1471">
                  <c:v>0</c:v>
                </c:pt>
                <c:pt idx="1472">
                  <c:v>0</c:v>
                </c:pt>
                <c:pt idx="1473">
                  <c:v>0</c:v>
                </c:pt>
                <c:pt idx="1474">
                  <c:v>0</c:v>
                </c:pt>
                <c:pt idx="1475">
                  <c:v>0</c:v>
                </c:pt>
                <c:pt idx="1476">
                  <c:v>0</c:v>
                </c:pt>
                <c:pt idx="1477">
                  <c:v>0</c:v>
                </c:pt>
                <c:pt idx="1478">
                  <c:v>0</c:v>
                </c:pt>
                <c:pt idx="1479">
                  <c:v>0</c:v>
                </c:pt>
                <c:pt idx="1480">
                  <c:v>0</c:v>
                </c:pt>
                <c:pt idx="1481">
                  <c:v>0</c:v>
                </c:pt>
                <c:pt idx="1482">
                  <c:v>0</c:v>
                </c:pt>
                <c:pt idx="1483">
                  <c:v>0</c:v>
                </c:pt>
                <c:pt idx="1484">
                  <c:v>0</c:v>
                </c:pt>
                <c:pt idx="1485">
                  <c:v>0</c:v>
                </c:pt>
                <c:pt idx="1486">
                  <c:v>0</c:v>
                </c:pt>
                <c:pt idx="1487">
                  <c:v>0</c:v>
                </c:pt>
                <c:pt idx="1488">
                  <c:v>0</c:v>
                </c:pt>
                <c:pt idx="1489">
                  <c:v>0</c:v>
                </c:pt>
                <c:pt idx="1490">
                  <c:v>0</c:v>
                </c:pt>
                <c:pt idx="1491">
                  <c:v>0</c:v>
                </c:pt>
                <c:pt idx="1492">
                  <c:v>0</c:v>
                </c:pt>
                <c:pt idx="1493">
                  <c:v>0</c:v>
                </c:pt>
                <c:pt idx="1494">
                  <c:v>0</c:v>
                </c:pt>
                <c:pt idx="1495">
                  <c:v>0</c:v>
                </c:pt>
                <c:pt idx="1496">
                  <c:v>0</c:v>
                </c:pt>
                <c:pt idx="1497">
                  <c:v>0</c:v>
                </c:pt>
                <c:pt idx="1498">
                  <c:v>0</c:v>
                </c:pt>
                <c:pt idx="1499">
                  <c:v>0</c:v>
                </c:pt>
                <c:pt idx="1500">
                  <c:v>0</c:v>
                </c:pt>
                <c:pt idx="1501">
                  <c:v>0</c:v>
                </c:pt>
                <c:pt idx="1502">
                  <c:v>0</c:v>
                </c:pt>
                <c:pt idx="1503">
                  <c:v>0</c:v>
                </c:pt>
                <c:pt idx="1504">
                  <c:v>0</c:v>
                </c:pt>
                <c:pt idx="1505">
                  <c:v>0</c:v>
                </c:pt>
                <c:pt idx="1506">
                  <c:v>0</c:v>
                </c:pt>
                <c:pt idx="1507">
                  <c:v>0</c:v>
                </c:pt>
                <c:pt idx="1508">
                  <c:v>0</c:v>
                </c:pt>
                <c:pt idx="1509">
                  <c:v>0</c:v>
                </c:pt>
                <c:pt idx="1510">
                  <c:v>0</c:v>
                </c:pt>
                <c:pt idx="1511">
                  <c:v>0</c:v>
                </c:pt>
                <c:pt idx="1512">
                  <c:v>0</c:v>
                </c:pt>
                <c:pt idx="1513">
                  <c:v>0</c:v>
                </c:pt>
                <c:pt idx="1514">
                  <c:v>0</c:v>
                </c:pt>
                <c:pt idx="1515">
                  <c:v>0</c:v>
                </c:pt>
                <c:pt idx="1516">
                  <c:v>0</c:v>
                </c:pt>
                <c:pt idx="1517">
                  <c:v>0</c:v>
                </c:pt>
                <c:pt idx="1518">
                  <c:v>0</c:v>
                </c:pt>
                <c:pt idx="1519">
                  <c:v>0</c:v>
                </c:pt>
                <c:pt idx="1520">
                  <c:v>0</c:v>
                </c:pt>
                <c:pt idx="1521">
                  <c:v>0</c:v>
                </c:pt>
                <c:pt idx="1522">
                  <c:v>0</c:v>
                </c:pt>
                <c:pt idx="1523">
                  <c:v>0</c:v>
                </c:pt>
                <c:pt idx="1524">
                  <c:v>0</c:v>
                </c:pt>
                <c:pt idx="1525">
                  <c:v>0</c:v>
                </c:pt>
                <c:pt idx="1526">
                  <c:v>0</c:v>
                </c:pt>
                <c:pt idx="1527">
                  <c:v>0</c:v>
                </c:pt>
                <c:pt idx="1528">
                  <c:v>0</c:v>
                </c:pt>
                <c:pt idx="1529">
                  <c:v>0</c:v>
                </c:pt>
                <c:pt idx="1530">
                  <c:v>0</c:v>
                </c:pt>
                <c:pt idx="1531">
                  <c:v>0</c:v>
                </c:pt>
                <c:pt idx="1532">
                  <c:v>0</c:v>
                </c:pt>
                <c:pt idx="1533">
                  <c:v>0</c:v>
                </c:pt>
                <c:pt idx="1534">
                  <c:v>0</c:v>
                </c:pt>
                <c:pt idx="1535">
                  <c:v>0</c:v>
                </c:pt>
                <c:pt idx="1536">
                  <c:v>0</c:v>
                </c:pt>
                <c:pt idx="1537">
                  <c:v>0</c:v>
                </c:pt>
                <c:pt idx="1538">
                  <c:v>0</c:v>
                </c:pt>
                <c:pt idx="1539">
                  <c:v>0</c:v>
                </c:pt>
                <c:pt idx="1540">
                  <c:v>0</c:v>
                </c:pt>
                <c:pt idx="1541">
                  <c:v>0</c:v>
                </c:pt>
                <c:pt idx="1542">
                  <c:v>0</c:v>
                </c:pt>
                <c:pt idx="1543">
                  <c:v>0</c:v>
                </c:pt>
                <c:pt idx="1544">
                  <c:v>0</c:v>
                </c:pt>
                <c:pt idx="1545">
                  <c:v>0</c:v>
                </c:pt>
                <c:pt idx="1546">
                  <c:v>0</c:v>
                </c:pt>
                <c:pt idx="1547">
                  <c:v>0</c:v>
                </c:pt>
                <c:pt idx="1548">
                  <c:v>0</c:v>
                </c:pt>
                <c:pt idx="1549">
                  <c:v>0</c:v>
                </c:pt>
                <c:pt idx="1550">
                  <c:v>0</c:v>
                </c:pt>
                <c:pt idx="1551">
                  <c:v>0</c:v>
                </c:pt>
                <c:pt idx="1552">
                  <c:v>0</c:v>
                </c:pt>
                <c:pt idx="1553">
                  <c:v>0</c:v>
                </c:pt>
                <c:pt idx="1554">
                  <c:v>0</c:v>
                </c:pt>
                <c:pt idx="1555">
                  <c:v>0</c:v>
                </c:pt>
                <c:pt idx="1556">
                  <c:v>0</c:v>
                </c:pt>
                <c:pt idx="1557">
                  <c:v>0</c:v>
                </c:pt>
                <c:pt idx="1558">
                  <c:v>0</c:v>
                </c:pt>
                <c:pt idx="1559">
                  <c:v>0</c:v>
                </c:pt>
                <c:pt idx="1560">
                  <c:v>0</c:v>
                </c:pt>
                <c:pt idx="1561">
                  <c:v>0</c:v>
                </c:pt>
                <c:pt idx="1562">
                  <c:v>0</c:v>
                </c:pt>
                <c:pt idx="1563">
                  <c:v>0</c:v>
                </c:pt>
                <c:pt idx="1564">
                  <c:v>0</c:v>
                </c:pt>
                <c:pt idx="1565">
                  <c:v>0</c:v>
                </c:pt>
                <c:pt idx="1566">
                  <c:v>0</c:v>
                </c:pt>
                <c:pt idx="1567">
                  <c:v>0</c:v>
                </c:pt>
                <c:pt idx="1568">
                  <c:v>0</c:v>
                </c:pt>
                <c:pt idx="1569">
                  <c:v>0</c:v>
                </c:pt>
                <c:pt idx="1570">
                  <c:v>0</c:v>
                </c:pt>
                <c:pt idx="1571">
                  <c:v>0</c:v>
                </c:pt>
                <c:pt idx="1572">
                  <c:v>0</c:v>
                </c:pt>
                <c:pt idx="1573">
                  <c:v>0</c:v>
                </c:pt>
                <c:pt idx="1574">
                  <c:v>0</c:v>
                </c:pt>
                <c:pt idx="1575">
                  <c:v>0</c:v>
                </c:pt>
                <c:pt idx="1576">
                  <c:v>0</c:v>
                </c:pt>
                <c:pt idx="1577">
                  <c:v>0</c:v>
                </c:pt>
                <c:pt idx="1578">
                  <c:v>0</c:v>
                </c:pt>
                <c:pt idx="1579">
                  <c:v>0</c:v>
                </c:pt>
                <c:pt idx="1580">
                  <c:v>0</c:v>
                </c:pt>
                <c:pt idx="1581">
                  <c:v>0</c:v>
                </c:pt>
                <c:pt idx="1582">
                  <c:v>0</c:v>
                </c:pt>
                <c:pt idx="1583">
                  <c:v>0</c:v>
                </c:pt>
                <c:pt idx="1584">
                  <c:v>0</c:v>
                </c:pt>
                <c:pt idx="1585">
                  <c:v>0</c:v>
                </c:pt>
                <c:pt idx="1586">
                  <c:v>0</c:v>
                </c:pt>
                <c:pt idx="1587">
                  <c:v>0</c:v>
                </c:pt>
                <c:pt idx="1588">
                  <c:v>0</c:v>
                </c:pt>
                <c:pt idx="1589">
                  <c:v>0</c:v>
                </c:pt>
                <c:pt idx="1590">
                  <c:v>0</c:v>
                </c:pt>
                <c:pt idx="1591">
                  <c:v>0</c:v>
                </c:pt>
                <c:pt idx="1592">
                  <c:v>0</c:v>
                </c:pt>
                <c:pt idx="1593">
                  <c:v>0</c:v>
                </c:pt>
                <c:pt idx="1594">
                  <c:v>0</c:v>
                </c:pt>
                <c:pt idx="1595">
                  <c:v>0</c:v>
                </c:pt>
                <c:pt idx="1596">
                  <c:v>0</c:v>
                </c:pt>
                <c:pt idx="1597">
                  <c:v>0</c:v>
                </c:pt>
                <c:pt idx="1598">
                  <c:v>0</c:v>
                </c:pt>
                <c:pt idx="1599">
                  <c:v>0</c:v>
                </c:pt>
                <c:pt idx="1600">
                  <c:v>0</c:v>
                </c:pt>
                <c:pt idx="1601">
                  <c:v>0</c:v>
                </c:pt>
                <c:pt idx="1602">
                  <c:v>0</c:v>
                </c:pt>
                <c:pt idx="1603">
                  <c:v>0</c:v>
                </c:pt>
                <c:pt idx="1604">
                  <c:v>0</c:v>
                </c:pt>
                <c:pt idx="1605">
                  <c:v>0</c:v>
                </c:pt>
                <c:pt idx="1606">
                  <c:v>0</c:v>
                </c:pt>
                <c:pt idx="1607">
                  <c:v>0</c:v>
                </c:pt>
                <c:pt idx="1608">
                  <c:v>0</c:v>
                </c:pt>
                <c:pt idx="1609">
                  <c:v>0</c:v>
                </c:pt>
                <c:pt idx="1610">
                  <c:v>0</c:v>
                </c:pt>
                <c:pt idx="1611">
                  <c:v>0</c:v>
                </c:pt>
                <c:pt idx="1612">
                  <c:v>0</c:v>
                </c:pt>
                <c:pt idx="1613">
                  <c:v>0</c:v>
                </c:pt>
                <c:pt idx="1614">
                  <c:v>0</c:v>
                </c:pt>
                <c:pt idx="1615">
                  <c:v>0</c:v>
                </c:pt>
                <c:pt idx="1616">
                  <c:v>0</c:v>
                </c:pt>
                <c:pt idx="1617">
                  <c:v>0</c:v>
                </c:pt>
                <c:pt idx="1618">
                  <c:v>0</c:v>
                </c:pt>
                <c:pt idx="1619">
                  <c:v>0</c:v>
                </c:pt>
                <c:pt idx="1620">
                  <c:v>0</c:v>
                </c:pt>
                <c:pt idx="1621">
                  <c:v>0</c:v>
                </c:pt>
                <c:pt idx="1622">
                  <c:v>0</c:v>
                </c:pt>
                <c:pt idx="1623">
                  <c:v>0</c:v>
                </c:pt>
                <c:pt idx="1624">
                  <c:v>0</c:v>
                </c:pt>
                <c:pt idx="1625">
                  <c:v>0</c:v>
                </c:pt>
                <c:pt idx="1626">
                  <c:v>0</c:v>
                </c:pt>
                <c:pt idx="1627">
                  <c:v>0</c:v>
                </c:pt>
                <c:pt idx="1628">
                  <c:v>0</c:v>
                </c:pt>
                <c:pt idx="1629">
                  <c:v>0</c:v>
                </c:pt>
                <c:pt idx="1630">
                  <c:v>0</c:v>
                </c:pt>
                <c:pt idx="1631">
                  <c:v>0</c:v>
                </c:pt>
                <c:pt idx="1632">
                  <c:v>0</c:v>
                </c:pt>
                <c:pt idx="1633">
                  <c:v>0</c:v>
                </c:pt>
                <c:pt idx="1634">
                  <c:v>0</c:v>
                </c:pt>
                <c:pt idx="1635">
                  <c:v>0</c:v>
                </c:pt>
                <c:pt idx="1636">
                  <c:v>0</c:v>
                </c:pt>
                <c:pt idx="1637">
                  <c:v>0</c:v>
                </c:pt>
                <c:pt idx="1638">
                  <c:v>0</c:v>
                </c:pt>
                <c:pt idx="1639">
                  <c:v>0</c:v>
                </c:pt>
                <c:pt idx="1640">
                  <c:v>0</c:v>
                </c:pt>
                <c:pt idx="1641">
                  <c:v>0</c:v>
                </c:pt>
                <c:pt idx="1642">
                  <c:v>0</c:v>
                </c:pt>
                <c:pt idx="1643">
                  <c:v>0</c:v>
                </c:pt>
                <c:pt idx="1644">
                  <c:v>0</c:v>
                </c:pt>
                <c:pt idx="1645">
                  <c:v>0</c:v>
                </c:pt>
                <c:pt idx="1646">
                  <c:v>0</c:v>
                </c:pt>
                <c:pt idx="1647">
                  <c:v>0</c:v>
                </c:pt>
                <c:pt idx="1648">
                  <c:v>0</c:v>
                </c:pt>
                <c:pt idx="1649">
                  <c:v>0</c:v>
                </c:pt>
                <c:pt idx="1650">
                  <c:v>0</c:v>
                </c:pt>
                <c:pt idx="1651">
                  <c:v>0</c:v>
                </c:pt>
                <c:pt idx="1652">
                  <c:v>0</c:v>
                </c:pt>
                <c:pt idx="1653">
                  <c:v>0</c:v>
                </c:pt>
                <c:pt idx="1654">
                  <c:v>0</c:v>
                </c:pt>
                <c:pt idx="1655">
                  <c:v>0</c:v>
                </c:pt>
                <c:pt idx="1656">
                  <c:v>0</c:v>
                </c:pt>
                <c:pt idx="1657">
                  <c:v>0</c:v>
                </c:pt>
                <c:pt idx="1658">
                  <c:v>0</c:v>
                </c:pt>
                <c:pt idx="1659">
                  <c:v>0</c:v>
                </c:pt>
                <c:pt idx="1660">
                  <c:v>0</c:v>
                </c:pt>
                <c:pt idx="1661">
                  <c:v>0</c:v>
                </c:pt>
                <c:pt idx="1662">
                  <c:v>0</c:v>
                </c:pt>
                <c:pt idx="1663">
                  <c:v>0</c:v>
                </c:pt>
                <c:pt idx="1664">
                  <c:v>0</c:v>
                </c:pt>
                <c:pt idx="1665">
                  <c:v>0</c:v>
                </c:pt>
                <c:pt idx="1666">
                  <c:v>0</c:v>
                </c:pt>
                <c:pt idx="1667">
                  <c:v>0</c:v>
                </c:pt>
                <c:pt idx="1668">
                  <c:v>0</c:v>
                </c:pt>
                <c:pt idx="1669">
                  <c:v>0</c:v>
                </c:pt>
                <c:pt idx="1670">
                  <c:v>0</c:v>
                </c:pt>
                <c:pt idx="1671">
                  <c:v>0</c:v>
                </c:pt>
                <c:pt idx="1672">
                  <c:v>0</c:v>
                </c:pt>
                <c:pt idx="1673">
                  <c:v>0</c:v>
                </c:pt>
                <c:pt idx="1674">
                  <c:v>0</c:v>
                </c:pt>
                <c:pt idx="1675">
                  <c:v>0</c:v>
                </c:pt>
                <c:pt idx="1676">
                  <c:v>0</c:v>
                </c:pt>
                <c:pt idx="1677">
                  <c:v>0</c:v>
                </c:pt>
                <c:pt idx="1678">
                  <c:v>0</c:v>
                </c:pt>
                <c:pt idx="1679">
                  <c:v>0</c:v>
                </c:pt>
                <c:pt idx="1680">
                  <c:v>0</c:v>
                </c:pt>
                <c:pt idx="1681">
                  <c:v>0</c:v>
                </c:pt>
                <c:pt idx="1682">
                  <c:v>0</c:v>
                </c:pt>
                <c:pt idx="1683">
                  <c:v>0</c:v>
                </c:pt>
                <c:pt idx="1684">
                  <c:v>0</c:v>
                </c:pt>
                <c:pt idx="1685">
                  <c:v>0</c:v>
                </c:pt>
                <c:pt idx="1686">
                  <c:v>0</c:v>
                </c:pt>
                <c:pt idx="1687">
                  <c:v>0</c:v>
                </c:pt>
                <c:pt idx="1688">
                  <c:v>0</c:v>
                </c:pt>
                <c:pt idx="1689">
                  <c:v>0</c:v>
                </c:pt>
                <c:pt idx="1690">
                  <c:v>0</c:v>
                </c:pt>
                <c:pt idx="1691">
                  <c:v>0</c:v>
                </c:pt>
                <c:pt idx="1692">
                  <c:v>0</c:v>
                </c:pt>
                <c:pt idx="1693">
                  <c:v>0</c:v>
                </c:pt>
                <c:pt idx="1694">
                  <c:v>0</c:v>
                </c:pt>
                <c:pt idx="1695">
                  <c:v>0</c:v>
                </c:pt>
                <c:pt idx="1696">
                  <c:v>0</c:v>
                </c:pt>
                <c:pt idx="1697">
                  <c:v>0</c:v>
                </c:pt>
                <c:pt idx="1698">
                  <c:v>0</c:v>
                </c:pt>
                <c:pt idx="1699">
                  <c:v>0</c:v>
                </c:pt>
                <c:pt idx="1700">
                  <c:v>0</c:v>
                </c:pt>
                <c:pt idx="1701">
                  <c:v>0</c:v>
                </c:pt>
                <c:pt idx="1702">
                  <c:v>0</c:v>
                </c:pt>
                <c:pt idx="1703">
                  <c:v>0</c:v>
                </c:pt>
                <c:pt idx="1704">
                  <c:v>0</c:v>
                </c:pt>
                <c:pt idx="1705">
                  <c:v>0</c:v>
                </c:pt>
                <c:pt idx="1706">
                  <c:v>0</c:v>
                </c:pt>
                <c:pt idx="1707">
                  <c:v>0</c:v>
                </c:pt>
                <c:pt idx="1708">
                  <c:v>0</c:v>
                </c:pt>
                <c:pt idx="1709">
                  <c:v>0</c:v>
                </c:pt>
                <c:pt idx="1710">
                  <c:v>0</c:v>
                </c:pt>
                <c:pt idx="1711">
                  <c:v>0</c:v>
                </c:pt>
                <c:pt idx="1712">
                  <c:v>0</c:v>
                </c:pt>
                <c:pt idx="1713">
                  <c:v>0</c:v>
                </c:pt>
                <c:pt idx="1714">
                  <c:v>0</c:v>
                </c:pt>
                <c:pt idx="1715">
                  <c:v>0</c:v>
                </c:pt>
                <c:pt idx="1716">
                  <c:v>0</c:v>
                </c:pt>
                <c:pt idx="1717">
                  <c:v>0</c:v>
                </c:pt>
                <c:pt idx="1718">
                  <c:v>0</c:v>
                </c:pt>
                <c:pt idx="1719">
                  <c:v>0</c:v>
                </c:pt>
                <c:pt idx="1720">
                  <c:v>0</c:v>
                </c:pt>
                <c:pt idx="1721">
                  <c:v>0</c:v>
                </c:pt>
                <c:pt idx="1722">
                  <c:v>0</c:v>
                </c:pt>
                <c:pt idx="1723">
                  <c:v>0</c:v>
                </c:pt>
                <c:pt idx="1724">
                  <c:v>0</c:v>
                </c:pt>
                <c:pt idx="1725">
                  <c:v>0</c:v>
                </c:pt>
                <c:pt idx="1726">
                  <c:v>0</c:v>
                </c:pt>
                <c:pt idx="1727">
                  <c:v>0</c:v>
                </c:pt>
                <c:pt idx="1728">
                  <c:v>0</c:v>
                </c:pt>
                <c:pt idx="1729">
                  <c:v>0</c:v>
                </c:pt>
                <c:pt idx="1730">
                  <c:v>0</c:v>
                </c:pt>
                <c:pt idx="1731">
                  <c:v>0</c:v>
                </c:pt>
                <c:pt idx="1732">
                  <c:v>0</c:v>
                </c:pt>
                <c:pt idx="1733">
                  <c:v>0</c:v>
                </c:pt>
                <c:pt idx="1734">
                  <c:v>0</c:v>
                </c:pt>
                <c:pt idx="1735">
                  <c:v>0</c:v>
                </c:pt>
                <c:pt idx="1736">
                  <c:v>0</c:v>
                </c:pt>
                <c:pt idx="1737">
                  <c:v>0</c:v>
                </c:pt>
                <c:pt idx="1738">
                  <c:v>0</c:v>
                </c:pt>
                <c:pt idx="1739">
                  <c:v>0</c:v>
                </c:pt>
                <c:pt idx="1740">
                  <c:v>0</c:v>
                </c:pt>
                <c:pt idx="1741">
                  <c:v>0</c:v>
                </c:pt>
                <c:pt idx="1742">
                  <c:v>0</c:v>
                </c:pt>
                <c:pt idx="1743">
                  <c:v>0</c:v>
                </c:pt>
                <c:pt idx="1744">
                  <c:v>0</c:v>
                </c:pt>
                <c:pt idx="1745">
                  <c:v>0</c:v>
                </c:pt>
                <c:pt idx="1746">
                  <c:v>0</c:v>
                </c:pt>
                <c:pt idx="1747">
                  <c:v>0</c:v>
                </c:pt>
                <c:pt idx="1748">
                  <c:v>0</c:v>
                </c:pt>
                <c:pt idx="1749">
                  <c:v>0</c:v>
                </c:pt>
                <c:pt idx="1750">
                  <c:v>0</c:v>
                </c:pt>
                <c:pt idx="1751">
                  <c:v>0</c:v>
                </c:pt>
                <c:pt idx="1752">
                  <c:v>0</c:v>
                </c:pt>
                <c:pt idx="1753">
                  <c:v>0</c:v>
                </c:pt>
                <c:pt idx="1754">
                  <c:v>0</c:v>
                </c:pt>
                <c:pt idx="1755">
                  <c:v>0</c:v>
                </c:pt>
                <c:pt idx="1756">
                  <c:v>0</c:v>
                </c:pt>
                <c:pt idx="1757">
                  <c:v>0</c:v>
                </c:pt>
                <c:pt idx="1758">
                  <c:v>0</c:v>
                </c:pt>
                <c:pt idx="1759">
                  <c:v>0</c:v>
                </c:pt>
                <c:pt idx="1760">
                  <c:v>0</c:v>
                </c:pt>
                <c:pt idx="1761">
                  <c:v>0</c:v>
                </c:pt>
                <c:pt idx="1762">
                  <c:v>0</c:v>
                </c:pt>
                <c:pt idx="1763">
                  <c:v>0</c:v>
                </c:pt>
                <c:pt idx="1764">
                  <c:v>0</c:v>
                </c:pt>
                <c:pt idx="1765">
                  <c:v>0</c:v>
                </c:pt>
                <c:pt idx="1766">
                  <c:v>0</c:v>
                </c:pt>
                <c:pt idx="1767">
                  <c:v>0</c:v>
                </c:pt>
                <c:pt idx="1768">
                  <c:v>0</c:v>
                </c:pt>
                <c:pt idx="1769">
                  <c:v>0</c:v>
                </c:pt>
                <c:pt idx="1770">
                  <c:v>0</c:v>
                </c:pt>
                <c:pt idx="1771">
                  <c:v>0</c:v>
                </c:pt>
                <c:pt idx="1772">
                  <c:v>0</c:v>
                </c:pt>
                <c:pt idx="1773">
                  <c:v>0</c:v>
                </c:pt>
                <c:pt idx="1774">
                  <c:v>0</c:v>
                </c:pt>
                <c:pt idx="1775">
                  <c:v>0</c:v>
                </c:pt>
                <c:pt idx="1776">
                  <c:v>0</c:v>
                </c:pt>
                <c:pt idx="1777">
                  <c:v>0</c:v>
                </c:pt>
                <c:pt idx="1778">
                  <c:v>0</c:v>
                </c:pt>
                <c:pt idx="1779">
                  <c:v>0</c:v>
                </c:pt>
                <c:pt idx="1780">
                  <c:v>0</c:v>
                </c:pt>
                <c:pt idx="1781">
                  <c:v>0</c:v>
                </c:pt>
                <c:pt idx="1782">
                  <c:v>0</c:v>
                </c:pt>
                <c:pt idx="1783">
                  <c:v>0</c:v>
                </c:pt>
                <c:pt idx="1784">
                  <c:v>0</c:v>
                </c:pt>
                <c:pt idx="1785">
                  <c:v>0</c:v>
                </c:pt>
                <c:pt idx="1786">
                  <c:v>0</c:v>
                </c:pt>
                <c:pt idx="1787">
                  <c:v>0</c:v>
                </c:pt>
                <c:pt idx="1788">
                  <c:v>0</c:v>
                </c:pt>
                <c:pt idx="1789">
                  <c:v>0</c:v>
                </c:pt>
                <c:pt idx="1790">
                  <c:v>0</c:v>
                </c:pt>
                <c:pt idx="1791">
                  <c:v>0</c:v>
                </c:pt>
                <c:pt idx="1792">
                  <c:v>0</c:v>
                </c:pt>
                <c:pt idx="1793">
                  <c:v>0</c:v>
                </c:pt>
                <c:pt idx="1794">
                  <c:v>0</c:v>
                </c:pt>
                <c:pt idx="1795">
                  <c:v>0</c:v>
                </c:pt>
                <c:pt idx="1796">
                  <c:v>0</c:v>
                </c:pt>
                <c:pt idx="1797">
                  <c:v>0</c:v>
                </c:pt>
                <c:pt idx="1798">
                  <c:v>0</c:v>
                </c:pt>
                <c:pt idx="1799">
                  <c:v>0</c:v>
                </c:pt>
                <c:pt idx="1800">
                  <c:v>0</c:v>
                </c:pt>
                <c:pt idx="1801">
                  <c:v>0</c:v>
                </c:pt>
                <c:pt idx="1802">
                  <c:v>0</c:v>
                </c:pt>
                <c:pt idx="1803">
                  <c:v>0</c:v>
                </c:pt>
                <c:pt idx="1804">
                  <c:v>0</c:v>
                </c:pt>
                <c:pt idx="1805">
                  <c:v>0</c:v>
                </c:pt>
                <c:pt idx="1806">
                  <c:v>0</c:v>
                </c:pt>
                <c:pt idx="1807">
                  <c:v>0</c:v>
                </c:pt>
                <c:pt idx="1808">
                  <c:v>0</c:v>
                </c:pt>
                <c:pt idx="1809">
                  <c:v>0</c:v>
                </c:pt>
                <c:pt idx="1810">
                  <c:v>0</c:v>
                </c:pt>
                <c:pt idx="1811">
                  <c:v>0</c:v>
                </c:pt>
                <c:pt idx="1812">
                  <c:v>0</c:v>
                </c:pt>
                <c:pt idx="1813">
                  <c:v>0</c:v>
                </c:pt>
                <c:pt idx="1814">
                  <c:v>0</c:v>
                </c:pt>
                <c:pt idx="1815">
                  <c:v>0</c:v>
                </c:pt>
                <c:pt idx="1816">
                  <c:v>0</c:v>
                </c:pt>
                <c:pt idx="1817">
                  <c:v>0</c:v>
                </c:pt>
                <c:pt idx="1818">
                  <c:v>0</c:v>
                </c:pt>
                <c:pt idx="1819">
                  <c:v>0</c:v>
                </c:pt>
                <c:pt idx="1820">
                  <c:v>0</c:v>
                </c:pt>
                <c:pt idx="1821">
                  <c:v>0</c:v>
                </c:pt>
                <c:pt idx="1822">
                  <c:v>0</c:v>
                </c:pt>
                <c:pt idx="1823">
                  <c:v>0</c:v>
                </c:pt>
                <c:pt idx="1824">
                  <c:v>0</c:v>
                </c:pt>
                <c:pt idx="1825">
                  <c:v>0</c:v>
                </c:pt>
                <c:pt idx="1826">
                  <c:v>0</c:v>
                </c:pt>
                <c:pt idx="1827">
                  <c:v>0</c:v>
                </c:pt>
                <c:pt idx="1828">
                  <c:v>0</c:v>
                </c:pt>
                <c:pt idx="1829">
                  <c:v>0</c:v>
                </c:pt>
                <c:pt idx="1830">
                  <c:v>0</c:v>
                </c:pt>
                <c:pt idx="1831">
                  <c:v>0</c:v>
                </c:pt>
                <c:pt idx="1832">
                  <c:v>0</c:v>
                </c:pt>
                <c:pt idx="1833">
                  <c:v>0</c:v>
                </c:pt>
                <c:pt idx="1834">
                  <c:v>0</c:v>
                </c:pt>
                <c:pt idx="1835">
                  <c:v>0</c:v>
                </c:pt>
                <c:pt idx="1836">
                  <c:v>0</c:v>
                </c:pt>
                <c:pt idx="1837">
                  <c:v>0</c:v>
                </c:pt>
                <c:pt idx="1838">
                  <c:v>0</c:v>
                </c:pt>
                <c:pt idx="1839">
                  <c:v>0</c:v>
                </c:pt>
                <c:pt idx="1840">
                  <c:v>0</c:v>
                </c:pt>
                <c:pt idx="1841">
                  <c:v>0</c:v>
                </c:pt>
                <c:pt idx="1842">
                  <c:v>0</c:v>
                </c:pt>
                <c:pt idx="1843">
                  <c:v>0</c:v>
                </c:pt>
                <c:pt idx="1844">
                  <c:v>0</c:v>
                </c:pt>
                <c:pt idx="1845">
                  <c:v>0</c:v>
                </c:pt>
                <c:pt idx="1846">
                  <c:v>0</c:v>
                </c:pt>
                <c:pt idx="1847">
                  <c:v>0</c:v>
                </c:pt>
                <c:pt idx="1848">
                  <c:v>0</c:v>
                </c:pt>
                <c:pt idx="1849">
                  <c:v>0</c:v>
                </c:pt>
                <c:pt idx="1850">
                  <c:v>0</c:v>
                </c:pt>
                <c:pt idx="1851">
                  <c:v>0</c:v>
                </c:pt>
                <c:pt idx="1852">
                  <c:v>0</c:v>
                </c:pt>
                <c:pt idx="1853">
                  <c:v>0</c:v>
                </c:pt>
                <c:pt idx="1854">
                  <c:v>0</c:v>
                </c:pt>
                <c:pt idx="1855">
                  <c:v>0</c:v>
                </c:pt>
                <c:pt idx="1856">
                  <c:v>0</c:v>
                </c:pt>
                <c:pt idx="1857">
                  <c:v>0</c:v>
                </c:pt>
                <c:pt idx="1858">
                  <c:v>0</c:v>
                </c:pt>
                <c:pt idx="1859">
                  <c:v>0</c:v>
                </c:pt>
                <c:pt idx="1860">
                  <c:v>0</c:v>
                </c:pt>
                <c:pt idx="1861">
                  <c:v>0</c:v>
                </c:pt>
                <c:pt idx="1862">
                  <c:v>0</c:v>
                </c:pt>
                <c:pt idx="1863">
                  <c:v>0</c:v>
                </c:pt>
                <c:pt idx="1864">
                  <c:v>0</c:v>
                </c:pt>
                <c:pt idx="1865">
                  <c:v>0</c:v>
                </c:pt>
                <c:pt idx="1866">
                  <c:v>0</c:v>
                </c:pt>
                <c:pt idx="1867">
                  <c:v>0</c:v>
                </c:pt>
                <c:pt idx="1868">
                  <c:v>0</c:v>
                </c:pt>
                <c:pt idx="1869">
                  <c:v>0</c:v>
                </c:pt>
                <c:pt idx="1870">
                  <c:v>0</c:v>
                </c:pt>
                <c:pt idx="1871">
                  <c:v>0</c:v>
                </c:pt>
                <c:pt idx="1872">
                  <c:v>0</c:v>
                </c:pt>
                <c:pt idx="1873">
                  <c:v>0</c:v>
                </c:pt>
                <c:pt idx="1874">
                  <c:v>0</c:v>
                </c:pt>
                <c:pt idx="1875">
                  <c:v>0</c:v>
                </c:pt>
                <c:pt idx="1876">
                  <c:v>0</c:v>
                </c:pt>
                <c:pt idx="1877">
                  <c:v>0</c:v>
                </c:pt>
                <c:pt idx="1878">
                  <c:v>0</c:v>
                </c:pt>
                <c:pt idx="1879">
                  <c:v>0</c:v>
                </c:pt>
                <c:pt idx="1880">
                  <c:v>0</c:v>
                </c:pt>
                <c:pt idx="1881">
                  <c:v>0</c:v>
                </c:pt>
                <c:pt idx="1882">
                  <c:v>0</c:v>
                </c:pt>
                <c:pt idx="1883">
                  <c:v>0</c:v>
                </c:pt>
                <c:pt idx="1884">
                  <c:v>0</c:v>
                </c:pt>
                <c:pt idx="1885">
                  <c:v>0</c:v>
                </c:pt>
                <c:pt idx="1886">
                  <c:v>0</c:v>
                </c:pt>
                <c:pt idx="1887">
                  <c:v>0</c:v>
                </c:pt>
                <c:pt idx="1888">
                  <c:v>0</c:v>
                </c:pt>
                <c:pt idx="1889">
                  <c:v>0</c:v>
                </c:pt>
                <c:pt idx="1890">
                  <c:v>0</c:v>
                </c:pt>
                <c:pt idx="1891">
                  <c:v>0</c:v>
                </c:pt>
                <c:pt idx="1892">
                  <c:v>0</c:v>
                </c:pt>
                <c:pt idx="1893">
                  <c:v>0</c:v>
                </c:pt>
                <c:pt idx="1894">
                  <c:v>0</c:v>
                </c:pt>
                <c:pt idx="1895">
                  <c:v>0</c:v>
                </c:pt>
                <c:pt idx="1896">
                  <c:v>0</c:v>
                </c:pt>
                <c:pt idx="1897">
                  <c:v>0</c:v>
                </c:pt>
                <c:pt idx="1898">
                  <c:v>0</c:v>
                </c:pt>
                <c:pt idx="1899">
                  <c:v>0</c:v>
                </c:pt>
                <c:pt idx="1900">
                  <c:v>0</c:v>
                </c:pt>
                <c:pt idx="1901">
                  <c:v>0</c:v>
                </c:pt>
                <c:pt idx="1902">
                  <c:v>0</c:v>
                </c:pt>
                <c:pt idx="1903">
                  <c:v>0</c:v>
                </c:pt>
                <c:pt idx="1904">
                  <c:v>0</c:v>
                </c:pt>
                <c:pt idx="1905">
                  <c:v>0</c:v>
                </c:pt>
                <c:pt idx="1906">
                  <c:v>0</c:v>
                </c:pt>
                <c:pt idx="1907">
                  <c:v>0</c:v>
                </c:pt>
                <c:pt idx="1908">
                  <c:v>0</c:v>
                </c:pt>
                <c:pt idx="1909">
                  <c:v>0</c:v>
                </c:pt>
                <c:pt idx="1910">
                  <c:v>0</c:v>
                </c:pt>
                <c:pt idx="1911">
                  <c:v>0</c:v>
                </c:pt>
                <c:pt idx="1912">
                  <c:v>0</c:v>
                </c:pt>
                <c:pt idx="1913">
                  <c:v>0</c:v>
                </c:pt>
                <c:pt idx="1914">
                  <c:v>0</c:v>
                </c:pt>
                <c:pt idx="1915">
                  <c:v>0</c:v>
                </c:pt>
                <c:pt idx="1916">
                  <c:v>0</c:v>
                </c:pt>
                <c:pt idx="1917">
                  <c:v>0</c:v>
                </c:pt>
                <c:pt idx="1918">
                  <c:v>0</c:v>
                </c:pt>
                <c:pt idx="1919">
                  <c:v>0</c:v>
                </c:pt>
                <c:pt idx="1920">
                  <c:v>0</c:v>
                </c:pt>
                <c:pt idx="1921">
                  <c:v>0</c:v>
                </c:pt>
                <c:pt idx="1922">
                  <c:v>0</c:v>
                </c:pt>
                <c:pt idx="1923">
                  <c:v>0</c:v>
                </c:pt>
                <c:pt idx="1924">
                  <c:v>0</c:v>
                </c:pt>
                <c:pt idx="1925">
                  <c:v>0</c:v>
                </c:pt>
                <c:pt idx="1926">
                  <c:v>0</c:v>
                </c:pt>
                <c:pt idx="1927">
                  <c:v>0</c:v>
                </c:pt>
                <c:pt idx="1928">
                  <c:v>0</c:v>
                </c:pt>
                <c:pt idx="1929">
                  <c:v>0</c:v>
                </c:pt>
                <c:pt idx="1930">
                  <c:v>0</c:v>
                </c:pt>
                <c:pt idx="1931">
                  <c:v>0</c:v>
                </c:pt>
                <c:pt idx="1932">
                  <c:v>0</c:v>
                </c:pt>
                <c:pt idx="1933">
                  <c:v>0</c:v>
                </c:pt>
                <c:pt idx="1934">
                  <c:v>0</c:v>
                </c:pt>
                <c:pt idx="1935">
                  <c:v>0</c:v>
                </c:pt>
                <c:pt idx="1936">
                  <c:v>0</c:v>
                </c:pt>
                <c:pt idx="1937">
                  <c:v>0</c:v>
                </c:pt>
                <c:pt idx="1938">
                  <c:v>0</c:v>
                </c:pt>
                <c:pt idx="1939">
                  <c:v>0</c:v>
                </c:pt>
                <c:pt idx="1940">
                  <c:v>0</c:v>
                </c:pt>
                <c:pt idx="1941">
                  <c:v>0</c:v>
                </c:pt>
                <c:pt idx="1942">
                  <c:v>0</c:v>
                </c:pt>
                <c:pt idx="1943">
                  <c:v>0</c:v>
                </c:pt>
                <c:pt idx="1944">
                  <c:v>0</c:v>
                </c:pt>
                <c:pt idx="1945">
                  <c:v>0</c:v>
                </c:pt>
                <c:pt idx="1946">
                  <c:v>0</c:v>
                </c:pt>
                <c:pt idx="1947">
                  <c:v>0</c:v>
                </c:pt>
                <c:pt idx="1948">
                  <c:v>0</c:v>
                </c:pt>
                <c:pt idx="1949">
                  <c:v>0</c:v>
                </c:pt>
                <c:pt idx="1950">
                  <c:v>0</c:v>
                </c:pt>
                <c:pt idx="1951">
                  <c:v>0</c:v>
                </c:pt>
                <c:pt idx="1952">
                  <c:v>0</c:v>
                </c:pt>
                <c:pt idx="1953">
                  <c:v>0</c:v>
                </c:pt>
                <c:pt idx="1954">
                  <c:v>0</c:v>
                </c:pt>
                <c:pt idx="1955">
                  <c:v>0</c:v>
                </c:pt>
                <c:pt idx="1956">
                  <c:v>0</c:v>
                </c:pt>
                <c:pt idx="1957">
                  <c:v>0</c:v>
                </c:pt>
                <c:pt idx="1958">
                  <c:v>0</c:v>
                </c:pt>
                <c:pt idx="1959">
                  <c:v>0</c:v>
                </c:pt>
                <c:pt idx="1960">
                  <c:v>0</c:v>
                </c:pt>
                <c:pt idx="1961">
                  <c:v>0</c:v>
                </c:pt>
                <c:pt idx="1962">
                  <c:v>0</c:v>
                </c:pt>
                <c:pt idx="1963">
                  <c:v>0</c:v>
                </c:pt>
                <c:pt idx="1964">
                  <c:v>0</c:v>
                </c:pt>
                <c:pt idx="1965">
                  <c:v>0</c:v>
                </c:pt>
                <c:pt idx="1966">
                  <c:v>0</c:v>
                </c:pt>
                <c:pt idx="1967">
                  <c:v>0</c:v>
                </c:pt>
                <c:pt idx="1968">
                  <c:v>0</c:v>
                </c:pt>
                <c:pt idx="1969">
                  <c:v>0</c:v>
                </c:pt>
                <c:pt idx="1970">
                  <c:v>0</c:v>
                </c:pt>
                <c:pt idx="1971">
                  <c:v>0</c:v>
                </c:pt>
                <c:pt idx="1972">
                  <c:v>0</c:v>
                </c:pt>
                <c:pt idx="1973">
                  <c:v>0</c:v>
                </c:pt>
                <c:pt idx="1974">
                  <c:v>0</c:v>
                </c:pt>
                <c:pt idx="1975">
                  <c:v>0</c:v>
                </c:pt>
                <c:pt idx="1976">
                  <c:v>0</c:v>
                </c:pt>
                <c:pt idx="1977">
                  <c:v>0</c:v>
                </c:pt>
                <c:pt idx="1978">
                  <c:v>0</c:v>
                </c:pt>
                <c:pt idx="1979">
                  <c:v>0</c:v>
                </c:pt>
                <c:pt idx="1980">
                  <c:v>0</c:v>
                </c:pt>
                <c:pt idx="1981">
                  <c:v>0</c:v>
                </c:pt>
                <c:pt idx="1982">
                  <c:v>0</c:v>
                </c:pt>
                <c:pt idx="1983">
                  <c:v>0</c:v>
                </c:pt>
                <c:pt idx="1984">
                  <c:v>0</c:v>
                </c:pt>
                <c:pt idx="1985">
                  <c:v>0</c:v>
                </c:pt>
                <c:pt idx="1986">
                  <c:v>0</c:v>
                </c:pt>
                <c:pt idx="1987">
                  <c:v>0</c:v>
                </c:pt>
                <c:pt idx="1988">
                  <c:v>0</c:v>
                </c:pt>
                <c:pt idx="1989">
                  <c:v>0</c:v>
                </c:pt>
                <c:pt idx="1990">
                  <c:v>0</c:v>
                </c:pt>
                <c:pt idx="1991">
                  <c:v>0</c:v>
                </c:pt>
                <c:pt idx="1992">
                  <c:v>0</c:v>
                </c:pt>
                <c:pt idx="1993">
                  <c:v>0</c:v>
                </c:pt>
                <c:pt idx="1994">
                  <c:v>0</c:v>
                </c:pt>
                <c:pt idx="1995">
                  <c:v>0</c:v>
                </c:pt>
                <c:pt idx="1996">
                  <c:v>0</c:v>
                </c:pt>
                <c:pt idx="1997">
                  <c:v>0</c:v>
                </c:pt>
                <c:pt idx="1998">
                  <c:v>0</c:v>
                </c:pt>
                <c:pt idx="1999">
                  <c:v>0</c:v>
                </c:pt>
                <c:pt idx="2000">
                  <c:v>0</c:v>
                </c:pt>
                <c:pt idx="2001">
                  <c:v>0</c:v>
                </c:pt>
                <c:pt idx="2002">
                  <c:v>0</c:v>
                </c:pt>
                <c:pt idx="2003">
                  <c:v>0</c:v>
                </c:pt>
                <c:pt idx="2004">
                  <c:v>0</c:v>
                </c:pt>
                <c:pt idx="2005">
                  <c:v>0</c:v>
                </c:pt>
                <c:pt idx="2006">
                  <c:v>0</c:v>
                </c:pt>
                <c:pt idx="2007">
                  <c:v>0</c:v>
                </c:pt>
                <c:pt idx="2008">
                  <c:v>0</c:v>
                </c:pt>
                <c:pt idx="2009">
                  <c:v>0</c:v>
                </c:pt>
                <c:pt idx="2010">
                  <c:v>0</c:v>
                </c:pt>
                <c:pt idx="2011">
                  <c:v>0</c:v>
                </c:pt>
                <c:pt idx="2012">
                  <c:v>0</c:v>
                </c:pt>
                <c:pt idx="2013">
                  <c:v>0</c:v>
                </c:pt>
                <c:pt idx="2014">
                  <c:v>0</c:v>
                </c:pt>
                <c:pt idx="2015">
                  <c:v>0</c:v>
                </c:pt>
                <c:pt idx="2016">
                  <c:v>0</c:v>
                </c:pt>
                <c:pt idx="2017">
                  <c:v>0</c:v>
                </c:pt>
                <c:pt idx="2018">
                  <c:v>0</c:v>
                </c:pt>
                <c:pt idx="2019">
                  <c:v>0</c:v>
                </c:pt>
                <c:pt idx="2020">
                  <c:v>0</c:v>
                </c:pt>
                <c:pt idx="2021">
                  <c:v>0</c:v>
                </c:pt>
                <c:pt idx="2022">
                  <c:v>0</c:v>
                </c:pt>
                <c:pt idx="2023">
                  <c:v>0</c:v>
                </c:pt>
                <c:pt idx="2024">
                  <c:v>0</c:v>
                </c:pt>
                <c:pt idx="2025">
                  <c:v>0</c:v>
                </c:pt>
                <c:pt idx="2026">
                  <c:v>0</c:v>
                </c:pt>
                <c:pt idx="2027">
                  <c:v>0</c:v>
                </c:pt>
                <c:pt idx="2028">
                  <c:v>0</c:v>
                </c:pt>
                <c:pt idx="2029">
                  <c:v>0</c:v>
                </c:pt>
                <c:pt idx="2030">
                  <c:v>0</c:v>
                </c:pt>
                <c:pt idx="2031">
                  <c:v>0</c:v>
                </c:pt>
                <c:pt idx="2032">
                  <c:v>0</c:v>
                </c:pt>
                <c:pt idx="2033">
                  <c:v>0</c:v>
                </c:pt>
                <c:pt idx="2034">
                  <c:v>0</c:v>
                </c:pt>
                <c:pt idx="2035">
                  <c:v>0</c:v>
                </c:pt>
                <c:pt idx="2036">
                  <c:v>0</c:v>
                </c:pt>
                <c:pt idx="2037">
                  <c:v>0</c:v>
                </c:pt>
                <c:pt idx="2038">
                  <c:v>0</c:v>
                </c:pt>
                <c:pt idx="2039">
                  <c:v>0</c:v>
                </c:pt>
                <c:pt idx="2040">
                  <c:v>0</c:v>
                </c:pt>
                <c:pt idx="2041">
                  <c:v>0</c:v>
                </c:pt>
                <c:pt idx="2042">
                  <c:v>0</c:v>
                </c:pt>
                <c:pt idx="2043">
                  <c:v>0</c:v>
                </c:pt>
                <c:pt idx="2044">
                  <c:v>0</c:v>
                </c:pt>
                <c:pt idx="2045">
                  <c:v>0</c:v>
                </c:pt>
                <c:pt idx="2046">
                  <c:v>0</c:v>
                </c:pt>
                <c:pt idx="2047">
                  <c:v>0</c:v>
                </c:pt>
                <c:pt idx="2048">
                  <c:v>0</c:v>
                </c:pt>
                <c:pt idx="2049">
                  <c:v>0</c:v>
                </c:pt>
                <c:pt idx="2050">
                  <c:v>0</c:v>
                </c:pt>
                <c:pt idx="2051">
                  <c:v>0</c:v>
                </c:pt>
                <c:pt idx="2052">
                  <c:v>0</c:v>
                </c:pt>
                <c:pt idx="2053">
                  <c:v>0</c:v>
                </c:pt>
                <c:pt idx="2054">
                  <c:v>0</c:v>
                </c:pt>
                <c:pt idx="2055">
                  <c:v>0</c:v>
                </c:pt>
                <c:pt idx="2056">
                  <c:v>0</c:v>
                </c:pt>
                <c:pt idx="2057">
                  <c:v>0</c:v>
                </c:pt>
                <c:pt idx="2058">
                  <c:v>0</c:v>
                </c:pt>
                <c:pt idx="2059">
                  <c:v>0</c:v>
                </c:pt>
                <c:pt idx="2060">
                  <c:v>0</c:v>
                </c:pt>
                <c:pt idx="2061">
                  <c:v>0</c:v>
                </c:pt>
                <c:pt idx="2062">
                  <c:v>0</c:v>
                </c:pt>
                <c:pt idx="2063">
                  <c:v>0</c:v>
                </c:pt>
                <c:pt idx="2064">
                  <c:v>0</c:v>
                </c:pt>
                <c:pt idx="2065">
                  <c:v>0</c:v>
                </c:pt>
                <c:pt idx="2066">
                  <c:v>0</c:v>
                </c:pt>
                <c:pt idx="2067">
                  <c:v>0</c:v>
                </c:pt>
                <c:pt idx="2068">
                  <c:v>0</c:v>
                </c:pt>
                <c:pt idx="2069">
                  <c:v>0</c:v>
                </c:pt>
                <c:pt idx="2070">
                  <c:v>0</c:v>
                </c:pt>
                <c:pt idx="2071">
                  <c:v>0</c:v>
                </c:pt>
                <c:pt idx="2072">
                  <c:v>0</c:v>
                </c:pt>
                <c:pt idx="2073">
                  <c:v>0</c:v>
                </c:pt>
                <c:pt idx="2074">
                  <c:v>0</c:v>
                </c:pt>
                <c:pt idx="2075">
                  <c:v>0</c:v>
                </c:pt>
                <c:pt idx="2076">
                  <c:v>0</c:v>
                </c:pt>
                <c:pt idx="2077">
                  <c:v>0</c:v>
                </c:pt>
                <c:pt idx="2078">
                  <c:v>0</c:v>
                </c:pt>
                <c:pt idx="2079">
                  <c:v>0</c:v>
                </c:pt>
                <c:pt idx="2080">
                  <c:v>0</c:v>
                </c:pt>
                <c:pt idx="2081">
                  <c:v>0</c:v>
                </c:pt>
                <c:pt idx="2082">
                  <c:v>0</c:v>
                </c:pt>
                <c:pt idx="2083">
                  <c:v>0</c:v>
                </c:pt>
                <c:pt idx="2084">
                  <c:v>0</c:v>
                </c:pt>
                <c:pt idx="2085">
                  <c:v>0</c:v>
                </c:pt>
                <c:pt idx="2086">
                  <c:v>0</c:v>
                </c:pt>
                <c:pt idx="2087">
                  <c:v>0</c:v>
                </c:pt>
                <c:pt idx="2088">
                  <c:v>0</c:v>
                </c:pt>
                <c:pt idx="2089">
                  <c:v>0</c:v>
                </c:pt>
                <c:pt idx="2090">
                  <c:v>0</c:v>
                </c:pt>
                <c:pt idx="2091">
                  <c:v>0</c:v>
                </c:pt>
                <c:pt idx="2092">
                  <c:v>0</c:v>
                </c:pt>
                <c:pt idx="2093">
                  <c:v>0</c:v>
                </c:pt>
                <c:pt idx="2094">
                  <c:v>0</c:v>
                </c:pt>
                <c:pt idx="2095">
                  <c:v>0</c:v>
                </c:pt>
                <c:pt idx="2096">
                  <c:v>0</c:v>
                </c:pt>
                <c:pt idx="2097">
                  <c:v>0</c:v>
                </c:pt>
                <c:pt idx="2098">
                  <c:v>0</c:v>
                </c:pt>
                <c:pt idx="2099">
                  <c:v>0</c:v>
                </c:pt>
                <c:pt idx="2100">
                  <c:v>0</c:v>
                </c:pt>
                <c:pt idx="2101">
                  <c:v>0</c:v>
                </c:pt>
                <c:pt idx="2102">
                  <c:v>0</c:v>
                </c:pt>
                <c:pt idx="2103">
                  <c:v>0</c:v>
                </c:pt>
                <c:pt idx="2104">
                  <c:v>0</c:v>
                </c:pt>
                <c:pt idx="2105">
                  <c:v>0</c:v>
                </c:pt>
                <c:pt idx="2106">
                  <c:v>0</c:v>
                </c:pt>
                <c:pt idx="2107">
                  <c:v>0</c:v>
                </c:pt>
                <c:pt idx="2108">
                  <c:v>0</c:v>
                </c:pt>
                <c:pt idx="2109">
                  <c:v>0</c:v>
                </c:pt>
                <c:pt idx="2110">
                  <c:v>0</c:v>
                </c:pt>
                <c:pt idx="2111">
                  <c:v>0</c:v>
                </c:pt>
                <c:pt idx="2112">
                  <c:v>0</c:v>
                </c:pt>
                <c:pt idx="2113">
                  <c:v>0</c:v>
                </c:pt>
                <c:pt idx="2114">
                  <c:v>0</c:v>
                </c:pt>
                <c:pt idx="2115">
                  <c:v>0</c:v>
                </c:pt>
                <c:pt idx="2116">
                  <c:v>0</c:v>
                </c:pt>
                <c:pt idx="2117">
                  <c:v>0</c:v>
                </c:pt>
                <c:pt idx="2118">
                  <c:v>0</c:v>
                </c:pt>
                <c:pt idx="2119">
                  <c:v>0</c:v>
                </c:pt>
                <c:pt idx="2120">
                  <c:v>0</c:v>
                </c:pt>
                <c:pt idx="2121">
                  <c:v>0</c:v>
                </c:pt>
                <c:pt idx="2122">
                  <c:v>0</c:v>
                </c:pt>
                <c:pt idx="2123">
                  <c:v>0</c:v>
                </c:pt>
                <c:pt idx="2124">
                  <c:v>0</c:v>
                </c:pt>
                <c:pt idx="2125">
                  <c:v>0</c:v>
                </c:pt>
                <c:pt idx="2126">
                  <c:v>0</c:v>
                </c:pt>
                <c:pt idx="2127">
                  <c:v>0</c:v>
                </c:pt>
                <c:pt idx="2128">
                  <c:v>0</c:v>
                </c:pt>
                <c:pt idx="2129">
                  <c:v>0</c:v>
                </c:pt>
                <c:pt idx="2130">
                  <c:v>0</c:v>
                </c:pt>
                <c:pt idx="2131">
                  <c:v>0</c:v>
                </c:pt>
                <c:pt idx="2132">
                  <c:v>0</c:v>
                </c:pt>
                <c:pt idx="2133">
                  <c:v>0</c:v>
                </c:pt>
                <c:pt idx="2134">
                  <c:v>0</c:v>
                </c:pt>
                <c:pt idx="2135">
                  <c:v>0</c:v>
                </c:pt>
                <c:pt idx="2136">
                  <c:v>0</c:v>
                </c:pt>
                <c:pt idx="2137">
                  <c:v>0</c:v>
                </c:pt>
                <c:pt idx="2138">
                  <c:v>0</c:v>
                </c:pt>
                <c:pt idx="2139">
                  <c:v>0</c:v>
                </c:pt>
                <c:pt idx="2140">
                  <c:v>0</c:v>
                </c:pt>
                <c:pt idx="2141">
                  <c:v>0</c:v>
                </c:pt>
                <c:pt idx="2142">
                  <c:v>0</c:v>
                </c:pt>
                <c:pt idx="2143">
                  <c:v>0</c:v>
                </c:pt>
                <c:pt idx="2144">
                  <c:v>0</c:v>
                </c:pt>
                <c:pt idx="2145">
                  <c:v>0</c:v>
                </c:pt>
                <c:pt idx="2146">
                  <c:v>0</c:v>
                </c:pt>
                <c:pt idx="2147">
                  <c:v>0</c:v>
                </c:pt>
                <c:pt idx="2148">
                  <c:v>0</c:v>
                </c:pt>
                <c:pt idx="2149">
                  <c:v>0</c:v>
                </c:pt>
                <c:pt idx="2150">
                  <c:v>0</c:v>
                </c:pt>
                <c:pt idx="2151">
                  <c:v>0</c:v>
                </c:pt>
                <c:pt idx="2152">
                  <c:v>0</c:v>
                </c:pt>
                <c:pt idx="2153">
                  <c:v>0</c:v>
                </c:pt>
                <c:pt idx="2154">
                  <c:v>0</c:v>
                </c:pt>
                <c:pt idx="2155">
                  <c:v>0</c:v>
                </c:pt>
                <c:pt idx="2156">
                  <c:v>0</c:v>
                </c:pt>
                <c:pt idx="2157">
                  <c:v>0</c:v>
                </c:pt>
                <c:pt idx="2158">
                  <c:v>0</c:v>
                </c:pt>
                <c:pt idx="2159">
                  <c:v>0</c:v>
                </c:pt>
                <c:pt idx="2160">
                  <c:v>0</c:v>
                </c:pt>
                <c:pt idx="2161">
                  <c:v>0</c:v>
                </c:pt>
                <c:pt idx="2162">
                  <c:v>0</c:v>
                </c:pt>
                <c:pt idx="2163">
                  <c:v>0</c:v>
                </c:pt>
                <c:pt idx="2164">
                  <c:v>0</c:v>
                </c:pt>
                <c:pt idx="2165">
                  <c:v>0</c:v>
                </c:pt>
                <c:pt idx="2166">
                  <c:v>0</c:v>
                </c:pt>
                <c:pt idx="2167">
                  <c:v>0</c:v>
                </c:pt>
                <c:pt idx="2168">
                  <c:v>0</c:v>
                </c:pt>
                <c:pt idx="2169">
                  <c:v>0</c:v>
                </c:pt>
                <c:pt idx="2170">
                  <c:v>0</c:v>
                </c:pt>
                <c:pt idx="2171">
                  <c:v>0</c:v>
                </c:pt>
                <c:pt idx="2172">
                  <c:v>0</c:v>
                </c:pt>
                <c:pt idx="2173">
                  <c:v>0</c:v>
                </c:pt>
                <c:pt idx="2174">
                  <c:v>0</c:v>
                </c:pt>
                <c:pt idx="2175">
                  <c:v>0</c:v>
                </c:pt>
                <c:pt idx="2176">
                  <c:v>0</c:v>
                </c:pt>
                <c:pt idx="2177">
                  <c:v>0</c:v>
                </c:pt>
                <c:pt idx="2178">
                  <c:v>0</c:v>
                </c:pt>
                <c:pt idx="2179">
                  <c:v>0</c:v>
                </c:pt>
                <c:pt idx="2180">
                  <c:v>0</c:v>
                </c:pt>
                <c:pt idx="2181">
                  <c:v>0</c:v>
                </c:pt>
                <c:pt idx="2182">
                  <c:v>0</c:v>
                </c:pt>
                <c:pt idx="2183">
                  <c:v>0</c:v>
                </c:pt>
                <c:pt idx="2184">
                  <c:v>0</c:v>
                </c:pt>
                <c:pt idx="2185">
                  <c:v>0</c:v>
                </c:pt>
                <c:pt idx="2186">
                  <c:v>0</c:v>
                </c:pt>
                <c:pt idx="2187">
                  <c:v>0</c:v>
                </c:pt>
                <c:pt idx="2188">
                  <c:v>0</c:v>
                </c:pt>
                <c:pt idx="2189">
                  <c:v>0</c:v>
                </c:pt>
                <c:pt idx="2190">
                  <c:v>0</c:v>
                </c:pt>
                <c:pt idx="2191">
                  <c:v>0</c:v>
                </c:pt>
                <c:pt idx="2192">
                  <c:v>0</c:v>
                </c:pt>
                <c:pt idx="2193">
                  <c:v>0</c:v>
                </c:pt>
                <c:pt idx="2194">
                  <c:v>0</c:v>
                </c:pt>
                <c:pt idx="2195">
                  <c:v>0</c:v>
                </c:pt>
                <c:pt idx="2196">
                  <c:v>0</c:v>
                </c:pt>
                <c:pt idx="2197">
                  <c:v>0</c:v>
                </c:pt>
                <c:pt idx="2198">
                  <c:v>0</c:v>
                </c:pt>
                <c:pt idx="2199">
                  <c:v>0</c:v>
                </c:pt>
                <c:pt idx="2200">
                  <c:v>0</c:v>
                </c:pt>
                <c:pt idx="2201">
                  <c:v>0</c:v>
                </c:pt>
                <c:pt idx="2202">
                  <c:v>0</c:v>
                </c:pt>
                <c:pt idx="2203">
                  <c:v>0</c:v>
                </c:pt>
                <c:pt idx="2204">
                  <c:v>0</c:v>
                </c:pt>
                <c:pt idx="2205">
                  <c:v>0</c:v>
                </c:pt>
                <c:pt idx="2206">
                  <c:v>0</c:v>
                </c:pt>
                <c:pt idx="2207">
                  <c:v>0</c:v>
                </c:pt>
                <c:pt idx="2208">
                  <c:v>0</c:v>
                </c:pt>
                <c:pt idx="2209">
                  <c:v>0</c:v>
                </c:pt>
                <c:pt idx="2210">
                  <c:v>0</c:v>
                </c:pt>
                <c:pt idx="2211">
                  <c:v>0</c:v>
                </c:pt>
                <c:pt idx="2212">
                  <c:v>0</c:v>
                </c:pt>
                <c:pt idx="2213">
                  <c:v>0</c:v>
                </c:pt>
                <c:pt idx="2214">
                  <c:v>0</c:v>
                </c:pt>
                <c:pt idx="2215">
                  <c:v>0</c:v>
                </c:pt>
                <c:pt idx="2216">
                  <c:v>0</c:v>
                </c:pt>
                <c:pt idx="2217">
                  <c:v>0</c:v>
                </c:pt>
                <c:pt idx="2218">
                  <c:v>0</c:v>
                </c:pt>
                <c:pt idx="2219">
                  <c:v>0</c:v>
                </c:pt>
                <c:pt idx="2220">
                  <c:v>0</c:v>
                </c:pt>
                <c:pt idx="2221">
                  <c:v>0</c:v>
                </c:pt>
                <c:pt idx="2222">
                  <c:v>0</c:v>
                </c:pt>
                <c:pt idx="2223">
                  <c:v>0</c:v>
                </c:pt>
                <c:pt idx="2224">
                  <c:v>0</c:v>
                </c:pt>
                <c:pt idx="2225">
                  <c:v>0</c:v>
                </c:pt>
                <c:pt idx="2226">
                  <c:v>0</c:v>
                </c:pt>
                <c:pt idx="2227">
                  <c:v>0</c:v>
                </c:pt>
                <c:pt idx="2228">
                  <c:v>0</c:v>
                </c:pt>
                <c:pt idx="2229">
                  <c:v>0</c:v>
                </c:pt>
                <c:pt idx="2230">
                  <c:v>0</c:v>
                </c:pt>
                <c:pt idx="2231">
                  <c:v>0</c:v>
                </c:pt>
                <c:pt idx="2232">
                  <c:v>0</c:v>
                </c:pt>
                <c:pt idx="2233">
                  <c:v>0</c:v>
                </c:pt>
                <c:pt idx="2234">
                  <c:v>0</c:v>
                </c:pt>
                <c:pt idx="2235">
                  <c:v>0</c:v>
                </c:pt>
                <c:pt idx="2236">
                  <c:v>0</c:v>
                </c:pt>
                <c:pt idx="2237">
                  <c:v>0</c:v>
                </c:pt>
                <c:pt idx="2238">
                  <c:v>0</c:v>
                </c:pt>
                <c:pt idx="2239">
                  <c:v>0</c:v>
                </c:pt>
                <c:pt idx="2240">
                  <c:v>0</c:v>
                </c:pt>
                <c:pt idx="2241">
                  <c:v>0</c:v>
                </c:pt>
                <c:pt idx="2242">
                  <c:v>0</c:v>
                </c:pt>
                <c:pt idx="2243">
                  <c:v>0</c:v>
                </c:pt>
                <c:pt idx="2244">
                  <c:v>0</c:v>
                </c:pt>
                <c:pt idx="2245">
                  <c:v>0</c:v>
                </c:pt>
                <c:pt idx="2246">
                  <c:v>0</c:v>
                </c:pt>
                <c:pt idx="2247">
                  <c:v>0</c:v>
                </c:pt>
                <c:pt idx="2248">
                  <c:v>0</c:v>
                </c:pt>
                <c:pt idx="2249">
                  <c:v>0</c:v>
                </c:pt>
                <c:pt idx="2250">
                  <c:v>0</c:v>
                </c:pt>
                <c:pt idx="2251">
                  <c:v>0</c:v>
                </c:pt>
                <c:pt idx="2252">
                  <c:v>0</c:v>
                </c:pt>
                <c:pt idx="2253">
                  <c:v>0</c:v>
                </c:pt>
                <c:pt idx="2254">
                  <c:v>0</c:v>
                </c:pt>
                <c:pt idx="2255">
                  <c:v>0</c:v>
                </c:pt>
                <c:pt idx="2256">
                  <c:v>0</c:v>
                </c:pt>
                <c:pt idx="2257">
                  <c:v>0</c:v>
                </c:pt>
                <c:pt idx="2258">
                  <c:v>0</c:v>
                </c:pt>
                <c:pt idx="2259">
                  <c:v>0</c:v>
                </c:pt>
                <c:pt idx="2260">
                  <c:v>0</c:v>
                </c:pt>
                <c:pt idx="2261">
                  <c:v>0</c:v>
                </c:pt>
                <c:pt idx="2262">
                  <c:v>0</c:v>
                </c:pt>
                <c:pt idx="2263">
                  <c:v>0</c:v>
                </c:pt>
                <c:pt idx="2264">
                  <c:v>0</c:v>
                </c:pt>
                <c:pt idx="2265">
                  <c:v>0</c:v>
                </c:pt>
                <c:pt idx="2266">
                  <c:v>0</c:v>
                </c:pt>
                <c:pt idx="2267">
                  <c:v>0</c:v>
                </c:pt>
                <c:pt idx="2268">
                  <c:v>0</c:v>
                </c:pt>
                <c:pt idx="2269">
                  <c:v>0</c:v>
                </c:pt>
                <c:pt idx="2270">
                  <c:v>0</c:v>
                </c:pt>
                <c:pt idx="2271">
                  <c:v>0</c:v>
                </c:pt>
                <c:pt idx="2272">
                  <c:v>0</c:v>
                </c:pt>
                <c:pt idx="2273">
                  <c:v>0</c:v>
                </c:pt>
                <c:pt idx="2274">
                  <c:v>0</c:v>
                </c:pt>
                <c:pt idx="2275">
                  <c:v>0</c:v>
                </c:pt>
                <c:pt idx="2276">
                  <c:v>0</c:v>
                </c:pt>
                <c:pt idx="2277">
                  <c:v>0</c:v>
                </c:pt>
                <c:pt idx="2278">
                  <c:v>0</c:v>
                </c:pt>
                <c:pt idx="2279">
                  <c:v>0</c:v>
                </c:pt>
                <c:pt idx="2280">
                  <c:v>0</c:v>
                </c:pt>
                <c:pt idx="2281">
                  <c:v>0</c:v>
                </c:pt>
                <c:pt idx="2282">
                  <c:v>0</c:v>
                </c:pt>
                <c:pt idx="2283">
                  <c:v>0</c:v>
                </c:pt>
                <c:pt idx="2284">
                  <c:v>0</c:v>
                </c:pt>
                <c:pt idx="2285">
                  <c:v>0</c:v>
                </c:pt>
                <c:pt idx="2286">
                  <c:v>0</c:v>
                </c:pt>
                <c:pt idx="2287">
                  <c:v>0</c:v>
                </c:pt>
                <c:pt idx="2288">
                  <c:v>0</c:v>
                </c:pt>
                <c:pt idx="2289">
                  <c:v>0</c:v>
                </c:pt>
                <c:pt idx="2290">
                  <c:v>0</c:v>
                </c:pt>
                <c:pt idx="2291">
                  <c:v>0</c:v>
                </c:pt>
                <c:pt idx="2292">
                  <c:v>0</c:v>
                </c:pt>
                <c:pt idx="2293">
                  <c:v>0</c:v>
                </c:pt>
                <c:pt idx="2294">
                  <c:v>0</c:v>
                </c:pt>
                <c:pt idx="2295">
                  <c:v>0</c:v>
                </c:pt>
                <c:pt idx="2296">
                  <c:v>0</c:v>
                </c:pt>
                <c:pt idx="2297">
                  <c:v>0</c:v>
                </c:pt>
                <c:pt idx="2298">
                  <c:v>0</c:v>
                </c:pt>
                <c:pt idx="2299">
                  <c:v>0</c:v>
                </c:pt>
                <c:pt idx="2300">
                  <c:v>0</c:v>
                </c:pt>
                <c:pt idx="2301">
                  <c:v>0</c:v>
                </c:pt>
                <c:pt idx="2302">
                  <c:v>0</c:v>
                </c:pt>
                <c:pt idx="2303">
                  <c:v>0</c:v>
                </c:pt>
                <c:pt idx="2304">
                  <c:v>0</c:v>
                </c:pt>
                <c:pt idx="2305">
                  <c:v>0</c:v>
                </c:pt>
                <c:pt idx="2306">
                  <c:v>0</c:v>
                </c:pt>
                <c:pt idx="2307">
                  <c:v>0</c:v>
                </c:pt>
                <c:pt idx="2308">
                  <c:v>0</c:v>
                </c:pt>
                <c:pt idx="2309">
                  <c:v>0</c:v>
                </c:pt>
                <c:pt idx="2310">
                  <c:v>0</c:v>
                </c:pt>
                <c:pt idx="2311">
                  <c:v>0</c:v>
                </c:pt>
                <c:pt idx="2312">
                  <c:v>0</c:v>
                </c:pt>
                <c:pt idx="2313">
                  <c:v>0</c:v>
                </c:pt>
                <c:pt idx="2314">
                  <c:v>0</c:v>
                </c:pt>
                <c:pt idx="2315">
                  <c:v>0</c:v>
                </c:pt>
                <c:pt idx="2316">
                  <c:v>0</c:v>
                </c:pt>
                <c:pt idx="2317">
                  <c:v>0</c:v>
                </c:pt>
                <c:pt idx="2318">
                  <c:v>0</c:v>
                </c:pt>
                <c:pt idx="2319">
                  <c:v>0</c:v>
                </c:pt>
                <c:pt idx="2320">
                  <c:v>4.3527499910299507</c:v>
                </c:pt>
                <c:pt idx="2321">
                  <c:v>0</c:v>
                </c:pt>
                <c:pt idx="2322">
                  <c:v>0</c:v>
                </c:pt>
                <c:pt idx="2323">
                  <c:v>0</c:v>
                </c:pt>
                <c:pt idx="2324">
                  <c:v>0</c:v>
                </c:pt>
                <c:pt idx="2325">
                  <c:v>0</c:v>
                </c:pt>
                <c:pt idx="2326">
                  <c:v>0</c:v>
                </c:pt>
                <c:pt idx="2327">
                  <c:v>0</c:v>
                </c:pt>
                <c:pt idx="2328">
                  <c:v>0</c:v>
                </c:pt>
                <c:pt idx="2329">
                  <c:v>0</c:v>
                </c:pt>
                <c:pt idx="2330">
                  <c:v>0</c:v>
                </c:pt>
                <c:pt idx="2331">
                  <c:v>0</c:v>
                </c:pt>
                <c:pt idx="2332">
                  <c:v>0</c:v>
                </c:pt>
                <c:pt idx="2333">
                  <c:v>0</c:v>
                </c:pt>
                <c:pt idx="2334">
                  <c:v>0</c:v>
                </c:pt>
                <c:pt idx="2335">
                  <c:v>0</c:v>
                </c:pt>
                <c:pt idx="2336">
                  <c:v>0</c:v>
                </c:pt>
                <c:pt idx="2337">
                  <c:v>0</c:v>
                </c:pt>
                <c:pt idx="2338">
                  <c:v>0</c:v>
                </c:pt>
                <c:pt idx="2339">
                  <c:v>0</c:v>
                </c:pt>
                <c:pt idx="2340">
                  <c:v>0</c:v>
                </c:pt>
                <c:pt idx="2341">
                  <c:v>0</c:v>
                </c:pt>
                <c:pt idx="2342">
                  <c:v>0</c:v>
                </c:pt>
                <c:pt idx="2343">
                  <c:v>0</c:v>
                </c:pt>
                <c:pt idx="2344">
                  <c:v>0</c:v>
                </c:pt>
                <c:pt idx="2345">
                  <c:v>0</c:v>
                </c:pt>
                <c:pt idx="2346">
                  <c:v>0</c:v>
                </c:pt>
                <c:pt idx="2347">
                  <c:v>0</c:v>
                </c:pt>
                <c:pt idx="2348">
                  <c:v>0</c:v>
                </c:pt>
                <c:pt idx="2349">
                  <c:v>0</c:v>
                </c:pt>
                <c:pt idx="2350">
                  <c:v>0</c:v>
                </c:pt>
                <c:pt idx="2351">
                  <c:v>0</c:v>
                </c:pt>
                <c:pt idx="2352">
                  <c:v>0</c:v>
                </c:pt>
                <c:pt idx="2353">
                  <c:v>0</c:v>
                </c:pt>
                <c:pt idx="2354">
                  <c:v>0</c:v>
                </c:pt>
                <c:pt idx="2355">
                  <c:v>0</c:v>
                </c:pt>
                <c:pt idx="2356">
                  <c:v>0</c:v>
                </c:pt>
                <c:pt idx="2357">
                  <c:v>0</c:v>
                </c:pt>
                <c:pt idx="2358">
                  <c:v>0</c:v>
                </c:pt>
                <c:pt idx="2359">
                  <c:v>0</c:v>
                </c:pt>
                <c:pt idx="2360">
                  <c:v>0</c:v>
                </c:pt>
                <c:pt idx="2361">
                  <c:v>0</c:v>
                </c:pt>
                <c:pt idx="2362">
                  <c:v>0</c:v>
                </c:pt>
                <c:pt idx="2363">
                  <c:v>0</c:v>
                </c:pt>
                <c:pt idx="2364">
                  <c:v>0</c:v>
                </c:pt>
                <c:pt idx="2365">
                  <c:v>0</c:v>
                </c:pt>
                <c:pt idx="2366">
                  <c:v>0</c:v>
                </c:pt>
                <c:pt idx="2367">
                  <c:v>0</c:v>
                </c:pt>
                <c:pt idx="2368">
                  <c:v>0</c:v>
                </c:pt>
                <c:pt idx="2369">
                  <c:v>0</c:v>
                </c:pt>
                <c:pt idx="2370">
                  <c:v>0</c:v>
                </c:pt>
                <c:pt idx="2371">
                  <c:v>0</c:v>
                </c:pt>
                <c:pt idx="2372">
                  <c:v>0</c:v>
                </c:pt>
                <c:pt idx="2373">
                  <c:v>0</c:v>
                </c:pt>
                <c:pt idx="2374">
                  <c:v>0</c:v>
                </c:pt>
                <c:pt idx="2375">
                  <c:v>0</c:v>
                </c:pt>
                <c:pt idx="2376">
                  <c:v>0</c:v>
                </c:pt>
                <c:pt idx="2377">
                  <c:v>0</c:v>
                </c:pt>
                <c:pt idx="2378">
                  <c:v>0</c:v>
                </c:pt>
                <c:pt idx="2379">
                  <c:v>0</c:v>
                </c:pt>
                <c:pt idx="2380">
                  <c:v>0</c:v>
                </c:pt>
                <c:pt idx="2381">
                  <c:v>0</c:v>
                </c:pt>
                <c:pt idx="2382">
                  <c:v>0</c:v>
                </c:pt>
                <c:pt idx="2383">
                  <c:v>0</c:v>
                </c:pt>
                <c:pt idx="2384">
                  <c:v>0</c:v>
                </c:pt>
                <c:pt idx="2385">
                  <c:v>0</c:v>
                </c:pt>
                <c:pt idx="2386">
                  <c:v>0</c:v>
                </c:pt>
                <c:pt idx="2387">
                  <c:v>0</c:v>
                </c:pt>
                <c:pt idx="2388">
                  <c:v>0</c:v>
                </c:pt>
                <c:pt idx="2389">
                  <c:v>0</c:v>
                </c:pt>
                <c:pt idx="2390">
                  <c:v>0</c:v>
                </c:pt>
                <c:pt idx="2391">
                  <c:v>0</c:v>
                </c:pt>
                <c:pt idx="2392">
                  <c:v>0</c:v>
                </c:pt>
                <c:pt idx="2393">
                  <c:v>0</c:v>
                </c:pt>
                <c:pt idx="2394">
                  <c:v>0</c:v>
                </c:pt>
                <c:pt idx="2395">
                  <c:v>0</c:v>
                </c:pt>
                <c:pt idx="2396">
                  <c:v>0</c:v>
                </c:pt>
                <c:pt idx="2397">
                  <c:v>0</c:v>
                </c:pt>
                <c:pt idx="2398">
                  <c:v>0</c:v>
                </c:pt>
                <c:pt idx="2399">
                  <c:v>0</c:v>
                </c:pt>
                <c:pt idx="2400">
                  <c:v>0</c:v>
                </c:pt>
                <c:pt idx="2401">
                  <c:v>0</c:v>
                </c:pt>
                <c:pt idx="2402">
                  <c:v>0</c:v>
                </c:pt>
                <c:pt idx="2403">
                  <c:v>0</c:v>
                </c:pt>
                <c:pt idx="2404">
                  <c:v>0</c:v>
                </c:pt>
                <c:pt idx="2405">
                  <c:v>0</c:v>
                </c:pt>
                <c:pt idx="2406">
                  <c:v>0</c:v>
                </c:pt>
                <c:pt idx="2407">
                  <c:v>0</c:v>
                </c:pt>
                <c:pt idx="2408">
                  <c:v>0</c:v>
                </c:pt>
                <c:pt idx="2409">
                  <c:v>0</c:v>
                </c:pt>
                <c:pt idx="2410">
                  <c:v>0</c:v>
                </c:pt>
                <c:pt idx="2411">
                  <c:v>0</c:v>
                </c:pt>
                <c:pt idx="2412">
                  <c:v>0</c:v>
                </c:pt>
                <c:pt idx="2413">
                  <c:v>0</c:v>
                </c:pt>
                <c:pt idx="2414">
                  <c:v>0</c:v>
                </c:pt>
                <c:pt idx="2415">
                  <c:v>4.986003396749104</c:v>
                </c:pt>
                <c:pt idx="2416">
                  <c:v>4.6695265295709438</c:v>
                </c:pt>
                <c:pt idx="2417">
                  <c:v>4.3515093724636573</c:v>
                </c:pt>
                <c:pt idx="2418">
                  <c:v>0</c:v>
                </c:pt>
                <c:pt idx="2419">
                  <c:v>0</c:v>
                </c:pt>
                <c:pt idx="2420">
                  <c:v>0</c:v>
                </c:pt>
                <c:pt idx="2421">
                  <c:v>0</c:v>
                </c:pt>
                <c:pt idx="2422">
                  <c:v>0</c:v>
                </c:pt>
                <c:pt idx="2423">
                  <c:v>0</c:v>
                </c:pt>
                <c:pt idx="2424">
                  <c:v>0</c:v>
                </c:pt>
                <c:pt idx="2425">
                  <c:v>0</c:v>
                </c:pt>
                <c:pt idx="2426">
                  <c:v>0</c:v>
                </c:pt>
                <c:pt idx="2427">
                  <c:v>0</c:v>
                </c:pt>
                <c:pt idx="2428">
                  <c:v>0</c:v>
                </c:pt>
                <c:pt idx="2429">
                  <c:v>0</c:v>
                </c:pt>
                <c:pt idx="2430">
                  <c:v>0</c:v>
                </c:pt>
                <c:pt idx="2431">
                  <c:v>0</c:v>
                </c:pt>
                <c:pt idx="2432">
                  <c:v>0</c:v>
                </c:pt>
                <c:pt idx="2433">
                  <c:v>0</c:v>
                </c:pt>
                <c:pt idx="2434">
                  <c:v>0</c:v>
                </c:pt>
                <c:pt idx="2435">
                  <c:v>0</c:v>
                </c:pt>
                <c:pt idx="2436">
                  <c:v>0</c:v>
                </c:pt>
                <c:pt idx="2437">
                  <c:v>0</c:v>
                </c:pt>
                <c:pt idx="2438">
                  <c:v>0</c:v>
                </c:pt>
                <c:pt idx="2439">
                  <c:v>0</c:v>
                </c:pt>
                <c:pt idx="2440">
                  <c:v>0</c:v>
                </c:pt>
                <c:pt idx="2441">
                  <c:v>0</c:v>
                </c:pt>
                <c:pt idx="2442">
                  <c:v>0</c:v>
                </c:pt>
                <c:pt idx="2443">
                  <c:v>0</c:v>
                </c:pt>
                <c:pt idx="2444">
                  <c:v>0</c:v>
                </c:pt>
                <c:pt idx="2445">
                  <c:v>0</c:v>
                </c:pt>
                <c:pt idx="2446">
                  <c:v>0</c:v>
                </c:pt>
                <c:pt idx="2447">
                  <c:v>0</c:v>
                </c:pt>
                <c:pt idx="2448">
                  <c:v>0</c:v>
                </c:pt>
                <c:pt idx="2449">
                  <c:v>0</c:v>
                </c:pt>
                <c:pt idx="2450">
                  <c:v>0</c:v>
                </c:pt>
                <c:pt idx="2451">
                  <c:v>0</c:v>
                </c:pt>
                <c:pt idx="2452">
                  <c:v>0</c:v>
                </c:pt>
                <c:pt idx="2453">
                  <c:v>0</c:v>
                </c:pt>
                <c:pt idx="2454">
                  <c:v>0</c:v>
                </c:pt>
                <c:pt idx="2455">
                  <c:v>0</c:v>
                </c:pt>
                <c:pt idx="2456">
                  <c:v>0</c:v>
                </c:pt>
                <c:pt idx="2457">
                  <c:v>0</c:v>
                </c:pt>
                <c:pt idx="2458">
                  <c:v>0</c:v>
                </c:pt>
                <c:pt idx="2459">
                  <c:v>0</c:v>
                </c:pt>
                <c:pt idx="2460">
                  <c:v>0</c:v>
                </c:pt>
                <c:pt idx="2461">
                  <c:v>0</c:v>
                </c:pt>
                <c:pt idx="2462">
                  <c:v>0</c:v>
                </c:pt>
                <c:pt idx="2463">
                  <c:v>0</c:v>
                </c:pt>
                <c:pt idx="2464">
                  <c:v>0</c:v>
                </c:pt>
                <c:pt idx="2465">
                  <c:v>0</c:v>
                </c:pt>
                <c:pt idx="2466">
                  <c:v>0</c:v>
                </c:pt>
                <c:pt idx="2467">
                  <c:v>0</c:v>
                </c:pt>
                <c:pt idx="2468">
                  <c:v>0</c:v>
                </c:pt>
                <c:pt idx="2469">
                  <c:v>0</c:v>
                </c:pt>
                <c:pt idx="2470">
                  <c:v>0</c:v>
                </c:pt>
                <c:pt idx="2471">
                  <c:v>0</c:v>
                </c:pt>
                <c:pt idx="2472">
                  <c:v>0</c:v>
                </c:pt>
                <c:pt idx="2473">
                  <c:v>0</c:v>
                </c:pt>
                <c:pt idx="2474">
                  <c:v>0</c:v>
                </c:pt>
                <c:pt idx="2475">
                  <c:v>0</c:v>
                </c:pt>
                <c:pt idx="2476">
                  <c:v>0</c:v>
                </c:pt>
                <c:pt idx="2477">
                  <c:v>0</c:v>
                </c:pt>
                <c:pt idx="2478">
                  <c:v>0</c:v>
                </c:pt>
                <c:pt idx="2479">
                  <c:v>0</c:v>
                </c:pt>
                <c:pt idx="2480">
                  <c:v>0</c:v>
                </c:pt>
                <c:pt idx="2481">
                  <c:v>0</c:v>
                </c:pt>
                <c:pt idx="2482">
                  <c:v>0</c:v>
                </c:pt>
                <c:pt idx="2483">
                  <c:v>0</c:v>
                </c:pt>
                <c:pt idx="2484">
                  <c:v>0</c:v>
                </c:pt>
                <c:pt idx="2485">
                  <c:v>0</c:v>
                </c:pt>
                <c:pt idx="2486">
                  <c:v>0</c:v>
                </c:pt>
                <c:pt idx="2487">
                  <c:v>0</c:v>
                </c:pt>
                <c:pt idx="2488">
                  <c:v>0</c:v>
                </c:pt>
                <c:pt idx="2489">
                  <c:v>0</c:v>
                </c:pt>
                <c:pt idx="2490">
                  <c:v>0</c:v>
                </c:pt>
                <c:pt idx="2491">
                  <c:v>0</c:v>
                </c:pt>
                <c:pt idx="2492">
                  <c:v>0</c:v>
                </c:pt>
                <c:pt idx="2493">
                  <c:v>0</c:v>
                </c:pt>
                <c:pt idx="2494">
                  <c:v>0</c:v>
                </c:pt>
                <c:pt idx="2495">
                  <c:v>0</c:v>
                </c:pt>
                <c:pt idx="2496">
                  <c:v>0</c:v>
                </c:pt>
                <c:pt idx="2497">
                  <c:v>0</c:v>
                </c:pt>
                <c:pt idx="2498">
                  <c:v>0</c:v>
                </c:pt>
                <c:pt idx="2499">
                  <c:v>0</c:v>
                </c:pt>
                <c:pt idx="2500">
                  <c:v>0</c:v>
                </c:pt>
                <c:pt idx="2501">
                  <c:v>0</c:v>
                </c:pt>
                <c:pt idx="2502">
                  <c:v>0</c:v>
                </c:pt>
                <c:pt idx="2503">
                  <c:v>0</c:v>
                </c:pt>
                <c:pt idx="2504">
                  <c:v>0</c:v>
                </c:pt>
                <c:pt idx="2505">
                  <c:v>0</c:v>
                </c:pt>
                <c:pt idx="2506">
                  <c:v>0</c:v>
                </c:pt>
                <c:pt idx="2507">
                  <c:v>0</c:v>
                </c:pt>
                <c:pt idx="2508">
                  <c:v>0</c:v>
                </c:pt>
                <c:pt idx="2509">
                  <c:v>0</c:v>
                </c:pt>
                <c:pt idx="2510">
                  <c:v>0</c:v>
                </c:pt>
                <c:pt idx="2511">
                  <c:v>0</c:v>
                </c:pt>
                <c:pt idx="2512">
                  <c:v>0</c:v>
                </c:pt>
                <c:pt idx="2513">
                  <c:v>0</c:v>
                </c:pt>
                <c:pt idx="2514">
                  <c:v>0</c:v>
                </c:pt>
                <c:pt idx="2515">
                  <c:v>0</c:v>
                </c:pt>
                <c:pt idx="2516">
                  <c:v>0</c:v>
                </c:pt>
                <c:pt idx="2517">
                  <c:v>0</c:v>
                </c:pt>
                <c:pt idx="2518">
                  <c:v>0</c:v>
                </c:pt>
                <c:pt idx="2519">
                  <c:v>0</c:v>
                </c:pt>
                <c:pt idx="2520">
                  <c:v>0</c:v>
                </c:pt>
                <c:pt idx="2521">
                  <c:v>0</c:v>
                </c:pt>
                <c:pt idx="2522">
                  <c:v>0</c:v>
                </c:pt>
                <c:pt idx="2523">
                  <c:v>0</c:v>
                </c:pt>
                <c:pt idx="2524">
                  <c:v>0</c:v>
                </c:pt>
                <c:pt idx="2525">
                  <c:v>0</c:v>
                </c:pt>
                <c:pt idx="2526">
                  <c:v>0</c:v>
                </c:pt>
                <c:pt idx="2527">
                  <c:v>0</c:v>
                </c:pt>
                <c:pt idx="2528">
                  <c:v>0</c:v>
                </c:pt>
                <c:pt idx="2529">
                  <c:v>0</c:v>
                </c:pt>
                <c:pt idx="2530">
                  <c:v>0</c:v>
                </c:pt>
                <c:pt idx="2531">
                  <c:v>0</c:v>
                </c:pt>
                <c:pt idx="2532">
                  <c:v>0</c:v>
                </c:pt>
                <c:pt idx="2533">
                  <c:v>0</c:v>
                </c:pt>
                <c:pt idx="2534">
                  <c:v>0</c:v>
                </c:pt>
                <c:pt idx="2535">
                  <c:v>0</c:v>
                </c:pt>
                <c:pt idx="2536">
                  <c:v>0</c:v>
                </c:pt>
                <c:pt idx="2537">
                  <c:v>0</c:v>
                </c:pt>
                <c:pt idx="2538">
                  <c:v>0</c:v>
                </c:pt>
                <c:pt idx="2539">
                  <c:v>0</c:v>
                </c:pt>
                <c:pt idx="2540">
                  <c:v>0</c:v>
                </c:pt>
                <c:pt idx="2541">
                  <c:v>0</c:v>
                </c:pt>
                <c:pt idx="2542">
                  <c:v>0</c:v>
                </c:pt>
                <c:pt idx="2543">
                  <c:v>0</c:v>
                </c:pt>
                <c:pt idx="2544">
                  <c:v>0</c:v>
                </c:pt>
                <c:pt idx="2545">
                  <c:v>0</c:v>
                </c:pt>
                <c:pt idx="2546">
                  <c:v>0</c:v>
                </c:pt>
                <c:pt idx="2547">
                  <c:v>0</c:v>
                </c:pt>
                <c:pt idx="2548">
                  <c:v>0</c:v>
                </c:pt>
                <c:pt idx="2549">
                  <c:v>0</c:v>
                </c:pt>
                <c:pt idx="2550">
                  <c:v>0</c:v>
                </c:pt>
                <c:pt idx="2551">
                  <c:v>0</c:v>
                </c:pt>
                <c:pt idx="2552">
                  <c:v>0</c:v>
                </c:pt>
                <c:pt idx="2553">
                  <c:v>0</c:v>
                </c:pt>
                <c:pt idx="2554">
                  <c:v>0</c:v>
                </c:pt>
                <c:pt idx="2555">
                  <c:v>0</c:v>
                </c:pt>
                <c:pt idx="2556">
                  <c:v>0</c:v>
                </c:pt>
                <c:pt idx="2557">
                  <c:v>0</c:v>
                </c:pt>
                <c:pt idx="2558">
                  <c:v>0</c:v>
                </c:pt>
                <c:pt idx="2559">
                  <c:v>0</c:v>
                </c:pt>
                <c:pt idx="2560">
                  <c:v>0</c:v>
                </c:pt>
                <c:pt idx="2561">
                  <c:v>0</c:v>
                </c:pt>
                <c:pt idx="2562">
                  <c:v>0</c:v>
                </c:pt>
                <c:pt idx="2563">
                  <c:v>0</c:v>
                </c:pt>
                <c:pt idx="2564">
                  <c:v>0</c:v>
                </c:pt>
                <c:pt idx="2565">
                  <c:v>0</c:v>
                </c:pt>
                <c:pt idx="2566">
                  <c:v>0</c:v>
                </c:pt>
                <c:pt idx="2567">
                  <c:v>0</c:v>
                </c:pt>
                <c:pt idx="2568">
                  <c:v>0</c:v>
                </c:pt>
                <c:pt idx="2569">
                  <c:v>0</c:v>
                </c:pt>
                <c:pt idx="2570">
                  <c:v>0</c:v>
                </c:pt>
                <c:pt idx="2571">
                  <c:v>0</c:v>
                </c:pt>
                <c:pt idx="2572">
                  <c:v>0</c:v>
                </c:pt>
                <c:pt idx="2573">
                  <c:v>0</c:v>
                </c:pt>
                <c:pt idx="2574">
                  <c:v>0</c:v>
                </c:pt>
                <c:pt idx="2575">
                  <c:v>0</c:v>
                </c:pt>
                <c:pt idx="2576">
                  <c:v>0</c:v>
                </c:pt>
                <c:pt idx="2577">
                  <c:v>0</c:v>
                </c:pt>
                <c:pt idx="2578">
                  <c:v>0</c:v>
                </c:pt>
                <c:pt idx="2579">
                  <c:v>0</c:v>
                </c:pt>
                <c:pt idx="2580">
                  <c:v>0</c:v>
                </c:pt>
                <c:pt idx="2581">
                  <c:v>0</c:v>
                </c:pt>
                <c:pt idx="2582">
                  <c:v>0</c:v>
                </c:pt>
                <c:pt idx="2583">
                  <c:v>0</c:v>
                </c:pt>
                <c:pt idx="2584">
                  <c:v>0</c:v>
                </c:pt>
                <c:pt idx="2585">
                  <c:v>0</c:v>
                </c:pt>
                <c:pt idx="2586">
                  <c:v>0</c:v>
                </c:pt>
                <c:pt idx="2587">
                  <c:v>0</c:v>
                </c:pt>
                <c:pt idx="2588">
                  <c:v>0</c:v>
                </c:pt>
                <c:pt idx="2589">
                  <c:v>0</c:v>
                </c:pt>
                <c:pt idx="2590">
                  <c:v>0</c:v>
                </c:pt>
                <c:pt idx="2591">
                  <c:v>0</c:v>
                </c:pt>
                <c:pt idx="2592">
                  <c:v>0</c:v>
                </c:pt>
                <c:pt idx="2593">
                  <c:v>0</c:v>
                </c:pt>
                <c:pt idx="2594">
                  <c:v>0</c:v>
                </c:pt>
                <c:pt idx="2595">
                  <c:v>0</c:v>
                </c:pt>
                <c:pt idx="2596">
                  <c:v>0</c:v>
                </c:pt>
                <c:pt idx="2597">
                  <c:v>0</c:v>
                </c:pt>
                <c:pt idx="2598">
                  <c:v>0</c:v>
                </c:pt>
                <c:pt idx="2599">
                  <c:v>0</c:v>
                </c:pt>
                <c:pt idx="2600">
                  <c:v>0</c:v>
                </c:pt>
                <c:pt idx="2601">
                  <c:v>0</c:v>
                </c:pt>
                <c:pt idx="2602">
                  <c:v>0</c:v>
                </c:pt>
                <c:pt idx="2603">
                  <c:v>0</c:v>
                </c:pt>
                <c:pt idx="2604">
                  <c:v>0</c:v>
                </c:pt>
                <c:pt idx="2605">
                  <c:v>0</c:v>
                </c:pt>
                <c:pt idx="2606">
                  <c:v>0</c:v>
                </c:pt>
                <c:pt idx="2607">
                  <c:v>0</c:v>
                </c:pt>
                <c:pt idx="2608">
                  <c:v>0</c:v>
                </c:pt>
                <c:pt idx="2609">
                  <c:v>0</c:v>
                </c:pt>
                <c:pt idx="2610">
                  <c:v>0</c:v>
                </c:pt>
                <c:pt idx="2611">
                  <c:v>0</c:v>
                </c:pt>
                <c:pt idx="2612">
                  <c:v>0</c:v>
                </c:pt>
                <c:pt idx="2613">
                  <c:v>0</c:v>
                </c:pt>
                <c:pt idx="2614">
                  <c:v>0</c:v>
                </c:pt>
                <c:pt idx="2615">
                  <c:v>0</c:v>
                </c:pt>
                <c:pt idx="2616">
                  <c:v>0</c:v>
                </c:pt>
                <c:pt idx="2617">
                  <c:v>0</c:v>
                </c:pt>
                <c:pt idx="2618">
                  <c:v>0</c:v>
                </c:pt>
                <c:pt idx="2619">
                  <c:v>0</c:v>
                </c:pt>
                <c:pt idx="2620">
                  <c:v>0</c:v>
                </c:pt>
                <c:pt idx="2621">
                  <c:v>0</c:v>
                </c:pt>
                <c:pt idx="2622">
                  <c:v>0</c:v>
                </c:pt>
                <c:pt idx="2623">
                  <c:v>0</c:v>
                </c:pt>
                <c:pt idx="2624">
                  <c:v>0</c:v>
                </c:pt>
                <c:pt idx="2625">
                  <c:v>0</c:v>
                </c:pt>
                <c:pt idx="2626">
                  <c:v>0</c:v>
                </c:pt>
                <c:pt idx="2627">
                  <c:v>0</c:v>
                </c:pt>
                <c:pt idx="2628">
                  <c:v>0</c:v>
                </c:pt>
                <c:pt idx="2629">
                  <c:v>0</c:v>
                </c:pt>
                <c:pt idx="2630">
                  <c:v>0</c:v>
                </c:pt>
                <c:pt idx="2631">
                  <c:v>0</c:v>
                </c:pt>
                <c:pt idx="2632">
                  <c:v>0</c:v>
                </c:pt>
                <c:pt idx="2633">
                  <c:v>0</c:v>
                </c:pt>
                <c:pt idx="2634">
                  <c:v>0</c:v>
                </c:pt>
                <c:pt idx="2635">
                  <c:v>0</c:v>
                </c:pt>
                <c:pt idx="2636">
                  <c:v>0</c:v>
                </c:pt>
                <c:pt idx="2637">
                  <c:v>0</c:v>
                </c:pt>
                <c:pt idx="2638">
                  <c:v>0</c:v>
                </c:pt>
                <c:pt idx="2639">
                  <c:v>0</c:v>
                </c:pt>
                <c:pt idx="2640">
                  <c:v>0</c:v>
                </c:pt>
                <c:pt idx="2641">
                  <c:v>0</c:v>
                </c:pt>
                <c:pt idx="2642">
                  <c:v>0</c:v>
                </c:pt>
                <c:pt idx="2643">
                  <c:v>0</c:v>
                </c:pt>
                <c:pt idx="2644">
                  <c:v>0</c:v>
                </c:pt>
                <c:pt idx="2645">
                  <c:v>0</c:v>
                </c:pt>
                <c:pt idx="2646">
                  <c:v>0</c:v>
                </c:pt>
                <c:pt idx="2647">
                  <c:v>0</c:v>
                </c:pt>
                <c:pt idx="2648">
                  <c:v>0</c:v>
                </c:pt>
                <c:pt idx="2649">
                  <c:v>0</c:v>
                </c:pt>
                <c:pt idx="2650">
                  <c:v>0</c:v>
                </c:pt>
                <c:pt idx="2651">
                  <c:v>0</c:v>
                </c:pt>
                <c:pt idx="2652">
                  <c:v>0</c:v>
                </c:pt>
                <c:pt idx="2653">
                  <c:v>0</c:v>
                </c:pt>
                <c:pt idx="2654">
                  <c:v>0</c:v>
                </c:pt>
                <c:pt idx="2655">
                  <c:v>0</c:v>
                </c:pt>
                <c:pt idx="2656">
                  <c:v>0</c:v>
                </c:pt>
                <c:pt idx="2657">
                  <c:v>0</c:v>
                </c:pt>
                <c:pt idx="2658">
                  <c:v>0</c:v>
                </c:pt>
                <c:pt idx="2659">
                  <c:v>0</c:v>
                </c:pt>
                <c:pt idx="2660">
                  <c:v>0</c:v>
                </c:pt>
                <c:pt idx="2661">
                  <c:v>0</c:v>
                </c:pt>
                <c:pt idx="2662">
                  <c:v>0</c:v>
                </c:pt>
                <c:pt idx="2663">
                  <c:v>0</c:v>
                </c:pt>
                <c:pt idx="2664">
                  <c:v>0</c:v>
                </c:pt>
                <c:pt idx="2665">
                  <c:v>0</c:v>
                </c:pt>
                <c:pt idx="2666">
                  <c:v>0</c:v>
                </c:pt>
                <c:pt idx="2667">
                  <c:v>0</c:v>
                </c:pt>
                <c:pt idx="2668">
                  <c:v>0</c:v>
                </c:pt>
                <c:pt idx="2669">
                  <c:v>0</c:v>
                </c:pt>
                <c:pt idx="2670">
                  <c:v>0</c:v>
                </c:pt>
                <c:pt idx="2671">
                  <c:v>0</c:v>
                </c:pt>
                <c:pt idx="2672">
                  <c:v>0</c:v>
                </c:pt>
                <c:pt idx="2673">
                  <c:v>0</c:v>
                </c:pt>
                <c:pt idx="2674">
                  <c:v>0</c:v>
                </c:pt>
                <c:pt idx="2675">
                  <c:v>0</c:v>
                </c:pt>
                <c:pt idx="2676">
                  <c:v>0</c:v>
                </c:pt>
                <c:pt idx="2677">
                  <c:v>0</c:v>
                </c:pt>
                <c:pt idx="2678">
                  <c:v>0</c:v>
                </c:pt>
                <c:pt idx="2679">
                  <c:v>0</c:v>
                </c:pt>
                <c:pt idx="2680">
                  <c:v>0</c:v>
                </c:pt>
                <c:pt idx="2681">
                  <c:v>0</c:v>
                </c:pt>
                <c:pt idx="2682">
                  <c:v>0</c:v>
                </c:pt>
                <c:pt idx="2683">
                  <c:v>0</c:v>
                </c:pt>
                <c:pt idx="2684">
                  <c:v>0</c:v>
                </c:pt>
                <c:pt idx="2685">
                  <c:v>0</c:v>
                </c:pt>
                <c:pt idx="2686">
                  <c:v>0</c:v>
                </c:pt>
                <c:pt idx="2687">
                  <c:v>0</c:v>
                </c:pt>
                <c:pt idx="2688">
                  <c:v>0</c:v>
                </c:pt>
                <c:pt idx="2689">
                  <c:v>0</c:v>
                </c:pt>
                <c:pt idx="2690">
                  <c:v>0</c:v>
                </c:pt>
                <c:pt idx="2691">
                  <c:v>0</c:v>
                </c:pt>
                <c:pt idx="2692">
                  <c:v>0</c:v>
                </c:pt>
                <c:pt idx="2693">
                  <c:v>0</c:v>
                </c:pt>
                <c:pt idx="2694">
                  <c:v>0</c:v>
                </c:pt>
                <c:pt idx="2695">
                  <c:v>0</c:v>
                </c:pt>
                <c:pt idx="2696">
                  <c:v>0</c:v>
                </c:pt>
                <c:pt idx="2697">
                  <c:v>0</c:v>
                </c:pt>
                <c:pt idx="2698">
                  <c:v>0</c:v>
                </c:pt>
                <c:pt idx="2699">
                  <c:v>0</c:v>
                </c:pt>
                <c:pt idx="2700">
                  <c:v>0</c:v>
                </c:pt>
                <c:pt idx="2701">
                  <c:v>0</c:v>
                </c:pt>
                <c:pt idx="2702">
                  <c:v>0</c:v>
                </c:pt>
                <c:pt idx="2703">
                  <c:v>0</c:v>
                </c:pt>
                <c:pt idx="2704">
                  <c:v>0</c:v>
                </c:pt>
                <c:pt idx="2705">
                  <c:v>0</c:v>
                </c:pt>
                <c:pt idx="2706">
                  <c:v>0</c:v>
                </c:pt>
                <c:pt idx="2707">
                  <c:v>0</c:v>
                </c:pt>
                <c:pt idx="2708">
                  <c:v>0</c:v>
                </c:pt>
                <c:pt idx="2709">
                  <c:v>0</c:v>
                </c:pt>
                <c:pt idx="2710">
                  <c:v>0</c:v>
                </c:pt>
                <c:pt idx="2711">
                  <c:v>0</c:v>
                </c:pt>
                <c:pt idx="2712">
                  <c:v>0</c:v>
                </c:pt>
                <c:pt idx="2713">
                  <c:v>0</c:v>
                </c:pt>
                <c:pt idx="2714">
                  <c:v>0</c:v>
                </c:pt>
                <c:pt idx="2715">
                  <c:v>0</c:v>
                </c:pt>
                <c:pt idx="2716">
                  <c:v>0</c:v>
                </c:pt>
                <c:pt idx="2717">
                  <c:v>0</c:v>
                </c:pt>
                <c:pt idx="2718">
                  <c:v>0</c:v>
                </c:pt>
                <c:pt idx="2719">
                  <c:v>0</c:v>
                </c:pt>
                <c:pt idx="2720">
                  <c:v>0</c:v>
                </c:pt>
                <c:pt idx="2721">
                  <c:v>0</c:v>
                </c:pt>
                <c:pt idx="2722">
                  <c:v>0</c:v>
                </c:pt>
                <c:pt idx="2723">
                  <c:v>0</c:v>
                </c:pt>
                <c:pt idx="2724">
                  <c:v>0</c:v>
                </c:pt>
                <c:pt idx="2725">
                  <c:v>0</c:v>
                </c:pt>
                <c:pt idx="2726">
                  <c:v>4.7741567781846008</c:v>
                </c:pt>
                <c:pt idx="2727">
                  <c:v>5.0889371126869865</c:v>
                </c:pt>
                <c:pt idx="2728">
                  <c:v>0</c:v>
                </c:pt>
                <c:pt idx="2729">
                  <c:v>4.3539906096098822</c:v>
                </c:pt>
                <c:pt idx="2730">
                  <c:v>0</c:v>
                </c:pt>
                <c:pt idx="2731">
                  <c:v>0</c:v>
                </c:pt>
                <c:pt idx="2732">
                  <c:v>0</c:v>
                </c:pt>
                <c:pt idx="2733">
                  <c:v>0</c:v>
                </c:pt>
                <c:pt idx="2734">
                  <c:v>0</c:v>
                </c:pt>
                <c:pt idx="2735">
                  <c:v>0</c:v>
                </c:pt>
                <c:pt idx="2736">
                  <c:v>0</c:v>
                </c:pt>
                <c:pt idx="2737">
                  <c:v>0</c:v>
                </c:pt>
                <c:pt idx="2738">
                  <c:v>0</c:v>
                </c:pt>
                <c:pt idx="2739">
                  <c:v>0</c:v>
                </c:pt>
                <c:pt idx="2740">
                  <c:v>0</c:v>
                </c:pt>
                <c:pt idx="2741">
                  <c:v>0</c:v>
                </c:pt>
                <c:pt idx="2742">
                  <c:v>0</c:v>
                </c:pt>
                <c:pt idx="2743">
                  <c:v>0</c:v>
                </c:pt>
                <c:pt idx="2744">
                  <c:v>0</c:v>
                </c:pt>
                <c:pt idx="2745">
                  <c:v>0</c:v>
                </c:pt>
                <c:pt idx="2746">
                  <c:v>0</c:v>
                </c:pt>
                <c:pt idx="2747">
                  <c:v>0</c:v>
                </c:pt>
                <c:pt idx="2748">
                  <c:v>0</c:v>
                </c:pt>
                <c:pt idx="2749">
                  <c:v>0</c:v>
                </c:pt>
                <c:pt idx="2750">
                  <c:v>0</c:v>
                </c:pt>
                <c:pt idx="2751">
                  <c:v>0</c:v>
                </c:pt>
                <c:pt idx="2752">
                  <c:v>0</c:v>
                </c:pt>
                <c:pt idx="2753">
                  <c:v>0</c:v>
                </c:pt>
                <c:pt idx="2754">
                  <c:v>0</c:v>
                </c:pt>
                <c:pt idx="2755">
                  <c:v>0</c:v>
                </c:pt>
                <c:pt idx="2756">
                  <c:v>0</c:v>
                </c:pt>
                <c:pt idx="2757">
                  <c:v>0</c:v>
                </c:pt>
                <c:pt idx="2758">
                  <c:v>0</c:v>
                </c:pt>
                <c:pt idx="2759">
                  <c:v>0</c:v>
                </c:pt>
                <c:pt idx="2760">
                  <c:v>0</c:v>
                </c:pt>
                <c:pt idx="2761">
                  <c:v>0</c:v>
                </c:pt>
                <c:pt idx="2762">
                  <c:v>0</c:v>
                </c:pt>
                <c:pt idx="2763">
                  <c:v>0</c:v>
                </c:pt>
                <c:pt idx="2764">
                  <c:v>0</c:v>
                </c:pt>
                <c:pt idx="2765">
                  <c:v>0</c:v>
                </c:pt>
                <c:pt idx="2766">
                  <c:v>0</c:v>
                </c:pt>
                <c:pt idx="2767">
                  <c:v>0</c:v>
                </c:pt>
                <c:pt idx="2768">
                  <c:v>0</c:v>
                </c:pt>
                <c:pt idx="2769">
                  <c:v>0</c:v>
                </c:pt>
                <c:pt idx="2770">
                  <c:v>0</c:v>
                </c:pt>
                <c:pt idx="2771">
                  <c:v>0</c:v>
                </c:pt>
                <c:pt idx="2772">
                  <c:v>0</c:v>
                </c:pt>
                <c:pt idx="2773">
                  <c:v>0</c:v>
                </c:pt>
                <c:pt idx="2774">
                  <c:v>0</c:v>
                </c:pt>
                <c:pt idx="2775">
                  <c:v>0</c:v>
                </c:pt>
                <c:pt idx="2776">
                  <c:v>0</c:v>
                </c:pt>
                <c:pt idx="2777">
                  <c:v>0</c:v>
                </c:pt>
                <c:pt idx="2778">
                  <c:v>0</c:v>
                </c:pt>
                <c:pt idx="2779">
                  <c:v>0</c:v>
                </c:pt>
                <c:pt idx="2780">
                  <c:v>0</c:v>
                </c:pt>
                <c:pt idx="2781">
                  <c:v>0</c:v>
                </c:pt>
                <c:pt idx="2782">
                  <c:v>0</c:v>
                </c:pt>
                <c:pt idx="2783">
                  <c:v>0</c:v>
                </c:pt>
                <c:pt idx="2784">
                  <c:v>0</c:v>
                </c:pt>
                <c:pt idx="2785">
                  <c:v>0</c:v>
                </c:pt>
                <c:pt idx="2786">
                  <c:v>0</c:v>
                </c:pt>
                <c:pt idx="2787">
                  <c:v>0</c:v>
                </c:pt>
                <c:pt idx="2788">
                  <c:v>0</c:v>
                </c:pt>
                <c:pt idx="2789">
                  <c:v>0</c:v>
                </c:pt>
                <c:pt idx="2790">
                  <c:v>0</c:v>
                </c:pt>
                <c:pt idx="2791">
                  <c:v>0</c:v>
                </c:pt>
                <c:pt idx="2792">
                  <c:v>0</c:v>
                </c:pt>
                <c:pt idx="2793">
                  <c:v>0</c:v>
                </c:pt>
                <c:pt idx="2794">
                  <c:v>0</c:v>
                </c:pt>
                <c:pt idx="2795">
                  <c:v>0</c:v>
                </c:pt>
                <c:pt idx="2796">
                  <c:v>0</c:v>
                </c:pt>
                <c:pt idx="2797">
                  <c:v>0</c:v>
                </c:pt>
                <c:pt idx="2798">
                  <c:v>0</c:v>
                </c:pt>
                <c:pt idx="2799">
                  <c:v>0</c:v>
                </c:pt>
                <c:pt idx="2800">
                  <c:v>0</c:v>
                </c:pt>
                <c:pt idx="2801">
                  <c:v>0</c:v>
                </c:pt>
                <c:pt idx="2802">
                  <c:v>0</c:v>
                </c:pt>
                <c:pt idx="2803">
                  <c:v>0</c:v>
                </c:pt>
                <c:pt idx="2804">
                  <c:v>0</c:v>
                </c:pt>
                <c:pt idx="2805">
                  <c:v>0</c:v>
                </c:pt>
                <c:pt idx="2806">
                  <c:v>0</c:v>
                </c:pt>
                <c:pt idx="2807">
                  <c:v>0</c:v>
                </c:pt>
                <c:pt idx="2808">
                  <c:v>0</c:v>
                </c:pt>
                <c:pt idx="2809">
                  <c:v>0</c:v>
                </c:pt>
                <c:pt idx="2810">
                  <c:v>0</c:v>
                </c:pt>
                <c:pt idx="2811">
                  <c:v>0</c:v>
                </c:pt>
                <c:pt idx="2812">
                  <c:v>0</c:v>
                </c:pt>
                <c:pt idx="2813">
                  <c:v>0</c:v>
                </c:pt>
                <c:pt idx="2814">
                  <c:v>0</c:v>
                </c:pt>
                <c:pt idx="2815">
                  <c:v>0</c:v>
                </c:pt>
                <c:pt idx="2816">
                  <c:v>0</c:v>
                </c:pt>
                <c:pt idx="2817">
                  <c:v>0</c:v>
                </c:pt>
                <c:pt idx="2818">
                  <c:v>0</c:v>
                </c:pt>
                <c:pt idx="2819">
                  <c:v>0</c:v>
                </c:pt>
                <c:pt idx="2820">
                  <c:v>0</c:v>
                </c:pt>
                <c:pt idx="2821">
                  <c:v>0</c:v>
                </c:pt>
                <c:pt idx="2822">
                  <c:v>0</c:v>
                </c:pt>
                <c:pt idx="2823">
                  <c:v>0</c:v>
                </c:pt>
                <c:pt idx="2824">
                  <c:v>0</c:v>
                </c:pt>
                <c:pt idx="2825">
                  <c:v>0</c:v>
                </c:pt>
                <c:pt idx="2826">
                  <c:v>0</c:v>
                </c:pt>
                <c:pt idx="2827">
                  <c:v>0</c:v>
                </c:pt>
                <c:pt idx="2828">
                  <c:v>0</c:v>
                </c:pt>
                <c:pt idx="2829">
                  <c:v>0</c:v>
                </c:pt>
                <c:pt idx="2830">
                  <c:v>0</c:v>
                </c:pt>
                <c:pt idx="2831">
                  <c:v>0</c:v>
                </c:pt>
                <c:pt idx="2832">
                  <c:v>0</c:v>
                </c:pt>
                <c:pt idx="2833">
                  <c:v>0</c:v>
                </c:pt>
                <c:pt idx="2834">
                  <c:v>0</c:v>
                </c:pt>
                <c:pt idx="2835">
                  <c:v>0</c:v>
                </c:pt>
                <c:pt idx="2836">
                  <c:v>0</c:v>
                </c:pt>
                <c:pt idx="2837">
                  <c:v>0</c:v>
                </c:pt>
                <c:pt idx="2838">
                  <c:v>0</c:v>
                </c:pt>
                <c:pt idx="2839">
                  <c:v>0</c:v>
                </c:pt>
                <c:pt idx="2840">
                  <c:v>0</c:v>
                </c:pt>
                <c:pt idx="2841">
                  <c:v>0</c:v>
                </c:pt>
                <c:pt idx="2842">
                  <c:v>0</c:v>
                </c:pt>
                <c:pt idx="2843">
                  <c:v>0</c:v>
                </c:pt>
                <c:pt idx="2844">
                  <c:v>0</c:v>
                </c:pt>
                <c:pt idx="2845">
                  <c:v>0</c:v>
                </c:pt>
                <c:pt idx="2846">
                  <c:v>0</c:v>
                </c:pt>
                <c:pt idx="2847">
                  <c:v>0</c:v>
                </c:pt>
                <c:pt idx="2848">
                  <c:v>0</c:v>
                </c:pt>
                <c:pt idx="2849">
                  <c:v>0</c:v>
                </c:pt>
                <c:pt idx="2850">
                  <c:v>0</c:v>
                </c:pt>
                <c:pt idx="2851">
                  <c:v>0</c:v>
                </c:pt>
                <c:pt idx="2852">
                  <c:v>0</c:v>
                </c:pt>
                <c:pt idx="2853">
                  <c:v>0</c:v>
                </c:pt>
                <c:pt idx="2854">
                  <c:v>0</c:v>
                </c:pt>
                <c:pt idx="2855">
                  <c:v>0</c:v>
                </c:pt>
                <c:pt idx="2856">
                  <c:v>0</c:v>
                </c:pt>
                <c:pt idx="2857">
                  <c:v>0</c:v>
                </c:pt>
                <c:pt idx="2858">
                  <c:v>0</c:v>
                </c:pt>
                <c:pt idx="2859">
                  <c:v>0</c:v>
                </c:pt>
                <c:pt idx="2860">
                  <c:v>0</c:v>
                </c:pt>
                <c:pt idx="2861">
                  <c:v>0</c:v>
                </c:pt>
                <c:pt idx="2862">
                  <c:v>0</c:v>
                </c:pt>
                <c:pt idx="2863">
                  <c:v>0</c:v>
                </c:pt>
                <c:pt idx="2864">
                  <c:v>0</c:v>
                </c:pt>
                <c:pt idx="2865">
                  <c:v>0</c:v>
                </c:pt>
                <c:pt idx="2866">
                  <c:v>0</c:v>
                </c:pt>
                <c:pt idx="2867">
                  <c:v>0</c:v>
                </c:pt>
                <c:pt idx="2868">
                  <c:v>0</c:v>
                </c:pt>
                <c:pt idx="2869">
                  <c:v>0</c:v>
                </c:pt>
                <c:pt idx="2870">
                  <c:v>0</c:v>
                </c:pt>
                <c:pt idx="2871">
                  <c:v>0</c:v>
                </c:pt>
                <c:pt idx="2872">
                  <c:v>0</c:v>
                </c:pt>
                <c:pt idx="2873">
                  <c:v>0</c:v>
                </c:pt>
                <c:pt idx="2874">
                  <c:v>0</c:v>
                </c:pt>
                <c:pt idx="2875">
                  <c:v>0</c:v>
                </c:pt>
                <c:pt idx="2876">
                  <c:v>0</c:v>
                </c:pt>
                <c:pt idx="2877">
                  <c:v>0</c:v>
                </c:pt>
                <c:pt idx="2878">
                  <c:v>0</c:v>
                </c:pt>
                <c:pt idx="2879">
                  <c:v>0</c:v>
                </c:pt>
                <c:pt idx="2880">
                  <c:v>0</c:v>
                </c:pt>
                <c:pt idx="2881">
                  <c:v>0</c:v>
                </c:pt>
                <c:pt idx="2882">
                  <c:v>0</c:v>
                </c:pt>
                <c:pt idx="2883">
                  <c:v>0</c:v>
                </c:pt>
                <c:pt idx="2884">
                  <c:v>0</c:v>
                </c:pt>
                <c:pt idx="2885">
                  <c:v>0</c:v>
                </c:pt>
                <c:pt idx="2886">
                  <c:v>0</c:v>
                </c:pt>
                <c:pt idx="2887">
                  <c:v>0</c:v>
                </c:pt>
                <c:pt idx="2888">
                  <c:v>0</c:v>
                </c:pt>
                <c:pt idx="2889">
                  <c:v>0</c:v>
                </c:pt>
                <c:pt idx="2890">
                  <c:v>0</c:v>
                </c:pt>
                <c:pt idx="2891">
                  <c:v>0</c:v>
                </c:pt>
                <c:pt idx="2892">
                  <c:v>0</c:v>
                </c:pt>
                <c:pt idx="2893">
                  <c:v>0</c:v>
                </c:pt>
                <c:pt idx="2894">
                  <c:v>0</c:v>
                </c:pt>
                <c:pt idx="2895">
                  <c:v>0</c:v>
                </c:pt>
                <c:pt idx="2896">
                  <c:v>0</c:v>
                </c:pt>
                <c:pt idx="2897">
                  <c:v>0</c:v>
                </c:pt>
                <c:pt idx="2898">
                  <c:v>0</c:v>
                </c:pt>
                <c:pt idx="2899">
                  <c:v>0</c:v>
                </c:pt>
                <c:pt idx="2900">
                  <c:v>0</c:v>
                </c:pt>
                <c:pt idx="2901">
                  <c:v>0</c:v>
                </c:pt>
                <c:pt idx="2902">
                  <c:v>0</c:v>
                </c:pt>
                <c:pt idx="2903">
                  <c:v>0</c:v>
                </c:pt>
                <c:pt idx="2904">
                  <c:v>0</c:v>
                </c:pt>
                <c:pt idx="2905">
                  <c:v>0</c:v>
                </c:pt>
                <c:pt idx="2906">
                  <c:v>0</c:v>
                </c:pt>
                <c:pt idx="2907">
                  <c:v>0</c:v>
                </c:pt>
                <c:pt idx="2908">
                  <c:v>0</c:v>
                </c:pt>
                <c:pt idx="2909">
                  <c:v>0</c:v>
                </c:pt>
                <c:pt idx="2910">
                  <c:v>0</c:v>
                </c:pt>
                <c:pt idx="2911">
                  <c:v>0</c:v>
                </c:pt>
                <c:pt idx="2912">
                  <c:v>0</c:v>
                </c:pt>
                <c:pt idx="2913">
                  <c:v>0</c:v>
                </c:pt>
                <c:pt idx="2914">
                  <c:v>0</c:v>
                </c:pt>
                <c:pt idx="2915">
                  <c:v>0</c:v>
                </c:pt>
                <c:pt idx="2916">
                  <c:v>0</c:v>
                </c:pt>
                <c:pt idx="2917">
                  <c:v>0</c:v>
                </c:pt>
                <c:pt idx="2918">
                  <c:v>0</c:v>
                </c:pt>
                <c:pt idx="2919">
                  <c:v>0</c:v>
                </c:pt>
                <c:pt idx="2920">
                  <c:v>0</c:v>
                </c:pt>
                <c:pt idx="2921">
                  <c:v>0</c:v>
                </c:pt>
                <c:pt idx="2922">
                  <c:v>0</c:v>
                </c:pt>
                <c:pt idx="2923">
                  <c:v>0</c:v>
                </c:pt>
                <c:pt idx="2924">
                  <c:v>0</c:v>
                </c:pt>
                <c:pt idx="2925">
                  <c:v>0</c:v>
                </c:pt>
                <c:pt idx="2926">
                  <c:v>0</c:v>
                </c:pt>
                <c:pt idx="2927">
                  <c:v>0</c:v>
                </c:pt>
                <c:pt idx="2928">
                  <c:v>0</c:v>
                </c:pt>
                <c:pt idx="2929">
                  <c:v>0</c:v>
                </c:pt>
                <c:pt idx="2930">
                  <c:v>0</c:v>
                </c:pt>
                <c:pt idx="2931">
                  <c:v>0</c:v>
                </c:pt>
                <c:pt idx="2932">
                  <c:v>0</c:v>
                </c:pt>
                <c:pt idx="2933">
                  <c:v>0</c:v>
                </c:pt>
                <c:pt idx="2934">
                  <c:v>0</c:v>
                </c:pt>
                <c:pt idx="2935">
                  <c:v>0</c:v>
                </c:pt>
                <c:pt idx="2936">
                  <c:v>0</c:v>
                </c:pt>
                <c:pt idx="2937">
                  <c:v>0</c:v>
                </c:pt>
                <c:pt idx="2938">
                  <c:v>0</c:v>
                </c:pt>
                <c:pt idx="2939">
                  <c:v>0</c:v>
                </c:pt>
                <c:pt idx="2940">
                  <c:v>0</c:v>
                </c:pt>
                <c:pt idx="2941">
                  <c:v>0</c:v>
                </c:pt>
                <c:pt idx="2942">
                  <c:v>0</c:v>
                </c:pt>
                <c:pt idx="2943">
                  <c:v>0</c:v>
                </c:pt>
                <c:pt idx="2944">
                  <c:v>0</c:v>
                </c:pt>
                <c:pt idx="2945">
                  <c:v>0</c:v>
                </c:pt>
                <c:pt idx="2946">
                  <c:v>0</c:v>
                </c:pt>
                <c:pt idx="2947">
                  <c:v>0</c:v>
                </c:pt>
                <c:pt idx="2948">
                  <c:v>0</c:v>
                </c:pt>
                <c:pt idx="2949">
                  <c:v>0</c:v>
                </c:pt>
                <c:pt idx="2950">
                  <c:v>0</c:v>
                </c:pt>
                <c:pt idx="2951">
                  <c:v>0</c:v>
                </c:pt>
                <c:pt idx="2952">
                  <c:v>0</c:v>
                </c:pt>
                <c:pt idx="2953">
                  <c:v>0</c:v>
                </c:pt>
                <c:pt idx="2954">
                  <c:v>0</c:v>
                </c:pt>
                <c:pt idx="2955">
                  <c:v>0</c:v>
                </c:pt>
                <c:pt idx="2956">
                  <c:v>0</c:v>
                </c:pt>
                <c:pt idx="2957">
                  <c:v>0</c:v>
                </c:pt>
                <c:pt idx="2958">
                  <c:v>0</c:v>
                </c:pt>
                <c:pt idx="2959">
                  <c:v>0</c:v>
                </c:pt>
                <c:pt idx="2960">
                  <c:v>0</c:v>
                </c:pt>
                <c:pt idx="2961">
                  <c:v>0</c:v>
                </c:pt>
                <c:pt idx="2962">
                  <c:v>0</c:v>
                </c:pt>
                <c:pt idx="2963">
                  <c:v>0</c:v>
                </c:pt>
                <c:pt idx="2964">
                  <c:v>0</c:v>
                </c:pt>
                <c:pt idx="2965">
                  <c:v>0</c:v>
                </c:pt>
                <c:pt idx="2966">
                  <c:v>0</c:v>
                </c:pt>
                <c:pt idx="2967">
                  <c:v>0</c:v>
                </c:pt>
                <c:pt idx="2968">
                  <c:v>0</c:v>
                </c:pt>
                <c:pt idx="2969">
                  <c:v>0</c:v>
                </c:pt>
                <c:pt idx="2970">
                  <c:v>0</c:v>
                </c:pt>
                <c:pt idx="2971">
                  <c:v>0</c:v>
                </c:pt>
                <c:pt idx="2972">
                  <c:v>0</c:v>
                </c:pt>
                <c:pt idx="2973">
                  <c:v>0</c:v>
                </c:pt>
                <c:pt idx="2974">
                  <c:v>0</c:v>
                </c:pt>
                <c:pt idx="2975">
                  <c:v>0</c:v>
                </c:pt>
                <c:pt idx="2976">
                  <c:v>0</c:v>
                </c:pt>
                <c:pt idx="2977">
                  <c:v>0</c:v>
                </c:pt>
                <c:pt idx="2978">
                  <c:v>0</c:v>
                </c:pt>
                <c:pt idx="2979">
                  <c:v>0</c:v>
                </c:pt>
                <c:pt idx="2980">
                  <c:v>0</c:v>
                </c:pt>
                <c:pt idx="2981">
                  <c:v>0</c:v>
                </c:pt>
                <c:pt idx="2982">
                  <c:v>0</c:v>
                </c:pt>
                <c:pt idx="2983">
                  <c:v>0</c:v>
                </c:pt>
                <c:pt idx="2984">
                  <c:v>0</c:v>
                </c:pt>
                <c:pt idx="2985">
                  <c:v>0</c:v>
                </c:pt>
                <c:pt idx="2986">
                  <c:v>0</c:v>
                </c:pt>
                <c:pt idx="2987">
                  <c:v>0</c:v>
                </c:pt>
                <c:pt idx="2988">
                  <c:v>0</c:v>
                </c:pt>
                <c:pt idx="2989">
                  <c:v>0</c:v>
                </c:pt>
                <c:pt idx="2990">
                  <c:v>0</c:v>
                </c:pt>
                <c:pt idx="2991">
                  <c:v>0</c:v>
                </c:pt>
                <c:pt idx="2992">
                  <c:v>0</c:v>
                </c:pt>
                <c:pt idx="2993">
                  <c:v>0</c:v>
                </c:pt>
                <c:pt idx="2994">
                  <c:v>0</c:v>
                </c:pt>
                <c:pt idx="2995">
                  <c:v>0</c:v>
                </c:pt>
                <c:pt idx="2996">
                  <c:v>0</c:v>
                </c:pt>
                <c:pt idx="2997">
                  <c:v>0</c:v>
                </c:pt>
                <c:pt idx="2998">
                  <c:v>0</c:v>
                </c:pt>
                <c:pt idx="2999">
                  <c:v>0</c:v>
                </c:pt>
                <c:pt idx="3000">
                  <c:v>0</c:v>
                </c:pt>
                <c:pt idx="3001">
                  <c:v>0</c:v>
                </c:pt>
                <c:pt idx="3002">
                  <c:v>0</c:v>
                </c:pt>
                <c:pt idx="3003">
                  <c:v>0</c:v>
                </c:pt>
                <c:pt idx="3004">
                  <c:v>0</c:v>
                </c:pt>
                <c:pt idx="3005">
                  <c:v>0</c:v>
                </c:pt>
                <c:pt idx="3006">
                  <c:v>0</c:v>
                </c:pt>
                <c:pt idx="3007">
                  <c:v>0</c:v>
                </c:pt>
                <c:pt idx="3008">
                  <c:v>0</c:v>
                </c:pt>
                <c:pt idx="3009">
                  <c:v>0</c:v>
                </c:pt>
                <c:pt idx="3010">
                  <c:v>0</c:v>
                </c:pt>
                <c:pt idx="3011">
                  <c:v>0</c:v>
                </c:pt>
                <c:pt idx="3012">
                  <c:v>0</c:v>
                </c:pt>
                <c:pt idx="3013">
                  <c:v>0</c:v>
                </c:pt>
                <c:pt idx="3014">
                  <c:v>0</c:v>
                </c:pt>
                <c:pt idx="3015">
                  <c:v>0</c:v>
                </c:pt>
                <c:pt idx="3016">
                  <c:v>0</c:v>
                </c:pt>
                <c:pt idx="3017">
                  <c:v>0</c:v>
                </c:pt>
                <c:pt idx="3018">
                  <c:v>0</c:v>
                </c:pt>
                <c:pt idx="3019">
                  <c:v>0</c:v>
                </c:pt>
                <c:pt idx="3020">
                  <c:v>0</c:v>
                </c:pt>
                <c:pt idx="3021">
                  <c:v>0</c:v>
                </c:pt>
                <c:pt idx="3022">
                  <c:v>0</c:v>
                </c:pt>
                <c:pt idx="3023">
                  <c:v>0</c:v>
                </c:pt>
                <c:pt idx="3024">
                  <c:v>0</c:v>
                </c:pt>
                <c:pt idx="3025">
                  <c:v>0</c:v>
                </c:pt>
                <c:pt idx="3026">
                  <c:v>0</c:v>
                </c:pt>
                <c:pt idx="3027">
                  <c:v>0</c:v>
                </c:pt>
                <c:pt idx="3028">
                  <c:v>0</c:v>
                </c:pt>
                <c:pt idx="3029">
                  <c:v>0</c:v>
                </c:pt>
                <c:pt idx="3030">
                  <c:v>0</c:v>
                </c:pt>
                <c:pt idx="3031">
                  <c:v>0</c:v>
                </c:pt>
                <c:pt idx="3032">
                  <c:v>0</c:v>
                </c:pt>
                <c:pt idx="3033">
                  <c:v>0</c:v>
                </c:pt>
                <c:pt idx="3034">
                  <c:v>0</c:v>
                </c:pt>
                <c:pt idx="3035">
                  <c:v>0</c:v>
                </c:pt>
                <c:pt idx="3036">
                  <c:v>0</c:v>
                </c:pt>
                <c:pt idx="3037">
                  <c:v>0</c:v>
                </c:pt>
                <c:pt idx="3038">
                  <c:v>0</c:v>
                </c:pt>
                <c:pt idx="3039">
                  <c:v>0</c:v>
                </c:pt>
                <c:pt idx="3040">
                  <c:v>0</c:v>
                </c:pt>
                <c:pt idx="3041">
                  <c:v>0</c:v>
                </c:pt>
                <c:pt idx="3042">
                  <c:v>0</c:v>
                </c:pt>
                <c:pt idx="3043">
                  <c:v>0</c:v>
                </c:pt>
                <c:pt idx="3044">
                  <c:v>0</c:v>
                </c:pt>
                <c:pt idx="3045">
                  <c:v>0</c:v>
                </c:pt>
                <c:pt idx="3046">
                  <c:v>0</c:v>
                </c:pt>
                <c:pt idx="3047">
                  <c:v>0</c:v>
                </c:pt>
                <c:pt idx="3048">
                  <c:v>0</c:v>
                </c:pt>
                <c:pt idx="3049">
                  <c:v>0</c:v>
                </c:pt>
                <c:pt idx="3050">
                  <c:v>0</c:v>
                </c:pt>
                <c:pt idx="3051">
                  <c:v>0</c:v>
                </c:pt>
                <c:pt idx="3052">
                  <c:v>0</c:v>
                </c:pt>
                <c:pt idx="3053">
                  <c:v>0</c:v>
                </c:pt>
                <c:pt idx="3054">
                  <c:v>0</c:v>
                </c:pt>
                <c:pt idx="3055">
                  <c:v>0</c:v>
                </c:pt>
                <c:pt idx="3056">
                  <c:v>0</c:v>
                </c:pt>
                <c:pt idx="3057">
                  <c:v>0</c:v>
                </c:pt>
                <c:pt idx="3058">
                  <c:v>0</c:v>
                </c:pt>
                <c:pt idx="3059">
                  <c:v>0</c:v>
                </c:pt>
                <c:pt idx="3060">
                  <c:v>0</c:v>
                </c:pt>
                <c:pt idx="3061">
                  <c:v>0</c:v>
                </c:pt>
                <c:pt idx="3062">
                  <c:v>4.9668281316750242</c:v>
                </c:pt>
                <c:pt idx="3063">
                  <c:v>0</c:v>
                </c:pt>
                <c:pt idx="3064">
                  <c:v>0</c:v>
                </c:pt>
                <c:pt idx="3065">
                  <c:v>0</c:v>
                </c:pt>
                <c:pt idx="3066">
                  <c:v>0</c:v>
                </c:pt>
                <c:pt idx="3067">
                  <c:v>0</c:v>
                </c:pt>
                <c:pt idx="3068">
                  <c:v>0</c:v>
                </c:pt>
                <c:pt idx="3069">
                  <c:v>0</c:v>
                </c:pt>
                <c:pt idx="3070">
                  <c:v>0</c:v>
                </c:pt>
                <c:pt idx="3071">
                  <c:v>0</c:v>
                </c:pt>
                <c:pt idx="3072">
                  <c:v>0</c:v>
                </c:pt>
                <c:pt idx="3073">
                  <c:v>0</c:v>
                </c:pt>
                <c:pt idx="3074">
                  <c:v>0</c:v>
                </c:pt>
                <c:pt idx="3075">
                  <c:v>0</c:v>
                </c:pt>
                <c:pt idx="3076">
                  <c:v>0</c:v>
                </c:pt>
                <c:pt idx="3077">
                  <c:v>0</c:v>
                </c:pt>
                <c:pt idx="3078">
                  <c:v>0</c:v>
                </c:pt>
                <c:pt idx="3079">
                  <c:v>0</c:v>
                </c:pt>
                <c:pt idx="3080">
                  <c:v>0</c:v>
                </c:pt>
                <c:pt idx="3081">
                  <c:v>0</c:v>
                </c:pt>
                <c:pt idx="3082">
                  <c:v>0</c:v>
                </c:pt>
                <c:pt idx="3083">
                  <c:v>0</c:v>
                </c:pt>
                <c:pt idx="3084">
                  <c:v>0</c:v>
                </c:pt>
                <c:pt idx="3085">
                  <c:v>0</c:v>
                </c:pt>
                <c:pt idx="3086">
                  <c:v>0</c:v>
                </c:pt>
                <c:pt idx="3087">
                  <c:v>4.4434889385768219</c:v>
                </c:pt>
                <c:pt idx="3088">
                  <c:v>5.1932011870129848</c:v>
                </c:pt>
                <c:pt idx="3089">
                  <c:v>0</c:v>
                </c:pt>
                <c:pt idx="3090">
                  <c:v>0</c:v>
                </c:pt>
                <c:pt idx="3091">
                  <c:v>0</c:v>
                </c:pt>
                <c:pt idx="3092">
                  <c:v>0</c:v>
                </c:pt>
                <c:pt idx="3093">
                  <c:v>0</c:v>
                </c:pt>
                <c:pt idx="3094">
                  <c:v>0</c:v>
                </c:pt>
                <c:pt idx="3095">
                  <c:v>0</c:v>
                </c:pt>
                <c:pt idx="3096">
                  <c:v>0</c:v>
                </c:pt>
                <c:pt idx="3097">
                  <c:v>0</c:v>
                </c:pt>
                <c:pt idx="3098">
                  <c:v>0</c:v>
                </c:pt>
                <c:pt idx="3099">
                  <c:v>0</c:v>
                </c:pt>
                <c:pt idx="3100">
                  <c:v>0</c:v>
                </c:pt>
                <c:pt idx="3101">
                  <c:v>0</c:v>
                </c:pt>
                <c:pt idx="3102">
                  <c:v>0</c:v>
                </c:pt>
                <c:pt idx="3103">
                  <c:v>0</c:v>
                </c:pt>
                <c:pt idx="3104">
                  <c:v>0</c:v>
                </c:pt>
                <c:pt idx="3105">
                  <c:v>0</c:v>
                </c:pt>
                <c:pt idx="3106">
                  <c:v>0</c:v>
                </c:pt>
                <c:pt idx="3107">
                  <c:v>0</c:v>
                </c:pt>
                <c:pt idx="3108">
                  <c:v>0</c:v>
                </c:pt>
                <c:pt idx="3109">
                  <c:v>4.4588326690545186</c:v>
                </c:pt>
                <c:pt idx="3110">
                  <c:v>5.7362106751914892</c:v>
                </c:pt>
                <c:pt idx="3111">
                  <c:v>6.4509534798916404</c:v>
                </c:pt>
                <c:pt idx="3112">
                  <c:v>6.5825562927320922</c:v>
                </c:pt>
                <c:pt idx="3113">
                  <c:v>6.3449980248051849</c:v>
                </c:pt>
                <c:pt idx="3114">
                  <c:v>4.8743447946419991</c:v>
                </c:pt>
                <c:pt idx="3115">
                  <c:v>0</c:v>
                </c:pt>
                <c:pt idx="3116">
                  <c:v>0</c:v>
                </c:pt>
                <c:pt idx="3117">
                  <c:v>0</c:v>
                </c:pt>
                <c:pt idx="3118">
                  <c:v>0</c:v>
                </c:pt>
                <c:pt idx="3119">
                  <c:v>0</c:v>
                </c:pt>
                <c:pt idx="3120">
                  <c:v>0</c:v>
                </c:pt>
                <c:pt idx="3121">
                  <c:v>0</c:v>
                </c:pt>
                <c:pt idx="3122">
                  <c:v>0</c:v>
                </c:pt>
                <c:pt idx="3123">
                  <c:v>0</c:v>
                </c:pt>
                <c:pt idx="3124">
                  <c:v>0</c:v>
                </c:pt>
                <c:pt idx="3125">
                  <c:v>0</c:v>
                </c:pt>
                <c:pt idx="3126">
                  <c:v>0</c:v>
                </c:pt>
                <c:pt idx="3127">
                  <c:v>0</c:v>
                </c:pt>
                <c:pt idx="3128">
                  <c:v>0</c:v>
                </c:pt>
                <c:pt idx="3129">
                  <c:v>0</c:v>
                </c:pt>
                <c:pt idx="3130">
                  <c:v>0</c:v>
                </c:pt>
                <c:pt idx="3131">
                  <c:v>0</c:v>
                </c:pt>
                <c:pt idx="3132">
                  <c:v>6.2585805538594901</c:v>
                </c:pt>
                <c:pt idx="3133">
                  <c:v>8.1461194896645814</c:v>
                </c:pt>
                <c:pt idx="3134">
                  <c:v>9.6636175992742572</c:v>
                </c:pt>
                <c:pt idx="3135">
                  <c:v>9.989121197095745</c:v>
                </c:pt>
                <c:pt idx="3136">
                  <c:v>9.3387854496708194</c:v>
                </c:pt>
                <c:pt idx="3137">
                  <c:v>8.8031838854340592</c:v>
                </c:pt>
                <c:pt idx="3138">
                  <c:v>7.8373860909886544</c:v>
                </c:pt>
                <c:pt idx="3139">
                  <c:v>5.1854184562176702</c:v>
                </c:pt>
                <c:pt idx="3140">
                  <c:v>0</c:v>
                </c:pt>
                <c:pt idx="3141">
                  <c:v>0</c:v>
                </c:pt>
                <c:pt idx="3142">
                  <c:v>0</c:v>
                </c:pt>
                <c:pt idx="3143">
                  <c:v>0</c:v>
                </c:pt>
                <c:pt idx="3144">
                  <c:v>0</c:v>
                </c:pt>
                <c:pt idx="3145">
                  <c:v>0</c:v>
                </c:pt>
                <c:pt idx="3146">
                  <c:v>0</c:v>
                </c:pt>
                <c:pt idx="3147">
                  <c:v>0</c:v>
                </c:pt>
                <c:pt idx="3148">
                  <c:v>0</c:v>
                </c:pt>
                <c:pt idx="3149">
                  <c:v>0</c:v>
                </c:pt>
                <c:pt idx="3150">
                  <c:v>0</c:v>
                </c:pt>
                <c:pt idx="3151">
                  <c:v>0</c:v>
                </c:pt>
                <c:pt idx="3152">
                  <c:v>0</c:v>
                </c:pt>
                <c:pt idx="3153">
                  <c:v>0</c:v>
                </c:pt>
                <c:pt idx="3154">
                  <c:v>0</c:v>
                </c:pt>
                <c:pt idx="3155">
                  <c:v>6.2486265870746367</c:v>
                </c:pt>
                <c:pt idx="3156">
                  <c:v>7.8455795331412883</c:v>
                </c:pt>
                <c:pt idx="3157">
                  <c:v>9.2399320591069092</c:v>
                </c:pt>
                <c:pt idx="3158">
                  <c:v>12.10746574145714</c:v>
                </c:pt>
                <c:pt idx="3159">
                  <c:v>10.612041545517364</c:v>
                </c:pt>
                <c:pt idx="3160">
                  <c:v>9.116975381464707</c:v>
                </c:pt>
                <c:pt idx="3161">
                  <c:v>7.7289922095059271</c:v>
                </c:pt>
                <c:pt idx="3162">
                  <c:v>6.2405963229857537</c:v>
                </c:pt>
                <c:pt idx="3163">
                  <c:v>4.753228663584478</c:v>
                </c:pt>
                <c:pt idx="3164">
                  <c:v>0</c:v>
                </c:pt>
                <c:pt idx="3165">
                  <c:v>0</c:v>
                </c:pt>
                <c:pt idx="3166">
                  <c:v>0</c:v>
                </c:pt>
                <c:pt idx="3167">
                  <c:v>0</c:v>
                </c:pt>
                <c:pt idx="3168">
                  <c:v>0</c:v>
                </c:pt>
                <c:pt idx="3169">
                  <c:v>0</c:v>
                </c:pt>
                <c:pt idx="3170">
                  <c:v>0</c:v>
                </c:pt>
                <c:pt idx="3171">
                  <c:v>0</c:v>
                </c:pt>
                <c:pt idx="3172">
                  <c:v>0</c:v>
                </c:pt>
                <c:pt idx="3173">
                  <c:v>0</c:v>
                </c:pt>
                <c:pt idx="3174">
                  <c:v>0</c:v>
                </c:pt>
                <c:pt idx="3175">
                  <c:v>0</c:v>
                </c:pt>
                <c:pt idx="3176">
                  <c:v>0</c:v>
                </c:pt>
                <c:pt idx="3177">
                  <c:v>0</c:v>
                </c:pt>
                <c:pt idx="3178">
                  <c:v>0</c:v>
                </c:pt>
                <c:pt idx="3179">
                  <c:v>6.029688552941141</c:v>
                </c:pt>
                <c:pt idx="3180">
                  <c:v>7.1941386220796248</c:v>
                </c:pt>
                <c:pt idx="3181">
                  <c:v>9.7392814658208273</c:v>
                </c:pt>
                <c:pt idx="3182">
                  <c:v>10.388078648410421</c:v>
                </c:pt>
                <c:pt idx="3183">
                  <c:v>9.9656990834914918</c:v>
                </c:pt>
                <c:pt idx="3184">
                  <c:v>11.568254821658094</c:v>
                </c:pt>
                <c:pt idx="3185">
                  <c:v>11.795009219126651</c:v>
                </c:pt>
                <c:pt idx="3186">
                  <c:v>10.091126743722972</c:v>
                </c:pt>
                <c:pt idx="3187">
                  <c:v>7.0933831477322737</c:v>
                </c:pt>
                <c:pt idx="3188">
                  <c:v>0</c:v>
                </c:pt>
                <c:pt idx="3189">
                  <c:v>0</c:v>
                </c:pt>
                <c:pt idx="3190">
                  <c:v>0</c:v>
                </c:pt>
                <c:pt idx="3191">
                  <c:v>0</c:v>
                </c:pt>
                <c:pt idx="3192">
                  <c:v>0</c:v>
                </c:pt>
                <c:pt idx="3193">
                  <c:v>0</c:v>
                </c:pt>
                <c:pt idx="3194">
                  <c:v>0</c:v>
                </c:pt>
                <c:pt idx="3195">
                  <c:v>0</c:v>
                </c:pt>
                <c:pt idx="3196">
                  <c:v>0</c:v>
                </c:pt>
                <c:pt idx="3197">
                  <c:v>0</c:v>
                </c:pt>
                <c:pt idx="3198">
                  <c:v>0</c:v>
                </c:pt>
                <c:pt idx="3199">
                  <c:v>0</c:v>
                </c:pt>
                <c:pt idx="3200">
                  <c:v>0</c:v>
                </c:pt>
                <c:pt idx="3201">
                  <c:v>0</c:v>
                </c:pt>
                <c:pt idx="3202">
                  <c:v>0</c:v>
                </c:pt>
                <c:pt idx="3203">
                  <c:v>0</c:v>
                </c:pt>
                <c:pt idx="3204">
                  <c:v>4.4345384300718944</c:v>
                </c:pt>
                <c:pt idx="3205">
                  <c:v>6.4474216202978463</c:v>
                </c:pt>
                <c:pt idx="3206">
                  <c:v>7.7318365001376925</c:v>
                </c:pt>
                <c:pt idx="3207">
                  <c:v>8.0485334542898137</c:v>
                </c:pt>
                <c:pt idx="3208">
                  <c:v>6.7834184481752242</c:v>
                </c:pt>
                <c:pt idx="3209">
                  <c:v>5.9372047080502233</c:v>
                </c:pt>
                <c:pt idx="3210">
                  <c:v>4.6627468511663546</c:v>
                </c:pt>
                <c:pt idx="3211">
                  <c:v>0</c:v>
                </c:pt>
                <c:pt idx="3212">
                  <c:v>0</c:v>
                </c:pt>
                <c:pt idx="3213">
                  <c:v>0</c:v>
                </c:pt>
                <c:pt idx="3214">
                  <c:v>0</c:v>
                </c:pt>
                <c:pt idx="3215">
                  <c:v>0</c:v>
                </c:pt>
                <c:pt idx="3216">
                  <c:v>0</c:v>
                </c:pt>
                <c:pt idx="3217">
                  <c:v>0</c:v>
                </c:pt>
                <c:pt idx="3218">
                  <c:v>0</c:v>
                </c:pt>
                <c:pt idx="3219">
                  <c:v>0</c:v>
                </c:pt>
                <c:pt idx="3220">
                  <c:v>0</c:v>
                </c:pt>
                <c:pt idx="3221">
                  <c:v>0</c:v>
                </c:pt>
                <c:pt idx="3222">
                  <c:v>0</c:v>
                </c:pt>
                <c:pt idx="3223">
                  <c:v>0</c:v>
                </c:pt>
                <c:pt idx="3224">
                  <c:v>0</c:v>
                </c:pt>
                <c:pt idx="3225">
                  <c:v>0</c:v>
                </c:pt>
                <c:pt idx="3226">
                  <c:v>0</c:v>
                </c:pt>
                <c:pt idx="3227">
                  <c:v>0</c:v>
                </c:pt>
                <c:pt idx="3228">
                  <c:v>0</c:v>
                </c:pt>
                <c:pt idx="3229">
                  <c:v>0</c:v>
                </c:pt>
                <c:pt idx="3230">
                  <c:v>0</c:v>
                </c:pt>
                <c:pt idx="3231">
                  <c:v>0</c:v>
                </c:pt>
                <c:pt idx="3232">
                  <c:v>0</c:v>
                </c:pt>
                <c:pt idx="3233">
                  <c:v>0</c:v>
                </c:pt>
                <c:pt idx="3234">
                  <c:v>0</c:v>
                </c:pt>
                <c:pt idx="3235">
                  <c:v>0</c:v>
                </c:pt>
                <c:pt idx="3236">
                  <c:v>0</c:v>
                </c:pt>
                <c:pt idx="3237">
                  <c:v>0</c:v>
                </c:pt>
                <c:pt idx="3238">
                  <c:v>0</c:v>
                </c:pt>
                <c:pt idx="3239">
                  <c:v>0</c:v>
                </c:pt>
                <c:pt idx="3240">
                  <c:v>0</c:v>
                </c:pt>
                <c:pt idx="3241">
                  <c:v>0</c:v>
                </c:pt>
                <c:pt idx="3242">
                  <c:v>0</c:v>
                </c:pt>
                <c:pt idx="3243">
                  <c:v>0</c:v>
                </c:pt>
                <c:pt idx="3244">
                  <c:v>0</c:v>
                </c:pt>
                <c:pt idx="3245">
                  <c:v>0</c:v>
                </c:pt>
                <c:pt idx="3246">
                  <c:v>0</c:v>
                </c:pt>
                <c:pt idx="3247">
                  <c:v>0</c:v>
                </c:pt>
                <c:pt idx="3248">
                  <c:v>0</c:v>
                </c:pt>
                <c:pt idx="3249">
                  <c:v>0</c:v>
                </c:pt>
                <c:pt idx="3250">
                  <c:v>0</c:v>
                </c:pt>
                <c:pt idx="3251">
                  <c:v>0</c:v>
                </c:pt>
                <c:pt idx="3252">
                  <c:v>0</c:v>
                </c:pt>
                <c:pt idx="3253">
                  <c:v>0</c:v>
                </c:pt>
                <c:pt idx="3254">
                  <c:v>0</c:v>
                </c:pt>
                <c:pt idx="3255">
                  <c:v>0</c:v>
                </c:pt>
                <c:pt idx="3256">
                  <c:v>0</c:v>
                </c:pt>
                <c:pt idx="3257">
                  <c:v>0</c:v>
                </c:pt>
                <c:pt idx="3258">
                  <c:v>0</c:v>
                </c:pt>
                <c:pt idx="3259">
                  <c:v>0</c:v>
                </c:pt>
                <c:pt idx="3260">
                  <c:v>0</c:v>
                </c:pt>
                <c:pt idx="3261">
                  <c:v>0</c:v>
                </c:pt>
                <c:pt idx="3262">
                  <c:v>0</c:v>
                </c:pt>
                <c:pt idx="3263">
                  <c:v>0</c:v>
                </c:pt>
                <c:pt idx="3264">
                  <c:v>0</c:v>
                </c:pt>
                <c:pt idx="3265">
                  <c:v>0</c:v>
                </c:pt>
                <c:pt idx="3266">
                  <c:v>0</c:v>
                </c:pt>
                <c:pt idx="3267">
                  <c:v>0</c:v>
                </c:pt>
                <c:pt idx="3268">
                  <c:v>0</c:v>
                </c:pt>
                <c:pt idx="3269">
                  <c:v>0</c:v>
                </c:pt>
                <c:pt idx="3270">
                  <c:v>0</c:v>
                </c:pt>
                <c:pt idx="3271">
                  <c:v>0</c:v>
                </c:pt>
                <c:pt idx="3272">
                  <c:v>0</c:v>
                </c:pt>
                <c:pt idx="3273">
                  <c:v>0</c:v>
                </c:pt>
                <c:pt idx="3274">
                  <c:v>0</c:v>
                </c:pt>
                <c:pt idx="3275">
                  <c:v>0</c:v>
                </c:pt>
                <c:pt idx="3276">
                  <c:v>0</c:v>
                </c:pt>
                <c:pt idx="3277">
                  <c:v>0</c:v>
                </c:pt>
                <c:pt idx="3278">
                  <c:v>0</c:v>
                </c:pt>
                <c:pt idx="3279">
                  <c:v>4.7546238711144904</c:v>
                </c:pt>
                <c:pt idx="3280">
                  <c:v>4.4383743622034455</c:v>
                </c:pt>
                <c:pt idx="3281">
                  <c:v>0</c:v>
                </c:pt>
                <c:pt idx="3282">
                  <c:v>0</c:v>
                </c:pt>
                <c:pt idx="3283">
                  <c:v>0</c:v>
                </c:pt>
                <c:pt idx="3284">
                  <c:v>0</c:v>
                </c:pt>
                <c:pt idx="3285">
                  <c:v>0</c:v>
                </c:pt>
                <c:pt idx="3286">
                  <c:v>0</c:v>
                </c:pt>
                <c:pt idx="3287">
                  <c:v>0</c:v>
                </c:pt>
                <c:pt idx="3288">
                  <c:v>0</c:v>
                </c:pt>
                <c:pt idx="3289">
                  <c:v>0</c:v>
                </c:pt>
                <c:pt idx="3290">
                  <c:v>0</c:v>
                </c:pt>
                <c:pt idx="3291">
                  <c:v>0</c:v>
                </c:pt>
                <c:pt idx="3292">
                  <c:v>0</c:v>
                </c:pt>
                <c:pt idx="3293">
                  <c:v>0</c:v>
                </c:pt>
                <c:pt idx="3294">
                  <c:v>0</c:v>
                </c:pt>
                <c:pt idx="3295">
                  <c:v>0</c:v>
                </c:pt>
                <c:pt idx="3296">
                  <c:v>0</c:v>
                </c:pt>
                <c:pt idx="3297">
                  <c:v>0</c:v>
                </c:pt>
                <c:pt idx="3298">
                  <c:v>0</c:v>
                </c:pt>
                <c:pt idx="3299">
                  <c:v>0</c:v>
                </c:pt>
                <c:pt idx="3300">
                  <c:v>4.4345384300718944</c:v>
                </c:pt>
                <c:pt idx="3301">
                  <c:v>7.6236484193746605</c:v>
                </c:pt>
                <c:pt idx="3302">
                  <c:v>7.9402237129808517</c:v>
                </c:pt>
                <c:pt idx="3303">
                  <c:v>8.1598315622862234</c:v>
                </c:pt>
                <c:pt idx="3304">
                  <c:v>7.5206996991334742</c:v>
                </c:pt>
                <c:pt idx="3305">
                  <c:v>6.9808816527053894</c:v>
                </c:pt>
                <c:pt idx="3306">
                  <c:v>5.609377201632272</c:v>
                </c:pt>
                <c:pt idx="3307">
                  <c:v>0</c:v>
                </c:pt>
                <c:pt idx="3308">
                  <c:v>0</c:v>
                </c:pt>
                <c:pt idx="3309">
                  <c:v>0</c:v>
                </c:pt>
                <c:pt idx="3310">
                  <c:v>0</c:v>
                </c:pt>
                <c:pt idx="3311">
                  <c:v>0</c:v>
                </c:pt>
                <c:pt idx="3312">
                  <c:v>0</c:v>
                </c:pt>
                <c:pt idx="3313">
                  <c:v>0</c:v>
                </c:pt>
                <c:pt idx="3314">
                  <c:v>0</c:v>
                </c:pt>
                <c:pt idx="3315">
                  <c:v>0</c:v>
                </c:pt>
                <c:pt idx="3316">
                  <c:v>0</c:v>
                </c:pt>
                <c:pt idx="3317">
                  <c:v>0</c:v>
                </c:pt>
                <c:pt idx="3318">
                  <c:v>0</c:v>
                </c:pt>
                <c:pt idx="3319">
                  <c:v>0</c:v>
                </c:pt>
                <c:pt idx="3320">
                  <c:v>0</c:v>
                </c:pt>
                <c:pt idx="3321">
                  <c:v>0</c:v>
                </c:pt>
                <c:pt idx="3322">
                  <c:v>0</c:v>
                </c:pt>
                <c:pt idx="3323">
                  <c:v>0</c:v>
                </c:pt>
                <c:pt idx="3324">
                  <c:v>0</c:v>
                </c:pt>
                <c:pt idx="3325">
                  <c:v>0</c:v>
                </c:pt>
                <c:pt idx="3326">
                  <c:v>0</c:v>
                </c:pt>
                <c:pt idx="3327">
                  <c:v>0</c:v>
                </c:pt>
                <c:pt idx="3328">
                  <c:v>0</c:v>
                </c:pt>
                <c:pt idx="3329">
                  <c:v>0</c:v>
                </c:pt>
                <c:pt idx="3330">
                  <c:v>0</c:v>
                </c:pt>
                <c:pt idx="3331">
                  <c:v>0</c:v>
                </c:pt>
                <c:pt idx="3332">
                  <c:v>0</c:v>
                </c:pt>
                <c:pt idx="3333">
                  <c:v>0</c:v>
                </c:pt>
                <c:pt idx="3334">
                  <c:v>0</c:v>
                </c:pt>
                <c:pt idx="3335">
                  <c:v>0</c:v>
                </c:pt>
                <c:pt idx="3336">
                  <c:v>0</c:v>
                </c:pt>
                <c:pt idx="3337">
                  <c:v>0</c:v>
                </c:pt>
                <c:pt idx="3338">
                  <c:v>0</c:v>
                </c:pt>
                <c:pt idx="3339">
                  <c:v>0</c:v>
                </c:pt>
                <c:pt idx="3340">
                  <c:v>0</c:v>
                </c:pt>
                <c:pt idx="3341">
                  <c:v>0</c:v>
                </c:pt>
                <c:pt idx="3342">
                  <c:v>0</c:v>
                </c:pt>
                <c:pt idx="3343">
                  <c:v>0</c:v>
                </c:pt>
                <c:pt idx="3344">
                  <c:v>0</c:v>
                </c:pt>
                <c:pt idx="3345">
                  <c:v>0</c:v>
                </c:pt>
                <c:pt idx="3346">
                  <c:v>0</c:v>
                </c:pt>
                <c:pt idx="3347">
                  <c:v>0</c:v>
                </c:pt>
                <c:pt idx="3348">
                  <c:v>0</c:v>
                </c:pt>
                <c:pt idx="3349">
                  <c:v>0</c:v>
                </c:pt>
                <c:pt idx="3350">
                  <c:v>0</c:v>
                </c:pt>
                <c:pt idx="3351">
                  <c:v>0</c:v>
                </c:pt>
                <c:pt idx="3352">
                  <c:v>0</c:v>
                </c:pt>
                <c:pt idx="3353">
                  <c:v>0</c:v>
                </c:pt>
                <c:pt idx="3354">
                  <c:v>0</c:v>
                </c:pt>
                <c:pt idx="3355">
                  <c:v>0</c:v>
                </c:pt>
                <c:pt idx="3356">
                  <c:v>0</c:v>
                </c:pt>
                <c:pt idx="3357">
                  <c:v>0</c:v>
                </c:pt>
                <c:pt idx="3358">
                  <c:v>0</c:v>
                </c:pt>
                <c:pt idx="3359">
                  <c:v>0</c:v>
                </c:pt>
                <c:pt idx="3360">
                  <c:v>0</c:v>
                </c:pt>
                <c:pt idx="3361">
                  <c:v>0</c:v>
                </c:pt>
                <c:pt idx="3362">
                  <c:v>0</c:v>
                </c:pt>
                <c:pt idx="3363">
                  <c:v>0</c:v>
                </c:pt>
                <c:pt idx="3364">
                  <c:v>0</c:v>
                </c:pt>
                <c:pt idx="3365">
                  <c:v>0</c:v>
                </c:pt>
                <c:pt idx="3366">
                  <c:v>0</c:v>
                </c:pt>
                <c:pt idx="3367">
                  <c:v>0</c:v>
                </c:pt>
                <c:pt idx="3368">
                  <c:v>0</c:v>
                </c:pt>
                <c:pt idx="3369">
                  <c:v>0</c:v>
                </c:pt>
                <c:pt idx="3370">
                  <c:v>0</c:v>
                </c:pt>
                <c:pt idx="3371">
                  <c:v>0</c:v>
                </c:pt>
                <c:pt idx="3372">
                  <c:v>0</c:v>
                </c:pt>
                <c:pt idx="3373">
                  <c:v>0</c:v>
                </c:pt>
                <c:pt idx="3374">
                  <c:v>0</c:v>
                </c:pt>
                <c:pt idx="3375">
                  <c:v>0</c:v>
                </c:pt>
                <c:pt idx="3376">
                  <c:v>0</c:v>
                </c:pt>
                <c:pt idx="3377">
                  <c:v>0</c:v>
                </c:pt>
                <c:pt idx="3378">
                  <c:v>0</c:v>
                </c:pt>
                <c:pt idx="3379">
                  <c:v>0</c:v>
                </c:pt>
                <c:pt idx="3380">
                  <c:v>0</c:v>
                </c:pt>
                <c:pt idx="3381">
                  <c:v>0</c:v>
                </c:pt>
                <c:pt idx="3382">
                  <c:v>0</c:v>
                </c:pt>
                <c:pt idx="3383">
                  <c:v>0</c:v>
                </c:pt>
                <c:pt idx="3384">
                  <c:v>0</c:v>
                </c:pt>
                <c:pt idx="3385">
                  <c:v>0</c:v>
                </c:pt>
                <c:pt idx="3386">
                  <c:v>0</c:v>
                </c:pt>
                <c:pt idx="3387">
                  <c:v>0</c:v>
                </c:pt>
                <c:pt idx="3388">
                  <c:v>0</c:v>
                </c:pt>
                <c:pt idx="3389">
                  <c:v>0</c:v>
                </c:pt>
                <c:pt idx="3390">
                  <c:v>0</c:v>
                </c:pt>
                <c:pt idx="3391">
                  <c:v>0</c:v>
                </c:pt>
                <c:pt idx="3392">
                  <c:v>0</c:v>
                </c:pt>
                <c:pt idx="3393">
                  <c:v>0</c:v>
                </c:pt>
                <c:pt idx="3394">
                  <c:v>0</c:v>
                </c:pt>
                <c:pt idx="3395">
                  <c:v>0</c:v>
                </c:pt>
                <c:pt idx="3396">
                  <c:v>0</c:v>
                </c:pt>
                <c:pt idx="3397">
                  <c:v>0</c:v>
                </c:pt>
                <c:pt idx="3398">
                  <c:v>0</c:v>
                </c:pt>
                <c:pt idx="3399">
                  <c:v>0</c:v>
                </c:pt>
                <c:pt idx="3400">
                  <c:v>0</c:v>
                </c:pt>
                <c:pt idx="3401">
                  <c:v>0</c:v>
                </c:pt>
                <c:pt idx="3402">
                  <c:v>0</c:v>
                </c:pt>
                <c:pt idx="3403">
                  <c:v>0</c:v>
                </c:pt>
                <c:pt idx="3404">
                  <c:v>0</c:v>
                </c:pt>
                <c:pt idx="3405">
                  <c:v>0</c:v>
                </c:pt>
                <c:pt idx="3406">
                  <c:v>0</c:v>
                </c:pt>
                <c:pt idx="3407">
                  <c:v>0</c:v>
                </c:pt>
                <c:pt idx="3408">
                  <c:v>0</c:v>
                </c:pt>
                <c:pt idx="3409">
                  <c:v>0</c:v>
                </c:pt>
                <c:pt idx="3410">
                  <c:v>0</c:v>
                </c:pt>
                <c:pt idx="3411">
                  <c:v>0</c:v>
                </c:pt>
                <c:pt idx="3412">
                  <c:v>0</c:v>
                </c:pt>
                <c:pt idx="3413">
                  <c:v>0</c:v>
                </c:pt>
                <c:pt idx="3414">
                  <c:v>0</c:v>
                </c:pt>
                <c:pt idx="3415">
                  <c:v>0</c:v>
                </c:pt>
                <c:pt idx="3416">
                  <c:v>0</c:v>
                </c:pt>
                <c:pt idx="3417">
                  <c:v>0</c:v>
                </c:pt>
                <c:pt idx="3418">
                  <c:v>0</c:v>
                </c:pt>
                <c:pt idx="3419">
                  <c:v>0</c:v>
                </c:pt>
                <c:pt idx="3420">
                  <c:v>0</c:v>
                </c:pt>
                <c:pt idx="3421">
                  <c:v>0</c:v>
                </c:pt>
                <c:pt idx="3422">
                  <c:v>0</c:v>
                </c:pt>
                <c:pt idx="3423">
                  <c:v>0</c:v>
                </c:pt>
                <c:pt idx="3424">
                  <c:v>0</c:v>
                </c:pt>
                <c:pt idx="3425">
                  <c:v>0</c:v>
                </c:pt>
                <c:pt idx="3426">
                  <c:v>0</c:v>
                </c:pt>
                <c:pt idx="3427">
                  <c:v>0</c:v>
                </c:pt>
                <c:pt idx="3428">
                  <c:v>0</c:v>
                </c:pt>
                <c:pt idx="3429">
                  <c:v>0</c:v>
                </c:pt>
                <c:pt idx="3430">
                  <c:v>0</c:v>
                </c:pt>
                <c:pt idx="3431">
                  <c:v>0</c:v>
                </c:pt>
                <c:pt idx="3432">
                  <c:v>0</c:v>
                </c:pt>
                <c:pt idx="3433">
                  <c:v>0</c:v>
                </c:pt>
                <c:pt idx="3434">
                  <c:v>0</c:v>
                </c:pt>
                <c:pt idx="3435">
                  <c:v>0</c:v>
                </c:pt>
                <c:pt idx="3436">
                  <c:v>0</c:v>
                </c:pt>
                <c:pt idx="3437">
                  <c:v>0</c:v>
                </c:pt>
                <c:pt idx="3438">
                  <c:v>0</c:v>
                </c:pt>
                <c:pt idx="3439">
                  <c:v>0</c:v>
                </c:pt>
                <c:pt idx="3440">
                  <c:v>0</c:v>
                </c:pt>
                <c:pt idx="3441">
                  <c:v>0</c:v>
                </c:pt>
                <c:pt idx="3442">
                  <c:v>0</c:v>
                </c:pt>
                <c:pt idx="3443">
                  <c:v>0</c:v>
                </c:pt>
                <c:pt idx="3444">
                  <c:v>0</c:v>
                </c:pt>
                <c:pt idx="3445">
                  <c:v>0</c:v>
                </c:pt>
                <c:pt idx="3446">
                  <c:v>0</c:v>
                </c:pt>
                <c:pt idx="3447">
                  <c:v>0</c:v>
                </c:pt>
                <c:pt idx="3448">
                  <c:v>0</c:v>
                </c:pt>
                <c:pt idx="3449">
                  <c:v>0</c:v>
                </c:pt>
                <c:pt idx="3450">
                  <c:v>0</c:v>
                </c:pt>
                <c:pt idx="3451">
                  <c:v>0</c:v>
                </c:pt>
                <c:pt idx="3452">
                  <c:v>0</c:v>
                </c:pt>
                <c:pt idx="3453">
                  <c:v>0</c:v>
                </c:pt>
                <c:pt idx="3454">
                  <c:v>0</c:v>
                </c:pt>
                <c:pt idx="3455">
                  <c:v>0</c:v>
                </c:pt>
                <c:pt idx="3456">
                  <c:v>0</c:v>
                </c:pt>
                <c:pt idx="3457">
                  <c:v>0</c:v>
                </c:pt>
                <c:pt idx="3458">
                  <c:v>0</c:v>
                </c:pt>
                <c:pt idx="3459">
                  <c:v>0</c:v>
                </c:pt>
                <c:pt idx="3460">
                  <c:v>0</c:v>
                </c:pt>
                <c:pt idx="3461">
                  <c:v>0</c:v>
                </c:pt>
                <c:pt idx="3462">
                  <c:v>0</c:v>
                </c:pt>
                <c:pt idx="3463">
                  <c:v>0</c:v>
                </c:pt>
                <c:pt idx="3464">
                  <c:v>0</c:v>
                </c:pt>
                <c:pt idx="3465">
                  <c:v>0</c:v>
                </c:pt>
                <c:pt idx="3466">
                  <c:v>0</c:v>
                </c:pt>
                <c:pt idx="3467">
                  <c:v>0</c:v>
                </c:pt>
                <c:pt idx="3468">
                  <c:v>0</c:v>
                </c:pt>
                <c:pt idx="3469">
                  <c:v>0</c:v>
                </c:pt>
                <c:pt idx="3470">
                  <c:v>0</c:v>
                </c:pt>
                <c:pt idx="3471">
                  <c:v>0</c:v>
                </c:pt>
                <c:pt idx="3472">
                  <c:v>0</c:v>
                </c:pt>
                <c:pt idx="3473">
                  <c:v>0</c:v>
                </c:pt>
                <c:pt idx="3474">
                  <c:v>0</c:v>
                </c:pt>
                <c:pt idx="3475">
                  <c:v>0</c:v>
                </c:pt>
                <c:pt idx="3476">
                  <c:v>0</c:v>
                </c:pt>
                <c:pt idx="3477">
                  <c:v>0</c:v>
                </c:pt>
                <c:pt idx="3478">
                  <c:v>0</c:v>
                </c:pt>
                <c:pt idx="3479">
                  <c:v>0</c:v>
                </c:pt>
                <c:pt idx="3480">
                  <c:v>0</c:v>
                </c:pt>
                <c:pt idx="3481">
                  <c:v>0</c:v>
                </c:pt>
                <c:pt idx="3482">
                  <c:v>0</c:v>
                </c:pt>
                <c:pt idx="3483">
                  <c:v>0</c:v>
                </c:pt>
                <c:pt idx="3484">
                  <c:v>0</c:v>
                </c:pt>
                <c:pt idx="3485">
                  <c:v>0</c:v>
                </c:pt>
                <c:pt idx="3486">
                  <c:v>0</c:v>
                </c:pt>
                <c:pt idx="3487">
                  <c:v>0</c:v>
                </c:pt>
                <c:pt idx="3488">
                  <c:v>0</c:v>
                </c:pt>
                <c:pt idx="3489">
                  <c:v>0</c:v>
                </c:pt>
                <c:pt idx="3490">
                  <c:v>0</c:v>
                </c:pt>
                <c:pt idx="3491">
                  <c:v>0</c:v>
                </c:pt>
                <c:pt idx="3492">
                  <c:v>0</c:v>
                </c:pt>
                <c:pt idx="3493">
                  <c:v>0</c:v>
                </c:pt>
                <c:pt idx="3494">
                  <c:v>0</c:v>
                </c:pt>
                <c:pt idx="3495">
                  <c:v>0</c:v>
                </c:pt>
                <c:pt idx="3496">
                  <c:v>0</c:v>
                </c:pt>
                <c:pt idx="3497">
                  <c:v>0</c:v>
                </c:pt>
                <c:pt idx="3498">
                  <c:v>0</c:v>
                </c:pt>
                <c:pt idx="3499">
                  <c:v>0</c:v>
                </c:pt>
                <c:pt idx="3500">
                  <c:v>0</c:v>
                </c:pt>
                <c:pt idx="3501">
                  <c:v>0</c:v>
                </c:pt>
                <c:pt idx="3502">
                  <c:v>0</c:v>
                </c:pt>
                <c:pt idx="3503">
                  <c:v>0</c:v>
                </c:pt>
                <c:pt idx="3504">
                  <c:v>0</c:v>
                </c:pt>
                <c:pt idx="3505">
                  <c:v>0</c:v>
                </c:pt>
                <c:pt idx="3506">
                  <c:v>0</c:v>
                </c:pt>
                <c:pt idx="3507">
                  <c:v>0</c:v>
                </c:pt>
                <c:pt idx="3508">
                  <c:v>0</c:v>
                </c:pt>
                <c:pt idx="3509">
                  <c:v>0</c:v>
                </c:pt>
                <c:pt idx="3510">
                  <c:v>0</c:v>
                </c:pt>
                <c:pt idx="3511">
                  <c:v>0</c:v>
                </c:pt>
                <c:pt idx="3512">
                  <c:v>0</c:v>
                </c:pt>
                <c:pt idx="3513">
                  <c:v>0</c:v>
                </c:pt>
                <c:pt idx="3514">
                  <c:v>0</c:v>
                </c:pt>
                <c:pt idx="3515">
                  <c:v>0</c:v>
                </c:pt>
                <c:pt idx="3516">
                  <c:v>0</c:v>
                </c:pt>
                <c:pt idx="3517">
                  <c:v>0</c:v>
                </c:pt>
                <c:pt idx="3518">
                  <c:v>0</c:v>
                </c:pt>
                <c:pt idx="3519">
                  <c:v>0</c:v>
                </c:pt>
                <c:pt idx="3520">
                  <c:v>0</c:v>
                </c:pt>
                <c:pt idx="3521">
                  <c:v>0</c:v>
                </c:pt>
                <c:pt idx="3522">
                  <c:v>0</c:v>
                </c:pt>
                <c:pt idx="3523">
                  <c:v>0</c:v>
                </c:pt>
                <c:pt idx="3524">
                  <c:v>0</c:v>
                </c:pt>
                <c:pt idx="3525">
                  <c:v>0</c:v>
                </c:pt>
                <c:pt idx="3526">
                  <c:v>0</c:v>
                </c:pt>
                <c:pt idx="3527">
                  <c:v>0</c:v>
                </c:pt>
                <c:pt idx="3528">
                  <c:v>0</c:v>
                </c:pt>
                <c:pt idx="3529">
                  <c:v>0</c:v>
                </c:pt>
                <c:pt idx="3530">
                  <c:v>0</c:v>
                </c:pt>
                <c:pt idx="3531">
                  <c:v>0</c:v>
                </c:pt>
                <c:pt idx="3532">
                  <c:v>0</c:v>
                </c:pt>
                <c:pt idx="3533">
                  <c:v>0</c:v>
                </c:pt>
                <c:pt idx="3534">
                  <c:v>0</c:v>
                </c:pt>
                <c:pt idx="3535">
                  <c:v>0</c:v>
                </c:pt>
                <c:pt idx="3536">
                  <c:v>0</c:v>
                </c:pt>
                <c:pt idx="3537">
                  <c:v>0</c:v>
                </c:pt>
                <c:pt idx="3538">
                  <c:v>0</c:v>
                </c:pt>
                <c:pt idx="3539">
                  <c:v>0</c:v>
                </c:pt>
                <c:pt idx="3540">
                  <c:v>0</c:v>
                </c:pt>
                <c:pt idx="3541">
                  <c:v>0</c:v>
                </c:pt>
                <c:pt idx="3542">
                  <c:v>5.1803728524553811</c:v>
                </c:pt>
                <c:pt idx="3543">
                  <c:v>5.6037960485265517</c:v>
                </c:pt>
                <c:pt idx="3544">
                  <c:v>6.2685345212541614</c:v>
                </c:pt>
                <c:pt idx="3545">
                  <c:v>5.7097099568576164</c:v>
                </c:pt>
                <c:pt idx="3546">
                  <c:v>5.2862070359315201</c:v>
                </c:pt>
                <c:pt idx="3547">
                  <c:v>0</c:v>
                </c:pt>
                <c:pt idx="3548">
                  <c:v>0</c:v>
                </c:pt>
                <c:pt idx="3549">
                  <c:v>0</c:v>
                </c:pt>
                <c:pt idx="3550">
                  <c:v>0</c:v>
                </c:pt>
                <c:pt idx="3551">
                  <c:v>0</c:v>
                </c:pt>
                <c:pt idx="3552">
                  <c:v>0</c:v>
                </c:pt>
                <c:pt idx="3553">
                  <c:v>0</c:v>
                </c:pt>
                <c:pt idx="3554">
                  <c:v>0</c:v>
                </c:pt>
                <c:pt idx="3555">
                  <c:v>0</c:v>
                </c:pt>
                <c:pt idx="3556">
                  <c:v>0</c:v>
                </c:pt>
                <c:pt idx="3557">
                  <c:v>0</c:v>
                </c:pt>
                <c:pt idx="3558">
                  <c:v>0</c:v>
                </c:pt>
                <c:pt idx="3559">
                  <c:v>0</c:v>
                </c:pt>
                <c:pt idx="3560">
                  <c:v>0</c:v>
                </c:pt>
                <c:pt idx="3561">
                  <c:v>0</c:v>
                </c:pt>
                <c:pt idx="3562">
                  <c:v>0</c:v>
                </c:pt>
                <c:pt idx="3563">
                  <c:v>0</c:v>
                </c:pt>
                <c:pt idx="3564">
                  <c:v>4.9686651845182794</c:v>
                </c:pt>
                <c:pt idx="3565">
                  <c:v>6.3705387794331187</c:v>
                </c:pt>
                <c:pt idx="3566">
                  <c:v>7.0864515273866955</c:v>
                </c:pt>
                <c:pt idx="3567">
                  <c:v>7.7222067156110326</c:v>
                </c:pt>
                <c:pt idx="3568">
                  <c:v>8.0401550514958835</c:v>
                </c:pt>
                <c:pt idx="3569">
                  <c:v>7.2983747892976902</c:v>
                </c:pt>
                <c:pt idx="3570">
                  <c:v>5.7097099568576164</c:v>
                </c:pt>
                <c:pt idx="3571">
                  <c:v>4.5622271522201041</c:v>
                </c:pt>
                <c:pt idx="3572">
                  <c:v>0</c:v>
                </c:pt>
                <c:pt idx="3573">
                  <c:v>0</c:v>
                </c:pt>
                <c:pt idx="3574">
                  <c:v>0</c:v>
                </c:pt>
                <c:pt idx="3575">
                  <c:v>0</c:v>
                </c:pt>
                <c:pt idx="3576">
                  <c:v>0</c:v>
                </c:pt>
                <c:pt idx="3577">
                  <c:v>0</c:v>
                </c:pt>
                <c:pt idx="3578">
                  <c:v>0</c:v>
                </c:pt>
                <c:pt idx="3579">
                  <c:v>0</c:v>
                </c:pt>
                <c:pt idx="3580">
                  <c:v>0</c:v>
                </c:pt>
                <c:pt idx="3581">
                  <c:v>0</c:v>
                </c:pt>
                <c:pt idx="3582">
                  <c:v>0</c:v>
                </c:pt>
                <c:pt idx="3583">
                  <c:v>0</c:v>
                </c:pt>
                <c:pt idx="3584">
                  <c:v>0</c:v>
                </c:pt>
                <c:pt idx="3585">
                  <c:v>0</c:v>
                </c:pt>
                <c:pt idx="3586">
                  <c:v>0</c:v>
                </c:pt>
                <c:pt idx="3587">
                  <c:v>0</c:v>
                </c:pt>
                <c:pt idx="3588">
                  <c:v>0</c:v>
                </c:pt>
                <c:pt idx="3589">
                  <c:v>5.0889371126869865</c:v>
                </c:pt>
                <c:pt idx="3590">
                  <c:v>5.6197262495721088</c:v>
                </c:pt>
                <c:pt idx="3591">
                  <c:v>5.4113468968327911</c:v>
                </c:pt>
                <c:pt idx="3592">
                  <c:v>5.1932011870129848</c:v>
                </c:pt>
                <c:pt idx="3593">
                  <c:v>5.6180014081978369</c:v>
                </c:pt>
                <c:pt idx="3594">
                  <c:v>0</c:v>
                </c:pt>
                <c:pt idx="3595">
                  <c:v>0</c:v>
                </c:pt>
                <c:pt idx="3596">
                  <c:v>0</c:v>
                </c:pt>
                <c:pt idx="3597">
                  <c:v>0</c:v>
                </c:pt>
                <c:pt idx="3598">
                  <c:v>0</c:v>
                </c:pt>
                <c:pt idx="3599">
                  <c:v>0</c:v>
                </c:pt>
                <c:pt idx="3600">
                  <c:v>0</c:v>
                </c:pt>
                <c:pt idx="3601">
                  <c:v>0</c:v>
                </c:pt>
                <c:pt idx="3602">
                  <c:v>0</c:v>
                </c:pt>
                <c:pt idx="3603">
                  <c:v>0</c:v>
                </c:pt>
                <c:pt idx="3604">
                  <c:v>0</c:v>
                </c:pt>
                <c:pt idx="3605">
                  <c:v>0</c:v>
                </c:pt>
                <c:pt idx="3606">
                  <c:v>0</c:v>
                </c:pt>
                <c:pt idx="3607">
                  <c:v>0</c:v>
                </c:pt>
                <c:pt idx="3608">
                  <c:v>0</c:v>
                </c:pt>
                <c:pt idx="3609">
                  <c:v>0</c:v>
                </c:pt>
                <c:pt idx="3610">
                  <c:v>0</c:v>
                </c:pt>
                <c:pt idx="3611">
                  <c:v>0</c:v>
                </c:pt>
                <c:pt idx="3612">
                  <c:v>4.3353813323428785</c:v>
                </c:pt>
                <c:pt idx="3613">
                  <c:v>5.7149943523050677</c:v>
                </c:pt>
                <c:pt idx="3614">
                  <c:v>6.9762367663462888</c:v>
                </c:pt>
                <c:pt idx="3615">
                  <c:v>7.0910113813246216</c:v>
                </c:pt>
                <c:pt idx="3616">
                  <c:v>6.346097919108459</c:v>
                </c:pt>
                <c:pt idx="3617">
                  <c:v>6.1352151859753308</c:v>
                </c:pt>
                <c:pt idx="3618">
                  <c:v>0</c:v>
                </c:pt>
                <c:pt idx="3619">
                  <c:v>0</c:v>
                </c:pt>
                <c:pt idx="3620">
                  <c:v>0</c:v>
                </c:pt>
                <c:pt idx="3621">
                  <c:v>0</c:v>
                </c:pt>
                <c:pt idx="3622">
                  <c:v>0</c:v>
                </c:pt>
                <c:pt idx="3623">
                  <c:v>0</c:v>
                </c:pt>
                <c:pt idx="3624">
                  <c:v>0</c:v>
                </c:pt>
                <c:pt idx="3625">
                  <c:v>0</c:v>
                </c:pt>
                <c:pt idx="3626">
                  <c:v>0</c:v>
                </c:pt>
                <c:pt idx="3627">
                  <c:v>0</c:v>
                </c:pt>
                <c:pt idx="3628">
                  <c:v>0</c:v>
                </c:pt>
                <c:pt idx="3629">
                  <c:v>0</c:v>
                </c:pt>
                <c:pt idx="3630">
                  <c:v>0</c:v>
                </c:pt>
                <c:pt idx="3631">
                  <c:v>0</c:v>
                </c:pt>
                <c:pt idx="3632">
                  <c:v>0</c:v>
                </c:pt>
                <c:pt idx="3633">
                  <c:v>0</c:v>
                </c:pt>
                <c:pt idx="3634">
                  <c:v>0</c:v>
                </c:pt>
                <c:pt idx="3635">
                  <c:v>5.2893828381485042</c:v>
                </c:pt>
                <c:pt idx="3636">
                  <c:v>6.5612558140096446</c:v>
                </c:pt>
                <c:pt idx="3637">
                  <c:v>7.4024194766833293</c:v>
                </c:pt>
                <c:pt idx="3638">
                  <c:v>7.3168508187280166</c:v>
                </c:pt>
                <c:pt idx="3639">
                  <c:v>7.2159329009244244</c:v>
                </c:pt>
                <c:pt idx="3640">
                  <c:v>7.3094350972346032</c:v>
                </c:pt>
                <c:pt idx="3641">
                  <c:v>5.0813592749310779</c:v>
                </c:pt>
                <c:pt idx="3642">
                  <c:v>4.4409316503618514</c:v>
                </c:pt>
                <c:pt idx="3643">
                  <c:v>4.4434889385768219</c:v>
                </c:pt>
                <c:pt idx="3644">
                  <c:v>0</c:v>
                </c:pt>
                <c:pt idx="3645">
                  <c:v>0</c:v>
                </c:pt>
                <c:pt idx="3646">
                  <c:v>0</c:v>
                </c:pt>
                <c:pt idx="3647">
                  <c:v>0</c:v>
                </c:pt>
                <c:pt idx="3648">
                  <c:v>0</c:v>
                </c:pt>
                <c:pt idx="3649">
                  <c:v>0</c:v>
                </c:pt>
                <c:pt idx="3650">
                  <c:v>0</c:v>
                </c:pt>
                <c:pt idx="3651">
                  <c:v>0</c:v>
                </c:pt>
                <c:pt idx="3652">
                  <c:v>0</c:v>
                </c:pt>
                <c:pt idx="3653">
                  <c:v>0</c:v>
                </c:pt>
                <c:pt idx="3654">
                  <c:v>0</c:v>
                </c:pt>
                <c:pt idx="3655">
                  <c:v>0</c:v>
                </c:pt>
                <c:pt idx="3656">
                  <c:v>0</c:v>
                </c:pt>
                <c:pt idx="3657">
                  <c:v>0</c:v>
                </c:pt>
                <c:pt idx="3658">
                  <c:v>0</c:v>
                </c:pt>
                <c:pt idx="3659">
                  <c:v>0</c:v>
                </c:pt>
                <c:pt idx="3660">
                  <c:v>5.798798667552683</c:v>
                </c:pt>
                <c:pt idx="3661">
                  <c:v>7.4024194766833293</c:v>
                </c:pt>
                <c:pt idx="3662">
                  <c:v>8.6720746143895635</c:v>
                </c:pt>
                <c:pt idx="3663">
                  <c:v>9.5285275990014888</c:v>
                </c:pt>
                <c:pt idx="3664">
                  <c:v>9.4267185219569605</c:v>
                </c:pt>
                <c:pt idx="3665">
                  <c:v>9.5358294796491681</c:v>
                </c:pt>
                <c:pt idx="3666">
                  <c:v>8.7934907565804945</c:v>
                </c:pt>
                <c:pt idx="3667">
                  <c:v>7.4125104039971603</c:v>
                </c:pt>
                <c:pt idx="3668">
                  <c:v>4.9771532740541167</c:v>
                </c:pt>
                <c:pt idx="3669">
                  <c:v>0</c:v>
                </c:pt>
                <c:pt idx="3670">
                  <c:v>0</c:v>
                </c:pt>
                <c:pt idx="3671">
                  <c:v>0</c:v>
                </c:pt>
                <c:pt idx="3672">
                  <c:v>0</c:v>
                </c:pt>
                <c:pt idx="3673">
                  <c:v>0</c:v>
                </c:pt>
                <c:pt idx="3674">
                  <c:v>0</c:v>
                </c:pt>
                <c:pt idx="3675">
                  <c:v>0</c:v>
                </c:pt>
                <c:pt idx="3676">
                  <c:v>0</c:v>
                </c:pt>
                <c:pt idx="3677">
                  <c:v>0</c:v>
                </c:pt>
                <c:pt idx="3678">
                  <c:v>0</c:v>
                </c:pt>
                <c:pt idx="3679">
                  <c:v>0</c:v>
                </c:pt>
                <c:pt idx="3680">
                  <c:v>0</c:v>
                </c:pt>
                <c:pt idx="3681">
                  <c:v>0</c:v>
                </c:pt>
                <c:pt idx="3682">
                  <c:v>4.8614306813125516</c:v>
                </c:pt>
                <c:pt idx="3683">
                  <c:v>7.2921317482085284</c:v>
                </c:pt>
                <c:pt idx="3684">
                  <c:v>8.4552967047586964</c:v>
                </c:pt>
                <c:pt idx="3685">
                  <c:v>9.6301984638813813</c:v>
                </c:pt>
                <c:pt idx="3686">
                  <c:v>10.902223458200522</c:v>
                </c:pt>
                <c:pt idx="3687">
                  <c:v>10.893207381679375</c:v>
                </c:pt>
                <c:pt idx="3688">
                  <c:v>11.208638178038985</c:v>
                </c:pt>
                <c:pt idx="3689">
                  <c:v>10.783632137608105</c:v>
                </c:pt>
                <c:pt idx="3690">
                  <c:v>10.354750055613993</c:v>
                </c:pt>
                <c:pt idx="3691">
                  <c:v>8.0258256387677172</c:v>
                </c:pt>
                <c:pt idx="3692">
                  <c:v>5.3818302997535152</c:v>
                </c:pt>
                <c:pt idx="3693">
                  <c:v>0</c:v>
                </c:pt>
                <c:pt idx="3694">
                  <c:v>0</c:v>
                </c:pt>
                <c:pt idx="3695">
                  <c:v>0</c:v>
                </c:pt>
                <c:pt idx="3696">
                  <c:v>0</c:v>
                </c:pt>
                <c:pt idx="3697">
                  <c:v>0</c:v>
                </c:pt>
                <c:pt idx="3698">
                  <c:v>0</c:v>
                </c:pt>
                <c:pt idx="3699">
                  <c:v>0</c:v>
                </c:pt>
                <c:pt idx="3700">
                  <c:v>0</c:v>
                </c:pt>
                <c:pt idx="3701">
                  <c:v>0</c:v>
                </c:pt>
                <c:pt idx="3702">
                  <c:v>0</c:v>
                </c:pt>
                <c:pt idx="3703">
                  <c:v>0</c:v>
                </c:pt>
                <c:pt idx="3704">
                  <c:v>0</c:v>
                </c:pt>
                <c:pt idx="3705">
                  <c:v>0</c:v>
                </c:pt>
                <c:pt idx="3706">
                  <c:v>6.0049845869701697</c:v>
                </c:pt>
                <c:pt idx="3707">
                  <c:v>8.2213104726249568</c:v>
                </c:pt>
                <c:pt idx="3708">
                  <c:v>10.447049794951724</c:v>
                </c:pt>
                <c:pt idx="3709">
                  <c:v>9.5819263872868117</c:v>
                </c:pt>
                <c:pt idx="3710">
                  <c:v>11.389565946171974</c:v>
                </c:pt>
                <c:pt idx="3711">
                  <c:v>12.562150276922026</c:v>
                </c:pt>
                <c:pt idx="3712">
                  <c:v>12.672620336741991</c:v>
                </c:pt>
                <c:pt idx="3713">
                  <c:v>12.49674669002323</c:v>
                </c:pt>
                <c:pt idx="3714">
                  <c:v>9.2929201414219875</c:v>
                </c:pt>
                <c:pt idx="3715">
                  <c:v>6.8595659673705125</c:v>
                </c:pt>
                <c:pt idx="3716">
                  <c:v>5.1620702665256415</c:v>
                </c:pt>
                <c:pt idx="3717">
                  <c:v>5.3736312461103735</c:v>
                </c:pt>
                <c:pt idx="3718">
                  <c:v>0</c:v>
                </c:pt>
                <c:pt idx="3719">
                  <c:v>0</c:v>
                </c:pt>
                <c:pt idx="3720">
                  <c:v>0</c:v>
                </c:pt>
                <c:pt idx="3721">
                  <c:v>0</c:v>
                </c:pt>
                <c:pt idx="3722">
                  <c:v>0</c:v>
                </c:pt>
                <c:pt idx="3723">
                  <c:v>0</c:v>
                </c:pt>
                <c:pt idx="3724">
                  <c:v>0</c:v>
                </c:pt>
                <c:pt idx="3725">
                  <c:v>0</c:v>
                </c:pt>
                <c:pt idx="3726">
                  <c:v>0</c:v>
                </c:pt>
                <c:pt idx="3727">
                  <c:v>0</c:v>
                </c:pt>
                <c:pt idx="3728">
                  <c:v>0</c:v>
                </c:pt>
                <c:pt idx="3729">
                  <c:v>4.6396959474292387</c:v>
                </c:pt>
                <c:pt idx="3730">
                  <c:v>7.1650795875646773</c:v>
                </c:pt>
                <c:pt idx="3731">
                  <c:v>8.8529770388582509</c:v>
                </c:pt>
                <c:pt idx="3732">
                  <c:v>0</c:v>
                </c:pt>
                <c:pt idx="3733">
                  <c:v>0</c:v>
                </c:pt>
                <c:pt idx="3734">
                  <c:v>13.177613009401746</c:v>
                </c:pt>
                <c:pt idx="3735">
                  <c:v>12.759729551631022</c:v>
                </c:pt>
                <c:pt idx="3736">
                  <c:v>13.810422423838087</c:v>
                </c:pt>
                <c:pt idx="3737">
                  <c:v>13.418262778029773</c:v>
                </c:pt>
                <c:pt idx="3738">
                  <c:v>12.573576090343241</c:v>
                </c:pt>
                <c:pt idx="3739">
                  <c:v>10.779193757980879</c:v>
                </c:pt>
                <c:pt idx="3740">
                  <c:v>8.4461181075030574</c:v>
                </c:pt>
                <c:pt idx="3741">
                  <c:v>8.2360501137019444</c:v>
                </c:pt>
                <c:pt idx="3742">
                  <c:v>6.4390889998895364</c:v>
                </c:pt>
                <c:pt idx="3743">
                  <c:v>0</c:v>
                </c:pt>
                <c:pt idx="3744">
                  <c:v>0</c:v>
                </c:pt>
                <c:pt idx="3745">
                  <c:v>0</c:v>
                </c:pt>
                <c:pt idx="3746">
                  <c:v>0</c:v>
                </c:pt>
                <c:pt idx="3747">
                  <c:v>0</c:v>
                </c:pt>
                <c:pt idx="3748">
                  <c:v>0</c:v>
                </c:pt>
                <c:pt idx="3749">
                  <c:v>0</c:v>
                </c:pt>
                <c:pt idx="3750">
                  <c:v>0</c:v>
                </c:pt>
                <c:pt idx="3751">
                  <c:v>0</c:v>
                </c:pt>
                <c:pt idx="3752">
                  <c:v>0</c:v>
                </c:pt>
                <c:pt idx="3753">
                  <c:v>5.4802595289188574</c:v>
                </c:pt>
                <c:pt idx="3754">
                  <c:v>0</c:v>
                </c:pt>
                <c:pt idx="3755">
                  <c:v>8.8496877164851959</c:v>
                </c:pt>
                <c:pt idx="3756">
                  <c:v>0</c:v>
                </c:pt>
                <c:pt idx="3757">
                  <c:v>12.215026431601864</c:v>
                </c:pt>
                <c:pt idx="3758">
                  <c:v>13.196245779842474</c:v>
                </c:pt>
                <c:pt idx="3759">
                  <c:v>13.83062970074409</c:v>
                </c:pt>
                <c:pt idx="3760">
                  <c:v>11.922931644793813</c:v>
                </c:pt>
                <c:pt idx="3761">
                  <c:v>10.019696124459315</c:v>
                </c:pt>
                <c:pt idx="3762">
                  <c:v>10.957122580294001</c:v>
                </c:pt>
                <c:pt idx="3763">
                  <c:v>8.2389980420386557</c:v>
                </c:pt>
                <c:pt idx="3764">
                  <c:v>6.4286732249603551</c:v>
                </c:pt>
                <c:pt idx="3765">
                  <c:v>7.2797722141543746</c:v>
                </c:pt>
                <c:pt idx="3766">
                  <c:v>0</c:v>
                </c:pt>
                <c:pt idx="3767">
                  <c:v>0</c:v>
                </c:pt>
                <c:pt idx="3768">
                  <c:v>0</c:v>
                </c:pt>
                <c:pt idx="3769">
                  <c:v>0</c:v>
                </c:pt>
                <c:pt idx="3770">
                  <c:v>0</c:v>
                </c:pt>
                <c:pt idx="3771">
                  <c:v>0</c:v>
                </c:pt>
                <c:pt idx="3772">
                  <c:v>0</c:v>
                </c:pt>
                <c:pt idx="3773">
                  <c:v>0</c:v>
                </c:pt>
                <c:pt idx="3774">
                  <c:v>0</c:v>
                </c:pt>
                <c:pt idx="3775">
                  <c:v>0</c:v>
                </c:pt>
                <c:pt idx="3776">
                  <c:v>0</c:v>
                </c:pt>
                <c:pt idx="3777">
                  <c:v>4.5332513459671659</c:v>
                </c:pt>
                <c:pt idx="3778">
                  <c:v>6.6471474402711692</c:v>
                </c:pt>
                <c:pt idx="3779">
                  <c:v>7.8046123256712008</c:v>
                </c:pt>
                <c:pt idx="3780">
                  <c:v>9.4774144404866263</c:v>
                </c:pt>
                <c:pt idx="3781">
                  <c:v>10.652331666548744</c:v>
                </c:pt>
                <c:pt idx="3782">
                  <c:v>11.603872549868226</c:v>
                </c:pt>
                <c:pt idx="3783">
                  <c:v>11.628941861514528</c:v>
                </c:pt>
                <c:pt idx="3784">
                  <c:v>9.2999763421264294</c:v>
                </c:pt>
                <c:pt idx="3785">
                  <c:v>7.9123782262692073</c:v>
                </c:pt>
                <c:pt idx="3786">
                  <c:v>6.8527451279740621</c:v>
                </c:pt>
                <c:pt idx="3787">
                  <c:v>6.2307094483986365</c:v>
                </c:pt>
                <c:pt idx="3788">
                  <c:v>4.8513863718556864</c:v>
                </c:pt>
                <c:pt idx="3789">
                  <c:v>0</c:v>
                </c:pt>
                <c:pt idx="3790">
                  <c:v>0</c:v>
                </c:pt>
                <c:pt idx="3791">
                  <c:v>0</c:v>
                </c:pt>
                <c:pt idx="3792">
                  <c:v>0</c:v>
                </c:pt>
                <c:pt idx="3793">
                  <c:v>0</c:v>
                </c:pt>
                <c:pt idx="3794">
                  <c:v>0</c:v>
                </c:pt>
                <c:pt idx="3795">
                  <c:v>0</c:v>
                </c:pt>
                <c:pt idx="3796">
                  <c:v>0</c:v>
                </c:pt>
                <c:pt idx="3797">
                  <c:v>0</c:v>
                </c:pt>
                <c:pt idx="3798">
                  <c:v>0</c:v>
                </c:pt>
                <c:pt idx="3799">
                  <c:v>0</c:v>
                </c:pt>
                <c:pt idx="3800">
                  <c:v>0</c:v>
                </c:pt>
                <c:pt idx="3801">
                  <c:v>0</c:v>
                </c:pt>
                <c:pt idx="3802">
                  <c:v>5.5852294259601152</c:v>
                </c:pt>
                <c:pt idx="3803">
                  <c:v>7.1650795875646773</c:v>
                </c:pt>
                <c:pt idx="3804">
                  <c:v>8.6435147344422614</c:v>
                </c:pt>
                <c:pt idx="3805">
                  <c:v>0</c:v>
                </c:pt>
                <c:pt idx="3806">
                  <c:v>0</c:v>
                </c:pt>
                <c:pt idx="3807">
                  <c:v>0</c:v>
                </c:pt>
                <c:pt idx="3808">
                  <c:v>0</c:v>
                </c:pt>
                <c:pt idx="3809">
                  <c:v>0</c:v>
                </c:pt>
                <c:pt idx="3810">
                  <c:v>0</c:v>
                </c:pt>
                <c:pt idx="3811">
                  <c:v>0</c:v>
                </c:pt>
                <c:pt idx="3812">
                  <c:v>0</c:v>
                </c:pt>
                <c:pt idx="3813">
                  <c:v>0</c:v>
                </c:pt>
                <c:pt idx="3814">
                  <c:v>0</c:v>
                </c:pt>
                <c:pt idx="3815">
                  <c:v>0</c:v>
                </c:pt>
                <c:pt idx="3816">
                  <c:v>0</c:v>
                </c:pt>
                <c:pt idx="3817">
                  <c:v>0</c:v>
                </c:pt>
                <c:pt idx="3818">
                  <c:v>0</c:v>
                </c:pt>
                <c:pt idx="3819">
                  <c:v>0</c:v>
                </c:pt>
                <c:pt idx="3820">
                  <c:v>0</c:v>
                </c:pt>
                <c:pt idx="3821">
                  <c:v>0</c:v>
                </c:pt>
                <c:pt idx="3822">
                  <c:v>0</c:v>
                </c:pt>
                <c:pt idx="3823">
                  <c:v>0</c:v>
                </c:pt>
                <c:pt idx="3824">
                  <c:v>0</c:v>
                </c:pt>
                <c:pt idx="3825">
                  <c:v>0</c:v>
                </c:pt>
                <c:pt idx="3826">
                  <c:v>0</c:v>
                </c:pt>
                <c:pt idx="3827">
                  <c:v>0</c:v>
                </c:pt>
                <c:pt idx="3828">
                  <c:v>0</c:v>
                </c:pt>
                <c:pt idx="3829">
                  <c:v>4.7364861744499578</c:v>
                </c:pt>
                <c:pt idx="3830">
                  <c:v>6.5293051009081013</c:v>
                </c:pt>
                <c:pt idx="3831">
                  <c:v>5.7843053607828923</c:v>
                </c:pt>
                <c:pt idx="3832">
                  <c:v>5.5783300622162733</c:v>
                </c:pt>
                <c:pt idx="3833">
                  <c:v>4.9506029096010993</c:v>
                </c:pt>
                <c:pt idx="3834">
                  <c:v>0</c:v>
                </c:pt>
                <c:pt idx="3835">
                  <c:v>0</c:v>
                </c:pt>
                <c:pt idx="3836">
                  <c:v>0</c:v>
                </c:pt>
                <c:pt idx="3837">
                  <c:v>0</c:v>
                </c:pt>
                <c:pt idx="3838">
                  <c:v>0</c:v>
                </c:pt>
                <c:pt idx="3839">
                  <c:v>0</c:v>
                </c:pt>
                <c:pt idx="3840">
                  <c:v>0</c:v>
                </c:pt>
                <c:pt idx="3841">
                  <c:v>0</c:v>
                </c:pt>
                <c:pt idx="3842">
                  <c:v>0</c:v>
                </c:pt>
                <c:pt idx="3843">
                  <c:v>0</c:v>
                </c:pt>
                <c:pt idx="3844">
                  <c:v>0</c:v>
                </c:pt>
                <c:pt idx="3845">
                  <c:v>0</c:v>
                </c:pt>
                <c:pt idx="3846">
                  <c:v>0</c:v>
                </c:pt>
                <c:pt idx="3847">
                  <c:v>0</c:v>
                </c:pt>
                <c:pt idx="3848">
                  <c:v>0</c:v>
                </c:pt>
                <c:pt idx="3849">
                  <c:v>0</c:v>
                </c:pt>
                <c:pt idx="3850">
                  <c:v>0</c:v>
                </c:pt>
                <c:pt idx="3851">
                  <c:v>0</c:v>
                </c:pt>
                <c:pt idx="3852">
                  <c:v>0</c:v>
                </c:pt>
                <c:pt idx="3853">
                  <c:v>0</c:v>
                </c:pt>
                <c:pt idx="3854">
                  <c:v>0</c:v>
                </c:pt>
                <c:pt idx="3855">
                  <c:v>0</c:v>
                </c:pt>
                <c:pt idx="3856">
                  <c:v>6.3359142283734986</c:v>
                </c:pt>
                <c:pt idx="3857">
                  <c:v>4.8614306813125516</c:v>
                </c:pt>
                <c:pt idx="3858">
                  <c:v>4.9668281316750242</c:v>
                </c:pt>
                <c:pt idx="3859">
                  <c:v>4.4396530062755772</c:v>
                </c:pt>
                <c:pt idx="3860">
                  <c:v>0</c:v>
                </c:pt>
                <c:pt idx="3861">
                  <c:v>0</c:v>
                </c:pt>
                <c:pt idx="3862">
                  <c:v>0</c:v>
                </c:pt>
                <c:pt idx="3863">
                  <c:v>0</c:v>
                </c:pt>
                <c:pt idx="3864">
                  <c:v>0</c:v>
                </c:pt>
                <c:pt idx="3865">
                  <c:v>0</c:v>
                </c:pt>
                <c:pt idx="3866">
                  <c:v>0</c:v>
                </c:pt>
                <c:pt idx="3867">
                  <c:v>0</c:v>
                </c:pt>
                <c:pt idx="3868">
                  <c:v>0</c:v>
                </c:pt>
                <c:pt idx="3869">
                  <c:v>0</c:v>
                </c:pt>
                <c:pt idx="3870">
                  <c:v>0</c:v>
                </c:pt>
                <c:pt idx="3871">
                  <c:v>0</c:v>
                </c:pt>
                <c:pt idx="3872">
                  <c:v>0</c:v>
                </c:pt>
                <c:pt idx="3873">
                  <c:v>0</c:v>
                </c:pt>
                <c:pt idx="3874">
                  <c:v>0</c:v>
                </c:pt>
                <c:pt idx="3875">
                  <c:v>6.6406151834485438</c:v>
                </c:pt>
                <c:pt idx="3876">
                  <c:v>6.3236938003200303</c:v>
                </c:pt>
                <c:pt idx="3877">
                  <c:v>8.1280092707533758</c:v>
                </c:pt>
                <c:pt idx="3878">
                  <c:v>8.4522371722976839</c:v>
                </c:pt>
                <c:pt idx="3879">
                  <c:v>9.8255444882524934</c:v>
                </c:pt>
                <c:pt idx="3880">
                  <c:v>8.7805665854147996</c:v>
                </c:pt>
                <c:pt idx="3881">
                  <c:v>6.9808816527053894</c:v>
                </c:pt>
                <c:pt idx="3882">
                  <c:v>5.2893828381485042</c:v>
                </c:pt>
                <c:pt idx="3883">
                  <c:v>0</c:v>
                </c:pt>
                <c:pt idx="3884">
                  <c:v>0</c:v>
                </c:pt>
                <c:pt idx="3885">
                  <c:v>0</c:v>
                </c:pt>
                <c:pt idx="3886">
                  <c:v>0</c:v>
                </c:pt>
                <c:pt idx="3887">
                  <c:v>0</c:v>
                </c:pt>
                <c:pt idx="3888">
                  <c:v>0</c:v>
                </c:pt>
                <c:pt idx="3889">
                  <c:v>0</c:v>
                </c:pt>
                <c:pt idx="3890">
                  <c:v>0</c:v>
                </c:pt>
                <c:pt idx="3891">
                  <c:v>0</c:v>
                </c:pt>
                <c:pt idx="3892">
                  <c:v>0</c:v>
                </c:pt>
                <c:pt idx="3893">
                  <c:v>0</c:v>
                </c:pt>
                <c:pt idx="3894">
                  <c:v>0</c:v>
                </c:pt>
                <c:pt idx="3895">
                  <c:v>0</c:v>
                </c:pt>
                <c:pt idx="3896">
                  <c:v>0</c:v>
                </c:pt>
                <c:pt idx="3897">
                  <c:v>4.9653531114024148</c:v>
                </c:pt>
                <c:pt idx="3898">
                  <c:v>7.1892954493473873</c:v>
                </c:pt>
                <c:pt idx="3899">
                  <c:v>6.3420244427391594</c:v>
                </c:pt>
                <c:pt idx="3900">
                  <c:v>0</c:v>
                </c:pt>
                <c:pt idx="3901">
                  <c:v>0</c:v>
                </c:pt>
                <c:pt idx="3902">
                  <c:v>0</c:v>
                </c:pt>
                <c:pt idx="3903">
                  <c:v>4.8542561744763546</c:v>
                </c:pt>
                <c:pt idx="3904">
                  <c:v>4.6532553020374499</c:v>
                </c:pt>
                <c:pt idx="3905">
                  <c:v>4.5490563303167386</c:v>
                </c:pt>
                <c:pt idx="3906">
                  <c:v>0</c:v>
                </c:pt>
                <c:pt idx="3907">
                  <c:v>0</c:v>
                </c:pt>
                <c:pt idx="3908">
                  <c:v>0</c:v>
                </c:pt>
                <c:pt idx="3909">
                  <c:v>0</c:v>
                </c:pt>
                <c:pt idx="3910">
                  <c:v>0</c:v>
                </c:pt>
                <c:pt idx="3911">
                  <c:v>0</c:v>
                </c:pt>
                <c:pt idx="3912">
                  <c:v>0</c:v>
                </c:pt>
                <c:pt idx="3913">
                  <c:v>0</c:v>
                </c:pt>
                <c:pt idx="3914">
                  <c:v>0</c:v>
                </c:pt>
                <c:pt idx="3915">
                  <c:v>0</c:v>
                </c:pt>
                <c:pt idx="3916">
                  <c:v>0</c:v>
                </c:pt>
                <c:pt idx="3917">
                  <c:v>0</c:v>
                </c:pt>
                <c:pt idx="3918">
                  <c:v>0</c:v>
                </c:pt>
                <c:pt idx="3919">
                  <c:v>0</c:v>
                </c:pt>
                <c:pt idx="3920">
                  <c:v>0</c:v>
                </c:pt>
                <c:pt idx="3921">
                  <c:v>0</c:v>
                </c:pt>
                <c:pt idx="3922">
                  <c:v>4.4204733466784232</c:v>
                </c:pt>
                <c:pt idx="3923">
                  <c:v>6.4390889998895364</c:v>
                </c:pt>
                <c:pt idx="3924">
                  <c:v>7.2921317482085284</c:v>
                </c:pt>
                <c:pt idx="3925">
                  <c:v>8.0371795462209246</c:v>
                </c:pt>
                <c:pt idx="3926">
                  <c:v>8.4614157698081218</c:v>
                </c:pt>
                <c:pt idx="3927">
                  <c:v>8.3591137040031942</c:v>
                </c:pt>
                <c:pt idx="3928">
                  <c:v>8.6784212548681054</c:v>
                </c:pt>
                <c:pt idx="3929">
                  <c:v>7.3948512815445113</c:v>
                </c:pt>
                <c:pt idx="3930">
                  <c:v>8.142473948131089</c:v>
                </c:pt>
                <c:pt idx="3931">
                  <c:v>0</c:v>
                </c:pt>
                <c:pt idx="3932">
                  <c:v>0</c:v>
                </c:pt>
                <c:pt idx="3933">
                  <c:v>0</c:v>
                </c:pt>
                <c:pt idx="3934">
                  <c:v>0</c:v>
                </c:pt>
                <c:pt idx="3935">
                  <c:v>0</c:v>
                </c:pt>
                <c:pt idx="3936">
                  <c:v>0</c:v>
                </c:pt>
                <c:pt idx="3937">
                  <c:v>0</c:v>
                </c:pt>
                <c:pt idx="3938">
                  <c:v>0</c:v>
                </c:pt>
                <c:pt idx="3939">
                  <c:v>0</c:v>
                </c:pt>
                <c:pt idx="3940">
                  <c:v>0</c:v>
                </c:pt>
                <c:pt idx="3941">
                  <c:v>0</c:v>
                </c:pt>
                <c:pt idx="3942">
                  <c:v>0</c:v>
                </c:pt>
                <c:pt idx="3943">
                  <c:v>0</c:v>
                </c:pt>
                <c:pt idx="3944">
                  <c:v>0</c:v>
                </c:pt>
                <c:pt idx="3945">
                  <c:v>0</c:v>
                </c:pt>
                <c:pt idx="3946">
                  <c:v>0</c:v>
                </c:pt>
                <c:pt idx="3947">
                  <c:v>0</c:v>
                </c:pt>
                <c:pt idx="3948">
                  <c:v>0</c:v>
                </c:pt>
                <c:pt idx="3949">
                  <c:v>0</c:v>
                </c:pt>
                <c:pt idx="3950">
                  <c:v>0</c:v>
                </c:pt>
                <c:pt idx="3951">
                  <c:v>0</c:v>
                </c:pt>
                <c:pt idx="3952">
                  <c:v>0</c:v>
                </c:pt>
                <c:pt idx="3953">
                  <c:v>0</c:v>
                </c:pt>
                <c:pt idx="3954">
                  <c:v>0</c:v>
                </c:pt>
                <c:pt idx="3955">
                  <c:v>0</c:v>
                </c:pt>
                <c:pt idx="3956">
                  <c:v>0</c:v>
                </c:pt>
                <c:pt idx="3957">
                  <c:v>0</c:v>
                </c:pt>
                <c:pt idx="3958">
                  <c:v>0</c:v>
                </c:pt>
                <c:pt idx="3959">
                  <c:v>0</c:v>
                </c:pt>
                <c:pt idx="3960">
                  <c:v>0</c:v>
                </c:pt>
                <c:pt idx="3961">
                  <c:v>0</c:v>
                </c:pt>
                <c:pt idx="3962">
                  <c:v>0</c:v>
                </c:pt>
                <c:pt idx="3963">
                  <c:v>0</c:v>
                </c:pt>
                <c:pt idx="3964">
                  <c:v>0</c:v>
                </c:pt>
                <c:pt idx="3965">
                  <c:v>0</c:v>
                </c:pt>
                <c:pt idx="3966">
                  <c:v>0</c:v>
                </c:pt>
                <c:pt idx="3967">
                  <c:v>0</c:v>
                </c:pt>
                <c:pt idx="3968">
                  <c:v>0</c:v>
                </c:pt>
                <c:pt idx="3969">
                  <c:v>0</c:v>
                </c:pt>
                <c:pt idx="3970">
                  <c:v>0</c:v>
                </c:pt>
                <c:pt idx="3971">
                  <c:v>0</c:v>
                </c:pt>
                <c:pt idx="3972">
                  <c:v>0</c:v>
                </c:pt>
                <c:pt idx="3973">
                  <c:v>5.0555946298112939</c:v>
                </c:pt>
                <c:pt idx="3974">
                  <c:v>4.9550279699649407</c:v>
                </c:pt>
                <c:pt idx="3975">
                  <c:v>4.857125977162057</c:v>
                </c:pt>
                <c:pt idx="3976">
                  <c:v>5.2734032442149603</c:v>
                </c:pt>
                <c:pt idx="3977">
                  <c:v>0</c:v>
                </c:pt>
                <c:pt idx="3978">
                  <c:v>0</c:v>
                </c:pt>
                <c:pt idx="3979">
                  <c:v>0</c:v>
                </c:pt>
                <c:pt idx="3980">
                  <c:v>0</c:v>
                </c:pt>
                <c:pt idx="3981">
                  <c:v>0</c:v>
                </c:pt>
                <c:pt idx="3982">
                  <c:v>0</c:v>
                </c:pt>
                <c:pt idx="3983">
                  <c:v>0</c:v>
                </c:pt>
                <c:pt idx="3984">
                  <c:v>0</c:v>
                </c:pt>
                <c:pt idx="3985">
                  <c:v>0</c:v>
                </c:pt>
                <c:pt idx="3986">
                  <c:v>0</c:v>
                </c:pt>
                <c:pt idx="3987">
                  <c:v>0</c:v>
                </c:pt>
                <c:pt idx="3988">
                  <c:v>0</c:v>
                </c:pt>
                <c:pt idx="3989">
                  <c:v>0</c:v>
                </c:pt>
                <c:pt idx="3990">
                  <c:v>0</c:v>
                </c:pt>
                <c:pt idx="3991">
                  <c:v>0</c:v>
                </c:pt>
                <c:pt idx="3992">
                  <c:v>0</c:v>
                </c:pt>
                <c:pt idx="3993">
                  <c:v>0</c:v>
                </c:pt>
                <c:pt idx="3994">
                  <c:v>0</c:v>
                </c:pt>
                <c:pt idx="3995">
                  <c:v>0</c:v>
                </c:pt>
                <c:pt idx="3996">
                  <c:v>0</c:v>
                </c:pt>
                <c:pt idx="3997">
                  <c:v>4.5253488545837497</c:v>
                </c:pt>
                <c:pt idx="3998">
                  <c:v>0</c:v>
                </c:pt>
                <c:pt idx="3999">
                  <c:v>0</c:v>
                </c:pt>
                <c:pt idx="4000">
                  <c:v>0</c:v>
                </c:pt>
                <c:pt idx="4001">
                  <c:v>0</c:v>
                </c:pt>
                <c:pt idx="4002">
                  <c:v>0</c:v>
                </c:pt>
                <c:pt idx="4003">
                  <c:v>0</c:v>
                </c:pt>
                <c:pt idx="4004">
                  <c:v>0</c:v>
                </c:pt>
                <c:pt idx="4005">
                  <c:v>0</c:v>
                </c:pt>
                <c:pt idx="4006">
                  <c:v>0</c:v>
                </c:pt>
                <c:pt idx="4007">
                  <c:v>0</c:v>
                </c:pt>
                <c:pt idx="4008">
                  <c:v>0</c:v>
                </c:pt>
                <c:pt idx="4009">
                  <c:v>0</c:v>
                </c:pt>
                <c:pt idx="4010">
                  <c:v>0</c:v>
                </c:pt>
                <c:pt idx="4011">
                  <c:v>0</c:v>
                </c:pt>
                <c:pt idx="4012">
                  <c:v>0</c:v>
                </c:pt>
                <c:pt idx="4013">
                  <c:v>0</c:v>
                </c:pt>
                <c:pt idx="4014">
                  <c:v>0</c:v>
                </c:pt>
                <c:pt idx="4015">
                  <c:v>0</c:v>
                </c:pt>
                <c:pt idx="4016">
                  <c:v>0</c:v>
                </c:pt>
                <c:pt idx="4017">
                  <c:v>0</c:v>
                </c:pt>
                <c:pt idx="4018">
                  <c:v>0</c:v>
                </c:pt>
                <c:pt idx="4019">
                  <c:v>0</c:v>
                </c:pt>
                <c:pt idx="4020">
                  <c:v>0</c:v>
                </c:pt>
                <c:pt idx="4021">
                  <c:v>4.545105084031503</c:v>
                </c:pt>
                <c:pt idx="4022">
                  <c:v>6.0163864169351724</c:v>
                </c:pt>
                <c:pt idx="4023">
                  <c:v>6.3399877045921684</c:v>
                </c:pt>
                <c:pt idx="4024">
                  <c:v>6.7745173547854929</c:v>
                </c:pt>
                <c:pt idx="4025">
                  <c:v>6.4599205516852569</c:v>
                </c:pt>
                <c:pt idx="4026">
                  <c:v>5.8295969490437187</c:v>
                </c:pt>
                <c:pt idx="4027">
                  <c:v>4.4486035151764609</c:v>
                </c:pt>
                <c:pt idx="4028">
                  <c:v>0</c:v>
                </c:pt>
                <c:pt idx="4029">
                  <c:v>0</c:v>
                </c:pt>
                <c:pt idx="4030">
                  <c:v>0</c:v>
                </c:pt>
                <c:pt idx="4031">
                  <c:v>0</c:v>
                </c:pt>
                <c:pt idx="4032">
                  <c:v>0</c:v>
                </c:pt>
                <c:pt idx="4033">
                  <c:v>0</c:v>
                </c:pt>
                <c:pt idx="4034">
                  <c:v>0</c:v>
                </c:pt>
                <c:pt idx="4035">
                  <c:v>0</c:v>
                </c:pt>
                <c:pt idx="4036">
                  <c:v>0</c:v>
                </c:pt>
                <c:pt idx="4037">
                  <c:v>0</c:v>
                </c:pt>
                <c:pt idx="4038">
                  <c:v>0</c:v>
                </c:pt>
                <c:pt idx="4039">
                  <c:v>0</c:v>
                </c:pt>
                <c:pt idx="4040">
                  <c:v>0</c:v>
                </c:pt>
                <c:pt idx="4041">
                  <c:v>0</c:v>
                </c:pt>
                <c:pt idx="4042">
                  <c:v>0</c:v>
                </c:pt>
                <c:pt idx="4043">
                  <c:v>0</c:v>
                </c:pt>
                <c:pt idx="4044">
                  <c:v>0</c:v>
                </c:pt>
                <c:pt idx="4045">
                  <c:v>0</c:v>
                </c:pt>
                <c:pt idx="4046">
                  <c:v>0</c:v>
                </c:pt>
                <c:pt idx="4047">
                  <c:v>0</c:v>
                </c:pt>
                <c:pt idx="4048">
                  <c:v>0</c:v>
                </c:pt>
                <c:pt idx="4049">
                  <c:v>0</c:v>
                </c:pt>
                <c:pt idx="4050">
                  <c:v>0</c:v>
                </c:pt>
                <c:pt idx="4051">
                  <c:v>0</c:v>
                </c:pt>
                <c:pt idx="4052">
                  <c:v>0</c:v>
                </c:pt>
                <c:pt idx="4053">
                  <c:v>0</c:v>
                </c:pt>
                <c:pt idx="4054">
                  <c:v>0</c:v>
                </c:pt>
                <c:pt idx="4055">
                  <c:v>0</c:v>
                </c:pt>
                <c:pt idx="4056">
                  <c:v>0</c:v>
                </c:pt>
                <c:pt idx="4057">
                  <c:v>0</c:v>
                </c:pt>
                <c:pt idx="4058">
                  <c:v>0</c:v>
                </c:pt>
                <c:pt idx="4059">
                  <c:v>0</c:v>
                </c:pt>
                <c:pt idx="4060">
                  <c:v>0</c:v>
                </c:pt>
                <c:pt idx="4061">
                  <c:v>0</c:v>
                </c:pt>
                <c:pt idx="4062">
                  <c:v>0</c:v>
                </c:pt>
                <c:pt idx="4063">
                  <c:v>0</c:v>
                </c:pt>
                <c:pt idx="4064">
                  <c:v>0</c:v>
                </c:pt>
                <c:pt idx="4065">
                  <c:v>0</c:v>
                </c:pt>
                <c:pt idx="4066">
                  <c:v>0</c:v>
                </c:pt>
                <c:pt idx="4067">
                  <c:v>0</c:v>
                </c:pt>
                <c:pt idx="4068">
                  <c:v>0</c:v>
                </c:pt>
                <c:pt idx="4069">
                  <c:v>4.753228663584478</c:v>
                </c:pt>
                <c:pt idx="4070">
                  <c:v>5.6059275191487536</c:v>
                </c:pt>
                <c:pt idx="4071">
                  <c:v>5.9316374416060871</c:v>
                </c:pt>
                <c:pt idx="4072">
                  <c:v>4.9874784172571198</c:v>
                </c:pt>
                <c:pt idx="4073">
                  <c:v>5.2009839182572843</c:v>
                </c:pt>
                <c:pt idx="4074">
                  <c:v>4.3539906096098822</c:v>
                </c:pt>
                <c:pt idx="4075">
                  <c:v>0</c:v>
                </c:pt>
                <c:pt idx="4076">
                  <c:v>0</c:v>
                </c:pt>
                <c:pt idx="4077">
                  <c:v>0</c:v>
                </c:pt>
                <c:pt idx="4078">
                  <c:v>0</c:v>
                </c:pt>
                <c:pt idx="4079">
                  <c:v>0</c:v>
                </c:pt>
                <c:pt idx="4080">
                  <c:v>0</c:v>
                </c:pt>
                <c:pt idx="4081">
                  <c:v>0</c:v>
                </c:pt>
                <c:pt idx="4082">
                  <c:v>0</c:v>
                </c:pt>
                <c:pt idx="4083">
                  <c:v>0</c:v>
                </c:pt>
                <c:pt idx="4084">
                  <c:v>0</c:v>
                </c:pt>
                <c:pt idx="4085">
                  <c:v>0</c:v>
                </c:pt>
                <c:pt idx="4086">
                  <c:v>0</c:v>
                </c:pt>
                <c:pt idx="4087">
                  <c:v>0</c:v>
                </c:pt>
                <c:pt idx="4088">
                  <c:v>0</c:v>
                </c:pt>
                <c:pt idx="4089">
                  <c:v>0</c:v>
                </c:pt>
                <c:pt idx="4090">
                  <c:v>0</c:v>
                </c:pt>
                <c:pt idx="4091">
                  <c:v>0</c:v>
                </c:pt>
                <c:pt idx="4092">
                  <c:v>0</c:v>
                </c:pt>
                <c:pt idx="4093">
                  <c:v>0</c:v>
                </c:pt>
                <c:pt idx="4094">
                  <c:v>0</c:v>
                </c:pt>
                <c:pt idx="4095">
                  <c:v>0</c:v>
                </c:pt>
                <c:pt idx="4096">
                  <c:v>0</c:v>
                </c:pt>
                <c:pt idx="4097">
                  <c:v>0</c:v>
                </c:pt>
                <c:pt idx="4098">
                  <c:v>0</c:v>
                </c:pt>
                <c:pt idx="4099">
                  <c:v>0</c:v>
                </c:pt>
                <c:pt idx="4100">
                  <c:v>0</c:v>
                </c:pt>
                <c:pt idx="4101">
                  <c:v>0</c:v>
                </c:pt>
                <c:pt idx="4102">
                  <c:v>0</c:v>
                </c:pt>
                <c:pt idx="4103">
                  <c:v>0</c:v>
                </c:pt>
                <c:pt idx="4104">
                  <c:v>0</c:v>
                </c:pt>
                <c:pt idx="4105">
                  <c:v>0</c:v>
                </c:pt>
                <c:pt idx="4106">
                  <c:v>0</c:v>
                </c:pt>
                <c:pt idx="4107">
                  <c:v>0</c:v>
                </c:pt>
                <c:pt idx="4108">
                  <c:v>0</c:v>
                </c:pt>
                <c:pt idx="4109">
                  <c:v>0</c:v>
                </c:pt>
                <c:pt idx="4110">
                  <c:v>0</c:v>
                </c:pt>
                <c:pt idx="4111">
                  <c:v>0</c:v>
                </c:pt>
                <c:pt idx="4112">
                  <c:v>0</c:v>
                </c:pt>
                <c:pt idx="4113">
                  <c:v>0</c:v>
                </c:pt>
                <c:pt idx="4114">
                  <c:v>0</c:v>
                </c:pt>
                <c:pt idx="4115">
                  <c:v>0</c:v>
                </c:pt>
                <c:pt idx="4116">
                  <c:v>0</c:v>
                </c:pt>
                <c:pt idx="4117">
                  <c:v>0</c:v>
                </c:pt>
                <c:pt idx="4118">
                  <c:v>4.5503734124411297</c:v>
                </c:pt>
                <c:pt idx="4119">
                  <c:v>4.8729098930959154</c:v>
                </c:pt>
                <c:pt idx="4120">
                  <c:v>5.0828748424474961</c:v>
                </c:pt>
                <c:pt idx="4121">
                  <c:v>4.8700400900525231</c:v>
                </c:pt>
                <c:pt idx="4122">
                  <c:v>0</c:v>
                </c:pt>
                <c:pt idx="4123">
                  <c:v>0</c:v>
                </c:pt>
                <c:pt idx="4124">
                  <c:v>0</c:v>
                </c:pt>
                <c:pt idx="4125">
                  <c:v>0</c:v>
                </c:pt>
                <c:pt idx="4126">
                  <c:v>0</c:v>
                </c:pt>
                <c:pt idx="4127">
                  <c:v>0</c:v>
                </c:pt>
                <c:pt idx="4128">
                  <c:v>0</c:v>
                </c:pt>
                <c:pt idx="4129">
                  <c:v>0</c:v>
                </c:pt>
                <c:pt idx="4130">
                  <c:v>0</c:v>
                </c:pt>
                <c:pt idx="4131">
                  <c:v>0</c:v>
                </c:pt>
                <c:pt idx="4132">
                  <c:v>0</c:v>
                </c:pt>
                <c:pt idx="4133">
                  <c:v>0</c:v>
                </c:pt>
                <c:pt idx="4134">
                  <c:v>0</c:v>
                </c:pt>
                <c:pt idx="4135">
                  <c:v>0</c:v>
                </c:pt>
                <c:pt idx="4136">
                  <c:v>0</c:v>
                </c:pt>
                <c:pt idx="4137">
                  <c:v>0</c:v>
                </c:pt>
                <c:pt idx="4138">
                  <c:v>0</c:v>
                </c:pt>
                <c:pt idx="4139">
                  <c:v>0</c:v>
                </c:pt>
                <c:pt idx="4140">
                  <c:v>6.5697760051797669</c:v>
                </c:pt>
                <c:pt idx="4141">
                  <c:v>7.3242665405107674</c:v>
                </c:pt>
                <c:pt idx="4142">
                  <c:v>8.2714252564114386</c:v>
                </c:pt>
                <c:pt idx="4143">
                  <c:v>7.5284218932053824</c:v>
                </c:pt>
                <c:pt idx="4144">
                  <c:v>6.9948163124947884</c:v>
                </c:pt>
                <c:pt idx="4145">
                  <c:v>6.0353894687173701</c:v>
                </c:pt>
                <c:pt idx="4146">
                  <c:v>5.7202984327428643</c:v>
                </c:pt>
                <c:pt idx="4147">
                  <c:v>4.8714749915660898</c:v>
                </c:pt>
                <c:pt idx="4148">
                  <c:v>0</c:v>
                </c:pt>
                <c:pt idx="4149">
                  <c:v>0</c:v>
                </c:pt>
                <c:pt idx="4150">
                  <c:v>0</c:v>
                </c:pt>
                <c:pt idx="4151">
                  <c:v>0</c:v>
                </c:pt>
                <c:pt idx="4152">
                  <c:v>0</c:v>
                </c:pt>
                <c:pt idx="4153">
                  <c:v>0</c:v>
                </c:pt>
                <c:pt idx="4154">
                  <c:v>0</c:v>
                </c:pt>
                <c:pt idx="4155">
                  <c:v>0</c:v>
                </c:pt>
                <c:pt idx="4156">
                  <c:v>0</c:v>
                </c:pt>
                <c:pt idx="4157">
                  <c:v>0</c:v>
                </c:pt>
                <c:pt idx="4158">
                  <c:v>0</c:v>
                </c:pt>
                <c:pt idx="4159">
                  <c:v>0</c:v>
                </c:pt>
                <c:pt idx="4160">
                  <c:v>0</c:v>
                </c:pt>
                <c:pt idx="4161">
                  <c:v>0</c:v>
                </c:pt>
                <c:pt idx="4162">
                  <c:v>0</c:v>
                </c:pt>
                <c:pt idx="4163">
                  <c:v>0</c:v>
                </c:pt>
                <c:pt idx="4164">
                  <c:v>0</c:v>
                </c:pt>
                <c:pt idx="4165">
                  <c:v>0</c:v>
                </c:pt>
                <c:pt idx="4166">
                  <c:v>0</c:v>
                </c:pt>
                <c:pt idx="4167">
                  <c:v>0</c:v>
                </c:pt>
                <c:pt idx="4168">
                  <c:v>0</c:v>
                </c:pt>
                <c:pt idx="4169">
                  <c:v>0</c:v>
                </c:pt>
                <c:pt idx="4170">
                  <c:v>0</c:v>
                </c:pt>
                <c:pt idx="4171">
                  <c:v>0</c:v>
                </c:pt>
                <c:pt idx="4172">
                  <c:v>0</c:v>
                </c:pt>
                <c:pt idx="4173">
                  <c:v>0</c:v>
                </c:pt>
                <c:pt idx="4174">
                  <c:v>0</c:v>
                </c:pt>
                <c:pt idx="4175">
                  <c:v>0</c:v>
                </c:pt>
                <c:pt idx="4176">
                  <c:v>0</c:v>
                </c:pt>
                <c:pt idx="4177">
                  <c:v>0</c:v>
                </c:pt>
                <c:pt idx="4178">
                  <c:v>0</c:v>
                </c:pt>
                <c:pt idx="4179">
                  <c:v>0</c:v>
                </c:pt>
                <c:pt idx="4180">
                  <c:v>0</c:v>
                </c:pt>
                <c:pt idx="4181">
                  <c:v>0</c:v>
                </c:pt>
                <c:pt idx="4182">
                  <c:v>0</c:v>
                </c:pt>
                <c:pt idx="4183">
                  <c:v>0</c:v>
                </c:pt>
                <c:pt idx="4184">
                  <c:v>0</c:v>
                </c:pt>
                <c:pt idx="4185">
                  <c:v>0</c:v>
                </c:pt>
                <c:pt idx="4186">
                  <c:v>0</c:v>
                </c:pt>
                <c:pt idx="4187">
                  <c:v>0</c:v>
                </c:pt>
                <c:pt idx="4188">
                  <c:v>0</c:v>
                </c:pt>
                <c:pt idx="4189">
                  <c:v>5.0874215451010434</c:v>
                </c:pt>
                <c:pt idx="4190">
                  <c:v>6.7967700891025986</c:v>
                </c:pt>
                <c:pt idx="4191">
                  <c:v>7.4251240638820786</c:v>
                </c:pt>
                <c:pt idx="4192">
                  <c:v>7.7479061124116431</c:v>
                </c:pt>
                <c:pt idx="4193">
                  <c:v>7.107613746818318</c:v>
                </c:pt>
                <c:pt idx="4194">
                  <c:v>6.4661700177276851</c:v>
                </c:pt>
                <c:pt idx="4195">
                  <c:v>4.756019078660219</c:v>
                </c:pt>
                <c:pt idx="4196">
                  <c:v>0</c:v>
                </c:pt>
                <c:pt idx="4197">
                  <c:v>0</c:v>
                </c:pt>
                <c:pt idx="4198">
                  <c:v>0</c:v>
                </c:pt>
                <c:pt idx="4199">
                  <c:v>0</c:v>
                </c:pt>
                <c:pt idx="4200">
                  <c:v>0</c:v>
                </c:pt>
                <c:pt idx="4201">
                  <c:v>0</c:v>
                </c:pt>
                <c:pt idx="4202">
                  <c:v>0</c:v>
                </c:pt>
                <c:pt idx="4203">
                  <c:v>0</c:v>
                </c:pt>
                <c:pt idx="4204">
                  <c:v>0</c:v>
                </c:pt>
                <c:pt idx="4205">
                  <c:v>0</c:v>
                </c:pt>
                <c:pt idx="4206">
                  <c:v>0</c:v>
                </c:pt>
                <c:pt idx="4207">
                  <c:v>0</c:v>
                </c:pt>
                <c:pt idx="4208">
                  <c:v>0</c:v>
                </c:pt>
                <c:pt idx="4209">
                  <c:v>0</c:v>
                </c:pt>
                <c:pt idx="4210">
                  <c:v>0</c:v>
                </c:pt>
                <c:pt idx="4211">
                  <c:v>0</c:v>
                </c:pt>
                <c:pt idx="4212">
                  <c:v>6.5655159095415616</c:v>
                </c:pt>
                <c:pt idx="4213">
                  <c:v>7.5284218932053824</c:v>
                </c:pt>
                <c:pt idx="4214">
                  <c:v>9.2260618593149601</c:v>
                </c:pt>
                <c:pt idx="4215">
                  <c:v>9.6599043617884721</c:v>
                </c:pt>
                <c:pt idx="4216">
                  <c:v>9.4410754406026296</c:v>
                </c:pt>
                <c:pt idx="4217">
                  <c:v>9.2295294091877196</c:v>
                </c:pt>
                <c:pt idx="4218">
                  <c:v>7.9569310068091044</c:v>
                </c:pt>
                <c:pt idx="4219">
                  <c:v>6.4620037070069003</c:v>
                </c:pt>
                <c:pt idx="4220">
                  <c:v>0</c:v>
                </c:pt>
                <c:pt idx="4221">
                  <c:v>0</c:v>
                </c:pt>
                <c:pt idx="4222">
                  <c:v>0</c:v>
                </c:pt>
                <c:pt idx="4223">
                  <c:v>0</c:v>
                </c:pt>
                <c:pt idx="4224">
                  <c:v>0</c:v>
                </c:pt>
                <c:pt idx="4225">
                  <c:v>0</c:v>
                </c:pt>
                <c:pt idx="4226">
                  <c:v>0</c:v>
                </c:pt>
                <c:pt idx="4227">
                  <c:v>0</c:v>
                </c:pt>
                <c:pt idx="4228">
                  <c:v>0</c:v>
                </c:pt>
                <c:pt idx="4229">
                  <c:v>0</c:v>
                </c:pt>
                <c:pt idx="4230">
                  <c:v>0</c:v>
                </c:pt>
                <c:pt idx="4231">
                  <c:v>0</c:v>
                </c:pt>
                <c:pt idx="4232">
                  <c:v>0</c:v>
                </c:pt>
                <c:pt idx="4233">
                  <c:v>0</c:v>
                </c:pt>
                <c:pt idx="4234">
                  <c:v>5.0798437074320386</c:v>
                </c:pt>
                <c:pt idx="4235">
                  <c:v>6.3501713955781796</c:v>
                </c:pt>
                <c:pt idx="4236">
                  <c:v>8.2655293988888037</c:v>
                </c:pt>
                <c:pt idx="4237">
                  <c:v>9.6450514123951052</c:v>
                </c:pt>
                <c:pt idx="4238">
                  <c:v>10.700394608558112</c:v>
                </c:pt>
                <c:pt idx="4239">
                  <c:v>11.044111007767373</c:v>
                </c:pt>
                <c:pt idx="4240">
                  <c:v>11.352053862955254</c:v>
                </c:pt>
                <c:pt idx="4241">
                  <c:v>10.911239535007956</c:v>
                </c:pt>
                <c:pt idx="4242">
                  <c:v>10.152656332878474</c:v>
                </c:pt>
                <c:pt idx="4243">
                  <c:v>7.8264615019640651</c:v>
                </c:pt>
                <c:pt idx="4244">
                  <c:v>6.5569957185840115</c:v>
                </c:pt>
                <c:pt idx="4245">
                  <c:v>5.2925787571578002</c:v>
                </c:pt>
                <c:pt idx="4246">
                  <c:v>0</c:v>
                </c:pt>
                <c:pt idx="4247">
                  <c:v>0</c:v>
                </c:pt>
                <c:pt idx="4248">
                  <c:v>0</c:v>
                </c:pt>
                <c:pt idx="4249">
                  <c:v>0</c:v>
                </c:pt>
                <c:pt idx="4250">
                  <c:v>0</c:v>
                </c:pt>
                <c:pt idx="4251">
                  <c:v>0</c:v>
                </c:pt>
                <c:pt idx="4252">
                  <c:v>0</c:v>
                </c:pt>
                <c:pt idx="4253">
                  <c:v>0</c:v>
                </c:pt>
                <c:pt idx="4254">
                  <c:v>0</c:v>
                </c:pt>
                <c:pt idx="4255">
                  <c:v>0</c:v>
                </c:pt>
                <c:pt idx="4256">
                  <c:v>0</c:v>
                </c:pt>
                <c:pt idx="4257">
                  <c:v>0</c:v>
                </c:pt>
                <c:pt idx="4258">
                  <c:v>0</c:v>
                </c:pt>
                <c:pt idx="4259">
                  <c:v>6.9715918801058727</c:v>
                </c:pt>
                <c:pt idx="4260">
                  <c:v>8.9878106698029079</c:v>
                </c:pt>
                <c:pt idx="4261">
                  <c:v>9.5175747784330209</c:v>
                </c:pt>
                <c:pt idx="4262">
                  <c:v>10.363082203427593</c:v>
                </c:pt>
                <c:pt idx="4263">
                  <c:v>11.208638178038985</c:v>
                </c:pt>
                <c:pt idx="4264">
                  <c:v>10.379746499825808</c:v>
                </c:pt>
                <c:pt idx="4265">
                  <c:v>8.2478418272914258</c:v>
                </c:pt>
                <c:pt idx="4266">
                  <c:v>9.4231292924268502</c:v>
                </c:pt>
                <c:pt idx="4267">
                  <c:v>7.6262743283147127</c:v>
                </c:pt>
                <c:pt idx="4268">
                  <c:v>5.1791922719046886</c:v>
                </c:pt>
                <c:pt idx="4269">
                  <c:v>0</c:v>
                </c:pt>
                <c:pt idx="4270">
                  <c:v>0</c:v>
                </c:pt>
                <c:pt idx="4271">
                  <c:v>0</c:v>
                </c:pt>
                <c:pt idx="4272">
                  <c:v>0</c:v>
                </c:pt>
                <c:pt idx="4273">
                  <c:v>0</c:v>
                </c:pt>
                <c:pt idx="4274">
                  <c:v>0</c:v>
                </c:pt>
                <c:pt idx="4275">
                  <c:v>0</c:v>
                </c:pt>
                <c:pt idx="4276">
                  <c:v>0</c:v>
                </c:pt>
                <c:pt idx="4277">
                  <c:v>0</c:v>
                </c:pt>
                <c:pt idx="4278">
                  <c:v>0</c:v>
                </c:pt>
                <c:pt idx="4279">
                  <c:v>0</c:v>
                </c:pt>
                <c:pt idx="4280">
                  <c:v>0</c:v>
                </c:pt>
                <c:pt idx="4281">
                  <c:v>0</c:v>
                </c:pt>
                <c:pt idx="4282">
                  <c:v>0</c:v>
                </c:pt>
                <c:pt idx="4283">
                  <c:v>6.1274339194035248</c:v>
                </c:pt>
                <c:pt idx="4284">
                  <c:v>7.3998967449373829</c:v>
                </c:pt>
                <c:pt idx="4285">
                  <c:v>9.6413381751842078</c:v>
                </c:pt>
                <c:pt idx="4286">
                  <c:v>10.933779728279022</c:v>
                </c:pt>
                <c:pt idx="4287">
                  <c:v>12.001541417552671</c:v>
                </c:pt>
                <c:pt idx="4288">
                  <c:v>12.724767172557275</c:v>
                </c:pt>
                <c:pt idx="4289">
                  <c:v>12.297130785239572</c:v>
                </c:pt>
                <c:pt idx="4290">
                  <c:v>11.208638178038985</c:v>
                </c:pt>
                <c:pt idx="4291">
                  <c:v>9.2893920411467565</c:v>
                </c:pt>
                <c:pt idx="4292">
                  <c:v>7.7077320841344559</c:v>
                </c:pt>
                <c:pt idx="4293">
                  <c:v>5.804233657948938</c:v>
                </c:pt>
                <c:pt idx="4294">
                  <c:v>0</c:v>
                </c:pt>
                <c:pt idx="4295">
                  <c:v>0</c:v>
                </c:pt>
                <c:pt idx="4296">
                  <c:v>0</c:v>
                </c:pt>
                <c:pt idx="4297">
                  <c:v>0</c:v>
                </c:pt>
                <c:pt idx="4298">
                  <c:v>0</c:v>
                </c:pt>
                <c:pt idx="4299">
                  <c:v>0</c:v>
                </c:pt>
                <c:pt idx="4300">
                  <c:v>0</c:v>
                </c:pt>
                <c:pt idx="4301">
                  <c:v>0</c:v>
                </c:pt>
                <c:pt idx="4302">
                  <c:v>0</c:v>
                </c:pt>
                <c:pt idx="4303">
                  <c:v>0</c:v>
                </c:pt>
                <c:pt idx="4304">
                  <c:v>0</c:v>
                </c:pt>
                <c:pt idx="4305">
                  <c:v>0</c:v>
                </c:pt>
                <c:pt idx="4306">
                  <c:v>4.9609280506854665</c:v>
                </c:pt>
                <c:pt idx="4307">
                  <c:v>7.3948512815445113</c:v>
                </c:pt>
                <c:pt idx="4308">
                  <c:v>8.5542415861353014</c:v>
                </c:pt>
                <c:pt idx="4309">
                  <c:v>10.902223458200522</c:v>
                </c:pt>
                <c:pt idx="4310">
                  <c:v>11.543556724973781</c:v>
                </c:pt>
                <c:pt idx="4311">
                  <c:v>12.812613539190597</c:v>
                </c:pt>
                <c:pt idx="4312">
                  <c:v>12.905909167649742</c:v>
                </c:pt>
                <c:pt idx="4313">
                  <c:v>12.280709912826143</c:v>
                </c:pt>
                <c:pt idx="4314">
                  <c:v>11.659025038225298</c:v>
                </c:pt>
                <c:pt idx="4315">
                  <c:v>10.599138634198049</c:v>
                </c:pt>
                <c:pt idx="4316">
                  <c:v>7.3998967449373829</c:v>
                </c:pt>
                <c:pt idx="4317">
                  <c:v>5.4937163575185632</c:v>
                </c:pt>
                <c:pt idx="4318">
                  <c:v>0</c:v>
                </c:pt>
                <c:pt idx="4319">
                  <c:v>0</c:v>
                </c:pt>
                <c:pt idx="4320">
                  <c:v>0</c:v>
                </c:pt>
                <c:pt idx="4321">
                  <c:v>0</c:v>
                </c:pt>
                <c:pt idx="4322">
                  <c:v>0</c:v>
                </c:pt>
                <c:pt idx="4323">
                  <c:v>0</c:v>
                </c:pt>
                <c:pt idx="4324">
                  <c:v>0</c:v>
                </c:pt>
                <c:pt idx="4325">
                  <c:v>0</c:v>
                </c:pt>
                <c:pt idx="4326">
                  <c:v>0</c:v>
                </c:pt>
                <c:pt idx="4327">
                  <c:v>0</c:v>
                </c:pt>
                <c:pt idx="4328">
                  <c:v>0</c:v>
                </c:pt>
                <c:pt idx="4329">
                  <c:v>5.6937780324459473</c:v>
                </c:pt>
                <c:pt idx="4330">
                  <c:v>7.8182680605798165</c:v>
                </c:pt>
                <c:pt idx="4331">
                  <c:v>9.81018606841495</c:v>
                </c:pt>
                <c:pt idx="4332">
                  <c:v>11.928172295694068</c:v>
                </c:pt>
                <c:pt idx="4333">
                  <c:v>13.475708306934859</c:v>
                </c:pt>
                <c:pt idx="4334">
                  <c:v>14.574675168011185</c:v>
                </c:pt>
                <c:pt idx="4335">
                  <c:v>15.171280869702297</c:v>
                </c:pt>
                <c:pt idx="4336">
                  <c:v>15.042519089593428</c:v>
                </c:pt>
                <c:pt idx="4337">
                  <c:v>15.050290344707477</c:v>
                </c:pt>
                <c:pt idx="4338">
                  <c:v>10.761208264165997</c:v>
                </c:pt>
                <c:pt idx="4339">
                  <c:v>8.1135445943619331</c:v>
                </c:pt>
                <c:pt idx="4340">
                  <c:v>5.6866445210855012</c:v>
                </c:pt>
                <c:pt idx="4341">
                  <c:v>0</c:v>
                </c:pt>
                <c:pt idx="4342">
                  <c:v>0</c:v>
                </c:pt>
                <c:pt idx="4343">
                  <c:v>0</c:v>
                </c:pt>
                <c:pt idx="4344">
                  <c:v>0</c:v>
                </c:pt>
                <c:pt idx="4345">
                  <c:v>0</c:v>
                </c:pt>
                <c:pt idx="4346">
                  <c:v>0</c:v>
                </c:pt>
                <c:pt idx="4347">
                  <c:v>0</c:v>
                </c:pt>
                <c:pt idx="4348">
                  <c:v>0</c:v>
                </c:pt>
                <c:pt idx="4349">
                  <c:v>0</c:v>
                </c:pt>
                <c:pt idx="4350">
                  <c:v>0</c:v>
                </c:pt>
                <c:pt idx="4351">
                  <c:v>0</c:v>
                </c:pt>
                <c:pt idx="4352">
                  <c:v>0</c:v>
                </c:pt>
                <c:pt idx="4353">
                  <c:v>4.6356281413427682</c:v>
                </c:pt>
                <c:pt idx="4354">
                  <c:v>6.9553347791990516</c:v>
                </c:pt>
                <c:pt idx="4355">
                  <c:v>8.856266361278049</c:v>
                </c:pt>
                <c:pt idx="4356">
                  <c:v>10.76144024017256</c:v>
                </c:pt>
                <c:pt idx="4357">
                  <c:v>12.457319632616521</c:v>
                </c:pt>
                <c:pt idx="4358">
                  <c:v>12.04897196699096</c:v>
                </c:pt>
                <c:pt idx="4359">
                  <c:v>10.229235136434465</c:v>
                </c:pt>
                <c:pt idx="4360">
                  <c:v>9.6413381751842078</c:v>
                </c:pt>
                <c:pt idx="4361">
                  <c:v>8.2596335415279238</c:v>
                </c:pt>
                <c:pt idx="4362">
                  <c:v>5.4869879430606128</c:v>
                </c:pt>
                <c:pt idx="4363">
                  <c:v>0</c:v>
                </c:pt>
                <c:pt idx="4364">
                  <c:v>0</c:v>
                </c:pt>
                <c:pt idx="4365">
                  <c:v>0</c:v>
                </c:pt>
                <c:pt idx="4366">
                  <c:v>0</c:v>
                </c:pt>
                <c:pt idx="4367">
                  <c:v>0</c:v>
                </c:pt>
                <c:pt idx="4368">
                  <c:v>0</c:v>
                </c:pt>
                <c:pt idx="4369">
                  <c:v>0</c:v>
                </c:pt>
                <c:pt idx="4370">
                  <c:v>0</c:v>
                </c:pt>
                <c:pt idx="4371">
                  <c:v>0</c:v>
                </c:pt>
                <c:pt idx="4372">
                  <c:v>0</c:v>
                </c:pt>
                <c:pt idx="4373">
                  <c:v>0</c:v>
                </c:pt>
                <c:pt idx="4374">
                  <c:v>0</c:v>
                </c:pt>
                <c:pt idx="4375">
                  <c:v>0</c:v>
                </c:pt>
                <c:pt idx="4376">
                  <c:v>0</c:v>
                </c:pt>
                <c:pt idx="4377">
                  <c:v>0</c:v>
                </c:pt>
                <c:pt idx="4378">
                  <c:v>5.804233657948938</c:v>
                </c:pt>
                <c:pt idx="4379">
                  <c:v>8.1135445943619331</c:v>
                </c:pt>
                <c:pt idx="4380">
                  <c:v>9.8178652782186866</c:v>
                </c:pt>
                <c:pt idx="4381">
                  <c:v>11.108080375004985</c:v>
                </c:pt>
                <c:pt idx="4382">
                  <c:v>12.054289582401763</c:v>
                </c:pt>
                <c:pt idx="4383">
                  <c:v>10.031601226316722</c:v>
                </c:pt>
                <c:pt idx="4384">
                  <c:v>8.856266361278049</c:v>
                </c:pt>
                <c:pt idx="4385">
                  <c:v>7.6026411491057813</c:v>
                </c:pt>
                <c:pt idx="4386">
                  <c:v>5.1605137206898481</c:v>
                </c:pt>
                <c:pt idx="4387">
                  <c:v>4.6261365943389343</c:v>
                </c:pt>
                <c:pt idx="4388">
                  <c:v>0</c:v>
                </c:pt>
                <c:pt idx="4389">
                  <c:v>0</c:v>
                </c:pt>
                <c:pt idx="4390">
                  <c:v>0</c:v>
                </c:pt>
                <c:pt idx="4391">
                  <c:v>0</c:v>
                </c:pt>
                <c:pt idx="4392">
                  <c:v>0</c:v>
                </c:pt>
                <c:pt idx="4393">
                  <c:v>0</c:v>
                </c:pt>
                <c:pt idx="4394">
                  <c:v>0</c:v>
                </c:pt>
                <c:pt idx="4395">
                  <c:v>0</c:v>
                </c:pt>
                <c:pt idx="4396">
                  <c:v>0</c:v>
                </c:pt>
                <c:pt idx="4397">
                  <c:v>0</c:v>
                </c:pt>
                <c:pt idx="4398">
                  <c:v>0</c:v>
                </c:pt>
                <c:pt idx="4399">
                  <c:v>0</c:v>
                </c:pt>
                <c:pt idx="4400">
                  <c:v>0</c:v>
                </c:pt>
                <c:pt idx="4401">
                  <c:v>0</c:v>
                </c:pt>
                <c:pt idx="4402">
                  <c:v>6.2247370692790369</c:v>
                </c:pt>
                <c:pt idx="4403">
                  <c:v>6.843650675849708</c:v>
                </c:pt>
                <c:pt idx="4404">
                  <c:v>7.4769406051518184</c:v>
                </c:pt>
                <c:pt idx="4405">
                  <c:v>9.7871484403841151</c:v>
                </c:pt>
                <c:pt idx="4406">
                  <c:v>9.0624542270691091</c:v>
                </c:pt>
                <c:pt idx="4407">
                  <c:v>11.494160537694345</c:v>
                </c:pt>
                <c:pt idx="4408">
                  <c:v>12.352603981168548</c:v>
                </c:pt>
                <c:pt idx="4409">
                  <c:v>10.451283004564658</c:v>
                </c:pt>
                <c:pt idx="4410">
                  <c:v>5.4768953219665519</c:v>
                </c:pt>
                <c:pt idx="4411">
                  <c:v>4.8399071620233549</c:v>
                </c:pt>
                <c:pt idx="4412">
                  <c:v>0</c:v>
                </c:pt>
                <c:pt idx="4413">
                  <c:v>0</c:v>
                </c:pt>
                <c:pt idx="4414">
                  <c:v>0</c:v>
                </c:pt>
                <c:pt idx="4415">
                  <c:v>0</c:v>
                </c:pt>
                <c:pt idx="4416">
                  <c:v>0</c:v>
                </c:pt>
                <c:pt idx="4417">
                  <c:v>0</c:v>
                </c:pt>
                <c:pt idx="4418">
                  <c:v>0</c:v>
                </c:pt>
                <c:pt idx="4419">
                  <c:v>0</c:v>
                </c:pt>
                <c:pt idx="4420">
                  <c:v>0</c:v>
                </c:pt>
                <c:pt idx="4421">
                  <c:v>0</c:v>
                </c:pt>
                <c:pt idx="4422">
                  <c:v>0</c:v>
                </c:pt>
                <c:pt idx="4423">
                  <c:v>0</c:v>
                </c:pt>
                <c:pt idx="4424">
                  <c:v>0</c:v>
                </c:pt>
                <c:pt idx="4425">
                  <c:v>0</c:v>
                </c:pt>
                <c:pt idx="4426">
                  <c:v>6.1118713873971791</c:v>
                </c:pt>
                <c:pt idx="4427">
                  <c:v>8.1106516592019986</c:v>
                </c:pt>
                <c:pt idx="4428">
                  <c:v>0</c:v>
                </c:pt>
                <c:pt idx="4429">
                  <c:v>11.084833953776783</c:v>
                </c:pt>
                <c:pt idx="4430">
                  <c:v>11.409030119592623</c:v>
                </c:pt>
                <c:pt idx="4431">
                  <c:v>7.8100746195248787</c:v>
                </c:pt>
                <c:pt idx="4432">
                  <c:v>0</c:v>
                </c:pt>
                <c:pt idx="4433">
                  <c:v>0</c:v>
                </c:pt>
                <c:pt idx="4434">
                  <c:v>0</c:v>
                </c:pt>
                <c:pt idx="4435">
                  <c:v>0</c:v>
                </c:pt>
                <c:pt idx="4436">
                  <c:v>0</c:v>
                </c:pt>
                <c:pt idx="4437">
                  <c:v>0</c:v>
                </c:pt>
                <c:pt idx="4438">
                  <c:v>0</c:v>
                </c:pt>
                <c:pt idx="4439">
                  <c:v>0</c:v>
                </c:pt>
                <c:pt idx="4440">
                  <c:v>0</c:v>
                </c:pt>
                <c:pt idx="4441">
                  <c:v>0</c:v>
                </c:pt>
                <c:pt idx="4442">
                  <c:v>0</c:v>
                </c:pt>
                <c:pt idx="4443">
                  <c:v>0</c:v>
                </c:pt>
                <c:pt idx="4444">
                  <c:v>0</c:v>
                </c:pt>
                <c:pt idx="4445">
                  <c:v>0</c:v>
                </c:pt>
                <c:pt idx="4446">
                  <c:v>0</c:v>
                </c:pt>
                <c:pt idx="4447">
                  <c:v>0</c:v>
                </c:pt>
                <c:pt idx="4448">
                  <c:v>0</c:v>
                </c:pt>
                <c:pt idx="4449">
                  <c:v>0</c:v>
                </c:pt>
                <c:pt idx="4450">
                  <c:v>4.3155314399735918</c:v>
                </c:pt>
                <c:pt idx="4451">
                  <c:v>0</c:v>
                </c:pt>
                <c:pt idx="4452">
                  <c:v>0</c:v>
                </c:pt>
                <c:pt idx="4453">
                  <c:v>9.9227585473831947</c:v>
                </c:pt>
                <c:pt idx="4454">
                  <c:v>8.7353319920863886</c:v>
                </c:pt>
                <c:pt idx="4455">
                  <c:v>0</c:v>
                </c:pt>
                <c:pt idx="4456">
                  <c:v>10.225135579101792</c:v>
                </c:pt>
                <c:pt idx="4457">
                  <c:v>8.961025354021892</c:v>
                </c:pt>
                <c:pt idx="4458">
                  <c:v>6.7433635314610765</c:v>
                </c:pt>
                <c:pt idx="4459">
                  <c:v>0</c:v>
                </c:pt>
                <c:pt idx="4460">
                  <c:v>0</c:v>
                </c:pt>
                <c:pt idx="4461">
                  <c:v>0</c:v>
                </c:pt>
                <c:pt idx="4462">
                  <c:v>0</c:v>
                </c:pt>
                <c:pt idx="4463">
                  <c:v>0</c:v>
                </c:pt>
                <c:pt idx="4464">
                  <c:v>0</c:v>
                </c:pt>
                <c:pt idx="4465">
                  <c:v>0</c:v>
                </c:pt>
                <c:pt idx="4466">
                  <c:v>0</c:v>
                </c:pt>
                <c:pt idx="4467">
                  <c:v>0</c:v>
                </c:pt>
                <c:pt idx="4468">
                  <c:v>0</c:v>
                </c:pt>
                <c:pt idx="4469">
                  <c:v>0</c:v>
                </c:pt>
                <c:pt idx="4470">
                  <c:v>0</c:v>
                </c:pt>
                <c:pt idx="4471">
                  <c:v>0</c:v>
                </c:pt>
                <c:pt idx="4472">
                  <c:v>0</c:v>
                </c:pt>
                <c:pt idx="4473">
                  <c:v>0</c:v>
                </c:pt>
                <c:pt idx="4474">
                  <c:v>0</c:v>
                </c:pt>
                <c:pt idx="4475">
                  <c:v>0</c:v>
                </c:pt>
                <c:pt idx="4476">
                  <c:v>0</c:v>
                </c:pt>
                <c:pt idx="4477">
                  <c:v>8.1309022061500169</c:v>
                </c:pt>
                <c:pt idx="4478">
                  <c:v>8.9744180115295151</c:v>
                </c:pt>
                <c:pt idx="4479">
                  <c:v>9.6079190427601286</c:v>
                </c:pt>
                <c:pt idx="4480">
                  <c:v>9.833223698516365</c:v>
                </c:pt>
                <c:pt idx="4481">
                  <c:v>9.1948539127169742</c:v>
                </c:pt>
                <c:pt idx="4482">
                  <c:v>7.5052553119043468</c:v>
                </c:pt>
                <c:pt idx="4483">
                  <c:v>6.2406634140858204</c:v>
                </c:pt>
                <c:pt idx="4484">
                  <c:v>4.756019078660219</c:v>
                </c:pt>
                <c:pt idx="4485">
                  <c:v>0</c:v>
                </c:pt>
                <c:pt idx="4486">
                  <c:v>0</c:v>
                </c:pt>
                <c:pt idx="4487">
                  <c:v>0</c:v>
                </c:pt>
                <c:pt idx="4488">
                  <c:v>0</c:v>
                </c:pt>
                <c:pt idx="4489">
                  <c:v>0</c:v>
                </c:pt>
                <c:pt idx="4490">
                  <c:v>0</c:v>
                </c:pt>
                <c:pt idx="4491">
                  <c:v>0</c:v>
                </c:pt>
                <c:pt idx="4492">
                  <c:v>0</c:v>
                </c:pt>
                <c:pt idx="4493">
                  <c:v>0</c:v>
                </c:pt>
                <c:pt idx="4494">
                  <c:v>0</c:v>
                </c:pt>
                <c:pt idx="4495">
                  <c:v>0</c:v>
                </c:pt>
                <c:pt idx="4496">
                  <c:v>0</c:v>
                </c:pt>
                <c:pt idx="4497">
                  <c:v>0</c:v>
                </c:pt>
                <c:pt idx="4498">
                  <c:v>0</c:v>
                </c:pt>
                <c:pt idx="4499">
                  <c:v>0</c:v>
                </c:pt>
                <c:pt idx="4500">
                  <c:v>4.3192532945268951</c:v>
                </c:pt>
                <c:pt idx="4501">
                  <c:v>4.4409316503618514</c:v>
                </c:pt>
                <c:pt idx="4502">
                  <c:v>0</c:v>
                </c:pt>
                <c:pt idx="4503">
                  <c:v>0</c:v>
                </c:pt>
                <c:pt idx="4504">
                  <c:v>0</c:v>
                </c:pt>
                <c:pt idx="4505">
                  <c:v>0</c:v>
                </c:pt>
                <c:pt idx="4506">
                  <c:v>0</c:v>
                </c:pt>
                <c:pt idx="4507">
                  <c:v>0</c:v>
                </c:pt>
                <c:pt idx="4508">
                  <c:v>0</c:v>
                </c:pt>
                <c:pt idx="4509">
                  <c:v>0</c:v>
                </c:pt>
                <c:pt idx="4510">
                  <c:v>0</c:v>
                </c:pt>
                <c:pt idx="4511">
                  <c:v>0</c:v>
                </c:pt>
                <c:pt idx="4512">
                  <c:v>0</c:v>
                </c:pt>
                <c:pt idx="4513">
                  <c:v>0</c:v>
                </c:pt>
                <c:pt idx="4514">
                  <c:v>0</c:v>
                </c:pt>
                <c:pt idx="4515">
                  <c:v>0</c:v>
                </c:pt>
                <c:pt idx="4516">
                  <c:v>0</c:v>
                </c:pt>
                <c:pt idx="4517">
                  <c:v>0</c:v>
                </c:pt>
                <c:pt idx="4518">
                  <c:v>0</c:v>
                </c:pt>
                <c:pt idx="4519">
                  <c:v>0</c:v>
                </c:pt>
                <c:pt idx="4520">
                  <c:v>0</c:v>
                </c:pt>
                <c:pt idx="4521">
                  <c:v>0</c:v>
                </c:pt>
                <c:pt idx="4522">
                  <c:v>0</c:v>
                </c:pt>
                <c:pt idx="4523">
                  <c:v>0</c:v>
                </c:pt>
                <c:pt idx="4524">
                  <c:v>0</c:v>
                </c:pt>
                <c:pt idx="4525">
                  <c:v>0</c:v>
                </c:pt>
                <c:pt idx="4526">
                  <c:v>0</c:v>
                </c:pt>
                <c:pt idx="4527">
                  <c:v>0</c:v>
                </c:pt>
                <c:pt idx="4528">
                  <c:v>4.5595929877221915</c:v>
                </c:pt>
                <c:pt idx="4529">
                  <c:v>0</c:v>
                </c:pt>
                <c:pt idx="4530">
                  <c:v>0</c:v>
                </c:pt>
                <c:pt idx="4531">
                  <c:v>0</c:v>
                </c:pt>
                <c:pt idx="4532">
                  <c:v>0</c:v>
                </c:pt>
                <c:pt idx="4533">
                  <c:v>0</c:v>
                </c:pt>
                <c:pt idx="4534">
                  <c:v>0</c:v>
                </c:pt>
                <c:pt idx="4535">
                  <c:v>0</c:v>
                </c:pt>
                <c:pt idx="4536">
                  <c:v>0</c:v>
                </c:pt>
                <c:pt idx="4537">
                  <c:v>0</c:v>
                </c:pt>
                <c:pt idx="4538">
                  <c:v>0</c:v>
                </c:pt>
                <c:pt idx="4539">
                  <c:v>0</c:v>
                </c:pt>
                <c:pt idx="4540">
                  <c:v>0</c:v>
                </c:pt>
                <c:pt idx="4541">
                  <c:v>0</c:v>
                </c:pt>
                <c:pt idx="4542">
                  <c:v>0</c:v>
                </c:pt>
                <c:pt idx="4543">
                  <c:v>0</c:v>
                </c:pt>
                <c:pt idx="4544">
                  <c:v>0</c:v>
                </c:pt>
                <c:pt idx="4545">
                  <c:v>0</c:v>
                </c:pt>
                <c:pt idx="4546">
                  <c:v>0</c:v>
                </c:pt>
                <c:pt idx="4547">
                  <c:v>0</c:v>
                </c:pt>
                <c:pt idx="4548">
                  <c:v>0</c:v>
                </c:pt>
                <c:pt idx="4549">
                  <c:v>4.6654587224826534</c:v>
                </c:pt>
                <c:pt idx="4550">
                  <c:v>4.7685759472788707</c:v>
                </c:pt>
                <c:pt idx="4551">
                  <c:v>5.6180014081978369</c:v>
                </c:pt>
                <c:pt idx="4552">
                  <c:v>5.5088552912050401</c:v>
                </c:pt>
                <c:pt idx="4553">
                  <c:v>4.6613909155309736</c:v>
                </c:pt>
                <c:pt idx="4554">
                  <c:v>0</c:v>
                </c:pt>
                <c:pt idx="4555">
                  <c:v>0</c:v>
                </c:pt>
                <c:pt idx="4556">
                  <c:v>0</c:v>
                </c:pt>
                <c:pt idx="4557">
                  <c:v>0</c:v>
                </c:pt>
                <c:pt idx="4558">
                  <c:v>0</c:v>
                </c:pt>
                <c:pt idx="4559">
                  <c:v>0</c:v>
                </c:pt>
                <c:pt idx="4560">
                  <c:v>0</c:v>
                </c:pt>
                <c:pt idx="4561">
                  <c:v>0</c:v>
                </c:pt>
                <c:pt idx="4562">
                  <c:v>0</c:v>
                </c:pt>
                <c:pt idx="4563">
                  <c:v>0</c:v>
                </c:pt>
                <c:pt idx="4564">
                  <c:v>0</c:v>
                </c:pt>
                <c:pt idx="4565">
                  <c:v>0</c:v>
                </c:pt>
                <c:pt idx="4566">
                  <c:v>0</c:v>
                </c:pt>
                <c:pt idx="4567">
                  <c:v>0</c:v>
                </c:pt>
                <c:pt idx="4568">
                  <c:v>0</c:v>
                </c:pt>
                <c:pt idx="4569">
                  <c:v>0</c:v>
                </c:pt>
                <c:pt idx="4570">
                  <c:v>0</c:v>
                </c:pt>
                <c:pt idx="4571">
                  <c:v>0</c:v>
                </c:pt>
                <c:pt idx="4572">
                  <c:v>0</c:v>
                </c:pt>
                <c:pt idx="4573">
                  <c:v>0</c:v>
                </c:pt>
                <c:pt idx="4574">
                  <c:v>0</c:v>
                </c:pt>
                <c:pt idx="4575">
                  <c:v>4.3527499910299507</c:v>
                </c:pt>
                <c:pt idx="4576">
                  <c:v>4.460111313352912</c:v>
                </c:pt>
                <c:pt idx="4577">
                  <c:v>0</c:v>
                </c:pt>
                <c:pt idx="4578">
                  <c:v>0</c:v>
                </c:pt>
                <c:pt idx="4579">
                  <c:v>0</c:v>
                </c:pt>
                <c:pt idx="4580">
                  <c:v>0</c:v>
                </c:pt>
                <c:pt idx="4581">
                  <c:v>0</c:v>
                </c:pt>
                <c:pt idx="4582">
                  <c:v>0</c:v>
                </c:pt>
                <c:pt idx="4583">
                  <c:v>0</c:v>
                </c:pt>
                <c:pt idx="4584">
                  <c:v>0</c:v>
                </c:pt>
                <c:pt idx="4585">
                  <c:v>0</c:v>
                </c:pt>
                <c:pt idx="4586">
                  <c:v>0</c:v>
                </c:pt>
                <c:pt idx="4587">
                  <c:v>0</c:v>
                </c:pt>
                <c:pt idx="4588">
                  <c:v>0</c:v>
                </c:pt>
                <c:pt idx="4589">
                  <c:v>0</c:v>
                </c:pt>
                <c:pt idx="4590">
                  <c:v>0</c:v>
                </c:pt>
                <c:pt idx="4591">
                  <c:v>0</c:v>
                </c:pt>
                <c:pt idx="4592">
                  <c:v>0</c:v>
                </c:pt>
                <c:pt idx="4593">
                  <c:v>0</c:v>
                </c:pt>
                <c:pt idx="4594">
                  <c:v>0</c:v>
                </c:pt>
                <c:pt idx="4595">
                  <c:v>0</c:v>
                </c:pt>
                <c:pt idx="4596">
                  <c:v>0</c:v>
                </c:pt>
                <c:pt idx="4597">
                  <c:v>4.4422102944622655</c:v>
                </c:pt>
                <c:pt idx="4598">
                  <c:v>5.9297816861693766</c:v>
                </c:pt>
                <c:pt idx="4599">
                  <c:v>6.0372897740221294</c:v>
                </c:pt>
                <c:pt idx="4600">
                  <c:v>6.8777548736981906</c:v>
                </c:pt>
                <c:pt idx="4601">
                  <c:v>6.1429964529262246</c:v>
                </c:pt>
                <c:pt idx="4602">
                  <c:v>5.7185304059092408</c:v>
                </c:pt>
                <c:pt idx="4603">
                  <c:v>4.5556417410852337</c:v>
                </c:pt>
                <c:pt idx="4604">
                  <c:v>0</c:v>
                </c:pt>
                <c:pt idx="4605">
                  <c:v>0</c:v>
                </c:pt>
                <c:pt idx="4606">
                  <c:v>0</c:v>
                </c:pt>
                <c:pt idx="4607">
                  <c:v>0</c:v>
                </c:pt>
                <c:pt idx="4608">
                  <c:v>0</c:v>
                </c:pt>
                <c:pt idx="4609">
                  <c:v>0</c:v>
                </c:pt>
                <c:pt idx="4610">
                  <c:v>0</c:v>
                </c:pt>
                <c:pt idx="4611">
                  <c:v>0</c:v>
                </c:pt>
                <c:pt idx="4612">
                  <c:v>0</c:v>
                </c:pt>
                <c:pt idx="4613">
                  <c:v>0</c:v>
                </c:pt>
                <c:pt idx="4614">
                  <c:v>0</c:v>
                </c:pt>
                <c:pt idx="4615">
                  <c:v>0</c:v>
                </c:pt>
                <c:pt idx="4616">
                  <c:v>0</c:v>
                </c:pt>
                <c:pt idx="4617">
                  <c:v>0</c:v>
                </c:pt>
                <c:pt idx="4618">
                  <c:v>0</c:v>
                </c:pt>
                <c:pt idx="4619">
                  <c:v>0</c:v>
                </c:pt>
                <c:pt idx="4620">
                  <c:v>0</c:v>
                </c:pt>
                <c:pt idx="4621">
                  <c:v>5.0722658701975689</c:v>
                </c:pt>
                <c:pt idx="4622">
                  <c:v>6.8572923542094912</c:v>
                </c:pt>
                <c:pt idx="4623">
                  <c:v>8.1251163353961857</c:v>
                </c:pt>
                <c:pt idx="4624">
                  <c:v>6.6536796973397232</c:v>
                </c:pt>
                <c:pt idx="4625">
                  <c:v>7.0744090173245464</c:v>
                </c:pt>
                <c:pt idx="4626">
                  <c:v>6.1235432862597801</c:v>
                </c:pt>
                <c:pt idx="4627">
                  <c:v>4.7378813817914107</c:v>
                </c:pt>
                <c:pt idx="4628">
                  <c:v>0</c:v>
                </c:pt>
                <c:pt idx="4629">
                  <c:v>0</c:v>
                </c:pt>
                <c:pt idx="4630">
                  <c:v>0</c:v>
                </c:pt>
                <c:pt idx="4631">
                  <c:v>0</c:v>
                </c:pt>
                <c:pt idx="4632">
                  <c:v>0</c:v>
                </c:pt>
                <c:pt idx="4633">
                  <c:v>0</c:v>
                </c:pt>
                <c:pt idx="4634">
                  <c:v>0</c:v>
                </c:pt>
                <c:pt idx="4635">
                  <c:v>0</c:v>
                </c:pt>
                <c:pt idx="4636">
                  <c:v>0</c:v>
                </c:pt>
                <c:pt idx="4637">
                  <c:v>0</c:v>
                </c:pt>
                <c:pt idx="4638">
                  <c:v>0</c:v>
                </c:pt>
                <c:pt idx="4639">
                  <c:v>0</c:v>
                </c:pt>
                <c:pt idx="4640">
                  <c:v>0</c:v>
                </c:pt>
                <c:pt idx="4641">
                  <c:v>4.6396959474292387</c:v>
                </c:pt>
                <c:pt idx="4642">
                  <c:v>6.3196203245030524</c:v>
                </c:pt>
                <c:pt idx="4643">
                  <c:v>8.8496877164851959</c:v>
                </c:pt>
                <c:pt idx="4644">
                  <c:v>9.6977441046633288</c:v>
                </c:pt>
                <c:pt idx="4645">
                  <c:v>11.807941796712321</c:v>
                </c:pt>
                <c:pt idx="4646">
                  <c:v>14.674615116979583</c:v>
                </c:pt>
                <c:pt idx="4647">
                  <c:v>13.431028450305696</c:v>
                </c:pt>
                <c:pt idx="4648">
                  <c:v>11.603872549868226</c:v>
                </c:pt>
                <c:pt idx="4649">
                  <c:v>0</c:v>
                </c:pt>
                <c:pt idx="4650">
                  <c:v>11.818270544084065</c:v>
                </c:pt>
                <c:pt idx="4651">
                  <c:v>10.451283004564658</c:v>
                </c:pt>
                <c:pt idx="4652">
                  <c:v>9.1740486172418336</c:v>
                </c:pt>
                <c:pt idx="4653">
                  <c:v>8.1135445943619331</c:v>
                </c:pt>
                <c:pt idx="4654">
                  <c:v>8.0087947787423062</c:v>
                </c:pt>
                <c:pt idx="4655">
                  <c:v>6.8481979018541379</c:v>
                </c:pt>
                <c:pt idx="4656">
                  <c:v>6.953012336331045</c:v>
                </c:pt>
                <c:pt idx="4657">
                  <c:v>5.4768953219665519</c:v>
                </c:pt>
                <c:pt idx="4658">
                  <c:v>5.4785774254328237</c:v>
                </c:pt>
                <c:pt idx="4659">
                  <c:v>4.3204939127386064</c:v>
                </c:pt>
                <c:pt idx="4660">
                  <c:v>0</c:v>
                </c:pt>
                <c:pt idx="4661">
                  <c:v>0</c:v>
                </c:pt>
                <c:pt idx="4662">
                  <c:v>0</c:v>
                </c:pt>
                <c:pt idx="4663">
                  <c:v>0</c:v>
                </c:pt>
                <c:pt idx="4664">
                  <c:v>0</c:v>
                </c:pt>
                <c:pt idx="4665">
                  <c:v>6.2048291404658968</c:v>
                </c:pt>
                <c:pt idx="4666">
                  <c:v>0</c:v>
                </c:pt>
                <c:pt idx="4667">
                  <c:v>0</c:v>
                </c:pt>
                <c:pt idx="4668">
                  <c:v>0</c:v>
                </c:pt>
                <c:pt idx="4669">
                  <c:v>11.066236818138336</c:v>
                </c:pt>
                <c:pt idx="4670">
                  <c:v>12.231447300643518</c:v>
                </c:pt>
                <c:pt idx="4671">
                  <c:v>12.011748661634016</c:v>
                </c:pt>
                <c:pt idx="4672">
                  <c:v>10.957122580294001</c:v>
                </c:pt>
                <c:pt idx="4673">
                  <c:v>0</c:v>
                </c:pt>
                <c:pt idx="4674">
                  <c:v>0</c:v>
                </c:pt>
                <c:pt idx="4675">
                  <c:v>9.160178421261449</c:v>
                </c:pt>
                <c:pt idx="4676">
                  <c:v>7.8956709360434862</c:v>
                </c:pt>
                <c:pt idx="4677">
                  <c:v>7.4769406051518184</c:v>
                </c:pt>
                <c:pt idx="4678">
                  <c:v>7.5895116063176102</c:v>
                </c:pt>
                <c:pt idx="4679">
                  <c:v>7.1699227596707562</c:v>
                </c:pt>
                <c:pt idx="4680">
                  <c:v>6.9599796650240755</c:v>
                </c:pt>
                <c:pt idx="4681">
                  <c:v>6.7478140773131683</c:v>
                </c:pt>
                <c:pt idx="4682">
                  <c:v>0</c:v>
                </c:pt>
                <c:pt idx="4683">
                  <c:v>0</c:v>
                </c:pt>
                <c:pt idx="4684">
                  <c:v>0</c:v>
                </c:pt>
                <c:pt idx="4685">
                  <c:v>0</c:v>
                </c:pt>
                <c:pt idx="4686">
                  <c:v>0</c:v>
                </c:pt>
                <c:pt idx="4687">
                  <c:v>0</c:v>
                </c:pt>
                <c:pt idx="4688">
                  <c:v>0</c:v>
                </c:pt>
                <c:pt idx="4689">
                  <c:v>0</c:v>
                </c:pt>
                <c:pt idx="4690">
                  <c:v>0</c:v>
                </c:pt>
                <c:pt idx="4691">
                  <c:v>0</c:v>
                </c:pt>
                <c:pt idx="4692">
                  <c:v>0</c:v>
                </c:pt>
                <c:pt idx="4693">
                  <c:v>0</c:v>
                </c:pt>
                <c:pt idx="4694">
                  <c:v>0</c:v>
                </c:pt>
                <c:pt idx="4695">
                  <c:v>0</c:v>
                </c:pt>
                <c:pt idx="4696">
                  <c:v>0</c:v>
                </c:pt>
                <c:pt idx="4697">
                  <c:v>10.526022148129979</c:v>
                </c:pt>
                <c:pt idx="4698">
                  <c:v>9.3764693133150665</c:v>
                </c:pt>
                <c:pt idx="4699">
                  <c:v>0</c:v>
                </c:pt>
                <c:pt idx="4700">
                  <c:v>0</c:v>
                </c:pt>
                <c:pt idx="4701">
                  <c:v>0</c:v>
                </c:pt>
                <c:pt idx="4702">
                  <c:v>0</c:v>
                </c:pt>
                <c:pt idx="4703">
                  <c:v>0</c:v>
                </c:pt>
                <c:pt idx="4704">
                  <c:v>0</c:v>
                </c:pt>
                <c:pt idx="4705">
                  <c:v>0</c:v>
                </c:pt>
                <c:pt idx="4706">
                  <c:v>0</c:v>
                </c:pt>
                <c:pt idx="4707">
                  <c:v>0</c:v>
                </c:pt>
                <c:pt idx="4708">
                  <c:v>0</c:v>
                </c:pt>
                <c:pt idx="4709">
                  <c:v>0</c:v>
                </c:pt>
                <c:pt idx="4710">
                  <c:v>0</c:v>
                </c:pt>
                <c:pt idx="4711">
                  <c:v>0</c:v>
                </c:pt>
                <c:pt idx="4712">
                  <c:v>0</c:v>
                </c:pt>
                <c:pt idx="4713">
                  <c:v>5.7879286873453086</c:v>
                </c:pt>
                <c:pt idx="4714">
                  <c:v>7.4743665411048523</c:v>
                </c:pt>
                <c:pt idx="4715">
                  <c:v>9.2646953406573278</c:v>
                </c:pt>
                <c:pt idx="4716">
                  <c:v>11.912450343257733</c:v>
                </c:pt>
                <c:pt idx="4717">
                  <c:v>13.516706654062553</c:v>
                </c:pt>
                <c:pt idx="4718">
                  <c:v>14.067625496827056</c:v>
                </c:pt>
                <c:pt idx="4719">
                  <c:v>14.606987063840561</c:v>
                </c:pt>
                <c:pt idx="4720">
                  <c:v>14.847319907014112</c:v>
                </c:pt>
                <c:pt idx="4721">
                  <c:v>14.284557454109896</c:v>
                </c:pt>
                <c:pt idx="4722">
                  <c:v>12.027701506247283</c:v>
                </c:pt>
                <c:pt idx="4723">
                  <c:v>10.957122580294001</c:v>
                </c:pt>
                <c:pt idx="4724">
                  <c:v>5.782493697534191</c:v>
                </c:pt>
                <c:pt idx="4725">
                  <c:v>4.3105689674267813</c:v>
                </c:pt>
                <c:pt idx="4726">
                  <c:v>8.4369395106296317</c:v>
                </c:pt>
                <c:pt idx="4727">
                  <c:v>6.9623021079810918</c:v>
                </c:pt>
                <c:pt idx="4728">
                  <c:v>5.8024219944618478</c:v>
                </c:pt>
                <c:pt idx="4729">
                  <c:v>5.9056568675244048</c:v>
                </c:pt>
                <c:pt idx="4730">
                  <c:v>5.9093683778395087</c:v>
                </c:pt>
                <c:pt idx="4731">
                  <c:v>6.2247370692790369</c:v>
                </c:pt>
                <c:pt idx="4732">
                  <c:v>5.0646880333976343</c:v>
                </c:pt>
                <c:pt idx="4733">
                  <c:v>0</c:v>
                </c:pt>
                <c:pt idx="4734">
                  <c:v>0</c:v>
                </c:pt>
                <c:pt idx="4735">
                  <c:v>0</c:v>
                </c:pt>
                <c:pt idx="4736">
                  <c:v>0</c:v>
                </c:pt>
                <c:pt idx="4737">
                  <c:v>0</c:v>
                </c:pt>
                <c:pt idx="4738">
                  <c:v>0</c:v>
                </c:pt>
                <c:pt idx="4739">
                  <c:v>0</c:v>
                </c:pt>
                <c:pt idx="4740">
                  <c:v>0</c:v>
                </c:pt>
                <c:pt idx="4741">
                  <c:v>0</c:v>
                </c:pt>
                <c:pt idx="4742">
                  <c:v>0</c:v>
                </c:pt>
                <c:pt idx="4743">
                  <c:v>4.3080877312352044</c:v>
                </c:pt>
                <c:pt idx="4744">
                  <c:v>0</c:v>
                </c:pt>
                <c:pt idx="4745">
                  <c:v>0</c:v>
                </c:pt>
                <c:pt idx="4746">
                  <c:v>0</c:v>
                </c:pt>
                <c:pt idx="4747">
                  <c:v>0</c:v>
                </c:pt>
                <c:pt idx="4748">
                  <c:v>0</c:v>
                </c:pt>
                <c:pt idx="4749">
                  <c:v>0</c:v>
                </c:pt>
                <c:pt idx="4750">
                  <c:v>0</c:v>
                </c:pt>
                <c:pt idx="4751">
                  <c:v>0</c:v>
                </c:pt>
                <c:pt idx="4752">
                  <c:v>0</c:v>
                </c:pt>
                <c:pt idx="4753">
                  <c:v>0</c:v>
                </c:pt>
                <c:pt idx="4754">
                  <c:v>0</c:v>
                </c:pt>
                <c:pt idx="4755">
                  <c:v>0</c:v>
                </c:pt>
                <c:pt idx="4756">
                  <c:v>0</c:v>
                </c:pt>
                <c:pt idx="4757">
                  <c:v>0</c:v>
                </c:pt>
                <c:pt idx="4758">
                  <c:v>0</c:v>
                </c:pt>
                <c:pt idx="4759">
                  <c:v>0</c:v>
                </c:pt>
                <c:pt idx="4760">
                  <c:v>0</c:v>
                </c:pt>
                <c:pt idx="4761">
                  <c:v>0</c:v>
                </c:pt>
                <c:pt idx="4762">
                  <c:v>0</c:v>
                </c:pt>
                <c:pt idx="4763">
                  <c:v>0</c:v>
                </c:pt>
                <c:pt idx="4764">
                  <c:v>0</c:v>
                </c:pt>
                <c:pt idx="4765">
                  <c:v>0</c:v>
                </c:pt>
                <c:pt idx="4766">
                  <c:v>0</c:v>
                </c:pt>
                <c:pt idx="4767">
                  <c:v>0</c:v>
                </c:pt>
                <c:pt idx="4768">
                  <c:v>0</c:v>
                </c:pt>
                <c:pt idx="4769">
                  <c:v>0</c:v>
                </c:pt>
                <c:pt idx="4770">
                  <c:v>0</c:v>
                </c:pt>
                <c:pt idx="4771">
                  <c:v>0</c:v>
                </c:pt>
                <c:pt idx="4772">
                  <c:v>0</c:v>
                </c:pt>
                <c:pt idx="4773">
                  <c:v>0</c:v>
                </c:pt>
                <c:pt idx="4774">
                  <c:v>0</c:v>
                </c:pt>
                <c:pt idx="4775">
                  <c:v>0</c:v>
                </c:pt>
                <c:pt idx="4776">
                  <c:v>0</c:v>
                </c:pt>
                <c:pt idx="4777">
                  <c:v>0</c:v>
                </c:pt>
                <c:pt idx="4778">
                  <c:v>0</c:v>
                </c:pt>
                <c:pt idx="4779">
                  <c:v>0</c:v>
                </c:pt>
                <c:pt idx="4780">
                  <c:v>0</c:v>
                </c:pt>
                <c:pt idx="4781">
                  <c:v>0</c:v>
                </c:pt>
                <c:pt idx="4782">
                  <c:v>0</c:v>
                </c:pt>
                <c:pt idx="4783">
                  <c:v>0</c:v>
                </c:pt>
                <c:pt idx="4784">
                  <c:v>0</c:v>
                </c:pt>
                <c:pt idx="4785">
                  <c:v>0</c:v>
                </c:pt>
                <c:pt idx="4786">
                  <c:v>0</c:v>
                </c:pt>
                <c:pt idx="4787">
                  <c:v>0</c:v>
                </c:pt>
                <c:pt idx="4788">
                  <c:v>0</c:v>
                </c:pt>
                <c:pt idx="4789">
                  <c:v>0</c:v>
                </c:pt>
                <c:pt idx="4790">
                  <c:v>5.393308975658198</c:v>
                </c:pt>
                <c:pt idx="4791">
                  <c:v>5.5088552912050401</c:v>
                </c:pt>
                <c:pt idx="4792">
                  <c:v>0</c:v>
                </c:pt>
                <c:pt idx="4793">
                  <c:v>4.3378625691345229</c:v>
                </c:pt>
                <c:pt idx="4794">
                  <c:v>0</c:v>
                </c:pt>
                <c:pt idx="4795">
                  <c:v>0</c:v>
                </c:pt>
                <c:pt idx="4796">
                  <c:v>0</c:v>
                </c:pt>
                <c:pt idx="4797">
                  <c:v>0</c:v>
                </c:pt>
                <c:pt idx="4798">
                  <c:v>0</c:v>
                </c:pt>
                <c:pt idx="4799">
                  <c:v>0</c:v>
                </c:pt>
                <c:pt idx="4800">
                  <c:v>0</c:v>
                </c:pt>
                <c:pt idx="4801">
                  <c:v>0</c:v>
                </c:pt>
                <c:pt idx="4802">
                  <c:v>0</c:v>
                </c:pt>
                <c:pt idx="4803">
                  <c:v>0</c:v>
                </c:pt>
                <c:pt idx="4804">
                  <c:v>0</c:v>
                </c:pt>
                <c:pt idx="4805">
                  <c:v>0</c:v>
                </c:pt>
                <c:pt idx="4806">
                  <c:v>0</c:v>
                </c:pt>
                <c:pt idx="4807">
                  <c:v>0</c:v>
                </c:pt>
                <c:pt idx="4808">
                  <c:v>0</c:v>
                </c:pt>
                <c:pt idx="4809">
                  <c:v>0</c:v>
                </c:pt>
                <c:pt idx="4810">
                  <c:v>0</c:v>
                </c:pt>
                <c:pt idx="4811">
                  <c:v>0</c:v>
                </c:pt>
                <c:pt idx="4812">
                  <c:v>5.2861869192134039</c:v>
                </c:pt>
                <c:pt idx="4813">
                  <c:v>7.1844522767403847</c:v>
                </c:pt>
                <c:pt idx="4814">
                  <c:v>7.9290855178458788</c:v>
                </c:pt>
                <c:pt idx="4815">
                  <c:v>9.1983214621383649</c:v>
                </c:pt>
                <c:pt idx="4816">
                  <c:v>9.6301984638813813</c:v>
                </c:pt>
                <c:pt idx="4817">
                  <c:v>9.3211449454716337</c:v>
                </c:pt>
                <c:pt idx="4818">
                  <c:v>8.1511527550311289</c:v>
                </c:pt>
                <c:pt idx="4819">
                  <c:v>7.1941386220796248</c:v>
                </c:pt>
                <c:pt idx="4820">
                  <c:v>0</c:v>
                </c:pt>
                <c:pt idx="4821">
                  <c:v>0</c:v>
                </c:pt>
                <c:pt idx="4822">
                  <c:v>0</c:v>
                </c:pt>
                <c:pt idx="4823">
                  <c:v>0</c:v>
                </c:pt>
                <c:pt idx="4824">
                  <c:v>0</c:v>
                </c:pt>
                <c:pt idx="4825">
                  <c:v>0</c:v>
                </c:pt>
                <c:pt idx="4826">
                  <c:v>0</c:v>
                </c:pt>
                <c:pt idx="4827">
                  <c:v>0</c:v>
                </c:pt>
                <c:pt idx="4828">
                  <c:v>0</c:v>
                </c:pt>
                <c:pt idx="4829">
                  <c:v>0</c:v>
                </c:pt>
                <c:pt idx="4830">
                  <c:v>0</c:v>
                </c:pt>
                <c:pt idx="4831">
                  <c:v>0</c:v>
                </c:pt>
                <c:pt idx="4832">
                  <c:v>0</c:v>
                </c:pt>
                <c:pt idx="4833">
                  <c:v>0</c:v>
                </c:pt>
                <c:pt idx="4834">
                  <c:v>0</c:v>
                </c:pt>
                <c:pt idx="4835">
                  <c:v>6.6427926023620936</c:v>
                </c:pt>
                <c:pt idx="4836">
                  <c:v>9.9998542892331592</c:v>
                </c:pt>
                <c:pt idx="4837">
                  <c:v>11.199196416253471</c:v>
                </c:pt>
                <c:pt idx="4838">
                  <c:v>10.55612893416223</c:v>
                </c:pt>
                <c:pt idx="4839">
                  <c:v>10.140555361823507</c:v>
                </c:pt>
                <c:pt idx="4840">
                  <c:v>10.124420734611068</c:v>
                </c:pt>
                <c:pt idx="4841">
                  <c:v>10.551827964527735</c:v>
                </c:pt>
                <c:pt idx="4842">
                  <c:v>9.9227585473831947</c:v>
                </c:pt>
                <c:pt idx="4843">
                  <c:v>8.4399990428783038</c:v>
                </c:pt>
                <c:pt idx="4844">
                  <c:v>6.4349226898403673</c:v>
                </c:pt>
                <c:pt idx="4845">
                  <c:v>5.168296450048409</c:v>
                </c:pt>
                <c:pt idx="4846">
                  <c:v>0</c:v>
                </c:pt>
                <c:pt idx="4847">
                  <c:v>0</c:v>
                </c:pt>
                <c:pt idx="4848">
                  <c:v>0</c:v>
                </c:pt>
                <c:pt idx="4849">
                  <c:v>0</c:v>
                </c:pt>
                <c:pt idx="4850">
                  <c:v>0</c:v>
                </c:pt>
                <c:pt idx="4851">
                  <c:v>0</c:v>
                </c:pt>
                <c:pt idx="4852">
                  <c:v>0</c:v>
                </c:pt>
                <c:pt idx="4853">
                  <c:v>0</c:v>
                </c:pt>
                <c:pt idx="4854">
                  <c:v>0</c:v>
                </c:pt>
                <c:pt idx="4855">
                  <c:v>0</c:v>
                </c:pt>
                <c:pt idx="4856">
                  <c:v>0</c:v>
                </c:pt>
                <c:pt idx="4857">
                  <c:v>4.3130502036729101</c:v>
                </c:pt>
                <c:pt idx="4858">
                  <c:v>6.2187646903789737</c:v>
                </c:pt>
                <c:pt idx="4859">
                  <c:v>7.2698845874897362</c:v>
                </c:pt>
                <c:pt idx="4860">
                  <c:v>0</c:v>
                </c:pt>
                <c:pt idx="4861">
                  <c:v>0</c:v>
                </c:pt>
                <c:pt idx="4862">
                  <c:v>0</c:v>
                </c:pt>
                <c:pt idx="4863">
                  <c:v>0</c:v>
                </c:pt>
                <c:pt idx="4864">
                  <c:v>8.9409363691962884</c:v>
                </c:pt>
                <c:pt idx="4865">
                  <c:v>8.6466880542581279</c:v>
                </c:pt>
                <c:pt idx="4866">
                  <c:v>8.4399990428783038</c:v>
                </c:pt>
                <c:pt idx="4867">
                  <c:v>7.3822376236399299</c:v>
                </c:pt>
                <c:pt idx="4868">
                  <c:v>6.6406151834485438</c:v>
                </c:pt>
                <c:pt idx="4869">
                  <c:v>6.6427926023620936</c:v>
                </c:pt>
                <c:pt idx="4870">
                  <c:v>6.4328395348545326</c:v>
                </c:pt>
                <c:pt idx="4871">
                  <c:v>6.1157620202566063</c:v>
                </c:pt>
                <c:pt idx="4872">
                  <c:v>6.4349226898403673</c:v>
                </c:pt>
                <c:pt idx="4873">
                  <c:v>6.2227462762879586</c:v>
                </c:pt>
                <c:pt idx="4874">
                  <c:v>5.9075126226707892</c:v>
                </c:pt>
                <c:pt idx="4875">
                  <c:v>6.0125858068548093</c:v>
                </c:pt>
                <c:pt idx="4876">
                  <c:v>6.2267278622945117</c:v>
                </c:pt>
                <c:pt idx="4877">
                  <c:v>5.3818302997535152</c:v>
                </c:pt>
                <c:pt idx="4878">
                  <c:v>5.4853058394955312</c:v>
                </c:pt>
                <c:pt idx="4879">
                  <c:v>5.8006103309964283</c:v>
                </c:pt>
                <c:pt idx="4880">
                  <c:v>6.3298040142337886</c:v>
                </c:pt>
                <c:pt idx="4881">
                  <c:v>7.3847603551548353</c:v>
                </c:pt>
                <c:pt idx="4882">
                  <c:v>7.0672937189246028</c:v>
                </c:pt>
                <c:pt idx="4883">
                  <c:v>7.2822441209009092</c:v>
                </c:pt>
                <c:pt idx="4884">
                  <c:v>7.2773003074399911</c:v>
                </c:pt>
                <c:pt idx="4885">
                  <c:v>7.5973893318862169</c:v>
                </c:pt>
                <c:pt idx="4886">
                  <c:v>6.5420853854312924</c:v>
                </c:pt>
                <c:pt idx="4887">
                  <c:v>5.6937780324459473</c:v>
                </c:pt>
                <c:pt idx="4888">
                  <c:v>0</c:v>
                </c:pt>
                <c:pt idx="4889">
                  <c:v>5.5886791079543547</c:v>
                </c:pt>
                <c:pt idx="4890">
                  <c:v>4.7406717965214566</c:v>
                </c:pt>
                <c:pt idx="4891">
                  <c:v>0</c:v>
                </c:pt>
                <c:pt idx="4892">
                  <c:v>0</c:v>
                </c:pt>
                <c:pt idx="4893">
                  <c:v>0</c:v>
                </c:pt>
                <c:pt idx="4894">
                  <c:v>0</c:v>
                </c:pt>
                <c:pt idx="4895">
                  <c:v>0</c:v>
                </c:pt>
                <c:pt idx="4896">
                  <c:v>0</c:v>
                </c:pt>
                <c:pt idx="4897">
                  <c:v>0</c:v>
                </c:pt>
                <c:pt idx="4898">
                  <c:v>0</c:v>
                </c:pt>
                <c:pt idx="4899">
                  <c:v>0</c:v>
                </c:pt>
                <c:pt idx="4900">
                  <c:v>0</c:v>
                </c:pt>
                <c:pt idx="4901">
                  <c:v>0</c:v>
                </c:pt>
                <c:pt idx="4902">
                  <c:v>0</c:v>
                </c:pt>
                <c:pt idx="4903">
                  <c:v>0</c:v>
                </c:pt>
                <c:pt idx="4904">
                  <c:v>0</c:v>
                </c:pt>
                <c:pt idx="4905">
                  <c:v>0</c:v>
                </c:pt>
                <c:pt idx="4906">
                  <c:v>0</c:v>
                </c:pt>
                <c:pt idx="4907">
                  <c:v>5.3621525718142573</c:v>
                </c:pt>
                <c:pt idx="4908">
                  <c:v>0</c:v>
                </c:pt>
                <c:pt idx="4909">
                  <c:v>7.9974408728283013</c:v>
                </c:pt>
                <c:pt idx="4910">
                  <c:v>9.5893528600043005</c:v>
                </c:pt>
                <c:pt idx="4911">
                  <c:v>9.9188548626353477</c:v>
                </c:pt>
                <c:pt idx="4912">
                  <c:v>7.3620557727088896</c:v>
                </c:pt>
                <c:pt idx="4913">
                  <c:v>6.1099260710030041</c:v>
                </c:pt>
                <c:pt idx="4914">
                  <c:v>0</c:v>
                </c:pt>
                <c:pt idx="4915">
                  <c:v>0</c:v>
                </c:pt>
                <c:pt idx="4916">
                  <c:v>0</c:v>
                </c:pt>
                <c:pt idx="4917">
                  <c:v>0</c:v>
                </c:pt>
                <c:pt idx="4918">
                  <c:v>0</c:v>
                </c:pt>
                <c:pt idx="4919">
                  <c:v>0</c:v>
                </c:pt>
                <c:pt idx="4920">
                  <c:v>0</c:v>
                </c:pt>
                <c:pt idx="4921">
                  <c:v>0</c:v>
                </c:pt>
                <c:pt idx="4922">
                  <c:v>0</c:v>
                </c:pt>
                <c:pt idx="4923">
                  <c:v>0</c:v>
                </c:pt>
                <c:pt idx="4924">
                  <c:v>0</c:v>
                </c:pt>
                <c:pt idx="4925">
                  <c:v>0</c:v>
                </c:pt>
                <c:pt idx="4926">
                  <c:v>0</c:v>
                </c:pt>
                <c:pt idx="4927">
                  <c:v>0</c:v>
                </c:pt>
                <c:pt idx="4928">
                  <c:v>0</c:v>
                </c:pt>
                <c:pt idx="4929">
                  <c:v>0</c:v>
                </c:pt>
                <c:pt idx="4930">
                  <c:v>0</c:v>
                </c:pt>
                <c:pt idx="4931">
                  <c:v>0</c:v>
                </c:pt>
                <c:pt idx="4932">
                  <c:v>4.4486035151764609</c:v>
                </c:pt>
                <c:pt idx="4933">
                  <c:v>5.6128268841973386</c:v>
                </c:pt>
                <c:pt idx="4934">
                  <c:v>6.4682531731268238</c:v>
                </c:pt>
                <c:pt idx="4935">
                  <c:v>7.4226013318390844</c:v>
                </c:pt>
                <c:pt idx="4936">
                  <c:v>7.3168508187280166</c:v>
                </c:pt>
                <c:pt idx="4937">
                  <c:v>6.5782961967750326</c:v>
                </c:pt>
                <c:pt idx="4938">
                  <c:v>6.2565897604537346</c:v>
                </c:pt>
                <c:pt idx="4939">
                  <c:v>4.5582759054952184</c:v>
                </c:pt>
                <c:pt idx="4940">
                  <c:v>0</c:v>
                </c:pt>
                <c:pt idx="4941">
                  <c:v>0</c:v>
                </c:pt>
                <c:pt idx="4942">
                  <c:v>0</c:v>
                </c:pt>
                <c:pt idx="4943">
                  <c:v>0</c:v>
                </c:pt>
                <c:pt idx="4944">
                  <c:v>0</c:v>
                </c:pt>
                <c:pt idx="4945">
                  <c:v>0</c:v>
                </c:pt>
                <c:pt idx="4946">
                  <c:v>0</c:v>
                </c:pt>
                <c:pt idx="4947">
                  <c:v>0</c:v>
                </c:pt>
                <c:pt idx="4948">
                  <c:v>0</c:v>
                </c:pt>
                <c:pt idx="4949">
                  <c:v>0</c:v>
                </c:pt>
                <c:pt idx="4950">
                  <c:v>0</c:v>
                </c:pt>
                <c:pt idx="4951">
                  <c:v>0</c:v>
                </c:pt>
                <c:pt idx="4952">
                  <c:v>0</c:v>
                </c:pt>
                <c:pt idx="4953">
                  <c:v>0</c:v>
                </c:pt>
                <c:pt idx="4954">
                  <c:v>0</c:v>
                </c:pt>
                <c:pt idx="4955">
                  <c:v>5.0798437074320386</c:v>
                </c:pt>
                <c:pt idx="4956">
                  <c:v>7.2946036551158091</c:v>
                </c:pt>
                <c:pt idx="4957">
                  <c:v>8.1598315622862234</c:v>
                </c:pt>
                <c:pt idx="4958">
                  <c:v>9.5540841822088201</c:v>
                </c:pt>
                <c:pt idx="4959">
                  <c:v>10.502081525041824</c:v>
                </c:pt>
                <c:pt idx="4960">
                  <c:v>10.388078648410421</c:v>
                </c:pt>
                <c:pt idx="4961">
                  <c:v>9.5321785392984602</c:v>
                </c:pt>
                <c:pt idx="4962">
                  <c:v>7.9263009691559505</c:v>
                </c:pt>
                <c:pt idx="4963">
                  <c:v>5.8060453214576979</c:v>
                </c:pt>
                <c:pt idx="4964">
                  <c:v>0</c:v>
                </c:pt>
                <c:pt idx="4965">
                  <c:v>0</c:v>
                </c:pt>
                <c:pt idx="4966">
                  <c:v>0</c:v>
                </c:pt>
                <c:pt idx="4967">
                  <c:v>0</c:v>
                </c:pt>
                <c:pt idx="4968">
                  <c:v>0</c:v>
                </c:pt>
                <c:pt idx="4969">
                  <c:v>0</c:v>
                </c:pt>
                <c:pt idx="4970">
                  <c:v>0</c:v>
                </c:pt>
                <c:pt idx="4971">
                  <c:v>0</c:v>
                </c:pt>
                <c:pt idx="4972">
                  <c:v>0</c:v>
                </c:pt>
                <c:pt idx="4973">
                  <c:v>0</c:v>
                </c:pt>
                <c:pt idx="4974">
                  <c:v>0</c:v>
                </c:pt>
                <c:pt idx="4975">
                  <c:v>0</c:v>
                </c:pt>
                <c:pt idx="4976">
                  <c:v>0</c:v>
                </c:pt>
                <c:pt idx="4977">
                  <c:v>0</c:v>
                </c:pt>
                <c:pt idx="4978">
                  <c:v>6.0239876373719721</c:v>
                </c:pt>
                <c:pt idx="4979">
                  <c:v>9.408772374831651</c:v>
                </c:pt>
                <c:pt idx="4980">
                  <c:v>11.208638178038985</c:v>
                </c:pt>
                <c:pt idx="4981">
                  <c:v>12.800861541230885</c:v>
                </c:pt>
                <c:pt idx="4982">
                  <c:v>13.627926188758719</c:v>
                </c:pt>
                <c:pt idx="4983">
                  <c:v>13.221089475329844</c:v>
                </c:pt>
                <c:pt idx="4984">
                  <c:v>12.998995325156951</c:v>
                </c:pt>
                <c:pt idx="4985">
                  <c:v>11.528737867937464</c:v>
                </c:pt>
                <c:pt idx="4986">
                  <c:v>10.140555361823507</c:v>
                </c:pt>
                <c:pt idx="4987">
                  <c:v>8.0173102085818524</c:v>
                </c:pt>
                <c:pt idx="4988">
                  <c:v>6.4286732249603551</c:v>
                </c:pt>
                <c:pt idx="4989">
                  <c:v>4.6302044001066456</c:v>
                </c:pt>
                <c:pt idx="4990">
                  <c:v>0</c:v>
                </c:pt>
                <c:pt idx="4991">
                  <c:v>0</c:v>
                </c:pt>
                <c:pt idx="4992">
                  <c:v>0</c:v>
                </c:pt>
                <c:pt idx="4993">
                  <c:v>0</c:v>
                </c:pt>
                <c:pt idx="4994">
                  <c:v>0</c:v>
                </c:pt>
                <c:pt idx="4995">
                  <c:v>0</c:v>
                </c:pt>
                <c:pt idx="4996">
                  <c:v>0</c:v>
                </c:pt>
                <c:pt idx="4997">
                  <c:v>0</c:v>
                </c:pt>
                <c:pt idx="4998">
                  <c:v>0</c:v>
                </c:pt>
                <c:pt idx="4999">
                  <c:v>0</c:v>
                </c:pt>
                <c:pt idx="5000">
                  <c:v>0</c:v>
                </c:pt>
                <c:pt idx="5001">
                  <c:v>0</c:v>
                </c:pt>
                <c:pt idx="5002">
                  <c:v>0</c:v>
                </c:pt>
                <c:pt idx="5003">
                  <c:v>4.6369840766897452</c:v>
                </c:pt>
                <c:pt idx="5004">
                  <c:v>0</c:v>
                </c:pt>
                <c:pt idx="5005">
                  <c:v>7.2698845874897362</c:v>
                </c:pt>
                <c:pt idx="5006">
                  <c:v>7.906809129377196</c:v>
                </c:pt>
                <c:pt idx="5007">
                  <c:v>8.981114340570489</c:v>
                </c:pt>
                <c:pt idx="5008">
                  <c:v>8.7611803300356677</c:v>
                </c:pt>
                <c:pt idx="5009">
                  <c:v>8.3350860286336594</c:v>
                </c:pt>
                <c:pt idx="5010">
                  <c:v>7.3746694292932462</c:v>
                </c:pt>
                <c:pt idx="5011">
                  <c:v>5.6867059264989761</c:v>
                </c:pt>
                <c:pt idx="5012">
                  <c:v>0</c:v>
                </c:pt>
                <c:pt idx="5013">
                  <c:v>0</c:v>
                </c:pt>
                <c:pt idx="5014">
                  <c:v>0</c:v>
                </c:pt>
                <c:pt idx="5015">
                  <c:v>0</c:v>
                </c:pt>
                <c:pt idx="5016">
                  <c:v>0</c:v>
                </c:pt>
                <c:pt idx="5017">
                  <c:v>0</c:v>
                </c:pt>
                <c:pt idx="5018">
                  <c:v>0</c:v>
                </c:pt>
                <c:pt idx="5019">
                  <c:v>0</c:v>
                </c:pt>
                <c:pt idx="5020">
                  <c:v>0</c:v>
                </c:pt>
                <c:pt idx="5021">
                  <c:v>0</c:v>
                </c:pt>
                <c:pt idx="5022">
                  <c:v>0</c:v>
                </c:pt>
                <c:pt idx="5023">
                  <c:v>0</c:v>
                </c:pt>
                <c:pt idx="5024">
                  <c:v>0</c:v>
                </c:pt>
                <c:pt idx="5025">
                  <c:v>0</c:v>
                </c:pt>
                <c:pt idx="5026">
                  <c:v>5.2734032442149603</c:v>
                </c:pt>
                <c:pt idx="5027">
                  <c:v>7.0720372511607499</c:v>
                </c:pt>
                <c:pt idx="5028">
                  <c:v>9.9188548626353477</c:v>
                </c:pt>
                <c:pt idx="5029">
                  <c:v>11.81310617035501</c:v>
                </c:pt>
                <c:pt idx="5030">
                  <c:v>12.986911342824056</c:v>
                </c:pt>
                <c:pt idx="5031">
                  <c:v>13.983010285830662</c:v>
                </c:pt>
                <c:pt idx="5032">
                  <c:v>14.102209758366453</c:v>
                </c:pt>
                <c:pt idx="5033">
                  <c:v>13.140597568416664</c:v>
                </c:pt>
                <c:pt idx="5034">
                  <c:v>10.757001860895624</c:v>
                </c:pt>
                <c:pt idx="5035">
                  <c:v>7.8018811787992473</c:v>
                </c:pt>
                <c:pt idx="5036">
                  <c:v>0</c:v>
                </c:pt>
                <c:pt idx="5037">
                  <c:v>0</c:v>
                </c:pt>
                <c:pt idx="5038">
                  <c:v>0</c:v>
                </c:pt>
                <c:pt idx="5039">
                  <c:v>0</c:v>
                </c:pt>
                <c:pt idx="5040">
                  <c:v>0</c:v>
                </c:pt>
                <c:pt idx="5041">
                  <c:v>0</c:v>
                </c:pt>
                <c:pt idx="5042">
                  <c:v>0</c:v>
                </c:pt>
                <c:pt idx="5043">
                  <c:v>0</c:v>
                </c:pt>
                <c:pt idx="5044">
                  <c:v>0</c:v>
                </c:pt>
                <c:pt idx="5045">
                  <c:v>0</c:v>
                </c:pt>
                <c:pt idx="5046">
                  <c:v>0</c:v>
                </c:pt>
                <c:pt idx="5047">
                  <c:v>0</c:v>
                </c:pt>
                <c:pt idx="5048">
                  <c:v>0</c:v>
                </c:pt>
                <c:pt idx="5049">
                  <c:v>0</c:v>
                </c:pt>
                <c:pt idx="5050">
                  <c:v>5.9954830626320188</c:v>
                </c:pt>
                <c:pt idx="5051">
                  <c:v>6.7344624400940019</c:v>
                </c:pt>
                <c:pt idx="5052">
                  <c:v>5.5835045849935732</c:v>
                </c:pt>
                <c:pt idx="5053">
                  <c:v>6.7389129857213543</c:v>
                </c:pt>
                <c:pt idx="5054">
                  <c:v>8.3290791102057185</c:v>
                </c:pt>
                <c:pt idx="5055">
                  <c:v>9.2752796405591145</c:v>
                </c:pt>
                <c:pt idx="5056">
                  <c:v>9.4993200785603786</c:v>
                </c:pt>
                <c:pt idx="5057">
                  <c:v>8.4369395106296317</c:v>
                </c:pt>
                <c:pt idx="5058">
                  <c:v>7.3797148921580282</c:v>
                </c:pt>
                <c:pt idx="5059">
                  <c:v>5.7969870041306066</c:v>
                </c:pt>
                <c:pt idx="5060">
                  <c:v>0</c:v>
                </c:pt>
                <c:pt idx="5061">
                  <c:v>0</c:v>
                </c:pt>
                <c:pt idx="5062">
                  <c:v>0</c:v>
                </c:pt>
                <c:pt idx="5063">
                  <c:v>0</c:v>
                </c:pt>
                <c:pt idx="5064">
                  <c:v>0</c:v>
                </c:pt>
                <c:pt idx="5065">
                  <c:v>0</c:v>
                </c:pt>
                <c:pt idx="5066">
                  <c:v>0</c:v>
                </c:pt>
                <c:pt idx="5067">
                  <c:v>0</c:v>
                </c:pt>
                <c:pt idx="5068">
                  <c:v>0</c:v>
                </c:pt>
                <c:pt idx="5069">
                  <c:v>0</c:v>
                </c:pt>
                <c:pt idx="5070">
                  <c:v>0</c:v>
                </c:pt>
                <c:pt idx="5071">
                  <c:v>0</c:v>
                </c:pt>
                <c:pt idx="5072">
                  <c:v>0</c:v>
                </c:pt>
                <c:pt idx="5073">
                  <c:v>0</c:v>
                </c:pt>
                <c:pt idx="5074">
                  <c:v>0</c:v>
                </c:pt>
                <c:pt idx="5075">
                  <c:v>6.2108015188537165</c:v>
                </c:pt>
                <c:pt idx="5076">
                  <c:v>7.8018811787992473</c:v>
                </c:pt>
                <c:pt idx="5077">
                  <c:v>9.4701125615586275</c:v>
                </c:pt>
                <c:pt idx="5078">
                  <c:v>0</c:v>
                </c:pt>
                <c:pt idx="5079">
                  <c:v>0</c:v>
                </c:pt>
                <c:pt idx="5080">
                  <c:v>8.2036229046670464</c:v>
                </c:pt>
                <c:pt idx="5081">
                  <c:v>0</c:v>
                </c:pt>
                <c:pt idx="5082">
                  <c:v>4.3167720581443882</c:v>
                </c:pt>
                <c:pt idx="5083">
                  <c:v>0</c:v>
                </c:pt>
                <c:pt idx="5084">
                  <c:v>0</c:v>
                </c:pt>
                <c:pt idx="5085">
                  <c:v>0</c:v>
                </c:pt>
                <c:pt idx="5086">
                  <c:v>0</c:v>
                </c:pt>
                <c:pt idx="5087">
                  <c:v>0</c:v>
                </c:pt>
                <c:pt idx="5088">
                  <c:v>0</c:v>
                </c:pt>
                <c:pt idx="5089">
                  <c:v>0</c:v>
                </c:pt>
                <c:pt idx="5090">
                  <c:v>0</c:v>
                </c:pt>
                <c:pt idx="5091">
                  <c:v>0</c:v>
                </c:pt>
                <c:pt idx="5092">
                  <c:v>0</c:v>
                </c:pt>
                <c:pt idx="5093">
                  <c:v>0</c:v>
                </c:pt>
                <c:pt idx="5094">
                  <c:v>0</c:v>
                </c:pt>
                <c:pt idx="5095">
                  <c:v>0</c:v>
                </c:pt>
                <c:pt idx="5096">
                  <c:v>0</c:v>
                </c:pt>
                <c:pt idx="5097">
                  <c:v>6.8527451279740621</c:v>
                </c:pt>
                <c:pt idx="5098">
                  <c:v>9.0794920864703315</c:v>
                </c:pt>
                <c:pt idx="5099">
                  <c:v>10.770316998936604</c:v>
                </c:pt>
                <c:pt idx="5100">
                  <c:v>12.643649875950587</c:v>
                </c:pt>
                <c:pt idx="5101">
                  <c:v>14.428905079503263</c:v>
                </c:pt>
                <c:pt idx="5102">
                  <c:v>15.919072998648652</c:v>
                </c:pt>
                <c:pt idx="5103">
                  <c:v>16.590489905692476</c:v>
                </c:pt>
                <c:pt idx="5104">
                  <c:v>16.372187347737501</c:v>
                </c:pt>
                <c:pt idx="5105">
                  <c:v>16.372187347737501</c:v>
                </c:pt>
                <c:pt idx="5106">
                  <c:v>15.455017359194819</c:v>
                </c:pt>
                <c:pt idx="5107">
                  <c:v>11.81310617035501</c:v>
                </c:pt>
                <c:pt idx="5108">
                  <c:v>5.3654321929459714</c:v>
                </c:pt>
                <c:pt idx="5109">
                  <c:v>0</c:v>
                </c:pt>
                <c:pt idx="5110">
                  <c:v>0</c:v>
                </c:pt>
                <c:pt idx="5111">
                  <c:v>0</c:v>
                </c:pt>
                <c:pt idx="5112">
                  <c:v>0</c:v>
                </c:pt>
                <c:pt idx="5113">
                  <c:v>0</c:v>
                </c:pt>
                <c:pt idx="5114">
                  <c:v>0</c:v>
                </c:pt>
                <c:pt idx="5115">
                  <c:v>0</c:v>
                </c:pt>
                <c:pt idx="5116">
                  <c:v>0</c:v>
                </c:pt>
                <c:pt idx="5117">
                  <c:v>0</c:v>
                </c:pt>
                <c:pt idx="5118">
                  <c:v>0</c:v>
                </c:pt>
                <c:pt idx="5119">
                  <c:v>0</c:v>
                </c:pt>
                <c:pt idx="5120">
                  <c:v>4.7406717965214566</c:v>
                </c:pt>
                <c:pt idx="5121">
                  <c:v>6.5293051009081013</c:v>
                </c:pt>
                <c:pt idx="5122">
                  <c:v>8.961025354021892</c:v>
                </c:pt>
                <c:pt idx="5123">
                  <c:v>10.208737350399694</c:v>
                </c:pt>
                <c:pt idx="5124">
                  <c:v>12.116136012826853</c:v>
                </c:pt>
                <c:pt idx="5125">
                  <c:v>0</c:v>
                </c:pt>
                <c:pt idx="5126">
                  <c:v>0</c:v>
                </c:pt>
                <c:pt idx="5127">
                  <c:v>16.363061731520609</c:v>
                </c:pt>
                <c:pt idx="5128">
                  <c:v>15.325803934285188</c:v>
                </c:pt>
                <c:pt idx="5129">
                  <c:v>12.38592004468339</c:v>
                </c:pt>
                <c:pt idx="5130">
                  <c:v>8.950980861393715</c:v>
                </c:pt>
                <c:pt idx="5131">
                  <c:v>0</c:v>
                </c:pt>
                <c:pt idx="5132">
                  <c:v>0</c:v>
                </c:pt>
                <c:pt idx="5133">
                  <c:v>0</c:v>
                </c:pt>
                <c:pt idx="5134">
                  <c:v>0</c:v>
                </c:pt>
                <c:pt idx="5135">
                  <c:v>0</c:v>
                </c:pt>
                <c:pt idx="5136">
                  <c:v>0</c:v>
                </c:pt>
                <c:pt idx="5137">
                  <c:v>0</c:v>
                </c:pt>
                <c:pt idx="5138">
                  <c:v>0</c:v>
                </c:pt>
                <c:pt idx="5139">
                  <c:v>0</c:v>
                </c:pt>
                <c:pt idx="5140">
                  <c:v>0</c:v>
                </c:pt>
                <c:pt idx="5141">
                  <c:v>0</c:v>
                </c:pt>
                <c:pt idx="5142">
                  <c:v>0</c:v>
                </c:pt>
                <c:pt idx="5143">
                  <c:v>0</c:v>
                </c:pt>
                <c:pt idx="5144">
                  <c:v>0</c:v>
                </c:pt>
                <c:pt idx="5145">
                  <c:v>0</c:v>
                </c:pt>
                <c:pt idx="5146">
                  <c:v>4.7295101379783961</c:v>
                </c:pt>
                <c:pt idx="5147">
                  <c:v>0</c:v>
                </c:pt>
                <c:pt idx="5148">
                  <c:v>0</c:v>
                </c:pt>
                <c:pt idx="5149">
                  <c:v>0</c:v>
                </c:pt>
                <c:pt idx="5150">
                  <c:v>10.534624086660806</c:v>
                </c:pt>
                <c:pt idx="5151">
                  <c:v>9.1705810681715096</c:v>
                </c:pt>
                <c:pt idx="5152">
                  <c:v>8.4155227860779949</c:v>
                </c:pt>
                <c:pt idx="5153">
                  <c:v>0</c:v>
                </c:pt>
                <c:pt idx="5154">
                  <c:v>0</c:v>
                </c:pt>
                <c:pt idx="5155">
                  <c:v>0</c:v>
                </c:pt>
                <c:pt idx="5156">
                  <c:v>0</c:v>
                </c:pt>
                <c:pt idx="5157">
                  <c:v>0</c:v>
                </c:pt>
                <c:pt idx="5158">
                  <c:v>0</c:v>
                </c:pt>
                <c:pt idx="5159">
                  <c:v>0</c:v>
                </c:pt>
                <c:pt idx="5160">
                  <c:v>0</c:v>
                </c:pt>
                <c:pt idx="5161">
                  <c:v>0</c:v>
                </c:pt>
                <c:pt idx="5162">
                  <c:v>0</c:v>
                </c:pt>
                <c:pt idx="5163">
                  <c:v>0</c:v>
                </c:pt>
                <c:pt idx="5164">
                  <c:v>0</c:v>
                </c:pt>
                <c:pt idx="5165">
                  <c:v>0</c:v>
                </c:pt>
                <c:pt idx="5166">
                  <c:v>0</c:v>
                </c:pt>
                <c:pt idx="5167">
                  <c:v>0</c:v>
                </c:pt>
                <c:pt idx="5168">
                  <c:v>0</c:v>
                </c:pt>
                <c:pt idx="5169">
                  <c:v>0</c:v>
                </c:pt>
                <c:pt idx="5170">
                  <c:v>0</c:v>
                </c:pt>
                <c:pt idx="5171">
                  <c:v>0</c:v>
                </c:pt>
                <c:pt idx="5172">
                  <c:v>0</c:v>
                </c:pt>
                <c:pt idx="5173">
                  <c:v>0</c:v>
                </c:pt>
                <c:pt idx="5174">
                  <c:v>0</c:v>
                </c:pt>
                <c:pt idx="5175">
                  <c:v>0</c:v>
                </c:pt>
                <c:pt idx="5176">
                  <c:v>0</c:v>
                </c:pt>
                <c:pt idx="5177">
                  <c:v>0</c:v>
                </c:pt>
                <c:pt idx="5178">
                  <c:v>0</c:v>
                </c:pt>
                <c:pt idx="5179">
                  <c:v>0</c:v>
                </c:pt>
                <c:pt idx="5180">
                  <c:v>0</c:v>
                </c:pt>
                <c:pt idx="5181">
                  <c:v>0</c:v>
                </c:pt>
                <c:pt idx="5182">
                  <c:v>0</c:v>
                </c:pt>
                <c:pt idx="5183">
                  <c:v>0</c:v>
                </c:pt>
                <c:pt idx="5184">
                  <c:v>0</c:v>
                </c:pt>
                <c:pt idx="5185">
                  <c:v>0</c:v>
                </c:pt>
                <c:pt idx="5186">
                  <c:v>0</c:v>
                </c:pt>
                <c:pt idx="5187">
                  <c:v>0</c:v>
                </c:pt>
                <c:pt idx="5188">
                  <c:v>0</c:v>
                </c:pt>
                <c:pt idx="5189">
                  <c:v>0</c:v>
                </c:pt>
                <c:pt idx="5190">
                  <c:v>0</c:v>
                </c:pt>
                <c:pt idx="5191">
                  <c:v>0</c:v>
                </c:pt>
                <c:pt idx="5192">
                  <c:v>0</c:v>
                </c:pt>
                <c:pt idx="5193">
                  <c:v>0</c:v>
                </c:pt>
                <c:pt idx="5194">
                  <c:v>0</c:v>
                </c:pt>
                <c:pt idx="5195">
                  <c:v>0</c:v>
                </c:pt>
                <c:pt idx="5196">
                  <c:v>0</c:v>
                </c:pt>
                <c:pt idx="5197">
                  <c:v>0</c:v>
                </c:pt>
                <c:pt idx="5198">
                  <c:v>0</c:v>
                </c:pt>
                <c:pt idx="5199">
                  <c:v>0</c:v>
                </c:pt>
                <c:pt idx="5200">
                  <c:v>0</c:v>
                </c:pt>
                <c:pt idx="5201">
                  <c:v>0</c:v>
                </c:pt>
                <c:pt idx="5202">
                  <c:v>0</c:v>
                </c:pt>
                <c:pt idx="5203">
                  <c:v>0</c:v>
                </c:pt>
                <c:pt idx="5204">
                  <c:v>0</c:v>
                </c:pt>
                <c:pt idx="5205">
                  <c:v>0</c:v>
                </c:pt>
                <c:pt idx="5206">
                  <c:v>0</c:v>
                </c:pt>
                <c:pt idx="5207">
                  <c:v>0</c:v>
                </c:pt>
                <c:pt idx="5208">
                  <c:v>0</c:v>
                </c:pt>
                <c:pt idx="5209">
                  <c:v>0</c:v>
                </c:pt>
                <c:pt idx="5210">
                  <c:v>0</c:v>
                </c:pt>
                <c:pt idx="5211">
                  <c:v>0</c:v>
                </c:pt>
                <c:pt idx="5212">
                  <c:v>0</c:v>
                </c:pt>
                <c:pt idx="5213">
                  <c:v>0</c:v>
                </c:pt>
                <c:pt idx="5214">
                  <c:v>0</c:v>
                </c:pt>
                <c:pt idx="5215">
                  <c:v>0</c:v>
                </c:pt>
                <c:pt idx="5216">
                  <c:v>0</c:v>
                </c:pt>
                <c:pt idx="5217">
                  <c:v>0</c:v>
                </c:pt>
                <c:pt idx="5218">
                  <c:v>0</c:v>
                </c:pt>
                <c:pt idx="5219">
                  <c:v>0</c:v>
                </c:pt>
                <c:pt idx="5220">
                  <c:v>4.3304188589232497</c:v>
                </c:pt>
                <c:pt idx="5221">
                  <c:v>5.8132919757094594</c:v>
                </c:pt>
                <c:pt idx="5222">
                  <c:v>7.0767807835188252</c:v>
                </c:pt>
                <c:pt idx="5223">
                  <c:v>7.6105188751958686</c:v>
                </c:pt>
                <c:pt idx="5224">
                  <c:v>7.5129775053664609</c:v>
                </c:pt>
                <c:pt idx="5225">
                  <c:v>6.9808816527053894</c:v>
                </c:pt>
                <c:pt idx="5226">
                  <c:v>6.3359142283734986</c:v>
                </c:pt>
                <c:pt idx="5227">
                  <c:v>4.9565029901198505</c:v>
                </c:pt>
                <c:pt idx="5228">
                  <c:v>0</c:v>
                </c:pt>
                <c:pt idx="5229">
                  <c:v>0</c:v>
                </c:pt>
                <c:pt idx="5230">
                  <c:v>0</c:v>
                </c:pt>
                <c:pt idx="5231">
                  <c:v>0</c:v>
                </c:pt>
                <c:pt idx="5232">
                  <c:v>0</c:v>
                </c:pt>
                <c:pt idx="5233">
                  <c:v>0</c:v>
                </c:pt>
                <c:pt idx="5234">
                  <c:v>0</c:v>
                </c:pt>
                <c:pt idx="5235">
                  <c:v>0</c:v>
                </c:pt>
                <c:pt idx="5236">
                  <c:v>0</c:v>
                </c:pt>
                <c:pt idx="5237">
                  <c:v>0</c:v>
                </c:pt>
                <c:pt idx="5238">
                  <c:v>0</c:v>
                </c:pt>
                <c:pt idx="5239">
                  <c:v>0</c:v>
                </c:pt>
                <c:pt idx="5240">
                  <c:v>0</c:v>
                </c:pt>
                <c:pt idx="5241">
                  <c:v>0</c:v>
                </c:pt>
                <c:pt idx="5242">
                  <c:v>0</c:v>
                </c:pt>
                <c:pt idx="5243">
                  <c:v>5.7969870041306066</c:v>
                </c:pt>
                <c:pt idx="5244">
                  <c:v>7.9040245809874792</c:v>
                </c:pt>
                <c:pt idx="5245">
                  <c:v>9.4993200785603786</c:v>
                </c:pt>
                <c:pt idx="5246">
                  <c:v>10.560429903863831</c:v>
                </c:pt>
                <c:pt idx="5247">
                  <c:v>10.630484877469076</c:v>
                </c:pt>
                <c:pt idx="5248">
                  <c:v>10.560429903863831</c:v>
                </c:pt>
                <c:pt idx="5249">
                  <c:v>10.221036021831985</c:v>
                </c:pt>
                <c:pt idx="5250">
                  <c:v>9.1636459701813155</c:v>
                </c:pt>
                <c:pt idx="5251">
                  <c:v>7.5790079727128479</c:v>
                </c:pt>
                <c:pt idx="5252">
                  <c:v>0</c:v>
                </c:pt>
                <c:pt idx="5253">
                  <c:v>0</c:v>
                </c:pt>
                <c:pt idx="5254">
                  <c:v>0</c:v>
                </c:pt>
                <c:pt idx="5255">
                  <c:v>0</c:v>
                </c:pt>
                <c:pt idx="5256">
                  <c:v>0</c:v>
                </c:pt>
                <c:pt idx="5257">
                  <c:v>0</c:v>
                </c:pt>
                <c:pt idx="5258">
                  <c:v>0</c:v>
                </c:pt>
                <c:pt idx="5259">
                  <c:v>0</c:v>
                </c:pt>
                <c:pt idx="5260">
                  <c:v>0</c:v>
                </c:pt>
                <c:pt idx="5261">
                  <c:v>0</c:v>
                </c:pt>
                <c:pt idx="5262">
                  <c:v>0</c:v>
                </c:pt>
                <c:pt idx="5263">
                  <c:v>0</c:v>
                </c:pt>
                <c:pt idx="5264">
                  <c:v>0</c:v>
                </c:pt>
                <c:pt idx="5265">
                  <c:v>0</c:v>
                </c:pt>
                <c:pt idx="5266">
                  <c:v>5.8006103309964283</c:v>
                </c:pt>
                <c:pt idx="5267">
                  <c:v>8.4430585751694469</c:v>
                </c:pt>
                <c:pt idx="5268">
                  <c:v>10.132488048094309</c:v>
                </c:pt>
                <c:pt idx="5269">
                  <c:v>11.603872549868226</c:v>
                </c:pt>
                <c:pt idx="5270">
                  <c:v>12.64944396790599</c:v>
                </c:pt>
                <c:pt idx="5271">
                  <c:v>13.233511323744848</c:v>
                </c:pt>
                <c:pt idx="5272">
                  <c:v>13.227300399481406</c:v>
                </c:pt>
                <c:pt idx="5273">
                  <c:v>13.233511323744848</c:v>
                </c:pt>
                <c:pt idx="5274">
                  <c:v>12.806737540159007</c:v>
                </c:pt>
                <c:pt idx="5275">
                  <c:v>10.249732924040682</c:v>
                </c:pt>
                <c:pt idx="5276">
                  <c:v>7.9235164205035487</c:v>
                </c:pt>
                <c:pt idx="5277">
                  <c:v>0</c:v>
                </c:pt>
                <c:pt idx="5278">
                  <c:v>0</c:v>
                </c:pt>
                <c:pt idx="5279">
                  <c:v>0</c:v>
                </c:pt>
                <c:pt idx="5280">
                  <c:v>0</c:v>
                </c:pt>
                <c:pt idx="5281">
                  <c:v>0</c:v>
                </c:pt>
                <c:pt idx="5282">
                  <c:v>0</c:v>
                </c:pt>
                <c:pt idx="5283">
                  <c:v>0</c:v>
                </c:pt>
                <c:pt idx="5284">
                  <c:v>0</c:v>
                </c:pt>
                <c:pt idx="5285">
                  <c:v>0</c:v>
                </c:pt>
                <c:pt idx="5286">
                  <c:v>0</c:v>
                </c:pt>
                <c:pt idx="5287">
                  <c:v>0</c:v>
                </c:pt>
                <c:pt idx="5288">
                  <c:v>0</c:v>
                </c:pt>
                <c:pt idx="5289">
                  <c:v>4.9506029096010993</c:v>
                </c:pt>
                <c:pt idx="5290">
                  <c:v>7.4872368616784524</c:v>
                </c:pt>
                <c:pt idx="5291">
                  <c:v>9.5967793329417006</c:v>
                </c:pt>
                <c:pt idx="5292">
                  <c:v>11.593844825789899</c:v>
                </c:pt>
                <c:pt idx="5293">
                  <c:v>12.64944396790599</c:v>
                </c:pt>
                <c:pt idx="5294">
                  <c:v>13.745948628213373</c:v>
                </c:pt>
                <c:pt idx="5295">
                  <c:v>13.935228876635435</c:v>
                </c:pt>
                <c:pt idx="5296">
                  <c:v>14.241950938188305</c:v>
                </c:pt>
                <c:pt idx="5297">
                  <c:v>14.27745636778449</c:v>
                </c:pt>
                <c:pt idx="5298">
                  <c:v>13.214878551290177</c:v>
                </c:pt>
                <c:pt idx="5299">
                  <c:v>10.237434251288374</c:v>
                </c:pt>
                <c:pt idx="5300">
                  <c:v>7.9151627747715008</c:v>
                </c:pt>
                <c:pt idx="5301">
                  <c:v>0</c:v>
                </c:pt>
                <c:pt idx="5302">
                  <c:v>0</c:v>
                </c:pt>
                <c:pt idx="5303">
                  <c:v>0</c:v>
                </c:pt>
                <c:pt idx="5304">
                  <c:v>0</c:v>
                </c:pt>
                <c:pt idx="5305">
                  <c:v>0</c:v>
                </c:pt>
                <c:pt idx="5306">
                  <c:v>0</c:v>
                </c:pt>
                <c:pt idx="5307">
                  <c:v>0</c:v>
                </c:pt>
                <c:pt idx="5308">
                  <c:v>0</c:v>
                </c:pt>
                <c:pt idx="5309">
                  <c:v>0</c:v>
                </c:pt>
                <c:pt idx="5310">
                  <c:v>0</c:v>
                </c:pt>
                <c:pt idx="5311">
                  <c:v>0</c:v>
                </c:pt>
                <c:pt idx="5312">
                  <c:v>0</c:v>
                </c:pt>
                <c:pt idx="5313">
                  <c:v>5.8945223371150819</c:v>
                </c:pt>
                <c:pt idx="5314">
                  <c:v>8.52931237709433</c:v>
                </c:pt>
                <c:pt idx="5315">
                  <c:v>10.003822656158105</c:v>
                </c:pt>
                <c:pt idx="5316">
                  <c:v>12.335945950701175</c:v>
                </c:pt>
                <c:pt idx="5317">
                  <c:v>13.745948628213373</c:v>
                </c:pt>
                <c:pt idx="5318">
                  <c:v>14.27745636778449</c:v>
                </c:pt>
                <c:pt idx="5319">
                  <c:v>14.929678818137832</c:v>
                </c:pt>
                <c:pt idx="5320">
                  <c:v>14.832168520671869</c:v>
                </c:pt>
                <c:pt idx="5321">
                  <c:v>13.948880707194304</c:v>
                </c:pt>
                <c:pt idx="5322">
                  <c:v>13.221089475329844</c:v>
                </c:pt>
                <c:pt idx="5323">
                  <c:v>11.094132522044047</c:v>
                </c:pt>
                <c:pt idx="5324">
                  <c:v>7.3822376236399299</c:v>
                </c:pt>
                <c:pt idx="5325">
                  <c:v>4.7434622113143554</c:v>
                </c:pt>
                <c:pt idx="5326">
                  <c:v>0</c:v>
                </c:pt>
                <c:pt idx="5327">
                  <c:v>0</c:v>
                </c:pt>
                <c:pt idx="5328">
                  <c:v>0</c:v>
                </c:pt>
                <c:pt idx="5329">
                  <c:v>0</c:v>
                </c:pt>
                <c:pt idx="5330">
                  <c:v>0</c:v>
                </c:pt>
                <c:pt idx="5331">
                  <c:v>0</c:v>
                </c:pt>
                <c:pt idx="5332">
                  <c:v>0</c:v>
                </c:pt>
                <c:pt idx="5333">
                  <c:v>0</c:v>
                </c:pt>
                <c:pt idx="5334">
                  <c:v>0</c:v>
                </c:pt>
                <c:pt idx="5335">
                  <c:v>0</c:v>
                </c:pt>
                <c:pt idx="5336">
                  <c:v>4.7378813817914107</c:v>
                </c:pt>
                <c:pt idx="5337">
                  <c:v>7.0554348888676719</c:v>
                </c:pt>
                <c:pt idx="5338">
                  <c:v>8.950980861393715</c:v>
                </c:pt>
                <c:pt idx="5339">
                  <c:v>0</c:v>
                </c:pt>
                <c:pt idx="5340">
                  <c:v>0</c:v>
                </c:pt>
                <c:pt idx="5341">
                  <c:v>13.379965763993185</c:v>
                </c:pt>
                <c:pt idx="5342">
                  <c:v>13.332364441827519</c:v>
                </c:pt>
                <c:pt idx="5343">
                  <c:v>7.9040245809874792</c:v>
                </c:pt>
                <c:pt idx="5344">
                  <c:v>6.9483674506840503</c:v>
                </c:pt>
                <c:pt idx="5345">
                  <c:v>6.9483674506840503</c:v>
                </c:pt>
                <c:pt idx="5346">
                  <c:v>7.4692184131125554</c:v>
                </c:pt>
                <c:pt idx="5347">
                  <c:v>5.2590216112606969</c:v>
                </c:pt>
                <c:pt idx="5348">
                  <c:v>0</c:v>
                </c:pt>
                <c:pt idx="5349">
                  <c:v>0</c:v>
                </c:pt>
                <c:pt idx="5350">
                  <c:v>0</c:v>
                </c:pt>
                <c:pt idx="5351">
                  <c:v>0</c:v>
                </c:pt>
                <c:pt idx="5352">
                  <c:v>0</c:v>
                </c:pt>
                <c:pt idx="5353">
                  <c:v>0</c:v>
                </c:pt>
                <c:pt idx="5354">
                  <c:v>0</c:v>
                </c:pt>
                <c:pt idx="5355">
                  <c:v>0</c:v>
                </c:pt>
                <c:pt idx="5356">
                  <c:v>0</c:v>
                </c:pt>
                <c:pt idx="5357">
                  <c:v>0</c:v>
                </c:pt>
                <c:pt idx="5358">
                  <c:v>0</c:v>
                </c:pt>
                <c:pt idx="5359">
                  <c:v>0</c:v>
                </c:pt>
                <c:pt idx="5360">
                  <c:v>0</c:v>
                </c:pt>
                <c:pt idx="5361">
                  <c:v>0</c:v>
                </c:pt>
                <c:pt idx="5362">
                  <c:v>0</c:v>
                </c:pt>
                <c:pt idx="5363">
                  <c:v>6.8368298370596241</c:v>
                </c:pt>
                <c:pt idx="5364">
                  <c:v>0</c:v>
                </c:pt>
                <c:pt idx="5365">
                  <c:v>0</c:v>
                </c:pt>
                <c:pt idx="5366">
                  <c:v>12.330393274069843</c:v>
                </c:pt>
                <c:pt idx="5367">
                  <c:v>12.12153128349907</c:v>
                </c:pt>
                <c:pt idx="5368">
                  <c:v>13.399114270488131</c:v>
                </c:pt>
                <c:pt idx="5369">
                  <c:v>13.41187994206626</c:v>
                </c:pt>
                <c:pt idx="5370">
                  <c:v>0</c:v>
                </c:pt>
                <c:pt idx="5371">
                  <c:v>8.6435147344422614</c:v>
                </c:pt>
                <c:pt idx="5372">
                  <c:v>9.4956691387470684</c:v>
                </c:pt>
                <c:pt idx="5373">
                  <c:v>0</c:v>
                </c:pt>
                <c:pt idx="5374">
                  <c:v>0</c:v>
                </c:pt>
                <c:pt idx="5375">
                  <c:v>0</c:v>
                </c:pt>
                <c:pt idx="5376">
                  <c:v>0</c:v>
                </c:pt>
                <c:pt idx="5377">
                  <c:v>0</c:v>
                </c:pt>
                <c:pt idx="5378">
                  <c:v>0</c:v>
                </c:pt>
                <c:pt idx="5379">
                  <c:v>0</c:v>
                </c:pt>
                <c:pt idx="5380">
                  <c:v>0</c:v>
                </c:pt>
                <c:pt idx="5381">
                  <c:v>0</c:v>
                </c:pt>
                <c:pt idx="5382">
                  <c:v>0</c:v>
                </c:pt>
                <c:pt idx="5383">
                  <c:v>0</c:v>
                </c:pt>
                <c:pt idx="5384">
                  <c:v>0</c:v>
                </c:pt>
                <c:pt idx="5385">
                  <c:v>5.793363677351473</c:v>
                </c:pt>
                <c:pt idx="5386">
                  <c:v>0</c:v>
                </c:pt>
                <c:pt idx="5387">
                  <c:v>0</c:v>
                </c:pt>
                <c:pt idx="5388">
                  <c:v>0</c:v>
                </c:pt>
                <c:pt idx="5389">
                  <c:v>12.765605549834893</c:v>
                </c:pt>
                <c:pt idx="5390">
                  <c:v>13.300881916471258</c:v>
                </c:pt>
                <c:pt idx="5391">
                  <c:v>0</c:v>
                </c:pt>
                <c:pt idx="5392">
                  <c:v>12.220500054522088</c:v>
                </c:pt>
                <c:pt idx="5393">
                  <c:v>0</c:v>
                </c:pt>
                <c:pt idx="5394">
                  <c:v>0</c:v>
                </c:pt>
                <c:pt idx="5395">
                  <c:v>0</c:v>
                </c:pt>
                <c:pt idx="5396">
                  <c:v>0</c:v>
                </c:pt>
                <c:pt idx="5397">
                  <c:v>0</c:v>
                </c:pt>
                <c:pt idx="5398">
                  <c:v>0</c:v>
                </c:pt>
                <c:pt idx="5399">
                  <c:v>0</c:v>
                </c:pt>
                <c:pt idx="5400">
                  <c:v>0</c:v>
                </c:pt>
                <c:pt idx="5401">
                  <c:v>0</c:v>
                </c:pt>
                <c:pt idx="5402">
                  <c:v>0</c:v>
                </c:pt>
                <c:pt idx="5403">
                  <c:v>0</c:v>
                </c:pt>
                <c:pt idx="5404">
                  <c:v>0</c:v>
                </c:pt>
                <c:pt idx="5405">
                  <c:v>0</c:v>
                </c:pt>
                <c:pt idx="5406">
                  <c:v>0</c:v>
                </c:pt>
                <c:pt idx="5407">
                  <c:v>0</c:v>
                </c:pt>
                <c:pt idx="5408">
                  <c:v>0</c:v>
                </c:pt>
                <c:pt idx="5409">
                  <c:v>0</c:v>
                </c:pt>
                <c:pt idx="5410">
                  <c:v>4.4153587713232172</c:v>
                </c:pt>
                <c:pt idx="5411">
                  <c:v>0</c:v>
                </c:pt>
                <c:pt idx="5412">
                  <c:v>0</c:v>
                </c:pt>
                <c:pt idx="5413">
                  <c:v>0</c:v>
                </c:pt>
                <c:pt idx="5414">
                  <c:v>7.4795146692326613</c:v>
                </c:pt>
                <c:pt idx="5415">
                  <c:v>7.8928863878038742</c:v>
                </c:pt>
                <c:pt idx="5416">
                  <c:v>7.8956709360434862</c:v>
                </c:pt>
                <c:pt idx="5417">
                  <c:v>8.099079918956761</c:v>
                </c:pt>
                <c:pt idx="5418">
                  <c:v>0</c:v>
                </c:pt>
                <c:pt idx="5419">
                  <c:v>0</c:v>
                </c:pt>
                <c:pt idx="5420">
                  <c:v>0</c:v>
                </c:pt>
                <c:pt idx="5421">
                  <c:v>0</c:v>
                </c:pt>
                <c:pt idx="5422">
                  <c:v>0</c:v>
                </c:pt>
                <c:pt idx="5423">
                  <c:v>0</c:v>
                </c:pt>
                <c:pt idx="5424">
                  <c:v>0</c:v>
                </c:pt>
                <c:pt idx="5425">
                  <c:v>0</c:v>
                </c:pt>
                <c:pt idx="5426">
                  <c:v>0</c:v>
                </c:pt>
                <c:pt idx="5427">
                  <c:v>0</c:v>
                </c:pt>
                <c:pt idx="5428">
                  <c:v>0</c:v>
                </c:pt>
                <c:pt idx="5429">
                  <c:v>0</c:v>
                </c:pt>
                <c:pt idx="5430">
                  <c:v>0</c:v>
                </c:pt>
                <c:pt idx="5431">
                  <c:v>0</c:v>
                </c:pt>
                <c:pt idx="5432">
                  <c:v>0</c:v>
                </c:pt>
                <c:pt idx="5433">
                  <c:v>0</c:v>
                </c:pt>
                <c:pt idx="5434">
                  <c:v>0</c:v>
                </c:pt>
                <c:pt idx="5435">
                  <c:v>0</c:v>
                </c:pt>
                <c:pt idx="5436">
                  <c:v>6.5207849117573993</c:v>
                </c:pt>
                <c:pt idx="5437">
                  <c:v>0</c:v>
                </c:pt>
                <c:pt idx="5438">
                  <c:v>9.6864157346195245</c:v>
                </c:pt>
                <c:pt idx="5439">
                  <c:v>7.906809129377196</c:v>
                </c:pt>
                <c:pt idx="5440">
                  <c:v>7.0459478253708072</c:v>
                </c:pt>
                <c:pt idx="5441">
                  <c:v>0</c:v>
                </c:pt>
                <c:pt idx="5442">
                  <c:v>5.7843053607828923</c:v>
                </c:pt>
                <c:pt idx="5443">
                  <c:v>0</c:v>
                </c:pt>
                <c:pt idx="5444">
                  <c:v>0</c:v>
                </c:pt>
                <c:pt idx="5445">
                  <c:v>0</c:v>
                </c:pt>
                <c:pt idx="5446">
                  <c:v>0</c:v>
                </c:pt>
                <c:pt idx="5447">
                  <c:v>0</c:v>
                </c:pt>
                <c:pt idx="5448">
                  <c:v>0</c:v>
                </c:pt>
                <c:pt idx="5449">
                  <c:v>0</c:v>
                </c:pt>
                <c:pt idx="5450">
                  <c:v>0</c:v>
                </c:pt>
                <c:pt idx="5451">
                  <c:v>0</c:v>
                </c:pt>
                <c:pt idx="5452">
                  <c:v>0</c:v>
                </c:pt>
                <c:pt idx="5453">
                  <c:v>0</c:v>
                </c:pt>
                <c:pt idx="5454">
                  <c:v>0</c:v>
                </c:pt>
                <c:pt idx="5455">
                  <c:v>0</c:v>
                </c:pt>
                <c:pt idx="5456">
                  <c:v>0</c:v>
                </c:pt>
                <c:pt idx="5457">
                  <c:v>0</c:v>
                </c:pt>
                <c:pt idx="5458">
                  <c:v>4.7364861744499578</c:v>
                </c:pt>
                <c:pt idx="5459">
                  <c:v>6.5229149590052176</c:v>
                </c:pt>
                <c:pt idx="5460">
                  <c:v>0</c:v>
                </c:pt>
                <c:pt idx="5461">
                  <c:v>9.5066219583482177</c:v>
                </c:pt>
                <c:pt idx="5462">
                  <c:v>10.55612893416223</c:v>
                </c:pt>
                <c:pt idx="5463">
                  <c:v>9.7128485988423829</c:v>
                </c:pt>
                <c:pt idx="5464">
                  <c:v>11.108080375004985</c:v>
                </c:pt>
                <c:pt idx="5465">
                  <c:v>10.027632858970781</c:v>
                </c:pt>
                <c:pt idx="5466">
                  <c:v>8.9576771897646399</c:v>
                </c:pt>
                <c:pt idx="5467">
                  <c:v>6.8391034499607768</c:v>
                </c:pt>
                <c:pt idx="5468">
                  <c:v>5.2590216112606969</c:v>
                </c:pt>
                <c:pt idx="5469">
                  <c:v>0</c:v>
                </c:pt>
                <c:pt idx="5470">
                  <c:v>0</c:v>
                </c:pt>
                <c:pt idx="5471">
                  <c:v>0</c:v>
                </c:pt>
                <c:pt idx="5472">
                  <c:v>0</c:v>
                </c:pt>
                <c:pt idx="5473">
                  <c:v>0</c:v>
                </c:pt>
                <c:pt idx="5474">
                  <c:v>0</c:v>
                </c:pt>
                <c:pt idx="5475">
                  <c:v>0</c:v>
                </c:pt>
                <c:pt idx="5476">
                  <c:v>0</c:v>
                </c:pt>
                <c:pt idx="5477">
                  <c:v>0</c:v>
                </c:pt>
                <c:pt idx="5478">
                  <c:v>0</c:v>
                </c:pt>
                <c:pt idx="5479">
                  <c:v>0</c:v>
                </c:pt>
                <c:pt idx="5480">
                  <c:v>0</c:v>
                </c:pt>
                <c:pt idx="5481">
                  <c:v>0</c:v>
                </c:pt>
                <c:pt idx="5482">
                  <c:v>5.9973833674536374</c:v>
                </c:pt>
                <c:pt idx="5483">
                  <c:v>7.3645785039597484</c:v>
                </c:pt>
                <c:pt idx="5484">
                  <c:v>8.9409363691962884</c:v>
                </c:pt>
                <c:pt idx="5485">
                  <c:v>0</c:v>
                </c:pt>
                <c:pt idx="5486">
                  <c:v>10.630484877469076</c:v>
                </c:pt>
                <c:pt idx="5487">
                  <c:v>10.108286108382451</c:v>
                </c:pt>
                <c:pt idx="5488">
                  <c:v>0</c:v>
                </c:pt>
                <c:pt idx="5489">
                  <c:v>9.7204008462693299</c:v>
                </c:pt>
                <c:pt idx="5490">
                  <c:v>7.0672937189246028</c:v>
                </c:pt>
                <c:pt idx="5491">
                  <c:v>6.4307563798945298</c:v>
                </c:pt>
                <c:pt idx="5492">
                  <c:v>0</c:v>
                </c:pt>
                <c:pt idx="5493">
                  <c:v>0</c:v>
                </c:pt>
                <c:pt idx="5494">
                  <c:v>0</c:v>
                </c:pt>
                <c:pt idx="5495">
                  <c:v>0</c:v>
                </c:pt>
                <c:pt idx="5496">
                  <c:v>0</c:v>
                </c:pt>
                <c:pt idx="5497">
                  <c:v>0</c:v>
                </c:pt>
                <c:pt idx="5498">
                  <c:v>0</c:v>
                </c:pt>
                <c:pt idx="5499">
                  <c:v>0</c:v>
                </c:pt>
                <c:pt idx="5500">
                  <c:v>0</c:v>
                </c:pt>
                <c:pt idx="5501">
                  <c:v>0</c:v>
                </c:pt>
                <c:pt idx="5502">
                  <c:v>0</c:v>
                </c:pt>
                <c:pt idx="5503">
                  <c:v>0</c:v>
                </c:pt>
                <c:pt idx="5504">
                  <c:v>0</c:v>
                </c:pt>
                <c:pt idx="5505">
                  <c:v>0</c:v>
                </c:pt>
                <c:pt idx="5506">
                  <c:v>0</c:v>
                </c:pt>
                <c:pt idx="5507">
                  <c:v>0</c:v>
                </c:pt>
                <c:pt idx="5508">
                  <c:v>0</c:v>
                </c:pt>
                <c:pt idx="5509">
                  <c:v>4.8413420631954907</c:v>
                </c:pt>
                <c:pt idx="5510">
                  <c:v>5.8870993172888593</c:v>
                </c:pt>
                <c:pt idx="5511">
                  <c:v>6.8368298370596241</c:v>
                </c:pt>
                <c:pt idx="5512">
                  <c:v>7.3797148921580282</c:v>
                </c:pt>
                <c:pt idx="5513">
                  <c:v>5.7915520139944139</c:v>
                </c:pt>
                <c:pt idx="5514">
                  <c:v>5.3752710568007034</c:v>
                </c:pt>
                <c:pt idx="5515">
                  <c:v>0</c:v>
                </c:pt>
                <c:pt idx="5516">
                  <c:v>0</c:v>
                </c:pt>
                <c:pt idx="5517">
                  <c:v>0</c:v>
                </c:pt>
                <c:pt idx="5518">
                  <c:v>0</c:v>
                </c:pt>
                <c:pt idx="5519">
                  <c:v>0</c:v>
                </c:pt>
                <c:pt idx="5520">
                  <c:v>0</c:v>
                </c:pt>
                <c:pt idx="5521">
                  <c:v>0</c:v>
                </c:pt>
                <c:pt idx="5522">
                  <c:v>0</c:v>
                </c:pt>
                <c:pt idx="5523">
                  <c:v>0</c:v>
                </c:pt>
                <c:pt idx="5524">
                  <c:v>0</c:v>
                </c:pt>
                <c:pt idx="5525">
                  <c:v>0</c:v>
                </c:pt>
                <c:pt idx="5526">
                  <c:v>0</c:v>
                </c:pt>
                <c:pt idx="5527">
                  <c:v>0</c:v>
                </c:pt>
                <c:pt idx="5528">
                  <c:v>0</c:v>
                </c:pt>
                <c:pt idx="5529">
                  <c:v>0</c:v>
                </c:pt>
                <c:pt idx="5530">
                  <c:v>0</c:v>
                </c:pt>
                <c:pt idx="5531">
                  <c:v>0</c:v>
                </c:pt>
                <c:pt idx="5532">
                  <c:v>6.5335651956428809</c:v>
                </c:pt>
                <c:pt idx="5533">
                  <c:v>7.920731871888675</c:v>
                </c:pt>
                <c:pt idx="5534">
                  <c:v>7.4024194766833293</c:v>
                </c:pt>
                <c:pt idx="5535">
                  <c:v>8.1453668837249875</c:v>
                </c:pt>
                <c:pt idx="5536">
                  <c:v>8.6625546540060121</c:v>
                </c:pt>
                <c:pt idx="5537">
                  <c:v>7.9235164205035487</c:v>
                </c:pt>
                <c:pt idx="5538">
                  <c:v>5.4920342538744329</c:v>
                </c:pt>
                <c:pt idx="5539">
                  <c:v>0</c:v>
                </c:pt>
                <c:pt idx="5540">
                  <c:v>0</c:v>
                </c:pt>
                <c:pt idx="5541">
                  <c:v>0</c:v>
                </c:pt>
                <c:pt idx="5542">
                  <c:v>0</c:v>
                </c:pt>
                <c:pt idx="5543">
                  <c:v>0</c:v>
                </c:pt>
                <c:pt idx="5544">
                  <c:v>0</c:v>
                </c:pt>
                <c:pt idx="5545">
                  <c:v>0</c:v>
                </c:pt>
                <c:pt idx="5546">
                  <c:v>0</c:v>
                </c:pt>
                <c:pt idx="5547">
                  <c:v>0</c:v>
                </c:pt>
                <c:pt idx="5548">
                  <c:v>0</c:v>
                </c:pt>
                <c:pt idx="5549">
                  <c:v>0</c:v>
                </c:pt>
                <c:pt idx="5550">
                  <c:v>0</c:v>
                </c:pt>
                <c:pt idx="5551">
                  <c:v>0</c:v>
                </c:pt>
                <c:pt idx="5552">
                  <c:v>0</c:v>
                </c:pt>
                <c:pt idx="5553">
                  <c:v>0</c:v>
                </c:pt>
                <c:pt idx="5554">
                  <c:v>4.4319811420548998</c:v>
                </c:pt>
                <c:pt idx="5555">
                  <c:v>6.3257305382661766</c:v>
                </c:pt>
                <c:pt idx="5556">
                  <c:v>8.0144717319301915</c:v>
                </c:pt>
                <c:pt idx="5557">
                  <c:v>9.2087241107034448</c:v>
                </c:pt>
                <c:pt idx="5558">
                  <c:v>10.245633366393722</c:v>
                </c:pt>
                <c:pt idx="5559">
                  <c:v>11.638969586753243</c:v>
                </c:pt>
                <c:pt idx="5560">
                  <c:v>11.218079940129543</c:v>
                </c:pt>
                <c:pt idx="5561">
                  <c:v>9.5102728983227429</c:v>
                </c:pt>
                <c:pt idx="5562">
                  <c:v>8.6562080139731528</c:v>
                </c:pt>
                <c:pt idx="5563">
                  <c:v>7.5947634233285806</c:v>
                </c:pt>
                <c:pt idx="5564">
                  <c:v>5.2622175295651346</c:v>
                </c:pt>
                <c:pt idx="5565">
                  <c:v>0</c:v>
                </c:pt>
                <c:pt idx="5566">
                  <c:v>0</c:v>
                </c:pt>
                <c:pt idx="5567">
                  <c:v>0</c:v>
                </c:pt>
                <c:pt idx="5568">
                  <c:v>0</c:v>
                </c:pt>
                <c:pt idx="5569">
                  <c:v>0</c:v>
                </c:pt>
                <c:pt idx="5570">
                  <c:v>0</c:v>
                </c:pt>
                <c:pt idx="5571">
                  <c:v>0</c:v>
                </c:pt>
                <c:pt idx="5572">
                  <c:v>0</c:v>
                </c:pt>
                <c:pt idx="5573">
                  <c:v>0</c:v>
                </c:pt>
                <c:pt idx="5574">
                  <c:v>0</c:v>
                </c:pt>
                <c:pt idx="5575">
                  <c:v>0</c:v>
                </c:pt>
                <c:pt idx="5576">
                  <c:v>0</c:v>
                </c:pt>
                <c:pt idx="5577">
                  <c:v>4.9520779297055659</c:v>
                </c:pt>
                <c:pt idx="5578">
                  <c:v>0</c:v>
                </c:pt>
                <c:pt idx="5579">
                  <c:v>8.9576771897646399</c:v>
                </c:pt>
                <c:pt idx="5580">
                  <c:v>11.593844825789899</c:v>
                </c:pt>
                <c:pt idx="5581">
                  <c:v>13.313474926271541</c:v>
                </c:pt>
                <c:pt idx="5582">
                  <c:v>14.360760897017899</c:v>
                </c:pt>
                <c:pt idx="5583">
                  <c:v>14.346372108862827</c:v>
                </c:pt>
                <c:pt idx="5584">
                  <c:v>14.339177714992211</c:v>
                </c:pt>
                <c:pt idx="5585">
                  <c:v>12.852281500663384</c:v>
                </c:pt>
                <c:pt idx="5586">
                  <c:v>12.126926554263077</c:v>
                </c:pt>
                <c:pt idx="5587">
                  <c:v>10.112319764847371</c:v>
                </c:pt>
                <c:pt idx="5588">
                  <c:v>10.11635342137378</c:v>
                </c:pt>
                <c:pt idx="5589">
                  <c:v>8.52931237709433</c:v>
                </c:pt>
                <c:pt idx="5590">
                  <c:v>8.0002793492490838</c:v>
                </c:pt>
                <c:pt idx="5591">
                  <c:v>6.6340829268718409</c:v>
                </c:pt>
                <c:pt idx="5592">
                  <c:v>5.6884739529541841</c:v>
                </c:pt>
                <c:pt idx="5593">
                  <c:v>4.9506029096010993</c:v>
                </c:pt>
                <c:pt idx="5594">
                  <c:v>4.9506029096010993</c:v>
                </c:pt>
                <c:pt idx="5595">
                  <c:v>0</c:v>
                </c:pt>
                <c:pt idx="5596">
                  <c:v>0</c:v>
                </c:pt>
                <c:pt idx="5597">
                  <c:v>0</c:v>
                </c:pt>
                <c:pt idx="5598">
                  <c:v>0</c:v>
                </c:pt>
                <c:pt idx="5599">
                  <c:v>0</c:v>
                </c:pt>
                <c:pt idx="5600">
                  <c:v>4.4204733466784232</c:v>
                </c:pt>
                <c:pt idx="5601">
                  <c:v>7.0483195911992977</c:v>
                </c:pt>
                <c:pt idx="5602">
                  <c:v>10.003822656158105</c:v>
                </c:pt>
                <c:pt idx="5603">
                  <c:v>0</c:v>
                </c:pt>
                <c:pt idx="5604">
                  <c:v>0</c:v>
                </c:pt>
                <c:pt idx="5605">
                  <c:v>14.868294343099807</c:v>
                </c:pt>
                <c:pt idx="5606">
                  <c:v>15.510351502706888</c:v>
                </c:pt>
                <c:pt idx="5607">
                  <c:v>16.390438580755244</c:v>
                </c:pt>
                <c:pt idx="5608">
                  <c:v>0</c:v>
                </c:pt>
                <c:pt idx="5609">
                  <c:v>0</c:v>
                </c:pt>
                <c:pt idx="5610">
                  <c:v>0</c:v>
                </c:pt>
                <c:pt idx="5611">
                  <c:v>13.190034856250346</c:v>
                </c:pt>
                <c:pt idx="5612">
                  <c:v>9.6864157346195245</c:v>
                </c:pt>
                <c:pt idx="5613">
                  <c:v>8.6308214556244618</c:v>
                </c:pt>
                <c:pt idx="5614">
                  <c:v>0</c:v>
                </c:pt>
                <c:pt idx="5615">
                  <c:v>0</c:v>
                </c:pt>
                <c:pt idx="5616">
                  <c:v>0</c:v>
                </c:pt>
                <c:pt idx="5617">
                  <c:v>0</c:v>
                </c:pt>
                <c:pt idx="5618">
                  <c:v>0</c:v>
                </c:pt>
                <c:pt idx="5619">
                  <c:v>0</c:v>
                </c:pt>
                <c:pt idx="5620">
                  <c:v>0</c:v>
                </c:pt>
                <c:pt idx="5621">
                  <c:v>0</c:v>
                </c:pt>
                <c:pt idx="5622">
                  <c:v>0</c:v>
                </c:pt>
                <c:pt idx="5623">
                  <c:v>0</c:v>
                </c:pt>
                <c:pt idx="5624">
                  <c:v>0</c:v>
                </c:pt>
                <c:pt idx="5625">
                  <c:v>0</c:v>
                </c:pt>
                <c:pt idx="5626">
                  <c:v>0</c:v>
                </c:pt>
                <c:pt idx="5627">
                  <c:v>0</c:v>
                </c:pt>
                <c:pt idx="5628">
                  <c:v>0</c:v>
                </c:pt>
                <c:pt idx="5629">
                  <c:v>0</c:v>
                </c:pt>
                <c:pt idx="5630">
                  <c:v>0</c:v>
                </c:pt>
                <c:pt idx="5631">
                  <c:v>9.6826396113840634</c:v>
                </c:pt>
                <c:pt idx="5632">
                  <c:v>10.007791023143195</c:v>
                </c:pt>
                <c:pt idx="5633">
                  <c:v>10.253832481750498</c:v>
                </c:pt>
                <c:pt idx="5634">
                  <c:v>8.5511254348528976</c:v>
                </c:pt>
                <c:pt idx="5635">
                  <c:v>6.4328395348545326</c:v>
                </c:pt>
                <c:pt idx="5636">
                  <c:v>4.9550279699649407</c:v>
                </c:pt>
                <c:pt idx="5637">
                  <c:v>0</c:v>
                </c:pt>
                <c:pt idx="5638">
                  <c:v>0</c:v>
                </c:pt>
                <c:pt idx="5639">
                  <c:v>0</c:v>
                </c:pt>
                <c:pt idx="5640">
                  <c:v>0</c:v>
                </c:pt>
                <c:pt idx="5641">
                  <c:v>0</c:v>
                </c:pt>
                <c:pt idx="5642">
                  <c:v>0</c:v>
                </c:pt>
                <c:pt idx="5643">
                  <c:v>0</c:v>
                </c:pt>
                <c:pt idx="5644">
                  <c:v>0</c:v>
                </c:pt>
                <c:pt idx="5645">
                  <c:v>0</c:v>
                </c:pt>
                <c:pt idx="5646">
                  <c:v>0</c:v>
                </c:pt>
                <c:pt idx="5647">
                  <c:v>0</c:v>
                </c:pt>
                <c:pt idx="5648">
                  <c:v>0</c:v>
                </c:pt>
                <c:pt idx="5649">
                  <c:v>0</c:v>
                </c:pt>
                <c:pt idx="5650">
                  <c:v>0</c:v>
                </c:pt>
                <c:pt idx="5651">
                  <c:v>0</c:v>
                </c:pt>
                <c:pt idx="5652">
                  <c:v>6.4390889998895364</c:v>
                </c:pt>
                <c:pt idx="5653">
                  <c:v>7.3998967449373829</c:v>
                </c:pt>
                <c:pt idx="5654">
                  <c:v>8.4491776398791387</c:v>
                </c:pt>
                <c:pt idx="5655">
                  <c:v>8.6720746143895635</c:v>
                </c:pt>
                <c:pt idx="5656">
                  <c:v>8.4705943677007749</c:v>
                </c:pt>
                <c:pt idx="5657">
                  <c:v>7.618396601598846</c:v>
                </c:pt>
                <c:pt idx="5658">
                  <c:v>6.8777548736981906</c:v>
                </c:pt>
                <c:pt idx="5659">
                  <c:v>4.4396530062755772</c:v>
                </c:pt>
                <c:pt idx="5660">
                  <c:v>0</c:v>
                </c:pt>
                <c:pt idx="5661">
                  <c:v>0</c:v>
                </c:pt>
                <c:pt idx="5662">
                  <c:v>0</c:v>
                </c:pt>
                <c:pt idx="5663">
                  <c:v>0</c:v>
                </c:pt>
                <c:pt idx="5664">
                  <c:v>0</c:v>
                </c:pt>
                <c:pt idx="5665">
                  <c:v>0</c:v>
                </c:pt>
                <c:pt idx="5666">
                  <c:v>0</c:v>
                </c:pt>
                <c:pt idx="5667">
                  <c:v>0</c:v>
                </c:pt>
                <c:pt idx="5668">
                  <c:v>0</c:v>
                </c:pt>
                <c:pt idx="5669">
                  <c:v>0</c:v>
                </c:pt>
                <c:pt idx="5670">
                  <c:v>0</c:v>
                </c:pt>
                <c:pt idx="5671">
                  <c:v>0</c:v>
                </c:pt>
                <c:pt idx="5672">
                  <c:v>0</c:v>
                </c:pt>
                <c:pt idx="5673">
                  <c:v>0</c:v>
                </c:pt>
                <c:pt idx="5674">
                  <c:v>0</c:v>
                </c:pt>
                <c:pt idx="5675">
                  <c:v>0</c:v>
                </c:pt>
                <c:pt idx="5676">
                  <c:v>4.7490430410887168</c:v>
                </c:pt>
                <c:pt idx="5677">
                  <c:v>5.9186471540180925</c:v>
                </c:pt>
                <c:pt idx="5678">
                  <c:v>6.8686604203033568</c:v>
                </c:pt>
                <c:pt idx="5679">
                  <c:v>7.08863961494745</c:v>
                </c:pt>
                <c:pt idx="5680">
                  <c:v>7.407464940274231</c:v>
                </c:pt>
                <c:pt idx="5681">
                  <c:v>6.5655159095415616</c:v>
                </c:pt>
                <c:pt idx="5682">
                  <c:v>5.5088552912050401</c:v>
                </c:pt>
                <c:pt idx="5683">
                  <c:v>4.344065661352289</c:v>
                </c:pt>
                <c:pt idx="5684">
                  <c:v>0</c:v>
                </c:pt>
                <c:pt idx="5685">
                  <c:v>0</c:v>
                </c:pt>
                <c:pt idx="5686">
                  <c:v>0</c:v>
                </c:pt>
                <c:pt idx="5687">
                  <c:v>0</c:v>
                </c:pt>
                <c:pt idx="5688">
                  <c:v>0</c:v>
                </c:pt>
                <c:pt idx="5689">
                  <c:v>0</c:v>
                </c:pt>
                <c:pt idx="5690">
                  <c:v>0</c:v>
                </c:pt>
                <c:pt idx="5691">
                  <c:v>0</c:v>
                </c:pt>
                <c:pt idx="5692">
                  <c:v>0</c:v>
                </c:pt>
                <c:pt idx="5693">
                  <c:v>0</c:v>
                </c:pt>
                <c:pt idx="5694">
                  <c:v>0</c:v>
                </c:pt>
                <c:pt idx="5695">
                  <c:v>0</c:v>
                </c:pt>
                <c:pt idx="5696">
                  <c:v>0</c:v>
                </c:pt>
                <c:pt idx="5697">
                  <c:v>0</c:v>
                </c:pt>
                <c:pt idx="5698">
                  <c:v>0</c:v>
                </c:pt>
                <c:pt idx="5699">
                  <c:v>0</c:v>
                </c:pt>
                <c:pt idx="5700">
                  <c:v>0</c:v>
                </c:pt>
                <c:pt idx="5701">
                  <c:v>4.7588094937988137</c:v>
                </c:pt>
                <c:pt idx="5702">
                  <c:v>6.8777548736981906</c:v>
                </c:pt>
                <c:pt idx="5703">
                  <c:v>7.415033135908133</c:v>
                </c:pt>
                <c:pt idx="5704">
                  <c:v>8.4614157698081218</c:v>
                </c:pt>
                <c:pt idx="5705">
                  <c:v>8.3621171636108844</c:v>
                </c:pt>
                <c:pt idx="5706">
                  <c:v>6.4515879306569897</c:v>
                </c:pt>
                <c:pt idx="5707">
                  <c:v>0</c:v>
                </c:pt>
                <c:pt idx="5708">
                  <c:v>0</c:v>
                </c:pt>
                <c:pt idx="5709">
                  <c:v>0</c:v>
                </c:pt>
                <c:pt idx="5710">
                  <c:v>0</c:v>
                </c:pt>
                <c:pt idx="5711">
                  <c:v>0</c:v>
                </c:pt>
                <c:pt idx="5712">
                  <c:v>0</c:v>
                </c:pt>
                <c:pt idx="5713">
                  <c:v>0</c:v>
                </c:pt>
                <c:pt idx="5714">
                  <c:v>0</c:v>
                </c:pt>
                <c:pt idx="5715">
                  <c:v>0</c:v>
                </c:pt>
                <c:pt idx="5716">
                  <c:v>0</c:v>
                </c:pt>
                <c:pt idx="5717">
                  <c:v>0</c:v>
                </c:pt>
                <c:pt idx="5718">
                  <c:v>0</c:v>
                </c:pt>
                <c:pt idx="5719">
                  <c:v>0</c:v>
                </c:pt>
                <c:pt idx="5720">
                  <c:v>0</c:v>
                </c:pt>
                <c:pt idx="5721">
                  <c:v>0</c:v>
                </c:pt>
                <c:pt idx="5722">
                  <c:v>6.4432553100420273</c:v>
                </c:pt>
                <c:pt idx="5723">
                  <c:v>8.9911588344909088</c:v>
                </c:pt>
                <c:pt idx="5724">
                  <c:v>9.7392814658208273</c:v>
                </c:pt>
                <c:pt idx="5725">
                  <c:v>11.145274652853093</c:v>
                </c:pt>
                <c:pt idx="5726">
                  <c:v>12.213250898970822</c:v>
                </c:pt>
                <c:pt idx="5727">
                  <c:v>12.43589414640593</c:v>
                </c:pt>
                <c:pt idx="5728">
                  <c:v>12.224041443711533</c:v>
                </c:pt>
                <c:pt idx="5729">
                  <c:v>10.819139177147978</c:v>
                </c:pt>
                <c:pt idx="5730">
                  <c:v>9.5394804200536178</c:v>
                </c:pt>
                <c:pt idx="5731">
                  <c:v>7.613144783962098</c:v>
                </c:pt>
                <c:pt idx="5732">
                  <c:v>5.2813930409498733</c:v>
                </c:pt>
                <c:pt idx="5733">
                  <c:v>0</c:v>
                </c:pt>
                <c:pt idx="5734">
                  <c:v>0</c:v>
                </c:pt>
                <c:pt idx="5735">
                  <c:v>0</c:v>
                </c:pt>
                <c:pt idx="5736">
                  <c:v>0</c:v>
                </c:pt>
                <c:pt idx="5737">
                  <c:v>0</c:v>
                </c:pt>
                <c:pt idx="5738">
                  <c:v>0</c:v>
                </c:pt>
                <c:pt idx="5739">
                  <c:v>0</c:v>
                </c:pt>
                <c:pt idx="5740">
                  <c:v>0</c:v>
                </c:pt>
                <c:pt idx="5741">
                  <c:v>0</c:v>
                </c:pt>
                <c:pt idx="5742">
                  <c:v>0</c:v>
                </c:pt>
                <c:pt idx="5743">
                  <c:v>0</c:v>
                </c:pt>
                <c:pt idx="5744">
                  <c:v>0</c:v>
                </c:pt>
                <c:pt idx="5745">
                  <c:v>0</c:v>
                </c:pt>
                <c:pt idx="5746">
                  <c:v>0</c:v>
                </c:pt>
                <c:pt idx="5747">
                  <c:v>4.857125977162057</c:v>
                </c:pt>
                <c:pt idx="5748">
                  <c:v>6.4432553100420273</c:v>
                </c:pt>
                <c:pt idx="5749">
                  <c:v>8.6689012942171431</c:v>
                </c:pt>
                <c:pt idx="5750">
                  <c:v>9.5248766587582594</c:v>
                </c:pt>
                <c:pt idx="5751">
                  <c:v>9.7392814658208273</c:v>
                </c:pt>
                <c:pt idx="5752">
                  <c:v>9.2017890116099075</c:v>
                </c:pt>
                <c:pt idx="5753">
                  <c:v>6.9762367663462888</c:v>
                </c:pt>
                <c:pt idx="5754">
                  <c:v>6.8663868070268359</c:v>
                </c:pt>
                <c:pt idx="5755">
                  <c:v>4.7504382485715899</c:v>
                </c:pt>
                <c:pt idx="5756">
                  <c:v>0</c:v>
                </c:pt>
                <c:pt idx="5757">
                  <c:v>0</c:v>
                </c:pt>
                <c:pt idx="5758">
                  <c:v>0</c:v>
                </c:pt>
                <c:pt idx="5759">
                  <c:v>0</c:v>
                </c:pt>
                <c:pt idx="5760">
                  <c:v>0</c:v>
                </c:pt>
                <c:pt idx="5761">
                  <c:v>0</c:v>
                </c:pt>
                <c:pt idx="5762">
                  <c:v>0</c:v>
                </c:pt>
                <c:pt idx="5763">
                  <c:v>0</c:v>
                </c:pt>
                <c:pt idx="5764">
                  <c:v>0</c:v>
                </c:pt>
                <c:pt idx="5765">
                  <c:v>0</c:v>
                </c:pt>
                <c:pt idx="5766">
                  <c:v>0</c:v>
                </c:pt>
                <c:pt idx="5767">
                  <c:v>0</c:v>
                </c:pt>
                <c:pt idx="5768">
                  <c:v>0</c:v>
                </c:pt>
                <c:pt idx="5769">
                  <c:v>0</c:v>
                </c:pt>
                <c:pt idx="5770">
                  <c:v>0</c:v>
                </c:pt>
                <c:pt idx="5771">
                  <c:v>0</c:v>
                </c:pt>
                <c:pt idx="5772">
                  <c:v>0</c:v>
                </c:pt>
                <c:pt idx="5773">
                  <c:v>0</c:v>
                </c:pt>
                <c:pt idx="5774">
                  <c:v>4.3266970040017254</c:v>
                </c:pt>
                <c:pt idx="5775">
                  <c:v>0</c:v>
                </c:pt>
                <c:pt idx="5776">
                  <c:v>0</c:v>
                </c:pt>
                <c:pt idx="5777">
                  <c:v>0</c:v>
                </c:pt>
                <c:pt idx="5778">
                  <c:v>0</c:v>
                </c:pt>
                <c:pt idx="5779">
                  <c:v>0</c:v>
                </c:pt>
                <c:pt idx="5780">
                  <c:v>0</c:v>
                </c:pt>
                <c:pt idx="5781">
                  <c:v>0</c:v>
                </c:pt>
                <c:pt idx="5782">
                  <c:v>0</c:v>
                </c:pt>
                <c:pt idx="5783">
                  <c:v>0</c:v>
                </c:pt>
                <c:pt idx="5784">
                  <c:v>0</c:v>
                </c:pt>
                <c:pt idx="5785">
                  <c:v>0</c:v>
                </c:pt>
                <c:pt idx="5786">
                  <c:v>0</c:v>
                </c:pt>
                <c:pt idx="5787">
                  <c:v>0</c:v>
                </c:pt>
                <c:pt idx="5788">
                  <c:v>0</c:v>
                </c:pt>
                <c:pt idx="5789">
                  <c:v>0</c:v>
                </c:pt>
                <c:pt idx="5790">
                  <c:v>0</c:v>
                </c:pt>
                <c:pt idx="5791">
                  <c:v>0</c:v>
                </c:pt>
                <c:pt idx="5792">
                  <c:v>0</c:v>
                </c:pt>
                <c:pt idx="5793">
                  <c:v>0</c:v>
                </c:pt>
                <c:pt idx="5794">
                  <c:v>0</c:v>
                </c:pt>
                <c:pt idx="5795">
                  <c:v>0</c:v>
                </c:pt>
                <c:pt idx="5796">
                  <c:v>0</c:v>
                </c:pt>
                <c:pt idx="5797">
                  <c:v>0</c:v>
                </c:pt>
                <c:pt idx="5798">
                  <c:v>0</c:v>
                </c:pt>
                <c:pt idx="5799">
                  <c:v>0</c:v>
                </c:pt>
                <c:pt idx="5800">
                  <c:v>0</c:v>
                </c:pt>
                <c:pt idx="5801">
                  <c:v>0</c:v>
                </c:pt>
                <c:pt idx="5802">
                  <c:v>0</c:v>
                </c:pt>
                <c:pt idx="5803">
                  <c:v>0</c:v>
                </c:pt>
                <c:pt idx="5804">
                  <c:v>0</c:v>
                </c:pt>
                <c:pt idx="5805">
                  <c:v>0</c:v>
                </c:pt>
                <c:pt idx="5806">
                  <c:v>0</c:v>
                </c:pt>
                <c:pt idx="5807">
                  <c:v>0</c:v>
                </c:pt>
                <c:pt idx="5808">
                  <c:v>0</c:v>
                </c:pt>
                <c:pt idx="5809">
                  <c:v>0</c:v>
                </c:pt>
                <c:pt idx="5810">
                  <c:v>0</c:v>
                </c:pt>
                <c:pt idx="5811">
                  <c:v>0</c:v>
                </c:pt>
                <c:pt idx="5812">
                  <c:v>0</c:v>
                </c:pt>
                <c:pt idx="5813">
                  <c:v>0</c:v>
                </c:pt>
                <c:pt idx="5814">
                  <c:v>0</c:v>
                </c:pt>
                <c:pt idx="5815">
                  <c:v>0</c:v>
                </c:pt>
                <c:pt idx="5816">
                  <c:v>0</c:v>
                </c:pt>
                <c:pt idx="5817">
                  <c:v>0</c:v>
                </c:pt>
                <c:pt idx="5818">
                  <c:v>0</c:v>
                </c:pt>
                <c:pt idx="5819">
                  <c:v>0</c:v>
                </c:pt>
                <c:pt idx="5820">
                  <c:v>0</c:v>
                </c:pt>
                <c:pt idx="5821">
                  <c:v>0</c:v>
                </c:pt>
                <c:pt idx="5822">
                  <c:v>0</c:v>
                </c:pt>
                <c:pt idx="5823">
                  <c:v>0</c:v>
                </c:pt>
                <c:pt idx="5824">
                  <c:v>0</c:v>
                </c:pt>
                <c:pt idx="5825">
                  <c:v>0</c:v>
                </c:pt>
                <c:pt idx="5826">
                  <c:v>0</c:v>
                </c:pt>
                <c:pt idx="5827">
                  <c:v>0</c:v>
                </c:pt>
                <c:pt idx="5828">
                  <c:v>0</c:v>
                </c:pt>
                <c:pt idx="5829">
                  <c:v>0</c:v>
                </c:pt>
                <c:pt idx="5830">
                  <c:v>0</c:v>
                </c:pt>
                <c:pt idx="5831">
                  <c:v>0</c:v>
                </c:pt>
                <c:pt idx="5832">
                  <c:v>0</c:v>
                </c:pt>
                <c:pt idx="5833">
                  <c:v>0</c:v>
                </c:pt>
                <c:pt idx="5834">
                  <c:v>0</c:v>
                </c:pt>
                <c:pt idx="5835">
                  <c:v>0</c:v>
                </c:pt>
                <c:pt idx="5836">
                  <c:v>0</c:v>
                </c:pt>
                <c:pt idx="5837">
                  <c:v>0</c:v>
                </c:pt>
                <c:pt idx="5838">
                  <c:v>0</c:v>
                </c:pt>
                <c:pt idx="5839">
                  <c:v>0</c:v>
                </c:pt>
                <c:pt idx="5840">
                  <c:v>0</c:v>
                </c:pt>
                <c:pt idx="5841">
                  <c:v>0</c:v>
                </c:pt>
                <c:pt idx="5842">
                  <c:v>0</c:v>
                </c:pt>
                <c:pt idx="5843">
                  <c:v>0</c:v>
                </c:pt>
                <c:pt idx="5844">
                  <c:v>0</c:v>
                </c:pt>
                <c:pt idx="5845">
                  <c:v>0</c:v>
                </c:pt>
                <c:pt idx="5846">
                  <c:v>0</c:v>
                </c:pt>
                <c:pt idx="5847">
                  <c:v>0</c:v>
                </c:pt>
                <c:pt idx="5848">
                  <c:v>0</c:v>
                </c:pt>
                <c:pt idx="5849">
                  <c:v>0</c:v>
                </c:pt>
                <c:pt idx="5850">
                  <c:v>0</c:v>
                </c:pt>
                <c:pt idx="5851">
                  <c:v>0</c:v>
                </c:pt>
                <c:pt idx="5852">
                  <c:v>0</c:v>
                </c:pt>
                <c:pt idx="5853">
                  <c:v>0</c:v>
                </c:pt>
                <c:pt idx="5854">
                  <c:v>0</c:v>
                </c:pt>
                <c:pt idx="5855">
                  <c:v>0</c:v>
                </c:pt>
                <c:pt idx="5856">
                  <c:v>0</c:v>
                </c:pt>
                <c:pt idx="5857">
                  <c:v>0</c:v>
                </c:pt>
                <c:pt idx="5858">
                  <c:v>0</c:v>
                </c:pt>
                <c:pt idx="5859">
                  <c:v>0</c:v>
                </c:pt>
                <c:pt idx="5860">
                  <c:v>0</c:v>
                </c:pt>
                <c:pt idx="5861">
                  <c:v>0</c:v>
                </c:pt>
                <c:pt idx="5862">
                  <c:v>0</c:v>
                </c:pt>
                <c:pt idx="5863">
                  <c:v>0</c:v>
                </c:pt>
                <c:pt idx="5864">
                  <c:v>0</c:v>
                </c:pt>
                <c:pt idx="5865">
                  <c:v>0</c:v>
                </c:pt>
                <c:pt idx="5866">
                  <c:v>0</c:v>
                </c:pt>
                <c:pt idx="5867">
                  <c:v>0</c:v>
                </c:pt>
                <c:pt idx="5868">
                  <c:v>0</c:v>
                </c:pt>
                <c:pt idx="5869">
                  <c:v>0</c:v>
                </c:pt>
                <c:pt idx="5870">
                  <c:v>0</c:v>
                </c:pt>
                <c:pt idx="5871">
                  <c:v>0</c:v>
                </c:pt>
                <c:pt idx="5872">
                  <c:v>0</c:v>
                </c:pt>
                <c:pt idx="5873">
                  <c:v>0</c:v>
                </c:pt>
                <c:pt idx="5874">
                  <c:v>0</c:v>
                </c:pt>
                <c:pt idx="5875">
                  <c:v>0</c:v>
                </c:pt>
                <c:pt idx="5876">
                  <c:v>0</c:v>
                </c:pt>
                <c:pt idx="5877">
                  <c:v>0</c:v>
                </c:pt>
                <c:pt idx="5878">
                  <c:v>0</c:v>
                </c:pt>
                <c:pt idx="5879">
                  <c:v>0</c:v>
                </c:pt>
                <c:pt idx="5880">
                  <c:v>0</c:v>
                </c:pt>
                <c:pt idx="5881">
                  <c:v>0</c:v>
                </c:pt>
                <c:pt idx="5882">
                  <c:v>0</c:v>
                </c:pt>
                <c:pt idx="5883">
                  <c:v>0</c:v>
                </c:pt>
                <c:pt idx="5884">
                  <c:v>0</c:v>
                </c:pt>
                <c:pt idx="5885">
                  <c:v>0</c:v>
                </c:pt>
                <c:pt idx="5886">
                  <c:v>0</c:v>
                </c:pt>
                <c:pt idx="5887">
                  <c:v>0</c:v>
                </c:pt>
                <c:pt idx="5888">
                  <c:v>0</c:v>
                </c:pt>
                <c:pt idx="5889">
                  <c:v>0</c:v>
                </c:pt>
                <c:pt idx="5890">
                  <c:v>0</c:v>
                </c:pt>
                <c:pt idx="5891">
                  <c:v>0</c:v>
                </c:pt>
                <c:pt idx="5892">
                  <c:v>0</c:v>
                </c:pt>
                <c:pt idx="5893">
                  <c:v>5.1589571748720155</c:v>
                </c:pt>
                <c:pt idx="5894">
                  <c:v>6.8823021005688538</c:v>
                </c:pt>
                <c:pt idx="5895">
                  <c:v>6.3623918255898797</c:v>
                </c:pt>
                <c:pt idx="5896">
                  <c:v>4.331659477257702</c:v>
                </c:pt>
                <c:pt idx="5897">
                  <c:v>0</c:v>
                </c:pt>
                <c:pt idx="5898">
                  <c:v>0</c:v>
                </c:pt>
                <c:pt idx="5899">
                  <c:v>0</c:v>
                </c:pt>
                <c:pt idx="5900">
                  <c:v>0</c:v>
                </c:pt>
                <c:pt idx="5901">
                  <c:v>0</c:v>
                </c:pt>
                <c:pt idx="5902">
                  <c:v>0</c:v>
                </c:pt>
                <c:pt idx="5903">
                  <c:v>0</c:v>
                </c:pt>
                <c:pt idx="5904">
                  <c:v>0</c:v>
                </c:pt>
                <c:pt idx="5905">
                  <c:v>0</c:v>
                </c:pt>
                <c:pt idx="5906">
                  <c:v>0</c:v>
                </c:pt>
                <c:pt idx="5907">
                  <c:v>0</c:v>
                </c:pt>
                <c:pt idx="5908">
                  <c:v>0</c:v>
                </c:pt>
                <c:pt idx="5909">
                  <c:v>0</c:v>
                </c:pt>
                <c:pt idx="5910">
                  <c:v>0</c:v>
                </c:pt>
                <c:pt idx="5911">
                  <c:v>0</c:v>
                </c:pt>
                <c:pt idx="5912">
                  <c:v>0</c:v>
                </c:pt>
                <c:pt idx="5913">
                  <c:v>0</c:v>
                </c:pt>
                <c:pt idx="5914">
                  <c:v>0</c:v>
                </c:pt>
                <c:pt idx="5915">
                  <c:v>0</c:v>
                </c:pt>
                <c:pt idx="5916">
                  <c:v>0</c:v>
                </c:pt>
                <c:pt idx="5917">
                  <c:v>0</c:v>
                </c:pt>
                <c:pt idx="5918">
                  <c:v>0</c:v>
                </c:pt>
                <c:pt idx="5919">
                  <c:v>0</c:v>
                </c:pt>
                <c:pt idx="5920">
                  <c:v>0</c:v>
                </c:pt>
                <c:pt idx="5921">
                  <c:v>5.393308975658198</c:v>
                </c:pt>
                <c:pt idx="5922">
                  <c:v>0</c:v>
                </c:pt>
                <c:pt idx="5923">
                  <c:v>0</c:v>
                </c:pt>
                <c:pt idx="5924">
                  <c:v>0</c:v>
                </c:pt>
                <c:pt idx="5925">
                  <c:v>0</c:v>
                </c:pt>
                <c:pt idx="5926">
                  <c:v>0</c:v>
                </c:pt>
                <c:pt idx="5927">
                  <c:v>0</c:v>
                </c:pt>
                <c:pt idx="5928">
                  <c:v>0</c:v>
                </c:pt>
                <c:pt idx="5929">
                  <c:v>0</c:v>
                </c:pt>
                <c:pt idx="5930">
                  <c:v>0</c:v>
                </c:pt>
                <c:pt idx="5931">
                  <c:v>0</c:v>
                </c:pt>
                <c:pt idx="5932">
                  <c:v>0</c:v>
                </c:pt>
                <c:pt idx="5933">
                  <c:v>0</c:v>
                </c:pt>
                <c:pt idx="5934">
                  <c:v>0</c:v>
                </c:pt>
                <c:pt idx="5935">
                  <c:v>0</c:v>
                </c:pt>
                <c:pt idx="5936">
                  <c:v>0</c:v>
                </c:pt>
                <c:pt idx="5937">
                  <c:v>0</c:v>
                </c:pt>
                <c:pt idx="5938">
                  <c:v>0</c:v>
                </c:pt>
                <c:pt idx="5939">
                  <c:v>0</c:v>
                </c:pt>
                <c:pt idx="5940">
                  <c:v>4.4230306344408739</c:v>
                </c:pt>
                <c:pt idx="5941">
                  <c:v>5.5800549031216526</c:v>
                </c:pt>
                <c:pt idx="5942">
                  <c:v>6.8413770628908042</c:v>
                </c:pt>
                <c:pt idx="5943">
                  <c:v>5.9916824530578054</c:v>
                </c:pt>
                <c:pt idx="5944">
                  <c:v>6.6297280892906656</c:v>
                </c:pt>
                <c:pt idx="5945">
                  <c:v>5.7149943523050677</c:v>
                </c:pt>
                <c:pt idx="5946">
                  <c:v>0</c:v>
                </c:pt>
                <c:pt idx="5947">
                  <c:v>0</c:v>
                </c:pt>
                <c:pt idx="5948">
                  <c:v>0</c:v>
                </c:pt>
                <c:pt idx="5949">
                  <c:v>0</c:v>
                </c:pt>
                <c:pt idx="5950">
                  <c:v>0</c:v>
                </c:pt>
                <c:pt idx="5951">
                  <c:v>0</c:v>
                </c:pt>
                <c:pt idx="5952">
                  <c:v>0</c:v>
                </c:pt>
                <c:pt idx="5953">
                  <c:v>0</c:v>
                </c:pt>
                <c:pt idx="5954">
                  <c:v>0</c:v>
                </c:pt>
                <c:pt idx="5955">
                  <c:v>0</c:v>
                </c:pt>
                <c:pt idx="5956">
                  <c:v>0</c:v>
                </c:pt>
                <c:pt idx="5957">
                  <c:v>0</c:v>
                </c:pt>
                <c:pt idx="5958">
                  <c:v>0</c:v>
                </c:pt>
                <c:pt idx="5959">
                  <c:v>0</c:v>
                </c:pt>
                <c:pt idx="5960">
                  <c:v>0</c:v>
                </c:pt>
                <c:pt idx="5961">
                  <c:v>0</c:v>
                </c:pt>
                <c:pt idx="5962">
                  <c:v>0</c:v>
                </c:pt>
                <c:pt idx="5963">
                  <c:v>0</c:v>
                </c:pt>
                <c:pt idx="5964">
                  <c:v>5.171409541917547</c:v>
                </c:pt>
                <c:pt idx="5965">
                  <c:v>5.1667399041407771</c:v>
                </c:pt>
                <c:pt idx="5966">
                  <c:v>6.7522646232776307</c:v>
                </c:pt>
                <c:pt idx="5967">
                  <c:v>5.798798667552683</c:v>
                </c:pt>
                <c:pt idx="5968">
                  <c:v>7.2674126809039477</c:v>
                </c:pt>
                <c:pt idx="5969">
                  <c:v>6.9460450079050577</c:v>
                </c:pt>
                <c:pt idx="5970">
                  <c:v>0</c:v>
                </c:pt>
                <c:pt idx="5971">
                  <c:v>0</c:v>
                </c:pt>
                <c:pt idx="5972">
                  <c:v>0</c:v>
                </c:pt>
                <c:pt idx="5973">
                  <c:v>0</c:v>
                </c:pt>
                <c:pt idx="5974">
                  <c:v>0</c:v>
                </c:pt>
                <c:pt idx="5975">
                  <c:v>0</c:v>
                </c:pt>
                <c:pt idx="5976">
                  <c:v>0</c:v>
                </c:pt>
                <c:pt idx="5977">
                  <c:v>0</c:v>
                </c:pt>
                <c:pt idx="5978">
                  <c:v>0</c:v>
                </c:pt>
                <c:pt idx="5979">
                  <c:v>0</c:v>
                </c:pt>
                <c:pt idx="5980">
                  <c:v>0</c:v>
                </c:pt>
                <c:pt idx="5981">
                  <c:v>0</c:v>
                </c:pt>
                <c:pt idx="5982">
                  <c:v>0</c:v>
                </c:pt>
                <c:pt idx="5983">
                  <c:v>0</c:v>
                </c:pt>
                <c:pt idx="5984">
                  <c:v>0</c:v>
                </c:pt>
                <c:pt idx="5985">
                  <c:v>0</c:v>
                </c:pt>
                <c:pt idx="5986">
                  <c:v>0</c:v>
                </c:pt>
                <c:pt idx="5987">
                  <c:v>0</c:v>
                </c:pt>
                <c:pt idx="5988">
                  <c:v>5.6849379000647895</c:v>
                </c:pt>
                <c:pt idx="5989">
                  <c:v>6.5293051009081013</c:v>
                </c:pt>
                <c:pt idx="5990">
                  <c:v>7.4846627974959805</c:v>
                </c:pt>
                <c:pt idx="5991">
                  <c:v>7.9151627747715008</c:v>
                </c:pt>
                <c:pt idx="5992">
                  <c:v>7.4898109258948073</c:v>
                </c:pt>
                <c:pt idx="5993">
                  <c:v>6.2207554833212688</c:v>
                </c:pt>
                <c:pt idx="5994">
                  <c:v>4.4204733466784232</c:v>
                </c:pt>
                <c:pt idx="5995">
                  <c:v>0</c:v>
                </c:pt>
                <c:pt idx="5996">
                  <c:v>0</c:v>
                </c:pt>
                <c:pt idx="5997">
                  <c:v>0</c:v>
                </c:pt>
                <c:pt idx="5998">
                  <c:v>0</c:v>
                </c:pt>
                <c:pt idx="5999">
                  <c:v>0</c:v>
                </c:pt>
                <c:pt idx="6000">
                  <c:v>0</c:v>
                </c:pt>
                <c:pt idx="6001">
                  <c:v>0</c:v>
                </c:pt>
                <c:pt idx="6002">
                  <c:v>0</c:v>
                </c:pt>
                <c:pt idx="6003">
                  <c:v>0</c:v>
                </c:pt>
                <c:pt idx="6004">
                  <c:v>0</c:v>
                </c:pt>
                <c:pt idx="6005">
                  <c:v>0</c:v>
                </c:pt>
                <c:pt idx="6006">
                  <c:v>0</c:v>
                </c:pt>
                <c:pt idx="6007">
                  <c:v>0</c:v>
                </c:pt>
                <c:pt idx="6008">
                  <c:v>0</c:v>
                </c:pt>
                <c:pt idx="6009">
                  <c:v>0</c:v>
                </c:pt>
                <c:pt idx="6010">
                  <c:v>0</c:v>
                </c:pt>
                <c:pt idx="6011">
                  <c:v>0</c:v>
                </c:pt>
                <c:pt idx="6012">
                  <c:v>6.1099260710030041</c:v>
                </c:pt>
                <c:pt idx="6013">
                  <c:v>6.953012336331045</c:v>
                </c:pt>
                <c:pt idx="6014">
                  <c:v>8.4369395106296317</c:v>
                </c:pt>
                <c:pt idx="6015">
                  <c:v>8.4308204462596841</c:v>
                </c:pt>
                <c:pt idx="6016">
                  <c:v>7.906809129377196</c:v>
                </c:pt>
                <c:pt idx="6017">
                  <c:v>6.7389129857213543</c:v>
                </c:pt>
                <c:pt idx="6018">
                  <c:v>4.8413420631954907</c:v>
                </c:pt>
                <c:pt idx="6019">
                  <c:v>0</c:v>
                </c:pt>
                <c:pt idx="6020">
                  <c:v>0</c:v>
                </c:pt>
                <c:pt idx="6021">
                  <c:v>0</c:v>
                </c:pt>
                <c:pt idx="6022">
                  <c:v>0</c:v>
                </c:pt>
                <c:pt idx="6023">
                  <c:v>0</c:v>
                </c:pt>
                <c:pt idx="6024">
                  <c:v>0</c:v>
                </c:pt>
                <c:pt idx="6025">
                  <c:v>0</c:v>
                </c:pt>
                <c:pt idx="6026">
                  <c:v>0</c:v>
                </c:pt>
                <c:pt idx="6027">
                  <c:v>0</c:v>
                </c:pt>
                <c:pt idx="6028">
                  <c:v>0</c:v>
                </c:pt>
                <c:pt idx="6029">
                  <c:v>0</c:v>
                </c:pt>
                <c:pt idx="6030">
                  <c:v>0</c:v>
                </c:pt>
                <c:pt idx="6031">
                  <c:v>0</c:v>
                </c:pt>
                <c:pt idx="6032">
                  <c:v>0</c:v>
                </c:pt>
                <c:pt idx="6033">
                  <c:v>0</c:v>
                </c:pt>
                <c:pt idx="6034">
                  <c:v>0</c:v>
                </c:pt>
                <c:pt idx="6035">
                  <c:v>4.5411538378781611</c:v>
                </c:pt>
                <c:pt idx="6036">
                  <c:v>6.6558571164172253</c:v>
                </c:pt>
                <c:pt idx="6037">
                  <c:v>7.9179473233113278</c:v>
                </c:pt>
                <c:pt idx="6038">
                  <c:v>9.3836477710622006</c:v>
                </c:pt>
                <c:pt idx="6039">
                  <c:v>9.7128485988423829</c:v>
                </c:pt>
                <c:pt idx="6040">
                  <c:v>8.8595556837445919</c:v>
                </c:pt>
                <c:pt idx="6041">
                  <c:v>7.3746694292932462</c:v>
                </c:pt>
                <c:pt idx="6042">
                  <c:v>5.6867059264989761</c:v>
                </c:pt>
                <c:pt idx="6043">
                  <c:v>0</c:v>
                </c:pt>
                <c:pt idx="6044">
                  <c:v>0</c:v>
                </c:pt>
                <c:pt idx="6045">
                  <c:v>0</c:v>
                </c:pt>
                <c:pt idx="6046">
                  <c:v>0</c:v>
                </c:pt>
                <c:pt idx="6047">
                  <c:v>0</c:v>
                </c:pt>
                <c:pt idx="6048">
                  <c:v>0</c:v>
                </c:pt>
                <c:pt idx="6049">
                  <c:v>0</c:v>
                </c:pt>
                <c:pt idx="6050">
                  <c:v>0</c:v>
                </c:pt>
                <c:pt idx="6051">
                  <c:v>0</c:v>
                </c:pt>
                <c:pt idx="6052">
                  <c:v>0</c:v>
                </c:pt>
                <c:pt idx="6053">
                  <c:v>0</c:v>
                </c:pt>
                <c:pt idx="6054">
                  <c:v>0</c:v>
                </c:pt>
                <c:pt idx="6055">
                  <c:v>0</c:v>
                </c:pt>
                <c:pt idx="6056">
                  <c:v>0</c:v>
                </c:pt>
                <c:pt idx="6057">
                  <c:v>0</c:v>
                </c:pt>
                <c:pt idx="6058">
                  <c:v>0</c:v>
                </c:pt>
                <c:pt idx="6059">
                  <c:v>4.8556910758110767</c:v>
                </c:pt>
                <c:pt idx="6060">
                  <c:v>7.4923849901450383</c:v>
                </c:pt>
                <c:pt idx="6061">
                  <c:v>8.9677216826799793</c:v>
                </c:pt>
                <c:pt idx="6062">
                  <c:v>10.396410797252033</c:v>
                </c:pt>
                <c:pt idx="6063">
                  <c:v>9.4518431301383785</c:v>
                </c:pt>
                <c:pt idx="6064">
                  <c:v>9.844742514343535</c:v>
                </c:pt>
                <c:pt idx="6065">
                  <c:v>9.1237905266460935</c:v>
                </c:pt>
                <c:pt idx="6066">
                  <c:v>5.8187269666258361</c:v>
                </c:pt>
                <c:pt idx="6067">
                  <c:v>0</c:v>
                </c:pt>
                <c:pt idx="6068">
                  <c:v>0</c:v>
                </c:pt>
                <c:pt idx="6069">
                  <c:v>0</c:v>
                </c:pt>
                <c:pt idx="6070">
                  <c:v>0</c:v>
                </c:pt>
                <c:pt idx="6071">
                  <c:v>0</c:v>
                </c:pt>
                <c:pt idx="6072">
                  <c:v>0</c:v>
                </c:pt>
                <c:pt idx="6073">
                  <c:v>0</c:v>
                </c:pt>
                <c:pt idx="6074">
                  <c:v>0</c:v>
                </c:pt>
                <c:pt idx="6075">
                  <c:v>0</c:v>
                </c:pt>
                <c:pt idx="6076">
                  <c:v>0</c:v>
                </c:pt>
                <c:pt idx="6077">
                  <c:v>0</c:v>
                </c:pt>
                <c:pt idx="6078">
                  <c:v>0</c:v>
                </c:pt>
                <c:pt idx="6079">
                  <c:v>0</c:v>
                </c:pt>
                <c:pt idx="6080">
                  <c:v>0</c:v>
                </c:pt>
                <c:pt idx="6081">
                  <c:v>0</c:v>
                </c:pt>
                <c:pt idx="6082">
                  <c:v>0</c:v>
                </c:pt>
                <c:pt idx="6083">
                  <c:v>0</c:v>
                </c:pt>
                <c:pt idx="6084">
                  <c:v>6.0106855018491414</c:v>
                </c:pt>
                <c:pt idx="6085">
                  <c:v>7.2797722141543746</c:v>
                </c:pt>
                <c:pt idx="6086">
                  <c:v>7.8073434725797437</c:v>
                </c:pt>
                <c:pt idx="6087">
                  <c:v>6.5484755280516005</c:v>
                </c:pt>
                <c:pt idx="6088">
                  <c:v>7.9318700665733308</c:v>
                </c:pt>
                <c:pt idx="6089">
                  <c:v>6.9553347791990516</c:v>
                </c:pt>
                <c:pt idx="6090">
                  <c:v>0</c:v>
                </c:pt>
                <c:pt idx="6091">
                  <c:v>0</c:v>
                </c:pt>
                <c:pt idx="6092">
                  <c:v>0</c:v>
                </c:pt>
                <c:pt idx="6093">
                  <c:v>0</c:v>
                </c:pt>
                <c:pt idx="6094">
                  <c:v>0</c:v>
                </c:pt>
                <c:pt idx="6095">
                  <c:v>0</c:v>
                </c:pt>
                <c:pt idx="6096">
                  <c:v>0</c:v>
                </c:pt>
                <c:pt idx="6097">
                  <c:v>0</c:v>
                </c:pt>
                <c:pt idx="6098">
                  <c:v>0</c:v>
                </c:pt>
                <c:pt idx="6099">
                  <c:v>0</c:v>
                </c:pt>
                <c:pt idx="6100">
                  <c:v>0</c:v>
                </c:pt>
                <c:pt idx="6101">
                  <c:v>0</c:v>
                </c:pt>
                <c:pt idx="6102">
                  <c:v>0</c:v>
                </c:pt>
                <c:pt idx="6103">
                  <c:v>0</c:v>
                </c:pt>
                <c:pt idx="6104">
                  <c:v>0</c:v>
                </c:pt>
                <c:pt idx="6105">
                  <c:v>0</c:v>
                </c:pt>
                <c:pt idx="6106">
                  <c:v>0</c:v>
                </c:pt>
                <c:pt idx="6107">
                  <c:v>0</c:v>
                </c:pt>
                <c:pt idx="6108">
                  <c:v>6.7811931747856518</c:v>
                </c:pt>
                <c:pt idx="6109">
                  <c:v>8.659381333967298</c:v>
                </c:pt>
                <c:pt idx="6110">
                  <c:v>7.7157668891478437</c:v>
                </c:pt>
                <c:pt idx="6111">
                  <c:v>7.2896598413334006</c:v>
                </c:pt>
                <c:pt idx="6112">
                  <c:v>6.4370058448520364</c:v>
                </c:pt>
                <c:pt idx="6113">
                  <c:v>5.1589571748720155</c:v>
                </c:pt>
                <c:pt idx="6114">
                  <c:v>5.0586257642705501</c:v>
                </c:pt>
                <c:pt idx="6115">
                  <c:v>0</c:v>
                </c:pt>
                <c:pt idx="6116">
                  <c:v>0</c:v>
                </c:pt>
                <c:pt idx="6117">
                  <c:v>0</c:v>
                </c:pt>
                <c:pt idx="6118">
                  <c:v>0</c:v>
                </c:pt>
                <c:pt idx="6119">
                  <c:v>0</c:v>
                </c:pt>
                <c:pt idx="6120">
                  <c:v>0</c:v>
                </c:pt>
                <c:pt idx="6121">
                  <c:v>0</c:v>
                </c:pt>
                <c:pt idx="6122">
                  <c:v>0</c:v>
                </c:pt>
                <c:pt idx="6123">
                  <c:v>0</c:v>
                </c:pt>
                <c:pt idx="6124">
                  <c:v>0</c:v>
                </c:pt>
                <c:pt idx="6125">
                  <c:v>0</c:v>
                </c:pt>
                <c:pt idx="6126">
                  <c:v>0</c:v>
                </c:pt>
                <c:pt idx="6127">
                  <c:v>0</c:v>
                </c:pt>
                <c:pt idx="6128">
                  <c:v>0</c:v>
                </c:pt>
                <c:pt idx="6129">
                  <c:v>0</c:v>
                </c:pt>
                <c:pt idx="6130">
                  <c:v>0</c:v>
                </c:pt>
                <c:pt idx="6131">
                  <c:v>0</c:v>
                </c:pt>
                <c:pt idx="6132">
                  <c:v>0</c:v>
                </c:pt>
                <c:pt idx="6133">
                  <c:v>0</c:v>
                </c:pt>
                <c:pt idx="6134">
                  <c:v>0</c:v>
                </c:pt>
                <c:pt idx="6135">
                  <c:v>0</c:v>
                </c:pt>
                <c:pt idx="6136">
                  <c:v>0</c:v>
                </c:pt>
                <c:pt idx="6137">
                  <c:v>0</c:v>
                </c:pt>
                <c:pt idx="6138">
                  <c:v>0</c:v>
                </c:pt>
                <c:pt idx="6139">
                  <c:v>0</c:v>
                </c:pt>
                <c:pt idx="6140">
                  <c:v>0</c:v>
                </c:pt>
                <c:pt idx="6141">
                  <c:v>0</c:v>
                </c:pt>
                <c:pt idx="6142">
                  <c:v>0</c:v>
                </c:pt>
                <c:pt idx="6143">
                  <c:v>0</c:v>
                </c:pt>
                <c:pt idx="6144">
                  <c:v>0</c:v>
                </c:pt>
                <c:pt idx="6145">
                  <c:v>0</c:v>
                </c:pt>
                <c:pt idx="6146">
                  <c:v>0</c:v>
                </c:pt>
                <c:pt idx="6147">
                  <c:v>0</c:v>
                </c:pt>
                <c:pt idx="6148">
                  <c:v>0</c:v>
                </c:pt>
                <c:pt idx="6149">
                  <c:v>0</c:v>
                </c:pt>
                <c:pt idx="6150">
                  <c:v>0</c:v>
                </c:pt>
                <c:pt idx="6151">
                  <c:v>0</c:v>
                </c:pt>
                <c:pt idx="6152">
                  <c:v>0</c:v>
                </c:pt>
                <c:pt idx="6153">
                  <c:v>0</c:v>
                </c:pt>
                <c:pt idx="6154">
                  <c:v>0</c:v>
                </c:pt>
                <c:pt idx="6155">
                  <c:v>0</c:v>
                </c:pt>
                <c:pt idx="6156">
                  <c:v>0</c:v>
                </c:pt>
                <c:pt idx="6157">
                  <c:v>0</c:v>
                </c:pt>
                <c:pt idx="6158">
                  <c:v>0</c:v>
                </c:pt>
                <c:pt idx="6159">
                  <c:v>0</c:v>
                </c:pt>
                <c:pt idx="6160">
                  <c:v>0</c:v>
                </c:pt>
                <c:pt idx="6161">
                  <c:v>0</c:v>
                </c:pt>
                <c:pt idx="6162">
                  <c:v>0</c:v>
                </c:pt>
                <c:pt idx="6163">
                  <c:v>0</c:v>
                </c:pt>
                <c:pt idx="6164">
                  <c:v>0</c:v>
                </c:pt>
                <c:pt idx="6165">
                  <c:v>0</c:v>
                </c:pt>
                <c:pt idx="6166">
                  <c:v>0</c:v>
                </c:pt>
                <c:pt idx="6167">
                  <c:v>0</c:v>
                </c:pt>
                <c:pt idx="6168">
                  <c:v>0</c:v>
                </c:pt>
                <c:pt idx="6169">
                  <c:v>0</c:v>
                </c:pt>
                <c:pt idx="6170">
                  <c:v>0</c:v>
                </c:pt>
                <c:pt idx="6171">
                  <c:v>0</c:v>
                </c:pt>
                <c:pt idx="6172">
                  <c:v>0</c:v>
                </c:pt>
                <c:pt idx="6173">
                  <c:v>0</c:v>
                </c:pt>
                <c:pt idx="6174">
                  <c:v>0</c:v>
                </c:pt>
                <c:pt idx="6175">
                  <c:v>0</c:v>
                </c:pt>
                <c:pt idx="6176">
                  <c:v>0</c:v>
                </c:pt>
                <c:pt idx="6177">
                  <c:v>0</c:v>
                </c:pt>
                <c:pt idx="6178">
                  <c:v>0</c:v>
                </c:pt>
                <c:pt idx="6179">
                  <c:v>0</c:v>
                </c:pt>
                <c:pt idx="6180">
                  <c:v>0</c:v>
                </c:pt>
                <c:pt idx="6181">
                  <c:v>0</c:v>
                </c:pt>
                <c:pt idx="6182">
                  <c:v>0</c:v>
                </c:pt>
                <c:pt idx="6183">
                  <c:v>0</c:v>
                </c:pt>
                <c:pt idx="6184">
                  <c:v>0</c:v>
                </c:pt>
                <c:pt idx="6185">
                  <c:v>0</c:v>
                </c:pt>
                <c:pt idx="6186">
                  <c:v>0</c:v>
                </c:pt>
                <c:pt idx="6187">
                  <c:v>0</c:v>
                </c:pt>
                <c:pt idx="6188">
                  <c:v>0</c:v>
                </c:pt>
                <c:pt idx="6189">
                  <c:v>0</c:v>
                </c:pt>
                <c:pt idx="6190">
                  <c:v>0</c:v>
                </c:pt>
                <c:pt idx="6191">
                  <c:v>0</c:v>
                </c:pt>
                <c:pt idx="6192">
                  <c:v>0</c:v>
                </c:pt>
                <c:pt idx="6193">
                  <c:v>0</c:v>
                </c:pt>
                <c:pt idx="6194">
                  <c:v>0</c:v>
                </c:pt>
                <c:pt idx="6195">
                  <c:v>0</c:v>
                </c:pt>
                <c:pt idx="6196">
                  <c:v>0</c:v>
                </c:pt>
                <c:pt idx="6197">
                  <c:v>0</c:v>
                </c:pt>
                <c:pt idx="6198">
                  <c:v>0</c:v>
                </c:pt>
                <c:pt idx="6199">
                  <c:v>0</c:v>
                </c:pt>
                <c:pt idx="6200">
                  <c:v>0</c:v>
                </c:pt>
                <c:pt idx="6201">
                  <c:v>0</c:v>
                </c:pt>
                <c:pt idx="6202">
                  <c:v>0</c:v>
                </c:pt>
                <c:pt idx="6203">
                  <c:v>0</c:v>
                </c:pt>
                <c:pt idx="6204">
                  <c:v>0</c:v>
                </c:pt>
                <c:pt idx="6205">
                  <c:v>0</c:v>
                </c:pt>
                <c:pt idx="6206">
                  <c:v>0</c:v>
                </c:pt>
                <c:pt idx="6207">
                  <c:v>0</c:v>
                </c:pt>
                <c:pt idx="6208">
                  <c:v>0</c:v>
                </c:pt>
                <c:pt idx="6209">
                  <c:v>0</c:v>
                </c:pt>
                <c:pt idx="6210">
                  <c:v>0</c:v>
                </c:pt>
                <c:pt idx="6211">
                  <c:v>0</c:v>
                </c:pt>
                <c:pt idx="6212">
                  <c:v>0</c:v>
                </c:pt>
                <c:pt idx="6213">
                  <c:v>0</c:v>
                </c:pt>
                <c:pt idx="6214">
                  <c:v>0</c:v>
                </c:pt>
                <c:pt idx="6215">
                  <c:v>0</c:v>
                </c:pt>
                <c:pt idx="6216">
                  <c:v>0</c:v>
                </c:pt>
                <c:pt idx="6217">
                  <c:v>0</c:v>
                </c:pt>
                <c:pt idx="6218">
                  <c:v>0</c:v>
                </c:pt>
                <c:pt idx="6219">
                  <c:v>0</c:v>
                </c:pt>
                <c:pt idx="6220">
                  <c:v>0</c:v>
                </c:pt>
                <c:pt idx="6221">
                  <c:v>0</c:v>
                </c:pt>
                <c:pt idx="6222">
                  <c:v>0</c:v>
                </c:pt>
                <c:pt idx="6223">
                  <c:v>0</c:v>
                </c:pt>
                <c:pt idx="6224">
                  <c:v>0</c:v>
                </c:pt>
                <c:pt idx="6225">
                  <c:v>0</c:v>
                </c:pt>
                <c:pt idx="6226">
                  <c:v>0</c:v>
                </c:pt>
                <c:pt idx="6227">
                  <c:v>0</c:v>
                </c:pt>
                <c:pt idx="6228">
                  <c:v>0</c:v>
                </c:pt>
                <c:pt idx="6229">
                  <c:v>4.5345684279156941</c:v>
                </c:pt>
                <c:pt idx="6230">
                  <c:v>5.1760791798559538</c:v>
                </c:pt>
                <c:pt idx="6231">
                  <c:v>4.8586131868445745</c:v>
                </c:pt>
                <c:pt idx="6232">
                  <c:v>4.6451196890903734</c:v>
                </c:pt>
                <c:pt idx="6233">
                  <c:v>0</c:v>
                </c:pt>
                <c:pt idx="6234">
                  <c:v>0</c:v>
                </c:pt>
                <c:pt idx="6235">
                  <c:v>0</c:v>
                </c:pt>
                <c:pt idx="6236">
                  <c:v>0</c:v>
                </c:pt>
                <c:pt idx="6237">
                  <c:v>0</c:v>
                </c:pt>
                <c:pt idx="6238">
                  <c:v>0</c:v>
                </c:pt>
                <c:pt idx="6239">
                  <c:v>0</c:v>
                </c:pt>
                <c:pt idx="6240">
                  <c:v>0</c:v>
                </c:pt>
                <c:pt idx="6241">
                  <c:v>0</c:v>
                </c:pt>
                <c:pt idx="6242">
                  <c:v>0</c:v>
                </c:pt>
                <c:pt idx="6243">
                  <c:v>0</c:v>
                </c:pt>
                <c:pt idx="6244">
                  <c:v>0</c:v>
                </c:pt>
                <c:pt idx="6245">
                  <c:v>0</c:v>
                </c:pt>
                <c:pt idx="6246">
                  <c:v>0</c:v>
                </c:pt>
                <c:pt idx="6247">
                  <c:v>0</c:v>
                </c:pt>
                <c:pt idx="6248">
                  <c:v>0</c:v>
                </c:pt>
                <c:pt idx="6249">
                  <c:v>0</c:v>
                </c:pt>
                <c:pt idx="6250">
                  <c:v>0</c:v>
                </c:pt>
                <c:pt idx="6251">
                  <c:v>0</c:v>
                </c:pt>
                <c:pt idx="6252">
                  <c:v>0</c:v>
                </c:pt>
                <c:pt idx="6253">
                  <c:v>5.168296450048409</c:v>
                </c:pt>
                <c:pt idx="6254">
                  <c:v>7.3872830867027437</c:v>
                </c:pt>
                <c:pt idx="6255">
                  <c:v>0</c:v>
                </c:pt>
                <c:pt idx="6256">
                  <c:v>4.9594530304801125</c:v>
                </c:pt>
                <c:pt idx="6257">
                  <c:v>4.3266970040017254</c:v>
                </c:pt>
                <c:pt idx="6258">
                  <c:v>0</c:v>
                </c:pt>
                <c:pt idx="6259">
                  <c:v>0</c:v>
                </c:pt>
                <c:pt idx="6260">
                  <c:v>0</c:v>
                </c:pt>
                <c:pt idx="6261">
                  <c:v>0</c:v>
                </c:pt>
                <c:pt idx="6262">
                  <c:v>0</c:v>
                </c:pt>
                <c:pt idx="6263">
                  <c:v>0</c:v>
                </c:pt>
                <c:pt idx="6264">
                  <c:v>0</c:v>
                </c:pt>
                <c:pt idx="6265">
                  <c:v>0</c:v>
                </c:pt>
                <c:pt idx="6266">
                  <c:v>0</c:v>
                </c:pt>
                <c:pt idx="6267">
                  <c:v>0</c:v>
                </c:pt>
                <c:pt idx="6268">
                  <c:v>0</c:v>
                </c:pt>
                <c:pt idx="6269">
                  <c:v>0</c:v>
                </c:pt>
                <c:pt idx="6270">
                  <c:v>0</c:v>
                </c:pt>
                <c:pt idx="6271">
                  <c:v>0</c:v>
                </c:pt>
                <c:pt idx="6272">
                  <c:v>0</c:v>
                </c:pt>
                <c:pt idx="6273">
                  <c:v>0</c:v>
                </c:pt>
                <c:pt idx="6274">
                  <c:v>0</c:v>
                </c:pt>
                <c:pt idx="6275">
                  <c:v>0</c:v>
                </c:pt>
                <c:pt idx="6276">
                  <c:v>0</c:v>
                </c:pt>
                <c:pt idx="6277">
                  <c:v>5.4953984611824573</c:v>
                </c:pt>
                <c:pt idx="6278">
                  <c:v>0</c:v>
                </c:pt>
                <c:pt idx="6279">
                  <c:v>0</c:v>
                </c:pt>
                <c:pt idx="6280">
                  <c:v>0</c:v>
                </c:pt>
                <c:pt idx="6281">
                  <c:v>0</c:v>
                </c:pt>
                <c:pt idx="6282">
                  <c:v>0</c:v>
                </c:pt>
                <c:pt idx="6283">
                  <c:v>0</c:v>
                </c:pt>
                <c:pt idx="6284">
                  <c:v>0</c:v>
                </c:pt>
                <c:pt idx="6285">
                  <c:v>0</c:v>
                </c:pt>
                <c:pt idx="6286">
                  <c:v>0</c:v>
                </c:pt>
                <c:pt idx="6287">
                  <c:v>0</c:v>
                </c:pt>
                <c:pt idx="6288">
                  <c:v>0</c:v>
                </c:pt>
                <c:pt idx="6289">
                  <c:v>0</c:v>
                </c:pt>
                <c:pt idx="6290">
                  <c:v>0</c:v>
                </c:pt>
                <c:pt idx="6291">
                  <c:v>0</c:v>
                </c:pt>
                <c:pt idx="6292">
                  <c:v>0</c:v>
                </c:pt>
                <c:pt idx="6293">
                  <c:v>0</c:v>
                </c:pt>
                <c:pt idx="6294">
                  <c:v>0</c:v>
                </c:pt>
                <c:pt idx="6295">
                  <c:v>0</c:v>
                </c:pt>
                <c:pt idx="6296">
                  <c:v>0</c:v>
                </c:pt>
                <c:pt idx="6297">
                  <c:v>0</c:v>
                </c:pt>
                <c:pt idx="6298">
                  <c:v>0</c:v>
                </c:pt>
                <c:pt idx="6299">
                  <c:v>0</c:v>
                </c:pt>
                <c:pt idx="6300">
                  <c:v>0</c:v>
                </c:pt>
                <c:pt idx="6301">
                  <c:v>0</c:v>
                </c:pt>
                <c:pt idx="6302">
                  <c:v>0</c:v>
                </c:pt>
                <c:pt idx="6303">
                  <c:v>0</c:v>
                </c:pt>
                <c:pt idx="6304">
                  <c:v>0</c:v>
                </c:pt>
                <c:pt idx="6305">
                  <c:v>0</c:v>
                </c:pt>
                <c:pt idx="6306">
                  <c:v>0</c:v>
                </c:pt>
                <c:pt idx="6307">
                  <c:v>0</c:v>
                </c:pt>
                <c:pt idx="6308">
                  <c:v>0</c:v>
                </c:pt>
                <c:pt idx="6309">
                  <c:v>0</c:v>
                </c:pt>
                <c:pt idx="6310">
                  <c:v>0</c:v>
                </c:pt>
                <c:pt idx="6311">
                  <c:v>0</c:v>
                </c:pt>
                <c:pt idx="6312">
                  <c:v>0</c:v>
                </c:pt>
                <c:pt idx="6313">
                  <c:v>0</c:v>
                </c:pt>
                <c:pt idx="6314">
                  <c:v>0</c:v>
                </c:pt>
                <c:pt idx="6315">
                  <c:v>0</c:v>
                </c:pt>
                <c:pt idx="6316">
                  <c:v>0</c:v>
                </c:pt>
                <c:pt idx="6317">
                  <c:v>0</c:v>
                </c:pt>
                <c:pt idx="6318">
                  <c:v>0</c:v>
                </c:pt>
                <c:pt idx="6319">
                  <c:v>0</c:v>
                </c:pt>
                <c:pt idx="6320">
                  <c:v>0</c:v>
                </c:pt>
                <c:pt idx="6321">
                  <c:v>0</c:v>
                </c:pt>
                <c:pt idx="6322">
                  <c:v>0</c:v>
                </c:pt>
                <c:pt idx="6323">
                  <c:v>0</c:v>
                </c:pt>
                <c:pt idx="6324">
                  <c:v>0</c:v>
                </c:pt>
                <c:pt idx="6325">
                  <c:v>0</c:v>
                </c:pt>
                <c:pt idx="6326">
                  <c:v>0</c:v>
                </c:pt>
                <c:pt idx="6327">
                  <c:v>0</c:v>
                </c:pt>
                <c:pt idx="6328">
                  <c:v>0</c:v>
                </c:pt>
                <c:pt idx="6329">
                  <c:v>0</c:v>
                </c:pt>
                <c:pt idx="6330">
                  <c:v>0</c:v>
                </c:pt>
                <c:pt idx="6331">
                  <c:v>0</c:v>
                </c:pt>
                <c:pt idx="6332">
                  <c:v>0</c:v>
                </c:pt>
                <c:pt idx="6333">
                  <c:v>0</c:v>
                </c:pt>
                <c:pt idx="6334">
                  <c:v>0</c:v>
                </c:pt>
                <c:pt idx="6335">
                  <c:v>0</c:v>
                </c:pt>
                <c:pt idx="6336">
                  <c:v>0</c:v>
                </c:pt>
                <c:pt idx="6337">
                  <c:v>0</c:v>
                </c:pt>
                <c:pt idx="6338">
                  <c:v>0</c:v>
                </c:pt>
                <c:pt idx="6339">
                  <c:v>0</c:v>
                </c:pt>
                <c:pt idx="6340">
                  <c:v>0</c:v>
                </c:pt>
                <c:pt idx="6341">
                  <c:v>0</c:v>
                </c:pt>
                <c:pt idx="6342">
                  <c:v>0</c:v>
                </c:pt>
                <c:pt idx="6343">
                  <c:v>0</c:v>
                </c:pt>
                <c:pt idx="6344">
                  <c:v>0</c:v>
                </c:pt>
                <c:pt idx="6345">
                  <c:v>0</c:v>
                </c:pt>
                <c:pt idx="6346">
                  <c:v>0</c:v>
                </c:pt>
                <c:pt idx="6347">
                  <c:v>0</c:v>
                </c:pt>
                <c:pt idx="6348">
                  <c:v>0</c:v>
                </c:pt>
                <c:pt idx="6349">
                  <c:v>0</c:v>
                </c:pt>
                <c:pt idx="6350">
                  <c:v>4.9771532740541167</c:v>
                </c:pt>
                <c:pt idx="6351">
                  <c:v>5.0889371126869865</c:v>
                </c:pt>
                <c:pt idx="6352">
                  <c:v>0</c:v>
                </c:pt>
                <c:pt idx="6353">
                  <c:v>0</c:v>
                </c:pt>
                <c:pt idx="6354">
                  <c:v>0</c:v>
                </c:pt>
                <c:pt idx="6355">
                  <c:v>0</c:v>
                </c:pt>
                <c:pt idx="6356">
                  <c:v>0</c:v>
                </c:pt>
                <c:pt idx="6357">
                  <c:v>0</c:v>
                </c:pt>
                <c:pt idx="6358">
                  <c:v>0</c:v>
                </c:pt>
                <c:pt idx="6359">
                  <c:v>0</c:v>
                </c:pt>
                <c:pt idx="6360">
                  <c:v>0</c:v>
                </c:pt>
                <c:pt idx="6361">
                  <c:v>0</c:v>
                </c:pt>
                <c:pt idx="6362">
                  <c:v>0</c:v>
                </c:pt>
                <c:pt idx="6363">
                  <c:v>0</c:v>
                </c:pt>
                <c:pt idx="6364">
                  <c:v>0</c:v>
                </c:pt>
                <c:pt idx="6365">
                  <c:v>0</c:v>
                </c:pt>
                <c:pt idx="6366">
                  <c:v>0</c:v>
                </c:pt>
                <c:pt idx="6367">
                  <c:v>0</c:v>
                </c:pt>
                <c:pt idx="6368">
                  <c:v>0</c:v>
                </c:pt>
                <c:pt idx="6369">
                  <c:v>0</c:v>
                </c:pt>
                <c:pt idx="6370">
                  <c:v>0</c:v>
                </c:pt>
                <c:pt idx="6371">
                  <c:v>0</c:v>
                </c:pt>
                <c:pt idx="6372">
                  <c:v>0</c:v>
                </c:pt>
                <c:pt idx="6373">
                  <c:v>0</c:v>
                </c:pt>
                <c:pt idx="6374">
                  <c:v>0</c:v>
                </c:pt>
                <c:pt idx="6375">
                  <c:v>0</c:v>
                </c:pt>
                <c:pt idx="6376">
                  <c:v>0</c:v>
                </c:pt>
                <c:pt idx="6377">
                  <c:v>0</c:v>
                </c:pt>
                <c:pt idx="6378">
                  <c:v>0</c:v>
                </c:pt>
                <c:pt idx="6379">
                  <c:v>0</c:v>
                </c:pt>
                <c:pt idx="6380">
                  <c:v>0</c:v>
                </c:pt>
                <c:pt idx="6381">
                  <c:v>0</c:v>
                </c:pt>
                <c:pt idx="6382">
                  <c:v>0</c:v>
                </c:pt>
                <c:pt idx="6383">
                  <c:v>0</c:v>
                </c:pt>
                <c:pt idx="6384">
                  <c:v>0</c:v>
                </c:pt>
                <c:pt idx="6385">
                  <c:v>0</c:v>
                </c:pt>
                <c:pt idx="6386">
                  <c:v>0</c:v>
                </c:pt>
                <c:pt idx="6387">
                  <c:v>0</c:v>
                </c:pt>
                <c:pt idx="6388">
                  <c:v>0</c:v>
                </c:pt>
                <c:pt idx="6389">
                  <c:v>0</c:v>
                </c:pt>
                <c:pt idx="6390">
                  <c:v>0</c:v>
                </c:pt>
                <c:pt idx="6391">
                  <c:v>0</c:v>
                </c:pt>
                <c:pt idx="6392">
                  <c:v>0</c:v>
                </c:pt>
                <c:pt idx="6393">
                  <c:v>0</c:v>
                </c:pt>
                <c:pt idx="6394">
                  <c:v>0</c:v>
                </c:pt>
                <c:pt idx="6395">
                  <c:v>0</c:v>
                </c:pt>
                <c:pt idx="6396">
                  <c:v>5.7061542186625323</c:v>
                </c:pt>
                <c:pt idx="6397">
                  <c:v>6.9785592095110012</c:v>
                </c:pt>
                <c:pt idx="6398">
                  <c:v>7.2921317482085284</c:v>
                </c:pt>
                <c:pt idx="6399">
                  <c:v>5.9149356434796596</c:v>
                </c:pt>
                <c:pt idx="6400">
                  <c:v>6.029688552941141</c:v>
                </c:pt>
                <c:pt idx="6401">
                  <c:v>0</c:v>
                </c:pt>
                <c:pt idx="6402">
                  <c:v>0</c:v>
                </c:pt>
                <c:pt idx="6403">
                  <c:v>0</c:v>
                </c:pt>
                <c:pt idx="6404">
                  <c:v>0</c:v>
                </c:pt>
                <c:pt idx="6405">
                  <c:v>0</c:v>
                </c:pt>
                <c:pt idx="6406">
                  <c:v>0</c:v>
                </c:pt>
                <c:pt idx="6407">
                  <c:v>0</c:v>
                </c:pt>
                <c:pt idx="6408">
                  <c:v>0</c:v>
                </c:pt>
                <c:pt idx="6409">
                  <c:v>0</c:v>
                </c:pt>
                <c:pt idx="6410">
                  <c:v>0</c:v>
                </c:pt>
                <c:pt idx="6411">
                  <c:v>0</c:v>
                </c:pt>
                <c:pt idx="6412">
                  <c:v>0</c:v>
                </c:pt>
                <c:pt idx="6413">
                  <c:v>0</c:v>
                </c:pt>
                <c:pt idx="6414">
                  <c:v>0</c:v>
                </c:pt>
                <c:pt idx="6415">
                  <c:v>0</c:v>
                </c:pt>
                <c:pt idx="6416">
                  <c:v>0</c:v>
                </c:pt>
                <c:pt idx="6417">
                  <c:v>0</c:v>
                </c:pt>
                <c:pt idx="6418">
                  <c:v>0</c:v>
                </c:pt>
                <c:pt idx="6419">
                  <c:v>0</c:v>
                </c:pt>
                <c:pt idx="6420">
                  <c:v>0</c:v>
                </c:pt>
                <c:pt idx="6421">
                  <c:v>0</c:v>
                </c:pt>
                <c:pt idx="6422">
                  <c:v>0</c:v>
                </c:pt>
                <c:pt idx="6423">
                  <c:v>0</c:v>
                </c:pt>
                <c:pt idx="6424">
                  <c:v>0</c:v>
                </c:pt>
                <c:pt idx="6425">
                  <c:v>0</c:v>
                </c:pt>
                <c:pt idx="6426">
                  <c:v>0</c:v>
                </c:pt>
                <c:pt idx="6427">
                  <c:v>0</c:v>
                </c:pt>
                <c:pt idx="6428">
                  <c:v>0</c:v>
                </c:pt>
                <c:pt idx="6429">
                  <c:v>0</c:v>
                </c:pt>
                <c:pt idx="6430">
                  <c:v>0</c:v>
                </c:pt>
                <c:pt idx="6431">
                  <c:v>0</c:v>
                </c:pt>
                <c:pt idx="6432">
                  <c:v>0</c:v>
                </c:pt>
                <c:pt idx="6433">
                  <c:v>0</c:v>
                </c:pt>
                <c:pt idx="6434">
                  <c:v>0</c:v>
                </c:pt>
                <c:pt idx="6435">
                  <c:v>0</c:v>
                </c:pt>
                <c:pt idx="6436">
                  <c:v>0</c:v>
                </c:pt>
                <c:pt idx="6437">
                  <c:v>0</c:v>
                </c:pt>
                <c:pt idx="6438">
                  <c:v>0</c:v>
                </c:pt>
                <c:pt idx="6439">
                  <c:v>0</c:v>
                </c:pt>
                <c:pt idx="6440">
                  <c:v>0</c:v>
                </c:pt>
                <c:pt idx="6441">
                  <c:v>0</c:v>
                </c:pt>
                <c:pt idx="6442">
                  <c:v>0</c:v>
                </c:pt>
                <c:pt idx="6443">
                  <c:v>0</c:v>
                </c:pt>
                <c:pt idx="6444">
                  <c:v>4.344065661352289</c:v>
                </c:pt>
                <c:pt idx="6445">
                  <c:v>4.8729098930959154</c:v>
                </c:pt>
                <c:pt idx="6446">
                  <c:v>0</c:v>
                </c:pt>
                <c:pt idx="6447">
                  <c:v>0</c:v>
                </c:pt>
                <c:pt idx="6448">
                  <c:v>0</c:v>
                </c:pt>
                <c:pt idx="6449">
                  <c:v>0</c:v>
                </c:pt>
                <c:pt idx="6450">
                  <c:v>0</c:v>
                </c:pt>
                <c:pt idx="6451">
                  <c:v>0</c:v>
                </c:pt>
                <c:pt idx="6452">
                  <c:v>0</c:v>
                </c:pt>
                <c:pt idx="6453">
                  <c:v>0</c:v>
                </c:pt>
                <c:pt idx="6454">
                  <c:v>0</c:v>
                </c:pt>
                <c:pt idx="6455">
                  <c:v>0</c:v>
                </c:pt>
                <c:pt idx="6456">
                  <c:v>0</c:v>
                </c:pt>
                <c:pt idx="6457">
                  <c:v>0</c:v>
                </c:pt>
                <c:pt idx="6458">
                  <c:v>0</c:v>
                </c:pt>
                <c:pt idx="6459">
                  <c:v>0</c:v>
                </c:pt>
                <c:pt idx="6460">
                  <c:v>0</c:v>
                </c:pt>
                <c:pt idx="6461">
                  <c:v>0</c:v>
                </c:pt>
                <c:pt idx="6462">
                  <c:v>0</c:v>
                </c:pt>
                <c:pt idx="6463">
                  <c:v>0</c:v>
                </c:pt>
                <c:pt idx="6464">
                  <c:v>0</c:v>
                </c:pt>
                <c:pt idx="6465">
                  <c:v>0</c:v>
                </c:pt>
                <c:pt idx="6466">
                  <c:v>0</c:v>
                </c:pt>
                <c:pt idx="6467">
                  <c:v>0</c:v>
                </c:pt>
                <c:pt idx="6468">
                  <c:v>0</c:v>
                </c:pt>
                <c:pt idx="6469">
                  <c:v>0</c:v>
                </c:pt>
                <c:pt idx="6470">
                  <c:v>0</c:v>
                </c:pt>
                <c:pt idx="6471">
                  <c:v>0</c:v>
                </c:pt>
                <c:pt idx="6472">
                  <c:v>0</c:v>
                </c:pt>
                <c:pt idx="6473">
                  <c:v>0</c:v>
                </c:pt>
                <c:pt idx="6474">
                  <c:v>0</c:v>
                </c:pt>
                <c:pt idx="6475">
                  <c:v>0</c:v>
                </c:pt>
                <c:pt idx="6476">
                  <c:v>0</c:v>
                </c:pt>
                <c:pt idx="6477">
                  <c:v>0</c:v>
                </c:pt>
                <c:pt idx="6478">
                  <c:v>0</c:v>
                </c:pt>
                <c:pt idx="6479">
                  <c:v>0</c:v>
                </c:pt>
                <c:pt idx="6480">
                  <c:v>0</c:v>
                </c:pt>
                <c:pt idx="6481">
                  <c:v>0</c:v>
                </c:pt>
                <c:pt idx="6482">
                  <c:v>0</c:v>
                </c:pt>
                <c:pt idx="6483">
                  <c:v>0</c:v>
                </c:pt>
                <c:pt idx="6484">
                  <c:v>0</c:v>
                </c:pt>
                <c:pt idx="6485">
                  <c:v>0</c:v>
                </c:pt>
                <c:pt idx="6486">
                  <c:v>0</c:v>
                </c:pt>
                <c:pt idx="6487">
                  <c:v>0</c:v>
                </c:pt>
                <c:pt idx="6488">
                  <c:v>0</c:v>
                </c:pt>
                <c:pt idx="6489">
                  <c:v>0</c:v>
                </c:pt>
                <c:pt idx="6490">
                  <c:v>0</c:v>
                </c:pt>
                <c:pt idx="6491">
                  <c:v>0</c:v>
                </c:pt>
                <c:pt idx="6492">
                  <c:v>0</c:v>
                </c:pt>
                <c:pt idx="6493">
                  <c:v>0</c:v>
                </c:pt>
                <c:pt idx="6494">
                  <c:v>0</c:v>
                </c:pt>
                <c:pt idx="6495">
                  <c:v>0</c:v>
                </c:pt>
                <c:pt idx="6496">
                  <c:v>0</c:v>
                </c:pt>
                <c:pt idx="6497">
                  <c:v>0</c:v>
                </c:pt>
                <c:pt idx="6498">
                  <c:v>0</c:v>
                </c:pt>
                <c:pt idx="6499">
                  <c:v>0</c:v>
                </c:pt>
                <c:pt idx="6500">
                  <c:v>0</c:v>
                </c:pt>
                <c:pt idx="6501">
                  <c:v>0</c:v>
                </c:pt>
                <c:pt idx="6502">
                  <c:v>0</c:v>
                </c:pt>
                <c:pt idx="6503">
                  <c:v>0</c:v>
                </c:pt>
                <c:pt idx="6504">
                  <c:v>0</c:v>
                </c:pt>
                <c:pt idx="6505">
                  <c:v>0</c:v>
                </c:pt>
                <c:pt idx="6506">
                  <c:v>0</c:v>
                </c:pt>
                <c:pt idx="6507">
                  <c:v>0</c:v>
                </c:pt>
                <c:pt idx="6508">
                  <c:v>0</c:v>
                </c:pt>
                <c:pt idx="6509">
                  <c:v>0</c:v>
                </c:pt>
                <c:pt idx="6510">
                  <c:v>0</c:v>
                </c:pt>
                <c:pt idx="6511">
                  <c:v>0</c:v>
                </c:pt>
                <c:pt idx="6512">
                  <c:v>0</c:v>
                </c:pt>
                <c:pt idx="6513">
                  <c:v>0</c:v>
                </c:pt>
                <c:pt idx="6514">
                  <c:v>0</c:v>
                </c:pt>
                <c:pt idx="6515">
                  <c:v>0</c:v>
                </c:pt>
                <c:pt idx="6516">
                  <c:v>0</c:v>
                </c:pt>
                <c:pt idx="6517">
                  <c:v>0</c:v>
                </c:pt>
                <c:pt idx="6518">
                  <c:v>0</c:v>
                </c:pt>
                <c:pt idx="6519">
                  <c:v>0</c:v>
                </c:pt>
                <c:pt idx="6520">
                  <c:v>0</c:v>
                </c:pt>
                <c:pt idx="6521">
                  <c:v>0</c:v>
                </c:pt>
                <c:pt idx="6522">
                  <c:v>0</c:v>
                </c:pt>
                <c:pt idx="6523">
                  <c:v>0</c:v>
                </c:pt>
                <c:pt idx="6524">
                  <c:v>0</c:v>
                </c:pt>
                <c:pt idx="6525">
                  <c:v>0</c:v>
                </c:pt>
                <c:pt idx="6526">
                  <c:v>0</c:v>
                </c:pt>
                <c:pt idx="6527">
                  <c:v>0</c:v>
                </c:pt>
                <c:pt idx="6528">
                  <c:v>0</c:v>
                </c:pt>
                <c:pt idx="6529">
                  <c:v>0</c:v>
                </c:pt>
                <c:pt idx="6530">
                  <c:v>0</c:v>
                </c:pt>
                <c:pt idx="6531">
                  <c:v>0</c:v>
                </c:pt>
                <c:pt idx="6532">
                  <c:v>0</c:v>
                </c:pt>
                <c:pt idx="6533">
                  <c:v>0</c:v>
                </c:pt>
                <c:pt idx="6534">
                  <c:v>0</c:v>
                </c:pt>
                <c:pt idx="6535">
                  <c:v>0</c:v>
                </c:pt>
                <c:pt idx="6536">
                  <c:v>0</c:v>
                </c:pt>
                <c:pt idx="6537">
                  <c:v>0</c:v>
                </c:pt>
                <c:pt idx="6538">
                  <c:v>0</c:v>
                </c:pt>
                <c:pt idx="6539">
                  <c:v>0</c:v>
                </c:pt>
                <c:pt idx="6540">
                  <c:v>0</c:v>
                </c:pt>
                <c:pt idx="6541">
                  <c:v>0</c:v>
                </c:pt>
                <c:pt idx="6542">
                  <c:v>0</c:v>
                </c:pt>
                <c:pt idx="6543">
                  <c:v>0</c:v>
                </c:pt>
                <c:pt idx="6544">
                  <c:v>0</c:v>
                </c:pt>
                <c:pt idx="6545">
                  <c:v>0</c:v>
                </c:pt>
                <c:pt idx="6546">
                  <c:v>0</c:v>
                </c:pt>
                <c:pt idx="6547">
                  <c:v>0</c:v>
                </c:pt>
                <c:pt idx="6548">
                  <c:v>0</c:v>
                </c:pt>
                <c:pt idx="6549">
                  <c:v>0</c:v>
                </c:pt>
                <c:pt idx="6550">
                  <c:v>0</c:v>
                </c:pt>
                <c:pt idx="6551">
                  <c:v>0</c:v>
                </c:pt>
                <c:pt idx="6552">
                  <c:v>0</c:v>
                </c:pt>
                <c:pt idx="6553">
                  <c:v>0</c:v>
                </c:pt>
                <c:pt idx="6554">
                  <c:v>0</c:v>
                </c:pt>
                <c:pt idx="6555">
                  <c:v>0</c:v>
                </c:pt>
                <c:pt idx="6556">
                  <c:v>0</c:v>
                </c:pt>
                <c:pt idx="6557">
                  <c:v>0</c:v>
                </c:pt>
                <c:pt idx="6558">
                  <c:v>0</c:v>
                </c:pt>
                <c:pt idx="6559">
                  <c:v>0</c:v>
                </c:pt>
                <c:pt idx="6560">
                  <c:v>0</c:v>
                </c:pt>
                <c:pt idx="6561">
                  <c:v>0</c:v>
                </c:pt>
                <c:pt idx="6562">
                  <c:v>0</c:v>
                </c:pt>
                <c:pt idx="6563">
                  <c:v>0</c:v>
                </c:pt>
                <c:pt idx="6564">
                  <c:v>0</c:v>
                </c:pt>
                <c:pt idx="6565">
                  <c:v>0</c:v>
                </c:pt>
                <c:pt idx="6566">
                  <c:v>0</c:v>
                </c:pt>
                <c:pt idx="6567">
                  <c:v>0</c:v>
                </c:pt>
                <c:pt idx="6568">
                  <c:v>0</c:v>
                </c:pt>
                <c:pt idx="6569">
                  <c:v>0</c:v>
                </c:pt>
                <c:pt idx="6570">
                  <c:v>0</c:v>
                </c:pt>
                <c:pt idx="6571">
                  <c:v>0</c:v>
                </c:pt>
                <c:pt idx="6572">
                  <c:v>0</c:v>
                </c:pt>
                <c:pt idx="6573">
                  <c:v>0</c:v>
                </c:pt>
                <c:pt idx="6574">
                  <c:v>0</c:v>
                </c:pt>
                <c:pt idx="6575">
                  <c:v>0</c:v>
                </c:pt>
                <c:pt idx="6576">
                  <c:v>0</c:v>
                </c:pt>
                <c:pt idx="6577">
                  <c:v>0</c:v>
                </c:pt>
                <c:pt idx="6578">
                  <c:v>0</c:v>
                </c:pt>
                <c:pt idx="6579">
                  <c:v>0</c:v>
                </c:pt>
                <c:pt idx="6580">
                  <c:v>0</c:v>
                </c:pt>
                <c:pt idx="6581">
                  <c:v>0</c:v>
                </c:pt>
                <c:pt idx="6582">
                  <c:v>0</c:v>
                </c:pt>
                <c:pt idx="6583">
                  <c:v>0</c:v>
                </c:pt>
                <c:pt idx="6584">
                  <c:v>0</c:v>
                </c:pt>
                <c:pt idx="6585">
                  <c:v>0</c:v>
                </c:pt>
                <c:pt idx="6586">
                  <c:v>0</c:v>
                </c:pt>
                <c:pt idx="6587">
                  <c:v>0</c:v>
                </c:pt>
                <c:pt idx="6588">
                  <c:v>0</c:v>
                </c:pt>
                <c:pt idx="6589">
                  <c:v>0</c:v>
                </c:pt>
                <c:pt idx="6590">
                  <c:v>0</c:v>
                </c:pt>
                <c:pt idx="6591">
                  <c:v>0</c:v>
                </c:pt>
                <c:pt idx="6592">
                  <c:v>0</c:v>
                </c:pt>
                <c:pt idx="6593">
                  <c:v>0</c:v>
                </c:pt>
                <c:pt idx="6594">
                  <c:v>0</c:v>
                </c:pt>
                <c:pt idx="6595">
                  <c:v>0</c:v>
                </c:pt>
                <c:pt idx="6596">
                  <c:v>0</c:v>
                </c:pt>
                <c:pt idx="6597">
                  <c:v>0</c:v>
                </c:pt>
                <c:pt idx="6598">
                  <c:v>0</c:v>
                </c:pt>
                <c:pt idx="6599">
                  <c:v>0</c:v>
                </c:pt>
                <c:pt idx="6600">
                  <c:v>0</c:v>
                </c:pt>
                <c:pt idx="6601">
                  <c:v>0</c:v>
                </c:pt>
                <c:pt idx="6602">
                  <c:v>0</c:v>
                </c:pt>
                <c:pt idx="6603">
                  <c:v>0</c:v>
                </c:pt>
                <c:pt idx="6604">
                  <c:v>0</c:v>
                </c:pt>
                <c:pt idx="6605">
                  <c:v>0</c:v>
                </c:pt>
                <c:pt idx="6606">
                  <c:v>0</c:v>
                </c:pt>
                <c:pt idx="6607">
                  <c:v>0</c:v>
                </c:pt>
                <c:pt idx="6608">
                  <c:v>0</c:v>
                </c:pt>
                <c:pt idx="6609">
                  <c:v>0</c:v>
                </c:pt>
                <c:pt idx="6610">
                  <c:v>0</c:v>
                </c:pt>
                <c:pt idx="6611">
                  <c:v>0</c:v>
                </c:pt>
                <c:pt idx="6612">
                  <c:v>0</c:v>
                </c:pt>
                <c:pt idx="6613">
                  <c:v>0</c:v>
                </c:pt>
                <c:pt idx="6614">
                  <c:v>0</c:v>
                </c:pt>
                <c:pt idx="6615">
                  <c:v>0</c:v>
                </c:pt>
                <c:pt idx="6616">
                  <c:v>0</c:v>
                </c:pt>
                <c:pt idx="6617">
                  <c:v>0</c:v>
                </c:pt>
                <c:pt idx="6618">
                  <c:v>0</c:v>
                </c:pt>
                <c:pt idx="6619">
                  <c:v>0</c:v>
                </c:pt>
                <c:pt idx="6620">
                  <c:v>0</c:v>
                </c:pt>
                <c:pt idx="6621">
                  <c:v>0</c:v>
                </c:pt>
                <c:pt idx="6622">
                  <c:v>0</c:v>
                </c:pt>
                <c:pt idx="6623">
                  <c:v>0</c:v>
                </c:pt>
                <c:pt idx="6624">
                  <c:v>0</c:v>
                </c:pt>
                <c:pt idx="6625">
                  <c:v>0</c:v>
                </c:pt>
                <c:pt idx="6626">
                  <c:v>0</c:v>
                </c:pt>
                <c:pt idx="6627">
                  <c:v>0</c:v>
                </c:pt>
                <c:pt idx="6628">
                  <c:v>0</c:v>
                </c:pt>
                <c:pt idx="6629">
                  <c:v>0</c:v>
                </c:pt>
                <c:pt idx="6630">
                  <c:v>0</c:v>
                </c:pt>
                <c:pt idx="6631">
                  <c:v>0</c:v>
                </c:pt>
                <c:pt idx="6632">
                  <c:v>0</c:v>
                </c:pt>
                <c:pt idx="6633">
                  <c:v>0</c:v>
                </c:pt>
                <c:pt idx="6634">
                  <c:v>0</c:v>
                </c:pt>
                <c:pt idx="6635">
                  <c:v>0</c:v>
                </c:pt>
                <c:pt idx="6636">
                  <c:v>0</c:v>
                </c:pt>
                <c:pt idx="6637">
                  <c:v>0</c:v>
                </c:pt>
                <c:pt idx="6638">
                  <c:v>0</c:v>
                </c:pt>
                <c:pt idx="6639">
                  <c:v>0</c:v>
                </c:pt>
                <c:pt idx="6640">
                  <c:v>0</c:v>
                </c:pt>
                <c:pt idx="6641">
                  <c:v>0</c:v>
                </c:pt>
                <c:pt idx="6642">
                  <c:v>0</c:v>
                </c:pt>
                <c:pt idx="6643">
                  <c:v>0</c:v>
                </c:pt>
                <c:pt idx="6644">
                  <c:v>0</c:v>
                </c:pt>
                <c:pt idx="6645">
                  <c:v>0</c:v>
                </c:pt>
                <c:pt idx="6646">
                  <c:v>0</c:v>
                </c:pt>
                <c:pt idx="6647">
                  <c:v>0</c:v>
                </c:pt>
                <c:pt idx="6648">
                  <c:v>0</c:v>
                </c:pt>
                <c:pt idx="6649">
                  <c:v>0</c:v>
                </c:pt>
                <c:pt idx="6650">
                  <c:v>0</c:v>
                </c:pt>
                <c:pt idx="6651">
                  <c:v>0</c:v>
                </c:pt>
                <c:pt idx="6652">
                  <c:v>0</c:v>
                </c:pt>
                <c:pt idx="6653">
                  <c:v>0</c:v>
                </c:pt>
                <c:pt idx="6654">
                  <c:v>0</c:v>
                </c:pt>
                <c:pt idx="6655">
                  <c:v>0</c:v>
                </c:pt>
                <c:pt idx="6656">
                  <c:v>0</c:v>
                </c:pt>
                <c:pt idx="6657">
                  <c:v>0</c:v>
                </c:pt>
                <c:pt idx="6658">
                  <c:v>0</c:v>
                </c:pt>
                <c:pt idx="6659">
                  <c:v>0</c:v>
                </c:pt>
                <c:pt idx="6660">
                  <c:v>0</c:v>
                </c:pt>
                <c:pt idx="6661">
                  <c:v>0</c:v>
                </c:pt>
                <c:pt idx="6662">
                  <c:v>0</c:v>
                </c:pt>
                <c:pt idx="6663">
                  <c:v>0</c:v>
                </c:pt>
                <c:pt idx="6664">
                  <c:v>0</c:v>
                </c:pt>
                <c:pt idx="6665">
                  <c:v>0</c:v>
                </c:pt>
                <c:pt idx="6666">
                  <c:v>0</c:v>
                </c:pt>
                <c:pt idx="6667">
                  <c:v>0</c:v>
                </c:pt>
                <c:pt idx="6668">
                  <c:v>0</c:v>
                </c:pt>
                <c:pt idx="6669">
                  <c:v>0</c:v>
                </c:pt>
                <c:pt idx="6670">
                  <c:v>0</c:v>
                </c:pt>
                <c:pt idx="6671">
                  <c:v>0</c:v>
                </c:pt>
                <c:pt idx="6672">
                  <c:v>0</c:v>
                </c:pt>
                <c:pt idx="6673">
                  <c:v>0</c:v>
                </c:pt>
                <c:pt idx="6674">
                  <c:v>0</c:v>
                </c:pt>
                <c:pt idx="6675">
                  <c:v>0</c:v>
                </c:pt>
                <c:pt idx="6676">
                  <c:v>0</c:v>
                </c:pt>
                <c:pt idx="6677">
                  <c:v>0</c:v>
                </c:pt>
                <c:pt idx="6678">
                  <c:v>0</c:v>
                </c:pt>
                <c:pt idx="6679">
                  <c:v>0</c:v>
                </c:pt>
                <c:pt idx="6680">
                  <c:v>0</c:v>
                </c:pt>
                <c:pt idx="6681">
                  <c:v>0</c:v>
                </c:pt>
                <c:pt idx="6682">
                  <c:v>0</c:v>
                </c:pt>
                <c:pt idx="6683">
                  <c:v>0</c:v>
                </c:pt>
                <c:pt idx="6684">
                  <c:v>0</c:v>
                </c:pt>
                <c:pt idx="6685">
                  <c:v>0</c:v>
                </c:pt>
                <c:pt idx="6686">
                  <c:v>0</c:v>
                </c:pt>
                <c:pt idx="6687">
                  <c:v>0</c:v>
                </c:pt>
                <c:pt idx="6688">
                  <c:v>0</c:v>
                </c:pt>
                <c:pt idx="6689">
                  <c:v>0</c:v>
                </c:pt>
                <c:pt idx="6690">
                  <c:v>0</c:v>
                </c:pt>
                <c:pt idx="6691">
                  <c:v>0</c:v>
                </c:pt>
                <c:pt idx="6692">
                  <c:v>0</c:v>
                </c:pt>
                <c:pt idx="6693">
                  <c:v>0</c:v>
                </c:pt>
                <c:pt idx="6694">
                  <c:v>0</c:v>
                </c:pt>
                <c:pt idx="6695">
                  <c:v>0</c:v>
                </c:pt>
                <c:pt idx="6696">
                  <c:v>0</c:v>
                </c:pt>
                <c:pt idx="6697">
                  <c:v>0</c:v>
                </c:pt>
                <c:pt idx="6698">
                  <c:v>0</c:v>
                </c:pt>
                <c:pt idx="6699">
                  <c:v>0</c:v>
                </c:pt>
                <c:pt idx="6700">
                  <c:v>0</c:v>
                </c:pt>
                <c:pt idx="6701">
                  <c:v>0</c:v>
                </c:pt>
                <c:pt idx="6702">
                  <c:v>0</c:v>
                </c:pt>
                <c:pt idx="6703">
                  <c:v>0</c:v>
                </c:pt>
                <c:pt idx="6704">
                  <c:v>0</c:v>
                </c:pt>
                <c:pt idx="6705">
                  <c:v>0</c:v>
                </c:pt>
                <c:pt idx="6706">
                  <c:v>0</c:v>
                </c:pt>
                <c:pt idx="6707">
                  <c:v>0</c:v>
                </c:pt>
                <c:pt idx="6708">
                  <c:v>0</c:v>
                </c:pt>
                <c:pt idx="6709">
                  <c:v>0</c:v>
                </c:pt>
                <c:pt idx="6710">
                  <c:v>0</c:v>
                </c:pt>
                <c:pt idx="6711">
                  <c:v>0</c:v>
                </c:pt>
                <c:pt idx="6712">
                  <c:v>0</c:v>
                </c:pt>
                <c:pt idx="6713">
                  <c:v>0</c:v>
                </c:pt>
                <c:pt idx="6714">
                  <c:v>0</c:v>
                </c:pt>
                <c:pt idx="6715">
                  <c:v>0</c:v>
                </c:pt>
                <c:pt idx="6716">
                  <c:v>0</c:v>
                </c:pt>
                <c:pt idx="6717">
                  <c:v>0</c:v>
                </c:pt>
                <c:pt idx="6718">
                  <c:v>0</c:v>
                </c:pt>
                <c:pt idx="6719">
                  <c:v>0</c:v>
                </c:pt>
                <c:pt idx="6720">
                  <c:v>0</c:v>
                </c:pt>
                <c:pt idx="6721">
                  <c:v>0</c:v>
                </c:pt>
                <c:pt idx="6722">
                  <c:v>0</c:v>
                </c:pt>
                <c:pt idx="6723">
                  <c:v>0</c:v>
                </c:pt>
                <c:pt idx="6724">
                  <c:v>0</c:v>
                </c:pt>
                <c:pt idx="6725">
                  <c:v>0</c:v>
                </c:pt>
                <c:pt idx="6726">
                  <c:v>0</c:v>
                </c:pt>
                <c:pt idx="6727">
                  <c:v>0</c:v>
                </c:pt>
                <c:pt idx="6728">
                  <c:v>0</c:v>
                </c:pt>
                <c:pt idx="6729">
                  <c:v>0</c:v>
                </c:pt>
                <c:pt idx="6730">
                  <c:v>0</c:v>
                </c:pt>
                <c:pt idx="6731">
                  <c:v>0</c:v>
                </c:pt>
                <c:pt idx="6732">
                  <c:v>0</c:v>
                </c:pt>
                <c:pt idx="6733">
                  <c:v>0</c:v>
                </c:pt>
                <c:pt idx="6734">
                  <c:v>0</c:v>
                </c:pt>
                <c:pt idx="6735">
                  <c:v>0</c:v>
                </c:pt>
                <c:pt idx="6736">
                  <c:v>0</c:v>
                </c:pt>
                <c:pt idx="6737">
                  <c:v>0</c:v>
                </c:pt>
                <c:pt idx="6738">
                  <c:v>0</c:v>
                </c:pt>
                <c:pt idx="6739">
                  <c:v>0</c:v>
                </c:pt>
                <c:pt idx="6740">
                  <c:v>0</c:v>
                </c:pt>
                <c:pt idx="6741">
                  <c:v>0</c:v>
                </c:pt>
                <c:pt idx="6742">
                  <c:v>0</c:v>
                </c:pt>
                <c:pt idx="6743">
                  <c:v>0</c:v>
                </c:pt>
                <c:pt idx="6744">
                  <c:v>0</c:v>
                </c:pt>
                <c:pt idx="6745">
                  <c:v>0</c:v>
                </c:pt>
                <c:pt idx="6746">
                  <c:v>0</c:v>
                </c:pt>
                <c:pt idx="6747">
                  <c:v>0</c:v>
                </c:pt>
                <c:pt idx="6748">
                  <c:v>0</c:v>
                </c:pt>
                <c:pt idx="6749">
                  <c:v>0</c:v>
                </c:pt>
                <c:pt idx="6750">
                  <c:v>0</c:v>
                </c:pt>
                <c:pt idx="6751">
                  <c:v>0</c:v>
                </c:pt>
                <c:pt idx="6752">
                  <c:v>0</c:v>
                </c:pt>
                <c:pt idx="6753">
                  <c:v>0</c:v>
                </c:pt>
                <c:pt idx="6754">
                  <c:v>0</c:v>
                </c:pt>
                <c:pt idx="6755">
                  <c:v>0</c:v>
                </c:pt>
                <c:pt idx="6756">
                  <c:v>0</c:v>
                </c:pt>
                <c:pt idx="6757">
                  <c:v>0</c:v>
                </c:pt>
                <c:pt idx="6758">
                  <c:v>0</c:v>
                </c:pt>
                <c:pt idx="6759">
                  <c:v>0</c:v>
                </c:pt>
                <c:pt idx="6760">
                  <c:v>0</c:v>
                </c:pt>
                <c:pt idx="6761">
                  <c:v>0</c:v>
                </c:pt>
                <c:pt idx="6762">
                  <c:v>0</c:v>
                </c:pt>
                <c:pt idx="6763">
                  <c:v>0</c:v>
                </c:pt>
                <c:pt idx="6764">
                  <c:v>0</c:v>
                </c:pt>
                <c:pt idx="6765">
                  <c:v>0</c:v>
                </c:pt>
                <c:pt idx="6766">
                  <c:v>0</c:v>
                </c:pt>
                <c:pt idx="6767">
                  <c:v>0</c:v>
                </c:pt>
                <c:pt idx="6768">
                  <c:v>0</c:v>
                </c:pt>
                <c:pt idx="6769">
                  <c:v>0</c:v>
                </c:pt>
                <c:pt idx="6770">
                  <c:v>0</c:v>
                </c:pt>
                <c:pt idx="6771">
                  <c:v>0</c:v>
                </c:pt>
                <c:pt idx="6772">
                  <c:v>0</c:v>
                </c:pt>
                <c:pt idx="6773">
                  <c:v>0</c:v>
                </c:pt>
                <c:pt idx="6774">
                  <c:v>0</c:v>
                </c:pt>
                <c:pt idx="6775">
                  <c:v>0</c:v>
                </c:pt>
                <c:pt idx="6776">
                  <c:v>0</c:v>
                </c:pt>
                <c:pt idx="6777">
                  <c:v>0</c:v>
                </c:pt>
                <c:pt idx="6778">
                  <c:v>0</c:v>
                </c:pt>
                <c:pt idx="6779">
                  <c:v>0</c:v>
                </c:pt>
                <c:pt idx="6780">
                  <c:v>0</c:v>
                </c:pt>
                <c:pt idx="6781">
                  <c:v>0</c:v>
                </c:pt>
                <c:pt idx="6782">
                  <c:v>0</c:v>
                </c:pt>
                <c:pt idx="6783">
                  <c:v>0</c:v>
                </c:pt>
                <c:pt idx="6784">
                  <c:v>0</c:v>
                </c:pt>
                <c:pt idx="6785">
                  <c:v>0</c:v>
                </c:pt>
                <c:pt idx="6786">
                  <c:v>0</c:v>
                </c:pt>
                <c:pt idx="6787">
                  <c:v>0</c:v>
                </c:pt>
                <c:pt idx="6788">
                  <c:v>0</c:v>
                </c:pt>
                <c:pt idx="6789">
                  <c:v>0</c:v>
                </c:pt>
                <c:pt idx="6790">
                  <c:v>0</c:v>
                </c:pt>
                <c:pt idx="6791">
                  <c:v>0</c:v>
                </c:pt>
                <c:pt idx="6792">
                  <c:v>0</c:v>
                </c:pt>
                <c:pt idx="6793">
                  <c:v>0</c:v>
                </c:pt>
                <c:pt idx="6794">
                  <c:v>0</c:v>
                </c:pt>
                <c:pt idx="6795">
                  <c:v>0</c:v>
                </c:pt>
                <c:pt idx="6796">
                  <c:v>0</c:v>
                </c:pt>
                <c:pt idx="6797">
                  <c:v>0</c:v>
                </c:pt>
                <c:pt idx="6798">
                  <c:v>0</c:v>
                </c:pt>
                <c:pt idx="6799">
                  <c:v>0</c:v>
                </c:pt>
                <c:pt idx="6800">
                  <c:v>0</c:v>
                </c:pt>
                <c:pt idx="6801">
                  <c:v>0</c:v>
                </c:pt>
                <c:pt idx="6802">
                  <c:v>0</c:v>
                </c:pt>
                <c:pt idx="6803">
                  <c:v>0</c:v>
                </c:pt>
                <c:pt idx="6804">
                  <c:v>0</c:v>
                </c:pt>
                <c:pt idx="6805">
                  <c:v>0</c:v>
                </c:pt>
                <c:pt idx="6806">
                  <c:v>0</c:v>
                </c:pt>
                <c:pt idx="6807">
                  <c:v>0</c:v>
                </c:pt>
                <c:pt idx="6808">
                  <c:v>0</c:v>
                </c:pt>
                <c:pt idx="6809">
                  <c:v>0</c:v>
                </c:pt>
                <c:pt idx="6810">
                  <c:v>0</c:v>
                </c:pt>
                <c:pt idx="6811">
                  <c:v>0</c:v>
                </c:pt>
                <c:pt idx="6812">
                  <c:v>0</c:v>
                </c:pt>
                <c:pt idx="6813">
                  <c:v>0</c:v>
                </c:pt>
                <c:pt idx="6814">
                  <c:v>0</c:v>
                </c:pt>
                <c:pt idx="6815">
                  <c:v>0</c:v>
                </c:pt>
                <c:pt idx="6816">
                  <c:v>0</c:v>
                </c:pt>
                <c:pt idx="6817">
                  <c:v>0</c:v>
                </c:pt>
                <c:pt idx="6818">
                  <c:v>0</c:v>
                </c:pt>
                <c:pt idx="6819">
                  <c:v>0</c:v>
                </c:pt>
                <c:pt idx="6820">
                  <c:v>0</c:v>
                </c:pt>
                <c:pt idx="6821">
                  <c:v>0</c:v>
                </c:pt>
                <c:pt idx="6822">
                  <c:v>0</c:v>
                </c:pt>
                <c:pt idx="6823">
                  <c:v>0</c:v>
                </c:pt>
                <c:pt idx="6824">
                  <c:v>0</c:v>
                </c:pt>
                <c:pt idx="6825">
                  <c:v>0</c:v>
                </c:pt>
                <c:pt idx="6826">
                  <c:v>0</c:v>
                </c:pt>
                <c:pt idx="6827">
                  <c:v>0</c:v>
                </c:pt>
                <c:pt idx="6828">
                  <c:v>0</c:v>
                </c:pt>
                <c:pt idx="6829">
                  <c:v>0</c:v>
                </c:pt>
                <c:pt idx="6830">
                  <c:v>0</c:v>
                </c:pt>
                <c:pt idx="6831">
                  <c:v>0</c:v>
                </c:pt>
                <c:pt idx="6832">
                  <c:v>0</c:v>
                </c:pt>
                <c:pt idx="6833">
                  <c:v>0</c:v>
                </c:pt>
                <c:pt idx="6834">
                  <c:v>0</c:v>
                </c:pt>
                <c:pt idx="6835">
                  <c:v>0</c:v>
                </c:pt>
                <c:pt idx="6836">
                  <c:v>0</c:v>
                </c:pt>
                <c:pt idx="6837">
                  <c:v>0</c:v>
                </c:pt>
                <c:pt idx="6838">
                  <c:v>0</c:v>
                </c:pt>
                <c:pt idx="6839">
                  <c:v>0</c:v>
                </c:pt>
                <c:pt idx="6840">
                  <c:v>0</c:v>
                </c:pt>
                <c:pt idx="6841">
                  <c:v>0</c:v>
                </c:pt>
                <c:pt idx="6842">
                  <c:v>0</c:v>
                </c:pt>
                <c:pt idx="6843">
                  <c:v>0</c:v>
                </c:pt>
                <c:pt idx="6844">
                  <c:v>0</c:v>
                </c:pt>
                <c:pt idx="6845">
                  <c:v>0</c:v>
                </c:pt>
                <c:pt idx="6846">
                  <c:v>0</c:v>
                </c:pt>
                <c:pt idx="6847">
                  <c:v>0</c:v>
                </c:pt>
                <c:pt idx="6848">
                  <c:v>0</c:v>
                </c:pt>
                <c:pt idx="6849">
                  <c:v>0</c:v>
                </c:pt>
                <c:pt idx="6850">
                  <c:v>0</c:v>
                </c:pt>
                <c:pt idx="6851">
                  <c:v>0</c:v>
                </c:pt>
                <c:pt idx="6852">
                  <c:v>0</c:v>
                </c:pt>
                <c:pt idx="6853">
                  <c:v>0</c:v>
                </c:pt>
                <c:pt idx="6854">
                  <c:v>0</c:v>
                </c:pt>
                <c:pt idx="6855">
                  <c:v>0</c:v>
                </c:pt>
                <c:pt idx="6856">
                  <c:v>0</c:v>
                </c:pt>
                <c:pt idx="6857">
                  <c:v>0</c:v>
                </c:pt>
                <c:pt idx="6858">
                  <c:v>0</c:v>
                </c:pt>
                <c:pt idx="6859">
                  <c:v>0</c:v>
                </c:pt>
                <c:pt idx="6860">
                  <c:v>0</c:v>
                </c:pt>
                <c:pt idx="6861">
                  <c:v>0</c:v>
                </c:pt>
                <c:pt idx="6862">
                  <c:v>0</c:v>
                </c:pt>
                <c:pt idx="6863">
                  <c:v>0</c:v>
                </c:pt>
                <c:pt idx="6864">
                  <c:v>0</c:v>
                </c:pt>
                <c:pt idx="6865">
                  <c:v>0</c:v>
                </c:pt>
                <c:pt idx="6866">
                  <c:v>0</c:v>
                </c:pt>
                <c:pt idx="6867">
                  <c:v>0</c:v>
                </c:pt>
                <c:pt idx="6868">
                  <c:v>0</c:v>
                </c:pt>
                <c:pt idx="6869">
                  <c:v>0</c:v>
                </c:pt>
                <c:pt idx="6870">
                  <c:v>0</c:v>
                </c:pt>
                <c:pt idx="6871">
                  <c:v>0</c:v>
                </c:pt>
                <c:pt idx="6872">
                  <c:v>0</c:v>
                </c:pt>
                <c:pt idx="6873">
                  <c:v>0</c:v>
                </c:pt>
                <c:pt idx="6874">
                  <c:v>0</c:v>
                </c:pt>
                <c:pt idx="6875">
                  <c:v>0</c:v>
                </c:pt>
                <c:pt idx="6876">
                  <c:v>0</c:v>
                </c:pt>
                <c:pt idx="6877">
                  <c:v>0</c:v>
                </c:pt>
                <c:pt idx="6878">
                  <c:v>0</c:v>
                </c:pt>
                <c:pt idx="6879">
                  <c:v>0</c:v>
                </c:pt>
                <c:pt idx="6880">
                  <c:v>0</c:v>
                </c:pt>
                <c:pt idx="6881">
                  <c:v>0</c:v>
                </c:pt>
                <c:pt idx="6882">
                  <c:v>0</c:v>
                </c:pt>
                <c:pt idx="6883">
                  <c:v>0</c:v>
                </c:pt>
                <c:pt idx="6884">
                  <c:v>0</c:v>
                </c:pt>
                <c:pt idx="6885">
                  <c:v>0</c:v>
                </c:pt>
                <c:pt idx="6886">
                  <c:v>0</c:v>
                </c:pt>
                <c:pt idx="6887">
                  <c:v>0</c:v>
                </c:pt>
                <c:pt idx="6888">
                  <c:v>0</c:v>
                </c:pt>
                <c:pt idx="6889">
                  <c:v>0</c:v>
                </c:pt>
                <c:pt idx="6890">
                  <c:v>0</c:v>
                </c:pt>
                <c:pt idx="6891">
                  <c:v>0</c:v>
                </c:pt>
                <c:pt idx="6892">
                  <c:v>0</c:v>
                </c:pt>
                <c:pt idx="6893">
                  <c:v>0</c:v>
                </c:pt>
                <c:pt idx="6894">
                  <c:v>0</c:v>
                </c:pt>
                <c:pt idx="6895">
                  <c:v>0</c:v>
                </c:pt>
                <c:pt idx="6896">
                  <c:v>0</c:v>
                </c:pt>
                <c:pt idx="6897">
                  <c:v>0</c:v>
                </c:pt>
                <c:pt idx="6898">
                  <c:v>0</c:v>
                </c:pt>
                <c:pt idx="6899">
                  <c:v>0</c:v>
                </c:pt>
                <c:pt idx="6900">
                  <c:v>0</c:v>
                </c:pt>
                <c:pt idx="6901">
                  <c:v>0</c:v>
                </c:pt>
                <c:pt idx="6902">
                  <c:v>0</c:v>
                </c:pt>
                <c:pt idx="6903">
                  <c:v>0</c:v>
                </c:pt>
                <c:pt idx="6904">
                  <c:v>0</c:v>
                </c:pt>
                <c:pt idx="6905">
                  <c:v>0</c:v>
                </c:pt>
                <c:pt idx="6906">
                  <c:v>0</c:v>
                </c:pt>
                <c:pt idx="6907">
                  <c:v>0</c:v>
                </c:pt>
                <c:pt idx="6908">
                  <c:v>0</c:v>
                </c:pt>
                <c:pt idx="6909">
                  <c:v>0</c:v>
                </c:pt>
                <c:pt idx="6910">
                  <c:v>0</c:v>
                </c:pt>
                <c:pt idx="6911">
                  <c:v>0</c:v>
                </c:pt>
                <c:pt idx="6912">
                  <c:v>0</c:v>
                </c:pt>
                <c:pt idx="6913">
                  <c:v>0</c:v>
                </c:pt>
                <c:pt idx="6914">
                  <c:v>0</c:v>
                </c:pt>
                <c:pt idx="6915">
                  <c:v>0</c:v>
                </c:pt>
                <c:pt idx="6916">
                  <c:v>0</c:v>
                </c:pt>
                <c:pt idx="6917">
                  <c:v>0</c:v>
                </c:pt>
                <c:pt idx="6918">
                  <c:v>0</c:v>
                </c:pt>
                <c:pt idx="6919">
                  <c:v>0</c:v>
                </c:pt>
                <c:pt idx="6920">
                  <c:v>0</c:v>
                </c:pt>
                <c:pt idx="6921">
                  <c:v>0</c:v>
                </c:pt>
                <c:pt idx="6922">
                  <c:v>0</c:v>
                </c:pt>
                <c:pt idx="6923">
                  <c:v>0</c:v>
                </c:pt>
                <c:pt idx="6924">
                  <c:v>0</c:v>
                </c:pt>
                <c:pt idx="6925">
                  <c:v>0</c:v>
                </c:pt>
                <c:pt idx="6926">
                  <c:v>0</c:v>
                </c:pt>
                <c:pt idx="6927">
                  <c:v>0</c:v>
                </c:pt>
                <c:pt idx="6928">
                  <c:v>0</c:v>
                </c:pt>
                <c:pt idx="6929">
                  <c:v>0</c:v>
                </c:pt>
                <c:pt idx="6930">
                  <c:v>0</c:v>
                </c:pt>
                <c:pt idx="6931">
                  <c:v>0</c:v>
                </c:pt>
                <c:pt idx="6932">
                  <c:v>0</c:v>
                </c:pt>
                <c:pt idx="6933">
                  <c:v>0</c:v>
                </c:pt>
                <c:pt idx="6934">
                  <c:v>0</c:v>
                </c:pt>
                <c:pt idx="6935">
                  <c:v>0</c:v>
                </c:pt>
                <c:pt idx="6936">
                  <c:v>0</c:v>
                </c:pt>
                <c:pt idx="6937">
                  <c:v>0</c:v>
                </c:pt>
                <c:pt idx="6938">
                  <c:v>0</c:v>
                </c:pt>
                <c:pt idx="6939">
                  <c:v>0</c:v>
                </c:pt>
                <c:pt idx="6940">
                  <c:v>0</c:v>
                </c:pt>
                <c:pt idx="6941">
                  <c:v>0</c:v>
                </c:pt>
                <c:pt idx="6942">
                  <c:v>0</c:v>
                </c:pt>
                <c:pt idx="6943">
                  <c:v>0</c:v>
                </c:pt>
                <c:pt idx="6944">
                  <c:v>0</c:v>
                </c:pt>
                <c:pt idx="6945">
                  <c:v>0</c:v>
                </c:pt>
                <c:pt idx="6946">
                  <c:v>0</c:v>
                </c:pt>
                <c:pt idx="6947">
                  <c:v>0</c:v>
                </c:pt>
                <c:pt idx="6948">
                  <c:v>0</c:v>
                </c:pt>
                <c:pt idx="6949">
                  <c:v>0</c:v>
                </c:pt>
                <c:pt idx="6950">
                  <c:v>0</c:v>
                </c:pt>
                <c:pt idx="6951">
                  <c:v>0</c:v>
                </c:pt>
                <c:pt idx="6952">
                  <c:v>0</c:v>
                </c:pt>
                <c:pt idx="6953">
                  <c:v>0</c:v>
                </c:pt>
                <c:pt idx="6954">
                  <c:v>0</c:v>
                </c:pt>
                <c:pt idx="6955">
                  <c:v>0</c:v>
                </c:pt>
                <c:pt idx="6956">
                  <c:v>0</c:v>
                </c:pt>
                <c:pt idx="6957">
                  <c:v>0</c:v>
                </c:pt>
                <c:pt idx="6958">
                  <c:v>0</c:v>
                </c:pt>
                <c:pt idx="6959">
                  <c:v>0</c:v>
                </c:pt>
                <c:pt idx="6960">
                  <c:v>0</c:v>
                </c:pt>
                <c:pt idx="6961">
                  <c:v>0</c:v>
                </c:pt>
                <c:pt idx="6962">
                  <c:v>0</c:v>
                </c:pt>
                <c:pt idx="6963">
                  <c:v>0</c:v>
                </c:pt>
                <c:pt idx="6964">
                  <c:v>0</c:v>
                </c:pt>
                <c:pt idx="6965">
                  <c:v>0</c:v>
                </c:pt>
                <c:pt idx="6966">
                  <c:v>0</c:v>
                </c:pt>
                <c:pt idx="6967">
                  <c:v>0</c:v>
                </c:pt>
                <c:pt idx="6968">
                  <c:v>0</c:v>
                </c:pt>
                <c:pt idx="6969">
                  <c:v>0</c:v>
                </c:pt>
                <c:pt idx="6970">
                  <c:v>0</c:v>
                </c:pt>
                <c:pt idx="6971">
                  <c:v>0</c:v>
                </c:pt>
                <c:pt idx="6972">
                  <c:v>0</c:v>
                </c:pt>
                <c:pt idx="6973">
                  <c:v>0</c:v>
                </c:pt>
                <c:pt idx="6974">
                  <c:v>0</c:v>
                </c:pt>
                <c:pt idx="6975">
                  <c:v>0</c:v>
                </c:pt>
                <c:pt idx="6976">
                  <c:v>0</c:v>
                </c:pt>
                <c:pt idx="6977">
                  <c:v>0</c:v>
                </c:pt>
                <c:pt idx="6978">
                  <c:v>0</c:v>
                </c:pt>
                <c:pt idx="6979">
                  <c:v>0</c:v>
                </c:pt>
                <c:pt idx="6980">
                  <c:v>0</c:v>
                </c:pt>
                <c:pt idx="6981">
                  <c:v>0</c:v>
                </c:pt>
                <c:pt idx="6982">
                  <c:v>0</c:v>
                </c:pt>
                <c:pt idx="6983">
                  <c:v>0</c:v>
                </c:pt>
                <c:pt idx="6984">
                  <c:v>0</c:v>
                </c:pt>
                <c:pt idx="6985">
                  <c:v>0</c:v>
                </c:pt>
                <c:pt idx="6986">
                  <c:v>0</c:v>
                </c:pt>
                <c:pt idx="6987">
                  <c:v>0</c:v>
                </c:pt>
                <c:pt idx="6988">
                  <c:v>0</c:v>
                </c:pt>
                <c:pt idx="6989">
                  <c:v>0</c:v>
                </c:pt>
                <c:pt idx="6990">
                  <c:v>0</c:v>
                </c:pt>
                <c:pt idx="6991">
                  <c:v>0</c:v>
                </c:pt>
                <c:pt idx="6992">
                  <c:v>0</c:v>
                </c:pt>
                <c:pt idx="6993">
                  <c:v>0</c:v>
                </c:pt>
                <c:pt idx="6994">
                  <c:v>0</c:v>
                </c:pt>
                <c:pt idx="6995">
                  <c:v>0</c:v>
                </c:pt>
                <c:pt idx="6996">
                  <c:v>0</c:v>
                </c:pt>
                <c:pt idx="6997">
                  <c:v>0</c:v>
                </c:pt>
                <c:pt idx="6998">
                  <c:v>0</c:v>
                </c:pt>
                <c:pt idx="6999">
                  <c:v>0</c:v>
                </c:pt>
                <c:pt idx="7000">
                  <c:v>0</c:v>
                </c:pt>
                <c:pt idx="7001">
                  <c:v>0</c:v>
                </c:pt>
                <c:pt idx="7002">
                  <c:v>0</c:v>
                </c:pt>
                <c:pt idx="7003">
                  <c:v>0</c:v>
                </c:pt>
                <c:pt idx="7004">
                  <c:v>0</c:v>
                </c:pt>
                <c:pt idx="7005">
                  <c:v>0</c:v>
                </c:pt>
                <c:pt idx="7006">
                  <c:v>0</c:v>
                </c:pt>
                <c:pt idx="7007">
                  <c:v>0</c:v>
                </c:pt>
                <c:pt idx="7008">
                  <c:v>0</c:v>
                </c:pt>
                <c:pt idx="7009">
                  <c:v>0</c:v>
                </c:pt>
                <c:pt idx="7010">
                  <c:v>0</c:v>
                </c:pt>
                <c:pt idx="7011">
                  <c:v>0</c:v>
                </c:pt>
                <c:pt idx="7012">
                  <c:v>0</c:v>
                </c:pt>
                <c:pt idx="7013">
                  <c:v>0</c:v>
                </c:pt>
                <c:pt idx="7014">
                  <c:v>0</c:v>
                </c:pt>
                <c:pt idx="7015">
                  <c:v>0</c:v>
                </c:pt>
                <c:pt idx="7016">
                  <c:v>0</c:v>
                </c:pt>
                <c:pt idx="7017">
                  <c:v>0</c:v>
                </c:pt>
                <c:pt idx="7018">
                  <c:v>0</c:v>
                </c:pt>
                <c:pt idx="7019">
                  <c:v>0</c:v>
                </c:pt>
                <c:pt idx="7020">
                  <c:v>0</c:v>
                </c:pt>
                <c:pt idx="7021">
                  <c:v>0</c:v>
                </c:pt>
                <c:pt idx="7022">
                  <c:v>0</c:v>
                </c:pt>
                <c:pt idx="7023">
                  <c:v>0</c:v>
                </c:pt>
                <c:pt idx="7024">
                  <c:v>0</c:v>
                </c:pt>
                <c:pt idx="7025">
                  <c:v>0</c:v>
                </c:pt>
                <c:pt idx="7026">
                  <c:v>0</c:v>
                </c:pt>
                <c:pt idx="7027">
                  <c:v>0</c:v>
                </c:pt>
                <c:pt idx="7028">
                  <c:v>0</c:v>
                </c:pt>
                <c:pt idx="7029">
                  <c:v>0</c:v>
                </c:pt>
                <c:pt idx="7030">
                  <c:v>0</c:v>
                </c:pt>
                <c:pt idx="7031">
                  <c:v>0</c:v>
                </c:pt>
                <c:pt idx="7032">
                  <c:v>0</c:v>
                </c:pt>
                <c:pt idx="7033">
                  <c:v>0</c:v>
                </c:pt>
                <c:pt idx="7034">
                  <c:v>0</c:v>
                </c:pt>
                <c:pt idx="7035">
                  <c:v>0</c:v>
                </c:pt>
                <c:pt idx="7036">
                  <c:v>0</c:v>
                </c:pt>
                <c:pt idx="7037">
                  <c:v>0</c:v>
                </c:pt>
                <c:pt idx="7038">
                  <c:v>0</c:v>
                </c:pt>
                <c:pt idx="7039">
                  <c:v>0</c:v>
                </c:pt>
                <c:pt idx="7040">
                  <c:v>0</c:v>
                </c:pt>
                <c:pt idx="7041">
                  <c:v>0</c:v>
                </c:pt>
                <c:pt idx="7042">
                  <c:v>0</c:v>
                </c:pt>
                <c:pt idx="7043">
                  <c:v>0</c:v>
                </c:pt>
                <c:pt idx="7044">
                  <c:v>0</c:v>
                </c:pt>
                <c:pt idx="7045">
                  <c:v>0</c:v>
                </c:pt>
                <c:pt idx="7046">
                  <c:v>0</c:v>
                </c:pt>
                <c:pt idx="7047">
                  <c:v>0</c:v>
                </c:pt>
                <c:pt idx="7048">
                  <c:v>0</c:v>
                </c:pt>
                <c:pt idx="7049">
                  <c:v>0</c:v>
                </c:pt>
                <c:pt idx="7050">
                  <c:v>0</c:v>
                </c:pt>
                <c:pt idx="7051">
                  <c:v>0</c:v>
                </c:pt>
                <c:pt idx="7052">
                  <c:v>0</c:v>
                </c:pt>
                <c:pt idx="7053">
                  <c:v>0</c:v>
                </c:pt>
                <c:pt idx="7054">
                  <c:v>0</c:v>
                </c:pt>
                <c:pt idx="7055">
                  <c:v>0</c:v>
                </c:pt>
                <c:pt idx="7056">
                  <c:v>0</c:v>
                </c:pt>
                <c:pt idx="7057">
                  <c:v>0</c:v>
                </c:pt>
                <c:pt idx="7058">
                  <c:v>0</c:v>
                </c:pt>
                <c:pt idx="7059">
                  <c:v>0</c:v>
                </c:pt>
                <c:pt idx="7060">
                  <c:v>0</c:v>
                </c:pt>
                <c:pt idx="7061">
                  <c:v>0</c:v>
                </c:pt>
                <c:pt idx="7062">
                  <c:v>0</c:v>
                </c:pt>
                <c:pt idx="7063">
                  <c:v>0</c:v>
                </c:pt>
                <c:pt idx="7064">
                  <c:v>0</c:v>
                </c:pt>
                <c:pt idx="7065">
                  <c:v>0</c:v>
                </c:pt>
                <c:pt idx="7066">
                  <c:v>0</c:v>
                </c:pt>
                <c:pt idx="7067">
                  <c:v>0</c:v>
                </c:pt>
                <c:pt idx="7068">
                  <c:v>0</c:v>
                </c:pt>
                <c:pt idx="7069">
                  <c:v>0</c:v>
                </c:pt>
                <c:pt idx="7070">
                  <c:v>0</c:v>
                </c:pt>
                <c:pt idx="7071">
                  <c:v>0</c:v>
                </c:pt>
                <c:pt idx="7072">
                  <c:v>0</c:v>
                </c:pt>
                <c:pt idx="7073">
                  <c:v>0</c:v>
                </c:pt>
                <c:pt idx="7074">
                  <c:v>0</c:v>
                </c:pt>
                <c:pt idx="7075">
                  <c:v>0</c:v>
                </c:pt>
                <c:pt idx="7076">
                  <c:v>0</c:v>
                </c:pt>
                <c:pt idx="7077">
                  <c:v>0</c:v>
                </c:pt>
                <c:pt idx="7078">
                  <c:v>0</c:v>
                </c:pt>
                <c:pt idx="7079">
                  <c:v>0</c:v>
                </c:pt>
                <c:pt idx="7080">
                  <c:v>0</c:v>
                </c:pt>
                <c:pt idx="7081">
                  <c:v>0</c:v>
                </c:pt>
                <c:pt idx="7082">
                  <c:v>0</c:v>
                </c:pt>
                <c:pt idx="7083">
                  <c:v>0</c:v>
                </c:pt>
                <c:pt idx="7084">
                  <c:v>0</c:v>
                </c:pt>
                <c:pt idx="7085">
                  <c:v>0</c:v>
                </c:pt>
                <c:pt idx="7086">
                  <c:v>0</c:v>
                </c:pt>
                <c:pt idx="7087">
                  <c:v>0</c:v>
                </c:pt>
                <c:pt idx="7088">
                  <c:v>0</c:v>
                </c:pt>
                <c:pt idx="7089">
                  <c:v>0</c:v>
                </c:pt>
                <c:pt idx="7090">
                  <c:v>0</c:v>
                </c:pt>
                <c:pt idx="7091">
                  <c:v>0</c:v>
                </c:pt>
                <c:pt idx="7092">
                  <c:v>0</c:v>
                </c:pt>
                <c:pt idx="7093">
                  <c:v>0</c:v>
                </c:pt>
                <c:pt idx="7094">
                  <c:v>0</c:v>
                </c:pt>
                <c:pt idx="7095">
                  <c:v>0</c:v>
                </c:pt>
                <c:pt idx="7096">
                  <c:v>0</c:v>
                </c:pt>
                <c:pt idx="7097">
                  <c:v>0</c:v>
                </c:pt>
                <c:pt idx="7098">
                  <c:v>0</c:v>
                </c:pt>
                <c:pt idx="7099">
                  <c:v>0</c:v>
                </c:pt>
                <c:pt idx="7100">
                  <c:v>0</c:v>
                </c:pt>
                <c:pt idx="7101">
                  <c:v>0</c:v>
                </c:pt>
                <c:pt idx="7102">
                  <c:v>0</c:v>
                </c:pt>
                <c:pt idx="7103">
                  <c:v>0</c:v>
                </c:pt>
                <c:pt idx="7104">
                  <c:v>0</c:v>
                </c:pt>
                <c:pt idx="7105">
                  <c:v>0</c:v>
                </c:pt>
                <c:pt idx="7106">
                  <c:v>0</c:v>
                </c:pt>
                <c:pt idx="7107">
                  <c:v>0</c:v>
                </c:pt>
                <c:pt idx="7108">
                  <c:v>0</c:v>
                </c:pt>
                <c:pt idx="7109">
                  <c:v>0</c:v>
                </c:pt>
                <c:pt idx="7110">
                  <c:v>0</c:v>
                </c:pt>
                <c:pt idx="7111">
                  <c:v>0</c:v>
                </c:pt>
                <c:pt idx="7112">
                  <c:v>0</c:v>
                </c:pt>
                <c:pt idx="7113">
                  <c:v>0</c:v>
                </c:pt>
                <c:pt idx="7114">
                  <c:v>0</c:v>
                </c:pt>
                <c:pt idx="7115">
                  <c:v>0</c:v>
                </c:pt>
                <c:pt idx="7116">
                  <c:v>0</c:v>
                </c:pt>
                <c:pt idx="7117">
                  <c:v>0</c:v>
                </c:pt>
                <c:pt idx="7118">
                  <c:v>0</c:v>
                </c:pt>
                <c:pt idx="7119">
                  <c:v>0</c:v>
                </c:pt>
                <c:pt idx="7120">
                  <c:v>0</c:v>
                </c:pt>
                <c:pt idx="7121">
                  <c:v>0</c:v>
                </c:pt>
                <c:pt idx="7122">
                  <c:v>0</c:v>
                </c:pt>
                <c:pt idx="7123">
                  <c:v>0</c:v>
                </c:pt>
                <c:pt idx="7124">
                  <c:v>0</c:v>
                </c:pt>
                <c:pt idx="7125">
                  <c:v>0</c:v>
                </c:pt>
                <c:pt idx="7126">
                  <c:v>0</c:v>
                </c:pt>
                <c:pt idx="7127">
                  <c:v>0</c:v>
                </c:pt>
                <c:pt idx="7128">
                  <c:v>0</c:v>
                </c:pt>
                <c:pt idx="7129">
                  <c:v>0</c:v>
                </c:pt>
                <c:pt idx="7130">
                  <c:v>0</c:v>
                </c:pt>
                <c:pt idx="7131">
                  <c:v>0</c:v>
                </c:pt>
                <c:pt idx="7132">
                  <c:v>0</c:v>
                </c:pt>
                <c:pt idx="7133">
                  <c:v>0</c:v>
                </c:pt>
                <c:pt idx="7134">
                  <c:v>0</c:v>
                </c:pt>
                <c:pt idx="7135">
                  <c:v>0</c:v>
                </c:pt>
                <c:pt idx="7136">
                  <c:v>0</c:v>
                </c:pt>
                <c:pt idx="7137">
                  <c:v>0</c:v>
                </c:pt>
                <c:pt idx="7138">
                  <c:v>0</c:v>
                </c:pt>
                <c:pt idx="7139">
                  <c:v>0</c:v>
                </c:pt>
                <c:pt idx="7140">
                  <c:v>0</c:v>
                </c:pt>
                <c:pt idx="7141">
                  <c:v>0</c:v>
                </c:pt>
                <c:pt idx="7142">
                  <c:v>0</c:v>
                </c:pt>
                <c:pt idx="7143">
                  <c:v>0</c:v>
                </c:pt>
                <c:pt idx="7144">
                  <c:v>0</c:v>
                </c:pt>
                <c:pt idx="7145">
                  <c:v>0</c:v>
                </c:pt>
                <c:pt idx="7146">
                  <c:v>0</c:v>
                </c:pt>
                <c:pt idx="7147">
                  <c:v>0</c:v>
                </c:pt>
                <c:pt idx="7148">
                  <c:v>0</c:v>
                </c:pt>
                <c:pt idx="7149">
                  <c:v>0</c:v>
                </c:pt>
                <c:pt idx="7150">
                  <c:v>0</c:v>
                </c:pt>
                <c:pt idx="7151">
                  <c:v>0</c:v>
                </c:pt>
                <c:pt idx="7152">
                  <c:v>0</c:v>
                </c:pt>
                <c:pt idx="7153">
                  <c:v>0</c:v>
                </c:pt>
                <c:pt idx="7154">
                  <c:v>0</c:v>
                </c:pt>
                <c:pt idx="7155">
                  <c:v>0</c:v>
                </c:pt>
                <c:pt idx="7156">
                  <c:v>0</c:v>
                </c:pt>
                <c:pt idx="7157">
                  <c:v>0</c:v>
                </c:pt>
                <c:pt idx="7158">
                  <c:v>0</c:v>
                </c:pt>
                <c:pt idx="7159">
                  <c:v>0</c:v>
                </c:pt>
                <c:pt idx="7160">
                  <c:v>0</c:v>
                </c:pt>
                <c:pt idx="7161">
                  <c:v>0</c:v>
                </c:pt>
                <c:pt idx="7162">
                  <c:v>0</c:v>
                </c:pt>
                <c:pt idx="7163">
                  <c:v>0</c:v>
                </c:pt>
                <c:pt idx="7164">
                  <c:v>0</c:v>
                </c:pt>
                <c:pt idx="7165">
                  <c:v>0</c:v>
                </c:pt>
                <c:pt idx="7166">
                  <c:v>0</c:v>
                </c:pt>
                <c:pt idx="7167">
                  <c:v>0</c:v>
                </c:pt>
                <c:pt idx="7168">
                  <c:v>0</c:v>
                </c:pt>
                <c:pt idx="7169">
                  <c:v>0</c:v>
                </c:pt>
                <c:pt idx="7170">
                  <c:v>0</c:v>
                </c:pt>
                <c:pt idx="7171">
                  <c:v>0</c:v>
                </c:pt>
                <c:pt idx="7172">
                  <c:v>0</c:v>
                </c:pt>
                <c:pt idx="7173">
                  <c:v>0</c:v>
                </c:pt>
                <c:pt idx="7174">
                  <c:v>0</c:v>
                </c:pt>
                <c:pt idx="7175">
                  <c:v>0</c:v>
                </c:pt>
                <c:pt idx="7176">
                  <c:v>0</c:v>
                </c:pt>
                <c:pt idx="7177">
                  <c:v>0</c:v>
                </c:pt>
                <c:pt idx="7178">
                  <c:v>0</c:v>
                </c:pt>
                <c:pt idx="7179">
                  <c:v>0</c:v>
                </c:pt>
                <c:pt idx="7180">
                  <c:v>0</c:v>
                </c:pt>
                <c:pt idx="7181">
                  <c:v>0</c:v>
                </c:pt>
                <c:pt idx="7182">
                  <c:v>0</c:v>
                </c:pt>
                <c:pt idx="7183">
                  <c:v>0</c:v>
                </c:pt>
                <c:pt idx="7184">
                  <c:v>0</c:v>
                </c:pt>
                <c:pt idx="7185">
                  <c:v>0</c:v>
                </c:pt>
                <c:pt idx="7186">
                  <c:v>0</c:v>
                </c:pt>
                <c:pt idx="7187">
                  <c:v>0</c:v>
                </c:pt>
                <c:pt idx="7188">
                  <c:v>0</c:v>
                </c:pt>
                <c:pt idx="7189">
                  <c:v>0</c:v>
                </c:pt>
                <c:pt idx="7190">
                  <c:v>0</c:v>
                </c:pt>
                <c:pt idx="7191">
                  <c:v>0</c:v>
                </c:pt>
                <c:pt idx="7192">
                  <c:v>0</c:v>
                </c:pt>
                <c:pt idx="7193">
                  <c:v>0</c:v>
                </c:pt>
                <c:pt idx="7194">
                  <c:v>0</c:v>
                </c:pt>
                <c:pt idx="7195">
                  <c:v>0</c:v>
                </c:pt>
                <c:pt idx="7196">
                  <c:v>0</c:v>
                </c:pt>
                <c:pt idx="7197">
                  <c:v>0</c:v>
                </c:pt>
                <c:pt idx="7198">
                  <c:v>0</c:v>
                </c:pt>
                <c:pt idx="7199">
                  <c:v>0</c:v>
                </c:pt>
                <c:pt idx="7200">
                  <c:v>0</c:v>
                </c:pt>
                <c:pt idx="7201">
                  <c:v>0</c:v>
                </c:pt>
                <c:pt idx="7202">
                  <c:v>0</c:v>
                </c:pt>
                <c:pt idx="7203">
                  <c:v>0</c:v>
                </c:pt>
                <c:pt idx="7204">
                  <c:v>0</c:v>
                </c:pt>
                <c:pt idx="7205">
                  <c:v>0</c:v>
                </c:pt>
                <c:pt idx="7206">
                  <c:v>0</c:v>
                </c:pt>
                <c:pt idx="7207">
                  <c:v>0</c:v>
                </c:pt>
                <c:pt idx="7208">
                  <c:v>0</c:v>
                </c:pt>
                <c:pt idx="7209">
                  <c:v>0</c:v>
                </c:pt>
                <c:pt idx="7210">
                  <c:v>0</c:v>
                </c:pt>
                <c:pt idx="7211">
                  <c:v>0</c:v>
                </c:pt>
                <c:pt idx="7212">
                  <c:v>0</c:v>
                </c:pt>
                <c:pt idx="7213">
                  <c:v>0</c:v>
                </c:pt>
                <c:pt idx="7214">
                  <c:v>0</c:v>
                </c:pt>
                <c:pt idx="7215">
                  <c:v>0</c:v>
                </c:pt>
                <c:pt idx="7216">
                  <c:v>0</c:v>
                </c:pt>
                <c:pt idx="7217">
                  <c:v>0</c:v>
                </c:pt>
                <c:pt idx="7218">
                  <c:v>0</c:v>
                </c:pt>
                <c:pt idx="7219">
                  <c:v>0</c:v>
                </c:pt>
                <c:pt idx="7220">
                  <c:v>0</c:v>
                </c:pt>
                <c:pt idx="7221">
                  <c:v>0</c:v>
                </c:pt>
                <c:pt idx="7222">
                  <c:v>0</c:v>
                </c:pt>
                <c:pt idx="7223">
                  <c:v>0</c:v>
                </c:pt>
                <c:pt idx="7224">
                  <c:v>0</c:v>
                </c:pt>
                <c:pt idx="7225">
                  <c:v>0</c:v>
                </c:pt>
                <c:pt idx="7226">
                  <c:v>0</c:v>
                </c:pt>
                <c:pt idx="7227">
                  <c:v>0</c:v>
                </c:pt>
                <c:pt idx="7228">
                  <c:v>0</c:v>
                </c:pt>
                <c:pt idx="7229">
                  <c:v>0</c:v>
                </c:pt>
                <c:pt idx="7230">
                  <c:v>0</c:v>
                </c:pt>
                <c:pt idx="7231">
                  <c:v>0</c:v>
                </c:pt>
                <c:pt idx="7232">
                  <c:v>0</c:v>
                </c:pt>
                <c:pt idx="7233">
                  <c:v>0</c:v>
                </c:pt>
                <c:pt idx="7234">
                  <c:v>0</c:v>
                </c:pt>
                <c:pt idx="7235">
                  <c:v>0</c:v>
                </c:pt>
                <c:pt idx="7236">
                  <c:v>0</c:v>
                </c:pt>
                <c:pt idx="7237">
                  <c:v>0</c:v>
                </c:pt>
                <c:pt idx="7238">
                  <c:v>0</c:v>
                </c:pt>
                <c:pt idx="7239">
                  <c:v>0</c:v>
                </c:pt>
                <c:pt idx="7240">
                  <c:v>0</c:v>
                </c:pt>
                <c:pt idx="7241">
                  <c:v>0</c:v>
                </c:pt>
                <c:pt idx="7242">
                  <c:v>0</c:v>
                </c:pt>
                <c:pt idx="7243">
                  <c:v>0</c:v>
                </c:pt>
                <c:pt idx="7244">
                  <c:v>0</c:v>
                </c:pt>
                <c:pt idx="7245">
                  <c:v>0</c:v>
                </c:pt>
                <c:pt idx="7246">
                  <c:v>0</c:v>
                </c:pt>
                <c:pt idx="7247">
                  <c:v>0</c:v>
                </c:pt>
                <c:pt idx="7248">
                  <c:v>0</c:v>
                </c:pt>
                <c:pt idx="7249">
                  <c:v>0</c:v>
                </c:pt>
                <c:pt idx="7250">
                  <c:v>0</c:v>
                </c:pt>
                <c:pt idx="7251">
                  <c:v>0</c:v>
                </c:pt>
                <c:pt idx="7252">
                  <c:v>0</c:v>
                </c:pt>
                <c:pt idx="7253">
                  <c:v>0</c:v>
                </c:pt>
                <c:pt idx="7254">
                  <c:v>0</c:v>
                </c:pt>
                <c:pt idx="7255">
                  <c:v>0</c:v>
                </c:pt>
                <c:pt idx="7256">
                  <c:v>0</c:v>
                </c:pt>
                <c:pt idx="7257">
                  <c:v>0</c:v>
                </c:pt>
                <c:pt idx="7258">
                  <c:v>0</c:v>
                </c:pt>
                <c:pt idx="7259">
                  <c:v>0</c:v>
                </c:pt>
                <c:pt idx="7260">
                  <c:v>0</c:v>
                </c:pt>
                <c:pt idx="7261">
                  <c:v>0</c:v>
                </c:pt>
                <c:pt idx="7262">
                  <c:v>0</c:v>
                </c:pt>
                <c:pt idx="7263">
                  <c:v>0</c:v>
                </c:pt>
                <c:pt idx="7264">
                  <c:v>0</c:v>
                </c:pt>
                <c:pt idx="7265">
                  <c:v>0</c:v>
                </c:pt>
                <c:pt idx="7266">
                  <c:v>0</c:v>
                </c:pt>
                <c:pt idx="7267">
                  <c:v>0</c:v>
                </c:pt>
                <c:pt idx="7268">
                  <c:v>0</c:v>
                </c:pt>
                <c:pt idx="7269">
                  <c:v>0</c:v>
                </c:pt>
                <c:pt idx="7270">
                  <c:v>0</c:v>
                </c:pt>
                <c:pt idx="7271">
                  <c:v>0</c:v>
                </c:pt>
                <c:pt idx="7272">
                  <c:v>0</c:v>
                </c:pt>
                <c:pt idx="7273">
                  <c:v>0</c:v>
                </c:pt>
                <c:pt idx="7274">
                  <c:v>0</c:v>
                </c:pt>
                <c:pt idx="7275">
                  <c:v>0</c:v>
                </c:pt>
                <c:pt idx="7276">
                  <c:v>0</c:v>
                </c:pt>
                <c:pt idx="7277">
                  <c:v>0</c:v>
                </c:pt>
                <c:pt idx="7278">
                  <c:v>0</c:v>
                </c:pt>
                <c:pt idx="7279">
                  <c:v>0</c:v>
                </c:pt>
                <c:pt idx="7280">
                  <c:v>0</c:v>
                </c:pt>
                <c:pt idx="7281">
                  <c:v>0</c:v>
                </c:pt>
                <c:pt idx="7282">
                  <c:v>0</c:v>
                </c:pt>
                <c:pt idx="7283">
                  <c:v>0</c:v>
                </c:pt>
                <c:pt idx="7284">
                  <c:v>0</c:v>
                </c:pt>
                <c:pt idx="7285">
                  <c:v>0</c:v>
                </c:pt>
                <c:pt idx="7286">
                  <c:v>0</c:v>
                </c:pt>
                <c:pt idx="7287">
                  <c:v>0</c:v>
                </c:pt>
                <c:pt idx="7288">
                  <c:v>0</c:v>
                </c:pt>
                <c:pt idx="7289">
                  <c:v>0</c:v>
                </c:pt>
                <c:pt idx="7290">
                  <c:v>0</c:v>
                </c:pt>
                <c:pt idx="7291">
                  <c:v>0</c:v>
                </c:pt>
                <c:pt idx="7292">
                  <c:v>0</c:v>
                </c:pt>
                <c:pt idx="7293">
                  <c:v>0</c:v>
                </c:pt>
                <c:pt idx="7294">
                  <c:v>0</c:v>
                </c:pt>
                <c:pt idx="7295">
                  <c:v>0</c:v>
                </c:pt>
                <c:pt idx="7296">
                  <c:v>0</c:v>
                </c:pt>
                <c:pt idx="7297">
                  <c:v>0</c:v>
                </c:pt>
                <c:pt idx="7298">
                  <c:v>0</c:v>
                </c:pt>
                <c:pt idx="7299">
                  <c:v>0</c:v>
                </c:pt>
                <c:pt idx="7300">
                  <c:v>0</c:v>
                </c:pt>
                <c:pt idx="7301">
                  <c:v>0</c:v>
                </c:pt>
                <c:pt idx="7302">
                  <c:v>0</c:v>
                </c:pt>
                <c:pt idx="7303">
                  <c:v>0</c:v>
                </c:pt>
                <c:pt idx="7304">
                  <c:v>0</c:v>
                </c:pt>
                <c:pt idx="7305">
                  <c:v>0</c:v>
                </c:pt>
                <c:pt idx="7306">
                  <c:v>0</c:v>
                </c:pt>
                <c:pt idx="7307">
                  <c:v>0</c:v>
                </c:pt>
                <c:pt idx="7308">
                  <c:v>0</c:v>
                </c:pt>
                <c:pt idx="7309">
                  <c:v>0</c:v>
                </c:pt>
                <c:pt idx="7310">
                  <c:v>0</c:v>
                </c:pt>
                <c:pt idx="7311">
                  <c:v>0</c:v>
                </c:pt>
                <c:pt idx="7312">
                  <c:v>0</c:v>
                </c:pt>
                <c:pt idx="7313">
                  <c:v>0</c:v>
                </c:pt>
                <c:pt idx="7314">
                  <c:v>0</c:v>
                </c:pt>
                <c:pt idx="7315">
                  <c:v>0</c:v>
                </c:pt>
                <c:pt idx="7316">
                  <c:v>0</c:v>
                </c:pt>
                <c:pt idx="7317">
                  <c:v>0</c:v>
                </c:pt>
                <c:pt idx="7318">
                  <c:v>0</c:v>
                </c:pt>
                <c:pt idx="7319">
                  <c:v>0</c:v>
                </c:pt>
                <c:pt idx="7320">
                  <c:v>0</c:v>
                </c:pt>
                <c:pt idx="7321">
                  <c:v>0</c:v>
                </c:pt>
                <c:pt idx="7322">
                  <c:v>0</c:v>
                </c:pt>
                <c:pt idx="7323">
                  <c:v>0</c:v>
                </c:pt>
                <c:pt idx="7324">
                  <c:v>0</c:v>
                </c:pt>
                <c:pt idx="7325">
                  <c:v>0</c:v>
                </c:pt>
                <c:pt idx="7326">
                  <c:v>0</c:v>
                </c:pt>
                <c:pt idx="7327">
                  <c:v>0</c:v>
                </c:pt>
                <c:pt idx="7328">
                  <c:v>0</c:v>
                </c:pt>
                <c:pt idx="7329">
                  <c:v>0</c:v>
                </c:pt>
                <c:pt idx="7330">
                  <c:v>0</c:v>
                </c:pt>
                <c:pt idx="7331">
                  <c:v>0</c:v>
                </c:pt>
                <c:pt idx="7332">
                  <c:v>0</c:v>
                </c:pt>
                <c:pt idx="7333">
                  <c:v>0</c:v>
                </c:pt>
                <c:pt idx="7334">
                  <c:v>0</c:v>
                </c:pt>
                <c:pt idx="7335">
                  <c:v>0</c:v>
                </c:pt>
                <c:pt idx="7336">
                  <c:v>0</c:v>
                </c:pt>
                <c:pt idx="7337">
                  <c:v>0</c:v>
                </c:pt>
                <c:pt idx="7338">
                  <c:v>0</c:v>
                </c:pt>
                <c:pt idx="7339">
                  <c:v>0</c:v>
                </c:pt>
                <c:pt idx="7340">
                  <c:v>0</c:v>
                </c:pt>
                <c:pt idx="7341">
                  <c:v>0</c:v>
                </c:pt>
                <c:pt idx="7342">
                  <c:v>0</c:v>
                </c:pt>
                <c:pt idx="7343">
                  <c:v>0</c:v>
                </c:pt>
                <c:pt idx="7344">
                  <c:v>0</c:v>
                </c:pt>
                <c:pt idx="7345">
                  <c:v>0</c:v>
                </c:pt>
                <c:pt idx="7346">
                  <c:v>0</c:v>
                </c:pt>
                <c:pt idx="7347">
                  <c:v>0</c:v>
                </c:pt>
                <c:pt idx="7348">
                  <c:v>0</c:v>
                </c:pt>
                <c:pt idx="7349">
                  <c:v>0</c:v>
                </c:pt>
                <c:pt idx="7350">
                  <c:v>0</c:v>
                </c:pt>
                <c:pt idx="7351">
                  <c:v>0</c:v>
                </c:pt>
                <c:pt idx="7352">
                  <c:v>0</c:v>
                </c:pt>
                <c:pt idx="7353">
                  <c:v>0</c:v>
                </c:pt>
                <c:pt idx="7354">
                  <c:v>0</c:v>
                </c:pt>
                <c:pt idx="7355">
                  <c:v>0</c:v>
                </c:pt>
                <c:pt idx="7356">
                  <c:v>0</c:v>
                </c:pt>
                <c:pt idx="7357">
                  <c:v>0</c:v>
                </c:pt>
                <c:pt idx="7358">
                  <c:v>0</c:v>
                </c:pt>
                <c:pt idx="7359">
                  <c:v>0</c:v>
                </c:pt>
                <c:pt idx="7360">
                  <c:v>0</c:v>
                </c:pt>
                <c:pt idx="7361">
                  <c:v>0</c:v>
                </c:pt>
                <c:pt idx="7362">
                  <c:v>0</c:v>
                </c:pt>
                <c:pt idx="7363">
                  <c:v>0</c:v>
                </c:pt>
                <c:pt idx="7364">
                  <c:v>0</c:v>
                </c:pt>
                <c:pt idx="7365">
                  <c:v>0</c:v>
                </c:pt>
                <c:pt idx="7366">
                  <c:v>0</c:v>
                </c:pt>
                <c:pt idx="7367">
                  <c:v>0</c:v>
                </c:pt>
                <c:pt idx="7368">
                  <c:v>0</c:v>
                </c:pt>
                <c:pt idx="7369">
                  <c:v>0</c:v>
                </c:pt>
                <c:pt idx="7370">
                  <c:v>0</c:v>
                </c:pt>
                <c:pt idx="7371">
                  <c:v>0</c:v>
                </c:pt>
                <c:pt idx="7372">
                  <c:v>0</c:v>
                </c:pt>
                <c:pt idx="7373">
                  <c:v>0</c:v>
                </c:pt>
                <c:pt idx="7374">
                  <c:v>0</c:v>
                </c:pt>
                <c:pt idx="7375">
                  <c:v>0</c:v>
                </c:pt>
                <c:pt idx="7376">
                  <c:v>0</c:v>
                </c:pt>
                <c:pt idx="7377">
                  <c:v>0</c:v>
                </c:pt>
                <c:pt idx="7378">
                  <c:v>0</c:v>
                </c:pt>
                <c:pt idx="7379">
                  <c:v>0</c:v>
                </c:pt>
                <c:pt idx="7380">
                  <c:v>0</c:v>
                </c:pt>
                <c:pt idx="7381">
                  <c:v>0</c:v>
                </c:pt>
                <c:pt idx="7382">
                  <c:v>0</c:v>
                </c:pt>
                <c:pt idx="7383">
                  <c:v>0</c:v>
                </c:pt>
                <c:pt idx="7384">
                  <c:v>0</c:v>
                </c:pt>
                <c:pt idx="7385">
                  <c:v>0</c:v>
                </c:pt>
                <c:pt idx="7386">
                  <c:v>0</c:v>
                </c:pt>
                <c:pt idx="7387">
                  <c:v>0</c:v>
                </c:pt>
                <c:pt idx="7388">
                  <c:v>0</c:v>
                </c:pt>
                <c:pt idx="7389">
                  <c:v>0</c:v>
                </c:pt>
                <c:pt idx="7390">
                  <c:v>0</c:v>
                </c:pt>
                <c:pt idx="7391">
                  <c:v>0</c:v>
                </c:pt>
                <c:pt idx="7392">
                  <c:v>0</c:v>
                </c:pt>
                <c:pt idx="7393">
                  <c:v>0</c:v>
                </c:pt>
                <c:pt idx="7394">
                  <c:v>0</c:v>
                </c:pt>
                <c:pt idx="7395">
                  <c:v>0</c:v>
                </c:pt>
                <c:pt idx="7396">
                  <c:v>0</c:v>
                </c:pt>
                <c:pt idx="7397">
                  <c:v>0</c:v>
                </c:pt>
                <c:pt idx="7398">
                  <c:v>0</c:v>
                </c:pt>
                <c:pt idx="7399">
                  <c:v>0</c:v>
                </c:pt>
                <c:pt idx="7400">
                  <c:v>0</c:v>
                </c:pt>
                <c:pt idx="7401">
                  <c:v>0</c:v>
                </c:pt>
                <c:pt idx="7402">
                  <c:v>0</c:v>
                </c:pt>
                <c:pt idx="7403">
                  <c:v>0</c:v>
                </c:pt>
                <c:pt idx="7404">
                  <c:v>0</c:v>
                </c:pt>
                <c:pt idx="7405">
                  <c:v>0</c:v>
                </c:pt>
                <c:pt idx="7406">
                  <c:v>0</c:v>
                </c:pt>
                <c:pt idx="7407">
                  <c:v>0</c:v>
                </c:pt>
                <c:pt idx="7408">
                  <c:v>0</c:v>
                </c:pt>
                <c:pt idx="7409">
                  <c:v>0</c:v>
                </c:pt>
                <c:pt idx="7410">
                  <c:v>0</c:v>
                </c:pt>
                <c:pt idx="7411">
                  <c:v>0</c:v>
                </c:pt>
                <c:pt idx="7412">
                  <c:v>0</c:v>
                </c:pt>
                <c:pt idx="7413">
                  <c:v>0</c:v>
                </c:pt>
                <c:pt idx="7414">
                  <c:v>0</c:v>
                </c:pt>
                <c:pt idx="7415">
                  <c:v>0</c:v>
                </c:pt>
                <c:pt idx="7416">
                  <c:v>0</c:v>
                </c:pt>
                <c:pt idx="7417">
                  <c:v>0</c:v>
                </c:pt>
                <c:pt idx="7418">
                  <c:v>0</c:v>
                </c:pt>
                <c:pt idx="7419">
                  <c:v>0</c:v>
                </c:pt>
                <c:pt idx="7420">
                  <c:v>0</c:v>
                </c:pt>
                <c:pt idx="7421">
                  <c:v>0</c:v>
                </c:pt>
                <c:pt idx="7422">
                  <c:v>0</c:v>
                </c:pt>
                <c:pt idx="7423">
                  <c:v>0</c:v>
                </c:pt>
                <c:pt idx="7424">
                  <c:v>0</c:v>
                </c:pt>
                <c:pt idx="7425">
                  <c:v>0</c:v>
                </c:pt>
                <c:pt idx="7426">
                  <c:v>0</c:v>
                </c:pt>
                <c:pt idx="7427">
                  <c:v>0</c:v>
                </c:pt>
                <c:pt idx="7428">
                  <c:v>0</c:v>
                </c:pt>
                <c:pt idx="7429">
                  <c:v>0</c:v>
                </c:pt>
                <c:pt idx="7430">
                  <c:v>0</c:v>
                </c:pt>
                <c:pt idx="7431">
                  <c:v>0</c:v>
                </c:pt>
                <c:pt idx="7432">
                  <c:v>0</c:v>
                </c:pt>
                <c:pt idx="7433">
                  <c:v>0</c:v>
                </c:pt>
                <c:pt idx="7434">
                  <c:v>0</c:v>
                </c:pt>
                <c:pt idx="7435">
                  <c:v>0</c:v>
                </c:pt>
                <c:pt idx="7436">
                  <c:v>0</c:v>
                </c:pt>
                <c:pt idx="7437">
                  <c:v>0</c:v>
                </c:pt>
                <c:pt idx="7438">
                  <c:v>0</c:v>
                </c:pt>
                <c:pt idx="7439">
                  <c:v>0</c:v>
                </c:pt>
                <c:pt idx="7440">
                  <c:v>0</c:v>
                </c:pt>
                <c:pt idx="7441">
                  <c:v>0</c:v>
                </c:pt>
                <c:pt idx="7442">
                  <c:v>0</c:v>
                </c:pt>
                <c:pt idx="7443">
                  <c:v>0</c:v>
                </c:pt>
                <c:pt idx="7444">
                  <c:v>0</c:v>
                </c:pt>
                <c:pt idx="7445">
                  <c:v>0</c:v>
                </c:pt>
                <c:pt idx="7446">
                  <c:v>0</c:v>
                </c:pt>
                <c:pt idx="7447">
                  <c:v>0</c:v>
                </c:pt>
                <c:pt idx="7448">
                  <c:v>0</c:v>
                </c:pt>
                <c:pt idx="7449">
                  <c:v>0</c:v>
                </c:pt>
                <c:pt idx="7450">
                  <c:v>0</c:v>
                </c:pt>
                <c:pt idx="7451">
                  <c:v>0</c:v>
                </c:pt>
                <c:pt idx="7452">
                  <c:v>0</c:v>
                </c:pt>
                <c:pt idx="7453">
                  <c:v>0</c:v>
                </c:pt>
                <c:pt idx="7454">
                  <c:v>0</c:v>
                </c:pt>
                <c:pt idx="7455">
                  <c:v>0</c:v>
                </c:pt>
                <c:pt idx="7456">
                  <c:v>0</c:v>
                </c:pt>
                <c:pt idx="7457">
                  <c:v>0</c:v>
                </c:pt>
                <c:pt idx="7458">
                  <c:v>0</c:v>
                </c:pt>
                <c:pt idx="7459">
                  <c:v>0</c:v>
                </c:pt>
                <c:pt idx="7460">
                  <c:v>0</c:v>
                </c:pt>
                <c:pt idx="7461">
                  <c:v>0</c:v>
                </c:pt>
                <c:pt idx="7462">
                  <c:v>0</c:v>
                </c:pt>
                <c:pt idx="7463">
                  <c:v>0</c:v>
                </c:pt>
                <c:pt idx="7464">
                  <c:v>0</c:v>
                </c:pt>
                <c:pt idx="7465">
                  <c:v>0</c:v>
                </c:pt>
                <c:pt idx="7466">
                  <c:v>0</c:v>
                </c:pt>
                <c:pt idx="7467">
                  <c:v>0</c:v>
                </c:pt>
                <c:pt idx="7468">
                  <c:v>0</c:v>
                </c:pt>
                <c:pt idx="7469">
                  <c:v>0</c:v>
                </c:pt>
                <c:pt idx="7470">
                  <c:v>0</c:v>
                </c:pt>
                <c:pt idx="7471">
                  <c:v>0</c:v>
                </c:pt>
                <c:pt idx="7472">
                  <c:v>0</c:v>
                </c:pt>
                <c:pt idx="7473">
                  <c:v>0</c:v>
                </c:pt>
                <c:pt idx="7474">
                  <c:v>0</c:v>
                </c:pt>
                <c:pt idx="7475">
                  <c:v>0</c:v>
                </c:pt>
                <c:pt idx="7476">
                  <c:v>0</c:v>
                </c:pt>
                <c:pt idx="7477">
                  <c:v>0</c:v>
                </c:pt>
                <c:pt idx="7478">
                  <c:v>0</c:v>
                </c:pt>
                <c:pt idx="7479">
                  <c:v>0</c:v>
                </c:pt>
                <c:pt idx="7480">
                  <c:v>0</c:v>
                </c:pt>
                <c:pt idx="7481">
                  <c:v>0</c:v>
                </c:pt>
                <c:pt idx="7482">
                  <c:v>0</c:v>
                </c:pt>
                <c:pt idx="7483">
                  <c:v>0</c:v>
                </c:pt>
                <c:pt idx="7484">
                  <c:v>0</c:v>
                </c:pt>
                <c:pt idx="7485">
                  <c:v>0</c:v>
                </c:pt>
                <c:pt idx="7486">
                  <c:v>0</c:v>
                </c:pt>
                <c:pt idx="7487">
                  <c:v>0</c:v>
                </c:pt>
                <c:pt idx="7488">
                  <c:v>0</c:v>
                </c:pt>
                <c:pt idx="7489">
                  <c:v>0</c:v>
                </c:pt>
                <c:pt idx="7490">
                  <c:v>0</c:v>
                </c:pt>
                <c:pt idx="7491">
                  <c:v>0</c:v>
                </c:pt>
                <c:pt idx="7492">
                  <c:v>0</c:v>
                </c:pt>
                <c:pt idx="7493">
                  <c:v>0</c:v>
                </c:pt>
                <c:pt idx="7494">
                  <c:v>0</c:v>
                </c:pt>
                <c:pt idx="7495">
                  <c:v>0</c:v>
                </c:pt>
                <c:pt idx="7496">
                  <c:v>0</c:v>
                </c:pt>
                <c:pt idx="7497">
                  <c:v>0</c:v>
                </c:pt>
                <c:pt idx="7498">
                  <c:v>0</c:v>
                </c:pt>
                <c:pt idx="7499">
                  <c:v>0</c:v>
                </c:pt>
                <c:pt idx="7500">
                  <c:v>0</c:v>
                </c:pt>
                <c:pt idx="7501">
                  <c:v>0</c:v>
                </c:pt>
                <c:pt idx="7502">
                  <c:v>0</c:v>
                </c:pt>
                <c:pt idx="7503">
                  <c:v>0</c:v>
                </c:pt>
                <c:pt idx="7504">
                  <c:v>0</c:v>
                </c:pt>
                <c:pt idx="7505">
                  <c:v>0</c:v>
                </c:pt>
                <c:pt idx="7506">
                  <c:v>0</c:v>
                </c:pt>
                <c:pt idx="7507">
                  <c:v>0</c:v>
                </c:pt>
                <c:pt idx="7508">
                  <c:v>0</c:v>
                </c:pt>
                <c:pt idx="7509">
                  <c:v>0</c:v>
                </c:pt>
                <c:pt idx="7510">
                  <c:v>0</c:v>
                </c:pt>
                <c:pt idx="7511">
                  <c:v>0</c:v>
                </c:pt>
                <c:pt idx="7512">
                  <c:v>0</c:v>
                </c:pt>
                <c:pt idx="7513">
                  <c:v>0</c:v>
                </c:pt>
                <c:pt idx="7514">
                  <c:v>0</c:v>
                </c:pt>
                <c:pt idx="7515">
                  <c:v>0</c:v>
                </c:pt>
                <c:pt idx="7516">
                  <c:v>0</c:v>
                </c:pt>
                <c:pt idx="7517">
                  <c:v>0</c:v>
                </c:pt>
                <c:pt idx="7518">
                  <c:v>0</c:v>
                </c:pt>
                <c:pt idx="7519">
                  <c:v>0</c:v>
                </c:pt>
                <c:pt idx="7520">
                  <c:v>0</c:v>
                </c:pt>
                <c:pt idx="7521">
                  <c:v>0</c:v>
                </c:pt>
                <c:pt idx="7522">
                  <c:v>0</c:v>
                </c:pt>
                <c:pt idx="7523">
                  <c:v>0</c:v>
                </c:pt>
                <c:pt idx="7524">
                  <c:v>0</c:v>
                </c:pt>
                <c:pt idx="7525">
                  <c:v>0</c:v>
                </c:pt>
                <c:pt idx="7526">
                  <c:v>0</c:v>
                </c:pt>
                <c:pt idx="7527">
                  <c:v>0</c:v>
                </c:pt>
                <c:pt idx="7528">
                  <c:v>0</c:v>
                </c:pt>
                <c:pt idx="7529">
                  <c:v>0</c:v>
                </c:pt>
                <c:pt idx="7530">
                  <c:v>0</c:v>
                </c:pt>
                <c:pt idx="7531">
                  <c:v>0</c:v>
                </c:pt>
                <c:pt idx="7532">
                  <c:v>0</c:v>
                </c:pt>
                <c:pt idx="7533">
                  <c:v>0</c:v>
                </c:pt>
                <c:pt idx="7534">
                  <c:v>0</c:v>
                </c:pt>
                <c:pt idx="7535">
                  <c:v>0</c:v>
                </c:pt>
                <c:pt idx="7536">
                  <c:v>0</c:v>
                </c:pt>
                <c:pt idx="7537">
                  <c:v>0</c:v>
                </c:pt>
                <c:pt idx="7538">
                  <c:v>0</c:v>
                </c:pt>
                <c:pt idx="7539">
                  <c:v>0</c:v>
                </c:pt>
                <c:pt idx="7540">
                  <c:v>0</c:v>
                </c:pt>
                <c:pt idx="7541">
                  <c:v>0</c:v>
                </c:pt>
                <c:pt idx="7542">
                  <c:v>0</c:v>
                </c:pt>
                <c:pt idx="7543">
                  <c:v>0</c:v>
                </c:pt>
                <c:pt idx="7544">
                  <c:v>0</c:v>
                </c:pt>
                <c:pt idx="7545">
                  <c:v>0</c:v>
                </c:pt>
                <c:pt idx="7546">
                  <c:v>0</c:v>
                </c:pt>
                <c:pt idx="7547">
                  <c:v>0</c:v>
                </c:pt>
                <c:pt idx="7548">
                  <c:v>0</c:v>
                </c:pt>
                <c:pt idx="7549">
                  <c:v>0</c:v>
                </c:pt>
                <c:pt idx="7550">
                  <c:v>0</c:v>
                </c:pt>
                <c:pt idx="7551">
                  <c:v>0</c:v>
                </c:pt>
                <c:pt idx="7552">
                  <c:v>0</c:v>
                </c:pt>
                <c:pt idx="7553">
                  <c:v>0</c:v>
                </c:pt>
                <c:pt idx="7554">
                  <c:v>0</c:v>
                </c:pt>
                <c:pt idx="7555">
                  <c:v>0</c:v>
                </c:pt>
                <c:pt idx="7556">
                  <c:v>0</c:v>
                </c:pt>
                <c:pt idx="7557">
                  <c:v>0</c:v>
                </c:pt>
                <c:pt idx="7558">
                  <c:v>0</c:v>
                </c:pt>
                <c:pt idx="7559">
                  <c:v>0</c:v>
                </c:pt>
                <c:pt idx="7560">
                  <c:v>0</c:v>
                </c:pt>
                <c:pt idx="7561">
                  <c:v>0</c:v>
                </c:pt>
                <c:pt idx="7562">
                  <c:v>0</c:v>
                </c:pt>
                <c:pt idx="7563">
                  <c:v>0</c:v>
                </c:pt>
                <c:pt idx="7564">
                  <c:v>0</c:v>
                </c:pt>
                <c:pt idx="7565">
                  <c:v>0</c:v>
                </c:pt>
                <c:pt idx="7566">
                  <c:v>0</c:v>
                </c:pt>
                <c:pt idx="7567">
                  <c:v>0</c:v>
                </c:pt>
                <c:pt idx="7568">
                  <c:v>0</c:v>
                </c:pt>
                <c:pt idx="7569">
                  <c:v>0</c:v>
                </c:pt>
                <c:pt idx="7570">
                  <c:v>0</c:v>
                </c:pt>
                <c:pt idx="7571">
                  <c:v>0</c:v>
                </c:pt>
                <c:pt idx="7572">
                  <c:v>0</c:v>
                </c:pt>
                <c:pt idx="7573">
                  <c:v>0</c:v>
                </c:pt>
                <c:pt idx="7574">
                  <c:v>0</c:v>
                </c:pt>
                <c:pt idx="7575">
                  <c:v>0</c:v>
                </c:pt>
                <c:pt idx="7576">
                  <c:v>0</c:v>
                </c:pt>
                <c:pt idx="7577">
                  <c:v>0</c:v>
                </c:pt>
                <c:pt idx="7578">
                  <c:v>0</c:v>
                </c:pt>
                <c:pt idx="7579">
                  <c:v>0</c:v>
                </c:pt>
                <c:pt idx="7580">
                  <c:v>0</c:v>
                </c:pt>
                <c:pt idx="7581">
                  <c:v>0</c:v>
                </c:pt>
                <c:pt idx="7582">
                  <c:v>0</c:v>
                </c:pt>
                <c:pt idx="7583">
                  <c:v>0</c:v>
                </c:pt>
                <c:pt idx="7584">
                  <c:v>0</c:v>
                </c:pt>
                <c:pt idx="7585">
                  <c:v>0</c:v>
                </c:pt>
                <c:pt idx="7586">
                  <c:v>0</c:v>
                </c:pt>
                <c:pt idx="7587">
                  <c:v>0</c:v>
                </c:pt>
                <c:pt idx="7588">
                  <c:v>0</c:v>
                </c:pt>
                <c:pt idx="7589">
                  <c:v>0</c:v>
                </c:pt>
                <c:pt idx="7590">
                  <c:v>0</c:v>
                </c:pt>
                <c:pt idx="7591">
                  <c:v>0</c:v>
                </c:pt>
                <c:pt idx="7592">
                  <c:v>0</c:v>
                </c:pt>
                <c:pt idx="7593">
                  <c:v>0</c:v>
                </c:pt>
                <c:pt idx="7594">
                  <c:v>0</c:v>
                </c:pt>
                <c:pt idx="7595">
                  <c:v>0</c:v>
                </c:pt>
                <c:pt idx="7596">
                  <c:v>0</c:v>
                </c:pt>
                <c:pt idx="7597">
                  <c:v>0</c:v>
                </c:pt>
                <c:pt idx="7598">
                  <c:v>0</c:v>
                </c:pt>
                <c:pt idx="7599">
                  <c:v>0</c:v>
                </c:pt>
                <c:pt idx="7600">
                  <c:v>0</c:v>
                </c:pt>
                <c:pt idx="7601">
                  <c:v>0</c:v>
                </c:pt>
                <c:pt idx="7602">
                  <c:v>0</c:v>
                </c:pt>
                <c:pt idx="7603">
                  <c:v>0</c:v>
                </c:pt>
                <c:pt idx="7604">
                  <c:v>0</c:v>
                </c:pt>
                <c:pt idx="7605">
                  <c:v>0</c:v>
                </c:pt>
                <c:pt idx="7606">
                  <c:v>0</c:v>
                </c:pt>
                <c:pt idx="7607">
                  <c:v>0</c:v>
                </c:pt>
                <c:pt idx="7608">
                  <c:v>0</c:v>
                </c:pt>
                <c:pt idx="7609">
                  <c:v>0</c:v>
                </c:pt>
                <c:pt idx="7610">
                  <c:v>0</c:v>
                </c:pt>
                <c:pt idx="7611">
                  <c:v>0</c:v>
                </c:pt>
                <c:pt idx="7612">
                  <c:v>0</c:v>
                </c:pt>
                <c:pt idx="7613">
                  <c:v>0</c:v>
                </c:pt>
                <c:pt idx="7614">
                  <c:v>0</c:v>
                </c:pt>
                <c:pt idx="7615">
                  <c:v>0</c:v>
                </c:pt>
                <c:pt idx="7616">
                  <c:v>0</c:v>
                </c:pt>
                <c:pt idx="7617">
                  <c:v>0</c:v>
                </c:pt>
                <c:pt idx="7618">
                  <c:v>0</c:v>
                </c:pt>
                <c:pt idx="7619">
                  <c:v>0</c:v>
                </c:pt>
                <c:pt idx="7620">
                  <c:v>0</c:v>
                </c:pt>
                <c:pt idx="7621">
                  <c:v>0</c:v>
                </c:pt>
                <c:pt idx="7622">
                  <c:v>0</c:v>
                </c:pt>
                <c:pt idx="7623">
                  <c:v>0</c:v>
                </c:pt>
                <c:pt idx="7624">
                  <c:v>0</c:v>
                </c:pt>
                <c:pt idx="7625">
                  <c:v>0</c:v>
                </c:pt>
                <c:pt idx="7626">
                  <c:v>0</c:v>
                </c:pt>
                <c:pt idx="7627">
                  <c:v>0</c:v>
                </c:pt>
                <c:pt idx="7628">
                  <c:v>0</c:v>
                </c:pt>
                <c:pt idx="7629">
                  <c:v>0</c:v>
                </c:pt>
                <c:pt idx="7630">
                  <c:v>0</c:v>
                </c:pt>
                <c:pt idx="7631">
                  <c:v>0</c:v>
                </c:pt>
                <c:pt idx="7632">
                  <c:v>0</c:v>
                </c:pt>
                <c:pt idx="7633">
                  <c:v>0</c:v>
                </c:pt>
                <c:pt idx="7634">
                  <c:v>0</c:v>
                </c:pt>
                <c:pt idx="7635">
                  <c:v>0</c:v>
                </c:pt>
                <c:pt idx="7636">
                  <c:v>0</c:v>
                </c:pt>
                <c:pt idx="7637">
                  <c:v>0</c:v>
                </c:pt>
                <c:pt idx="7638">
                  <c:v>0</c:v>
                </c:pt>
                <c:pt idx="7639">
                  <c:v>0</c:v>
                </c:pt>
                <c:pt idx="7640">
                  <c:v>0</c:v>
                </c:pt>
                <c:pt idx="7641">
                  <c:v>0</c:v>
                </c:pt>
                <c:pt idx="7642">
                  <c:v>0</c:v>
                </c:pt>
                <c:pt idx="7643">
                  <c:v>0</c:v>
                </c:pt>
                <c:pt idx="7644">
                  <c:v>0</c:v>
                </c:pt>
                <c:pt idx="7645">
                  <c:v>0</c:v>
                </c:pt>
                <c:pt idx="7646">
                  <c:v>0</c:v>
                </c:pt>
                <c:pt idx="7647">
                  <c:v>0</c:v>
                </c:pt>
                <c:pt idx="7648">
                  <c:v>0</c:v>
                </c:pt>
                <c:pt idx="7649">
                  <c:v>0</c:v>
                </c:pt>
                <c:pt idx="7650">
                  <c:v>0</c:v>
                </c:pt>
                <c:pt idx="7651">
                  <c:v>0</c:v>
                </c:pt>
                <c:pt idx="7652">
                  <c:v>0</c:v>
                </c:pt>
                <c:pt idx="7653">
                  <c:v>0</c:v>
                </c:pt>
                <c:pt idx="7654">
                  <c:v>0</c:v>
                </c:pt>
                <c:pt idx="7655">
                  <c:v>0</c:v>
                </c:pt>
                <c:pt idx="7656">
                  <c:v>0</c:v>
                </c:pt>
                <c:pt idx="7657">
                  <c:v>0</c:v>
                </c:pt>
                <c:pt idx="7658">
                  <c:v>0</c:v>
                </c:pt>
                <c:pt idx="7659">
                  <c:v>0</c:v>
                </c:pt>
                <c:pt idx="7660">
                  <c:v>0</c:v>
                </c:pt>
                <c:pt idx="7661">
                  <c:v>0</c:v>
                </c:pt>
                <c:pt idx="7662">
                  <c:v>0</c:v>
                </c:pt>
                <c:pt idx="7663">
                  <c:v>0</c:v>
                </c:pt>
                <c:pt idx="7664">
                  <c:v>0</c:v>
                </c:pt>
                <c:pt idx="7665">
                  <c:v>0</c:v>
                </c:pt>
                <c:pt idx="7666">
                  <c:v>0</c:v>
                </c:pt>
                <c:pt idx="7667">
                  <c:v>0</c:v>
                </c:pt>
                <c:pt idx="7668">
                  <c:v>0</c:v>
                </c:pt>
                <c:pt idx="7669">
                  <c:v>0</c:v>
                </c:pt>
                <c:pt idx="7670">
                  <c:v>0</c:v>
                </c:pt>
                <c:pt idx="7671">
                  <c:v>0</c:v>
                </c:pt>
                <c:pt idx="7672">
                  <c:v>0</c:v>
                </c:pt>
                <c:pt idx="7673">
                  <c:v>0</c:v>
                </c:pt>
                <c:pt idx="7674">
                  <c:v>0</c:v>
                </c:pt>
                <c:pt idx="7675">
                  <c:v>0</c:v>
                </c:pt>
                <c:pt idx="7676">
                  <c:v>0</c:v>
                </c:pt>
                <c:pt idx="7677">
                  <c:v>0</c:v>
                </c:pt>
                <c:pt idx="7678">
                  <c:v>0</c:v>
                </c:pt>
                <c:pt idx="7679">
                  <c:v>0</c:v>
                </c:pt>
                <c:pt idx="7680">
                  <c:v>0</c:v>
                </c:pt>
                <c:pt idx="7681">
                  <c:v>0</c:v>
                </c:pt>
                <c:pt idx="7682">
                  <c:v>0</c:v>
                </c:pt>
                <c:pt idx="7683">
                  <c:v>0</c:v>
                </c:pt>
                <c:pt idx="7684">
                  <c:v>0</c:v>
                </c:pt>
                <c:pt idx="7685">
                  <c:v>0</c:v>
                </c:pt>
                <c:pt idx="7686">
                  <c:v>0</c:v>
                </c:pt>
                <c:pt idx="7687">
                  <c:v>0</c:v>
                </c:pt>
                <c:pt idx="7688">
                  <c:v>0</c:v>
                </c:pt>
                <c:pt idx="7689">
                  <c:v>0</c:v>
                </c:pt>
                <c:pt idx="7690">
                  <c:v>0</c:v>
                </c:pt>
                <c:pt idx="7691">
                  <c:v>0</c:v>
                </c:pt>
                <c:pt idx="7692">
                  <c:v>0</c:v>
                </c:pt>
                <c:pt idx="7693">
                  <c:v>0</c:v>
                </c:pt>
                <c:pt idx="7694">
                  <c:v>0</c:v>
                </c:pt>
                <c:pt idx="7695">
                  <c:v>0</c:v>
                </c:pt>
                <c:pt idx="7696">
                  <c:v>0</c:v>
                </c:pt>
                <c:pt idx="7697">
                  <c:v>0</c:v>
                </c:pt>
                <c:pt idx="7698">
                  <c:v>0</c:v>
                </c:pt>
                <c:pt idx="7699">
                  <c:v>0</c:v>
                </c:pt>
                <c:pt idx="7700">
                  <c:v>0</c:v>
                </c:pt>
                <c:pt idx="7701">
                  <c:v>0</c:v>
                </c:pt>
                <c:pt idx="7702">
                  <c:v>0</c:v>
                </c:pt>
                <c:pt idx="7703">
                  <c:v>0</c:v>
                </c:pt>
                <c:pt idx="7704">
                  <c:v>0</c:v>
                </c:pt>
                <c:pt idx="7705">
                  <c:v>0</c:v>
                </c:pt>
                <c:pt idx="7706">
                  <c:v>0</c:v>
                </c:pt>
                <c:pt idx="7707">
                  <c:v>0</c:v>
                </c:pt>
                <c:pt idx="7708">
                  <c:v>0</c:v>
                </c:pt>
                <c:pt idx="7709">
                  <c:v>0</c:v>
                </c:pt>
                <c:pt idx="7710">
                  <c:v>0</c:v>
                </c:pt>
                <c:pt idx="7711">
                  <c:v>0</c:v>
                </c:pt>
                <c:pt idx="7712">
                  <c:v>0</c:v>
                </c:pt>
                <c:pt idx="7713">
                  <c:v>0</c:v>
                </c:pt>
                <c:pt idx="7714">
                  <c:v>0</c:v>
                </c:pt>
                <c:pt idx="7715">
                  <c:v>0</c:v>
                </c:pt>
                <c:pt idx="7716">
                  <c:v>0</c:v>
                </c:pt>
                <c:pt idx="7717">
                  <c:v>0</c:v>
                </c:pt>
                <c:pt idx="7718">
                  <c:v>0</c:v>
                </c:pt>
                <c:pt idx="7719">
                  <c:v>0</c:v>
                </c:pt>
                <c:pt idx="7720">
                  <c:v>0</c:v>
                </c:pt>
                <c:pt idx="7721">
                  <c:v>0</c:v>
                </c:pt>
                <c:pt idx="7722">
                  <c:v>0</c:v>
                </c:pt>
                <c:pt idx="7723">
                  <c:v>0</c:v>
                </c:pt>
                <c:pt idx="7724">
                  <c:v>0</c:v>
                </c:pt>
                <c:pt idx="7725">
                  <c:v>0</c:v>
                </c:pt>
                <c:pt idx="7726">
                  <c:v>0</c:v>
                </c:pt>
                <c:pt idx="7727">
                  <c:v>0</c:v>
                </c:pt>
                <c:pt idx="7728">
                  <c:v>0</c:v>
                </c:pt>
                <c:pt idx="7729">
                  <c:v>0</c:v>
                </c:pt>
                <c:pt idx="7730">
                  <c:v>0</c:v>
                </c:pt>
                <c:pt idx="7731">
                  <c:v>0</c:v>
                </c:pt>
                <c:pt idx="7732">
                  <c:v>0</c:v>
                </c:pt>
                <c:pt idx="7733">
                  <c:v>0</c:v>
                </c:pt>
                <c:pt idx="7734">
                  <c:v>0</c:v>
                </c:pt>
                <c:pt idx="7735">
                  <c:v>0</c:v>
                </c:pt>
                <c:pt idx="7736">
                  <c:v>0</c:v>
                </c:pt>
                <c:pt idx="7737">
                  <c:v>0</c:v>
                </c:pt>
                <c:pt idx="7738">
                  <c:v>0</c:v>
                </c:pt>
                <c:pt idx="7739">
                  <c:v>0</c:v>
                </c:pt>
                <c:pt idx="7740">
                  <c:v>0</c:v>
                </c:pt>
                <c:pt idx="7741">
                  <c:v>0</c:v>
                </c:pt>
                <c:pt idx="7742">
                  <c:v>0</c:v>
                </c:pt>
                <c:pt idx="7743">
                  <c:v>0</c:v>
                </c:pt>
                <c:pt idx="7744">
                  <c:v>0</c:v>
                </c:pt>
                <c:pt idx="7745">
                  <c:v>0</c:v>
                </c:pt>
                <c:pt idx="7746">
                  <c:v>0</c:v>
                </c:pt>
                <c:pt idx="7747">
                  <c:v>0</c:v>
                </c:pt>
                <c:pt idx="7748">
                  <c:v>0</c:v>
                </c:pt>
                <c:pt idx="7749">
                  <c:v>0</c:v>
                </c:pt>
                <c:pt idx="7750">
                  <c:v>0</c:v>
                </c:pt>
                <c:pt idx="7751">
                  <c:v>0</c:v>
                </c:pt>
                <c:pt idx="7752">
                  <c:v>0</c:v>
                </c:pt>
                <c:pt idx="7753">
                  <c:v>0</c:v>
                </c:pt>
                <c:pt idx="7754">
                  <c:v>0</c:v>
                </c:pt>
                <c:pt idx="7755">
                  <c:v>0</c:v>
                </c:pt>
                <c:pt idx="7756">
                  <c:v>0</c:v>
                </c:pt>
                <c:pt idx="7757">
                  <c:v>0</c:v>
                </c:pt>
                <c:pt idx="7758">
                  <c:v>0</c:v>
                </c:pt>
                <c:pt idx="7759">
                  <c:v>0</c:v>
                </c:pt>
                <c:pt idx="7760">
                  <c:v>0</c:v>
                </c:pt>
                <c:pt idx="7761">
                  <c:v>0</c:v>
                </c:pt>
                <c:pt idx="7762">
                  <c:v>0</c:v>
                </c:pt>
                <c:pt idx="7763">
                  <c:v>0</c:v>
                </c:pt>
                <c:pt idx="7764">
                  <c:v>0</c:v>
                </c:pt>
                <c:pt idx="7765">
                  <c:v>0</c:v>
                </c:pt>
                <c:pt idx="7766">
                  <c:v>0</c:v>
                </c:pt>
                <c:pt idx="7767">
                  <c:v>0</c:v>
                </c:pt>
                <c:pt idx="7768">
                  <c:v>0</c:v>
                </c:pt>
                <c:pt idx="7769">
                  <c:v>0</c:v>
                </c:pt>
                <c:pt idx="7770">
                  <c:v>0</c:v>
                </c:pt>
                <c:pt idx="7771">
                  <c:v>0</c:v>
                </c:pt>
                <c:pt idx="7772">
                  <c:v>0</c:v>
                </c:pt>
                <c:pt idx="7773">
                  <c:v>0</c:v>
                </c:pt>
                <c:pt idx="7774">
                  <c:v>0</c:v>
                </c:pt>
                <c:pt idx="7775">
                  <c:v>0</c:v>
                </c:pt>
                <c:pt idx="7776">
                  <c:v>0</c:v>
                </c:pt>
                <c:pt idx="7777">
                  <c:v>0</c:v>
                </c:pt>
                <c:pt idx="7778">
                  <c:v>0</c:v>
                </c:pt>
                <c:pt idx="7779">
                  <c:v>0</c:v>
                </c:pt>
                <c:pt idx="7780">
                  <c:v>0</c:v>
                </c:pt>
                <c:pt idx="7781">
                  <c:v>0</c:v>
                </c:pt>
                <c:pt idx="7782">
                  <c:v>0</c:v>
                </c:pt>
                <c:pt idx="7783">
                  <c:v>0</c:v>
                </c:pt>
                <c:pt idx="7784">
                  <c:v>0</c:v>
                </c:pt>
                <c:pt idx="7785">
                  <c:v>0</c:v>
                </c:pt>
                <c:pt idx="7786">
                  <c:v>0</c:v>
                </c:pt>
                <c:pt idx="7787">
                  <c:v>0</c:v>
                </c:pt>
                <c:pt idx="7788">
                  <c:v>0</c:v>
                </c:pt>
                <c:pt idx="7789">
                  <c:v>0</c:v>
                </c:pt>
                <c:pt idx="7790">
                  <c:v>0</c:v>
                </c:pt>
                <c:pt idx="7791">
                  <c:v>0</c:v>
                </c:pt>
                <c:pt idx="7792">
                  <c:v>0</c:v>
                </c:pt>
                <c:pt idx="7793">
                  <c:v>0</c:v>
                </c:pt>
                <c:pt idx="7794">
                  <c:v>0</c:v>
                </c:pt>
                <c:pt idx="7795">
                  <c:v>0</c:v>
                </c:pt>
                <c:pt idx="7796">
                  <c:v>0</c:v>
                </c:pt>
                <c:pt idx="7797">
                  <c:v>0</c:v>
                </c:pt>
                <c:pt idx="7798">
                  <c:v>0</c:v>
                </c:pt>
                <c:pt idx="7799">
                  <c:v>0</c:v>
                </c:pt>
                <c:pt idx="7800">
                  <c:v>0</c:v>
                </c:pt>
                <c:pt idx="7801">
                  <c:v>0</c:v>
                </c:pt>
                <c:pt idx="7802">
                  <c:v>0</c:v>
                </c:pt>
                <c:pt idx="7803">
                  <c:v>0</c:v>
                </c:pt>
                <c:pt idx="7804">
                  <c:v>0</c:v>
                </c:pt>
                <c:pt idx="7805">
                  <c:v>0</c:v>
                </c:pt>
                <c:pt idx="7806">
                  <c:v>0</c:v>
                </c:pt>
                <c:pt idx="7807">
                  <c:v>0</c:v>
                </c:pt>
                <c:pt idx="7808">
                  <c:v>0</c:v>
                </c:pt>
                <c:pt idx="7809">
                  <c:v>0</c:v>
                </c:pt>
                <c:pt idx="7810">
                  <c:v>0</c:v>
                </c:pt>
                <c:pt idx="7811">
                  <c:v>0</c:v>
                </c:pt>
                <c:pt idx="7812">
                  <c:v>0</c:v>
                </c:pt>
                <c:pt idx="7813">
                  <c:v>0</c:v>
                </c:pt>
                <c:pt idx="7814">
                  <c:v>0</c:v>
                </c:pt>
                <c:pt idx="7815">
                  <c:v>0</c:v>
                </c:pt>
                <c:pt idx="7816">
                  <c:v>0</c:v>
                </c:pt>
                <c:pt idx="7817">
                  <c:v>0</c:v>
                </c:pt>
                <c:pt idx="7818">
                  <c:v>0</c:v>
                </c:pt>
                <c:pt idx="7819">
                  <c:v>0</c:v>
                </c:pt>
                <c:pt idx="7820">
                  <c:v>0</c:v>
                </c:pt>
                <c:pt idx="7821">
                  <c:v>0</c:v>
                </c:pt>
                <c:pt idx="7822">
                  <c:v>0</c:v>
                </c:pt>
                <c:pt idx="7823">
                  <c:v>0</c:v>
                </c:pt>
                <c:pt idx="7824">
                  <c:v>0</c:v>
                </c:pt>
                <c:pt idx="7825">
                  <c:v>0</c:v>
                </c:pt>
                <c:pt idx="7826">
                  <c:v>0</c:v>
                </c:pt>
                <c:pt idx="7827">
                  <c:v>0</c:v>
                </c:pt>
                <c:pt idx="7828">
                  <c:v>0</c:v>
                </c:pt>
                <c:pt idx="7829">
                  <c:v>0</c:v>
                </c:pt>
                <c:pt idx="7830">
                  <c:v>0</c:v>
                </c:pt>
                <c:pt idx="7831">
                  <c:v>0</c:v>
                </c:pt>
                <c:pt idx="7832">
                  <c:v>0</c:v>
                </c:pt>
                <c:pt idx="7833">
                  <c:v>0</c:v>
                </c:pt>
                <c:pt idx="7834">
                  <c:v>0</c:v>
                </c:pt>
                <c:pt idx="7835">
                  <c:v>0</c:v>
                </c:pt>
                <c:pt idx="7836">
                  <c:v>0</c:v>
                </c:pt>
                <c:pt idx="7837">
                  <c:v>0</c:v>
                </c:pt>
                <c:pt idx="7838">
                  <c:v>0</c:v>
                </c:pt>
                <c:pt idx="7839">
                  <c:v>0</c:v>
                </c:pt>
                <c:pt idx="7840">
                  <c:v>0</c:v>
                </c:pt>
                <c:pt idx="7841">
                  <c:v>0</c:v>
                </c:pt>
                <c:pt idx="7842">
                  <c:v>0</c:v>
                </c:pt>
                <c:pt idx="7843">
                  <c:v>0</c:v>
                </c:pt>
                <c:pt idx="7844">
                  <c:v>0</c:v>
                </c:pt>
                <c:pt idx="7845">
                  <c:v>0</c:v>
                </c:pt>
                <c:pt idx="7846">
                  <c:v>0</c:v>
                </c:pt>
                <c:pt idx="7847">
                  <c:v>0</c:v>
                </c:pt>
                <c:pt idx="7848">
                  <c:v>0</c:v>
                </c:pt>
                <c:pt idx="7849">
                  <c:v>0</c:v>
                </c:pt>
                <c:pt idx="7850">
                  <c:v>0</c:v>
                </c:pt>
                <c:pt idx="7851">
                  <c:v>0</c:v>
                </c:pt>
                <c:pt idx="7852">
                  <c:v>0</c:v>
                </c:pt>
                <c:pt idx="7853">
                  <c:v>0</c:v>
                </c:pt>
                <c:pt idx="7854">
                  <c:v>0</c:v>
                </c:pt>
                <c:pt idx="7855">
                  <c:v>0</c:v>
                </c:pt>
                <c:pt idx="7856">
                  <c:v>0</c:v>
                </c:pt>
                <c:pt idx="7857">
                  <c:v>0</c:v>
                </c:pt>
                <c:pt idx="7858">
                  <c:v>0</c:v>
                </c:pt>
                <c:pt idx="7859">
                  <c:v>0</c:v>
                </c:pt>
                <c:pt idx="7860">
                  <c:v>0</c:v>
                </c:pt>
                <c:pt idx="7861">
                  <c:v>0</c:v>
                </c:pt>
                <c:pt idx="7862">
                  <c:v>0</c:v>
                </c:pt>
                <c:pt idx="7863">
                  <c:v>0</c:v>
                </c:pt>
                <c:pt idx="7864">
                  <c:v>0</c:v>
                </c:pt>
                <c:pt idx="7865">
                  <c:v>0</c:v>
                </c:pt>
                <c:pt idx="7866">
                  <c:v>0</c:v>
                </c:pt>
                <c:pt idx="7867">
                  <c:v>0</c:v>
                </c:pt>
                <c:pt idx="7868">
                  <c:v>0</c:v>
                </c:pt>
                <c:pt idx="7869">
                  <c:v>0</c:v>
                </c:pt>
                <c:pt idx="7870">
                  <c:v>0</c:v>
                </c:pt>
                <c:pt idx="7871">
                  <c:v>0</c:v>
                </c:pt>
                <c:pt idx="7872">
                  <c:v>0</c:v>
                </c:pt>
                <c:pt idx="7873">
                  <c:v>0</c:v>
                </c:pt>
                <c:pt idx="7874">
                  <c:v>0</c:v>
                </c:pt>
                <c:pt idx="7875">
                  <c:v>0</c:v>
                </c:pt>
                <c:pt idx="7876">
                  <c:v>0</c:v>
                </c:pt>
                <c:pt idx="7877">
                  <c:v>0</c:v>
                </c:pt>
                <c:pt idx="7878">
                  <c:v>0</c:v>
                </c:pt>
                <c:pt idx="7879">
                  <c:v>0</c:v>
                </c:pt>
                <c:pt idx="7880">
                  <c:v>0</c:v>
                </c:pt>
                <c:pt idx="7881">
                  <c:v>0</c:v>
                </c:pt>
                <c:pt idx="7882">
                  <c:v>0</c:v>
                </c:pt>
                <c:pt idx="7883">
                  <c:v>0</c:v>
                </c:pt>
                <c:pt idx="7884">
                  <c:v>0</c:v>
                </c:pt>
                <c:pt idx="7885">
                  <c:v>0</c:v>
                </c:pt>
                <c:pt idx="7886">
                  <c:v>0</c:v>
                </c:pt>
                <c:pt idx="7887">
                  <c:v>0</c:v>
                </c:pt>
                <c:pt idx="7888">
                  <c:v>0</c:v>
                </c:pt>
                <c:pt idx="7889">
                  <c:v>0</c:v>
                </c:pt>
                <c:pt idx="7890">
                  <c:v>0</c:v>
                </c:pt>
                <c:pt idx="7891">
                  <c:v>0</c:v>
                </c:pt>
                <c:pt idx="7892">
                  <c:v>0</c:v>
                </c:pt>
                <c:pt idx="7893">
                  <c:v>0</c:v>
                </c:pt>
                <c:pt idx="7894">
                  <c:v>0</c:v>
                </c:pt>
                <c:pt idx="7895">
                  <c:v>0</c:v>
                </c:pt>
                <c:pt idx="7896">
                  <c:v>0</c:v>
                </c:pt>
                <c:pt idx="7897">
                  <c:v>0</c:v>
                </c:pt>
                <c:pt idx="7898">
                  <c:v>0</c:v>
                </c:pt>
                <c:pt idx="7899">
                  <c:v>0</c:v>
                </c:pt>
                <c:pt idx="7900">
                  <c:v>0</c:v>
                </c:pt>
                <c:pt idx="7901">
                  <c:v>0</c:v>
                </c:pt>
                <c:pt idx="7902">
                  <c:v>0</c:v>
                </c:pt>
                <c:pt idx="7903">
                  <c:v>0</c:v>
                </c:pt>
                <c:pt idx="7904">
                  <c:v>0</c:v>
                </c:pt>
                <c:pt idx="7905">
                  <c:v>0</c:v>
                </c:pt>
                <c:pt idx="7906">
                  <c:v>0</c:v>
                </c:pt>
                <c:pt idx="7907">
                  <c:v>0</c:v>
                </c:pt>
                <c:pt idx="7908">
                  <c:v>0</c:v>
                </c:pt>
                <c:pt idx="7909">
                  <c:v>0</c:v>
                </c:pt>
                <c:pt idx="7910">
                  <c:v>0</c:v>
                </c:pt>
                <c:pt idx="7911">
                  <c:v>0</c:v>
                </c:pt>
                <c:pt idx="7912">
                  <c:v>0</c:v>
                </c:pt>
                <c:pt idx="7913">
                  <c:v>0</c:v>
                </c:pt>
                <c:pt idx="7914">
                  <c:v>0</c:v>
                </c:pt>
                <c:pt idx="7915">
                  <c:v>0</c:v>
                </c:pt>
                <c:pt idx="7916">
                  <c:v>0</c:v>
                </c:pt>
                <c:pt idx="7917">
                  <c:v>0</c:v>
                </c:pt>
                <c:pt idx="7918">
                  <c:v>0</c:v>
                </c:pt>
                <c:pt idx="7919">
                  <c:v>0</c:v>
                </c:pt>
                <c:pt idx="7920">
                  <c:v>0</c:v>
                </c:pt>
                <c:pt idx="7921">
                  <c:v>0</c:v>
                </c:pt>
                <c:pt idx="7922">
                  <c:v>0</c:v>
                </c:pt>
                <c:pt idx="7923">
                  <c:v>0</c:v>
                </c:pt>
                <c:pt idx="7924">
                  <c:v>0</c:v>
                </c:pt>
                <c:pt idx="7925">
                  <c:v>0</c:v>
                </c:pt>
                <c:pt idx="7926">
                  <c:v>0</c:v>
                </c:pt>
                <c:pt idx="7927">
                  <c:v>0</c:v>
                </c:pt>
                <c:pt idx="7928">
                  <c:v>0</c:v>
                </c:pt>
                <c:pt idx="7929">
                  <c:v>0</c:v>
                </c:pt>
                <c:pt idx="7930">
                  <c:v>0</c:v>
                </c:pt>
                <c:pt idx="7931">
                  <c:v>0</c:v>
                </c:pt>
                <c:pt idx="7932">
                  <c:v>0</c:v>
                </c:pt>
                <c:pt idx="7933">
                  <c:v>0</c:v>
                </c:pt>
                <c:pt idx="7934">
                  <c:v>0</c:v>
                </c:pt>
                <c:pt idx="7935">
                  <c:v>0</c:v>
                </c:pt>
                <c:pt idx="7936">
                  <c:v>0</c:v>
                </c:pt>
                <c:pt idx="7937">
                  <c:v>0</c:v>
                </c:pt>
                <c:pt idx="7938">
                  <c:v>0</c:v>
                </c:pt>
                <c:pt idx="7939">
                  <c:v>0</c:v>
                </c:pt>
                <c:pt idx="7940">
                  <c:v>0</c:v>
                </c:pt>
                <c:pt idx="7941">
                  <c:v>0</c:v>
                </c:pt>
                <c:pt idx="7942">
                  <c:v>0</c:v>
                </c:pt>
                <c:pt idx="7943">
                  <c:v>0</c:v>
                </c:pt>
                <c:pt idx="7944">
                  <c:v>0</c:v>
                </c:pt>
                <c:pt idx="7945">
                  <c:v>0</c:v>
                </c:pt>
                <c:pt idx="7946">
                  <c:v>0</c:v>
                </c:pt>
                <c:pt idx="7947">
                  <c:v>0</c:v>
                </c:pt>
                <c:pt idx="7948">
                  <c:v>0</c:v>
                </c:pt>
                <c:pt idx="7949">
                  <c:v>0</c:v>
                </c:pt>
                <c:pt idx="7950">
                  <c:v>0</c:v>
                </c:pt>
                <c:pt idx="7951">
                  <c:v>0</c:v>
                </c:pt>
                <c:pt idx="7952">
                  <c:v>0</c:v>
                </c:pt>
                <c:pt idx="7953">
                  <c:v>0</c:v>
                </c:pt>
                <c:pt idx="7954">
                  <c:v>0</c:v>
                </c:pt>
                <c:pt idx="7955">
                  <c:v>0</c:v>
                </c:pt>
                <c:pt idx="7956">
                  <c:v>0</c:v>
                </c:pt>
                <c:pt idx="7957">
                  <c:v>0</c:v>
                </c:pt>
                <c:pt idx="7958">
                  <c:v>0</c:v>
                </c:pt>
                <c:pt idx="7959">
                  <c:v>0</c:v>
                </c:pt>
                <c:pt idx="7960">
                  <c:v>0</c:v>
                </c:pt>
                <c:pt idx="7961">
                  <c:v>0</c:v>
                </c:pt>
                <c:pt idx="7962">
                  <c:v>0</c:v>
                </c:pt>
                <c:pt idx="7963">
                  <c:v>0</c:v>
                </c:pt>
                <c:pt idx="7964">
                  <c:v>0</c:v>
                </c:pt>
                <c:pt idx="7965">
                  <c:v>0</c:v>
                </c:pt>
                <c:pt idx="7966">
                  <c:v>0</c:v>
                </c:pt>
                <c:pt idx="7967">
                  <c:v>0</c:v>
                </c:pt>
                <c:pt idx="7968">
                  <c:v>0</c:v>
                </c:pt>
                <c:pt idx="7969">
                  <c:v>0</c:v>
                </c:pt>
                <c:pt idx="7970">
                  <c:v>0</c:v>
                </c:pt>
                <c:pt idx="7971">
                  <c:v>0</c:v>
                </c:pt>
                <c:pt idx="7972">
                  <c:v>0</c:v>
                </c:pt>
                <c:pt idx="7973">
                  <c:v>0</c:v>
                </c:pt>
                <c:pt idx="7974">
                  <c:v>0</c:v>
                </c:pt>
                <c:pt idx="7975">
                  <c:v>0</c:v>
                </c:pt>
                <c:pt idx="7976">
                  <c:v>0</c:v>
                </c:pt>
                <c:pt idx="7977">
                  <c:v>0</c:v>
                </c:pt>
                <c:pt idx="7978">
                  <c:v>0</c:v>
                </c:pt>
                <c:pt idx="7979">
                  <c:v>0</c:v>
                </c:pt>
                <c:pt idx="7980">
                  <c:v>0</c:v>
                </c:pt>
                <c:pt idx="7981">
                  <c:v>0</c:v>
                </c:pt>
                <c:pt idx="7982">
                  <c:v>0</c:v>
                </c:pt>
                <c:pt idx="7983">
                  <c:v>0</c:v>
                </c:pt>
                <c:pt idx="7984">
                  <c:v>0</c:v>
                </c:pt>
                <c:pt idx="7985">
                  <c:v>0</c:v>
                </c:pt>
                <c:pt idx="7986">
                  <c:v>0</c:v>
                </c:pt>
                <c:pt idx="7987">
                  <c:v>0</c:v>
                </c:pt>
                <c:pt idx="7988">
                  <c:v>0</c:v>
                </c:pt>
                <c:pt idx="7989">
                  <c:v>0</c:v>
                </c:pt>
                <c:pt idx="7990">
                  <c:v>0</c:v>
                </c:pt>
                <c:pt idx="7991">
                  <c:v>0</c:v>
                </c:pt>
                <c:pt idx="7992">
                  <c:v>0</c:v>
                </c:pt>
                <c:pt idx="7993">
                  <c:v>0</c:v>
                </c:pt>
                <c:pt idx="7994">
                  <c:v>0</c:v>
                </c:pt>
                <c:pt idx="7995">
                  <c:v>0</c:v>
                </c:pt>
                <c:pt idx="7996">
                  <c:v>0</c:v>
                </c:pt>
                <c:pt idx="7997">
                  <c:v>0</c:v>
                </c:pt>
                <c:pt idx="7998">
                  <c:v>0</c:v>
                </c:pt>
                <c:pt idx="7999">
                  <c:v>0</c:v>
                </c:pt>
                <c:pt idx="8000">
                  <c:v>0</c:v>
                </c:pt>
                <c:pt idx="8001">
                  <c:v>0</c:v>
                </c:pt>
                <c:pt idx="8002">
                  <c:v>0</c:v>
                </c:pt>
                <c:pt idx="8003">
                  <c:v>0</c:v>
                </c:pt>
                <c:pt idx="8004">
                  <c:v>0</c:v>
                </c:pt>
                <c:pt idx="8005">
                  <c:v>0</c:v>
                </c:pt>
                <c:pt idx="8006">
                  <c:v>0</c:v>
                </c:pt>
                <c:pt idx="8007">
                  <c:v>0</c:v>
                </c:pt>
                <c:pt idx="8008">
                  <c:v>0</c:v>
                </c:pt>
                <c:pt idx="8009">
                  <c:v>0</c:v>
                </c:pt>
                <c:pt idx="8010">
                  <c:v>0</c:v>
                </c:pt>
                <c:pt idx="8011">
                  <c:v>0</c:v>
                </c:pt>
                <c:pt idx="8012">
                  <c:v>0</c:v>
                </c:pt>
                <c:pt idx="8013">
                  <c:v>0</c:v>
                </c:pt>
                <c:pt idx="8014">
                  <c:v>0</c:v>
                </c:pt>
                <c:pt idx="8015">
                  <c:v>0</c:v>
                </c:pt>
                <c:pt idx="8016">
                  <c:v>0</c:v>
                </c:pt>
                <c:pt idx="8017">
                  <c:v>0</c:v>
                </c:pt>
                <c:pt idx="8018">
                  <c:v>0</c:v>
                </c:pt>
                <c:pt idx="8019">
                  <c:v>0</c:v>
                </c:pt>
                <c:pt idx="8020">
                  <c:v>0</c:v>
                </c:pt>
                <c:pt idx="8021">
                  <c:v>0</c:v>
                </c:pt>
                <c:pt idx="8022">
                  <c:v>0</c:v>
                </c:pt>
                <c:pt idx="8023">
                  <c:v>0</c:v>
                </c:pt>
                <c:pt idx="8024">
                  <c:v>0</c:v>
                </c:pt>
                <c:pt idx="8025">
                  <c:v>0</c:v>
                </c:pt>
                <c:pt idx="8026">
                  <c:v>0</c:v>
                </c:pt>
                <c:pt idx="8027">
                  <c:v>0</c:v>
                </c:pt>
                <c:pt idx="8028">
                  <c:v>0</c:v>
                </c:pt>
                <c:pt idx="8029">
                  <c:v>0</c:v>
                </c:pt>
                <c:pt idx="8030">
                  <c:v>0</c:v>
                </c:pt>
                <c:pt idx="8031">
                  <c:v>0</c:v>
                </c:pt>
                <c:pt idx="8032">
                  <c:v>0</c:v>
                </c:pt>
                <c:pt idx="8033">
                  <c:v>0</c:v>
                </c:pt>
                <c:pt idx="8034">
                  <c:v>0</c:v>
                </c:pt>
                <c:pt idx="8035">
                  <c:v>0</c:v>
                </c:pt>
                <c:pt idx="8036">
                  <c:v>0</c:v>
                </c:pt>
                <c:pt idx="8037">
                  <c:v>0</c:v>
                </c:pt>
                <c:pt idx="8038">
                  <c:v>0</c:v>
                </c:pt>
                <c:pt idx="8039">
                  <c:v>0</c:v>
                </c:pt>
                <c:pt idx="8040">
                  <c:v>0</c:v>
                </c:pt>
                <c:pt idx="8041">
                  <c:v>0</c:v>
                </c:pt>
                <c:pt idx="8042">
                  <c:v>0</c:v>
                </c:pt>
                <c:pt idx="8043">
                  <c:v>0</c:v>
                </c:pt>
                <c:pt idx="8044">
                  <c:v>0</c:v>
                </c:pt>
                <c:pt idx="8045">
                  <c:v>0</c:v>
                </c:pt>
                <c:pt idx="8046">
                  <c:v>0</c:v>
                </c:pt>
                <c:pt idx="8047">
                  <c:v>0</c:v>
                </c:pt>
                <c:pt idx="8048">
                  <c:v>0</c:v>
                </c:pt>
                <c:pt idx="8049">
                  <c:v>0</c:v>
                </c:pt>
                <c:pt idx="8050">
                  <c:v>0</c:v>
                </c:pt>
                <c:pt idx="8051">
                  <c:v>0</c:v>
                </c:pt>
                <c:pt idx="8052">
                  <c:v>0</c:v>
                </c:pt>
                <c:pt idx="8053">
                  <c:v>0</c:v>
                </c:pt>
                <c:pt idx="8054">
                  <c:v>0</c:v>
                </c:pt>
                <c:pt idx="8055">
                  <c:v>0</c:v>
                </c:pt>
                <c:pt idx="8056">
                  <c:v>0</c:v>
                </c:pt>
                <c:pt idx="8057">
                  <c:v>0</c:v>
                </c:pt>
                <c:pt idx="8058">
                  <c:v>0</c:v>
                </c:pt>
                <c:pt idx="8059">
                  <c:v>0</c:v>
                </c:pt>
                <c:pt idx="8060">
                  <c:v>0</c:v>
                </c:pt>
                <c:pt idx="8061">
                  <c:v>0</c:v>
                </c:pt>
                <c:pt idx="8062">
                  <c:v>0</c:v>
                </c:pt>
                <c:pt idx="8063">
                  <c:v>0</c:v>
                </c:pt>
                <c:pt idx="8064">
                  <c:v>0</c:v>
                </c:pt>
                <c:pt idx="8065">
                  <c:v>0</c:v>
                </c:pt>
                <c:pt idx="8066">
                  <c:v>0</c:v>
                </c:pt>
                <c:pt idx="8067">
                  <c:v>0</c:v>
                </c:pt>
                <c:pt idx="8068">
                  <c:v>0</c:v>
                </c:pt>
                <c:pt idx="8069">
                  <c:v>0</c:v>
                </c:pt>
                <c:pt idx="8070">
                  <c:v>0</c:v>
                </c:pt>
                <c:pt idx="8071">
                  <c:v>0</c:v>
                </c:pt>
                <c:pt idx="8072">
                  <c:v>0</c:v>
                </c:pt>
                <c:pt idx="8073">
                  <c:v>0</c:v>
                </c:pt>
                <c:pt idx="8074">
                  <c:v>0</c:v>
                </c:pt>
                <c:pt idx="8075">
                  <c:v>0</c:v>
                </c:pt>
                <c:pt idx="8076">
                  <c:v>0</c:v>
                </c:pt>
                <c:pt idx="8077">
                  <c:v>0</c:v>
                </c:pt>
                <c:pt idx="8078">
                  <c:v>0</c:v>
                </c:pt>
                <c:pt idx="8079">
                  <c:v>0</c:v>
                </c:pt>
                <c:pt idx="8080">
                  <c:v>0</c:v>
                </c:pt>
                <c:pt idx="8081">
                  <c:v>0</c:v>
                </c:pt>
                <c:pt idx="8082">
                  <c:v>0</c:v>
                </c:pt>
                <c:pt idx="8083">
                  <c:v>0</c:v>
                </c:pt>
                <c:pt idx="8084">
                  <c:v>0</c:v>
                </c:pt>
                <c:pt idx="8085">
                  <c:v>0</c:v>
                </c:pt>
                <c:pt idx="8086">
                  <c:v>0</c:v>
                </c:pt>
                <c:pt idx="8087">
                  <c:v>0</c:v>
                </c:pt>
                <c:pt idx="8088">
                  <c:v>0</c:v>
                </c:pt>
                <c:pt idx="8089">
                  <c:v>0</c:v>
                </c:pt>
                <c:pt idx="8090">
                  <c:v>0</c:v>
                </c:pt>
                <c:pt idx="8091">
                  <c:v>0</c:v>
                </c:pt>
                <c:pt idx="8092">
                  <c:v>0</c:v>
                </c:pt>
                <c:pt idx="8093">
                  <c:v>0</c:v>
                </c:pt>
                <c:pt idx="8094">
                  <c:v>0</c:v>
                </c:pt>
                <c:pt idx="8095">
                  <c:v>0</c:v>
                </c:pt>
                <c:pt idx="8096">
                  <c:v>0</c:v>
                </c:pt>
                <c:pt idx="8097">
                  <c:v>0</c:v>
                </c:pt>
                <c:pt idx="8098">
                  <c:v>0</c:v>
                </c:pt>
                <c:pt idx="8099">
                  <c:v>0</c:v>
                </c:pt>
                <c:pt idx="8100">
                  <c:v>0</c:v>
                </c:pt>
                <c:pt idx="8101">
                  <c:v>0</c:v>
                </c:pt>
                <c:pt idx="8102">
                  <c:v>0</c:v>
                </c:pt>
                <c:pt idx="8103">
                  <c:v>0</c:v>
                </c:pt>
                <c:pt idx="8104">
                  <c:v>0</c:v>
                </c:pt>
                <c:pt idx="8105">
                  <c:v>0</c:v>
                </c:pt>
                <c:pt idx="8106">
                  <c:v>0</c:v>
                </c:pt>
                <c:pt idx="8107">
                  <c:v>0</c:v>
                </c:pt>
                <c:pt idx="8108">
                  <c:v>0</c:v>
                </c:pt>
                <c:pt idx="8109">
                  <c:v>0</c:v>
                </c:pt>
                <c:pt idx="8110">
                  <c:v>0</c:v>
                </c:pt>
                <c:pt idx="8111">
                  <c:v>0</c:v>
                </c:pt>
                <c:pt idx="8112">
                  <c:v>0</c:v>
                </c:pt>
                <c:pt idx="8113">
                  <c:v>0</c:v>
                </c:pt>
                <c:pt idx="8114">
                  <c:v>0</c:v>
                </c:pt>
                <c:pt idx="8115">
                  <c:v>0</c:v>
                </c:pt>
                <c:pt idx="8116">
                  <c:v>0</c:v>
                </c:pt>
                <c:pt idx="8117">
                  <c:v>0</c:v>
                </c:pt>
                <c:pt idx="8118">
                  <c:v>0</c:v>
                </c:pt>
                <c:pt idx="8119">
                  <c:v>0</c:v>
                </c:pt>
                <c:pt idx="8120">
                  <c:v>0</c:v>
                </c:pt>
                <c:pt idx="8121">
                  <c:v>0</c:v>
                </c:pt>
                <c:pt idx="8122">
                  <c:v>0</c:v>
                </c:pt>
                <c:pt idx="8123">
                  <c:v>0</c:v>
                </c:pt>
                <c:pt idx="8124">
                  <c:v>0</c:v>
                </c:pt>
                <c:pt idx="8125">
                  <c:v>0</c:v>
                </c:pt>
                <c:pt idx="8126">
                  <c:v>0</c:v>
                </c:pt>
                <c:pt idx="8127">
                  <c:v>0</c:v>
                </c:pt>
                <c:pt idx="8128">
                  <c:v>0</c:v>
                </c:pt>
                <c:pt idx="8129">
                  <c:v>0</c:v>
                </c:pt>
                <c:pt idx="8130">
                  <c:v>0</c:v>
                </c:pt>
                <c:pt idx="8131">
                  <c:v>0</c:v>
                </c:pt>
                <c:pt idx="8132">
                  <c:v>0</c:v>
                </c:pt>
                <c:pt idx="8133">
                  <c:v>0</c:v>
                </c:pt>
                <c:pt idx="8134">
                  <c:v>0</c:v>
                </c:pt>
                <c:pt idx="8135">
                  <c:v>0</c:v>
                </c:pt>
                <c:pt idx="8136">
                  <c:v>0</c:v>
                </c:pt>
                <c:pt idx="8137">
                  <c:v>0</c:v>
                </c:pt>
                <c:pt idx="8138">
                  <c:v>0</c:v>
                </c:pt>
                <c:pt idx="8139">
                  <c:v>0</c:v>
                </c:pt>
                <c:pt idx="8140">
                  <c:v>0</c:v>
                </c:pt>
                <c:pt idx="8141">
                  <c:v>0</c:v>
                </c:pt>
                <c:pt idx="8142">
                  <c:v>0</c:v>
                </c:pt>
                <c:pt idx="8143">
                  <c:v>0</c:v>
                </c:pt>
                <c:pt idx="8144">
                  <c:v>0</c:v>
                </c:pt>
                <c:pt idx="8145">
                  <c:v>0</c:v>
                </c:pt>
                <c:pt idx="8146">
                  <c:v>0</c:v>
                </c:pt>
                <c:pt idx="8147">
                  <c:v>0</c:v>
                </c:pt>
                <c:pt idx="8148">
                  <c:v>0</c:v>
                </c:pt>
                <c:pt idx="8149">
                  <c:v>0</c:v>
                </c:pt>
                <c:pt idx="8150">
                  <c:v>0</c:v>
                </c:pt>
                <c:pt idx="8151">
                  <c:v>0</c:v>
                </c:pt>
                <c:pt idx="8152">
                  <c:v>0</c:v>
                </c:pt>
                <c:pt idx="8153">
                  <c:v>0</c:v>
                </c:pt>
                <c:pt idx="8154">
                  <c:v>0</c:v>
                </c:pt>
                <c:pt idx="8155">
                  <c:v>0</c:v>
                </c:pt>
                <c:pt idx="8156">
                  <c:v>0</c:v>
                </c:pt>
                <c:pt idx="8157">
                  <c:v>0</c:v>
                </c:pt>
                <c:pt idx="8158">
                  <c:v>0</c:v>
                </c:pt>
                <c:pt idx="8159">
                  <c:v>0</c:v>
                </c:pt>
                <c:pt idx="8160">
                  <c:v>0</c:v>
                </c:pt>
                <c:pt idx="8161">
                  <c:v>0</c:v>
                </c:pt>
                <c:pt idx="8162">
                  <c:v>0</c:v>
                </c:pt>
                <c:pt idx="8163">
                  <c:v>0</c:v>
                </c:pt>
                <c:pt idx="8164">
                  <c:v>0</c:v>
                </c:pt>
                <c:pt idx="8165">
                  <c:v>0</c:v>
                </c:pt>
                <c:pt idx="8166">
                  <c:v>0</c:v>
                </c:pt>
                <c:pt idx="8167">
                  <c:v>0</c:v>
                </c:pt>
                <c:pt idx="8168">
                  <c:v>0</c:v>
                </c:pt>
                <c:pt idx="8169">
                  <c:v>0</c:v>
                </c:pt>
                <c:pt idx="8170">
                  <c:v>0</c:v>
                </c:pt>
                <c:pt idx="8171">
                  <c:v>0</c:v>
                </c:pt>
                <c:pt idx="8172">
                  <c:v>0</c:v>
                </c:pt>
                <c:pt idx="8173">
                  <c:v>0</c:v>
                </c:pt>
                <c:pt idx="8174">
                  <c:v>0</c:v>
                </c:pt>
                <c:pt idx="8175">
                  <c:v>0</c:v>
                </c:pt>
                <c:pt idx="8176">
                  <c:v>0</c:v>
                </c:pt>
                <c:pt idx="8177">
                  <c:v>0</c:v>
                </c:pt>
                <c:pt idx="8178">
                  <c:v>0</c:v>
                </c:pt>
                <c:pt idx="8179">
                  <c:v>0</c:v>
                </c:pt>
                <c:pt idx="8180">
                  <c:v>0</c:v>
                </c:pt>
                <c:pt idx="8181">
                  <c:v>0</c:v>
                </c:pt>
                <c:pt idx="8182">
                  <c:v>0</c:v>
                </c:pt>
                <c:pt idx="8183">
                  <c:v>0</c:v>
                </c:pt>
                <c:pt idx="8184">
                  <c:v>0</c:v>
                </c:pt>
                <c:pt idx="8185">
                  <c:v>0</c:v>
                </c:pt>
                <c:pt idx="8186">
                  <c:v>0</c:v>
                </c:pt>
                <c:pt idx="8187">
                  <c:v>0</c:v>
                </c:pt>
                <c:pt idx="8188">
                  <c:v>0</c:v>
                </c:pt>
                <c:pt idx="8189">
                  <c:v>0</c:v>
                </c:pt>
                <c:pt idx="8190">
                  <c:v>0</c:v>
                </c:pt>
                <c:pt idx="8191">
                  <c:v>0</c:v>
                </c:pt>
                <c:pt idx="8192">
                  <c:v>0</c:v>
                </c:pt>
                <c:pt idx="8193">
                  <c:v>0</c:v>
                </c:pt>
                <c:pt idx="8194">
                  <c:v>0</c:v>
                </c:pt>
                <c:pt idx="8195">
                  <c:v>0</c:v>
                </c:pt>
                <c:pt idx="8196">
                  <c:v>0</c:v>
                </c:pt>
                <c:pt idx="8197">
                  <c:v>0</c:v>
                </c:pt>
                <c:pt idx="8198">
                  <c:v>0</c:v>
                </c:pt>
                <c:pt idx="8199">
                  <c:v>0</c:v>
                </c:pt>
                <c:pt idx="8200">
                  <c:v>0</c:v>
                </c:pt>
                <c:pt idx="8201">
                  <c:v>0</c:v>
                </c:pt>
                <c:pt idx="8202">
                  <c:v>0</c:v>
                </c:pt>
                <c:pt idx="8203">
                  <c:v>0</c:v>
                </c:pt>
                <c:pt idx="8204">
                  <c:v>0</c:v>
                </c:pt>
                <c:pt idx="8205">
                  <c:v>0</c:v>
                </c:pt>
                <c:pt idx="8206">
                  <c:v>0</c:v>
                </c:pt>
                <c:pt idx="8207">
                  <c:v>0</c:v>
                </c:pt>
                <c:pt idx="8208">
                  <c:v>0</c:v>
                </c:pt>
                <c:pt idx="8209">
                  <c:v>0</c:v>
                </c:pt>
                <c:pt idx="8210">
                  <c:v>0</c:v>
                </c:pt>
                <c:pt idx="8211">
                  <c:v>0</c:v>
                </c:pt>
                <c:pt idx="8212">
                  <c:v>0</c:v>
                </c:pt>
                <c:pt idx="8213">
                  <c:v>0</c:v>
                </c:pt>
                <c:pt idx="8214">
                  <c:v>0</c:v>
                </c:pt>
                <c:pt idx="8215">
                  <c:v>0</c:v>
                </c:pt>
                <c:pt idx="8216">
                  <c:v>0</c:v>
                </c:pt>
                <c:pt idx="8217">
                  <c:v>0</c:v>
                </c:pt>
                <c:pt idx="8218">
                  <c:v>0</c:v>
                </c:pt>
                <c:pt idx="8219">
                  <c:v>0</c:v>
                </c:pt>
                <c:pt idx="8220">
                  <c:v>0</c:v>
                </c:pt>
                <c:pt idx="8221">
                  <c:v>0</c:v>
                </c:pt>
                <c:pt idx="8222">
                  <c:v>0</c:v>
                </c:pt>
                <c:pt idx="8223">
                  <c:v>0</c:v>
                </c:pt>
                <c:pt idx="8224">
                  <c:v>0</c:v>
                </c:pt>
                <c:pt idx="8225">
                  <c:v>0</c:v>
                </c:pt>
                <c:pt idx="8226">
                  <c:v>0</c:v>
                </c:pt>
                <c:pt idx="8227">
                  <c:v>0</c:v>
                </c:pt>
                <c:pt idx="8228">
                  <c:v>0</c:v>
                </c:pt>
                <c:pt idx="8229">
                  <c:v>0</c:v>
                </c:pt>
                <c:pt idx="8230">
                  <c:v>0</c:v>
                </c:pt>
                <c:pt idx="8231">
                  <c:v>0</c:v>
                </c:pt>
                <c:pt idx="8232">
                  <c:v>0</c:v>
                </c:pt>
                <c:pt idx="8233">
                  <c:v>0</c:v>
                </c:pt>
                <c:pt idx="8234">
                  <c:v>0</c:v>
                </c:pt>
                <c:pt idx="8235">
                  <c:v>0</c:v>
                </c:pt>
                <c:pt idx="8236">
                  <c:v>0</c:v>
                </c:pt>
                <c:pt idx="8237">
                  <c:v>0</c:v>
                </c:pt>
                <c:pt idx="8238">
                  <c:v>0</c:v>
                </c:pt>
                <c:pt idx="8239">
                  <c:v>0</c:v>
                </c:pt>
                <c:pt idx="8240">
                  <c:v>0</c:v>
                </c:pt>
                <c:pt idx="8241">
                  <c:v>0</c:v>
                </c:pt>
                <c:pt idx="8242">
                  <c:v>0</c:v>
                </c:pt>
                <c:pt idx="8243">
                  <c:v>0</c:v>
                </c:pt>
                <c:pt idx="8244">
                  <c:v>0</c:v>
                </c:pt>
                <c:pt idx="8245">
                  <c:v>0</c:v>
                </c:pt>
                <c:pt idx="8246">
                  <c:v>0</c:v>
                </c:pt>
                <c:pt idx="8247">
                  <c:v>0</c:v>
                </c:pt>
                <c:pt idx="8248">
                  <c:v>0</c:v>
                </c:pt>
                <c:pt idx="8249">
                  <c:v>0</c:v>
                </c:pt>
                <c:pt idx="8250">
                  <c:v>0</c:v>
                </c:pt>
                <c:pt idx="8251">
                  <c:v>0</c:v>
                </c:pt>
                <c:pt idx="8252">
                  <c:v>0</c:v>
                </c:pt>
                <c:pt idx="8253">
                  <c:v>0</c:v>
                </c:pt>
                <c:pt idx="8254">
                  <c:v>0</c:v>
                </c:pt>
                <c:pt idx="8255">
                  <c:v>0</c:v>
                </c:pt>
                <c:pt idx="8256">
                  <c:v>0</c:v>
                </c:pt>
                <c:pt idx="8257">
                  <c:v>0</c:v>
                </c:pt>
                <c:pt idx="8258">
                  <c:v>0</c:v>
                </c:pt>
                <c:pt idx="8259">
                  <c:v>0</c:v>
                </c:pt>
                <c:pt idx="8260">
                  <c:v>0</c:v>
                </c:pt>
                <c:pt idx="8261">
                  <c:v>0</c:v>
                </c:pt>
                <c:pt idx="8262">
                  <c:v>0</c:v>
                </c:pt>
                <c:pt idx="8263">
                  <c:v>0</c:v>
                </c:pt>
                <c:pt idx="8264">
                  <c:v>0</c:v>
                </c:pt>
                <c:pt idx="8265">
                  <c:v>0</c:v>
                </c:pt>
                <c:pt idx="8266">
                  <c:v>0</c:v>
                </c:pt>
                <c:pt idx="8267">
                  <c:v>0</c:v>
                </c:pt>
                <c:pt idx="8268">
                  <c:v>0</c:v>
                </c:pt>
                <c:pt idx="8269">
                  <c:v>0</c:v>
                </c:pt>
                <c:pt idx="8270">
                  <c:v>0</c:v>
                </c:pt>
                <c:pt idx="8271">
                  <c:v>0</c:v>
                </c:pt>
                <c:pt idx="8272">
                  <c:v>0</c:v>
                </c:pt>
                <c:pt idx="8273">
                  <c:v>0</c:v>
                </c:pt>
                <c:pt idx="8274">
                  <c:v>0</c:v>
                </c:pt>
                <c:pt idx="8275">
                  <c:v>0</c:v>
                </c:pt>
                <c:pt idx="8276">
                  <c:v>0</c:v>
                </c:pt>
                <c:pt idx="8277">
                  <c:v>0</c:v>
                </c:pt>
                <c:pt idx="8278">
                  <c:v>0</c:v>
                </c:pt>
                <c:pt idx="8279">
                  <c:v>0</c:v>
                </c:pt>
                <c:pt idx="8280">
                  <c:v>0</c:v>
                </c:pt>
                <c:pt idx="8281">
                  <c:v>0</c:v>
                </c:pt>
                <c:pt idx="8282">
                  <c:v>0</c:v>
                </c:pt>
                <c:pt idx="8283">
                  <c:v>0</c:v>
                </c:pt>
                <c:pt idx="8284">
                  <c:v>0</c:v>
                </c:pt>
                <c:pt idx="8285">
                  <c:v>0</c:v>
                </c:pt>
                <c:pt idx="8286">
                  <c:v>0</c:v>
                </c:pt>
                <c:pt idx="8287">
                  <c:v>0</c:v>
                </c:pt>
                <c:pt idx="8288">
                  <c:v>0</c:v>
                </c:pt>
                <c:pt idx="8289">
                  <c:v>0</c:v>
                </c:pt>
                <c:pt idx="8290">
                  <c:v>0</c:v>
                </c:pt>
                <c:pt idx="8291">
                  <c:v>0</c:v>
                </c:pt>
                <c:pt idx="8292">
                  <c:v>0</c:v>
                </c:pt>
                <c:pt idx="8293">
                  <c:v>0</c:v>
                </c:pt>
                <c:pt idx="8294">
                  <c:v>0</c:v>
                </c:pt>
                <c:pt idx="8295">
                  <c:v>0</c:v>
                </c:pt>
                <c:pt idx="8296">
                  <c:v>0</c:v>
                </c:pt>
                <c:pt idx="8297">
                  <c:v>0</c:v>
                </c:pt>
                <c:pt idx="8298">
                  <c:v>0</c:v>
                </c:pt>
                <c:pt idx="8299">
                  <c:v>0</c:v>
                </c:pt>
                <c:pt idx="8300">
                  <c:v>0</c:v>
                </c:pt>
                <c:pt idx="8301">
                  <c:v>0</c:v>
                </c:pt>
                <c:pt idx="8302">
                  <c:v>0</c:v>
                </c:pt>
                <c:pt idx="8303">
                  <c:v>0</c:v>
                </c:pt>
                <c:pt idx="8304">
                  <c:v>0</c:v>
                </c:pt>
                <c:pt idx="8305">
                  <c:v>0</c:v>
                </c:pt>
                <c:pt idx="8306">
                  <c:v>0</c:v>
                </c:pt>
                <c:pt idx="8307">
                  <c:v>0</c:v>
                </c:pt>
                <c:pt idx="8308">
                  <c:v>0</c:v>
                </c:pt>
                <c:pt idx="8309">
                  <c:v>0</c:v>
                </c:pt>
                <c:pt idx="8310">
                  <c:v>0</c:v>
                </c:pt>
                <c:pt idx="8311">
                  <c:v>0</c:v>
                </c:pt>
                <c:pt idx="8312">
                  <c:v>0</c:v>
                </c:pt>
                <c:pt idx="8313">
                  <c:v>0</c:v>
                </c:pt>
                <c:pt idx="8314">
                  <c:v>0</c:v>
                </c:pt>
                <c:pt idx="8315">
                  <c:v>0</c:v>
                </c:pt>
                <c:pt idx="8316">
                  <c:v>0</c:v>
                </c:pt>
                <c:pt idx="8317">
                  <c:v>0</c:v>
                </c:pt>
                <c:pt idx="8318">
                  <c:v>0</c:v>
                </c:pt>
                <c:pt idx="8319">
                  <c:v>0</c:v>
                </c:pt>
                <c:pt idx="8320">
                  <c:v>0</c:v>
                </c:pt>
                <c:pt idx="8321">
                  <c:v>0</c:v>
                </c:pt>
                <c:pt idx="8322">
                  <c:v>0</c:v>
                </c:pt>
                <c:pt idx="8323">
                  <c:v>0</c:v>
                </c:pt>
                <c:pt idx="8324">
                  <c:v>0</c:v>
                </c:pt>
                <c:pt idx="8325">
                  <c:v>0</c:v>
                </c:pt>
                <c:pt idx="8326">
                  <c:v>0</c:v>
                </c:pt>
                <c:pt idx="8327">
                  <c:v>0</c:v>
                </c:pt>
                <c:pt idx="8328">
                  <c:v>0</c:v>
                </c:pt>
                <c:pt idx="8329">
                  <c:v>0</c:v>
                </c:pt>
                <c:pt idx="8330">
                  <c:v>0</c:v>
                </c:pt>
                <c:pt idx="8331">
                  <c:v>0</c:v>
                </c:pt>
                <c:pt idx="8332">
                  <c:v>0</c:v>
                </c:pt>
                <c:pt idx="8333">
                  <c:v>0</c:v>
                </c:pt>
                <c:pt idx="8334">
                  <c:v>0</c:v>
                </c:pt>
                <c:pt idx="8335">
                  <c:v>0</c:v>
                </c:pt>
                <c:pt idx="8336">
                  <c:v>0</c:v>
                </c:pt>
                <c:pt idx="8337">
                  <c:v>0</c:v>
                </c:pt>
                <c:pt idx="8338">
                  <c:v>0</c:v>
                </c:pt>
                <c:pt idx="8339">
                  <c:v>0</c:v>
                </c:pt>
                <c:pt idx="8340">
                  <c:v>0</c:v>
                </c:pt>
                <c:pt idx="8341">
                  <c:v>0</c:v>
                </c:pt>
                <c:pt idx="8342">
                  <c:v>0</c:v>
                </c:pt>
                <c:pt idx="8343">
                  <c:v>0</c:v>
                </c:pt>
                <c:pt idx="8344">
                  <c:v>0</c:v>
                </c:pt>
                <c:pt idx="8345">
                  <c:v>0</c:v>
                </c:pt>
                <c:pt idx="8346">
                  <c:v>0</c:v>
                </c:pt>
                <c:pt idx="8347">
                  <c:v>0</c:v>
                </c:pt>
                <c:pt idx="8348">
                  <c:v>0</c:v>
                </c:pt>
                <c:pt idx="8349">
                  <c:v>0</c:v>
                </c:pt>
                <c:pt idx="8350">
                  <c:v>0</c:v>
                </c:pt>
                <c:pt idx="8351">
                  <c:v>0</c:v>
                </c:pt>
                <c:pt idx="8352">
                  <c:v>0</c:v>
                </c:pt>
                <c:pt idx="8353">
                  <c:v>0</c:v>
                </c:pt>
                <c:pt idx="8354">
                  <c:v>0</c:v>
                </c:pt>
                <c:pt idx="8355">
                  <c:v>0</c:v>
                </c:pt>
                <c:pt idx="8356">
                  <c:v>0</c:v>
                </c:pt>
                <c:pt idx="8357">
                  <c:v>0</c:v>
                </c:pt>
                <c:pt idx="8358">
                  <c:v>0</c:v>
                </c:pt>
                <c:pt idx="8359">
                  <c:v>0</c:v>
                </c:pt>
                <c:pt idx="8360">
                  <c:v>0</c:v>
                </c:pt>
                <c:pt idx="8361">
                  <c:v>0</c:v>
                </c:pt>
                <c:pt idx="8362">
                  <c:v>0</c:v>
                </c:pt>
                <c:pt idx="8363">
                  <c:v>0</c:v>
                </c:pt>
                <c:pt idx="8364">
                  <c:v>0</c:v>
                </c:pt>
                <c:pt idx="8365">
                  <c:v>0</c:v>
                </c:pt>
                <c:pt idx="8366">
                  <c:v>0</c:v>
                </c:pt>
                <c:pt idx="8367">
                  <c:v>0</c:v>
                </c:pt>
                <c:pt idx="8368">
                  <c:v>0</c:v>
                </c:pt>
                <c:pt idx="8369">
                  <c:v>0</c:v>
                </c:pt>
                <c:pt idx="8370">
                  <c:v>0</c:v>
                </c:pt>
                <c:pt idx="8371">
                  <c:v>0</c:v>
                </c:pt>
                <c:pt idx="8372">
                  <c:v>0</c:v>
                </c:pt>
                <c:pt idx="8373">
                  <c:v>0</c:v>
                </c:pt>
                <c:pt idx="8374">
                  <c:v>0</c:v>
                </c:pt>
                <c:pt idx="8375">
                  <c:v>0</c:v>
                </c:pt>
                <c:pt idx="8376">
                  <c:v>0</c:v>
                </c:pt>
                <c:pt idx="8377">
                  <c:v>0</c:v>
                </c:pt>
                <c:pt idx="8378">
                  <c:v>0</c:v>
                </c:pt>
                <c:pt idx="8379">
                  <c:v>0</c:v>
                </c:pt>
                <c:pt idx="8380">
                  <c:v>0</c:v>
                </c:pt>
                <c:pt idx="8381">
                  <c:v>0</c:v>
                </c:pt>
                <c:pt idx="8382">
                  <c:v>0</c:v>
                </c:pt>
                <c:pt idx="8383">
                  <c:v>0</c:v>
                </c:pt>
                <c:pt idx="8384">
                  <c:v>0</c:v>
                </c:pt>
                <c:pt idx="8385">
                  <c:v>0</c:v>
                </c:pt>
                <c:pt idx="8386">
                  <c:v>0</c:v>
                </c:pt>
                <c:pt idx="8387">
                  <c:v>0</c:v>
                </c:pt>
                <c:pt idx="8388">
                  <c:v>0</c:v>
                </c:pt>
                <c:pt idx="8389">
                  <c:v>0</c:v>
                </c:pt>
                <c:pt idx="8390">
                  <c:v>0</c:v>
                </c:pt>
                <c:pt idx="8391">
                  <c:v>0</c:v>
                </c:pt>
                <c:pt idx="8392">
                  <c:v>0</c:v>
                </c:pt>
                <c:pt idx="8393">
                  <c:v>0</c:v>
                </c:pt>
                <c:pt idx="8394">
                  <c:v>0</c:v>
                </c:pt>
                <c:pt idx="8395">
                  <c:v>0</c:v>
                </c:pt>
                <c:pt idx="8396">
                  <c:v>0</c:v>
                </c:pt>
                <c:pt idx="8397">
                  <c:v>0</c:v>
                </c:pt>
                <c:pt idx="8398">
                  <c:v>0</c:v>
                </c:pt>
                <c:pt idx="8399">
                  <c:v>0</c:v>
                </c:pt>
                <c:pt idx="8400">
                  <c:v>0</c:v>
                </c:pt>
                <c:pt idx="8401">
                  <c:v>0</c:v>
                </c:pt>
                <c:pt idx="8402">
                  <c:v>0</c:v>
                </c:pt>
                <c:pt idx="8403">
                  <c:v>0</c:v>
                </c:pt>
                <c:pt idx="8404">
                  <c:v>0</c:v>
                </c:pt>
                <c:pt idx="8405">
                  <c:v>0</c:v>
                </c:pt>
                <c:pt idx="8406">
                  <c:v>0</c:v>
                </c:pt>
                <c:pt idx="8407">
                  <c:v>0</c:v>
                </c:pt>
                <c:pt idx="8408">
                  <c:v>0</c:v>
                </c:pt>
                <c:pt idx="8409">
                  <c:v>0</c:v>
                </c:pt>
                <c:pt idx="8410">
                  <c:v>0</c:v>
                </c:pt>
                <c:pt idx="8411">
                  <c:v>0</c:v>
                </c:pt>
                <c:pt idx="8412">
                  <c:v>0</c:v>
                </c:pt>
                <c:pt idx="8413">
                  <c:v>0</c:v>
                </c:pt>
                <c:pt idx="8414">
                  <c:v>0</c:v>
                </c:pt>
                <c:pt idx="8415">
                  <c:v>0</c:v>
                </c:pt>
                <c:pt idx="8416">
                  <c:v>0</c:v>
                </c:pt>
                <c:pt idx="8417">
                  <c:v>0</c:v>
                </c:pt>
                <c:pt idx="8418">
                  <c:v>0</c:v>
                </c:pt>
                <c:pt idx="8419">
                  <c:v>0</c:v>
                </c:pt>
                <c:pt idx="8420">
                  <c:v>0</c:v>
                </c:pt>
                <c:pt idx="8421">
                  <c:v>0</c:v>
                </c:pt>
                <c:pt idx="8422">
                  <c:v>0</c:v>
                </c:pt>
                <c:pt idx="8423">
                  <c:v>0</c:v>
                </c:pt>
                <c:pt idx="8424">
                  <c:v>0</c:v>
                </c:pt>
                <c:pt idx="8425">
                  <c:v>0</c:v>
                </c:pt>
                <c:pt idx="8426">
                  <c:v>0</c:v>
                </c:pt>
                <c:pt idx="8427">
                  <c:v>0</c:v>
                </c:pt>
                <c:pt idx="8428">
                  <c:v>0</c:v>
                </c:pt>
                <c:pt idx="8429">
                  <c:v>0</c:v>
                </c:pt>
                <c:pt idx="8430">
                  <c:v>0</c:v>
                </c:pt>
                <c:pt idx="8431">
                  <c:v>0</c:v>
                </c:pt>
                <c:pt idx="8432">
                  <c:v>0</c:v>
                </c:pt>
                <c:pt idx="8433">
                  <c:v>0</c:v>
                </c:pt>
                <c:pt idx="8434">
                  <c:v>0</c:v>
                </c:pt>
                <c:pt idx="8435">
                  <c:v>0</c:v>
                </c:pt>
                <c:pt idx="8436">
                  <c:v>0</c:v>
                </c:pt>
                <c:pt idx="8437">
                  <c:v>0</c:v>
                </c:pt>
                <c:pt idx="8438">
                  <c:v>0</c:v>
                </c:pt>
                <c:pt idx="8439">
                  <c:v>0</c:v>
                </c:pt>
                <c:pt idx="8440">
                  <c:v>0</c:v>
                </c:pt>
                <c:pt idx="8441">
                  <c:v>0</c:v>
                </c:pt>
                <c:pt idx="8442">
                  <c:v>0</c:v>
                </c:pt>
                <c:pt idx="8443">
                  <c:v>0</c:v>
                </c:pt>
                <c:pt idx="8444">
                  <c:v>0</c:v>
                </c:pt>
                <c:pt idx="8445">
                  <c:v>0</c:v>
                </c:pt>
                <c:pt idx="8446">
                  <c:v>0</c:v>
                </c:pt>
                <c:pt idx="8447">
                  <c:v>0</c:v>
                </c:pt>
                <c:pt idx="8448">
                  <c:v>0</c:v>
                </c:pt>
                <c:pt idx="8449">
                  <c:v>0</c:v>
                </c:pt>
                <c:pt idx="8450">
                  <c:v>0</c:v>
                </c:pt>
                <c:pt idx="8451">
                  <c:v>0</c:v>
                </c:pt>
                <c:pt idx="8452">
                  <c:v>0</c:v>
                </c:pt>
                <c:pt idx="8453">
                  <c:v>0</c:v>
                </c:pt>
                <c:pt idx="8454">
                  <c:v>0</c:v>
                </c:pt>
                <c:pt idx="8455">
                  <c:v>0</c:v>
                </c:pt>
                <c:pt idx="8456">
                  <c:v>0</c:v>
                </c:pt>
                <c:pt idx="8457">
                  <c:v>0</c:v>
                </c:pt>
                <c:pt idx="8458">
                  <c:v>0</c:v>
                </c:pt>
                <c:pt idx="8459">
                  <c:v>0</c:v>
                </c:pt>
                <c:pt idx="8460">
                  <c:v>0</c:v>
                </c:pt>
                <c:pt idx="8461">
                  <c:v>0</c:v>
                </c:pt>
                <c:pt idx="8462">
                  <c:v>0</c:v>
                </c:pt>
                <c:pt idx="8463">
                  <c:v>0</c:v>
                </c:pt>
                <c:pt idx="8464">
                  <c:v>0</c:v>
                </c:pt>
                <c:pt idx="8465">
                  <c:v>0</c:v>
                </c:pt>
                <c:pt idx="8466">
                  <c:v>0</c:v>
                </c:pt>
                <c:pt idx="8467">
                  <c:v>0</c:v>
                </c:pt>
                <c:pt idx="8468">
                  <c:v>0</c:v>
                </c:pt>
                <c:pt idx="8469">
                  <c:v>0</c:v>
                </c:pt>
                <c:pt idx="8470">
                  <c:v>0</c:v>
                </c:pt>
                <c:pt idx="8471">
                  <c:v>0</c:v>
                </c:pt>
                <c:pt idx="8472">
                  <c:v>0</c:v>
                </c:pt>
                <c:pt idx="8473">
                  <c:v>0</c:v>
                </c:pt>
                <c:pt idx="8474">
                  <c:v>0</c:v>
                </c:pt>
                <c:pt idx="8475">
                  <c:v>0</c:v>
                </c:pt>
                <c:pt idx="8476">
                  <c:v>0</c:v>
                </c:pt>
                <c:pt idx="8477">
                  <c:v>0</c:v>
                </c:pt>
                <c:pt idx="8478">
                  <c:v>0</c:v>
                </c:pt>
                <c:pt idx="8479">
                  <c:v>0</c:v>
                </c:pt>
                <c:pt idx="8480">
                  <c:v>0</c:v>
                </c:pt>
                <c:pt idx="8481">
                  <c:v>0</c:v>
                </c:pt>
                <c:pt idx="8482">
                  <c:v>0</c:v>
                </c:pt>
                <c:pt idx="8483">
                  <c:v>0</c:v>
                </c:pt>
                <c:pt idx="8484">
                  <c:v>0</c:v>
                </c:pt>
                <c:pt idx="8485">
                  <c:v>0</c:v>
                </c:pt>
                <c:pt idx="8486">
                  <c:v>0</c:v>
                </c:pt>
                <c:pt idx="8487">
                  <c:v>0</c:v>
                </c:pt>
                <c:pt idx="8488">
                  <c:v>0</c:v>
                </c:pt>
                <c:pt idx="8489">
                  <c:v>0</c:v>
                </c:pt>
                <c:pt idx="8490">
                  <c:v>0</c:v>
                </c:pt>
                <c:pt idx="8491">
                  <c:v>0</c:v>
                </c:pt>
                <c:pt idx="8492">
                  <c:v>0</c:v>
                </c:pt>
                <c:pt idx="8493">
                  <c:v>0</c:v>
                </c:pt>
                <c:pt idx="8494">
                  <c:v>0</c:v>
                </c:pt>
                <c:pt idx="8495">
                  <c:v>0</c:v>
                </c:pt>
                <c:pt idx="8496">
                  <c:v>0</c:v>
                </c:pt>
                <c:pt idx="8497">
                  <c:v>0</c:v>
                </c:pt>
                <c:pt idx="8498">
                  <c:v>0</c:v>
                </c:pt>
                <c:pt idx="8499">
                  <c:v>0</c:v>
                </c:pt>
                <c:pt idx="8500">
                  <c:v>0</c:v>
                </c:pt>
                <c:pt idx="8501">
                  <c:v>0</c:v>
                </c:pt>
                <c:pt idx="8502">
                  <c:v>0</c:v>
                </c:pt>
                <c:pt idx="8503">
                  <c:v>0</c:v>
                </c:pt>
                <c:pt idx="8504">
                  <c:v>0</c:v>
                </c:pt>
                <c:pt idx="8505">
                  <c:v>0</c:v>
                </c:pt>
                <c:pt idx="8506">
                  <c:v>0</c:v>
                </c:pt>
                <c:pt idx="8507">
                  <c:v>0</c:v>
                </c:pt>
                <c:pt idx="8508">
                  <c:v>0</c:v>
                </c:pt>
                <c:pt idx="8509">
                  <c:v>0</c:v>
                </c:pt>
                <c:pt idx="8510">
                  <c:v>0</c:v>
                </c:pt>
                <c:pt idx="8511">
                  <c:v>0</c:v>
                </c:pt>
                <c:pt idx="8512">
                  <c:v>0</c:v>
                </c:pt>
                <c:pt idx="8513">
                  <c:v>0</c:v>
                </c:pt>
                <c:pt idx="8514">
                  <c:v>0</c:v>
                </c:pt>
                <c:pt idx="8515">
                  <c:v>0</c:v>
                </c:pt>
                <c:pt idx="8516">
                  <c:v>0</c:v>
                </c:pt>
                <c:pt idx="8517">
                  <c:v>0</c:v>
                </c:pt>
                <c:pt idx="8518">
                  <c:v>0</c:v>
                </c:pt>
                <c:pt idx="8519">
                  <c:v>0</c:v>
                </c:pt>
                <c:pt idx="8520">
                  <c:v>0</c:v>
                </c:pt>
                <c:pt idx="8521">
                  <c:v>0</c:v>
                </c:pt>
                <c:pt idx="8522">
                  <c:v>0</c:v>
                </c:pt>
                <c:pt idx="8523">
                  <c:v>0</c:v>
                </c:pt>
                <c:pt idx="8524">
                  <c:v>0</c:v>
                </c:pt>
                <c:pt idx="8525">
                  <c:v>0</c:v>
                </c:pt>
                <c:pt idx="8526">
                  <c:v>0</c:v>
                </c:pt>
                <c:pt idx="8527">
                  <c:v>0</c:v>
                </c:pt>
                <c:pt idx="8528">
                  <c:v>0</c:v>
                </c:pt>
                <c:pt idx="8529">
                  <c:v>0</c:v>
                </c:pt>
                <c:pt idx="8530">
                  <c:v>0</c:v>
                </c:pt>
                <c:pt idx="8531">
                  <c:v>0</c:v>
                </c:pt>
                <c:pt idx="8532">
                  <c:v>0</c:v>
                </c:pt>
                <c:pt idx="8533">
                  <c:v>0</c:v>
                </c:pt>
                <c:pt idx="8534">
                  <c:v>0</c:v>
                </c:pt>
                <c:pt idx="8535">
                  <c:v>0</c:v>
                </c:pt>
                <c:pt idx="8536">
                  <c:v>0</c:v>
                </c:pt>
                <c:pt idx="8537">
                  <c:v>0</c:v>
                </c:pt>
                <c:pt idx="8538">
                  <c:v>0</c:v>
                </c:pt>
                <c:pt idx="8539">
                  <c:v>0</c:v>
                </c:pt>
                <c:pt idx="8540">
                  <c:v>0</c:v>
                </c:pt>
                <c:pt idx="8541">
                  <c:v>0</c:v>
                </c:pt>
                <c:pt idx="8542">
                  <c:v>0</c:v>
                </c:pt>
                <c:pt idx="8543">
                  <c:v>0</c:v>
                </c:pt>
                <c:pt idx="8544">
                  <c:v>0</c:v>
                </c:pt>
                <c:pt idx="8545">
                  <c:v>0</c:v>
                </c:pt>
                <c:pt idx="8546">
                  <c:v>0</c:v>
                </c:pt>
                <c:pt idx="8547">
                  <c:v>0</c:v>
                </c:pt>
                <c:pt idx="8548">
                  <c:v>0</c:v>
                </c:pt>
                <c:pt idx="8549">
                  <c:v>0</c:v>
                </c:pt>
                <c:pt idx="8550">
                  <c:v>0</c:v>
                </c:pt>
                <c:pt idx="8551">
                  <c:v>0</c:v>
                </c:pt>
                <c:pt idx="8552">
                  <c:v>0</c:v>
                </c:pt>
                <c:pt idx="8553">
                  <c:v>0</c:v>
                </c:pt>
                <c:pt idx="8554">
                  <c:v>0</c:v>
                </c:pt>
                <c:pt idx="8555">
                  <c:v>0</c:v>
                </c:pt>
                <c:pt idx="8556">
                  <c:v>0</c:v>
                </c:pt>
                <c:pt idx="8557">
                  <c:v>0</c:v>
                </c:pt>
                <c:pt idx="8558">
                  <c:v>0</c:v>
                </c:pt>
                <c:pt idx="8559">
                  <c:v>0</c:v>
                </c:pt>
                <c:pt idx="8560">
                  <c:v>0</c:v>
                </c:pt>
                <c:pt idx="8561">
                  <c:v>0</c:v>
                </c:pt>
                <c:pt idx="8562">
                  <c:v>0</c:v>
                </c:pt>
                <c:pt idx="8563">
                  <c:v>0</c:v>
                </c:pt>
                <c:pt idx="8564">
                  <c:v>0</c:v>
                </c:pt>
                <c:pt idx="8565">
                  <c:v>0</c:v>
                </c:pt>
                <c:pt idx="8566">
                  <c:v>0</c:v>
                </c:pt>
                <c:pt idx="8567">
                  <c:v>0</c:v>
                </c:pt>
                <c:pt idx="8568">
                  <c:v>0</c:v>
                </c:pt>
                <c:pt idx="8569">
                  <c:v>0</c:v>
                </c:pt>
                <c:pt idx="8570">
                  <c:v>0</c:v>
                </c:pt>
                <c:pt idx="8571">
                  <c:v>0</c:v>
                </c:pt>
                <c:pt idx="8572">
                  <c:v>0</c:v>
                </c:pt>
                <c:pt idx="8573">
                  <c:v>0</c:v>
                </c:pt>
                <c:pt idx="8574">
                  <c:v>0</c:v>
                </c:pt>
                <c:pt idx="8575">
                  <c:v>0</c:v>
                </c:pt>
                <c:pt idx="8576">
                  <c:v>0</c:v>
                </c:pt>
                <c:pt idx="8577">
                  <c:v>0</c:v>
                </c:pt>
                <c:pt idx="8578">
                  <c:v>0</c:v>
                </c:pt>
                <c:pt idx="8579">
                  <c:v>0</c:v>
                </c:pt>
                <c:pt idx="8580">
                  <c:v>0</c:v>
                </c:pt>
                <c:pt idx="8581">
                  <c:v>0</c:v>
                </c:pt>
                <c:pt idx="8582">
                  <c:v>0</c:v>
                </c:pt>
                <c:pt idx="8583">
                  <c:v>0</c:v>
                </c:pt>
                <c:pt idx="8584">
                  <c:v>0</c:v>
                </c:pt>
                <c:pt idx="8585">
                  <c:v>0</c:v>
                </c:pt>
                <c:pt idx="8586">
                  <c:v>0</c:v>
                </c:pt>
                <c:pt idx="8587">
                  <c:v>0</c:v>
                </c:pt>
                <c:pt idx="8588">
                  <c:v>0</c:v>
                </c:pt>
                <c:pt idx="8589">
                  <c:v>0</c:v>
                </c:pt>
                <c:pt idx="8590">
                  <c:v>0</c:v>
                </c:pt>
                <c:pt idx="8591">
                  <c:v>0</c:v>
                </c:pt>
                <c:pt idx="8592">
                  <c:v>0</c:v>
                </c:pt>
                <c:pt idx="8593">
                  <c:v>0</c:v>
                </c:pt>
                <c:pt idx="8594">
                  <c:v>0</c:v>
                </c:pt>
                <c:pt idx="8595">
                  <c:v>0</c:v>
                </c:pt>
                <c:pt idx="8596">
                  <c:v>0</c:v>
                </c:pt>
                <c:pt idx="8597">
                  <c:v>0</c:v>
                </c:pt>
                <c:pt idx="8598">
                  <c:v>0</c:v>
                </c:pt>
                <c:pt idx="8599">
                  <c:v>0</c:v>
                </c:pt>
                <c:pt idx="8600">
                  <c:v>0</c:v>
                </c:pt>
                <c:pt idx="8601">
                  <c:v>0</c:v>
                </c:pt>
                <c:pt idx="8602">
                  <c:v>0</c:v>
                </c:pt>
                <c:pt idx="8603">
                  <c:v>0</c:v>
                </c:pt>
                <c:pt idx="8604">
                  <c:v>0</c:v>
                </c:pt>
                <c:pt idx="8605">
                  <c:v>0</c:v>
                </c:pt>
                <c:pt idx="8606">
                  <c:v>0</c:v>
                </c:pt>
                <c:pt idx="8607">
                  <c:v>0</c:v>
                </c:pt>
                <c:pt idx="8608">
                  <c:v>0</c:v>
                </c:pt>
                <c:pt idx="8609">
                  <c:v>0</c:v>
                </c:pt>
                <c:pt idx="8610">
                  <c:v>0</c:v>
                </c:pt>
                <c:pt idx="8611">
                  <c:v>0</c:v>
                </c:pt>
                <c:pt idx="8612">
                  <c:v>0</c:v>
                </c:pt>
                <c:pt idx="8613">
                  <c:v>0</c:v>
                </c:pt>
                <c:pt idx="8614">
                  <c:v>0</c:v>
                </c:pt>
                <c:pt idx="8615">
                  <c:v>0</c:v>
                </c:pt>
                <c:pt idx="8616">
                  <c:v>0</c:v>
                </c:pt>
                <c:pt idx="8617">
                  <c:v>0</c:v>
                </c:pt>
                <c:pt idx="8618">
                  <c:v>0</c:v>
                </c:pt>
                <c:pt idx="8619">
                  <c:v>0</c:v>
                </c:pt>
                <c:pt idx="8620">
                  <c:v>0</c:v>
                </c:pt>
                <c:pt idx="8621">
                  <c:v>0</c:v>
                </c:pt>
                <c:pt idx="8622">
                  <c:v>0</c:v>
                </c:pt>
                <c:pt idx="8623">
                  <c:v>0</c:v>
                </c:pt>
                <c:pt idx="8624">
                  <c:v>0</c:v>
                </c:pt>
                <c:pt idx="8625">
                  <c:v>0</c:v>
                </c:pt>
                <c:pt idx="8626">
                  <c:v>0</c:v>
                </c:pt>
                <c:pt idx="8627">
                  <c:v>0</c:v>
                </c:pt>
                <c:pt idx="8628">
                  <c:v>0</c:v>
                </c:pt>
                <c:pt idx="8629">
                  <c:v>0</c:v>
                </c:pt>
                <c:pt idx="8630">
                  <c:v>0</c:v>
                </c:pt>
                <c:pt idx="8631">
                  <c:v>0</c:v>
                </c:pt>
                <c:pt idx="8632">
                  <c:v>0</c:v>
                </c:pt>
                <c:pt idx="8633">
                  <c:v>0</c:v>
                </c:pt>
                <c:pt idx="8634">
                  <c:v>0</c:v>
                </c:pt>
                <c:pt idx="8635">
                  <c:v>0</c:v>
                </c:pt>
                <c:pt idx="8636">
                  <c:v>0</c:v>
                </c:pt>
                <c:pt idx="8637">
                  <c:v>0</c:v>
                </c:pt>
                <c:pt idx="8638">
                  <c:v>0</c:v>
                </c:pt>
                <c:pt idx="8639">
                  <c:v>0</c:v>
                </c:pt>
                <c:pt idx="8640">
                  <c:v>0</c:v>
                </c:pt>
                <c:pt idx="8641">
                  <c:v>0</c:v>
                </c:pt>
                <c:pt idx="8642">
                  <c:v>0</c:v>
                </c:pt>
                <c:pt idx="8643">
                  <c:v>0</c:v>
                </c:pt>
                <c:pt idx="8644">
                  <c:v>0</c:v>
                </c:pt>
                <c:pt idx="8645">
                  <c:v>0</c:v>
                </c:pt>
                <c:pt idx="8646">
                  <c:v>0</c:v>
                </c:pt>
                <c:pt idx="8647">
                  <c:v>0</c:v>
                </c:pt>
                <c:pt idx="8648">
                  <c:v>0</c:v>
                </c:pt>
                <c:pt idx="8649">
                  <c:v>0</c:v>
                </c:pt>
                <c:pt idx="8650">
                  <c:v>0</c:v>
                </c:pt>
                <c:pt idx="8651">
                  <c:v>0</c:v>
                </c:pt>
                <c:pt idx="8652">
                  <c:v>0</c:v>
                </c:pt>
                <c:pt idx="8653">
                  <c:v>0</c:v>
                </c:pt>
                <c:pt idx="8654">
                  <c:v>0</c:v>
                </c:pt>
                <c:pt idx="8655">
                  <c:v>0</c:v>
                </c:pt>
                <c:pt idx="8656">
                  <c:v>0</c:v>
                </c:pt>
                <c:pt idx="8657">
                  <c:v>0</c:v>
                </c:pt>
                <c:pt idx="8658">
                  <c:v>0</c:v>
                </c:pt>
                <c:pt idx="8659">
                  <c:v>0</c:v>
                </c:pt>
                <c:pt idx="8660">
                  <c:v>0</c:v>
                </c:pt>
                <c:pt idx="8661">
                  <c:v>0</c:v>
                </c:pt>
                <c:pt idx="8662">
                  <c:v>0</c:v>
                </c:pt>
                <c:pt idx="8663">
                  <c:v>0</c:v>
                </c:pt>
                <c:pt idx="8664">
                  <c:v>0</c:v>
                </c:pt>
                <c:pt idx="8665">
                  <c:v>0</c:v>
                </c:pt>
                <c:pt idx="8666">
                  <c:v>0</c:v>
                </c:pt>
                <c:pt idx="8667">
                  <c:v>0</c:v>
                </c:pt>
                <c:pt idx="8668">
                  <c:v>0</c:v>
                </c:pt>
                <c:pt idx="8669">
                  <c:v>0</c:v>
                </c:pt>
                <c:pt idx="8670">
                  <c:v>0</c:v>
                </c:pt>
                <c:pt idx="8671">
                  <c:v>0</c:v>
                </c:pt>
                <c:pt idx="8672">
                  <c:v>0</c:v>
                </c:pt>
                <c:pt idx="8673">
                  <c:v>0</c:v>
                </c:pt>
                <c:pt idx="8674">
                  <c:v>0</c:v>
                </c:pt>
                <c:pt idx="8675">
                  <c:v>0</c:v>
                </c:pt>
                <c:pt idx="8676">
                  <c:v>0</c:v>
                </c:pt>
                <c:pt idx="8677">
                  <c:v>0</c:v>
                </c:pt>
                <c:pt idx="8678">
                  <c:v>0</c:v>
                </c:pt>
                <c:pt idx="8679">
                  <c:v>0</c:v>
                </c:pt>
                <c:pt idx="8680">
                  <c:v>0</c:v>
                </c:pt>
                <c:pt idx="8681">
                  <c:v>0</c:v>
                </c:pt>
                <c:pt idx="8682">
                  <c:v>0</c:v>
                </c:pt>
                <c:pt idx="8683">
                  <c:v>0</c:v>
                </c:pt>
                <c:pt idx="8684">
                  <c:v>0</c:v>
                </c:pt>
                <c:pt idx="8685">
                  <c:v>0</c:v>
                </c:pt>
                <c:pt idx="8686">
                  <c:v>0</c:v>
                </c:pt>
                <c:pt idx="8687">
                  <c:v>0</c:v>
                </c:pt>
                <c:pt idx="8688">
                  <c:v>0</c:v>
                </c:pt>
                <c:pt idx="8689">
                  <c:v>0</c:v>
                </c:pt>
                <c:pt idx="8690">
                  <c:v>0</c:v>
                </c:pt>
                <c:pt idx="8691">
                  <c:v>0</c:v>
                </c:pt>
                <c:pt idx="8692">
                  <c:v>0</c:v>
                </c:pt>
                <c:pt idx="8693">
                  <c:v>0</c:v>
                </c:pt>
                <c:pt idx="8694">
                  <c:v>0</c:v>
                </c:pt>
                <c:pt idx="8695">
                  <c:v>0</c:v>
                </c:pt>
                <c:pt idx="8696">
                  <c:v>0</c:v>
                </c:pt>
                <c:pt idx="8697">
                  <c:v>0</c:v>
                </c:pt>
                <c:pt idx="8698">
                  <c:v>0</c:v>
                </c:pt>
                <c:pt idx="8699">
                  <c:v>0</c:v>
                </c:pt>
                <c:pt idx="8700">
                  <c:v>0</c:v>
                </c:pt>
                <c:pt idx="8701">
                  <c:v>0</c:v>
                </c:pt>
                <c:pt idx="8702">
                  <c:v>0</c:v>
                </c:pt>
                <c:pt idx="8703">
                  <c:v>0</c:v>
                </c:pt>
                <c:pt idx="8704">
                  <c:v>0</c:v>
                </c:pt>
                <c:pt idx="8705">
                  <c:v>0</c:v>
                </c:pt>
                <c:pt idx="8706">
                  <c:v>0</c:v>
                </c:pt>
                <c:pt idx="8707">
                  <c:v>0</c:v>
                </c:pt>
                <c:pt idx="8708">
                  <c:v>0</c:v>
                </c:pt>
                <c:pt idx="8709">
                  <c:v>0</c:v>
                </c:pt>
                <c:pt idx="8710">
                  <c:v>0</c:v>
                </c:pt>
                <c:pt idx="8711">
                  <c:v>0</c:v>
                </c:pt>
                <c:pt idx="8712">
                  <c:v>0</c:v>
                </c:pt>
                <c:pt idx="8713">
                  <c:v>0</c:v>
                </c:pt>
                <c:pt idx="8714">
                  <c:v>0</c:v>
                </c:pt>
                <c:pt idx="8715">
                  <c:v>0</c:v>
                </c:pt>
                <c:pt idx="8716">
                  <c:v>0</c:v>
                </c:pt>
                <c:pt idx="8717">
                  <c:v>0</c:v>
                </c:pt>
                <c:pt idx="8718">
                  <c:v>0</c:v>
                </c:pt>
                <c:pt idx="8719">
                  <c:v>0</c:v>
                </c:pt>
                <c:pt idx="8720">
                  <c:v>0</c:v>
                </c:pt>
                <c:pt idx="8721">
                  <c:v>0</c:v>
                </c:pt>
                <c:pt idx="8722">
                  <c:v>0</c:v>
                </c:pt>
                <c:pt idx="8723">
                  <c:v>0</c:v>
                </c:pt>
                <c:pt idx="8724">
                  <c:v>0</c:v>
                </c:pt>
                <c:pt idx="8725">
                  <c:v>0</c:v>
                </c:pt>
                <c:pt idx="8726">
                  <c:v>0</c:v>
                </c:pt>
                <c:pt idx="8727">
                  <c:v>0</c:v>
                </c:pt>
                <c:pt idx="8728">
                  <c:v>0</c:v>
                </c:pt>
                <c:pt idx="8729">
                  <c:v>0</c:v>
                </c:pt>
                <c:pt idx="8730">
                  <c:v>0</c:v>
                </c:pt>
                <c:pt idx="8731">
                  <c:v>0</c:v>
                </c:pt>
                <c:pt idx="8732">
                  <c:v>0</c:v>
                </c:pt>
                <c:pt idx="8733">
                  <c:v>0</c:v>
                </c:pt>
                <c:pt idx="8734">
                  <c:v>0</c:v>
                </c:pt>
                <c:pt idx="8735">
                  <c:v>0</c:v>
                </c:pt>
                <c:pt idx="8736">
                  <c:v>0</c:v>
                </c:pt>
                <c:pt idx="8737">
                  <c:v>0</c:v>
                </c:pt>
                <c:pt idx="8738">
                  <c:v>0</c:v>
                </c:pt>
                <c:pt idx="8739">
                  <c:v>0</c:v>
                </c:pt>
                <c:pt idx="8740">
                  <c:v>0</c:v>
                </c:pt>
                <c:pt idx="8741">
                  <c:v>0</c:v>
                </c:pt>
                <c:pt idx="8742">
                  <c:v>0</c:v>
                </c:pt>
                <c:pt idx="8743">
                  <c:v>0</c:v>
                </c:pt>
                <c:pt idx="8744">
                  <c:v>0</c:v>
                </c:pt>
                <c:pt idx="8745">
                  <c:v>0</c:v>
                </c:pt>
                <c:pt idx="8746">
                  <c:v>0</c:v>
                </c:pt>
                <c:pt idx="8747">
                  <c:v>0</c:v>
                </c:pt>
                <c:pt idx="8748">
                  <c:v>0</c:v>
                </c:pt>
                <c:pt idx="8749">
                  <c:v>0</c:v>
                </c:pt>
                <c:pt idx="8750">
                  <c:v>0</c:v>
                </c:pt>
                <c:pt idx="8751">
                  <c:v>0</c:v>
                </c:pt>
                <c:pt idx="8752">
                  <c:v>0</c:v>
                </c:pt>
                <c:pt idx="8753">
                  <c:v>0</c:v>
                </c:pt>
                <c:pt idx="8754">
                  <c:v>0</c:v>
                </c:pt>
                <c:pt idx="8755">
                  <c:v>0</c:v>
                </c:pt>
                <c:pt idx="8756">
                  <c:v>0</c:v>
                </c:pt>
                <c:pt idx="8757">
                  <c:v>0</c:v>
                </c:pt>
                <c:pt idx="8758">
                  <c:v>0</c:v>
                </c:pt>
                <c:pt idx="8759">
                  <c:v>0</c:v>
                </c:pt>
              </c:numCache>
            </c:numRef>
          </c:val>
          <c:extLst>
            <c:ext xmlns:c16="http://schemas.microsoft.com/office/drawing/2014/chart" uri="{C3380CC4-5D6E-409C-BE32-E72D297353CC}">
              <c16:uniqueId val="{00000000-2FF9-4E8F-B05E-2B8FAEB73F3F}"/>
            </c:ext>
          </c:extLst>
        </c:ser>
        <c:dLbls>
          <c:showLegendKey val="0"/>
          <c:showVal val="0"/>
          <c:showCatName val="0"/>
          <c:showSerName val="0"/>
          <c:showPercent val="0"/>
          <c:showBubbleSize val="0"/>
        </c:dLbls>
        <c:gapWidth val="219"/>
        <c:overlap val="-27"/>
        <c:axId val="1565831727"/>
        <c:axId val="1565830895"/>
      </c:barChart>
      <c:catAx>
        <c:axId val="1565831727"/>
        <c:scaling>
          <c:orientation val="minMax"/>
        </c:scaling>
        <c:delete val="1"/>
        <c:axPos val="b"/>
        <c:majorTickMark val="none"/>
        <c:minorTickMark val="none"/>
        <c:tickLblPos val="nextTo"/>
        <c:crossAx val="1565830895"/>
        <c:crosses val="autoZero"/>
        <c:auto val="1"/>
        <c:lblAlgn val="ctr"/>
        <c:lblOffset val="100"/>
        <c:noMultiLvlLbl val="0"/>
      </c:catAx>
      <c:valAx>
        <c:axId val="1565830895"/>
        <c:scaling>
          <c:orientation val="minMax"/>
          <c:max val="30"/>
        </c:scaling>
        <c:delete val="0"/>
        <c:axPos val="l"/>
        <c:majorGridlines>
          <c:spPr>
            <a:ln w="9525" cap="flat" cmpd="sng" algn="ctr">
              <a:solidFill>
                <a:schemeClr val="tx1">
                  <a:lumMod val="15000"/>
                  <a:lumOff val="85000"/>
                </a:schemeClr>
              </a:solidFill>
              <a:round/>
            </a:ln>
            <a:effectLst/>
          </c:spPr>
        </c:majorGridlines>
        <c:numFmt formatCode="#0.0\ &quot;kW&quot;"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crossAx val="1565831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s-E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800" b="0" i="0" u="none" strike="noStrike" kern="1200" spc="0" baseline="0" dirty="0">
                <a:solidFill>
                  <a:srgbClr val="3F3F3F">
                    <a:lumMod val="65000"/>
                    <a:lumOff val="35000"/>
                  </a:srgbClr>
                </a:solidFill>
                <a:latin typeface="Arial" panose="020B0604020202020204" pitchFamily="34" charset="0"/>
                <a:cs typeface="Arial" panose="020B0604020202020204" pitchFamily="34" charset="0"/>
              </a:rPr>
              <a:t>Recirculation Unit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clustered"/>
        <c:varyColors val="0"/>
        <c:ser>
          <c:idx val="0"/>
          <c:order val="0"/>
          <c:tx>
            <c:v>Temperature</c:v>
          </c:tx>
          <c:spPr>
            <a:solidFill>
              <a:schemeClr val="accent1"/>
            </a:solidFill>
            <a:ln>
              <a:solidFill>
                <a:srgbClr val="92D050"/>
              </a:solidFill>
            </a:ln>
            <a:effectLst/>
          </c:spPr>
          <c:invertIfNegative val="0"/>
          <c:val>
            <c:numRef>
              <c:f>'Energy Analysis (ARM)'!$BL$16:$BL$8775</c:f>
              <c:numCache>
                <c:formatCode>#0.0\ "kW"</c:formatCode>
                <c:ptCount val="8760"/>
                <c:pt idx="0">
                  <c:v>6.8737856262291048</c:v>
                </c:pt>
                <c:pt idx="1">
                  <c:v>6.87263756224384</c:v>
                </c:pt>
                <c:pt idx="2">
                  <c:v>6.8753929158085043</c:v>
                </c:pt>
                <c:pt idx="3">
                  <c:v>6.8651751463395296</c:v>
                </c:pt>
                <c:pt idx="4">
                  <c:v>6.8711450790629707</c:v>
                </c:pt>
                <c:pt idx="5">
                  <c:v>34.414224031599893</c:v>
                </c:pt>
                <c:pt idx="6">
                  <c:v>34.435352278533792</c:v>
                </c:pt>
                <c:pt idx="7">
                  <c:v>39.111681553049131</c:v>
                </c:pt>
                <c:pt idx="8">
                  <c:v>39.103897462073498</c:v>
                </c:pt>
                <c:pt idx="9">
                  <c:v>39.112515562796546</c:v>
                </c:pt>
                <c:pt idx="10">
                  <c:v>39.100561423083931</c:v>
                </c:pt>
                <c:pt idx="11">
                  <c:v>39.105287478319156</c:v>
                </c:pt>
                <c:pt idx="12">
                  <c:v>39.106121488066542</c:v>
                </c:pt>
                <c:pt idx="13">
                  <c:v>39.110291536803523</c:v>
                </c:pt>
                <c:pt idx="14">
                  <c:v>39.123635692761738</c:v>
                </c:pt>
                <c:pt idx="15">
                  <c:v>39.135311829225238</c:v>
                </c:pt>
                <c:pt idx="16">
                  <c:v>39.139203874713054</c:v>
                </c:pt>
                <c:pt idx="17">
                  <c:v>13.741366909937231</c:v>
                </c:pt>
                <c:pt idx="18">
                  <c:v>13.743490828309984</c:v>
                </c:pt>
                <c:pt idx="19">
                  <c:v>13.746705407468767</c:v>
                </c:pt>
                <c:pt idx="20">
                  <c:v>13.745270327487171</c:v>
                </c:pt>
                <c:pt idx="21">
                  <c:v>13.738094927579185</c:v>
                </c:pt>
                <c:pt idx="22">
                  <c:v>6.8766557861922983</c:v>
                </c:pt>
                <c:pt idx="23">
                  <c:v>6.8732689974357415</c:v>
                </c:pt>
                <c:pt idx="24">
                  <c:v>6.8718339174541452</c:v>
                </c:pt>
                <c:pt idx="25">
                  <c:v>6.8705136438710799</c:v>
                </c:pt>
                <c:pt idx="26">
                  <c:v>6.8701692246754957</c:v>
                </c:pt>
                <c:pt idx="27">
                  <c:v>6.8679879031034705</c:v>
                </c:pt>
                <c:pt idx="28">
                  <c:v>6.8653473559373239</c:v>
                </c:pt>
                <c:pt idx="29">
                  <c:v>34.469268674927712</c:v>
                </c:pt>
                <c:pt idx="30">
                  <c:v>34.48177882113859</c:v>
                </c:pt>
                <c:pt idx="31">
                  <c:v>39.118909637526585</c:v>
                </c:pt>
                <c:pt idx="32">
                  <c:v>39.123635692761738</c:v>
                </c:pt>
                <c:pt idx="33">
                  <c:v>39.11724161803177</c:v>
                </c:pt>
                <c:pt idx="34">
                  <c:v>39.106955497813949</c:v>
                </c:pt>
                <c:pt idx="35">
                  <c:v>39.134477819477851</c:v>
                </c:pt>
                <c:pt idx="36">
                  <c:v>39.131419783737421</c:v>
                </c:pt>
                <c:pt idx="37">
                  <c:v>39.158386098903065</c:v>
                </c:pt>
                <c:pt idx="38">
                  <c:v>39.165058176882255</c:v>
                </c:pt>
                <c:pt idx="39">
                  <c:v>39.172008258110466</c:v>
                </c:pt>
                <c:pt idx="40">
                  <c:v>39.176456310096547</c:v>
                </c:pt>
                <c:pt idx="41">
                  <c:v>13.755315887358341</c:v>
                </c:pt>
                <c:pt idx="42">
                  <c:v>13.755143677760548</c:v>
                </c:pt>
                <c:pt idx="43">
                  <c:v>13.754512242568635</c:v>
                </c:pt>
                <c:pt idx="44">
                  <c:v>13.754684452166432</c:v>
                </c:pt>
                <c:pt idx="45">
                  <c:v>13.754397436170118</c:v>
                </c:pt>
                <c:pt idx="46">
                  <c:v>6.8859551044730383</c:v>
                </c:pt>
                <c:pt idx="47">
                  <c:v>6.886414330067157</c:v>
                </c:pt>
                <c:pt idx="48">
                  <c:v>6.886127314070829</c:v>
                </c:pt>
                <c:pt idx="49">
                  <c:v>6.8854958788789249</c:v>
                </c:pt>
                <c:pt idx="50">
                  <c:v>6.8852088628826085</c:v>
                </c:pt>
                <c:pt idx="51">
                  <c:v>6.884749637288496</c:v>
                </c:pt>
                <c:pt idx="52">
                  <c:v>6.8857828948752466</c:v>
                </c:pt>
                <c:pt idx="53">
                  <c:v>34.512081175293801</c:v>
                </c:pt>
                <c:pt idx="54">
                  <c:v>34.516529227279875</c:v>
                </c:pt>
                <c:pt idx="55">
                  <c:v>39.177012316594848</c:v>
                </c:pt>
                <c:pt idx="56">
                  <c:v>39.175622300349175</c:v>
                </c:pt>
                <c:pt idx="57">
                  <c:v>39.177012316594848</c:v>
                </c:pt>
                <c:pt idx="58">
                  <c:v>39.18007035233525</c:v>
                </c:pt>
                <c:pt idx="59">
                  <c:v>39.183128388075666</c:v>
                </c:pt>
                <c:pt idx="60">
                  <c:v>39.185352414068717</c:v>
                </c:pt>
                <c:pt idx="61">
                  <c:v>39.186742430314332</c:v>
                </c:pt>
                <c:pt idx="62">
                  <c:v>39.186186423816132</c:v>
                </c:pt>
                <c:pt idx="63">
                  <c:v>39.187576440061797</c:v>
                </c:pt>
                <c:pt idx="64">
                  <c:v>39.18396239782308</c:v>
                </c:pt>
                <c:pt idx="65">
                  <c:v>13.756234338546552</c:v>
                </c:pt>
                <c:pt idx="66">
                  <c:v>13.754856661764221</c:v>
                </c:pt>
                <c:pt idx="67">
                  <c:v>13.755602903354649</c:v>
                </c:pt>
                <c:pt idx="68">
                  <c:v>13.755947322550233</c:v>
                </c:pt>
                <c:pt idx="69">
                  <c:v>13.75548809695613</c:v>
                </c:pt>
                <c:pt idx="70">
                  <c:v>6.8874748211433907</c:v>
                </c:pt>
                <c:pt idx="71">
                  <c:v>6.8877208644908263</c:v>
                </c:pt>
                <c:pt idx="72">
                  <c:v>6.8899589976734683</c:v>
                </c:pt>
                <c:pt idx="73">
                  <c:v>6.8920900709699549</c:v>
                </c:pt>
                <c:pt idx="74">
                  <c:v>6.8918794442443989</c:v>
                </c:pt>
                <c:pt idx="75">
                  <c:v>6.8931594290611526</c:v>
                </c:pt>
                <c:pt idx="76">
                  <c:v>6.8920900709699549</c:v>
                </c:pt>
                <c:pt idx="77">
                  <c:v>34.559410573433176</c:v>
                </c:pt>
                <c:pt idx="78">
                  <c:v>34.563300313008526</c:v>
                </c:pt>
                <c:pt idx="79">
                  <c:v>39.231884898482782</c:v>
                </c:pt>
                <c:pt idx="80">
                  <c:v>39.232898760158179</c:v>
                </c:pt>
                <c:pt idx="81">
                  <c:v>39.225748426462907</c:v>
                </c:pt>
                <c:pt idx="82">
                  <c:v>39.227885654572695</c:v>
                </c:pt>
                <c:pt idx="83">
                  <c:v>39.228651545392019</c:v>
                </c:pt>
                <c:pt idx="84">
                  <c:v>39.234160348464926</c:v>
                </c:pt>
                <c:pt idx="85">
                  <c:v>39.239466446432218</c:v>
                </c:pt>
                <c:pt idx="86">
                  <c:v>39.228998924182193</c:v>
                </c:pt>
                <c:pt idx="87">
                  <c:v>39.228164914434785</c:v>
                </c:pt>
                <c:pt idx="88">
                  <c:v>39.225384881943455</c:v>
                </c:pt>
                <c:pt idx="89">
                  <c:v>13.763754157650126</c:v>
                </c:pt>
                <c:pt idx="90">
                  <c:v>13.763467141653793</c:v>
                </c:pt>
                <c:pt idx="91">
                  <c:v>13.761515432878825</c:v>
                </c:pt>
                <c:pt idx="92">
                  <c:v>13.759391514506076</c:v>
                </c:pt>
                <c:pt idx="93">
                  <c:v>13.758186047321523</c:v>
                </c:pt>
                <c:pt idx="94">
                  <c:v>6.8894566996281297</c:v>
                </c:pt>
                <c:pt idx="95">
                  <c:v>6.8893418932296138</c:v>
                </c:pt>
                <c:pt idx="96">
                  <c:v>6.8881364260450608</c:v>
                </c:pt>
                <c:pt idx="97">
                  <c:v>6.8857828948752466</c:v>
                </c:pt>
                <c:pt idx="98">
                  <c:v>6.8836589765024954</c:v>
                </c:pt>
                <c:pt idx="99">
                  <c:v>6.8817646709267777</c:v>
                </c:pt>
                <c:pt idx="100">
                  <c:v>6.8806740101407682</c:v>
                </c:pt>
                <c:pt idx="101">
                  <c:v>34.497625006339014</c:v>
                </c:pt>
                <c:pt idx="102">
                  <c:v>34.495400980345963</c:v>
                </c:pt>
                <c:pt idx="103">
                  <c:v>39.148377981934345</c:v>
                </c:pt>
                <c:pt idx="104">
                  <c:v>39.154494053415242</c:v>
                </c:pt>
                <c:pt idx="105">
                  <c:v>39.152270027422219</c:v>
                </c:pt>
                <c:pt idx="106">
                  <c:v>39.143095920200899</c:v>
                </c:pt>
                <c:pt idx="107">
                  <c:v>39.144485936446557</c:v>
                </c:pt>
                <c:pt idx="108">
                  <c:v>39.162000141141739</c:v>
                </c:pt>
                <c:pt idx="109">
                  <c:v>39.168950222369986</c:v>
                </c:pt>
                <c:pt idx="110">
                  <c:v>39.17423228410351</c:v>
                </c:pt>
                <c:pt idx="111">
                  <c:v>39.16450217038394</c:v>
                </c:pt>
                <c:pt idx="112">
                  <c:v>39.16366816063659</c:v>
                </c:pt>
                <c:pt idx="113">
                  <c:v>13.749690373830477</c:v>
                </c:pt>
                <c:pt idx="114">
                  <c:v>13.75049401862017</c:v>
                </c:pt>
                <c:pt idx="115">
                  <c:v>13.7514124698084</c:v>
                </c:pt>
                <c:pt idx="116">
                  <c:v>13.75095324421428</c:v>
                </c:pt>
                <c:pt idx="117">
                  <c:v>13.745098117889379</c:v>
                </c:pt>
                <c:pt idx="118">
                  <c:v>6.8763687701959872</c:v>
                </c:pt>
                <c:pt idx="119">
                  <c:v>6.87906672056139</c:v>
                </c:pt>
                <c:pt idx="120">
                  <c:v>6.879238930159179</c:v>
                </c:pt>
                <c:pt idx="121">
                  <c:v>6.878607494967266</c:v>
                </c:pt>
                <c:pt idx="122">
                  <c:v>6.8814776549304586</c:v>
                </c:pt>
                <c:pt idx="123">
                  <c:v>6.8782630757716943</c:v>
                </c:pt>
                <c:pt idx="124">
                  <c:v>6.8745892710188112</c:v>
                </c:pt>
                <c:pt idx="125">
                  <c:v>34.460650574204713</c:v>
                </c:pt>
                <c:pt idx="126">
                  <c:v>34.454256499474681</c:v>
                </c:pt>
                <c:pt idx="127">
                  <c:v>39.128917754495269</c:v>
                </c:pt>
                <c:pt idx="128">
                  <c:v>39.136701845470917</c:v>
                </c:pt>
                <c:pt idx="129">
                  <c:v>39.127527738249611</c:v>
                </c:pt>
                <c:pt idx="130">
                  <c:v>39.139203874713054</c:v>
                </c:pt>
                <c:pt idx="131">
                  <c:v>39.139203874713054</c:v>
                </c:pt>
                <c:pt idx="132">
                  <c:v>39.153104037169634</c:v>
                </c:pt>
                <c:pt idx="133">
                  <c:v>39.153660043667863</c:v>
                </c:pt>
                <c:pt idx="134">
                  <c:v>39.160610124896131</c:v>
                </c:pt>
                <c:pt idx="135">
                  <c:v>39.154494053415242</c:v>
                </c:pt>
                <c:pt idx="136">
                  <c:v>39.159776115148702</c:v>
                </c:pt>
                <c:pt idx="137">
                  <c:v>13.750781034616502</c:v>
                </c:pt>
                <c:pt idx="138">
                  <c:v>13.748312697048144</c:v>
                </c:pt>
                <c:pt idx="139">
                  <c:v>13.748427503446672</c:v>
                </c:pt>
                <c:pt idx="140">
                  <c:v>13.744753698693799</c:v>
                </c:pt>
                <c:pt idx="141">
                  <c:v>13.747968277852577</c:v>
                </c:pt>
                <c:pt idx="142">
                  <c:v>6.8761965605981894</c:v>
                </c:pt>
                <c:pt idx="143">
                  <c:v>6.8758521414026035</c:v>
                </c:pt>
                <c:pt idx="144">
                  <c:v>6.8779760597753778</c:v>
                </c:pt>
                <c:pt idx="145">
                  <c:v>6.8763687701959872</c:v>
                </c:pt>
                <c:pt idx="146">
                  <c:v>6.8766557861922983</c:v>
                </c:pt>
                <c:pt idx="147">
                  <c:v>6.8770002053878798</c:v>
                </c:pt>
                <c:pt idx="148">
                  <c:v>6.8749336902143945</c:v>
                </c:pt>
                <c:pt idx="149">
                  <c:v>34.469268674927712</c:v>
                </c:pt>
                <c:pt idx="150">
                  <c:v>34.455924518969439</c:v>
                </c:pt>
                <c:pt idx="151">
                  <c:v>39.138369864965661</c:v>
                </c:pt>
                <c:pt idx="152">
                  <c:v>39.143095920200899</c:v>
                </c:pt>
                <c:pt idx="153">
                  <c:v>39.132809799983065</c:v>
                </c:pt>
                <c:pt idx="154">
                  <c:v>39.128917754495269</c:v>
                </c:pt>
                <c:pt idx="155">
                  <c:v>39.118909637526585</c:v>
                </c:pt>
                <c:pt idx="156">
                  <c:v>39.139203874713054</c:v>
                </c:pt>
                <c:pt idx="157">
                  <c:v>39.157552089155693</c:v>
                </c:pt>
                <c:pt idx="158">
                  <c:v>39.162834150889154</c:v>
                </c:pt>
                <c:pt idx="159">
                  <c:v>39.176456310096547</c:v>
                </c:pt>
                <c:pt idx="160">
                  <c:v>39.159776115148702</c:v>
                </c:pt>
                <c:pt idx="161">
                  <c:v>13.752503130594416</c:v>
                </c:pt>
                <c:pt idx="162">
                  <c:v>13.748140487450367</c:v>
                </c:pt>
                <c:pt idx="163">
                  <c:v>13.7431464091144</c:v>
                </c:pt>
                <c:pt idx="164">
                  <c:v>13.748599713044465</c:v>
                </c:pt>
                <c:pt idx="165">
                  <c:v>13.749575567431958</c:v>
                </c:pt>
                <c:pt idx="166">
                  <c:v>6.8774594309819959</c:v>
                </c:pt>
                <c:pt idx="167">
                  <c:v>6.8768279957900891</c:v>
                </c:pt>
                <c:pt idx="168">
                  <c:v>6.8776316405797822</c:v>
                </c:pt>
                <c:pt idx="169">
                  <c:v>6.8744170614210081</c:v>
                </c:pt>
                <c:pt idx="170">
                  <c:v>6.8796981557532826</c:v>
                </c:pt>
                <c:pt idx="171">
                  <c:v>6.8788945109635851</c:v>
                </c:pt>
                <c:pt idx="172">
                  <c:v>6.8778038501775747</c:v>
                </c:pt>
                <c:pt idx="173">
                  <c:v>34.470102684675112</c:v>
                </c:pt>
                <c:pt idx="174">
                  <c:v>34.463708609945108</c:v>
                </c:pt>
                <c:pt idx="175">
                  <c:v>39.136145838972659</c:v>
                </c:pt>
                <c:pt idx="176">
                  <c:v>39.144485936446557</c:v>
                </c:pt>
                <c:pt idx="177">
                  <c:v>39.154494053415242</c:v>
                </c:pt>
                <c:pt idx="178">
                  <c:v>39.143651926699157</c:v>
                </c:pt>
                <c:pt idx="179">
                  <c:v>39.161444134643503</c:v>
                </c:pt>
                <c:pt idx="180">
                  <c:v>39.169506228868329</c:v>
                </c:pt>
                <c:pt idx="181">
                  <c:v>39.150602007927425</c:v>
                </c:pt>
                <c:pt idx="182">
                  <c:v>39.171174248363123</c:v>
                </c:pt>
                <c:pt idx="183">
                  <c:v>39.18229437832828</c:v>
                </c:pt>
                <c:pt idx="184">
                  <c:v>39.179514345836942</c:v>
                </c:pt>
                <c:pt idx="185">
                  <c:v>13.752675340192205</c:v>
                </c:pt>
                <c:pt idx="186">
                  <c:v>13.752503130594416</c:v>
                </c:pt>
                <c:pt idx="187">
                  <c:v>13.750666228217964</c:v>
                </c:pt>
                <c:pt idx="188">
                  <c:v>13.752847549789999</c:v>
                </c:pt>
                <c:pt idx="189">
                  <c:v>13.755315887358341</c:v>
                </c:pt>
                <c:pt idx="190">
                  <c:v>6.8857828948752466</c:v>
                </c:pt>
                <c:pt idx="191">
                  <c:v>6.8826831221150098</c:v>
                </c:pt>
                <c:pt idx="192">
                  <c:v>6.8815924613289878</c:v>
                </c:pt>
                <c:pt idx="193">
                  <c:v>6.8820516869231101</c:v>
                </c:pt>
                <c:pt idx="194">
                  <c:v>6.8823961061186827</c:v>
                </c:pt>
                <c:pt idx="195">
                  <c:v>6.8839459924988153</c:v>
                </c:pt>
                <c:pt idx="196">
                  <c:v>6.8877920068494891</c:v>
                </c:pt>
                <c:pt idx="197">
                  <c:v>34.522645298760736</c:v>
                </c:pt>
                <c:pt idx="198">
                  <c:v>34.509857149300785</c:v>
                </c:pt>
                <c:pt idx="199">
                  <c:v>39.168950222369986</c:v>
                </c:pt>
                <c:pt idx="200">
                  <c:v>39.159776115148702</c:v>
                </c:pt>
                <c:pt idx="201">
                  <c:v>39.174788290601782</c:v>
                </c:pt>
                <c:pt idx="202">
                  <c:v>39.177012316594848</c:v>
                </c:pt>
                <c:pt idx="203">
                  <c:v>39.18229437832828</c:v>
                </c:pt>
                <c:pt idx="204">
                  <c:v>39.186186423816132</c:v>
                </c:pt>
                <c:pt idx="205">
                  <c:v>39.194804524539151</c:v>
                </c:pt>
                <c:pt idx="206">
                  <c:v>39.202310612265705</c:v>
                </c:pt>
                <c:pt idx="207">
                  <c:v>39.202866618763942</c:v>
                </c:pt>
                <c:pt idx="208">
                  <c:v>39.212540570798978</c:v>
                </c:pt>
                <c:pt idx="209">
                  <c:v>13.759202404642995</c:v>
                </c:pt>
                <c:pt idx="210">
                  <c:v>13.760774482034575</c:v>
                </c:pt>
                <c:pt idx="211">
                  <c:v>13.75989028794419</c:v>
                </c:pt>
                <c:pt idx="212">
                  <c:v>13.76127612681648</c:v>
                </c:pt>
                <c:pt idx="213">
                  <c:v>13.762011068248464</c:v>
                </c:pt>
                <c:pt idx="214">
                  <c:v>6.8899075312496487</c:v>
                </c:pt>
                <c:pt idx="215">
                  <c:v>6.8908567892773549</c:v>
                </c:pt>
                <c:pt idx="216">
                  <c:v>6.8911617163975638</c:v>
                </c:pt>
                <c:pt idx="217">
                  <c:v>6.8914604106787589</c:v>
                </c:pt>
                <c:pt idx="218">
                  <c:v>6.8929874756952483</c:v>
                </c:pt>
                <c:pt idx="219">
                  <c:v>6.8917087395616567</c:v>
                </c:pt>
                <c:pt idx="220">
                  <c:v>6.8909767223739626</c:v>
                </c:pt>
                <c:pt idx="221">
                  <c:v>34.556961921198699</c:v>
                </c:pt>
                <c:pt idx="222">
                  <c:v>34.558910387798406</c:v>
                </c:pt>
                <c:pt idx="223">
                  <c:v>39.197236555815081</c:v>
                </c:pt>
                <c:pt idx="224">
                  <c:v>39.204113523299704</c:v>
                </c:pt>
                <c:pt idx="225">
                  <c:v>39.23002778657991</c:v>
                </c:pt>
                <c:pt idx="226">
                  <c:v>39.234643036442996</c:v>
                </c:pt>
                <c:pt idx="227">
                  <c:v>39.234262727678171</c:v>
                </c:pt>
                <c:pt idx="228">
                  <c:v>39.231060677907372</c:v>
                </c:pt>
                <c:pt idx="229">
                  <c:v>39.228423410904931</c:v>
                </c:pt>
                <c:pt idx="230">
                  <c:v>39.239647160867818</c:v>
                </c:pt>
                <c:pt idx="231">
                  <c:v>39.261912843309688</c:v>
                </c:pt>
                <c:pt idx="232">
                  <c:v>39.264757564894381</c:v>
                </c:pt>
                <c:pt idx="233">
                  <c:v>13.76708786318963</c:v>
                </c:pt>
                <c:pt idx="234">
                  <c:v>13.767581784208602</c:v>
                </c:pt>
                <c:pt idx="235">
                  <c:v>13.766416307104878</c:v>
                </c:pt>
                <c:pt idx="236">
                  <c:v>13.764728098819553</c:v>
                </c:pt>
                <c:pt idx="237">
                  <c:v>13.762192140596499</c:v>
                </c:pt>
                <c:pt idx="238">
                  <c:v>6.8949992480838</c:v>
                </c:pt>
                <c:pt idx="239">
                  <c:v>6.8934316041225978</c:v>
                </c:pt>
                <c:pt idx="240">
                  <c:v>6.8922470521870842</c:v>
                </c:pt>
                <c:pt idx="241">
                  <c:v>6.89571688513439</c:v>
                </c:pt>
                <c:pt idx="242">
                  <c:v>6.8946868897933218</c:v>
                </c:pt>
                <c:pt idx="243">
                  <c:v>6.8952830033609747</c:v>
                </c:pt>
                <c:pt idx="244">
                  <c:v>6.8942621972045819</c:v>
                </c:pt>
                <c:pt idx="245">
                  <c:v>34.586375993039148</c:v>
                </c:pt>
                <c:pt idx="246">
                  <c:v>34.586027819236058</c:v>
                </c:pt>
                <c:pt idx="247">
                  <c:v>39.24134370629303</c:v>
                </c:pt>
                <c:pt idx="248">
                  <c:v>39.238797586668056</c:v>
                </c:pt>
                <c:pt idx="249">
                  <c:v>39.23754759963095</c:v>
                </c:pt>
                <c:pt idx="250">
                  <c:v>39.229179547849945</c:v>
                </c:pt>
                <c:pt idx="251">
                  <c:v>39.211762722736118</c:v>
                </c:pt>
                <c:pt idx="252">
                  <c:v>39.210928712988704</c:v>
                </c:pt>
                <c:pt idx="253">
                  <c:v>39.215932771473049</c:v>
                </c:pt>
                <c:pt idx="254">
                  <c:v>39.212318729234411</c:v>
                </c:pt>
                <c:pt idx="255">
                  <c:v>39.21370874548002</c:v>
                </c:pt>
                <c:pt idx="256">
                  <c:v>39.21370874548002</c:v>
                </c:pt>
                <c:pt idx="257">
                  <c:v>13.760596981690606</c:v>
                </c:pt>
                <c:pt idx="258">
                  <c:v>13.760769191288405</c:v>
                </c:pt>
                <c:pt idx="259">
                  <c:v>13.759850740100184</c:v>
                </c:pt>
                <c:pt idx="260">
                  <c:v>13.760309965694292</c:v>
                </c:pt>
                <c:pt idx="261">
                  <c:v>13.759276708107539</c:v>
                </c:pt>
                <c:pt idx="262">
                  <c:v>6.8908343764104742</c:v>
                </c:pt>
                <c:pt idx="263">
                  <c:v>6.8908343764104742</c:v>
                </c:pt>
                <c:pt idx="264">
                  <c:v>6.8899159252222431</c:v>
                </c:pt>
                <c:pt idx="265">
                  <c:v>6.8893418932296138</c:v>
                </c:pt>
                <c:pt idx="266">
                  <c:v>6.8885382484399109</c:v>
                </c:pt>
                <c:pt idx="267">
                  <c:v>6.8881364260450608</c:v>
                </c:pt>
                <c:pt idx="268">
                  <c:v>6.8873327812553695</c:v>
                </c:pt>
                <c:pt idx="269">
                  <c:v>34.520977279265956</c:v>
                </c:pt>
                <c:pt idx="270">
                  <c:v>34.509023139553342</c:v>
                </c:pt>
                <c:pt idx="271">
                  <c:v>39.159776115148702</c:v>
                </c:pt>
                <c:pt idx="272">
                  <c:v>39.166726196376999</c:v>
                </c:pt>
                <c:pt idx="273">
                  <c:v>39.16811621262265</c:v>
                </c:pt>
                <c:pt idx="274">
                  <c:v>39.178680336089606</c:v>
                </c:pt>
                <c:pt idx="275">
                  <c:v>39.186742430314332</c:v>
                </c:pt>
                <c:pt idx="276">
                  <c:v>39.191190482300435</c:v>
                </c:pt>
                <c:pt idx="277">
                  <c:v>39.204534638258679</c:v>
                </c:pt>
                <c:pt idx="278">
                  <c:v>39.209538696743074</c:v>
                </c:pt>
                <c:pt idx="279">
                  <c:v>39.205090644757043</c:v>
                </c:pt>
                <c:pt idx="280">
                  <c:v>39.19563853428653</c:v>
                </c:pt>
                <c:pt idx="281">
                  <c:v>13.754225226572322</c:v>
                </c:pt>
                <c:pt idx="282">
                  <c:v>13.755143677760548</c:v>
                </c:pt>
                <c:pt idx="283">
                  <c:v>13.751297663409863</c:v>
                </c:pt>
                <c:pt idx="284">
                  <c:v>13.753938210576001</c:v>
                </c:pt>
                <c:pt idx="285">
                  <c:v>13.752675340192205</c:v>
                </c:pt>
                <c:pt idx="286">
                  <c:v>6.8837737829010246</c:v>
                </c:pt>
                <c:pt idx="287">
                  <c:v>6.8814776549304586</c:v>
                </c:pt>
                <c:pt idx="288">
                  <c:v>6.8830275413105806</c:v>
                </c:pt>
                <c:pt idx="289">
                  <c:v>6.8817646709267777</c:v>
                </c:pt>
                <c:pt idx="290">
                  <c:v>6.8833145573068997</c:v>
                </c:pt>
                <c:pt idx="291">
                  <c:v>6.8809610261370819</c:v>
                </c:pt>
                <c:pt idx="292">
                  <c:v>6.8830275413105806</c:v>
                </c:pt>
                <c:pt idx="293">
                  <c:v>34.497068999840742</c:v>
                </c:pt>
                <c:pt idx="294">
                  <c:v>34.497625006339014</c:v>
                </c:pt>
                <c:pt idx="295">
                  <c:v>39.153104037169634</c:v>
                </c:pt>
                <c:pt idx="296">
                  <c:v>39.16366816063659</c:v>
                </c:pt>
                <c:pt idx="297">
                  <c:v>39.16366816063659</c:v>
                </c:pt>
                <c:pt idx="298">
                  <c:v>39.173398274356103</c:v>
                </c:pt>
                <c:pt idx="299">
                  <c:v>39.185352414068717</c:v>
                </c:pt>
                <c:pt idx="300">
                  <c:v>39.200086586272619</c:v>
                </c:pt>
                <c:pt idx="301">
                  <c:v>39.202310612265705</c:v>
                </c:pt>
                <c:pt idx="302">
                  <c:v>39.245123112631745</c:v>
                </c:pt>
                <c:pt idx="303">
                  <c:v>39.24651312887741</c:v>
                </c:pt>
                <c:pt idx="304">
                  <c:v>39.247903145123047</c:v>
                </c:pt>
                <c:pt idx="305">
                  <c:v>13.767829784797843</c:v>
                </c:pt>
                <c:pt idx="306">
                  <c:v>13.766107688819929</c:v>
                </c:pt>
                <c:pt idx="307">
                  <c:v>13.765074431233185</c:v>
                </c:pt>
                <c:pt idx="308">
                  <c:v>13.763007916059685</c:v>
                </c:pt>
                <c:pt idx="309">
                  <c:v>13.761802448875155</c:v>
                </c:pt>
                <c:pt idx="310">
                  <c:v>6.892326859591325</c:v>
                </c:pt>
                <c:pt idx="311">
                  <c:v>6.8887104580377105</c:v>
                </c:pt>
                <c:pt idx="312">
                  <c:v>6.8899159252222431</c:v>
                </c:pt>
                <c:pt idx="313">
                  <c:v>6.8875049908531585</c:v>
                </c:pt>
                <c:pt idx="314">
                  <c:v>6.8873327812553695</c:v>
                </c:pt>
                <c:pt idx="315">
                  <c:v>6.8875623940524351</c:v>
                </c:pt>
                <c:pt idx="316">
                  <c:v>6.8877920068494891</c:v>
                </c:pt>
                <c:pt idx="317">
                  <c:v>34.530707392985533</c:v>
                </c:pt>
                <c:pt idx="318">
                  <c:v>34.527649357245096</c:v>
                </c:pt>
                <c:pt idx="319">
                  <c:v>39.183128388075666</c:v>
                </c:pt>
                <c:pt idx="320">
                  <c:v>39.183128388075666</c:v>
                </c:pt>
                <c:pt idx="321">
                  <c:v>39.184518404321324</c:v>
                </c:pt>
                <c:pt idx="322">
                  <c:v>39.191190482300435</c:v>
                </c:pt>
                <c:pt idx="323">
                  <c:v>39.197028550532202</c:v>
                </c:pt>
                <c:pt idx="324">
                  <c:v>39.205633811412</c:v>
                </c:pt>
                <c:pt idx="325">
                  <c:v>39.205633811412</c:v>
                </c:pt>
                <c:pt idx="326">
                  <c:v>39.213741952056147</c:v>
                </c:pt>
                <c:pt idx="327">
                  <c:v>39.215689336586067</c:v>
                </c:pt>
                <c:pt idx="328">
                  <c:v>39.211762722736118</c:v>
                </c:pt>
                <c:pt idx="329">
                  <c:v>13.762835706461905</c:v>
                </c:pt>
                <c:pt idx="330">
                  <c:v>13.761687642476625</c:v>
                </c:pt>
                <c:pt idx="331">
                  <c:v>13.761228416882508</c:v>
                </c:pt>
                <c:pt idx="332">
                  <c:v>13.75853046651712</c:v>
                </c:pt>
                <c:pt idx="333">
                  <c:v>13.756234338546552</c:v>
                </c:pt>
                <c:pt idx="334">
                  <c:v>6.8867587492627411</c:v>
                </c:pt>
                <c:pt idx="335">
                  <c:v>6.8870457652590495</c:v>
                </c:pt>
                <c:pt idx="336">
                  <c:v>6.8844052180929163</c:v>
                </c:pt>
                <c:pt idx="337">
                  <c:v>6.8833145573068997</c:v>
                </c:pt>
                <c:pt idx="338">
                  <c:v>6.8836589765024954</c:v>
                </c:pt>
                <c:pt idx="339">
                  <c:v>6.8844052180929163</c:v>
                </c:pt>
                <c:pt idx="340">
                  <c:v>6.8809610261370819</c:v>
                </c:pt>
                <c:pt idx="341">
                  <c:v>34.51291518504118</c:v>
                </c:pt>
                <c:pt idx="342">
                  <c:v>34.520421272767699</c:v>
                </c:pt>
                <c:pt idx="343">
                  <c:v>39.183128388075666</c:v>
                </c:pt>
                <c:pt idx="344">
                  <c:v>39.17423228410351</c:v>
                </c:pt>
                <c:pt idx="345">
                  <c:v>39.177846326342205</c:v>
                </c:pt>
                <c:pt idx="346">
                  <c:v>39.191190482300435</c:v>
                </c:pt>
                <c:pt idx="347">
                  <c:v>39.200642592770905</c:v>
                </c:pt>
                <c:pt idx="348">
                  <c:v>39.215932771473049</c:v>
                </c:pt>
                <c:pt idx="349">
                  <c:v>39.238173031403498</c:v>
                </c:pt>
                <c:pt idx="350">
                  <c:v>39.238173031403498</c:v>
                </c:pt>
                <c:pt idx="351">
                  <c:v>39.244289102884373</c:v>
                </c:pt>
                <c:pt idx="352">
                  <c:v>39.235949005410447</c:v>
                </c:pt>
                <c:pt idx="353">
                  <c:v>13.766509511214791</c:v>
                </c:pt>
                <c:pt idx="354">
                  <c:v>13.766394704816253</c:v>
                </c:pt>
                <c:pt idx="355">
                  <c:v>13.766394704816253</c:v>
                </c:pt>
                <c:pt idx="356">
                  <c:v>13.766107688819929</c:v>
                </c:pt>
                <c:pt idx="357">
                  <c:v>13.764500399240555</c:v>
                </c:pt>
                <c:pt idx="358">
                  <c:v>6.8961728739420094</c:v>
                </c:pt>
                <c:pt idx="359">
                  <c:v>6.8950248099567339</c:v>
                </c:pt>
                <c:pt idx="360">
                  <c:v>6.8963450835397913</c:v>
                </c:pt>
                <c:pt idx="361">
                  <c:v>6.8960580675434704</c:v>
                </c:pt>
                <c:pt idx="362">
                  <c:v>6.8951396163552507</c:v>
                </c:pt>
                <c:pt idx="363">
                  <c:v>6.8973783411265392</c:v>
                </c:pt>
                <c:pt idx="364">
                  <c:v>6.8972061315287565</c:v>
                </c:pt>
                <c:pt idx="365">
                  <c:v>34.573797896600723</c:v>
                </c:pt>
                <c:pt idx="366">
                  <c:v>34.574631906348117</c:v>
                </c:pt>
                <c:pt idx="367">
                  <c:v>39.235949005410447</c:v>
                </c:pt>
                <c:pt idx="368">
                  <c:v>39.235114995663061</c:v>
                </c:pt>
                <c:pt idx="369">
                  <c:v>39.239563047649149</c:v>
                </c:pt>
                <c:pt idx="370">
                  <c:v>39.244289102884373</c:v>
                </c:pt>
                <c:pt idx="371">
                  <c:v>39.247903145123047</c:v>
                </c:pt>
                <c:pt idx="372">
                  <c:v>39.25123918411262</c:v>
                </c:pt>
                <c:pt idx="373">
                  <c:v>39.248459151621304</c:v>
                </c:pt>
                <c:pt idx="374">
                  <c:v>39.249849167866955</c:v>
                </c:pt>
                <c:pt idx="375">
                  <c:v>39.247903145123047</c:v>
                </c:pt>
                <c:pt idx="376">
                  <c:v>39.24373309638608</c:v>
                </c:pt>
                <c:pt idx="377">
                  <c:v>13.766853930410361</c:v>
                </c:pt>
                <c:pt idx="378">
                  <c:v>13.76668172081258</c:v>
                </c:pt>
                <c:pt idx="379">
                  <c:v>13.766509511214791</c:v>
                </c:pt>
                <c:pt idx="380">
                  <c:v>13.765820672823601</c:v>
                </c:pt>
                <c:pt idx="381">
                  <c:v>13.762583730158525</c:v>
                </c:pt>
                <c:pt idx="382">
                  <c:v>6.8957710515471611</c:v>
                </c:pt>
                <c:pt idx="383">
                  <c:v>6.8918676339972116</c:v>
                </c:pt>
                <c:pt idx="384">
                  <c:v>6.8902603444178236</c:v>
                </c:pt>
                <c:pt idx="385">
                  <c:v>6.8893418932296138</c:v>
                </c:pt>
                <c:pt idx="386">
                  <c:v>6.8887104580377105</c:v>
                </c:pt>
                <c:pt idx="387">
                  <c:v>6.8889974740340323</c:v>
                </c:pt>
                <c:pt idx="388">
                  <c:v>6.8887104580377105</c:v>
                </c:pt>
                <c:pt idx="389">
                  <c:v>34.529039373490775</c:v>
                </c:pt>
                <c:pt idx="390">
                  <c:v>34.524035315006401</c:v>
                </c:pt>
                <c:pt idx="391">
                  <c:v>39.17034023861568</c:v>
                </c:pt>
                <c:pt idx="392">
                  <c:v>39.172008258110466</c:v>
                </c:pt>
                <c:pt idx="393">
                  <c:v>39.175622300349175</c:v>
                </c:pt>
                <c:pt idx="394">
                  <c:v>39.177012316594848</c:v>
                </c:pt>
                <c:pt idx="395">
                  <c:v>39.185352414068717</c:v>
                </c:pt>
                <c:pt idx="396">
                  <c:v>39.191190482300435</c:v>
                </c:pt>
                <c:pt idx="397">
                  <c:v>39.192580498546121</c:v>
                </c:pt>
                <c:pt idx="398">
                  <c:v>39.194248518040894</c:v>
                </c:pt>
                <c:pt idx="399">
                  <c:v>39.192580498546121</c:v>
                </c:pt>
                <c:pt idx="400">
                  <c:v>39.192580498546121</c:v>
                </c:pt>
                <c:pt idx="401">
                  <c:v>13.757152789734775</c:v>
                </c:pt>
                <c:pt idx="402">
                  <c:v>13.756865773738451</c:v>
                </c:pt>
                <c:pt idx="403">
                  <c:v>13.756406548144344</c:v>
                </c:pt>
                <c:pt idx="404">
                  <c:v>13.756406548144344</c:v>
                </c:pt>
                <c:pt idx="405">
                  <c:v>13.756062128948766</c:v>
                </c:pt>
                <c:pt idx="406">
                  <c:v>6.886414330067157</c:v>
                </c:pt>
                <c:pt idx="407">
                  <c:v>6.8865865396649504</c:v>
                </c:pt>
                <c:pt idx="408">
                  <c:v>6.8859551044730383</c:v>
                </c:pt>
                <c:pt idx="409">
                  <c:v>6.8845774276907168</c:v>
                </c:pt>
                <c:pt idx="410">
                  <c:v>6.8842330084951353</c:v>
                </c:pt>
                <c:pt idx="411">
                  <c:v>6.8828553317127996</c:v>
                </c:pt>
                <c:pt idx="412">
                  <c:v>6.8830275413105806</c:v>
                </c:pt>
                <c:pt idx="413">
                  <c:v>34.505409097314647</c:v>
                </c:pt>
                <c:pt idx="414">
                  <c:v>34.504575087567254</c:v>
                </c:pt>
                <c:pt idx="415">
                  <c:v>39.165058176882255</c:v>
                </c:pt>
                <c:pt idx="416">
                  <c:v>39.150602007927425</c:v>
                </c:pt>
                <c:pt idx="417">
                  <c:v>39.159776115148702</c:v>
                </c:pt>
                <c:pt idx="418">
                  <c:v>39.159776115148702</c:v>
                </c:pt>
                <c:pt idx="419">
                  <c:v>39.166726196376999</c:v>
                </c:pt>
                <c:pt idx="420">
                  <c:v>39.171174248363123</c:v>
                </c:pt>
                <c:pt idx="421">
                  <c:v>39.177012316594848</c:v>
                </c:pt>
                <c:pt idx="422">
                  <c:v>39.178680336089606</c:v>
                </c:pt>
                <c:pt idx="423">
                  <c:v>39.171174248363123</c:v>
                </c:pt>
                <c:pt idx="424">
                  <c:v>39.17034023861568</c:v>
                </c:pt>
                <c:pt idx="425">
                  <c:v>13.754053016974538</c:v>
                </c:pt>
                <c:pt idx="426">
                  <c:v>13.753134565786306</c:v>
                </c:pt>
                <c:pt idx="427">
                  <c:v>13.752962356188528</c:v>
                </c:pt>
                <c:pt idx="428">
                  <c:v>13.749403357834161</c:v>
                </c:pt>
                <c:pt idx="429">
                  <c:v>13.751125453812074</c:v>
                </c:pt>
                <c:pt idx="430">
                  <c:v>6.8841182020966052</c:v>
                </c:pt>
                <c:pt idx="431">
                  <c:v>6.8841182020966052</c:v>
                </c:pt>
                <c:pt idx="432">
                  <c:v>6.8830275413105806</c:v>
                </c:pt>
                <c:pt idx="433">
                  <c:v>6.8805018005429739</c:v>
                </c:pt>
                <c:pt idx="434">
                  <c:v>6.8813054453326803</c:v>
                </c:pt>
                <c:pt idx="435">
                  <c:v>6.8830275413105806</c:v>
                </c:pt>
                <c:pt idx="436">
                  <c:v>6.8825683157164708</c:v>
                </c:pt>
                <c:pt idx="437">
                  <c:v>34.497625006339014</c:v>
                </c:pt>
                <c:pt idx="438">
                  <c:v>34.503185071321624</c:v>
                </c:pt>
                <c:pt idx="439">
                  <c:v>39.157552089155693</c:v>
                </c:pt>
                <c:pt idx="440">
                  <c:v>39.152270027422219</c:v>
                </c:pt>
                <c:pt idx="441">
                  <c:v>39.16366816063659</c:v>
                </c:pt>
                <c:pt idx="442">
                  <c:v>39.16811621262265</c:v>
                </c:pt>
                <c:pt idx="443">
                  <c:v>39.173398274356103</c:v>
                </c:pt>
                <c:pt idx="444">
                  <c:v>39.18007035233525</c:v>
                </c:pt>
                <c:pt idx="445">
                  <c:v>39.185352414068717</c:v>
                </c:pt>
                <c:pt idx="446">
                  <c:v>39.188966456307412</c:v>
                </c:pt>
                <c:pt idx="447">
                  <c:v>39.192024492047857</c:v>
                </c:pt>
                <c:pt idx="448">
                  <c:v>39.188966456307412</c:v>
                </c:pt>
                <c:pt idx="449">
                  <c:v>13.756406548144344</c:v>
                </c:pt>
                <c:pt idx="450">
                  <c:v>13.754684452166432</c:v>
                </c:pt>
                <c:pt idx="451">
                  <c:v>13.751756889003973</c:v>
                </c:pt>
                <c:pt idx="452">
                  <c:v>13.751584679406193</c:v>
                </c:pt>
                <c:pt idx="453">
                  <c:v>13.751584679406193</c:v>
                </c:pt>
                <c:pt idx="454">
                  <c:v>6.8844052180929163</c:v>
                </c:pt>
                <c:pt idx="455">
                  <c:v>6.8839459924988153</c:v>
                </c:pt>
                <c:pt idx="456">
                  <c:v>6.8833145573068997</c:v>
                </c:pt>
                <c:pt idx="457">
                  <c:v>6.8817646709267777</c:v>
                </c:pt>
                <c:pt idx="458">
                  <c:v>6.8839459924988153</c:v>
                </c:pt>
                <c:pt idx="459">
                  <c:v>6.8828553317127996</c:v>
                </c:pt>
                <c:pt idx="460">
                  <c:v>6.8820516869231101</c:v>
                </c:pt>
                <c:pt idx="461">
                  <c:v>34.501517051826845</c:v>
                </c:pt>
                <c:pt idx="462">
                  <c:v>34.509023139553342</c:v>
                </c:pt>
                <c:pt idx="463">
                  <c:v>39.17034023861568</c:v>
                </c:pt>
                <c:pt idx="464">
                  <c:v>39.169506228868329</c:v>
                </c:pt>
                <c:pt idx="465">
                  <c:v>39.172008258110466</c:v>
                </c:pt>
                <c:pt idx="466">
                  <c:v>39.16366816063659</c:v>
                </c:pt>
                <c:pt idx="467">
                  <c:v>39.173398274356103</c:v>
                </c:pt>
                <c:pt idx="468">
                  <c:v>39.186742430314332</c:v>
                </c:pt>
                <c:pt idx="469">
                  <c:v>39.194804524539151</c:v>
                </c:pt>
                <c:pt idx="470">
                  <c:v>39.200086586272619</c:v>
                </c:pt>
                <c:pt idx="471">
                  <c:v>39.204534638258679</c:v>
                </c:pt>
                <c:pt idx="472">
                  <c:v>39.201476602518227</c:v>
                </c:pt>
                <c:pt idx="473">
                  <c:v>13.75898969211122</c:v>
                </c:pt>
                <c:pt idx="474">
                  <c:v>13.757267596133305</c:v>
                </c:pt>
                <c:pt idx="475">
                  <c:v>13.751929098601767</c:v>
                </c:pt>
                <c:pt idx="476">
                  <c:v>13.754053016974538</c:v>
                </c:pt>
                <c:pt idx="477">
                  <c:v>13.752043905000294</c:v>
                </c:pt>
                <c:pt idx="478">
                  <c:v>6.8836589765024954</c:v>
                </c:pt>
                <c:pt idx="479">
                  <c:v>6.8819368805245711</c:v>
                </c:pt>
                <c:pt idx="480">
                  <c:v>6.8808462197385696</c:v>
                </c:pt>
                <c:pt idx="481">
                  <c:v>6.8820516869231101</c:v>
                </c:pt>
                <c:pt idx="482">
                  <c:v>6.8788945109635851</c:v>
                </c:pt>
                <c:pt idx="483">
                  <c:v>6.8766557861922983</c:v>
                </c:pt>
                <c:pt idx="484">
                  <c:v>6.8763687701959872</c:v>
                </c:pt>
                <c:pt idx="485">
                  <c:v>34.483168837384241</c:v>
                </c:pt>
                <c:pt idx="486">
                  <c:v>34.491786938107282</c:v>
                </c:pt>
                <c:pt idx="487">
                  <c:v>39.15143601767479</c:v>
                </c:pt>
                <c:pt idx="488">
                  <c:v>39.144485936446557</c:v>
                </c:pt>
                <c:pt idx="489">
                  <c:v>39.150602007927425</c:v>
                </c:pt>
                <c:pt idx="490">
                  <c:v>39.153660043667863</c:v>
                </c:pt>
                <c:pt idx="491">
                  <c:v>39.199252576525268</c:v>
                </c:pt>
                <c:pt idx="492">
                  <c:v>39.217322787718764</c:v>
                </c:pt>
                <c:pt idx="493">
                  <c:v>39.220936829957438</c:v>
                </c:pt>
                <c:pt idx="494">
                  <c:v>39.229554930680472</c:v>
                </c:pt>
                <c:pt idx="495">
                  <c:v>39.225940888441805</c:v>
                </c:pt>
                <c:pt idx="496">
                  <c:v>39.221770839704782</c:v>
                </c:pt>
                <c:pt idx="497">
                  <c:v>13.762720900063377</c:v>
                </c:pt>
                <c:pt idx="498">
                  <c:v>13.761974658472937</c:v>
                </c:pt>
                <c:pt idx="499">
                  <c:v>13.761515432878825</c:v>
                </c:pt>
                <c:pt idx="500">
                  <c:v>13.761056207284716</c:v>
                </c:pt>
                <c:pt idx="501">
                  <c:v>13.761056207284716</c:v>
                </c:pt>
                <c:pt idx="502">
                  <c:v>6.8926138755876547</c:v>
                </c:pt>
                <c:pt idx="503">
                  <c:v>6.891465811602365</c:v>
                </c:pt>
                <c:pt idx="504">
                  <c:v>6.8912936020045814</c:v>
                </c:pt>
                <c:pt idx="505">
                  <c:v>6.8917528275986832</c:v>
                </c:pt>
                <c:pt idx="506">
                  <c:v>6.8911213924067924</c:v>
                </c:pt>
                <c:pt idx="507">
                  <c:v>6.8922120531927966</c:v>
                </c:pt>
                <c:pt idx="508">
                  <c:v>6.8920398435950121</c:v>
                </c:pt>
                <c:pt idx="509">
                  <c:v>34.544607555442049</c:v>
                </c:pt>
                <c:pt idx="510">
                  <c:v>34.539325493708574</c:v>
                </c:pt>
                <c:pt idx="511">
                  <c:v>39.172008258110466</c:v>
                </c:pt>
                <c:pt idx="512">
                  <c:v>39.16450217038394</c:v>
                </c:pt>
                <c:pt idx="513">
                  <c:v>39.160610124896131</c:v>
                </c:pt>
                <c:pt idx="514">
                  <c:v>39.16450217038394</c:v>
                </c:pt>
                <c:pt idx="515">
                  <c:v>39.169506228868329</c:v>
                </c:pt>
                <c:pt idx="516">
                  <c:v>39.18007035233525</c:v>
                </c:pt>
                <c:pt idx="517">
                  <c:v>39.192024492047857</c:v>
                </c:pt>
                <c:pt idx="518">
                  <c:v>39.198696570026932</c:v>
                </c:pt>
                <c:pt idx="519">
                  <c:v>39.19563853428653</c:v>
                </c:pt>
                <c:pt idx="520">
                  <c:v>39.193414508293529</c:v>
                </c:pt>
                <c:pt idx="521">
                  <c:v>13.757267596133305</c:v>
                </c:pt>
                <c:pt idx="522">
                  <c:v>13.756062128948766</c:v>
                </c:pt>
                <c:pt idx="523">
                  <c:v>13.755143677760548</c:v>
                </c:pt>
                <c:pt idx="524">
                  <c:v>13.752675340192205</c:v>
                </c:pt>
                <c:pt idx="525">
                  <c:v>13.752962356188528</c:v>
                </c:pt>
                <c:pt idx="526">
                  <c:v>6.8844052180929163</c:v>
                </c:pt>
                <c:pt idx="527">
                  <c:v>6.8853236692811475</c:v>
                </c:pt>
                <c:pt idx="528">
                  <c:v>6.8854958788789249</c:v>
                </c:pt>
                <c:pt idx="529">
                  <c:v>6.884749637288496</c:v>
                </c:pt>
                <c:pt idx="530">
                  <c:v>6.8844052180929163</c:v>
                </c:pt>
                <c:pt idx="531">
                  <c:v>6.8854958788789249</c:v>
                </c:pt>
                <c:pt idx="532">
                  <c:v>6.8852088628826085</c:v>
                </c:pt>
                <c:pt idx="533">
                  <c:v>34.510691159048136</c:v>
                </c:pt>
                <c:pt idx="534">
                  <c:v>34.516529227279875</c:v>
                </c:pt>
                <c:pt idx="535">
                  <c:v>39.173398274356103</c:v>
                </c:pt>
                <c:pt idx="536">
                  <c:v>39.177846326342205</c:v>
                </c:pt>
                <c:pt idx="537">
                  <c:v>39.173398274356103</c:v>
                </c:pt>
                <c:pt idx="538">
                  <c:v>39.176456310096547</c:v>
                </c:pt>
                <c:pt idx="539">
                  <c:v>39.185352414068717</c:v>
                </c:pt>
                <c:pt idx="540">
                  <c:v>39.186186423816132</c:v>
                </c:pt>
                <c:pt idx="541">
                  <c:v>39.188966456307412</c:v>
                </c:pt>
                <c:pt idx="542">
                  <c:v>39.193414508293529</c:v>
                </c:pt>
                <c:pt idx="543">
                  <c:v>39.193414508293529</c:v>
                </c:pt>
                <c:pt idx="544">
                  <c:v>39.190356472553113</c:v>
                </c:pt>
                <c:pt idx="545">
                  <c:v>13.755947322550233</c:v>
                </c:pt>
                <c:pt idx="546">
                  <c:v>13.755602903354649</c:v>
                </c:pt>
                <c:pt idx="547">
                  <c:v>13.75548809695613</c:v>
                </c:pt>
                <c:pt idx="548">
                  <c:v>13.754856661764221</c:v>
                </c:pt>
                <c:pt idx="549">
                  <c:v>13.754512242568635</c:v>
                </c:pt>
                <c:pt idx="550">
                  <c:v>6.8854958788789249</c:v>
                </c:pt>
                <c:pt idx="551">
                  <c:v>6.8852088628826085</c:v>
                </c:pt>
                <c:pt idx="552">
                  <c:v>6.8848644436870261</c:v>
                </c:pt>
                <c:pt idx="553">
                  <c:v>6.8841182020966052</c:v>
                </c:pt>
                <c:pt idx="554">
                  <c:v>6.8842330084951353</c:v>
                </c:pt>
                <c:pt idx="555">
                  <c:v>6.8845774276907168</c:v>
                </c:pt>
                <c:pt idx="556">
                  <c:v>6.883486766904702</c:v>
                </c:pt>
                <c:pt idx="557">
                  <c:v>34.504575087567254</c:v>
                </c:pt>
                <c:pt idx="558">
                  <c:v>34.505965103812905</c:v>
                </c:pt>
                <c:pt idx="559">
                  <c:v>39.165058176882255</c:v>
                </c:pt>
                <c:pt idx="560">
                  <c:v>39.162834150889154</c:v>
                </c:pt>
                <c:pt idx="561">
                  <c:v>39.16811621262265</c:v>
                </c:pt>
                <c:pt idx="562">
                  <c:v>39.17423228410351</c:v>
                </c:pt>
                <c:pt idx="563">
                  <c:v>39.177846326342205</c:v>
                </c:pt>
                <c:pt idx="564">
                  <c:v>39.175622300349175</c:v>
                </c:pt>
                <c:pt idx="565">
                  <c:v>39.176456310096547</c:v>
                </c:pt>
                <c:pt idx="566">
                  <c:v>39.18229437832828</c:v>
                </c:pt>
                <c:pt idx="567">
                  <c:v>39.18396239782308</c:v>
                </c:pt>
                <c:pt idx="568">
                  <c:v>39.183128388075666</c:v>
                </c:pt>
                <c:pt idx="569">
                  <c:v>13.754856661764221</c:v>
                </c:pt>
                <c:pt idx="570">
                  <c:v>13.755315887358341</c:v>
                </c:pt>
                <c:pt idx="571">
                  <c:v>13.755315887358341</c:v>
                </c:pt>
                <c:pt idx="572">
                  <c:v>13.754397436170118</c:v>
                </c:pt>
                <c:pt idx="573">
                  <c:v>13.754053016974538</c:v>
                </c:pt>
                <c:pt idx="574">
                  <c:v>6.8852088628826085</c:v>
                </c:pt>
                <c:pt idx="575">
                  <c:v>6.8850366532848248</c:v>
                </c:pt>
                <c:pt idx="576">
                  <c:v>6.8848644436870261</c:v>
                </c:pt>
                <c:pt idx="577">
                  <c:v>6.884749637288496</c:v>
                </c:pt>
                <c:pt idx="578">
                  <c:v>6.8845774276907168</c:v>
                </c:pt>
                <c:pt idx="579">
                  <c:v>6.8844052180929163</c:v>
                </c:pt>
                <c:pt idx="580">
                  <c:v>6.8839459924988153</c:v>
                </c:pt>
                <c:pt idx="581">
                  <c:v>34.509023139553342</c:v>
                </c:pt>
                <c:pt idx="582">
                  <c:v>34.50763312330767</c:v>
                </c:pt>
                <c:pt idx="583">
                  <c:v>39.172008258110466</c:v>
                </c:pt>
                <c:pt idx="584">
                  <c:v>39.172008258110466</c:v>
                </c:pt>
                <c:pt idx="585">
                  <c:v>39.17034023861568</c:v>
                </c:pt>
                <c:pt idx="586">
                  <c:v>39.17256426460871</c:v>
                </c:pt>
                <c:pt idx="587">
                  <c:v>39.175622300349175</c:v>
                </c:pt>
                <c:pt idx="588">
                  <c:v>39.179514345836942</c:v>
                </c:pt>
                <c:pt idx="589">
                  <c:v>39.185352414068717</c:v>
                </c:pt>
                <c:pt idx="590">
                  <c:v>39.194804524539151</c:v>
                </c:pt>
                <c:pt idx="591">
                  <c:v>39.197028550532202</c:v>
                </c:pt>
                <c:pt idx="592">
                  <c:v>39.194804524539151</c:v>
                </c:pt>
                <c:pt idx="593">
                  <c:v>13.755947322550233</c:v>
                </c:pt>
                <c:pt idx="594">
                  <c:v>13.754053016974538</c:v>
                </c:pt>
                <c:pt idx="595">
                  <c:v>13.752043905000294</c:v>
                </c:pt>
                <c:pt idx="596">
                  <c:v>13.751125453812074</c:v>
                </c:pt>
                <c:pt idx="597">
                  <c:v>13.750207002623853</c:v>
                </c:pt>
                <c:pt idx="598">
                  <c:v>6.8802147845466539</c:v>
                </c:pt>
                <c:pt idx="599">
                  <c:v>6.879238930159179</c:v>
                </c:pt>
                <c:pt idx="600">
                  <c:v>6.8784352853694779</c:v>
                </c:pt>
                <c:pt idx="601">
                  <c:v>6.8766557861922983</c:v>
                </c:pt>
                <c:pt idx="602">
                  <c:v>6.875220706210702</c:v>
                </c:pt>
                <c:pt idx="603">
                  <c:v>6.8766557861922983</c:v>
                </c:pt>
                <c:pt idx="604">
                  <c:v>6.8753929158085043</c:v>
                </c:pt>
                <c:pt idx="605">
                  <c:v>34.46760065543296</c:v>
                </c:pt>
                <c:pt idx="606">
                  <c:v>34.470102684675112</c:v>
                </c:pt>
                <c:pt idx="607">
                  <c:v>39.137535855218346</c:v>
                </c:pt>
                <c:pt idx="608">
                  <c:v>39.140593890958733</c:v>
                </c:pt>
                <c:pt idx="609">
                  <c:v>39.147543972186988</c:v>
                </c:pt>
                <c:pt idx="610">
                  <c:v>39.152270027422219</c:v>
                </c:pt>
                <c:pt idx="611">
                  <c:v>39.158942105401344</c:v>
                </c:pt>
                <c:pt idx="612">
                  <c:v>39.156718079408279</c:v>
                </c:pt>
                <c:pt idx="613">
                  <c:v>39.162834150889154</c:v>
                </c:pt>
                <c:pt idx="614">
                  <c:v>39.16366816063659</c:v>
                </c:pt>
                <c:pt idx="615">
                  <c:v>39.156718079408279</c:v>
                </c:pt>
                <c:pt idx="616">
                  <c:v>39.150602007927425</c:v>
                </c:pt>
                <c:pt idx="617">
                  <c:v>13.74877192264227</c:v>
                </c:pt>
                <c:pt idx="618">
                  <c:v>13.748599713044465</c:v>
                </c:pt>
                <c:pt idx="619">
                  <c:v>13.74877192264227</c:v>
                </c:pt>
                <c:pt idx="620">
                  <c:v>13.749058938638573</c:v>
                </c:pt>
                <c:pt idx="621">
                  <c:v>13.749862583428273</c:v>
                </c:pt>
                <c:pt idx="622">
                  <c:v>6.8798703653510715</c:v>
                </c:pt>
                <c:pt idx="623">
                  <c:v>6.8798703653510715</c:v>
                </c:pt>
                <c:pt idx="624">
                  <c:v>6.8802147845466539</c:v>
                </c:pt>
                <c:pt idx="625">
                  <c:v>6.8800425749488774</c:v>
                </c:pt>
                <c:pt idx="626">
                  <c:v>6.880329590945184</c:v>
                </c:pt>
                <c:pt idx="627">
                  <c:v>6.8805018005429739</c:v>
                </c:pt>
                <c:pt idx="628">
                  <c:v>6.8805018005429739</c:v>
                </c:pt>
                <c:pt idx="629">
                  <c:v>34.491786938107282</c:v>
                </c:pt>
                <c:pt idx="630">
                  <c:v>34.49011891861246</c:v>
                </c:pt>
                <c:pt idx="631">
                  <c:v>39.155328063162635</c:v>
                </c:pt>
                <c:pt idx="632">
                  <c:v>39.160610124896131</c:v>
                </c:pt>
                <c:pt idx="633">
                  <c:v>39.162834150889154</c:v>
                </c:pt>
                <c:pt idx="634">
                  <c:v>39.165892186629598</c:v>
                </c:pt>
                <c:pt idx="635">
                  <c:v>39.18396239782308</c:v>
                </c:pt>
                <c:pt idx="636">
                  <c:v>39.194804524539151</c:v>
                </c:pt>
                <c:pt idx="637">
                  <c:v>39.194248518040894</c:v>
                </c:pt>
                <c:pt idx="638">
                  <c:v>39.19563853428653</c:v>
                </c:pt>
                <c:pt idx="639">
                  <c:v>39.193414508293529</c:v>
                </c:pt>
                <c:pt idx="640">
                  <c:v>39.192024492047857</c:v>
                </c:pt>
                <c:pt idx="641">
                  <c:v>13.75853046651712</c:v>
                </c:pt>
                <c:pt idx="642">
                  <c:v>13.757612015328894</c:v>
                </c:pt>
                <c:pt idx="643">
                  <c:v>13.756234338546552</c:v>
                </c:pt>
                <c:pt idx="644">
                  <c:v>13.755947322550233</c:v>
                </c:pt>
                <c:pt idx="645">
                  <c:v>13.755028871362024</c:v>
                </c:pt>
                <c:pt idx="646">
                  <c:v>6.8859551044730383</c:v>
                </c:pt>
                <c:pt idx="647">
                  <c:v>6.8859551044730383</c:v>
                </c:pt>
                <c:pt idx="648">
                  <c:v>6.8857828948752466</c:v>
                </c:pt>
                <c:pt idx="649">
                  <c:v>6.8848644436870261</c:v>
                </c:pt>
                <c:pt idx="650">
                  <c:v>6.8845774276907168</c:v>
                </c:pt>
                <c:pt idx="651">
                  <c:v>6.8844052180929163</c:v>
                </c:pt>
                <c:pt idx="652">
                  <c:v>6.8844052180929163</c:v>
                </c:pt>
                <c:pt idx="653">
                  <c:v>34.500127035581166</c:v>
                </c:pt>
                <c:pt idx="654">
                  <c:v>34.498459016086372</c:v>
                </c:pt>
                <c:pt idx="655">
                  <c:v>39.159776115148702</c:v>
                </c:pt>
                <c:pt idx="656">
                  <c:v>39.155328063162635</c:v>
                </c:pt>
                <c:pt idx="657">
                  <c:v>39.148377981934345</c:v>
                </c:pt>
                <c:pt idx="658">
                  <c:v>39.146153955941379</c:v>
                </c:pt>
                <c:pt idx="659">
                  <c:v>39.160610124896131</c:v>
                </c:pt>
                <c:pt idx="660">
                  <c:v>39.162834150889154</c:v>
                </c:pt>
                <c:pt idx="661">
                  <c:v>39.162834150889154</c:v>
                </c:pt>
                <c:pt idx="662">
                  <c:v>39.17423228410351</c:v>
                </c:pt>
                <c:pt idx="663">
                  <c:v>39.174788290601782</c:v>
                </c:pt>
                <c:pt idx="664">
                  <c:v>39.177012316594848</c:v>
                </c:pt>
                <c:pt idx="665">
                  <c:v>13.752043905000294</c:v>
                </c:pt>
                <c:pt idx="666">
                  <c:v>13.750666228217964</c:v>
                </c:pt>
                <c:pt idx="667">
                  <c:v>13.748140487450367</c:v>
                </c:pt>
                <c:pt idx="668">
                  <c:v>13.745729553081267</c:v>
                </c:pt>
                <c:pt idx="669">
                  <c:v>13.75049401862017</c:v>
                </c:pt>
                <c:pt idx="670">
                  <c:v>6.8823961061186827</c:v>
                </c:pt>
                <c:pt idx="671">
                  <c:v>6.8820516869231101</c:v>
                </c:pt>
                <c:pt idx="672">
                  <c:v>6.8820516869231101</c:v>
                </c:pt>
                <c:pt idx="673">
                  <c:v>6.8796981557532826</c:v>
                </c:pt>
                <c:pt idx="674">
                  <c:v>6.8802147845466539</c:v>
                </c:pt>
                <c:pt idx="675">
                  <c:v>6.8798703653510715</c:v>
                </c:pt>
                <c:pt idx="676">
                  <c:v>6.8800425749488774</c:v>
                </c:pt>
                <c:pt idx="677">
                  <c:v>34.487894892619437</c:v>
                </c:pt>
                <c:pt idx="678">
                  <c:v>34.48872890236683</c:v>
                </c:pt>
                <c:pt idx="679">
                  <c:v>39.148377981934345</c:v>
                </c:pt>
                <c:pt idx="680">
                  <c:v>39.14921199168176</c:v>
                </c:pt>
                <c:pt idx="681">
                  <c:v>39.148377981934345</c:v>
                </c:pt>
                <c:pt idx="682">
                  <c:v>39.153660043667863</c:v>
                </c:pt>
                <c:pt idx="683">
                  <c:v>39.158386098903065</c:v>
                </c:pt>
                <c:pt idx="684">
                  <c:v>39.16811621262265</c:v>
                </c:pt>
                <c:pt idx="685">
                  <c:v>39.178680336089606</c:v>
                </c:pt>
                <c:pt idx="686">
                  <c:v>39.179514345836942</c:v>
                </c:pt>
                <c:pt idx="687">
                  <c:v>39.179514345836942</c:v>
                </c:pt>
                <c:pt idx="688">
                  <c:v>39.17423228410351</c:v>
                </c:pt>
                <c:pt idx="689">
                  <c:v>13.754053016974538</c:v>
                </c:pt>
                <c:pt idx="690">
                  <c:v>13.753938210576001</c:v>
                </c:pt>
                <c:pt idx="691">
                  <c:v>13.753306775384111</c:v>
                </c:pt>
                <c:pt idx="692">
                  <c:v>13.754225226572322</c:v>
                </c:pt>
                <c:pt idx="693">
                  <c:v>13.754225226572322</c:v>
                </c:pt>
                <c:pt idx="694">
                  <c:v>6.886127314070829</c:v>
                </c:pt>
                <c:pt idx="695">
                  <c:v>6.8879642164472816</c:v>
                </c:pt>
                <c:pt idx="696">
                  <c:v>6.8882512324436007</c:v>
                </c:pt>
                <c:pt idx="697">
                  <c:v>6.8865865396649504</c:v>
                </c:pt>
                <c:pt idx="698">
                  <c:v>6.8845774276907168</c:v>
                </c:pt>
                <c:pt idx="699">
                  <c:v>6.8839459924988153</c:v>
                </c:pt>
                <c:pt idx="700">
                  <c:v>6.8841182020966052</c:v>
                </c:pt>
                <c:pt idx="701">
                  <c:v>34.509857149300785</c:v>
                </c:pt>
                <c:pt idx="702">
                  <c:v>34.51958726302027</c:v>
                </c:pt>
                <c:pt idx="703">
                  <c:v>39.17423228410351</c:v>
                </c:pt>
                <c:pt idx="704">
                  <c:v>39.172008258110466</c:v>
                </c:pt>
                <c:pt idx="705">
                  <c:v>39.17034023861568</c:v>
                </c:pt>
                <c:pt idx="706">
                  <c:v>39.166726196376999</c:v>
                </c:pt>
                <c:pt idx="707">
                  <c:v>39.162000141141739</c:v>
                </c:pt>
                <c:pt idx="708">
                  <c:v>39.162000141141739</c:v>
                </c:pt>
                <c:pt idx="709">
                  <c:v>39.16811621262265</c:v>
                </c:pt>
                <c:pt idx="710">
                  <c:v>39.172008258110466</c:v>
                </c:pt>
                <c:pt idx="711">
                  <c:v>39.17423228410351</c:v>
                </c:pt>
                <c:pt idx="712">
                  <c:v>39.17256426460871</c:v>
                </c:pt>
                <c:pt idx="713">
                  <c:v>13.753306775384111</c:v>
                </c:pt>
                <c:pt idx="714">
                  <c:v>13.752675340192205</c:v>
                </c:pt>
                <c:pt idx="715">
                  <c:v>13.751125453812074</c:v>
                </c:pt>
                <c:pt idx="716">
                  <c:v>13.750321809022383</c:v>
                </c:pt>
                <c:pt idx="717">
                  <c:v>13.750321809022383</c:v>
                </c:pt>
                <c:pt idx="718">
                  <c:v>6.8813054453326803</c:v>
                </c:pt>
                <c:pt idx="719">
                  <c:v>6.8819368805245711</c:v>
                </c:pt>
                <c:pt idx="720">
                  <c:v>6.8814776549304586</c:v>
                </c:pt>
                <c:pt idx="721">
                  <c:v>6.8825683157164708</c:v>
                </c:pt>
                <c:pt idx="722">
                  <c:v>6.8819368805245711</c:v>
                </c:pt>
                <c:pt idx="723">
                  <c:v>6.8817646709267777</c:v>
                </c:pt>
                <c:pt idx="724">
                  <c:v>6.8814776549304586</c:v>
                </c:pt>
                <c:pt idx="725">
                  <c:v>34.497625006339014</c:v>
                </c:pt>
                <c:pt idx="726">
                  <c:v>34.499293025833779</c:v>
                </c:pt>
                <c:pt idx="727">
                  <c:v>39.158386098903065</c:v>
                </c:pt>
                <c:pt idx="728">
                  <c:v>39.150046001429175</c:v>
                </c:pt>
                <c:pt idx="729">
                  <c:v>39.136701845470917</c:v>
                </c:pt>
                <c:pt idx="730">
                  <c:v>39.140037884460469</c:v>
                </c:pt>
                <c:pt idx="731">
                  <c:v>39.158942105401344</c:v>
                </c:pt>
                <c:pt idx="732">
                  <c:v>39.16366816063659</c:v>
                </c:pt>
                <c:pt idx="733">
                  <c:v>39.173398274356103</c:v>
                </c:pt>
                <c:pt idx="734">
                  <c:v>39.175622300349175</c:v>
                </c:pt>
                <c:pt idx="735">
                  <c:v>39.166726196376999</c:v>
                </c:pt>
                <c:pt idx="736">
                  <c:v>39.17034023861568</c:v>
                </c:pt>
                <c:pt idx="737">
                  <c:v>13.752675340192205</c:v>
                </c:pt>
                <c:pt idx="738">
                  <c:v>13.750838437815752</c:v>
                </c:pt>
                <c:pt idx="739">
                  <c:v>13.750207002623853</c:v>
                </c:pt>
                <c:pt idx="740">
                  <c:v>13.749690373830477</c:v>
                </c:pt>
                <c:pt idx="741">
                  <c:v>13.748140487450367</c:v>
                </c:pt>
                <c:pt idx="742">
                  <c:v>6.8780908661738938</c:v>
                </c:pt>
                <c:pt idx="743">
                  <c:v>6.8768279957900891</c:v>
                </c:pt>
                <c:pt idx="744">
                  <c:v>6.8758521414026035</c:v>
                </c:pt>
                <c:pt idx="745">
                  <c:v>6.8756799318048127</c:v>
                </c:pt>
                <c:pt idx="746">
                  <c:v>6.8753929158085043</c:v>
                </c:pt>
                <c:pt idx="747">
                  <c:v>6.8748762870151277</c:v>
                </c:pt>
                <c:pt idx="748">
                  <c:v>6.8740152390261606</c:v>
                </c:pt>
                <c:pt idx="749">
                  <c:v>34.456480525467754</c:v>
                </c:pt>
                <c:pt idx="750">
                  <c:v>34.456758528716854</c:v>
                </c:pt>
                <c:pt idx="751">
                  <c:v>39.116407608284426</c:v>
                </c:pt>
                <c:pt idx="752">
                  <c:v>39.114183582291354</c:v>
                </c:pt>
                <c:pt idx="753">
                  <c:v>39.123635692761738</c:v>
                </c:pt>
                <c:pt idx="754">
                  <c:v>39.125859718754825</c:v>
                </c:pt>
                <c:pt idx="755">
                  <c:v>39.138369864965661</c:v>
                </c:pt>
                <c:pt idx="756">
                  <c:v>39.162834150889154</c:v>
                </c:pt>
                <c:pt idx="757">
                  <c:v>39.167282202875242</c:v>
                </c:pt>
                <c:pt idx="758">
                  <c:v>39.169506228868329</c:v>
                </c:pt>
                <c:pt idx="759">
                  <c:v>39.154494053415242</c:v>
                </c:pt>
                <c:pt idx="760">
                  <c:v>39.157552089155693</c:v>
                </c:pt>
                <c:pt idx="761">
                  <c:v>13.75049401862017</c:v>
                </c:pt>
                <c:pt idx="762">
                  <c:v>13.744466682697469</c:v>
                </c:pt>
                <c:pt idx="763">
                  <c:v>13.745385133885689</c:v>
                </c:pt>
                <c:pt idx="764">
                  <c:v>13.744925908291581</c:v>
                </c:pt>
                <c:pt idx="765">
                  <c:v>13.743950053904099</c:v>
                </c:pt>
                <c:pt idx="766">
                  <c:v>6.8745892710188112</c:v>
                </c:pt>
                <c:pt idx="767">
                  <c:v>6.8747614806165895</c:v>
                </c:pt>
                <c:pt idx="768">
                  <c:v>6.8734412070335322</c:v>
                </c:pt>
                <c:pt idx="769">
                  <c:v>6.872293143048247</c:v>
                </c:pt>
                <c:pt idx="770">
                  <c:v>6.8701692246754957</c:v>
                </c:pt>
                <c:pt idx="771">
                  <c:v>6.8703414342732776</c:v>
                </c:pt>
                <c:pt idx="772">
                  <c:v>6.8720061270519377</c:v>
                </c:pt>
                <c:pt idx="773">
                  <c:v>34.448974437741185</c:v>
                </c:pt>
                <c:pt idx="774">
                  <c:v>34.462318593699429</c:v>
                </c:pt>
                <c:pt idx="775">
                  <c:v>39.127527738249611</c:v>
                </c:pt>
                <c:pt idx="776">
                  <c:v>39.124469702509124</c:v>
                </c:pt>
                <c:pt idx="777">
                  <c:v>39.11724161803177</c:v>
                </c:pt>
                <c:pt idx="778">
                  <c:v>39.122801683014416</c:v>
                </c:pt>
                <c:pt idx="779">
                  <c:v>39.134477819477851</c:v>
                </c:pt>
                <c:pt idx="780">
                  <c:v>39.158386098903065</c:v>
                </c:pt>
                <c:pt idx="781">
                  <c:v>39.16450217038394</c:v>
                </c:pt>
                <c:pt idx="782">
                  <c:v>39.18396239782308</c:v>
                </c:pt>
                <c:pt idx="783">
                  <c:v>39.17423228410351</c:v>
                </c:pt>
                <c:pt idx="784">
                  <c:v>39.174788290601782</c:v>
                </c:pt>
                <c:pt idx="785">
                  <c:v>13.751584679406193</c:v>
                </c:pt>
                <c:pt idx="786">
                  <c:v>13.749403357834161</c:v>
                </c:pt>
                <c:pt idx="787">
                  <c:v>13.74733684266066</c:v>
                </c:pt>
                <c:pt idx="788">
                  <c:v>13.745385133885689</c:v>
                </c:pt>
                <c:pt idx="789">
                  <c:v>13.741998345129133</c:v>
                </c:pt>
                <c:pt idx="790">
                  <c:v>6.8750484966129122</c:v>
                </c:pt>
                <c:pt idx="791">
                  <c:v>6.8694803862843168</c:v>
                </c:pt>
                <c:pt idx="792">
                  <c:v>6.8708006598673874</c:v>
                </c:pt>
                <c:pt idx="793">
                  <c:v>6.8703414342732776</c:v>
                </c:pt>
                <c:pt idx="794">
                  <c:v>6.8734412070335322</c:v>
                </c:pt>
                <c:pt idx="795">
                  <c:v>6.8732689974357415</c:v>
                </c:pt>
                <c:pt idx="796">
                  <c:v>6.8701692246754957</c:v>
                </c:pt>
                <c:pt idx="797">
                  <c:v>34.438410314274243</c:v>
                </c:pt>
                <c:pt idx="798">
                  <c:v>34.446472408499055</c:v>
                </c:pt>
                <c:pt idx="799">
                  <c:v>39.105287478319156</c:v>
                </c:pt>
                <c:pt idx="800">
                  <c:v>39.103063452326118</c:v>
                </c:pt>
                <c:pt idx="801">
                  <c:v>39.124469702509124</c:v>
                </c:pt>
                <c:pt idx="802">
                  <c:v>39.135311829225238</c:v>
                </c:pt>
                <c:pt idx="803">
                  <c:v>39.156718079408279</c:v>
                </c:pt>
                <c:pt idx="804">
                  <c:v>39.187576440061797</c:v>
                </c:pt>
                <c:pt idx="805">
                  <c:v>39.201476602518227</c:v>
                </c:pt>
                <c:pt idx="806">
                  <c:v>39.201476602518227</c:v>
                </c:pt>
                <c:pt idx="807">
                  <c:v>39.19563853428653</c:v>
                </c:pt>
                <c:pt idx="808">
                  <c:v>39.192580498546121</c:v>
                </c:pt>
                <c:pt idx="809">
                  <c:v>13.756521354542887</c:v>
                </c:pt>
                <c:pt idx="810">
                  <c:v>13.755602903354649</c:v>
                </c:pt>
                <c:pt idx="811">
                  <c:v>13.750781034616502</c:v>
                </c:pt>
                <c:pt idx="812">
                  <c:v>13.749575567431958</c:v>
                </c:pt>
                <c:pt idx="813">
                  <c:v>13.748944132240046</c:v>
                </c:pt>
                <c:pt idx="814">
                  <c:v>6.8805018005429739</c:v>
                </c:pt>
                <c:pt idx="815">
                  <c:v>6.8796981557532826</c:v>
                </c:pt>
                <c:pt idx="816">
                  <c:v>6.8796981557532826</c:v>
                </c:pt>
                <c:pt idx="817">
                  <c:v>6.878607494967266</c:v>
                </c:pt>
                <c:pt idx="818">
                  <c:v>6.8773446245834657</c:v>
                </c:pt>
                <c:pt idx="819">
                  <c:v>6.8779760597753778</c:v>
                </c:pt>
                <c:pt idx="820">
                  <c:v>6.8732689974357415</c:v>
                </c:pt>
                <c:pt idx="821">
                  <c:v>34.467044648934717</c:v>
                </c:pt>
                <c:pt idx="822">
                  <c:v>34.463708609945108</c:v>
                </c:pt>
                <c:pt idx="823">
                  <c:v>39.132809799983065</c:v>
                </c:pt>
                <c:pt idx="824">
                  <c:v>39.125859718754825</c:v>
                </c:pt>
                <c:pt idx="825">
                  <c:v>39.143651926699157</c:v>
                </c:pt>
                <c:pt idx="826">
                  <c:v>39.155328063162635</c:v>
                </c:pt>
                <c:pt idx="827">
                  <c:v>39.169506228868329</c:v>
                </c:pt>
                <c:pt idx="828">
                  <c:v>39.192024492047857</c:v>
                </c:pt>
                <c:pt idx="829">
                  <c:v>39.207314670750002</c:v>
                </c:pt>
                <c:pt idx="830">
                  <c:v>39.218990807213466</c:v>
                </c:pt>
                <c:pt idx="831">
                  <c:v>39.207314670750002</c:v>
                </c:pt>
                <c:pt idx="832">
                  <c:v>39.192024492047857</c:v>
                </c:pt>
                <c:pt idx="833">
                  <c:v>13.756865773738451</c:v>
                </c:pt>
                <c:pt idx="834">
                  <c:v>13.755947322550233</c:v>
                </c:pt>
                <c:pt idx="835">
                  <c:v>13.754856661764221</c:v>
                </c:pt>
                <c:pt idx="836">
                  <c:v>13.753593791380414</c:v>
                </c:pt>
                <c:pt idx="837">
                  <c:v>13.749575567431958</c:v>
                </c:pt>
                <c:pt idx="838">
                  <c:v>6.8825683157164708</c:v>
                </c:pt>
                <c:pt idx="839">
                  <c:v>6.8844052180929163</c:v>
                </c:pt>
                <c:pt idx="840">
                  <c:v>6.8830275413105806</c:v>
                </c:pt>
                <c:pt idx="841">
                  <c:v>6.8774594309819959</c:v>
                </c:pt>
                <c:pt idx="842">
                  <c:v>6.8778038501775747</c:v>
                </c:pt>
                <c:pt idx="843">
                  <c:v>6.8782630757716943</c:v>
                </c:pt>
                <c:pt idx="844">
                  <c:v>6.8779760597753778</c:v>
                </c:pt>
                <c:pt idx="845">
                  <c:v>34.47872078539816</c:v>
                </c:pt>
                <c:pt idx="846">
                  <c:v>34.467044648934717</c:v>
                </c:pt>
                <c:pt idx="847">
                  <c:v>39.139203874713054</c:v>
                </c:pt>
                <c:pt idx="848">
                  <c:v>39.127527738249611</c:v>
                </c:pt>
                <c:pt idx="849">
                  <c:v>39.139203874713054</c:v>
                </c:pt>
                <c:pt idx="850">
                  <c:v>39.152270027422219</c:v>
                </c:pt>
                <c:pt idx="851">
                  <c:v>39.187576440061797</c:v>
                </c:pt>
                <c:pt idx="852">
                  <c:v>39.205924654504372</c:v>
                </c:pt>
                <c:pt idx="853">
                  <c:v>39.222326846203067</c:v>
                </c:pt>
                <c:pt idx="854">
                  <c:v>39.233724979417417</c:v>
                </c:pt>
                <c:pt idx="855">
                  <c:v>39.229554930680472</c:v>
                </c:pt>
                <c:pt idx="856">
                  <c:v>39.196472544033938</c:v>
                </c:pt>
                <c:pt idx="857">
                  <c:v>13.756062128948766</c:v>
                </c:pt>
                <c:pt idx="858">
                  <c:v>13.752216114598097</c:v>
                </c:pt>
                <c:pt idx="859">
                  <c:v>13.748599713044465</c:v>
                </c:pt>
                <c:pt idx="860">
                  <c:v>13.746992423465086</c:v>
                </c:pt>
                <c:pt idx="861">
                  <c:v>13.751584679406193</c:v>
                </c:pt>
                <c:pt idx="862">
                  <c:v>6.8806740101407682</c:v>
                </c:pt>
                <c:pt idx="863">
                  <c:v>6.8842330084951353</c:v>
                </c:pt>
                <c:pt idx="864">
                  <c:v>6.8820516869231101</c:v>
                </c:pt>
                <c:pt idx="865">
                  <c:v>6.880329590945184</c:v>
                </c:pt>
                <c:pt idx="866">
                  <c:v>6.8782630757716943</c:v>
                </c:pt>
                <c:pt idx="867">
                  <c:v>6.8787797045650603</c:v>
                </c:pt>
                <c:pt idx="868">
                  <c:v>6.8800425749488774</c:v>
                </c:pt>
                <c:pt idx="869">
                  <c:v>34.471492700920749</c:v>
                </c:pt>
                <c:pt idx="870">
                  <c:v>34.48872890236683</c:v>
                </c:pt>
                <c:pt idx="871">
                  <c:v>39.14226191045352</c:v>
                </c:pt>
                <c:pt idx="872">
                  <c:v>39.137535855218346</c:v>
                </c:pt>
                <c:pt idx="873">
                  <c:v>39.146987965688709</c:v>
                </c:pt>
                <c:pt idx="874">
                  <c:v>39.186742430314332</c:v>
                </c:pt>
                <c:pt idx="875">
                  <c:v>39.20370062851137</c:v>
                </c:pt>
                <c:pt idx="876">
                  <c:v>39.223160855950461</c:v>
                </c:pt>
                <c:pt idx="877">
                  <c:v>39.235114995663061</c:v>
                </c:pt>
                <c:pt idx="878">
                  <c:v>39.247069135375668</c:v>
                </c:pt>
                <c:pt idx="879">
                  <c:v>39.247069135375668</c:v>
                </c:pt>
                <c:pt idx="880">
                  <c:v>39.222326846203067</c:v>
                </c:pt>
                <c:pt idx="881">
                  <c:v>13.75973593370165</c:v>
                </c:pt>
                <c:pt idx="882">
                  <c:v>13.754397436170118</c:v>
                </c:pt>
                <c:pt idx="883">
                  <c:v>13.754397436170118</c:v>
                </c:pt>
                <c:pt idx="884">
                  <c:v>13.755028871362024</c:v>
                </c:pt>
                <c:pt idx="885">
                  <c:v>13.7514124698084</c:v>
                </c:pt>
                <c:pt idx="886">
                  <c:v>6.8881364260450608</c:v>
                </c:pt>
                <c:pt idx="887">
                  <c:v>6.8857828948752466</c:v>
                </c:pt>
                <c:pt idx="888">
                  <c:v>6.8857828948752466</c:v>
                </c:pt>
                <c:pt idx="889">
                  <c:v>6.8836589765024954</c:v>
                </c:pt>
                <c:pt idx="890">
                  <c:v>6.8844052180929163</c:v>
                </c:pt>
                <c:pt idx="891">
                  <c:v>6.8794111397569706</c:v>
                </c:pt>
                <c:pt idx="892">
                  <c:v>6.8782630757716943</c:v>
                </c:pt>
                <c:pt idx="893">
                  <c:v>34.475384746408579</c:v>
                </c:pt>
                <c:pt idx="894">
                  <c:v>34.48177882113859</c:v>
                </c:pt>
                <c:pt idx="895">
                  <c:v>39.157552089155693</c:v>
                </c:pt>
                <c:pt idx="896">
                  <c:v>39.143651926699157</c:v>
                </c:pt>
                <c:pt idx="897">
                  <c:v>39.148377981934345</c:v>
                </c:pt>
                <c:pt idx="898">
                  <c:v>39.18229437832828</c:v>
                </c:pt>
                <c:pt idx="899">
                  <c:v>39.213152738981769</c:v>
                </c:pt>
                <c:pt idx="900">
                  <c:v>39.233724979417417</c:v>
                </c:pt>
                <c:pt idx="901">
                  <c:v>39.248459151621304</c:v>
                </c:pt>
                <c:pt idx="902">
                  <c:v>39.263749330323492</c:v>
                </c:pt>
                <c:pt idx="903">
                  <c:v>39.259579281586575</c:v>
                </c:pt>
                <c:pt idx="904">
                  <c:v>39.245123112631745</c:v>
                </c:pt>
                <c:pt idx="905">
                  <c:v>13.761056207284716</c:v>
                </c:pt>
                <c:pt idx="906">
                  <c:v>13.759563724103865</c:v>
                </c:pt>
                <c:pt idx="907">
                  <c:v>13.758071240923007</c:v>
                </c:pt>
                <c:pt idx="908">
                  <c:v>13.753766000978217</c:v>
                </c:pt>
                <c:pt idx="909">
                  <c:v>13.753306775384111</c:v>
                </c:pt>
                <c:pt idx="910">
                  <c:v>6.8839459924988153</c:v>
                </c:pt>
                <c:pt idx="911">
                  <c:v>6.8806740101407682</c:v>
                </c:pt>
                <c:pt idx="912">
                  <c:v>6.8868735556612615</c:v>
                </c:pt>
                <c:pt idx="913">
                  <c:v>6.8839459924988153</c:v>
                </c:pt>
                <c:pt idx="914">
                  <c:v>6.8809610261370819</c:v>
                </c:pt>
                <c:pt idx="915">
                  <c:v>6.8763687701959872</c:v>
                </c:pt>
                <c:pt idx="916">
                  <c:v>6.881133235734878</c:v>
                </c:pt>
                <c:pt idx="917">
                  <c:v>34.477886775650724</c:v>
                </c:pt>
                <c:pt idx="918">
                  <c:v>34.473994730162936</c:v>
                </c:pt>
                <c:pt idx="919">
                  <c:v>39.130585773990013</c:v>
                </c:pt>
                <c:pt idx="920">
                  <c:v>39.146987965688709</c:v>
                </c:pt>
                <c:pt idx="921">
                  <c:v>39.148377981934345</c:v>
                </c:pt>
                <c:pt idx="922">
                  <c:v>39.192580498546121</c:v>
                </c:pt>
                <c:pt idx="923">
                  <c:v>39.207314670750002</c:v>
                </c:pt>
                <c:pt idx="924">
                  <c:v>39.225940888441805</c:v>
                </c:pt>
                <c:pt idx="925">
                  <c:v>39.240953063894786</c:v>
                </c:pt>
                <c:pt idx="926">
                  <c:v>39.252073193860021</c:v>
                </c:pt>
                <c:pt idx="927">
                  <c:v>39.254019216603915</c:v>
                </c:pt>
                <c:pt idx="928">
                  <c:v>39.238173031403498</c:v>
                </c:pt>
                <c:pt idx="929">
                  <c:v>13.76668172081258</c:v>
                </c:pt>
                <c:pt idx="930">
                  <c:v>13.757899031325206</c:v>
                </c:pt>
                <c:pt idx="931">
                  <c:v>13.75973593370165</c:v>
                </c:pt>
                <c:pt idx="932">
                  <c:v>13.756406548144344</c:v>
                </c:pt>
                <c:pt idx="933">
                  <c:v>13.758358256919321</c:v>
                </c:pt>
                <c:pt idx="934">
                  <c:v>6.883486766904702</c:v>
                </c:pt>
                <c:pt idx="935">
                  <c:v>6.8882512324436007</c:v>
                </c:pt>
                <c:pt idx="936">
                  <c:v>6.8844052180929163</c:v>
                </c:pt>
                <c:pt idx="937">
                  <c:v>6.8839459924988153</c:v>
                </c:pt>
                <c:pt idx="938">
                  <c:v>6.8825683157164708</c:v>
                </c:pt>
                <c:pt idx="939">
                  <c:v>6.8828553317127996</c:v>
                </c:pt>
                <c:pt idx="940">
                  <c:v>6.875220706210702</c:v>
                </c:pt>
                <c:pt idx="941">
                  <c:v>34.479276791896396</c:v>
                </c:pt>
                <c:pt idx="942">
                  <c:v>34.482334827636834</c:v>
                </c:pt>
                <c:pt idx="943">
                  <c:v>39.140037884460469</c:v>
                </c:pt>
                <c:pt idx="944">
                  <c:v>39.125859718754825</c:v>
                </c:pt>
                <c:pt idx="945">
                  <c:v>39.152270027422219</c:v>
                </c:pt>
                <c:pt idx="946">
                  <c:v>39.178680336089606</c:v>
                </c:pt>
                <c:pt idx="947">
                  <c:v>39.204534638258679</c:v>
                </c:pt>
                <c:pt idx="948">
                  <c:v>39.224550872196112</c:v>
                </c:pt>
                <c:pt idx="949">
                  <c:v>39.239563047649149</c:v>
                </c:pt>
                <c:pt idx="950">
                  <c:v>39.25123918411262</c:v>
                </c:pt>
                <c:pt idx="951">
                  <c:v>39.252629200358299</c:v>
                </c:pt>
                <c:pt idx="952">
                  <c:v>39.210928712988704</c:v>
                </c:pt>
                <c:pt idx="953">
                  <c:v>13.756865773738451</c:v>
                </c:pt>
                <c:pt idx="954">
                  <c:v>13.751756889003973</c:v>
                </c:pt>
                <c:pt idx="955">
                  <c:v>13.751756889003973</c:v>
                </c:pt>
                <c:pt idx="956">
                  <c:v>13.752388324195888</c:v>
                </c:pt>
                <c:pt idx="957">
                  <c:v>13.752503130594416</c:v>
                </c:pt>
                <c:pt idx="958">
                  <c:v>6.8830275413105806</c:v>
                </c:pt>
                <c:pt idx="959">
                  <c:v>6.8779760597753778</c:v>
                </c:pt>
                <c:pt idx="960">
                  <c:v>6.8795833493547542</c:v>
                </c:pt>
                <c:pt idx="961">
                  <c:v>6.8813054453326803</c:v>
                </c:pt>
                <c:pt idx="962">
                  <c:v>6.8815924613289878</c:v>
                </c:pt>
                <c:pt idx="963">
                  <c:v>6.8796981557532826</c:v>
                </c:pt>
                <c:pt idx="964">
                  <c:v>6.878607494967266</c:v>
                </c:pt>
                <c:pt idx="965">
                  <c:v>34.465376629439859</c:v>
                </c:pt>
                <c:pt idx="966">
                  <c:v>34.484836856879028</c:v>
                </c:pt>
                <c:pt idx="967">
                  <c:v>39.139203874713054</c:v>
                </c:pt>
                <c:pt idx="968">
                  <c:v>39.125859718754825</c:v>
                </c:pt>
                <c:pt idx="969">
                  <c:v>39.146987965688709</c:v>
                </c:pt>
                <c:pt idx="970">
                  <c:v>39.184518404321324</c:v>
                </c:pt>
                <c:pt idx="971">
                  <c:v>39.202310612265705</c:v>
                </c:pt>
                <c:pt idx="972">
                  <c:v>39.223160855950461</c:v>
                </c:pt>
                <c:pt idx="973">
                  <c:v>39.238173031403498</c:v>
                </c:pt>
                <c:pt idx="974">
                  <c:v>39.248459151621304</c:v>
                </c:pt>
                <c:pt idx="975">
                  <c:v>39.249293161368669</c:v>
                </c:pt>
                <c:pt idx="976">
                  <c:v>39.235114995663061</c:v>
                </c:pt>
                <c:pt idx="977">
                  <c:v>13.760941400886184</c:v>
                </c:pt>
                <c:pt idx="978">
                  <c:v>13.755315887358341</c:v>
                </c:pt>
                <c:pt idx="979">
                  <c:v>13.756865773738451</c:v>
                </c:pt>
                <c:pt idx="980">
                  <c:v>13.757267596133305</c:v>
                </c:pt>
                <c:pt idx="981">
                  <c:v>13.754225226572322</c:v>
                </c:pt>
                <c:pt idx="982">
                  <c:v>6.8844052180929163</c:v>
                </c:pt>
                <c:pt idx="983">
                  <c:v>6.8800425749488774</c:v>
                </c:pt>
                <c:pt idx="984">
                  <c:v>6.8813054453326803</c:v>
                </c:pt>
                <c:pt idx="985">
                  <c:v>6.8828553317127996</c:v>
                </c:pt>
                <c:pt idx="986">
                  <c:v>6.8784352853694779</c:v>
                </c:pt>
                <c:pt idx="987">
                  <c:v>6.8828553317127996</c:v>
                </c:pt>
                <c:pt idx="988">
                  <c:v>6.8808462197385696</c:v>
                </c:pt>
                <c:pt idx="989">
                  <c:v>34.497068999840742</c:v>
                </c:pt>
                <c:pt idx="990">
                  <c:v>34.496234990093349</c:v>
                </c:pt>
                <c:pt idx="991">
                  <c:v>39.146987965688709</c:v>
                </c:pt>
                <c:pt idx="992">
                  <c:v>39.160610124896131</c:v>
                </c:pt>
                <c:pt idx="993">
                  <c:v>39.17423228410351</c:v>
                </c:pt>
                <c:pt idx="994">
                  <c:v>39.19563853428653</c:v>
                </c:pt>
                <c:pt idx="995">
                  <c:v>39.216766781220443</c:v>
                </c:pt>
                <c:pt idx="996">
                  <c:v>39.229554930680472</c:v>
                </c:pt>
                <c:pt idx="997">
                  <c:v>39.24373309638608</c:v>
                </c:pt>
                <c:pt idx="998">
                  <c:v>39.262359314077877</c:v>
                </c:pt>
                <c:pt idx="999">
                  <c:v>39.259023275088268</c:v>
                </c:pt>
                <c:pt idx="1000">
                  <c:v>39.24150907039305</c:v>
                </c:pt>
                <c:pt idx="1001">
                  <c:v>13.764328189642761</c:v>
                </c:pt>
                <c:pt idx="1002">
                  <c:v>13.762720900063377</c:v>
                </c:pt>
                <c:pt idx="1003">
                  <c:v>13.756980580136991</c:v>
                </c:pt>
                <c:pt idx="1004">
                  <c:v>13.756062128948766</c:v>
                </c:pt>
                <c:pt idx="1005">
                  <c:v>13.751929098601767</c:v>
                </c:pt>
                <c:pt idx="1006">
                  <c:v>6.8830275413105806</c:v>
                </c:pt>
                <c:pt idx="1007">
                  <c:v>6.8845774276907168</c:v>
                </c:pt>
                <c:pt idx="1008">
                  <c:v>6.8833145573068997</c:v>
                </c:pt>
                <c:pt idx="1009">
                  <c:v>6.8800425749488774</c:v>
                </c:pt>
                <c:pt idx="1010">
                  <c:v>6.8822238965208875</c:v>
                </c:pt>
                <c:pt idx="1011">
                  <c:v>6.8800425749488774</c:v>
                </c:pt>
                <c:pt idx="1012">
                  <c:v>6.8809610261370819</c:v>
                </c:pt>
                <c:pt idx="1013">
                  <c:v>34.474828739910336</c:v>
                </c:pt>
                <c:pt idx="1014">
                  <c:v>34.496234990093349</c:v>
                </c:pt>
                <c:pt idx="1015">
                  <c:v>39.144485936446557</c:v>
                </c:pt>
                <c:pt idx="1016">
                  <c:v>39.148377981934345</c:v>
                </c:pt>
                <c:pt idx="1017">
                  <c:v>39.156162072910043</c:v>
                </c:pt>
                <c:pt idx="1018">
                  <c:v>39.188966456307412</c:v>
                </c:pt>
                <c:pt idx="1019">
                  <c:v>39.212318729234411</c:v>
                </c:pt>
                <c:pt idx="1020">
                  <c:v>39.224550872196112</c:v>
                </c:pt>
                <c:pt idx="1021">
                  <c:v>39.24373309638608</c:v>
                </c:pt>
                <c:pt idx="1022">
                  <c:v>39.252629200358299</c:v>
                </c:pt>
                <c:pt idx="1023">
                  <c:v>39.257633258842645</c:v>
                </c:pt>
                <c:pt idx="1024">
                  <c:v>39.24567911913001</c:v>
                </c:pt>
                <c:pt idx="1025">
                  <c:v>13.767829784797843</c:v>
                </c:pt>
                <c:pt idx="1026">
                  <c:v>13.763180125657476</c:v>
                </c:pt>
                <c:pt idx="1027">
                  <c:v>13.762720900063377</c:v>
                </c:pt>
                <c:pt idx="1028">
                  <c:v>13.75853046651712</c:v>
                </c:pt>
                <c:pt idx="1029">
                  <c:v>13.754684452166432</c:v>
                </c:pt>
                <c:pt idx="1030">
                  <c:v>6.8862995236686313</c:v>
                </c:pt>
                <c:pt idx="1031">
                  <c:v>6.8905473604141445</c:v>
                </c:pt>
                <c:pt idx="1032">
                  <c:v>6.8836589765024954</c:v>
                </c:pt>
                <c:pt idx="1033">
                  <c:v>6.8842330084951353</c:v>
                </c:pt>
                <c:pt idx="1034">
                  <c:v>6.8852088628826085</c:v>
                </c:pt>
                <c:pt idx="1035">
                  <c:v>6.8817646709267777</c:v>
                </c:pt>
                <c:pt idx="1036">
                  <c:v>6.8826831221150098</c:v>
                </c:pt>
                <c:pt idx="1037">
                  <c:v>34.487060882872036</c:v>
                </c:pt>
                <c:pt idx="1038">
                  <c:v>34.497625006339014</c:v>
                </c:pt>
                <c:pt idx="1039">
                  <c:v>39.17256426460871</c:v>
                </c:pt>
                <c:pt idx="1040">
                  <c:v>39.158942105401344</c:v>
                </c:pt>
                <c:pt idx="1041">
                  <c:v>39.159776115148702</c:v>
                </c:pt>
                <c:pt idx="1042">
                  <c:v>39.194804524539151</c:v>
                </c:pt>
                <c:pt idx="1043">
                  <c:v>39.214542755227413</c:v>
                </c:pt>
                <c:pt idx="1044">
                  <c:v>39.228164914434785</c:v>
                </c:pt>
                <c:pt idx="1045">
                  <c:v>39.24373309638608</c:v>
                </c:pt>
                <c:pt idx="1046">
                  <c:v>39.254019216603915</c:v>
                </c:pt>
                <c:pt idx="1047">
                  <c:v>39.256243242596987</c:v>
                </c:pt>
                <c:pt idx="1048">
                  <c:v>39.24651312887741</c:v>
                </c:pt>
                <c:pt idx="1049">
                  <c:v>13.761974658472937</c:v>
                </c:pt>
                <c:pt idx="1050">
                  <c:v>13.761802448875155</c:v>
                </c:pt>
                <c:pt idx="1051">
                  <c:v>13.75973593370165</c:v>
                </c:pt>
                <c:pt idx="1052">
                  <c:v>13.762835706461905</c:v>
                </c:pt>
                <c:pt idx="1053">
                  <c:v>13.762089464871469</c:v>
                </c:pt>
                <c:pt idx="1054">
                  <c:v>6.8929582947832326</c:v>
                </c:pt>
                <c:pt idx="1055">
                  <c:v>6.8917528275986832</c:v>
                </c:pt>
                <c:pt idx="1056">
                  <c:v>6.8910065860082534</c:v>
                </c:pt>
                <c:pt idx="1057">
                  <c:v>6.8873327812553695</c:v>
                </c:pt>
                <c:pt idx="1058">
                  <c:v>6.886414330067157</c:v>
                </c:pt>
                <c:pt idx="1059">
                  <c:v>6.8875049908531585</c:v>
                </c:pt>
                <c:pt idx="1060">
                  <c:v>6.8853236692811475</c:v>
                </c:pt>
                <c:pt idx="1061">
                  <c:v>34.490952928359881</c:v>
                </c:pt>
                <c:pt idx="1062">
                  <c:v>34.493176954352911</c:v>
                </c:pt>
                <c:pt idx="1063">
                  <c:v>39.156162072910043</c:v>
                </c:pt>
                <c:pt idx="1064">
                  <c:v>39.157552089155693</c:v>
                </c:pt>
                <c:pt idx="1065">
                  <c:v>39.17423228410351</c:v>
                </c:pt>
                <c:pt idx="1066">
                  <c:v>39.18229437832828</c:v>
                </c:pt>
                <c:pt idx="1067">
                  <c:v>39.199252576525268</c:v>
                </c:pt>
                <c:pt idx="1068">
                  <c:v>39.232334963171752</c:v>
                </c:pt>
                <c:pt idx="1069">
                  <c:v>39.24150907039305</c:v>
                </c:pt>
                <c:pt idx="1070">
                  <c:v>39.248459151621304</c:v>
                </c:pt>
                <c:pt idx="1071">
                  <c:v>39.25123918411262</c:v>
                </c:pt>
                <c:pt idx="1072">
                  <c:v>39.242343080140422</c:v>
                </c:pt>
                <c:pt idx="1073">
                  <c:v>13.765648463225821</c:v>
                </c:pt>
                <c:pt idx="1074">
                  <c:v>13.765820672823601</c:v>
                </c:pt>
                <c:pt idx="1075">
                  <c:v>13.763007916059685</c:v>
                </c:pt>
                <c:pt idx="1076">
                  <c:v>13.761802448875155</c:v>
                </c:pt>
                <c:pt idx="1077">
                  <c:v>13.762089464871469</c:v>
                </c:pt>
                <c:pt idx="1078">
                  <c:v>6.8915806180009058</c:v>
                </c:pt>
                <c:pt idx="1079">
                  <c:v>6.8917528275986832</c:v>
                </c:pt>
                <c:pt idx="1080">
                  <c:v>6.8920398435950121</c:v>
                </c:pt>
                <c:pt idx="1081">
                  <c:v>6.8929582947832326</c:v>
                </c:pt>
                <c:pt idx="1082">
                  <c:v>6.8933601171780747</c:v>
                </c:pt>
                <c:pt idx="1083">
                  <c:v>6.8941063587685099</c:v>
                </c:pt>
                <c:pt idx="1084">
                  <c:v>6.8932453107795446</c:v>
                </c:pt>
                <c:pt idx="1085">
                  <c:v>34.56184375688813</c:v>
                </c:pt>
                <c:pt idx="1086">
                  <c:v>34.563233773133796</c:v>
                </c:pt>
                <c:pt idx="1087">
                  <c:v>39.225940888441805</c:v>
                </c:pt>
                <c:pt idx="1088">
                  <c:v>39.226774898189099</c:v>
                </c:pt>
                <c:pt idx="1089">
                  <c:v>39.229554930680472</c:v>
                </c:pt>
                <c:pt idx="1090">
                  <c:v>39.234558989164782</c:v>
                </c:pt>
                <c:pt idx="1091">
                  <c:v>39.242899086638666</c:v>
                </c:pt>
                <c:pt idx="1092">
                  <c:v>39.25123918411262</c:v>
                </c:pt>
                <c:pt idx="1093">
                  <c:v>39.252629200358299</c:v>
                </c:pt>
                <c:pt idx="1094">
                  <c:v>39.252073193860021</c:v>
                </c:pt>
                <c:pt idx="1095">
                  <c:v>39.249849167866955</c:v>
                </c:pt>
                <c:pt idx="1096">
                  <c:v>39.235114995663061</c:v>
                </c:pt>
                <c:pt idx="1097">
                  <c:v>13.763180125657476</c:v>
                </c:pt>
                <c:pt idx="1098">
                  <c:v>13.762433884067057</c:v>
                </c:pt>
                <c:pt idx="1099">
                  <c:v>13.761687642476625</c:v>
                </c:pt>
                <c:pt idx="1100">
                  <c:v>13.761343223281044</c:v>
                </c:pt>
                <c:pt idx="1101">
                  <c:v>13.756406548144344</c:v>
                </c:pt>
                <c:pt idx="1102">
                  <c:v>6.8903751508163644</c:v>
                </c:pt>
                <c:pt idx="1103">
                  <c:v>6.8875049908531585</c:v>
                </c:pt>
                <c:pt idx="1104">
                  <c:v>6.8875049908531585</c:v>
                </c:pt>
                <c:pt idx="1105">
                  <c:v>6.8848644436870261</c:v>
                </c:pt>
                <c:pt idx="1106">
                  <c:v>6.886127314070829</c:v>
                </c:pt>
                <c:pt idx="1107">
                  <c:v>6.8852088628826085</c:v>
                </c:pt>
                <c:pt idx="1108">
                  <c:v>6.8884234420413826</c:v>
                </c:pt>
                <c:pt idx="1109">
                  <c:v>34.51958726302027</c:v>
                </c:pt>
                <c:pt idx="1110">
                  <c:v>34.512081175293801</c:v>
                </c:pt>
                <c:pt idx="1111">
                  <c:v>39.207314670750002</c:v>
                </c:pt>
                <c:pt idx="1112">
                  <c:v>39.211762722736118</c:v>
                </c:pt>
                <c:pt idx="1113">
                  <c:v>39.218156797466122</c:v>
                </c:pt>
                <c:pt idx="1114">
                  <c:v>39.229554930680472</c:v>
                </c:pt>
                <c:pt idx="1115">
                  <c:v>39.235949005410447</c:v>
                </c:pt>
                <c:pt idx="1116">
                  <c:v>39.236783015157805</c:v>
                </c:pt>
                <c:pt idx="1117">
                  <c:v>39.238173031403498</c:v>
                </c:pt>
                <c:pt idx="1118">
                  <c:v>39.242343080140422</c:v>
                </c:pt>
                <c:pt idx="1119">
                  <c:v>39.244289102884373</c:v>
                </c:pt>
                <c:pt idx="1120">
                  <c:v>39.24373309638608</c:v>
                </c:pt>
                <c:pt idx="1121">
                  <c:v>13.764328189642761</c:v>
                </c:pt>
                <c:pt idx="1122">
                  <c:v>13.761687642476625</c:v>
                </c:pt>
                <c:pt idx="1123">
                  <c:v>13.760309965694292</c:v>
                </c:pt>
                <c:pt idx="1124">
                  <c:v>13.758358256919321</c:v>
                </c:pt>
                <c:pt idx="1125">
                  <c:v>13.758186047321523</c:v>
                </c:pt>
                <c:pt idx="1126">
                  <c:v>6.8882512324436007</c:v>
                </c:pt>
                <c:pt idx="1127">
                  <c:v>6.8872179748568394</c:v>
                </c:pt>
                <c:pt idx="1128">
                  <c:v>6.8854958788789249</c:v>
                </c:pt>
                <c:pt idx="1129">
                  <c:v>6.8865865396649504</c:v>
                </c:pt>
                <c:pt idx="1130">
                  <c:v>6.8857828948752466</c:v>
                </c:pt>
                <c:pt idx="1131">
                  <c:v>6.8876772004509519</c:v>
                </c:pt>
                <c:pt idx="1132">
                  <c:v>6.8875049908531585</c:v>
                </c:pt>
                <c:pt idx="1133">
                  <c:v>34.520977279265956</c:v>
                </c:pt>
                <c:pt idx="1134">
                  <c:v>34.509023139553342</c:v>
                </c:pt>
                <c:pt idx="1135">
                  <c:v>39.168950222369986</c:v>
                </c:pt>
                <c:pt idx="1136">
                  <c:v>39.15143601767479</c:v>
                </c:pt>
                <c:pt idx="1137">
                  <c:v>39.173398274356103</c:v>
                </c:pt>
                <c:pt idx="1138">
                  <c:v>39.188410449809155</c:v>
                </c:pt>
                <c:pt idx="1139">
                  <c:v>39.200642592770905</c:v>
                </c:pt>
                <c:pt idx="1140">
                  <c:v>39.223160855950461</c:v>
                </c:pt>
                <c:pt idx="1141">
                  <c:v>39.232334963171752</c:v>
                </c:pt>
                <c:pt idx="1142">
                  <c:v>39.248459151621304</c:v>
                </c:pt>
                <c:pt idx="1143">
                  <c:v>39.261803307579576</c:v>
                </c:pt>
                <c:pt idx="1144">
                  <c:v>39.253463210105672</c:v>
                </c:pt>
                <c:pt idx="1145">
                  <c:v>13.767542768801524</c:v>
                </c:pt>
                <c:pt idx="1146">
                  <c:v>13.765820672823601</c:v>
                </c:pt>
                <c:pt idx="1147">
                  <c:v>13.765074431233185</c:v>
                </c:pt>
                <c:pt idx="1148">
                  <c:v>13.761515432878825</c:v>
                </c:pt>
                <c:pt idx="1149">
                  <c:v>13.758358256919321</c:v>
                </c:pt>
                <c:pt idx="1150">
                  <c:v>6.8882512324436007</c:v>
                </c:pt>
                <c:pt idx="1151">
                  <c:v>6.884749637288496</c:v>
                </c:pt>
                <c:pt idx="1152">
                  <c:v>6.8848644436870261</c:v>
                </c:pt>
                <c:pt idx="1153">
                  <c:v>6.8865865396649504</c:v>
                </c:pt>
                <c:pt idx="1154">
                  <c:v>6.8828553317127996</c:v>
                </c:pt>
                <c:pt idx="1155">
                  <c:v>6.8817646709267777</c:v>
                </c:pt>
                <c:pt idx="1156">
                  <c:v>6.879238930159179</c:v>
                </c:pt>
                <c:pt idx="1157">
                  <c:v>34.500683042079416</c:v>
                </c:pt>
                <c:pt idx="1158">
                  <c:v>34.492342944605518</c:v>
                </c:pt>
                <c:pt idx="1159">
                  <c:v>39.135311829225238</c:v>
                </c:pt>
                <c:pt idx="1160">
                  <c:v>39.143095920200899</c:v>
                </c:pt>
                <c:pt idx="1161">
                  <c:v>39.156162072910043</c:v>
                </c:pt>
                <c:pt idx="1162">
                  <c:v>39.190356472553113</c:v>
                </c:pt>
                <c:pt idx="1163">
                  <c:v>39.205090644757043</c:v>
                </c:pt>
                <c:pt idx="1164">
                  <c:v>39.219546813711773</c:v>
                </c:pt>
                <c:pt idx="1165">
                  <c:v>39.237339021656069</c:v>
                </c:pt>
                <c:pt idx="1166">
                  <c:v>39.24150907039305</c:v>
                </c:pt>
                <c:pt idx="1167">
                  <c:v>39.239563047649149</c:v>
                </c:pt>
                <c:pt idx="1168">
                  <c:v>39.24567911913001</c:v>
                </c:pt>
                <c:pt idx="1169">
                  <c:v>13.766509511214791</c:v>
                </c:pt>
                <c:pt idx="1170">
                  <c:v>13.765533656827303</c:v>
                </c:pt>
                <c:pt idx="1171">
                  <c:v>13.763868964048639</c:v>
                </c:pt>
                <c:pt idx="1172">
                  <c:v>13.762261674469265</c:v>
                </c:pt>
                <c:pt idx="1173">
                  <c:v>13.761343223281044</c:v>
                </c:pt>
                <c:pt idx="1174">
                  <c:v>6.8900881348200453</c:v>
                </c:pt>
                <c:pt idx="1175">
                  <c:v>6.8852088628826085</c:v>
                </c:pt>
                <c:pt idx="1176">
                  <c:v>6.8852088628826085</c:v>
                </c:pt>
                <c:pt idx="1177">
                  <c:v>6.8841182020966052</c:v>
                </c:pt>
                <c:pt idx="1178">
                  <c:v>6.881133235734878</c:v>
                </c:pt>
                <c:pt idx="1179">
                  <c:v>6.8819368805245711</c:v>
                </c:pt>
                <c:pt idx="1180">
                  <c:v>6.8813054453326803</c:v>
                </c:pt>
                <c:pt idx="1181">
                  <c:v>34.47872078539816</c:v>
                </c:pt>
                <c:pt idx="1182">
                  <c:v>34.47872078539816</c:v>
                </c:pt>
                <c:pt idx="1183">
                  <c:v>39.144485936446557</c:v>
                </c:pt>
                <c:pt idx="1184">
                  <c:v>39.150046001429175</c:v>
                </c:pt>
                <c:pt idx="1185">
                  <c:v>39.166726196376999</c:v>
                </c:pt>
                <c:pt idx="1186">
                  <c:v>39.187576440061797</c:v>
                </c:pt>
                <c:pt idx="1187">
                  <c:v>39.202310612265705</c:v>
                </c:pt>
                <c:pt idx="1188">
                  <c:v>39.221770839704782</c:v>
                </c:pt>
                <c:pt idx="1189">
                  <c:v>39.230388940427851</c:v>
                </c:pt>
                <c:pt idx="1190">
                  <c:v>39.244289102884373</c:v>
                </c:pt>
                <c:pt idx="1191">
                  <c:v>39.244289102884373</c:v>
                </c:pt>
                <c:pt idx="1192">
                  <c:v>39.242899086638666</c:v>
                </c:pt>
                <c:pt idx="1193">
                  <c:v>13.767542768801524</c:v>
                </c:pt>
                <c:pt idx="1194">
                  <c:v>13.764787415236865</c:v>
                </c:pt>
                <c:pt idx="1195">
                  <c:v>13.762433884067057</c:v>
                </c:pt>
                <c:pt idx="1196">
                  <c:v>13.761515432878825</c:v>
                </c:pt>
                <c:pt idx="1197">
                  <c:v>13.759850740100184</c:v>
                </c:pt>
                <c:pt idx="1198">
                  <c:v>6.891465811602365</c:v>
                </c:pt>
                <c:pt idx="1199">
                  <c:v>6.8879642164472816</c:v>
                </c:pt>
                <c:pt idx="1200">
                  <c:v>6.8868735556612615</c:v>
                </c:pt>
                <c:pt idx="1201">
                  <c:v>6.8867587492627411</c:v>
                </c:pt>
                <c:pt idx="1202">
                  <c:v>6.8865865396649504</c:v>
                </c:pt>
                <c:pt idx="1203">
                  <c:v>6.8873327812553695</c:v>
                </c:pt>
                <c:pt idx="1204">
                  <c:v>6.8856680884767272</c:v>
                </c:pt>
                <c:pt idx="1205">
                  <c:v>34.520977279265956</c:v>
                </c:pt>
                <c:pt idx="1206">
                  <c:v>34.520421272767699</c:v>
                </c:pt>
                <c:pt idx="1207">
                  <c:v>39.167282202875242</c:v>
                </c:pt>
                <c:pt idx="1208">
                  <c:v>39.18229437832828</c:v>
                </c:pt>
                <c:pt idx="1209">
                  <c:v>39.194248518040894</c:v>
                </c:pt>
                <c:pt idx="1210">
                  <c:v>39.198696570026932</c:v>
                </c:pt>
                <c:pt idx="1211">
                  <c:v>39.200086586272619</c:v>
                </c:pt>
                <c:pt idx="1212">
                  <c:v>39.201476602518227</c:v>
                </c:pt>
                <c:pt idx="1213">
                  <c:v>39.200642592770905</c:v>
                </c:pt>
                <c:pt idx="1214">
                  <c:v>39.196472544033938</c:v>
                </c:pt>
                <c:pt idx="1215">
                  <c:v>39.193414508293529</c:v>
                </c:pt>
                <c:pt idx="1216">
                  <c:v>39.199252576525268</c:v>
                </c:pt>
                <c:pt idx="1217">
                  <c:v>13.75898969211122</c:v>
                </c:pt>
                <c:pt idx="1218">
                  <c:v>13.758645272915636</c:v>
                </c:pt>
                <c:pt idx="1219">
                  <c:v>13.758358256919321</c:v>
                </c:pt>
                <c:pt idx="1220">
                  <c:v>13.758645272915636</c:v>
                </c:pt>
                <c:pt idx="1221">
                  <c:v>13.758645272915636</c:v>
                </c:pt>
                <c:pt idx="1222">
                  <c:v>6.8894566996281297</c:v>
                </c:pt>
                <c:pt idx="1223">
                  <c:v>6.8893418932296138</c:v>
                </c:pt>
                <c:pt idx="1224">
                  <c:v>6.8893418932296138</c:v>
                </c:pt>
                <c:pt idx="1225">
                  <c:v>6.8889974740340323</c:v>
                </c:pt>
                <c:pt idx="1226">
                  <c:v>6.8888826676355004</c:v>
                </c:pt>
                <c:pt idx="1227">
                  <c:v>6.8891696836318106</c:v>
                </c:pt>
                <c:pt idx="1228">
                  <c:v>6.8887104580377105</c:v>
                </c:pt>
                <c:pt idx="1229">
                  <c:v>34.529039373490775</c:v>
                </c:pt>
                <c:pt idx="1230">
                  <c:v>34.529873383238133</c:v>
                </c:pt>
                <c:pt idx="1231">
                  <c:v>39.18980046605482</c:v>
                </c:pt>
                <c:pt idx="1232">
                  <c:v>39.188966456307412</c:v>
                </c:pt>
                <c:pt idx="1233">
                  <c:v>39.18980046605482</c:v>
                </c:pt>
                <c:pt idx="1234">
                  <c:v>39.200642592770905</c:v>
                </c:pt>
                <c:pt idx="1235">
                  <c:v>39.204534638258679</c:v>
                </c:pt>
                <c:pt idx="1236">
                  <c:v>39.212318729234411</c:v>
                </c:pt>
                <c:pt idx="1237">
                  <c:v>39.228998924182193</c:v>
                </c:pt>
                <c:pt idx="1238">
                  <c:v>39.235949005410447</c:v>
                </c:pt>
                <c:pt idx="1239">
                  <c:v>39.236783015157805</c:v>
                </c:pt>
                <c:pt idx="1240">
                  <c:v>39.238173031403498</c:v>
                </c:pt>
                <c:pt idx="1241">
                  <c:v>13.764615205639073</c:v>
                </c:pt>
                <c:pt idx="1242">
                  <c:v>13.763467141653793</c:v>
                </c:pt>
                <c:pt idx="1243">
                  <c:v>13.760596981690606</c:v>
                </c:pt>
                <c:pt idx="1244">
                  <c:v>13.758186047321523</c:v>
                </c:pt>
                <c:pt idx="1245">
                  <c:v>13.756693564140674</c:v>
                </c:pt>
                <c:pt idx="1246">
                  <c:v>6.8857828948752466</c:v>
                </c:pt>
                <c:pt idx="1247">
                  <c:v>6.884749637288496</c:v>
                </c:pt>
                <c:pt idx="1248">
                  <c:v>6.8830275413105806</c:v>
                </c:pt>
                <c:pt idx="1249">
                  <c:v>6.879238930159179</c:v>
                </c:pt>
                <c:pt idx="1250">
                  <c:v>6.881133235734878</c:v>
                </c:pt>
                <c:pt idx="1251">
                  <c:v>6.8806740101407682</c:v>
                </c:pt>
                <c:pt idx="1252">
                  <c:v>6.8796981557532826</c:v>
                </c:pt>
                <c:pt idx="1253">
                  <c:v>34.494844973847727</c:v>
                </c:pt>
                <c:pt idx="1254">
                  <c:v>34.485670866626393</c:v>
                </c:pt>
                <c:pt idx="1255">
                  <c:v>39.141427900706113</c:v>
                </c:pt>
                <c:pt idx="1256">
                  <c:v>39.156718079408279</c:v>
                </c:pt>
                <c:pt idx="1257">
                  <c:v>39.166726196376999</c:v>
                </c:pt>
                <c:pt idx="1258">
                  <c:v>39.18007035233525</c:v>
                </c:pt>
                <c:pt idx="1259">
                  <c:v>39.197028550532202</c:v>
                </c:pt>
                <c:pt idx="1260">
                  <c:v>39.208148680497438</c:v>
                </c:pt>
                <c:pt idx="1261">
                  <c:v>39.228998924182193</c:v>
                </c:pt>
                <c:pt idx="1262">
                  <c:v>39.232334963171752</c:v>
                </c:pt>
                <c:pt idx="1263">
                  <c:v>39.237339021656069</c:v>
                </c:pt>
                <c:pt idx="1264">
                  <c:v>39.228998924182193</c:v>
                </c:pt>
                <c:pt idx="1265">
                  <c:v>13.763180125657476</c:v>
                </c:pt>
                <c:pt idx="1266">
                  <c:v>13.760941400886184</c:v>
                </c:pt>
                <c:pt idx="1267">
                  <c:v>13.760596981690606</c:v>
                </c:pt>
                <c:pt idx="1268">
                  <c:v>13.757726821727426</c:v>
                </c:pt>
                <c:pt idx="1269">
                  <c:v>13.758358256919321</c:v>
                </c:pt>
                <c:pt idx="1270">
                  <c:v>6.8882512324436007</c:v>
                </c:pt>
                <c:pt idx="1271">
                  <c:v>6.8870457652590495</c:v>
                </c:pt>
                <c:pt idx="1272">
                  <c:v>6.8865865396649504</c:v>
                </c:pt>
                <c:pt idx="1273">
                  <c:v>6.8853236692811475</c:v>
                </c:pt>
                <c:pt idx="1274">
                  <c:v>6.8826831221150098</c:v>
                </c:pt>
                <c:pt idx="1275">
                  <c:v>6.8857828948752466</c:v>
                </c:pt>
                <c:pt idx="1276">
                  <c:v>6.8857828948752466</c:v>
                </c:pt>
                <c:pt idx="1277">
                  <c:v>34.50763312330767</c:v>
                </c:pt>
                <c:pt idx="1278">
                  <c:v>34.512081175293801</c:v>
                </c:pt>
                <c:pt idx="1279">
                  <c:v>39.17256426460871</c:v>
                </c:pt>
                <c:pt idx="1280">
                  <c:v>39.17256426460871</c:v>
                </c:pt>
                <c:pt idx="1281">
                  <c:v>39.17034023861568</c:v>
                </c:pt>
                <c:pt idx="1282">
                  <c:v>39.177012316594848</c:v>
                </c:pt>
                <c:pt idx="1283">
                  <c:v>39.190356472553113</c:v>
                </c:pt>
                <c:pt idx="1284">
                  <c:v>39.196472544033938</c:v>
                </c:pt>
                <c:pt idx="1285">
                  <c:v>39.209538696743074</c:v>
                </c:pt>
                <c:pt idx="1286">
                  <c:v>39.220936829957438</c:v>
                </c:pt>
                <c:pt idx="1287">
                  <c:v>39.227330904687427</c:v>
                </c:pt>
                <c:pt idx="1288">
                  <c:v>39.226774898189099</c:v>
                </c:pt>
                <c:pt idx="1289">
                  <c:v>13.762089464871469</c:v>
                </c:pt>
                <c:pt idx="1290">
                  <c:v>13.760596981690606</c:v>
                </c:pt>
                <c:pt idx="1291">
                  <c:v>13.759104498509757</c:v>
                </c:pt>
                <c:pt idx="1292">
                  <c:v>13.756865773738451</c:v>
                </c:pt>
                <c:pt idx="1293">
                  <c:v>13.756406548144344</c:v>
                </c:pt>
                <c:pt idx="1294">
                  <c:v>6.8848644436870261</c:v>
                </c:pt>
                <c:pt idx="1295">
                  <c:v>6.8826831221150098</c:v>
                </c:pt>
                <c:pt idx="1296">
                  <c:v>6.8809610261370819</c:v>
                </c:pt>
                <c:pt idx="1297">
                  <c:v>6.8798703653510715</c:v>
                </c:pt>
                <c:pt idx="1298">
                  <c:v>6.8813054453326803</c:v>
                </c:pt>
                <c:pt idx="1299">
                  <c:v>6.8794111397569706</c:v>
                </c:pt>
                <c:pt idx="1300">
                  <c:v>6.8813054453326803</c:v>
                </c:pt>
                <c:pt idx="1301">
                  <c:v>34.502351061574259</c:v>
                </c:pt>
                <c:pt idx="1302">
                  <c:v>34.500127035581166</c:v>
                </c:pt>
                <c:pt idx="1303">
                  <c:v>39.16450217038394</c:v>
                </c:pt>
                <c:pt idx="1304">
                  <c:v>39.16811621262265</c:v>
                </c:pt>
                <c:pt idx="1305">
                  <c:v>39.157552089155693</c:v>
                </c:pt>
                <c:pt idx="1306">
                  <c:v>39.158386098903065</c:v>
                </c:pt>
                <c:pt idx="1307">
                  <c:v>39.162834150889154</c:v>
                </c:pt>
                <c:pt idx="1308">
                  <c:v>39.165892186629598</c:v>
                </c:pt>
                <c:pt idx="1309">
                  <c:v>39.166726196376999</c:v>
                </c:pt>
                <c:pt idx="1310">
                  <c:v>39.167282202875242</c:v>
                </c:pt>
                <c:pt idx="1311">
                  <c:v>39.169506228868329</c:v>
                </c:pt>
                <c:pt idx="1312">
                  <c:v>39.171174248363123</c:v>
                </c:pt>
                <c:pt idx="1313">
                  <c:v>13.752962356188528</c:v>
                </c:pt>
                <c:pt idx="1314">
                  <c:v>13.753134565786306</c:v>
                </c:pt>
                <c:pt idx="1315">
                  <c:v>13.753766000978217</c:v>
                </c:pt>
                <c:pt idx="1316">
                  <c:v>13.753306775384111</c:v>
                </c:pt>
                <c:pt idx="1317">
                  <c:v>13.753938210576001</c:v>
                </c:pt>
                <c:pt idx="1318">
                  <c:v>6.8852088628826085</c:v>
                </c:pt>
                <c:pt idx="1319">
                  <c:v>6.8852088628826085</c:v>
                </c:pt>
                <c:pt idx="1320">
                  <c:v>6.8853236692811475</c:v>
                </c:pt>
                <c:pt idx="1321">
                  <c:v>6.8848644436870261</c:v>
                </c:pt>
                <c:pt idx="1322">
                  <c:v>6.8848644436870261</c:v>
                </c:pt>
                <c:pt idx="1323">
                  <c:v>6.8848644436870261</c:v>
                </c:pt>
                <c:pt idx="1324">
                  <c:v>6.8852088628826085</c:v>
                </c:pt>
                <c:pt idx="1325">
                  <c:v>34.510691159048136</c:v>
                </c:pt>
                <c:pt idx="1326">
                  <c:v>34.513471191539459</c:v>
                </c:pt>
                <c:pt idx="1327">
                  <c:v>39.17256426460871</c:v>
                </c:pt>
                <c:pt idx="1328">
                  <c:v>39.175622300349175</c:v>
                </c:pt>
                <c:pt idx="1329">
                  <c:v>39.174788290601782</c:v>
                </c:pt>
                <c:pt idx="1330">
                  <c:v>39.177012316594848</c:v>
                </c:pt>
                <c:pt idx="1331">
                  <c:v>39.179514345836942</c:v>
                </c:pt>
                <c:pt idx="1332">
                  <c:v>39.18229437832828</c:v>
                </c:pt>
                <c:pt idx="1333">
                  <c:v>39.194804524539151</c:v>
                </c:pt>
                <c:pt idx="1334">
                  <c:v>39.196472544033938</c:v>
                </c:pt>
                <c:pt idx="1335">
                  <c:v>39.205924654504372</c:v>
                </c:pt>
                <c:pt idx="1336">
                  <c:v>39.198696570026932</c:v>
                </c:pt>
                <c:pt idx="1337">
                  <c:v>13.761056207284716</c:v>
                </c:pt>
                <c:pt idx="1338">
                  <c:v>13.758404850414729</c:v>
                </c:pt>
                <c:pt idx="1339">
                  <c:v>13.757721842299221</c:v>
                </c:pt>
                <c:pt idx="1340">
                  <c:v>13.75745789146649</c:v>
                </c:pt>
                <c:pt idx="1341">
                  <c:v>13.75853046651712</c:v>
                </c:pt>
                <c:pt idx="1342">
                  <c:v>6.8891696836318106</c:v>
                </c:pt>
                <c:pt idx="1343">
                  <c:v>6.8887104580377105</c:v>
                </c:pt>
                <c:pt idx="1344">
                  <c:v>6.8893418932296138</c:v>
                </c:pt>
                <c:pt idx="1345">
                  <c:v>6.8885382484399109</c:v>
                </c:pt>
                <c:pt idx="1346">
                  <c:v>6.8889974740340323</c:v>
                </c:pt>
                <c:pt idx="1347">
                  <c:v>6.8888826676355004</c:v>
                </c:pt>
                <c:pt idx="1348">
                  <c:v>6.8876772004509519</c:v>
                </c:pt>
                <c:pt idx="1349">
                  <c:v>34.527649357245096</c:v>
                </c:pt>
                <c:pt idx="1350">
                  <c:v>34.524869324753801</c:v>
                </c:pt>
                <c:pt idx="1351">
                  <c:v>39.185352414068717</c:v>
                </c:pt>
                <c:pt idx="1352">
                  <c:v>39.187576440061797</c:v>
                </c:pt>
                <c:pt idx="1353">
                  <c:v>39.18980046605482</c:v>
                </c:pt>
                <c:pt idx="1354">
                  <c:v>39.192580498546121</c:v>
                </c:pt>
                <c:pt idx="1355">
                  <c:v>39.194248518040894</c:v>
                </c:pt>
                <c:pt idx="1356">
                  <c:v>39.205924654504372</c:v>
                </c:pt>
                <c:pt idx="1357">
                  <c:v>39.218990807213466</c:v>
                </c:pt>
                <c:pt idx="1358">
                  <c:v>39.225384881943455</c:v>
                </c:pt>
                <c:pt idx="1359">
                  <c:v>39.230944946926087</c:v>
                </c:pt>
                <c:pt idx="1360">
                  <c:v>39.238173031403498</c:v>
                </c:pt>
                <c:pt idx="1361">
                  <c:v>13.764500399240555</c:v>
                </c:pt>
                <c:pt idx="1362">
                  <c:v>13.761802448875155</c:v>
                </c:pt>
                <c:pt idx="1363">
                  <c:v>13.759276708107539</c:v>
                </c:pt>
                <c:pt idx="1364">
                  <c:v>13.760941400886184</c:v>
                </c:pt>
                <c:pt idx="1365">
                  <c:v>13.760941400886184</c:v>
                </c:pt>
                <c:pt idx="1366">
                  <c:v>6.8900516632542246</c:v>
                </c:pt>
                <c:pt idx="1367">
                  <c:v>6.8915806180009058</c:v>
                </c:pt>
                <c:pt idx="1368">
                  <c:v>6.8898782340661757</c:v>
                </c:pt>
                <c:pt idx="1369">
                  <c:v>6.8900881348200453</c:v>
                </c:pt>
                <c:pt idx="1370">
                  <c:v>6.8889843899305649</c:v>
                </c:pt>
                <c:pt idx="1371">
                  <c:v>6.8889267385838835</c:v>
                </c:pt>
                <c:pt idx="1372">
                  <c:v>6.8902603444178236</c:v>
                </c:pt>
                <c:pt idx="1373">
                  <c:v>34.537935477462952</c:v>
                </c:pt>
                <c:pt idx="1374">
                  <c:v>34.542965042302363</c:v>
                </c:pt>
                <c:pt idx="1375">
                  <c:v>39.194248518040894</c:v>
                </c:pt>
                <c:pt idx="1376">
                  <c:v>39.197028550532202</c:v>
                </c:pt>
                <c:pt idx="1377">
                  <c:v>39.196472544033938</c:v>
                </c:pt>
                <c:pt idx="1378">
                  <c:v>39.203344173271148</c:v>
                </c:pt>
                <c:pt idx="1379">
                  <c:v>39.205090644757043</c:v>
                </c:pt>
                <c:pt idx="1380">
                  <c:v>39.209538696743074</c:v>
                </c:pt>
                <c:pt idx="1381">
                  <c:v>39.219546813711773</c:v>
                </c:pt>
                <c:pt idx="1382">
                  <c:v>39.228164914434785</c:v>
                </c:pt>
                <c:pt idx="1383">
                  <c:v>39.230944946926087</c:v>
                </c:pt>
                <c:pt idx="1384">
                  <c:v>39.218990807213466</c:v>
                </c:pt>
                <c:pt idx="1385">
                  <c:v>13.762261674469265</c:v>
                </c:pt>
                <c:pt idx="1386">
                  <c:v>13.761343223281044</c:v>
                </c:pt>
                <c:pt idx="1387">
                  <c:v>13.760596981690606</c:v>
                </c:pt>
                <c:pt idx="1388">
                  <c:v>13.760195159295755</c:v>
                </c:pt>
                <c:pt idx="1389">
                  <c:v>13.75898969211122</c:v>
                </c:pt>
                <c:pt idx="1390">
                  <c:v>6.8891696836318106</c:v>
                </c:pt>
                <c:pt idx="1391">
                  <c:v>6.8889974740340323</c:v>
                </c:pt>
                <c:pt idx="1392">
                  <c:v>6.8884234420413826</c:v>
                </c:pt>
                <c:pt idx="1393">
                  <c:v>6.8882512324436007</c:v>
                </c:pt>
                <c:pt idx="1394">
                  <c:v>6.8870457652590495</c:v>
                </c:pt>
                <c:pt idx="1395">
                  <c:v>6.8859551044730383</c:v>
                </c:pt>
                <c:pt idx="1396">
                  <c:v>6.8853236692811475</c:v>
                </c:pt>
                <c:pt idx="1397">
                  <c:v>34.51291518504118</c:v>
                </c:pt>
                <c:pt idx="1398">
                  <c:v>34.513471191539459</c:v>
                </c:pt>
                <c:pt idx="1399">
                  <c:v>39.17256426460871</c:v>
                </c:pt>
                <c:pt idx="1400">
                  <c:v>39.174788290601782</c:v>
                </c:pt>
                <c:pt idx="1401">
                  <c:v>39.177012316594848</c:v>
                </c:pt>
                <c:pt idx="1402">
                  <c:v>39.180904362082579</c:v>
                </c:pt>
                <c:pt idx="1403">
                  <c:v>39.188966456307412</c:v>
                </c:pt>
                <c:pt idx="1404">
                  <c:v>39.19563853428653</c:v>
                </c:pt>
                <c:pt idx="1405">
                  <c:v>39.209538696743074</c:v>
                </c:pt>
                <c:pt idx="1406">
                  <c:v>39.216766781220443</c:v>
                </c:pt>
                <c:pt idx="1407">
                  <c:v>39.225384881943455</c:v>
                </c:pt>
                <c:pt idx="1408">
                  <c:v>39.237339021656069</c:v>
                </c:pt>
                <c:pt idx="1409">
                  <c:v>13.764787415236865</c:v>
                </c:pt>
                <c:pt idx="1410">
                  <c:v>13.760596981690606</c:v>
                </c:pt>
                <c:pt idx="1411">
                  <c:v>13.758243450520785</c:v>
                </c:pt>
                <c:pt idx="1412">
                  <c:v>13.756062128948766</c:v>
                </c:pt>
                <c:pt idx="1413">
                  <c:v>13.755602903354649</c:v>
                </c:pt>
                <c:pt idx="1414">
                  <c:v>6.8869309588605203</c:v>
                </c:pt>
                <c:pt idx="1415">
                  <c:v>6.886529136465688</c:v>
                </c:pt>
                <c:pt idx="1416">
                  <c:v>6.8865865396649504</c:v>
                </c:pt>
                <c:pt idx="1417">
                  <c:v>6.8862421204693547</c:v>
                </c:pt>
                <c:pt idx="1418">
                  <c:v>6.8860699108715684</c:v>
                </c:pt>
                <c:pt idx="1419">
                  <c:v>6.8873901844546435</c:v>
                </c:pt>
                <c:pt idx="1420">
                  <c:v>6.8887104580377105</c:v>
                </c:pt>
                <c:pt idx="1421">
                  <c:v>34.537379470964609</c:v>
                </c:pt>
                <c:pt idx="1422">
                  <c:v>34.530707392985533</c:v>
                </c:pt>
                <c:pt idx="1423">
                  <c:v>39.199252576525268</c:v>
                </c:pt>
                <c:pt idx="1424">
                  <c:v>39.21537676497482</c:v>
                </c:pt>
                <c:pt idx="1425">
                  <c:v>39.221770839704782</c:v>
                </c:pt>
                <c:pt idx="1426">
                  <c:v>39.225940888441805</c:v>
                </c:pt>
                <c:pt idx="1427">
                  <c:v>39.228164914434785</c:v>
                </c:pt>
                <c:pt idx="1428">
                  <c:v>39.233168972919152</c:v>
                </c:pt>
                <c:pt idx="1429">
                  <c:v>39.233168972919152</c:v>
                </c:pt>
                <c:pt idx="1430">
                  <c:v>39.242343080140422</c:v>
                </c:pt>
                <c:pt idx="1431">
                  <c:v>39.24373309638608</c:v>
                </c:pt>
                <c:pt idx="1432">
                  <c:v>39.238729037901763</c:v>
                </c:pt>
                <c:pt idx="1433">
                  <c:v>13.766509511214791</c:v>
                </c:pt>
                <c:pt idx="1434">
                  <c:v>13.765820672823601</c:v>
                </c:pt>
                <c:pt idx="1435">
                  <c:v>13.765074431233185</c:v>
                </c:pt>
                <c:pt idx="1436">
                  <c:v>13.763007916059685</c:v>
                </c:pt>
                <c:pt idx="1437">
                  <c:v>13.761687642476625</c:v>
                </c:pt>
                <c:pt idx="1438">
                  <c:v>6.891465811602365</c:v>
                </c:pt>
                <c:pt idx="1439">
                  <c:v>6.8906621668126826</c:v>
                </c:pt>
                <c:pt idx="1440">
                  <c:v>6.8881364260450608</c:v>
                </c:pt>
                <c:pt idx="1441">
                  <c:v>6.8873327812553695</c:v>
                </c:pt>
                <c:pt idx="1442">
                  <c:v>6.8873327812553695</c:v>
                </c:pt>
                <c:pt idx="1443">
                  <c:v>6.8873327812553695</c:v>
                </c:pt>
                <c:pt idx="1444">
                  <c:v>6.8868735556612615</c:v>
                </c:pt>
                <c:pt idx="1445">
                  <c:v>34.523201305259008</c:v>
                </c:pt>
                <c:pt idx="1446">
                  <c:v>34.51958726302027</c:v>
                </c:pt>
                <c:pt idx="1447">
                  <c:v>39.181738371830022</c:v>
                </c:pt>
                <c:pt idx="1448">
                  <c:v>39.180904362082579</c:v>
                </c:pt>
                <c:pt idx="1449">
                  <c:v>39.19563853428653</c:v>
                </c:pt>
                <c:pt idx="1450">
                  <c:v>39.206480661002665</c:v>
                </c:pt>
                <c:pt idx="1451">
                  <c:v>39.222326846203067</c:v>
                </c:pt>
                <c:pt idx="1452">
                  <c:v>39.23933619931028</c:v>
                </c:pt>
                <c:pt idx="1453">
                  <c:v>39.239563047649149</c:v>
                </c:pt>
                <c:pt idx="1454">
                  <c:v>39.249849167866955</c:v>
                </c:pt>
                <c:pt idx="1455">
                  <c:v>39.253463210105672</c:v>
                </c:pt>
                <c:pt idx="1456">
                  <c:v>39.253463210105672</c:v>
                </c:pt>
                <c:pt idx="1457">
                  <c:v>13.767542768801524</c:v>
                </c:pt>
                <c:pt idx="1458">
                  <c:v>13.767427962403</c:v>
                </c:pt>
                <c:pt idx="1459">
                  <c:v>13.764615205639073</c:v>
                </c:pt>
                <c:pt idx="1460">
                  <c:v>13.764328189642761</c:v>
                </c:pt>
                <c:pt idx="1461">
                  <c:v>13.760596981690606</c:v>
                </c:pt>
                <c:pt idx="1462">
                  <c:v>6.8891696836318106</c:v>
                </c:pt>
                <c:pt idx="1463">
                  <c:v>6.8891696836318106</c:v>
                </c:pt>
                <c:pt idx="1464">
                  <c:v>6.8899159252222431</c:v>
                </c:pt>
                <c:pt idx="1465">
                  <c:v>6.8884234420413826</c:v>
                </c:pt>
                <c:pt idx="1466">
                  <c:v>6.8875049908531585</c:v>
                </c:pt>
                <c:pt idx="1467">
                  <c:v>6.8873327812553695</c:v>
                </c:pt>
                <c:pt idx="1468">
                  <c:v>6.8876772004509519</c:v>
                </c:pt>
                <c:pt idx="1469">
                  <c:v>34.527093350746824</c:v>
                </c:pt>
                <c:pt idx="1470">
                  <c:v>34.531263399483798</c:v>
                </c:pt>
                <c:pt idx="1471">
                  <c:v>39.193414508293529</c:v>
                </c:pt>
                <c:pt idx="1472">
                  <c:v>39.197028550532202</c:v>
                </c:pt>
                <c:pt idx="1473">
                  <c:v>39.208148680497438</c:v>
                </c:pt>
                <c:pt idx="1474">
                  <c:v>39.228164914434785</c:v>
                </c:pt>
                <c:pt idx="1475">
                  <c:v>39.225940888441805</c:v>
                </c:pt>
                <c:pt idx="1476">
                  <c:v>39.225940888441805</c:v>
                </c:pt>
                <c:pt idx="1477">
                  <c:v>39.225384881943455</c:v>
                </c:pt>
                <c:pt idx="1478">
                  <c:v>39.229554930680472</c:v>
                </c:pt>
                <c:pt idx="1479">
                  <c:v>39.225940888441805</c:v>
                </c:pt>
                <c:pt idx="1480">
                  <c:v>39.225940888441805</c:v>
                </c:pt>
                <c:pt idx="1481">
                  <c:v>13.763868964048639</c:v>
                </c:pt>
                <c:pt idx="1482">
                  <c:v>13.757821443186568</c:v>
                </c:pt>
                <c:pt idx="1483">
                  <c:v>13.757663914894792</c:v>
                </c:pt>
                <c:pt idx="1484">
                  <c:v>13.757367620923704</c:v>
                </c:pt>
                <c:pt idx="1485">
                  <c:v>13.759850740100184</c:v>
                </c:pt>
                <c:pt idx="1486">
                  <c:v>6.8918676339972116</c:v>
                </c:pt>
                <c:pt idx="1487">
                  <c:v>6.8911213924067924</c:v>
                </c:pt>
                <c:pt idx="1488">
                  <c:v>6.8905473604141445</c:v>
                </c:pt>
                <c:pt idx="1489">
                  <c:v>6.8903751508163644</c:v>
                </c:pt>
                <c:pt idx="1490">
                  <c:v>6.8898011188237263</c:v>
                </c:pt>
                <c:pt idx="1491">
                  <c:v>6.8899159252222431</c:v>
                </c:pt>
                <c:pt idx="1492">
                  <c:v>6.8889974740340323</c:v>
                </c:pt>
                <c:pt idx="1493">
                  <c:v>34.534321435224193</c:v>
                </c:pt>
                <c:pt idx="1494">
                  <c:v>34.530707392985533</c:v>
                </c:pt>
                <c:pt idx="1495">
                  <c:v>39.188966456307412</c:v>
                </c:pt>
                <c:pt idx="1496">
                  <c:v>39.188410449809155</c:v>
                </c:pt>
                <c:pt idx="1497">
                  <c:v>39.197028550532202</c:v>
                </c:pt>
                <c:pt idx="1498">
                  <c:v>39.199252576525268</c:v>
                </c:pt>
                <c:pt idx="1499">
                  <c:v>39.208148680497438</c:v>
                </c:pt>
                <c:pt idx="1500">
                  <c:v>39.218156797466122</c:v>
                </c:pt>
                <c:pt idx="1501">
                  <c:v>39.224550872196112</c:v>
                </c:pt>
                <c:pt idx="1502">
                  <c:v>39.229554930680472</c:v>
                </c:pt>
                <c:pt idx="1503">
                  <c:v>39.235114995663061</c:v>
                </c:pt>
                <c:pt idx="1504">
                  <c:v>39.225384881943455</c:v>
                </c:pt>
                <c:pt idx="1505">
                  <c:v>13.763180125657476</c:v>
                </c:pt>
                <c:pt idx="1506">
                  <c:v>13.760941400886184</c:v>
                </c:pt>
                <c:pt idx="1507">
                  <c:v>13.759391514506076</c:v>
                </c:pt>
                <c:pt idx="1508">
                  <c:v>13.758358256919321</c:v>
                </c:pt>
                <c:pt idx="1509">
                  <c:v>13.757899031325206</c:v>
                </c:pt>
                <c:pt idx="1510">
                  <c:v>6.8888826676355004</c:v>
                </c:pt>
                <c:pt idx="1511">
                  <c:v>6.8873327812553695</c:v>
                </c:pt>
                <c:pt idx="1512">
                  <c:v>6.8868735556612615</c:v>
                </c:pt>
                <c:pt idx="1513">
                  <c:v>6.8867587492627411</c:v>
                </c:pt>
                <c:pt idx="1514">
                  <c:v>6.8875049908531585</c:v>
                </c:pt>
                <c:pt idx="1515">
                  <c:v>6.8868735556612615</c:v>
                </c:pt>
                <c:pt idx="1516">
                  <c:v>6.8857828948752466</c:v>
                </c:pt>
                <c:pt idx="1517">
                  <c:v>34.509857149300785</c:v>
                </c:pt>
                <c:pt idx="1518">
                  <c:v>34.508189129806006</c:v>
                </c:pt>
                <c:pt idx="1519">
                  <c:v>39.17034023861568</c:v>
                </c:pt>
                <c:pt idx="1520">
                  <c:v>39.171174248363123</c:v>
                </c:pt>
                <c:pt idx="1521">
                  <c:v>39.186742430314332</c:v>
                </c:pt>
                <c:pt idx="1522">
                  <c:v>39.199252576525268</c:v>
                </c:pt>
                <c:pt idx="1523">
                  <c:v>39.20370062851137</c:v>
                </c:pt>
                <c:pt idx="1524">
                  <c:v>39.21370874548002</c:v>
                </c:pt>
                <c:pt idx="1525">
                  <c:v>39.224550872196112</c:v>
                </c:pt>
                <c:pt idx="1526">
                  <c:v>39.229554930680472</c:v>
                </c:pt>
                <c:pt idx="1527">
                  <c:v>39.235114995663061</c:v>
                </c:pt>
                <c:pt idx="1528">
                  <c:v>39.233168972919152</c:v>
                </c:pt>
                <c:pt idx="1529">
                  <c:v>13.765361447229505</c:v>
                </c:pt>
                <c:pt idx="1530">
                  <c:v>13.763754157650126</c:v>
                </c:pt>
                <c:pt idx="1531">
                  <c:v>13.762835706461905</c:v>
                </c:pt>
                <c:pt idx="1532">
                  <c:v>13.760941400886184</c:v>
                </c:pt>
                <c:pt idx="1533">
                  <c:v>13.760941400886184</c:v>
                </c:pt>
                <c:pt idx="1534">
                  <c:v>6.8918676339972116</c:v>
                </c:pt>
                <c:pt idx="1535">
                  <c:v>6.891465811602365</c:v>
                </c:pt>
                <c:pt idx="1536">
                  <c:v>6.8911213924067924</c:v>
                </c:pt>
                <c:pt idx="1537">
                  <c:v>6.8905473604141445</c:v>
                </c:pt>
                <c:pt idx="1538">
                  <c:v>6.8898011188237263</c:v>
                </c:pt>
                <c:pt idx="1539">
                  <c:v>6.8903751508163644</c:v>
                </c:pt>
                <c:pt idx="1540">
                  <c:v>6.8905473604141445</c:v>
                </c:pt>
                <c:pt idx="1541">
                  <c:v>34.530707392985533</c:v>
                </c:pt>
                <c:pt idx="1542">
                  <c:v>34.528483366992504</c:v>
                </c:pt>
                <c:pt idx="1543">
                  <c:v>39.186186423816132</c:v>
                </c:pt>
                <c:pt idx="1544">
                  <c:v>39.184518404321324</c:v>
                </c:pt>
                <c:pt idx="1545">
                  <c:v>39.188410449809155</c:v>
                </c:pt>
                <c:pt idx="1546">
                  <c:v>39.19563853428653</c:v>
                </c:pt>
                <c:pt idx="1547">
                  <c:v>39.197028550532202</c:v>
                </c:pt>
                <c:pt idx="1548">
                  <c:v>39.200642592770905</c:v>
                </c:pt>
                <c:pt idx="1549">
                  <c:v>39.204534638258679</c:v>
                </c:pt>
                <c:pt idx="1550">
                  <c:v>39.211762722736118</c:v>
                </c:pt>
                <c:pt idx="1551">
                  <c:v>39.218990807213466</c:v>
                </c:pt>
                <c:pt idx="1552">
                  <c:v>39.222326846203067</c:v>
                </c:pt>
                <c:pt idx="1553">
                  <c:v>13.763581948052323</c:v>
                </c:pt>
                <c:pt idx="1554">
                  <c:v>13.762089464871469</c:v>
                </c:pt>
                <c:pt idx="1555">
                  <c:v>13.758358256919321</c:v>
                </c:pt>
                <c:pt idx="1556">
                  <c:v>13.756406548144344</c:v>
                </c:pt>
                <c:pt idx="1557">
                  <c:v>13.756062128948766</c:v>
                </c:pt>
                <c:pt idx="1558">
                  <c:v>6.8865865396649504</c:v>
                </c:pt>
                <c:pt idx="1559">
                  <c:v>6.8867587492627411</c:v>
                </c:pt>
                <c:pt idx="1560">
                  <c:v>6.8868735556612615</c:v>
                </c:pt>
                <c:pt idx="1561">
                  <c:v>6.8859551044730383</c:v>
                </c:pt>
                <c:pt idx="1562">
                  <c:v>6.8865865396649504</c:v>
                </c:pt>
                <c:pt idx="1563">
                  <c:v>6.8857828948752466</c:v>
                </c:pt>
                <c:pt idx="1564">
                  <c:v>6.886127314070829</c:v>
                </c:pt>
                <c:pt idx="1565">
                  <c:v>34.520977279265956</c:v>
                </c:pt>
                <c:pt idx="1566">
                  <c:v>34.524869324753801</c:v>
                </c:pt>
                <c:pt idx="1567">
                  <c:v>39.188410449809155</c:v>
                </c:pt>
                <c:pt idx="1568">
                  <c:v>39.199252576525268</c:v>
                </c:pt>
                <c:pt idx="1569">
                  <c:v>39.204534638258679</c:v>
                </c:pt>
                <c:pt idx="1570">
                  <c:v>39.21537676497482</c:v>
                </c:pt>
                <c:pt idx="1571">
                  <c:v>39.225384881943455</c:v>
                </c:pt>
                <c:pt idx="1572">
                  <c:v>39.222326846203067</c:v>
                </c:pt>
                <c:pt idx="1573">
                  <c:v>39.238729037901763</c:v>
                </c:pt>
                <c:pt idx="1574">
                  <c:v>39.234558989164782</c:v>
                </c:pt>
                <c:pt idx="1575">
                  <c:v>39.239563047649149</c:v>
                </c:pt>
                <c:pt idx="1576">
                  <c:v>39.233168972919152</c:v>
                </c:pt>
                <c:pt idx="1577">
                  <c:v>13.765361447229505</c:v>
                </c:pt>
                <c:pt idx="1578">
                  <c:v>13.764328189642761</c:v>
                </c:pt>
                <c:pt idx="1579">
                  <c:v>13.762089464871469</c:v>
                </c:pt>
                <c:pt idx="1580">
                  <c:v>13.760941400886184</c:v>
                </c:pt>
                <c:pt idx="1581">
                  <c:v>13.760022949697976</c:v>
                </c:pt>
                <c:pt idx="1582">
                  <c:v>6.8906621668126826</c:v>
                </c:pt>
                <c:pt idx="1583">
                  <c:v>6.8903751508163644</c:v>
                </c:pt>
                <c:pt idx="1584">
                  <c:v>6.8903751508163644</c:v>
                </c:pt>
                <c:pt idx="1585">
                  <c:v>6.8899159252222431</c:v>
                </c:pt>
                <c:pt idx="1586">
                  <c:v>6.8903751508163644</c:v>
                </c:pt>
                <c:pt idx="1587">
                  <c:v>6.8882512324436007</c:v>
                </c:pt>
                <c:pt idx="1588">
                  <c:v>6.8873327812553695</c:v>
                </c:pt>
                <c:pt idx="1589">
                  <c:v>34.535711451469865</c:v>
                </c:pt>
                <c:pt idx="1590">
                  <c:v>34.535711451469865</c:v>
                </c:pt>
                <c:pt idx="1591">
                  <c:v>39.197028550532202</c:v>
                </c:pt>
                <c:pt idx="1592">
                  <c:v>39.19563853428653</c:v>
                </c:pt>
                <c:pt idx="1593">
                  <c:v>39.208148680497438</c:v>
                </c:pt>
                <c:pt idx="1594">
                  <c:v>39.21537676497482</c:v>
                </c:pt>
                <c:pt idx="1595">
                  <c:v>39.224550872196112</c:v>
                </c:pt>
                <c:pt idx="1596">
                  <c:v>39.232334963171752</c:v>
                </c:pt>
                <c:pt idx="1597">
                  <c:v>39.238729037901763</c:v>
                </c:pt>
                <c:pt idx="1598">
                  <c:v>39.242343080140422</c:v>
                </c:pt>
                <c:pt idx="1599">
                  <c:v>39.242343080140422</c:v>
                </c:pt>
                <c:pt idx="1600">
                  <c:v>39.238729037901763</c:v>
                </c:pt>
                <c:pt idx="1601">
                  <c:v>13.766509511214791</c:v>
                </c:pt>
                <c:pt idx="1602">
                  <c:v>13.764328189642761</c:v>
                </c:pt>
                <c:pt idx="1603">
                  <c:v>13.762433884067057</c:v>
                </c:pt>
                <c:pt idx="1604">
                  <c:v>13.760596981690606</c:v>
                </c:pt>
                <c:pt idx="1605">
                  <c:v>13.759104498509757</c:v>
                </c:pt>
                <c:pt idx="1606">
                  <c:v>6.8898011188237263</c:v>
                </c:pt>
                <c:pt idx="1607">
                  <c:v>6.8887104580377105</c:v>
                </c:pt>
                <c:pt idx="1608">
                  <c:v>6.8852088628826085</c:v>
                </c:pt>
                <c:pt idx="1609">
                  <c:v>6.8820516869231101</c:v>
                </c:pt>
                <c:pt idx="1610">
                  <c:v>6.8813054453326803</c:v>
                </c:pt>
                <c:pt idx="1611">
                  <c:v>6.8802147845466539</c:v>
                </c:pt>
                <c:pt idx="1612">
                  <c:v>6.8806740101407682</c:v>
                </c:pt>
                <c:pt idx="1613">
                  <c:v>34.498459016086372</c:v>
                </c:pt>
                <c:pt idx="1614">
                  <c:v>34.503741077819903</c:v>
                </c:pt>
                <c:pt idx="1615">
                  <c:v>39.16450217038394</c:v>
                </c:pt>
                <c:pt idx="1616">
                  <c:v>39.17034023861568</c:v>
                </c:pt>
                <c:pt idx="1617">
                  <c:v>39.180904362082579</c:v>
                </c:pt>
                <c:pt idx="1618">
                  <c:v>39.186186423816132</c:v>
                </c:pt>
                <c:pt idx="1619">
                  <c:v>39.202866618763942</c:v>
                </c:pt>
                <c:pt idx="1620">
                  <c:v>39.21537676497482</c:v>
                </c:pt>
                <c:pt idx="1621">
                  <c:v>39.225940888441805</c:v>
                </c:pt>
                <c:pt idx="1622">
                  <c:v>39.235114995663061</c:v>
                </c:pt>
                <c:pt idx="1623">
                  <c:v>39.24567911913001</c:v>
                </c:pt>
                <c:pt idx="1624">
                  <c:v>39.249849167866955</c:v>
                </c:pt>
                <c:pt idx="1625">
                  <c:v>13.768863042384599</c:v>
                </c:pt>
                <c:pt idx="1626">
                  <c:v>13.765820672823601</c:v>
                </c:pt>
                <c:pt idx="1627">
                  <c:v>13.760195159295755</c:v>
                </c:pt>
                <c:pt idx="1628">
                  <c:v>13.760022949697976</c:v>
                </c:pt>
                <c:pt idx="1629">
                  <c:v>13.761687642476625</c:v>
                </c:pt>
                <c:pt idx="1630">
                  <c:v>6.8912936020045814</c:v>
                </c:pt>
                <c:pt idx="1631">
                  <c:v>6.8912936020045814</c:v>
                </c:pt>
                <c:pt idx="1632">
                  <c:v>6.8899159252222431</c:v>
                </c:pt>
                <c:pt idx="1633">
                  <c:v>6.8891696836318106</c:v>
                </c:pt>
                <c:pt idx="1634">
                  <c:v>6.8899159252222431</c:v>
                </c:pt>
                <c:pt idx="1635">
                  <c:v>6.8911213924067924</c:v>
                </c:pt>
                <c:pt idx="1636">
                  <c:v>6.8911213924067924</c:v>
                </c:pt>
                <c:pt idx="1637">
                  <c:v>34.532097409231206</c:v>
                </c:pt>
                <c:pt idx="1638">
                  <c:v>34.532097409231206</c:v>
                </c:pt>
                <c:pt idx="1639">
                  <c:v>39.188410449809155</c:v>
                </c:pt>
                <c:pt idx="1640">
                  <c:v>39.193414508293529</c:v>
                </c:pt>
                <c:pt idx="1641">
                  <c:v>39.205633811412</c:v>
                </c:pt>
                <c:pt idx="1642">
                  <c:v>39.204534638258679</c:v>
                </c:pt>
                <c:pt idx="1643">
                  <c:v>39.222195600532849</c:v>
                </c:pt>
                <c:pt idx="1644">
                  <c:v>39.225940888441805</c:v>
                </c:pt>
                <c:pt idx="1645">
                  <c:v>39.240119054147399</c:v>
                </c:pt>
                <c:pt idx="1646">
                  <c:v>39.238729037901763</c:v>
                </c:pt>
                <c:pt idx="1647">
                  <c:v>39.249293161368669</c:v>
                </c:pt>
                <c:pt idx="1648">
                  <c:v>39.225940888441805</c:v>
                </c:pt>
                <c:pt idx="1649">
                  <c:v>13.765820672823601</c:v>
                </c:pt>
                <c:pt idx="1650">
                  <c:v>13.763180125657476</c:v>
                </c:pt>
                <c:pt idx="1651">
                  <c:v>13.761343223281044</c:v>
                </c:pt>
                <c:pt idx="1652">
                  <c:v>13.761343223281044</c:v>
                </c:pt>
                <c:pt idx="1653">
                  <c:v>13.760195159295755</c:v>
                </c:pt>
                <c:pt idx="1654">
                  <c:v>6.8903751508163644</c:v>
                </c:pt>
                <c:pt idx="1655">
                  <c:v>6.8891696836318106</c:v>
                </c:pt>
                <c:pt idx="1656">
                  <c:v>6.886127314070829</c:v>
                </c:pt>
                <c:pt idx="1657">
                  <c:v>6.8873327812553695</c:v>
                </c:pt>
                <c:pt idx="1658">
                  <c:v>6.8845774276907168</c:v>
                </c:pt>
                <c:pt idx="1659">
                  <c:v>6.8819368805245711</c:v>
                </c:pt>
                <c:pt idx="1660">
                  <c:v>6.8842330084951353</c:v>
                </c:pt>
                <c:pt idx="1661">
                  <c:v>34.509023139553342</c:v>
                </c:pt>
                <c:pt idx="1662">
                  <c:v>34.512081175293801</c:v>
                </c:pt>
                <c:pt idx="1663">
                  <c:v>39.177846326342205</c:v>
                </c:pt>
                <c:pt idx="1664">
                  <c:v>39.173398274356103</c:v>
                </c:pt>
                <c:pt idx="1665">
                  <c:v>39.171174248363123</c:v>
                </c:pt>
                <c:pt idx="1666">
                  <c:v>39.17034023861568</c:v>
                </c:pt>
                <c:pt idx="1667">
                  <c:v>39.171174248363123</c:v>
                </c:pt>
                <c:pt idx="1668">
                  <c:v>39.171174248363123</c:v>
                </c:pt>
                <c:pt idx="1669">
                  <c:v>39.173398274356103</c:v>
                </c:pt>
                <c:pt idx="1670">
                  <c:v>39.173398274356103</c:v>
                </c:pt>
                <c:pt idx="1671">
                  <c:v>39.171174248363123</c:v>
                </c:pt>
                <c:pt idx="1672">
                  <c:v>39.171174248363123</c:v>
                </c:pt>
                <c:pt idx="1673">
                  <c:v>13.753766000978217</c:v>
                </c:pt>
                <c:pt idx="1674">
                  <c:v>13.753938210576001</c:v>
                </c:pt>
                <c:pt idx="1675">
                  <c:v>13.753766000978217</c:v>
                </c:pt>
                <c:pt idx="1676">
                  <c:v>13.753938210576001</c:v>
                </c:pt>
                <c:pt idx="1677">
                  <c:v>13.754512242568635</c:v>
                </c:pt>
                <c:pt idx="1678">
                  <c:v>6.8853236692811475</c:v>
                </c:pt>
                <c:pt idx="1679">
                  <c:v>6.8857828948752466</c:v>
                </c:pt>
                <c:pt idx="1680">
                  <c:v>6.8857828948752466</c:v>
                </c:pt>
                <c:pt idx="1681">
                  <c:v>6.8857828948752466</c:v>
                </c:pt>
                <c:pt idx="1682">
                  <c:v>6.8857828948752466</c:v>
                </c:pt>
                <c:pt idx="1683">
                  <c:v>6.8850366532848248</c:v>
                </c:pt>
                <c:pt idx="1684">
                  <c:v>6.8865865396649504</c:v>
                </c:pt>
                <c:pt idx="1685">
                  <c:v>34.51958726302027</c:v>
                </c:pt>
                <c:pt idx="1686">
                  <c:v>34.515695217532517</c:v>
                </c:pt>
                <c:pt idx="1687">
                  <c:v>39.181738371830022</c:v>
                </c:pt>
                <c:pt idx="1688">
                  <c:v>39.18229437832828</c:v>
                </c:pt>
                <c:pt idx="1689">
                  <c:v>39.180904362082579</c:v>
                </c:pt>
                <c:pt idx="1690">
                  <c:v>39.188410449809155</c:v>
                </c:pt>
                <c:pt idx="1691">
                  <c:v>39.18980046605482</c:v>
                </c:pt>
                <c:pt idx="1692">
                  <c:v>39.20417473037039</c:v>
                </c:pt>
                <c:pt idx="1693">
                  <c:v>39.219003391623403</c:v>
                </c:pt>
                <c:pt idx="1694">
                  <c:v>39.225717628315671</c:v>
                </c:pt>
                <c:pt idx="1695">
                  <c:v>39.235294466509174</c:v>
                </c:pt>
                <c:pt idx="1696">
                  <c:v>39.237382496267053</c:v>
                </c:pt>
                <c:pt idx="1697">
                  <c:v>13.761732292820838</c:v>
                </c:pt>
                <c:pt idx="1698">
                  <c:v>13.759327134985249</c:v>
                </c:pt>
                <c:pt idx="1699">
                  <c:v>13.758507188270245</c:v>
                </c:pt>
                <c:pt idx="1700">
                  <c:v>13.759969115897562</c:v>
                </c:pt>
                <c:pt idx="1701">
                  <c:v>13.761021687645743</c:v>
                </c:pt>
                <c:pt idx="1702">
                  <c:v>6.8919134851247286</c:v>
                </c:pt>
                <c:pt idx="1703">
                  <c:v>6.8905944167280317</c:v>
                </c:pt>
                <c:pt idx="1704">
                  <c:v>6.8893419543215835</c:v>
                </c:pt>
                <c:pt idx="1705">
                  <c:v>6.8867384942567842</c:v>
                </c:pt>
                <c:pt idx="1706">
                  <c:v>6.8884234420413826</c:v>
                </c:pt>
                <c:pt idx="1707">
                  <c:v>6.8850366532848248</c:v>
                </c:pt>
                <c:pt idx="1708">
                  <c:v>6.886127314070829</c:v>
                </c:pt>
                <c:pt idx="1709">
                  <c:v>34.517363237027276</c:v>
                </c:pt>
                <c:pt idx="1710">
                  <c:v>34.530707392985533</c:v>
                </c:pt>
                <c:pt idx="1711">
                  <c:v>39.162000141141739</c:v>
                </c:pt>
                <c:pt idx="1712">
                  <c:v>39.184518404321324</c:v>
                </c:pt>
                <c:pt idx="1713">
                  <c:v>39.18980046605482</c:v>
                </c:pt>
                <c:pt idx="1714">
                  <c:v>39.204534638258679</c:v>
                </c:pt>
                <c:pt idx="1715">
                  <c:v>39.239726940770659</c:v>
                </c:pt>
                <c:pt idx="1716">
                  <c:v>39.244858455963815</c:v>
                </c:pt>
                <c:pt idx="1717">
                  <c:v>39.254823849813526</c:v>
                </c:pt>
                <c:pt idx="1718">
                  <c:v>39.273956166802591</c:v>
                </c:pt>
                <c:pt idx="1719">
                  <c:v>39.28021655168935</c:v>
                </c:pt>
                <c:pt idx="1720">
                  <c:v>39.283288207578849</c:v>
                </c:pt>
                <c:pt idx="1721">
                  <c:v>13.77185783720736</c:v>
                </c:pt>
                <c:pt idx="1722">
                  <c:v>13.771948746720994</c:v>
                </c:pt>
                <c:pt idx="1723">
                  <c:v>13.772339614689644</c:v>
                </c:pt>
                <c:pt idx="1724">
                  <c:v>13.768946345677712</c:v>
                </c:pt>
                <c:pt idx="1725">
                  <c:v>13.767973985331674</c:v>
                </c:pt>
                <c:pt idx="1726">
                  <c:v>6.8970927096223535</c:v>
                </c:pt>
                <c:pt idx="1727">
                  <c:v>6.8949335097044848</c:v>
                </c:pt>
                <c:pt idx="1728">
                  <c:v>6.8941643226309406</c:v>
                </c:pt>
                <c:pt idx="1729">
                  <c:v>6.8937289025417616</c:v>
                </c:pt>
                <c:pt idx="1730">
                  <c:v>6.8941902628182143</c:v>
                </c:pt>
                <c:pt idx="1731">
                  <c:v>6.894290459175628</c:v>
                </c:pt>
                <c:pt idx="1732">
                  <c:v>6.8939256285815267</c:v>
                </c:pt>
                <c:pt idx="1733">
                  <c:v>34.57709449856322</c:v>
                </c:pt>
                <c:pt idx="1734">
                  <c:v>34.576725425346012</c:v>
                </c:pt>
                <c:pt idx="1735">
                  <c:v>39.234916725943492</c:v>
                </c:pt>
                <c:pt idx="1736">
                  <c:v>39.235168552957838</c:v>
                </c:pt>
                <c:pt idx="1737">
                  <c:v>39.237316996452286</c:v>
                </c:pt>
                <c:pt idx="1738">
                  <c:v>39.24088118992001</c:v>
                </c:pt>
                <c:pt idx="1739">
                  <c:v>39.246630150891988</c:v>
                </c:pt>
                <c:pt idx="1740">
                  <c:v>39.253703518773541</c:v>
                </c:pt>
                <c:pt idx="1741">
                  <c:v>39.261954564268606</c:v>
                </c:pt>
                <c:pt idx="1742">
                  <c:v>39.261499740422494</c:v>
                </c:pt>
                <c:pt idx="1743">
                  <c:v>39.261659910852224</c:v>
                </c:pt>
                <c:pt idx="1744">
                  <c:v>39.252629200358299</c:v>
                </c:pt>
                <c:pt idx="1745">
                  <c:v>13.768977848783132</c:v>
                </c:pt>
                <c:pt idx="1746">
                  <c:v>13.766107688819929</c:v>
                </c:pt>
                <c:pt idx="1747">
                  <c:v>13.765074431233185</c:v>
                </c:pt>
                <c:pt idx="1748">
                  <c:v>13.763581948052323</c:v>
                </c:pt>
                <c:pt idx="1749">
                  <c:v>13.761343223281044</c:v>
                </c:pt>
                <c:pt idx="1750">
                  <c:v>6.8937045363736642</c:v>
                </c:pt>
                <c:pt idx="1751">
                  <c:v>6.8932453107795446</c:v>
                </c:pt>
                <c:pt idx="1752">
                  <c:v>6.8935323267758744</c:v>
                </c:pt>
                <c:pt idx="1753">
                  <c:v>6.8897829622268185</c:v>
                </c:pt>
                <c:pt idx="1754">
                  <c:v>6.8894580365238687</c:v>
                </c:pt>
                <c:pt idx="1755">
                  <c:v>6.8894580365238687</c:v>
                </c:pt>
                <c:pt idx="1756">
                  <c:v>6.8906621668126826</c:v>
                </c:pt>
                <c:pt idx="1757">
                  <c:v>34.535711451469865</c:v>
                </c:pt>
                <c:pt idx="1758">
                  <c:v>34.535711451469865</c:v>
                </c:pt>
                <c:pt idx="1759">
                  <c:v>39.19563853428653</c:v>
                </c:pt>
                <c:pt idx="1760">
                  <c:v>39.201754605767398</c:v>
                </c:pt>
                <c:pt idx="1761">
                  <c:v>39.208148680497438</c:v>
                </c:pt>
                <c:pt idx="1762">
                  <c:v>39.230808298507952</c:v>
                </c:pt>
                <c:pt idx="1763">
                  <c:v>39.241026785342207</c:v>
                </c:pt>
                <c:pt idx="1764">
                  <c:v>39.242343080140422</c:v>
                </c:pt>
                <c:pt idx="1765">
                  <c:v>39.247069135375668</c:v>
                </c:pt>
                <c:pt idx="1766">
                  <c:v>39.252629200358299</c:v>
                </c:pt>
                <c:pt idx="1767">
                  <c:v>39.260969297832183</c:v>
                </c:pt>
                <c:pt idx="1768">
                  <c:v>39.254019216603915</c:v>
                </c:pt>
                <c:pt idx="1769">
                  <c:v>13.769437074377242</c:v>
                </c:pt>
                <c:pt idx="1770">
                  <c:v>13.768863042384599</c:v>
                </c:pt>
                <c:pt idx="1771">
                  <c:v>13.766853930410361</c:v>
                </c:pt>
                <c:pt idx="1772">
                  <c:v>13.765074431233185</c:v>
                </c:pt>
                <c:pt idx="1773">
                  <c:v>13.763581948052323</c:v>
                </c:pt>
                <c:pt idx="1774">
                  <c:v>6.8918676339972116</c:v>
                </c:pt>
                <c:pt idx="1775">
                  <c:v>6.8891696836318106</c:v>
                </c:pt>
                <c:pt idx="1776">
                  <c:v>6.8884234420413826</c:v>
                </c:pt>
                <c:pt idx="1777">
                  <c:v>6.8898011188237263</c:v>
                </c:pt>
                <c:pt idx="1778">
                  <c:v>6.8899159252222431</c:v>
                </c:pt>
                <c:pt idx="1779">
                  <c:v>6.8896289092259311</c:v>
                </c:pt>
                <c:pt idx="1780">
                  <c:v>6.8882512324436007</c:v>
                </c:pt>
                <c:pt idx="1781">
                  <c:v>34.515139211034224</c:v>
                </c:pt>
                <c:pt idx="1782">
                  <c:v>34.51958726302027</c:v>
                </c:pt>
                <c:pt idx="1783">
                  <c:v>39.17423228410351</c:v>
                </c:pt>
                <c:pt idx="1784">
                  <c:v>39.188966456307412</c:v>
                </c:pt>
                <c:pt idx="1785">
                  <c:v>39.212318729234411</c:v>
                </c:pt>
                <c:pt idx="1786">
                  <c:v>39.235114995663061</c:v>
                </c:pt>
                <c:pt idx="1787">
                  <c:v>39.260413291333933</c:v>
                </c:pt>
                <c:pt idx="1788">
                  <c:v>39.267919379060501</c:v>
                </c:pt>
                <c:pt idx="1789">
                  <c:v>39.273479444043062</c:v>
                </c:pt>
                <c:pt idx="1790">
                  <c:v>39.277371489530871</c:v>
                </c:pt>
                <c:pt idx="1791">
                  <c:v>39.27486946028872</c:v>
                </c:pt>
                <c:pt idx="1792">
                  <c:v>39.271255418050004</c:v>
                </c:pt>
                <c:pt idx="1793">
                  <c:v>13.771848008746327</c:v>
                </c:pt>
                <c:pt idx="1794">
                  <c:v>13.768977848783132</c:v>
                </c:pt>
                <c:pt idx="1795">
                  <c:v>13.767542768801524</c:v>
                </c:pt>
                <c:pt idx="1796">
                  <c:v>13.76668172081258</c:v>
                </c:pt>
                <c:pt idx="1797">
                  <c:v>13.76668172081258</c:v>
                </c:pt>
                <c:pt idx="1798">
                  <c:v>6.8973783411265392</c:v>
                </c:pt>
                <c:pt idx="1799">
                  <c:v>6.8977801635213956</c:v>
                </c:pt>
                <c:pt idx="1800">
                  <c:v>6.8968043091339108</c:v>
                </c:pt>
                <c:pt idx="1801">
                  <c:v>6.8970913251302095</c:v>
                </c:pt>
                <c:pt idx="1802">
                  <c:v>6.8968043091339108</c:v>
                </c:pt>
                <c:pt idx="1803">
                  <c:v>6.8961728739420094</c:v>
                </c:pt>
                <c:pt idx="1804">
                  <c:v>6.8929582947832326</c:v>
                </c:pt>
                <c:pt idx="1805">
                  <c:v>34.532097409231206</c:v>
                </c:pt>
                <c:pt idx="1806">
                  <c:v>34.539325493708574</c:v>
                </c:pt>
                <c:pt idx="1807">
                  <c:v>39.197028550532202</c:v>
                </c:pt>
                <c:pt idx="1808">
                  <c:v>39.208148680497438</c:v>
                </c:pt>
                <c:pt idx="1809">
                  <c:v>39.225940888441805</c:v>
                </c:pt>
                <c:pt idx="1810">
                  <c:v>39.236783015157805</c:v>
                </c:pt>
                <c:pt idx="1811">
                  <c:v>39.253463210105672</c:v>
                </c:pt>
                <c:pt idx="1812">
                  <c:v>39.271255418050004</c:v>
                </c:pt>
                <c:pt idx="1813">
                  <c:v>39.28015152202223</c:v>
                </c:pt>
                <c:pt idx="1814">
                  <c:v>39.284877577257397</c:v>
                </c:pt>
                <c:pt idx="1815">
                  <c:v>39.284877577257397</c:v>
                </c:pt>
                <c:pt idx="1816">
                  <c:v>39.283487561011725</c:v>
                </c:pt>
                <c:pt idx="1817">
                  <c:v>13.775981039093317</c:v>
                </c:pt>
                <c:pt idx="1818">
                  <c:v>13.773971927119078</c:v>
                </c:pt>
                <c:pt idx="1819">
                  <c:v>13.771159170355146</c:v>
                </c:pt>
                <c:pt idx="1820">
                  <c:v>13.767542768801524</c:v>
                </c:pt>
                <c:pt idx="1821">
                  <c:v>13.76668172081258</c:v>
                </c:pt>
                <c:pt idx="1822">
                  <c:v>6.8933601171780747</c:v>
                </c:pt>
                <c:pt idx="1823">
                  <c:v>6.8926138755876547</c:v>
                </c:pt>
                <c:pt idx="1824">
                  <c:v>6.8884234420413826</c:v>
                </c:pt>
                <c:pt idx="1825">
                  <c:v>6.8927860851854348</c:v>
                </c:pt>
                <c:pt idx="1826">
                  <c:v>6.8888826676355004</c:v>
                </c:pt>
                <c:pt idx="1827">
                  <c:v>6.8881364260450608</c:v>
                </c:pt>
                <c:pt idx="1828">
                  <c:v>6.883486766904702</c:v>
                </c:pt>
                <c:pt idx="1829">
                  <c:v>34.515695217532517</c:v>
                </c:pt>
                <c:pt idx="1830">
                  <c:v>34.512081175293801</c:v>
                </c:pt>
                <c:pt idx="1831">
                  <c:v>39.192024492047857</c:v>
                </c:pt>
                <c:pt idx="1832">
                  <c:v>39.192024492047857</c:v>
                </c:pt>
                <c:pt idx="1833">
                  <c:v>39.223160855950461</c:v>
                </c:pt>
                <c:pt idx="1834">
                  <c:v>39.239563047649149</c:v>
                </c:pt>
                <c:pt idx="1835">
                  <c:v>39.256243242596987</c:v>
                </c:pt>
                <c:pt idx="1836">
                  <c:v>39.269865401804346</c:v>
                </c:pt>
                <c:pt idx="1837">
                  <c:v>39.283487561011725</c:v>
                </c:pt>
                <c:pt idx="1838">
                  <c:v>39.29377368122956</c:v>
                </c:pt>
                <c:pt idx="1839">
                  <c:v>39.297109720219147</c:v>
                </c:pt>
                <c:pt idx="1840">
                  <c:v>39.294885694226124</c:v>
                </c:pt>
                <c:pt idx="1841">
                  <c:v>14.776703462161615</c:v>
                </c:pt>
                <c:pt idx="1842">
                  <c:v>13.775119991104352</c:v>
                </c:pt>
                <c:pt idx="1843">
                  <c:v>13.771848008746327</c:v>
                </c:pt>
                <c:pt idx="1844">
                  <c:v>13.765573526210275</c:v>
                </c:pt>
                <c:pt idx="1845">
                  <c:v>13.76520549279193</c:v>
                </c:pt>
                <c:pt idx="1846">
                  <c:v>6.8926138755876547</c:v>
                </c:pt>
                <c:pt idx="1847">
                  <c:v>6.8970913251302095</c:v>
                </c:pt>
                <c:pt idx="1848">
                  <c:v>6.8942785683662917</c:v>
                </c:pt>
                <c:pt idx="1849">
                  <c:v>6.8911213924067924</c:v>
                </c:pt>
                <c:pt idx="1850">
                  <c:v>6.8933601171780747</c:v>
                </c:pt>
                <c:pt idx="1851">
                  <c:v>6.891465811602365</c:v>
                </c:pt>
                <c:pt idx="1852">
                  <c:v>6.8911213924067924</c:v>
                </c:pt>
                <c:pt idx="1853">
                  <c:v>34.529873383238133</c:v>
                </c:pt>
                <c:pt idx="1854">
                  <c:v>34.524869324753801</c:v>
                </c:pt>
                <c:pt idx="1855">
                  <c:v>39.180904362082579</c:v>
                </c:pt>
                <c:pt idx="1856">
                  <c:v>39.202866618763942</c:v>
                </c:pt>
                <c:pt idx="1857">
                  <c:v>39.231778956673459</c:v>
                </c:pt>
                <c:pt idx="1858">
                  <c:v>39.24651312887741</c:v>
                </c:pt>
                <c:pt idx="1859">
                  <c:v>39.271281636823467</c:v>
                </c:pt>
                <c:pt idx="1860">
                  <c:v>39.280985531769581</c:v>
                </c:pt>
                <c:pt idx="1861">
                  <c:v>39.291549655236537</c:v>
                </c:pt>
                <c:pt idx="1862">
                  <c:v>40.910963478357651</c:v>
                </c:pt>
                <c:pt idx="1863">
                  <c:v>41.125230431850952</c:v>
                </c:pt>
                <c:pt idx="1864">
                  <c:v>41.460733837327439</c:v>
                </c:pt>
                <c:pt idx="1865">
                  <c:v>14.774773424264414</c:v>
                </c:pt>
                <c:pt idx="1866">
                  <c:v>13.777875344669038</c:v>
                </c:pt>
                <c:pt idx="1867">
                  <c:v>13.771005161277449</c:v>
                </c:pt>
                <c:pt idx="1868">
                  <c:v>13.767125536444537</c:v>
                </c:pt>
                <c:pt idx="1869">
                  <c:v>13.765935479222152</c:v>
                </c:pt>
                <c:pt idx="1870">
                  <c:v>6.8937898660380252</c:v>
                </c:pt>
                <c:pt idx="1871">
                  <c:v>6.8922120531927966</c:v>
                </c:pt>
                <c:pt idx="1872">
                  <c:v>6.8958858579456788</c:v>
                </c:pt>
                <c:pt idx="1873">
                  <c:v>6.8920398435950121</c:v>
                </c:pt>
                <c:pt idx="1874">
                  <c:v>6.8951396163552507</c:v>
                </c:pt>
                <c:pt idx="1875">
                  <c:v>6.8906621668126826</c:v>
                </c:pt>
                <c:pt idx="1876">
                  <c:v>6.8927860851854348</c:v>
                </c:pt>
                <c:pt idx="1877">
                  <c:v>34.548777604179008</c:v>
                </c:pt>
                <c:pt idx="1878">
                  <c:v>34.542383529449033</c:v>
                </c:pt>
                <c:pt idx="1879">
                  <c:v>39.19563853428653</c:v>
                </c:pt>
                <c:pt idx="1880">
                  <c:v>39.21370874548002</c:v>
                </c:pt>
                <c:pt idx="1881">
                  <c:v>39.239617519919733</c:v>
                </c:pt>
                <c:pt idx="1882">
                  <c:v>39.250683177614349</c:v>
                </c:pt>
                <c:pt idx="1883">
                  <c:v>39.276160936452733</c:v>
                </c:pt>
                <c:pt idx="1884">
                  <c:v>39.287657609748685</c:v>
                </c:pt>
                <c:pt idx="1885">
                  <c:v>39.297109720219147</c:v>
                </c:pt>
                <c:pt idx="1886">
                  <c:v>41.138177220297749</c:v>
                </c:pt>
                <c:pt idx="1887">
                  <c:v>42.192734391657126</c:v>
                </c:pt>
                <c:pt idx="1888">
                  <c:v>41.552756865311267</c:v>
                </c:pt>
                <c:pt idx="1889">
                  <c:v>20.99183550702196</c:v>
                </c:pt>
                <c:pt idx="1890">
                  <c:v>13.776784683883015</c:v>
                </c:pt>
                <c:pt idx="1891">
                  <c:v>13.772307234340428</c:v>
                </c:pt>
                <c:pt idx="1892">
                  <c:v>13.76651150757395</c:v>
                </c:pt>
                <c:pt idx="1893">
                  <c:v>13.765820672823601</c:v>
                </c:pt>
                <c:pt idx="1894">
                  <c:v>6.8988134211081356</c:v>
                </c:pt>
                <c:pt idx="1895">
                  <c:v>6.8973783411265392</c:v>
                </c:pt>
                <c:pt idx="1896">
                  <c:v>6.8926138755876547</c:v>
                </c:pt>
                <c:pt idx="1897">
                  <c:v>6.8933601171780747</c:v>
                </c:pt>
                <c:pt idx="1898">
                  <c:v>6.8905473604141445</c:v>
                </c:pt>
                <c:pt idx="1899">
                  <c:v>6.8927860851854348</c:v>
                </c:pt>
                <c:pt idx="1900">
                  <c:v>6.8903751508163644</c:v>
                </c:pt>
                <c:pt idx="1901">
                  <c:v>34.5459975716877</c:v>
                </c:pt>
                <c:pt idx="1902">
                  <c:v>34.528483366992504</c:v>
                </c:pt>
                <c:pt idx="1903">
                  <c:v>39.193414508293529</c:v>
                </c:pt>
                <c:pt idx="1904">
                  <c:v>39.217322787718764</c:v>
                </c:pt>
                <c:pt idx="1905">
                  <c:v>39.242343080140422</c:v>
                </c:pt>
                <c:pt idx="1906">
                  <c:v>39.259579281586575</c:v>
                </c:pt>
                <c:pt idx="1907">
                  <c:v>39.263193323825234</c:v>
                </c:pt>
                <c:pt idx="1908">
                  <c:v>39.283487561011725</c:v>
                </c:pt>
                <c:pt idx="1909">
                  <c:v>39.297109720219147</c:v>
                </c:pt>
                <c:pt idx="1910">
                  <c:v>40.374408099086757</c:v>
                </c:pt>
                <c:pt idx="1911">
                  <c:v>39.297109720219147</c:v>
                </c:pt>
                <c:pt idx="1912">
                  <c:v>39.288213616246971</c:v>
                </c:pt>
                <c:pt idx="1913">
                  <c:v>13.776095845491835</c:v>
                </c:pt>
                <c:pt idx="1914">
                  <c:v>13.774718168709516</c:v>
                </c:pt>
                <c:pt idx="1915">
                  <c:v>13.772307234340428</c:v>
                </c:pt>
                <c:pt idx="1916">
                  <c:v>13.770125912768396</c:v>
                </c:pt>
                <c:pt idx="1917">
                  <c:v>13.769437074377242</c:v>
                </c:pt>
                <c:pt idx="1918">
                  <c:v>6.8985264051118165</c:v>
                </c:pt>
                <c:pt idx="1919">
                  <c:v>6.8929582947832326</c:v>
                </c:pt>
                <c:pt idx="1920">
                  <c:v>6.8899159252222431</c:v>
                </c:pt>
                <c:pt idx="1921">
                  <c:v>6.8912936020045814</c:v>
                </c:pt>
                <c:pt idx="1922">
                  <c:v>6.8906621668126826</c:v>
                </c:pt>
                <c:pt idx="1923">
                  <c:v>6.8911213924067924</c:v>
                </c:pt>
                <c:pt idx="1924">
                  <c:v>6.891465811602365</c:v>
                </c:pt>
                <c:pt idx="1925">
                  <c:v>34.538769487210295</c:v>
                </c:pt>
                <c:pt idx="1926">
                  <c:v>34.532097409231206</c:v>
                </c:pt>
                <c:pt idx="1927">
                  <c:v>39.178680336089606</c:v>
                </c:pt>
                <c:pt idx="1928">
                  <c:v>39.208148680497438</c:v>
                </c:pt>
                <c:pt idx="1929">
                  <c:v>39.229554930680472</c:v>
                </c:pt>
                <c:pt idx="1930">
                  <c:v>39.249293161368669</c:v>
                </c:pt>
                <c:pt idx="1931">
                  <c:v>39.267919379060501</c:v>
                </c:pt>
                <c:pt idx="1932">
                  <c:v>39.283487561011725</c:v>
                </c:pt>
                <c:pt idx="1933">
                  <c:v>39.291549655236537</c:v>
                </c:pt>
                <c:pt idx="1934">
                  <c:v>39.405025919077502</c:v>
                </c:pt>
                <c:pt idx="1935">
                  <c:v>40.374408099086757</c:v>
                </c:pt>
                <c:pt idx="1936">
                  <c:v>40.051819081189635</c:v>
                </c:pt>
                <c:pt idx="1937">
                  <c:v>14.976334532872963</c:v>
                </c:pt>
                <c:pt idx="1938">
                  <c:v>13.776784683883015</c:v>
                </c:pt>
                <c:pt idx="1939">
                  <c:v>13.76988157877039</c:v>
                </c:pt>
                <c:pt idx="1940">
                  <c:v>13.767694208597543</c:v>
                </c:pt>
                <c:pt idx="1941">
                  <c:v>13.764762200540792</c:v>
                </c:pt>
                <c:pt idx="1942">
                  <c:v>6.8935559799641801</c:v>
                </c:pt>
                <c:pt idx="1943">
                  <c:v>6.8922092035084876</c:v>
                </c:pt>
                <c:pt idx="1944">
                  <c:v>6.8912299969173256</c:v>
                </c:pt>
                <c:pt idx="1945">
                  <c:v>6.8913357354633415</c:v>
                </c:pt>
                <c:pt idx="1946">
                  <c:v>6.8913294896444759</c:v>
                </c:pt>
                <c:pt idx="1947">
                  <c:v>6.891686947884736</c:v>
                </c:pt>
                <c:pt idx="1948">
                  <c:v>6.8920555937750478</c:v>
                </c:pt>
                <c:pt idx="1949">
                  <c:v>34.563979308118924</c:v>
                </c:pt>
                <c:pt idx="1950">
                  <c:v>34.56421047486274</c:v>
                </c:pt>
                <c:pt idx="1951">
                  <c:v>39.225748426462907</c:v>
                </c:pt>
                <c:pt idx="1952">
                  <c:v>39.23115465161694</c:v>
                </c:pt>
                <c:pt idx="1953">
                  <c:v>39.238404199626011</c:v>
                </c:pt>
                <c:pt idx="1954">
                  <c:v>39.242325458527148</c:v>
                </c:pt>
                <c:pt idx="1955">
                  <c:v>39.25255115820697</c:v>
                </c:pt>
                <c:pt idx="1956">
                  <c:v>39.263324613075852</c:v>
                </c:pt>
                <c:pt idx="1957">
                  <c:v>39.27760133179477</c:v>
                </c:pt>
                <c:pt idx="1958">
                  <c:v>39.284178154428758</c:v>
                </c:pt>
                <c:pt idx="1959">
                  <c:v>39.280591164145136</c:v>
                </c:pt>
                <c:pt idx="1960">
                  <c:v>39.266520995170453</c:v>
                </c:pt>
                <c:pt idx="1961">
                  <c:v>13.767130024624235</c:v>
                </c:pt>
                <c:pt idx="1962">
                  <c:v>13.764301541958218</c:v>
                </c:pt>
                <c:pt idx="1963">
                  <c:v>13.762182764980155</c:v>
                </c:pt>
                <c:pt idx="1964">
                  <c:v>13.760382983630569</c:v>
                </c:pt>
                <c:pt idx="1965">
                  <c:v>13.760596981690606</c:v>
                </c:pt>
                <c:pt idx="1966">
                  <c:v>6.8902392318069028</c:v>
                </c:pt>
                <c:pt idx="1967">
                  <c:v>6.8906761610636549</c:v>
                </c:pt>
                <c:pt idx="1968">
                  <c:v>6.8907775969497544</c:v>
                </c:pt>
                <c:pt idx="1969">
                  <c:v>6.8907648697082156</c:v>
                </c:pt>
                <c:pt idx="1970">
                  <c:v>6.8904626676447114</c:v>
                </c:pt>
                <c:pt idx="1971">
                  <c:v>6.8900419236213706</c:v>
                </c:pt>
                <c:pt idx="1972">
                  <c:v>6.8902392318069028</c:v>
                </c:pt>
                <c:pt idx="1973">
                  <c:v>34.551538726962967</c:v>
                </c:pt>
                <c:pt idx="1974">
                  <c:v>34.541549519701597</c:v>
                </c:pt>
                <c:pt idx="1975">
                  <c:v>39.196472544033938</c:v>
                </c:pt>
                <c:pt idx="1976">
                  <c:v>39.204534638258679</c:v>
                </c:pt>
                <c:pt idx="1977">
                  <c:v>39.21537676497482</c:v>
                </c:pt>
                <c:pt idx="1978">
                  <c:v>39.231778956673459</c:v>
                </c:pt>
                <c:pt idx="1979">
                  <c:v>39.242343080140422</c:v>
                </c:pt>
                <c:pt idx="1980">
                  <c:v>39.249293161368669</c:v>
                </c:pt>
                <c:pt idx="1981">
                  <c:v>39.256243242596987</c:v>
                </c:pt>
                <c:pt idx="1982">
                  <c:v>39.257633258842645</c:v>
                </c:pt>
                <c:pt idx="1983">
                  <c:v>39.257633258842645</c:v>
                </c:pt>
                <c:pt idx="1984">
                  <c:v>39.249849167866955</c:v>
                </c:pt>
                <c:pt idx="1985">
                  <c:v>13.767542768801524</c:v>
                </c:pt>
                <c:pt idx="1986">
                  <c:v>13.765074431233185</c:v>
                </c:pt>
                <c:pt idx="1987">
                  <c:v>13.762433884067057</c:v>
                </c:pt>
                <c:pt idx="1988">
                  <c:v>13.760941400886184</c:v>
                </c:pt>
                <c:pt idx="1989">
                  <c:v>13.759850740100184</c:v>
                </c:pt>
                <c:pt idx="1990">
                  <c:v>6.8903751508163644</c:v>
                </c:pt>
                <c:pt idx="1991">
                  <c:v>6.8868735556612615</c:v>
                </c:pt>
                <c:pt idx="1992">
                  <c:v>6.8819368805245711</c:v>
                </c:pt>
                <c:pt idx="1993">
                  <c:v>6.8857828948752466</c:v>
                </c:pt>
                <c:pt idx="1994">
                  <c:v>6.8881364260450608</c:v>
                </c:pt>
                <c:pt idx="1995">
                  <c:v>6.8882512324436007</c:v>
                </c:pt>
                <c:pt idx="1996">
                  <c:v>6.8884234420413826</c:v>
                </c:pt>
                <c:pt idx="1997">
                  <c:v>34.528483366992504</c:v>
                </c:pt>
                <c:pt idx="1998">
                  <c:v>34.528483366992504</c:v>
                </c:pt>
                <c:pt idx="1999">
                  <c:v>39.188410449809155</c:v>
                </c:pt>
                <c:pt idx="2000">
                  <c:v>39.186186423816132</c:v>
                </c:pt>
                <c:pt idx="2001">
                  <c:v>39.188410449809155</c:v>
                </c:pt>
                <c:pt idx="2002">
                  <c:v>39.192580498546121</c:v>
                </c:pt>
                <c:pt idx="2003">
                  <c:v>39.208148680497438</c:v>
                </c:pt>
                <c:pt idx="2004">
                  <c:v>39.218990807213466</c:v>
                </c:pt>
                <c:pt idx="2005">
                  <c:v>39.242343080140422</c:v>
                </c:pt>
                <c:pt idx="2006">
                  <c:v>39.254019216603915</c:v>
                </c:pt>
                <c:pt idx="2007">
                  <c:v>39.254019216603915</c:v>
                </c:pt>
                <c:pt idx="2008">
                  <c:v>39.249293161368669</c:v>
                </c:pt>
                <c:pt idx="2009">
                  <c:v>13.768289010391959</c:v>
                </c:pt>
                <c:pt idx="2010">
                  <c:v>13.766509511214791</c:v>
                </c:pt>
                <c:pt idx="2011">
                  <c:v>13.764615205639073</c:v>
                </c:pt>
                <c:pt idx="2012">
                  <c:v>13.761343223281044</c:v>
                </c:pt>
                <c:pt idx="2013">
                  <c:v>13.760941400886184</c:v>
                </c:pt>
                <c:pt idx="2014">
                  <c:v>6.8865865396649504</c:v>
                </c:pt>
                <c:pt idx="2015">
                  <c:v>6.8819368805245711</c:v>
                </c:pt>
                <c:pt idx="2016">
                  <c:v>6.8808462197385696</c:v>
                </c:pt>
                <c:pt idx="2017">
                  <c:v>6.8836589765024954</c:v>
                </c:pt>
                <c:pt idx="2018">
                  <c:v>6.8805018005429739</c:v>
                </c:pt>
                <c:pt idx="2019">
                  <c:v>6.8819368805245711</c:v>
                </c:pt>
                <c:pt idx="2020">
                  <c:v>6.8808462197385696</c:v>
                </c:pt>
                <c:pt idx="2021">
                  <c:v>34.495400980345963</c:v>
                </c:pt>
                <c:pt idx="2022">
                  <c:v>34.480110801643789</c:v>
                </c:pt>
                <c:pt idx="2023">
                  <c:v>39.14921199168176</c:v>
                </c:pt>
                <c:pt idx="2024">
                  <c:v>39.171174248363123</c:v>
                </c:pt>
                <c:pt idx="2025">
                  <c:v>39.186186423816132</c:v>
                </c:pt>
                <c:pt idx="2026">
                  <c:v>39.200642592770905</c:v>
                </c:pt>
                <c:pt idx="2027">
                  <c:v>39.214542755227413</c:v>
                </c:pt>
                <c:pt idx="2028">
                  <c:v>39.220936829957438</c:v>
                </c:pt>
                <c:pt idx="2029">
                  <c:v>39.231778956673459</c:v>
                </c:pt>
                <c:pt idx="2030">
                  <c:v>39.240119054147399</c:v>
                </c:pt>
                <c:pt idx="2031">
                  <c:v>39.229554930680472</c:v>
                </c:pt>
                <c:pt idx="2032">
                  <c:v>39.233168972919152</c:v>
                </c:pt>
                <c:pt idx="2033">
                  <c:v>13.764615205639073</c:v>
                </c:pt>
                <c:pt idx="2034">
                  <c:v>13.763180125657476</c:v>
                </c:pt>
                <c:pt idx="2035">
                  <c:v>13.761343223281044</c:v>
                </c:pt>
                <c:pt idx="2036">
                  <c:v>13.760195159295755</c:v>
                </c:pt>
                <c:pt idx="2037">
                  <c:v>13.759391514506076</c:v>
                </c:pt>
                <c:pt idx="2038">
                  <c:v>6.8903751508163644</c:v>
                </c:pt>
                <c:pt idx="2039">
                  <c:v>6.8891696836318106</c:v>
                </c:pt>
                <c:pt idx="2040">
                  <c:v>6.8888826676355004</c:v>
                </c:pt>
                <c:pt idx="2041">
                  <c:v>6.8888826676355004</c:v>
                </c:pt>
                <c:pt idx="2042">
                  <c:v>6.8873327812553695</c:v>
                </c:pt>
                <c:pt idx="2043">
                  <c:v>6.8853236692811475</c:v>
                </c:pt>
                <c:pt idx="2044">
                  <c:v>6.8848070404877628</c:v>
                </c:pt>
                <c:pt idx="2045">
                  <c:v>34.508189129806006</c:v>
                </c:pt>
                <c:pt idx="2046">
                  <c:v>34.509023139553342</c:v>
                </c:pt>
                <c:pt idx="2047">
                  <c:v>39.171174248363123</c:v>
                </c:pt>
                <c:pt idx="2048">
                  <c:v>39.184518404321324</c:v>
                </c:pt>
                <c:pt idx="2049">
                  <c:v>39.199252576525268</c:v>
                </c:pt>
                <c:pt idx="2050">
                  <c:v>39.207314670750002</c:v>
                </c:pt>
                <c:pt idx="2051">
                  <c:v>39.236783015157805</c:v>
                </c:pt>
                <c:pt idx="2052">
                  <c:v>39.240119054147399</c:v>
                </c:pt>
                <c:pt idx="2053">
                  <c:v>39.24651312887741</c:v>
                </c:pt>
                <c:pt idx="2054">
                  <c:v>39.254019216603915</c:v>
                </c:pt>
                <c:pt idx="2055">
                  <c:v>39.263193323825234</c:v>
                </c:pt>
                <c:pt idx="2056">
                  <c:v>39.260969297832183</c:v>
                </c:pt>
                <c:pt idx="2057">
                  <c:v>13.770872154358845</c:v>
                </c:pt>
                <c:pt idx="2058">
                  <c:v>13.770125912768396</c:v>
                </c:pt>
                <c:pt idx="2059">
                  <c:v>13.768977848783132</c:v>
                </c:pt>
                <c:pt idx="2060">
                  <c:v>13.765361447229505</c:v>
                </c:pt>
                <c:pt idx="2061">
                  <c:v>13.764328189642761</c:v>
                </c:pt>
                <c:pt idx="2062">
                  <c:v>6.8941063587685099</c:v>
                </c:pt>
                <c:pt idx="2063">
                  <c:v>6.8933601171780747</c:v>
                </c:pt>
                <c:pt idx="2064">
                  <c:v>6.8922120531927966</c:v>
                </c:pt>
                <c:pt idx="2065">
                  <c:v>6.8896289092259311</c:v>
                </c:pt>
                <c:pt idx="2066">
                  <c:v>6.8888826676355004</c:v>
                </c:pt>
                <c:pt idx="2067">
                  <c:v>6.8884234420413826</c:v>
                </c:pt>
                <c:pt idx="2068">
                  <c:v>6.8891696836318106</c:v>
                </c:pt>
                <c:pt idx="2069">
                  <c:v>34.528483366992504</c:v>
                </c:pt>
                <c:pt idx="2070">
                  <c:v>34.523201305259008</c:v>
                </c:pt>
                <c:pt idx="2071">
                  <c:v>39.18980046605482</c:v>
                </c:pt>
                <c:pt idx="2072">
                  <c:v>39.19563853428653</c:v>
                </c:pt>
                <c:pt idx="2073">
                  <c:v>39.200642592770905</c:v>
                </c:pt>
                <c:pt idx="2074">
                  <c:v>39.214542755227413</c:v>
                </c:pt>
                <c:pt idx="2075">
                  <c:v>39.238729037901763</c:v>
                </c:pt>
                <c:pt idx="2076">
                  <c:v>39.263193323825234</c:v>
                </c:pt>
                <c:pt idx="2077">
                  <c:v>39.273479444043062</c:v>
                </c:pt>
                <c:pt idx="2078">
                  <c:v>39.291549655236537</c:v>
                </c:pt>
                <c:pt idx="2079">
                  <c:v>39.284922014934459</c:v>
                </c:pt>
                <c:pt idx="2080">
                  <c:v>39.269865401804346</c:v>
                </c:pt>
                <c:pt idx="2081">
                  <c:v>13.772996072731594</c:v>
                </c:pt>
                <c:pt idx="2082">
                  <c:v>13.771159170355146</c:v>
                </c:pt>
                <c:pt idx="2083">
                  <c:v>13.768289010391959</c:v>
                </c:pt>
                <c:pt idx="2084">
                  <c:v>13.766968736808902</c:v>
                </c:pt>
                <c:pt idx="2085">
                  <c:v>13.765246640830972</c:v>
                </c:pt>
                <c:pt idx="2086">
                  <c:v>6.8957710515471611</c:v>
                </c:pt>
                <c:pt idx="2087">
                  <c:v>6.895598841949373</c:v>
                </c:pt>
                <c:pt idx="2088">
                  <c:v>6.894450777964086</c:v>
                </c:pt>
                <c:pt idx="2089">
                  <c:v>6.8918676339972116</c:v>
                </c:pt>
                <c:pt idx="2090">
                  <c:v>6.8933601171780747</c:v>
                </c:pt>
                <c:pt idx="2091">
                  <c:v>6.8930731011817601</c:v>
                </c:pt>
                <c:pt idx="2092">
                  <c:v>6.891465811602365</c:v>
                </c:pt>
                <c:pt idx="2093">
                  <c:v>34.531263399483798</c:v>
                </c:pt>
                <c:pt idx="2094">
                  <c:v>34.521811289013343</c:v>
                </c:pt>
                <c:pt idx="2095">
                  <c:v>39.184518404321324</c:v>
                </c:pt>
                <c:pt idx="2096">
                  <c:v>39.210094703241332</c:v>
                </c:pt>
                <c:pt idx="2097">
                  <c:v>39.228998924182193</c:v>
                </c:pt>
                <c:pt idx="2098">
                  <c:v>39.242899086638666</c:v>
                </c:pt>
                <c:pt idx="2099">
                  <c:v>39.264379458403944</c:v>
                </c:pt>
                <c:pt idx="2100">
                  <c:v>39.278720788153066</c:v>
                </c:pt>
                <c:pt idx="2101">
                  <c:v>39.289173116646573</c:v>
                </c:pt>
                <c:pt idx="2102">
                  <c:v>39.293166929080265</c:v>
                </c:pt>
                <c:pt idx="2103">
                  <c:v>39.294885694226124</c:v>
                </c:pt>
                <c:pt idx="2104">
                  <c:v>39.294885694226124</c:v>
                </c:pt>
                <c:pt idx="2105">
                  <c:v>15.175932257736244</c:v>
                </c:pt>
                <c:pt idx="2106">
                  <c:v>13.775808829495526</c:v>
                </c:pt>
                <c:pt idx="2107">
                  <c:v>13.77443115271319</c:v>
                </c:pt>
                <c:pt idx="2108">
                  <c:v>13.77316828232939</c:v>
                </c:pt>
                <c:pt idx="2109">
                  <c:v>13.768977848783132</c:v>
                </c:pt>
                <c:pt idx="2110">
                  <c:v>6.8981245827169699</c:v>
                </c:pt>
                <c:pt idx="2111">
                  <c:v>6.8968360248709422</c:v>
                </c:pt>
                <c:pt idx="2112">
                  <c:v>6.8968360248709422</c:v>
                </c:pt>
                <c:pt idx="2113">
                  <c:v>6.8977801635213956</c:v>
                </c:pt>
                <c:pt idx="2114">
                  <c:v>6.8966320995361095</c:v>
                </c:pt>
                <c:pt idx="2115">
                  <c:v>6.8973783411265392</c:v>
                </c:pt>
                <c:pt idx="2116">
                  <c:v>6.8958858579456788</c:v>
                </c:pt>
                <c:pt idx="2117">
                  <c:v>34.55683969840377</c:v>
                </c:pt>
                <c:pt idx="2118">
                  <c:v>34.546831581435129</c:v>
                </c:pt>
                <c:pt idx="2119">
                  <c:v>39.222326846203067</c:v>
                </c:pt>
                <c:pt idx="2120">
                  <c:v>39.228998924182193</c:v>
                </c:pt>
                <c:pt idx="2121">
                  <c:v>39.236783015157805</c:v>
                </c:pt>
                <c:pt idx="2122">
                  <c:v>39.252629200358299</c:v>
                </c:pt>
                <c:pt idx="2123">
                  <c:v>39.267200676686265</c:v>
                </c:pt>
                <c:pt idx="2124">
                  <c:v>39.273428229442935</c:v>
                </c:pt>
                <c:pt idx="2125">
                  <c:v>39.267695649140997</c:v>
                </c:pt>
                <c:pt idx="2126">
                  <c:v>39.273479444043062</c:v>
                </c:pt>
                <c:pt idx="2127">
                  <c:v>39.27486946028872</c:v>
                </c:pt>
                <c:pt idx="2128">
                  <c:v>39.272413269142987</c:v>
                </c:pt>
                <c:pt idx="2129">
                  <c:v>13.769450597349545</c:v>
                </c:pt>
                <c:pt idx="2130">
                  <c:v>13.767623906332497</c:v>
                </c:pt>
                <c:pt idx="2131">
                  <c:v>13.768001994395648</c:v>
                </c:pt>
                <c:pt idx="2132">
                  <c:v>13.765361447229505</c:v>
                </c:pt>
                <c:pt idx="2133">
                  <c:v>13.763581948052323</c:v>
                </c:pt>
                <c:pt idx="2134">
                  <c:v>6.8941063587685099</c:v>
                </c:pt>
                <c:pt idx="2135">
                  <c:v>6.8929582947832326</c:v>
                </c:pt>
                <c:pt idx="2136">
                  <c:v>6.8922120531927966</c:v>
                </c:pt>
                <c:pt idx="2137">
                  <c:v>6.891465811602365</c:v>
                </c:pt>
                <c:pt idx="2138">
                  <c:v>6.8899159252222431</c:v>
                </c:pt>
                <c:pt idx="2139">
                  <c:v>6.8891696836318106</c:v>
                </c:pt>
                <c:pt idx="2140">
                  <c:v>6.8888826676355004</c:v>
                </c:pt>
                <c:pt idx="2141">
                  <c:v>34.527649357245096</c:v>
                </c:pt>
                <c:pt idx="2142">
                  <c:v>34.527093350746824</c:v>
                </c:pt>
                <c:pt idx="2143">
                  <c:v>39.188410449809155</c:v>
                </c:pt>
                <c:pt idx="2144">
                  <c:v>39.192024492047857</c:v>
                </c:pt>
                <c:pt idx="2145">
                  <c:v>39.193414508293529</c:v>
                </c:pt>
                <c:pt idx="2146">
                  <c:v>39.200086586272619</c:v>
                </c:pt>
                <c:pt idx="2147">
                  <c:v>39.208148680497438</c:v>
                </c:pt>
                <c:pt idx="2148">
                  <c:v>39.21537676497482</c:v>
                </c:pt>
                <c:pt idx="2149">
                  <c:v>39.23092754316589</c:v>
                </c:pt>
                <c:pt idx="2150">
                  <c:v>39.232334963171752</c:v>
                </c:pt>
                <c:pt idx="2151">
                  <c:v>39.238729037901763</c:v>
                </c:pt>
                <c:pt idx="2152">
                  <c:v>39.238729037901763</c:v>
                </c:pt>
                <c:pt idx="2153">
                  <c:v>13.765074431233185</c:v>
                </c:pt>
                <c:pt idx="2154">
                  <c:v>13.760941400886184</c:v>
                </c:pt>
                <c:pt idx="2155">
                  <c:v>13.759965546498718</c:v>
                </c:pt>
                <c:pt idx="2156">
                  <c:v>13.759276708107539</c:v>
                </c:pt>
                <c:pt idx="2157">
                  <c:v>13.760137756096503</c:v>
                </c:pt>
                <c:pt idx="2158">
                  <c:v>6.8919824403957417</c:v>
                </c:pt>
                <c:pt idx="2159">
                  <c:v>6.8924990691891157</c:v>
                </c:pt>
                <c:pt idx="2160">
                  <c:v>6.8929582947832326</c:v>
                </c:pt>
                <c:pt idx="2161">
                  <c:v>6.8922120531927966</c:v>
                </c:pt>
                <c:pt idx="2162">
                  <c:v>6.8914084084031098</c:v>
                </c:pt>
                <c:pt idx="2163">
                  <c:v>6.89031774761711</c:v>
                </c:pt>
                <c:pt idx="2164">
                  <c:v>6.8896863124251846</c:v>
                </c:pt>
                <c:pt idx="2165">
                  <c:v>34.539603496957689</c:v>
                </c:pt>
                <c:pt idx="2166">
                  <c:v>34.526259340999488</c:v>
                </c:pt>
                <c:pt idx="2167">
                  <c:v>39.194248518040894</c:v>
                </c:pt>
                <c:pt idx="2168">
                  <c:v>39.225940888441805</c:v>
                </c:pt>
                <c:pt idx="2169">
                  <c:v>39.249293161368669</c:v>
                </c:pt>
                <c:pt idx="2170">
                  <c:v>39.265973356316543</c:v>
                </c:pt>
                <c:pt idx="2171">
                  <c:v>39.283487561011725</c:v>
                </c:pt>
                <c:pt idx="2172">
                  <c:v>39.292939671482188</c:v>
                </c:pt>
                <c:pt idx="2173">
                  <c:v>40.374408099086757</c:v>
                </c:pt>
                <c:pt idx="2174">
                  <c:v>40.80359467095294</c:v>
                </c:pt>
                <c:pt idx="2175">
                  <c:v>41.125230431850952</c:v>
                </c:pt>
                <c:pt idx="2176">
                  <c:v>40.696753423485148</c:v>
                </c:pt>
                <c:pt idx="2177">
                  <c:v>20.415507954585831</c:v>
                </c:pt>
                <c:pt idx="2178">
                  <c:v>19.263149731433327</c:v>
                </c:pt>
                <c:pt idx="2179">
                  <c:v>13.776095845491835</c:v>
                </c:pt>
                <c:pt idx="2180">
                  <c:v>13.772594250336754</c:v>
                </c:pt>
                <c:pt idx="2181">
                  <c:v>13.770011106369875</c:v>
                </c:pt>
                <c:pt idx="2182">
                  <c:v>6.8986986147096099</c:v>
                </c:pt>
                <c:pt idx="2183">
                  <c:v>6.8930731011817601</c:v>
                </c:pt>
                <c:pt idx="2184">
                  <c:v>6.8930731011817601</c:v>
                </c:pt>
                <c:pt idx="2185">
                  <c:v>6.8924990691891157</c:v>
                </c:pt>
                <c:pt idx="2186">
                  <c:v>6.8945655843626215</c:v>
                </c:pt>
                <c:pt idx="2187">
                  <c:v>6.8927860851854348</c:v>
                </c:pt>
                <c:pt idx="2188">
                  <c:v>6.8906621668126826</c:v>
                </c:pt>
                <c:pt idx="2189">
                  <c:v>34.548221597680751</c:v>
                </c:pt>
                <c:pt idx="2190">
                  <c:v>34.546831581435129</c:v>
                </c:pt>
                <c:pt idx="2191">
                  <c:v>39.220380823459159</c:v>
                </c:pt>
                <c:pt idx="2192">
                  <c:v>39.238173031403498</c:v>
                </c:pt>
                <c:pt idx="2193">
                  <c:v>39.254853226351329</c:v>
                </c:pt>
                <c:pt idx="2194">
                  <c:v>39.268753388807866</c:v>
                </c:pt>
                <c:pt idx="2195">
                  <c:v>39.282931554513517</c:v>
                </c:pt>
                <c:pt idx="2196">
                  <c:v>39.297109720219147</c:v>
                </c:pt>
                <c:pt idx="2197">
                  <c:v>39.836366443267053</c:v>
                </c:pt>
                <c:pt idx="2198">
                  <c:v>40.696460702553054</c:v>
                </c:pt>
                <c:pt idx="2199">
                  <c:v>40.696460702553054</c:v>
                </c:pt>
                <c:pt idx="2200">
                  <c:v>40.267034168777975</c:v>
                </c:pt>
                <c:pt idx="2201">
                  <c:v>14.976334532872963</c:v>
                </c:pt>
                <c:pt idx="2202">
                  <c:v>13.777071699879338</c:v>
                </c:pt>
                <c:pt idx="2203">
                  <c:v>13.775808829495526</c:v>
                </c:pt>
                <c:pt idx="2204">
                  <c:v>13.775407007100684</c:v>
                </c:pt>
                <c:pt idx="2205">
                  <c:v>13.77385712072056</c:v>
                </c:pt>
                <c:pt idx="2206">
                  <c:v>6.9054147890234887</c:v>
                </c:pt>
                <c:pt idx="2207">
                  <c:v>6.905242579425682</c:v>
                </c:pt>
                <c:pt idx="2208">
                  <c:v>6.906390643410961</c:v>
                </c:pt>
                <c:pt idx="2209">
                  <c:v>6.905242579425682</c:v>
                </c:pt>
                <c:pt idx="2210">
                  <c:v>6.905242579425682</c:v>
                </c:pt>
                <c:pt idx="2211">
                  <c:v>6.9061036274146517</c:v>
                </c:pt>
                <c:pt idx="2212">
                  <c:v>6.9045537410345288</c:v>
                </c:pt>
                <c:pt idx="2213">
                  <c:v>34.611328335233331</c:v>
                </c:pt>
                <c:pt idx="2214">
                  <c:v>34.607992296243758</c:v>
                </c:pt>
                <c:pt idx="2215">
                  <c:v>39.273695217576744</c:v>
                </c:pt>
                <c:pt idx="2216">
                  <c:v>39.275476719061629</c:v>
                </c:pt>
                <c:pt idx="2217">
                  <c:v>39.279688803234123</c:v>
                </c:pt>
                <c:pt idx="2218">
                  <c:v>39.283640893844492</c:v>
                </c:pt>
                <c:pt idx="2219">
                  <c:v>39.284722218551927</c:v>
                </c:pt>
                <c:pt idx="2220">
                  <c:v>39.288392878607084</c:v>
                </c:pt>
                <c:pt idx="2221">
                  <c:v>39.289883851849723</c:v>
                </c:pt>
                <c:pt idx="2222">
                  <c:v>39.286823600001298</c:v>
                </c:pt>
                <c:pt idx="2223">
                  <c:v>39.288213616246971</c:v>
                </c:pt>
                <c:pt idx="2224">
                  <c:v>39.290454531697392</c:v>
                </c:pt>
                <c:pt idx="2225">
                  <c:v>13.776497667886687</c:v>
                </c:pt>
                <c:pt idx="2226">
                  <c:v>13.775694023096994</c:v>
                </c:pt>
                <c:pt idx="2227">
                  <c:v>13.775234797502884</c:v>
                </c:pt>
                <c:pt idx="2228">
                  <c:v>13.774144136716878</c:v>
                </c:pt>
                <c:pt idx="2229">
                  <c:v>13.774258943115395</c:v>
                </c:pt>
                <c:pt idx="2230">
                  <c:v>6.9049555634293736</c:v>
                </c:pt>
                <c:pt idx="2231">
                  <c:v>6.905242579425682</c:v>
                </c:pt>
                <c:pt idx="2232">
                  <c:v>6.9042667250381999</c:v>
                </c:pt>
                <c:pt idx="2233">
                  <c:v>6.9039797090418764</c:v>
                </c:pt>
                <c:pt idx="2234">
                  <c:v>6.9047259506323089</c:v>
                </c:pt>
                <c:pt idx="2235">
                  <c:v>6.9039797090418764</c:v>
                </c:pt>
                <c:pt idx="2236">
                  <c:v>6.902831645056601</c:v>
                </c:pt>
                <c:pt idx="2237">
                  <c:v>34.589922085050283</c:v>
                </c:pt>
                <c:pt idx="2238">
                  <c:v>34.590756094797698</c:v>
                </c:pt>
                <c:pt idx="2239">
                  <c:v>39.238173031403498</c:v>
                </c:pt>
                <c:pt idx="2240">
                  <c:v>39.261820081329539</c:v>
                </c:pt>
                <c:pt idx="2241">
                  <c:v>39.260413291333933</c:v>
                </c:pt>
                <c:pt idx="2242">
                  <c:v>39.276815483032621</c:v>
                </c:pt>
                <c:pt idx="2243">
                  <c:v>39.292939671482188</c:v>
                </c:pt>
                <c:pt idx="2244">
                  <c:v>41.659717482675859</c:v>
                </c:pt>
                <c:pt idx="2245">
                  <c:v>41.873161306479403</c:v>
                </c:pt>
                <c:pt idx="2246">
                  <c:v>42.299038119125186</c:v>
                </c:pt>
                <c:pt idx="2247">
                  <c:v>41.979642377493271</c:v>
                </c:pt>
                <c:pt idx="2248">
                  <c:v>40.803888519204961</c:v>
                </c:pt>
                <c:pt idx="2249">
                  <c:v>21.568223647564192</c:v>
                </c:pt>
                <c:pt idx="2250">
                  <c:v>14.774551844820007</c:v>
                </c:pt>
                <c:pt idx="2251">
                  <c:v>13.773290196726274</c:v>
                </c:pt>
                <c:pt idx="2252">
                  <c:v>13.77015629091259</c:v>
                </c:pt>
                <c:pt idx="2253">
                  <c:v>13.771398718180965</c:v>
                </c:pt>
                <c:pt idx="2254">
                  <c:v>6.8996431540825593</c:v>
                </c:pt>
                <c:pt idx="2255">
                  <c:v>6.8940306784459073</c:v>
                </c:pt>
                <c:pt idx="2256">
                  <c:v>6.8966773658465161</c:v>
                </c:pt>
                <c:pt idx="2257">
                  <c:v>6.8962497652205235</c:v>
                </c:pt>
                <c:pt idx="2258">
                  <c:v>6.895437470636403</c:v>
                </c:pt>
                <c:pt idx="2259">
                  <c:v>6.8947308431366245</c:v>
                </c:pt>
                <c:pt idx="2260">
                  <c:v>6.8931204195373246</c:v>
                </c:pt>
                <c:pt idx="2261">
                  <c:v>34.587199092361168</c:v>
                </c:pt>
                <c:pt idx="2262">
                  <c:v>34.586187733586804</c:v>
                </c:pt>
                <c:pt idx="2263">
                  <c:v>39.248256659228147</c:v>
                </c:pt>
                <c:pt idx="2264">
                  <c:v>39.251503714820537</c:v>
                </c:pt>
                <c:pt idx="2265">
                  <c:v>39.257658805287953</c:v>
                </c:pt>
                <c:pt idx="2266">
                  <c:v>39.269180249166745</c:v>
                </c:pt>
                <c:pt idx="2267">
                  <c:v>39.276462714415224</c:v>
                </c:pt>
                <c:pt idx="2268">
                  <c:v>39.283368660580301</c:v>
                </c:pt>
                <c:pt idx="2269">
                  <c:v>39.290895030662554</c:v>
                </c:pt>
                <c:pt idx="2270">
                  <c:v>39.298302425425966</c:v>
                </c:pt>
                <c:pt idx="2271">
                  <c:v>40.487460060089269</c:v>
                </c:pt>
                <c:pt idx="2272">
                  <c:v>39.29566849207005</c:v>
                </c:pt>
                <c:pt idx="2273">
                  <c:v>14.174406747450464</c:v>
                </c:pt>
                <c:pt idx="2274">
                  <c:v>13.773634769420545</c:v>
                </c:pt>
                <c:pt idx="2275">
                  <c:v>13.772696328560908</c:v>
                </c:pt>
                <c:pt idx="2276">
                  <c:v>13.771054127898203</c:v>
                </c:pt>
                <c:pt idx="2277">
                  <c:v>13.768671785190627</c:v>
                </c:pt>
                <c:pt idx="2278">
                  <c:v>6.8988135167299571</c:v>
                </c:pt>
                <c:pt idx="2279">
                  <c:v>6.8980189142616917</c:v>
                </c:pt>
                <c:pt idx="2280">
                  <c:v>6.8973199008023878</c:v>
                </c:pt>
                <c:pt idx="2281">
                  <c:v>6.8956796312408706</c:v>
                </c:pt>
                <c:pt idx="2282">
                  <c:v>6.8963800101247923</c:v>
                </c:pt>
                <c:pt idx="2283">
                  <c:v>6.8955190296241433</c:v>
                </c:pt>
                <c:pt idx="2284">
                  <c:v>6.895241986889741</c:v>
                </c:pt>
                <c:pt idx="2285">
                  <c:v>34.585754294489725</c:v>
                </c:pt>
                <c:pt idx="2286">
                  <c:v>34.588179453652238</c:v>
                </c:pt>
                <c:pt idx="2287">
                  <c:v>39.249344812362843</c:v>
                </c:pt>
                <c:pt idx="2288">
                  <c:v>39.253186005522373</c:v>
                </c:pt>
                <c:pt idx="2289">
                  <c:v>39.261350515055959</c:v>
                </c:pt>
                <c:pt idx="2290">
                  <c:v>39.268525718908279</c:v>
                </c:pt>
                <c:pt idx="2291">
                  <c:v>39.284473265067248</c:v>
                </c:pt>
                <c:pt idx="2292">
                  <c:v>39.295115578452673</c:v>
                </c:pt>
                <c:pt idx="2293">
                  <c:v>40.48534559777088</c:v>
                </c:pt>
                <c:pt idx="2294">
                  <c:v>41.133241066589008</c:v>
                </c:pt>
                <c:pt idx="2295">
                  <c:v>41.882599985859976</c:v>
                </c:pt>
                <c:pt idx="2296">
                  <c:v>42.526925818012849</c:v>
                </c:pt>
                <c:pt idx="2297">
                  <c:v>23.279610548480072</c:v>
                </c:pt>
                <c:pt idx="2298">
                  <c:v>20.116487583202055</c:v>
                </c:pt>
                <c:pt idx="2299">
                  <c:v>14.173536173160578</c:v>
                </c:pt>
                <c:pt idx="2300">
                  <c:v>13.771065415514448</c:v>
                </c:pt>
                <c:pt idx="2301">
                  <c:v>13.767830992614119</c:v>
                </c:pt>
                <c:pt idx="2302">
                  <c:v>6.8929874756952483</c:v>
                </c:pt>
                <c:pt idx="2303">
                  <c:v>6.8973283387282605</c:v>
                </c:pt>
                <c:pt idx="2304">
                  <c:v>6.8948498655636392</c:v>
                </c:pt>
                <c:pt idx="2305">
                  <c:v>6.8909094479340691</c:v>
                </c:pt>
                <c:pt idx="2306">
                  <c:v>6.8971376255299131</c:v>
                </c:pt>
                <c:pt idx="2307">
                  <c:v>6.8957239573927085</c:v>
                </c:pt>
                <c:pt idx="2308">
                  <c:v>6.894573935565421</c:v>
                </c:pt>
                <c:pt idx="2309">
                  <c:v>34.549196987367402</c:v>
                </c:pt>
                <c:pt idx="2310">
                  <c:v>34.55973877056163</c:v>
                </c:pt>
                <c:pt idx="2311">
                  <c:v>39.215944562163706</c:v>
                </c:pt>
                <c:pt idx="2312">
                  <c:v>39.249022961868818</c:v>
                </c:pt>
                <c:pt idx="2313">
                  <c:v>39.264164421336815</c:v>
                </c:pt>
                <c:pt idx="2314">
                  <c:v>39.278661820788123</c:v>
                </c:pt>
                <c:pt idx="2315">
                  <c:v>39.296010948563193</c:v>
                </c:pt>
                <c:pt idx="2316">
                  <c:v>40.381731673089497</c:v>
                </c:pt>
                <c:pt idx="2317">
                  <c:v>42.095581103479532</c:v>
                </c:pt>
                <c:pt idx="2318">
                  <c:v>43.042139309616509</c:v>
                </c:pt>
                <c:pt idx="2319">
                  <c:v>43.481628386439887</c:v>
                </c:pt>
                <c:pt idx="2320">
                  <c:v>39.328427827786811</c:v>
                </c:pt>
                <c:pt idx="2321">
                  <c:v>28.181331093813792</c:v>
                </c:pt>
                <c:pt idx="2322">
                  <c:v>21.266090473156527</c:v>
                </c:pt>
                <c:pt idx="2323">
                  <c:v>13.97492199746892</c:v>
                </c:pt>
                <c:pt idx="2324">
                  <c:v>13.775071972320912</c:v>
                </c:pt>
                <c:pt idx="2325">
                  <c:v>13.770162642201543</c:v>
                </c:pt>
                <c:pt idx="2326">
                  <c:v>6.8958866247665682</c:v>
                </c:pt>
                <c:pt idx="2327">
                  <c:v>6.8931333116297582</c:v>
                </c:pt>
                <c:pt idx="2328">
                  <c:v>6.8987850962281172</c:v>
                </c:pt>
                <c:pt idx="2329">
                  <c:v>6.8983198793688709</c:v>
                </c:pt>
                <c:pt idx="2330">
                  <c:v>6.8986887918721731</c:v>
                </c:pt>
                <c:pt idx="2331">
                  <c:v>6.8986165546264475</c:v>
                </c:pt>
                <c:pt idx="2332">
                  <c:v>6.8977662486442322</c:v>
                </c:pt>
                <c:pt idx="2333">
                  <c:v>34.589800831684549</c:v>
                </c:pt>
                <c:pt idx="2334">
                  <c:v>34.593252167989625</c:v>
                </c:pt>
                <c:pt idx="2335">
                  <c:v>39.260218378699051</c:v>
                </c:pt>
                <c:pt idx="2336">
                  <c:v>39.256744765142408</c:v>
                </c:pt>
                <c:pt idx="2337">
                  <c:v>39.2516727987339</c:v>
                </c:pt>
                <c:pt idx="2338">
                  <c:v>39.250145483683056</c:v>
                </c:pt>
                <c:pt idx="2339">
                  <c:v>39.25606763683983</c:v>
                </c:pt>
                <c:pt idx="2340">
                  <c:v>39.259775119365891</c:v>
                </c:pt>
                <c:pt idx="2341">
                  <c:v>39.269511751423181</c:v>
                </c:pt>
                <c:pt idx="2342">
                  <c:v>39.2833809062151</c:v>
                </c:pt>
                <c:pt idx="2343">
                  <c:v>39.289715622265724</c:v>
                </c:pt>
                <c:pt idx="2344">
                  <c:v>39.295033364406969</c:v>
                </c:pt>
                <c:pt idx="2345">
                  <c:v>13.771747786709614</c:v>
                </c:pt>
                <c:pt idx="2346">
                  <c:v>13.770245669992732</c:v>
                </c:pt>
                <c:pt idx="2347">
                  <c:v>13.770050139277519</c:v>
                </c:pt>
                <c:pt idx="2348">
                  <c:v>13.767553325038879</c:v>
                </c:pt>
                <c:pt idx="2349">
                  <c:v>13.766749862830086</c:v>
                </c:pt>
                <c:pt idx="2350">
                  <c:v>6.89792872072612</c:v>
                </c:pt>
                <c:pt idx="2351">
                  <c:v>6.8977743805551128</c:v>
                </c:pt>
                <c:pt idx="2352">
                  <c:v>6.8967761383408224</c:v>
                </c:pt>
                <c:pt idx="2353">
                  <c:v>6.898239389115508</c:v>
                </c:pt>
                <c:pt idx="2354">
                  <c:v>6.8969191155324276</c:v>
                </c:pt>
                <c:pt idx="2355">
                  <c:v>6.8965172931375793</c:v>
                </c:pt>
                <c:pt idx="2356">
                  <c:v>6.8968043091339108</c:v>
                </c:pt>
                <c:pt idx="2357">
                  <c:v>34.564623789379461</c:v>
                </c:pt>
                <c:pt idx="2358">
                  <c:v>34.560453740642458</c:v>
                </c:pt>
                <c:pt idx="2359">
                  <c:v>39.223160855950461</c:v>
                </c:pt>
                <c:pt idx="2360">
                  <c:v>39.223994865697861</c:v>
                </c:pt>
                <c:pt idx="2361">
                  <c:v>39.246548101275707</c:v>
                </c:pt>
                <c:pt idx="2362">
                  <c:v>39.250405174365262</c:v>
                </c:pt>
                <c:pt idx="2363">
                  <c:v>39.259023275088268</c:v>
                </c:pt>
                <c:pt idx="2364">
                  <c:v>39.276510861523619</c:v>
                </c:pt>
                <c:pt idx="2365">
                  <c:v>39.289380734861325</c:v>
                </c:pt>
                <c:pt idx="2366">
                  <c:v>39.299522458718805</c:v>
                </c:pt>
                <c:pt idx="2367">
                  <c:v>39.512881267497725</c:v>
                </c:pt>
                <c:pt idx="2368">
                  <c:v>39.29655371372089</c:v>
                </c:pt>
                <c:pt idx="2369">
                  <c:v>15.175932257736244</c:v>
                </c:pt>
                <c:pt idx="2370">
                  <c:v>13.77764573187196</c:v>
                </c:pt>
                <c:pt idx="2371">
                  <c:v>13.773684911122768</c:v>
                </c:pt>
                <c:pt idx="2372">
                  <c:v>13.772307234340428</c:v>
                </c:pt>
                <c:pt idx="2373">
                  <c:v>13.770412928764726</c:v>
                </c:pt>
                <c:pt idx="2374">
                  <c:v>6.8998466786948942</c:v>
                </c:pt>
                <c:pt idx="2375">
                  <c:v>6.8976653571228574</c:v>
                </c:pt>
                <c:pt idx="2376">
                  <c:v>6.8905473604141445</c:v>
                </c:pt>
                <c:pt idx="2377">
                  <c:v>6.892326859591325</c:v>
                </c:pt>
                <c:pt idx="2378">
                  <c:v>6.8877920068494891</c:v>
                </c:pt>
                <c:pt idx="2379">
                  <c:v>6.8877920068494891</c:v>
                </c:pt>
                <c:pt idx="2380">
                  <c:v>6.8927860851854348</c:v>
                </c:pt>
                <c:pt idx="2381">
                  <c:v>34.527093350746824</c:v>
                </c:pt>
                <c:pt idx="2382">
                  <c:v>34.529873383238133</c:v>
                </c:pt>
                <c:pt idx="2383">
                  <c:v>39.19563853428653</c:v>
                </c:pt>
                <c:pt idx="2384">
                  <c:v>39.227330904687427</c:v>
                </c:pt>
                <c:pt idx="2385">
                  <c:v>39.24651312887741</c:v>
                </c:pt>
                <c:pt idx="2386">
                  <c:v>39.261803307579576</c:v>
                </c:pt>
                <c:pt idx="2387">
                  <c:v>39.27486946028872</c:v>
                </c:pt>
                <c:pt idx="2388">
                  <c:v>39.289603632492586</c:v>
                </c:pt>
                <c:pt idx="2389">
                  <c:v>39.627184120425483</c:v>
                </c:pt>
                <c:pt idx="2390">
                  <c:v>40.921928386765636</c:v>
                </c:pt>
                <c:pt idx="2391">
                  <c:v>41.659717482675859</c:v>
                </c:pt>
                <c:pt idx="2392">
                  <c:v>42.405282466607375</c:v>
                </c:pt>
                <c:pt idx="2393">
                  <c:v>24.45090352516949</c:v>
                </c:pt>
                <c:pt idx="2394">
                  <c:v>19.545857212532248</c:v>
                </c:pt>
                <c:pt idx="2395">
                  <c:v>13.773658207437469</c:v>
                </c:pt>
                <c:pt idx="2396">
                  <c:v>13.772951180277408</c:v>
                </c:pt>
                <c:pt idx="2397">
                  <c:v>13.770048880941864</c:v>
                </c:pt>
                <c:pt idx="2398">
                  <c:v>6.898355672893266</c:v>
                </c:pt>
                <c:pt idx="2399">
                  <c:v>6.897788076731362</c:v>
                </c:pt>
                <c:pt idx="2400">
                  <c:v>6.8963815703994573</c:v>
                </c:pt>
                <c:pt idx="2401">
                  <c:v>6.8945655843626215</c:v>
                </c:pt>
                <c:pt idx="2402">
                  <c:v>6.8966320995361095</c:v>
                </c:pt>
                <c:pt idx="2403">
                  <c:v>6.8950248099567339</c:v>
                </c:pt>
                <c:pt idx="2404">
                  <c:v>6.8896289092259311</c:v>
                </c:pt>
                <c:pt idx="2405">
                  <c:v>34.558229714649435</c:v>
                </c:pt>
                <c:pt idx="2406">
                  <c:v>34.551001630172074</c:v>
                </c:pt>
                <c:pt idx="2407">
                  <c:v>39.207395187374011</c:v>
                </c:pt>
                <c:pt idx="2408">
                  <c:v>39.248962086943813</c:v>
                </c:pt>
                <c:pt idx="2409">
                  <c:v>39.263389076965595</c:v>
                </c:pt>
                <c:pt idx="2410">
                  <c:v>39.281082074362772</c:v>
                </c:pt>
                <c:pt idx="2411">
                  <c:v>39.297157869492708</c:v>
                </c:pt>
                <c:pt idx="2412">
                  <c:v>40.706805416530109</c:v>
                </c:pt>
                <c:pt idx="2413">
                  <c:v>41.886304975828807</c:v>
                </c:pt>
                <c:pt idx="2414">
                  <c:v>43.169422830655201</c:v>
                </c:pt>
                <c:pt idx="2415">
                  <c:v>39.331370362210208</c:v>
                </c:pt>
                <c:pt idx="2416">
                  <c:v>39.329906045233642</c:v>
                </c:pt>
                <c:pt idx="2417">
                  <c:v>7.0585533844931936E-2</c:v>
                </c:pt>
                <c:pt idx="2418">
                  <c:v>23.874218502907478</c:v>
                </c:pt>
                <c:pt idx="2419">
                  <c:v>20.99183550702196</c:v>
                </c:pt>
                <c:pt idx="2420">
                  <c:v>13.977726499744746</c:v>
                </c:pt>
                <c:pt idx="2421">
                  <c:v>13.769513241538245</c:v>
                </c:pt>
                <c:pt idx="2422">
                  <c:v>6.898484460255915</c:v>
                </c:pt>
                <c:pt idx="2423">
                  <c:v>6.8949526834401045</c:v>
                </c:pt>
                <c:pt idx="2424">
                  <c:v>6.8907402516627441</c:v>
                </c:pt>
                <c:pt idx="2425">
                  <c:v>6.8949006669736415</c:v>
                </c:pt>
                <c:pt idx="2426">
                  <c:v>6.8945855225108383</c:v>
                </c:pt>
                <c:pt idx="2427">
                  <c:v>6.889401874929562</c:v>
                </c:pt>
                <c:pt idx="2428">
                  <c:v>6.8916529511458489</c:v>
                </c:pt>
                <c:pt idx="2429">
                  <c:v>34.55428308381309</c:v>
                </c:pt>
                <c:pt idx="2430">
                  <c:v>34.549691847050951</c:v>
                </c:pt>
                <c:pt idx="2431">
                  <c:v>39.238065078956247</c:v>
                </c:pt>
                <c:pt idx="2432">
                  <c:v>39.25675965833554</c:v>
                </c:pt>
                <c:pt idx="2433">
                  <c:v>39.26533155458069</c:v>
                </c:pt>
                <c:pt idx="2434">
                  <c:v>39.28021655168935</c:v>
                </c:pt>
                <c:pt idx="2435">
                  <c:v>39.296477104954491</c:v>
                </c:pt>
                <c:pt idx="2436">
                  <c:v>40.59649711072305</c:v>
                </c:pt>
                <c:pt idx="2437">
                  <c:v>39.733640127392292</c:v>
                </c:pt>
                <c:pt idx="2438">
                  <c:v>39.841781012785866</c:v>
                </c:pt>
                <c:pt idx="2439">
                  <c:v>40.056262746198101</c:v>
                </c:pt>
                <c:pt idx="2440">
                  <c:v>40.917413271827812</c:v>
                </c:pt>
                <c:pt idx="2441">
                  <c:v>15.572054862373202</c:v>
                </c:pt>
                <c:pt idx="2442">
                  <c:v>14.773665529636844</c:v>
                </c:pt>
                <c:pt idx="2443">
                  <c:v>13.774858277461755</c:v>
                </c:pt>
                <c:pt idx="2444">
                  <c:v>13.770867299250876</c:v>
                </c:pt>
                <c:pt idx="2445">
                  <c:v>13.767997203070909</c:v>
                </c:pt>
                <c:pt idx="2446">
                  <c:v>6.899809081607704</c:v>
                </c:pt>
                <c:pt idx="2447">
                  <c:v>6.898705449516906</c:v>
                </c:pt>
                <c:pt idx="2448">
                  <c:v>6.8976188926178814</c:v>
                </c:pt>
                <c:pt idx="2449">
                  <c:v>6.897578191479588</c:v>
                </c:pt>
                <c:pt idx="2450">
                  <c:v>6.8961201713121749</c:v>
                </c:pt>
                <c:pt idx="2451">
                  <c:v>6.893233328941367</c:v>
                </c:pt>
                <c:pt idx="2452">
                  <c:v>6.8943919593213403</c:v>
                </c:pt>
                <c:pt idx="2453">
                  <c:v>34.583164237612877</c:v>
                </c:pt>
                <c:pt idx="2454">
                  <c:v>34.580744624919397</c:v>
                </c:pt>
                <c:pt idx="2455">
                  <c:v>39.253040072573405</c:v>
                </c:pt>
                <c:pt idx="2456">
                  <c:v>39.267091161720508</c:v>
                </c:pt>
                <c:pt idx="2457">
                  <c:v>39.279340784228623</c:v>
                </c:pt>
                <c:pt idx="2458">
                  <c:v>39.28446187965438</c:v>
                </c:pt>
                <c:pt idx="2459">
                  <c:v>39.293298362714538</c:v>
                </c:pt>
                <c:pt idx="2460">
                  <c:v>39.300878485946797</c:v>
                </c:pt>
                <c:pt idx="2461">
                  <c:v>41.659717482675859</c:v>
                </c:pt>
                <c:pt idx="2462">
                  <c:v>42.192734391657126</c:v>
                </c:pt>
                <c:pt idx="2463">
                  <c:v>42.192734391657126</c:v>
                </c:pt>
                <c:pt idx="2464">
                  <c:v>41.553360306062132</c:v>
                </c:pt>
                <c:pt idx="2465">
                  <c:v>22.144672376212508</c:v>
                </c:pt>
                <c:pt idx="2466">
                  <c:v>18.975010190457677</c:v>
                </c:pt>
                <c:pt idx="2467">
                  <c:v>14.177486854257726</c:v>
                </c:pt>
                <c:pt idx="2468">
                  <c:v>13.774718168709516</c:v>
                </c:pt>
                <c:pt idx="2469">
                  <c:v>13.7717332023478</c:v>
                </c:pt>
                <c:pt idx="2470">
                  <c:v>6.9036926930455618</c:v>
                </c:pt>
                <c:pt idx="2471">
                  <c:v>6.8998466786948942</c:v>
                </c:pt>
                <c:pt idx="2472">
                  <c:v>6.8992726467022543</c:v>
                </c:pt>
                <c:pt idx="2473">
                  <c:v>6.891465811602365</c:v>
                </c:pt>
                <c:pt idx="2474">
                  <c:v>6.8937045363736642</c:v>
                </c:pt>
                <c:pt idx="2475">
                  <c:v>6.8891696836318106</c:v>
                </c:pt>
                <c:pt idx="2476">
                  <c:v>6.8908343764104742</c:v>
                </c:pt>
                <c:pt idx="2477">
                  <c:v>34.532931418978563</c:v>
                </c:pt>
                <c:pt idx="2478">
                  <c:v>34.522645298760736</c:v>
                </c:pt>
                <c:pt idx="2479">
                  <c:v>39.214620325848635</c:v>
                </c:pt>
                <c:pt idx="2480">
                  <c:v>39.237305205330223</c:v>
                </c:pt>
                <c:pt idx="2481">
                  <c:v>39.254350161056173</c:v>
                </c:pt>
                <c:pt idx="2482">
                  <c:v>39.271074879597919</c:v>
                </c:pt>
                <c:pt idx="2483">
                  <c:v>39.287719791379217</c:v>
                </c:pt>
                <c:pt idx="2484">
                  <c:v>39.297739273416148</c:v>
                </c:pt>
                <c:pt idx="2485">
                  <c:v>40.589266543492705</c:v>
                </c:pt>
                <c:pt idx="2486">
                  <c:v>42.723973790415307</c:v>
                </c:pt>
                <c:pt idx="2487">
                  <c:v>42.299038119125186</c:v>
                </c:pt>
                <c:pt idx="2488">
                  <c:v>41.659717482675859</c:v>
                </c:pt>
                <c:pt idx="2489">
                  <c:v>20.703729289504679</c:v>
                </c:pt>
                <c:pt idx="2490">
                  <c:v>17.534972895935706</c:v>
                </c:pt>
                <c:pt idx="2491">
                  <c:v>13.77718650627785</c:v>
                </c:pt>
                <c:pt idx="2492">
                  <c:v>13.776382861488159</c:v>
                </c:pt>
                <c:pt idx="2493">
                  <c:v>13.775694023096994</c:v>
                </c:pt>
                <c:pt idx="2494">
                  <c:v>6.9044389346360031</c:v>
                </c:pt>
                <c:pt idx="2495">
                  <c:v>6.9032908706507135</c:v>
                </c:pt>
                <c:pt idx="2496">
                  <c:v>6.9022576130639663</c:v>
                </c:pt>
                <c:pt idx="2497">
                  <c:v>6.9004207106875235</c:v>
                </c:pt>
                <c:pt idx="2498">
                  <c:v>6.8991004371044538</c:v>
                </c:pt>
                <c:pt idx="2499">
                  <c:v>6.8979523731191872</c:v>
                </c:pt>
                <c:pt idx="2500">
                  <c:v>6.8970913251302095</c:v>
                </c:pt>
                <c:pt idx="2501">
                  <c:v>34.565457799126804</c:v>
                </c:pt>
                <c:pt idx="2502">
                  <c:v>34.563233773133796</c:v>
                </c:pt>
                <c:pt idx="2503">
                  <c:v>39.228998924182193</c:v>
                </c:pt>
                <c:pt idx="2504">
                  <c:v>39.234558989164782</c:v>
                </c:pt>
                <c:pt idx="2505">
                  <c:v>39.24373309638608</c:v>
                </c:pt>
                <c:pt idx="2506">
                  <c:v>39.260413291333933</c:v>
                </c:pt>
                <c:pt idx="2507">
                  <c:v>39.269865401804346</c:v>
                </c:pt>
                <c:pt idx="2508">
                  <c:v>39.276259476534314</c:v>
                </c:pt>
                <c:pt idx="2509">
                  <c:v>39.282931554513517</c:v>
                </c:pt>
                <c:pt idx="2510">
                  <c:v>39.280985531769581</c:v>
                </c:pt>
                <c:pt idx="2511">
                  <c:v>39.281541538267845</c:v>
                </c:pt>
                <c:pt idx="2512">
                  <c:v>39.28209754476611</c:v>
                </c:pt>
                <c:pt idx="2513">
                  <c:v>13.775808829495526</c:v>
                </c:pt>
                <c:pt idx="2514">
                  <c:v>13.774144136716878</c:v>
                </c:pt>
                <c:pt idx="2515">
                  <c:v>13.772020218344107</c:v>
                </c:pt>
                <c:pt idx="2516">
                  <c:v>13.770872154358845</c:v>
                </c:pt>
                <c:pt idx="2517">
                  <c:v>13.768690832786811</c:v>
                </c:pt>
                <c:pt idx="2518">
                  <c:v>6.8986986147096099</c:v>
                </c:pt>
                <c:pt idx="2519">
                  <c:v>6.8976653571228574</c:v>
                </c:pt>
                <c:pt idx="2520">
                  <c:v>6.8961728739420094</c:v>
                </c:pt>
                <c:pt idx="2521">
                  <c:v>6.8947377939604024</c:v>
                </c:pt>
                <c:pt idx="2522">
                  <c:v>6.8908343764104742</c:v>
                </c:pt>
                <c:pt idx="2523">
                  <c:v>6.8905473604141445</c:v>
                </c:pt>
                <c:pt idx="2524">
                  <c:v>6.8873327812553695</c:v>
                </c:pt>
                <c:pt idx="2525">
                  <c:v>34.510691159048136</c:v>
                </c:pt>
                <c:pt idx="2526">
                  <c:v>34.518753253272912</c:v>
                </c:pt>
                <c:pt idx="2527">
                  <c:v>39.188966456307412</c:v>
                </c:pt>
                <c:pt idx="2528">
                  <c:v>39.210094703241332</c:v>
                </c:pt>
                <c:pt idx="2529">
                  <c:v>39.224550872196112</c:v>
                </c:pt>
                <c:pt idx="2530">
                  <c:v>39.239563047649149</c:v>
                </c:pt>
                <c:pt idx="2531">
                  <c:v>39.256243242596987</c:v>
                </c:pt>
                <c:pt idx="2532">
                  <c:v>39.273479444043062</c:v>
                </c:pt>
                <c:pt idx="2533">
                  <c:v>39.28015152202223</c:v>
                </c:pt>
                <c:pt idx="2534">
                  <c:v>39.285711587004819</c:v>
                </c:pt>
                <c:pt idx="2535">
                  <c:v>39.289603632492586</c:v>
                </c:pt>
                <c:pt idx="2536">
                  <c:v>39.289047625994378</c:v>
                </c:pt>
                <c:pt idx="2537">
                  <c:v>13.776669877484476</c:v>
                </c:pt>
                <c:pt idx="2538">
                  <c:v>13.775005184705826</c:v>
                </c:pt>
                <c:pt idx="2539">
                  <c:v>13.772307234340428</c:v>
                </c:pt>
                <c:pt idx="2540">
                  <c:v>13.767255752805211</c:v>
                </c:pt>
                <c:pt idx="2541">
                  <c:v>13.767140946406693</c:v>
                </c:pt>
                <c:pt idx="2542">
                  <c:v>6.8958858579456788</c:v>
                </c:pt>
                <c:pt idx="2543">
                  <c:v>6.8903751508163644</c:v>
                </c:pt>
                <c:pt idx="2544">
                  <c:v>6.8882512324436007</c:v>
                </c:pt>
                <c:pt idx="2545">
                  <c:v>6.8899159252222431</c:v>
                </c:pt>
                <c:pt idx="2546">
                  <c:v>6.8876772004509519</c:v>
                </c:pt>
                <c:pt idx="2547">
                  <c:v>6.8872179748568394</c:v>
                </c:pt>
                <c:pt idx="2548">
                  <c:v>6.884749637288496</c:v>
                </c:pt>
                <c:pt idx="2549">
                  <c:v>34.494844973847727</c:v>
                </c:pt>
                <c:pt idx="2550">
                  <c:v>34.504575087567254</c:v>
                </c:pt>
                <c:pt idx="2551">
                  <c:v>39.177846326342205</c:v>
                </c:pt>
                <c:pt idx="2552">
                  <c:v>39.21537676497482</c:v>
                </c:pt>
                <c:pt idx="2553">
                  <c:v>39.233724979417417</c:v>
                </c:pt>
                <c:pt idx="2554">
                  <c:v>39.248459151621304</c:v>
                </c:pt>
                <c:pt idx="2555">
                  <c:v>39.263193323825234</c:v>
                </c:pt>
                <c:pt idx="2556">
                  <c:v>39.274035450541326</c:v>
                </c:pt>
                <c:pt idx="2557">
                  <c:v>39.282931554513517</c:v>
                </c:pt>
                <c:pt idx="2558">
                  <c:v>39.289047625994378</c:v>
                </c:pt>
                <c:pt idx="2559">
                  <c:v>39.295719703973504</c:v>
                </c:pt>
                <c:pt idx="2560">
                  <c:v>39.290159638990872</c:v>
                </c:pt>
                <c:pt idx="2561">
                  <c:v>13.977726499744746</c:v>
                </c:pt>
                <c:pt idx="2562">
                  <c:v>13.777071699879338</c:v>
                </c:pt>
                <c:pt idx="2563">
                  <c:v>13.773971927119078</c:v>
                </c:pt>
                <c:pt idx="2564">
                  <c:v>13.772881266333073</c:v>
                </c:pt>
                <c:pt idx="2565">
                  <c:v>13.771848008746327</c:v>
                </c:pt>
                <c:pt idx="2566">
                  <c:v>6.8993874531007817</c:v>
                </c:pt>
                <c:pt idx="2567">
                  <c:v>6.8951396163552507</c:v>
                </c:pt>
                <c:pt idx="2568">
                  <c:v>6.8902603444178236</c:v>
                </c:pt>
                <c:pt idx="2569">
                  <c:v>6.8911213924067924</c:v>
                </c:pt>
                <c:pt idx="2570">
                  <c:v>6.8881364260450608</c:v>
                </c:pt>
                <c:pt idx="2571">
                  <c:v>6.8865865396649504</c:v>
                </c:pt>
                <c:pt idx="2572">
                  <c:v>6.8894566996281297</c:v>
                </c:pt>
                <c:pt idx="2573">
                  <c:v>34.524035315006401</c:v>
                </c:pt>
                <c:pt idx="2574">
                  <c:v>34.514305201286859</c:v>
                </c:pt>
                <c:pt idx="2575">
                  <c:v>39.19563853428653</c:v>
                </c:pt>
                <c:pt idx="2576">
                  <c:v>39.2266332217905</c:v>
                </c:pt>
                <c:pt idx="2577">
                  <c:v>39.24150907039305</c:v>
                </c:pt>
                <c:pt idx="2578">
                  <c:v>39.247069135375668</c:v>
                </c:pt>
                <c:pt idx="2579">
                  <c:v>39.248459151621304</c:v>
                </c:pt>
                <c:pt idx="2580">
                  <c:v>39.247069135375668</c:v>
                </c:pt>
                <c:pt idx="2581">
                  <c:v>39.244289102884373</c:v>
                </c:pt>
                <c:pt idx="2582">
                  <c:v>39.24567911913001</c:v>
                </c:pt>
                <c:pt idx="2583">
                  <c:v>39.245360045112079</c:v>
                </c:pt>
                <c:pt idx="2584">
                  <c:v>39.249881490577557</c:v>
                </c:pt>
                <c:pt idx="2585">
                  <c:v>13.766411789806195</c:v>
                </c:pt>
                <c:pt idx="2586">
                  <c:v>13.765616767126023</c:v>
                </c:pt>
                <c:pt idx="2587">
                  <c:v>13.765441754541406</c:v>
                </c:pt>
                <c:pt idx="2588">
                  <c:v>13.765935479222152</c:v>
                </c:pt>
                <c:pt idx="2589">
                  <c:v>13.761228416882508</c:v>
                </c:pt>
                <c:pt idx="2590">
                  <c:v>6.8920398435950121</c:v>
                </c:pt>
                <c:pt idx="2591">
                  <c:v>6.8908343764104742</c:v>
                </c:pt>
                <c:pt idx="2592">
                  <c:v>6.8891917973729431</c:v>
                </c:pt>
                <c:pt idx="2593">
                  <c:v>6.8922120531927966</c:v>
                </c:pt>
                <c:pt idx="2594">
                  <c:v>6.8910065860082534</c:v>
                </c:pt>
                <c:pt idx="2595">
                  <c:v>6.8885382484399109</c:v>
                </c:pt>
                <c:pt idx="2596">
                  <c:v>6.8894566996281297</c:v>
                </c:pt>
                <c:pt idx="2597">
                  <c:v>34.537379470964609</c:v>
                </c:pt>
                <c:pt idx="2598">
                  <c:v>34.540234995865568</c:v>
                </c:pt>
                <c:pt idx="2599">
                  <c:v>39.192580498546121</c:v>
                </c:pt>
                <c:pt idx="2600">
                  <c:v>39.186742430314332</c:v>
                </c:pt>
                <c:pt idx="2601">
                  <c:v>39.175622300349175</c:v>
                </c:pt>
                <c:pt idx="2602">
                  <c:v>39.173398274356103</c:v>
                </c:pt>
                <c:pt idx="2603">
                  <c:v>39.176456310096547</c:v>
                </c:pt>
                <c:pt idx="2604">
                  <c:v>39.175622300349175</c:v>
                </c:pt>
                <c:pt idx="2605">
                  <c:v>39.179514345836942</c:v>
                </c:pt>
                <c:pt idx="2606">
                  <c:v>39.207090105557235</c:v>
                </c:pt>
                <c:pt idx="2607">
                  <c:v>39.224606350093751</c:v>
                </c:pt>
                <c:pt idx="2608">
                  <c:v>39.207299607984865</c:v>
                </c:pt>
                <c:pt idx="2609">
                  <c:v>13.758870631181717</c:v>
                </c:pt>
                <c:pt idx="2610">
                  <c:v>13.759234702209495</c:v>
                </c:pt>
                <c:pt idx="2611">
                  <c:v>13.759129474944386</c:v>
                </c:pt>
                <c:pt idx="2612">
                  <c:v>13.759388532128263</c:v>
                </c:pt>
                <c:pt idx="2613">
                  <c:v>13.758559667305741</c:v>
                </c:pt>
                <c:pt idx="2614">
                  <c:v>6.890020283772591</c:v>
                </c:pt>
                <c:pt idx="2615">
                  <c:v>6.8915525249014831</c:v>
                </c:pt>
                <c:pt idx="2616">
                  <c:v>6.88943992355353</c:v>
                </c:pt>
                <c:pt idx="2617">
                  <c:v>6.8891160595198269</c:v>
                </c:pt>
                <c:pt idx="2618">
                  <c:v>6.8881000693862111</c:v>
                </c:pt>
                <c:pt idx="2619">
                  <c:v>6.8874471710146405</c:v>
                </c:pt>
                <c:pt idx="2620">
                  <c:v>6.886414330067157</c:v>
                </c:pt>
                <c:pt idx="2621">
                  <c:v>34.518197246774633</c:v>
                </c:pt>
                <c:pt idx="2622">
                  <c:v>34.515695217532517</c:v>
                </c:pt>
                <c:pt idx="2623">
                  <c:v>39.183128388075666</c:v>
                </c:pt>
                <c:pt idx="2624">
                  <c:v>39.210107125986909</c:v>
                </c:pt>
                <c:pt idx="2625">
                  <c:v>39.229138876074451</c:v>
                </c:pt>
                <c:pt idx="2626">
                  <c:v>39.245025926846409</c:v>
                </c:pt>
                <c:pt idx="2627">
                  <c:v>39.263667848572013</c:v>
                </c:pt>
                <c:pt idx="2628">
                  <c:v>39.278279823913984</c:v>
                </c:pt>
                <c:pt idx="2629">
                  <c:v>39.836366443267053</c:v>
                </c:pt>
                <c:pt idx="2630">
                  <c:v>40.060018285269372</c:v>
                </c:pt>
                <c:pt idx="2631">
                  <c:v>39.944264888362078</c:v>
                </c:pt>
                <c:pt idx="2632">
                  <c:v>39.289603632492586</c:v>
                </c:pt>
                <c:pt idx="2633">
                  <c:v>13.775694023096994</c:v>
                </c:pt>
                <c:pt idx="2634">
                  <c:v>13.775521813499212</c:v>
                </c:pt>
                <c:pt idx="2635">
                  <c:v>13.775521813499212</c:v>
                </c:pt>
                <c:pt idx="2636">
                  <c:v>13.77443115271319</c:v>
                </c:pt>
                <c:pt idx="2637">
                  <c:v>13.77385712072056</c:v>
                </c:pt>
                <c:pt idx="2638">
                  <c:v>6.9044389346360031</c:v>
                </c:pt>
                <c:pt idx="2639">
                  <c:v>6.9039797090418764</c:v>
                </c:pt>
                <c:pt idx="2640">
                  <c:v>6.9031186610529334</c:v>
                </c:pt>
                <c:pt idx="2641">
                  <c:v>6.9027168386580868</c:v>
                </c:pt>
                <c:pt idx="2642">
                  <c:v>6.9019705970676535</c:v>
                </c:pt>
                <c:pt idx="2643">
                  <c:v>6.8969935520572445</c:v>
                </c:pt>
                <c:pt idx="2644">
                  <c:v>6.8950434113395689</c:v>
                </c:pt>
                <c:pt idx="2645">
                  <c:v>34.574240546609651</c:v>
                </c:pt>
                <c:pt idx="2646">
                  <c:v>34.568355423495916</c:v>
                </c:pt>
                <c:pt idx="2647">
                  <c:v>39.232918187870162</c:v>
                </c:pt>
                <c:pt idx="2648">
                  <c:v>39.241157778281099</c:v>
                </c:pt>
                <c:pt idx="2649">
                  <c:v>39.247162821031679</c:v>
                </c:pt>
                <c:pt idx="2650">
                  <c:v>39.255963343767817</c:v>
                </c:pt>
                <c:pt idx="2651">
                  <c:v>39.2728537853585</c:v>
                </c:pt>
                <c:pt idx="2652">
                  <c:v>39.281725281691116</c:v>
                </c:pt>
                <c:pt idx="2653">
                  <c:v>39.292192106625926</c:v>
                </c:pt>
                <c:pt idx="2654">
                  <c:v>39.28389145055457</c:v>
                </c:pt>
                <c:pt idx="2655">
                  <c:v>39.287480520208064</c:v>
                </c:pt>
                <c:pt idx="2656">
                  <c:v>39.289262678248541</c:v>
                </c:pt>
                <c:pt idx="2657">
                  <c:v>13.773453536693529</c:v>
                </c:pt>
                <c:pt idx="2658">
                  <c:v>13.770245669992732</c:v>
                </c:pt>
                <c:pt idx="2659">
                  <c:v>13.767084957014296</c:v>
                </c:pt>
                <c:pt idx="2660">
                  <c:v>13.761698901195324</c:v>
                </c:pt>
                <c:pt idx="2661">
                  <c:v>13.761620402833351</c:v>
                </c:pt>
                <c:pt idx="2662">
                  <c:v>6.8928699018145272</c:v>
                </c:pt>
                <c:pt idx="2663">
                  <c:v>6.8923574569934294</c:v>
                </c:pt>
                <c:pt idx="2664">
                  <c:v>6.8928699018145272</c:v>
                </c:pt>
                <c:pt idx="2665">
                  <c:v>6.8915915207690581</c:v>
                </c:pt>
                <c:pt idx="2666">
                  <c:v>6.8917119670954063</c:v>
                </c:pt>
                <c:pt idx="2667">
                  <c:v>6.8914014248816731</c:v>
                </c:pt>
                <c:pt idx="2668">
                  <c:v>6.8913631548847194</c:v>
                </c:pt>
                <c:pt idx="2669">
                  <c:v>34.564043989852635</c:v>
                </c:pt>
                <c:pt idx="2670">
                  <c:v>34.562920106569145</c:v>
                </c:pt>
                <c:pt idx="2671">
                  <c:v>39.229423379174932</c:v>
                </c:pt>
                <c:pt idx="2672">
                  <c:v>39.239470401862974</c:v>
                </c:pt>
                <c:pt idx="2673">
                  <c:v>39.25627055300437</c:v>
                </c:pt>
                <c:pt idx="2674">
                  <c:v>39.274944561650507</c:v>
                </c:pt>
                <c:pt idx="2675">
                  <c:v>39.280090453386791</c:v>
                </c:pt>
                <c:pt idx="2676">
                  <c:v>39.288474849984425</c:v>
                </c:pt>
                <c:pt idx="2677">
                  <c:v>40.597054345757101</c:v>
                </c:pt>
                <c:pt idx="2678">
                  <c:v>40.919993337291842</c:v>
                </c:pt>
                <c:pt idx="2679">
                  <c:v>41.460733837327439</c:v>
                </c:pt>
                <c:pt idx="2680">
                  <c:v>41.76631667689972</c:v>
                </c:pt>
                <c:pt idx="2681">
                  <c:v>21.559579417422469</c:v>
                </c:pt>
                <c:pt idx="2682">
                  <c:v>15.575104022626284</c:v>
                </c:pt>
                <c:pt idx="2683">
                  <c:v>13.77505279266513</c:v>
                </c:pt>
                <c:pt idx="2684">
                  <c:v>13.771076305660118</c:v>
                </c:pt>
                <c:pt idx="2685">
                  <c:v>13.766936277040408</c:v>
                </c:pt>
                <c:pt idx="2686">
                  <c:v>6.8974776635341088</c:v>
                </c:pt>
                <c:pt idx="2687">
                  <c:v>6.8954309179953954</c:v>
                </c:pt>
                <c:pt idx="2688">
                  <c:v>6.8940105429929952</c:v>
                </c:pt>
                <c:pt idx="2689">
                  <c:v>6.8925550916492249</c:v>
                </c:pt>
                <c:pt idx="2690">
                  <c:v>6.890020283772591</c:v>
                </c:pt>
                <c:pt idx="2691">
                  <c:v>6.8905944167280317</c:v>
                </c:pt>
                <c:pt idx="2692">
                  <c:v>6.8911780260223967</c:v>
                </c:pt>
                <c:pt idx="2693">
                  <c:v>34.549394017120129</c:v>
                </c:pt>
                <c:pt idx="2694">
                  <c:v>34.550834036882662</c:v>
                </c:pt>
                <c:pt idx="2695">
                  <c:v>39.237682393198853</c:v>
                </c:pt>
                <c:pt idx="2696">
                  <c:v>39.252484488384049</c:v>
                </c:pt>
                <c:pt idx="2697">
                  <c:v>39.267866684558854</c:v>
                </c:pt>
                <c:pt idx="2698">
                  <c:v>39.276721700435473</c:v>
                </c:pt>
                <c:pt idx="2699">
                  <c:v>39.291030609839936</c:v>
                </c:pt>
                <c:pt idx="2700">
                  <c:v>40.168186024107662</c:v>
                </c:pt>
                <c:pt idx="2701">
                  <c:v>42.528055136222513</c:v>
                </c:pt>
                <c:pt idx="2702">
                  <c:v>43.596222361135439</c:v>
                </c:pt>
                <c:pt idx="2703">
                  <c:v>41.979642377493271</c:v>
                </c:pt>
                <c:pt idx="2704">
                  <c:v>43.160004263719635</c:v>
                </c:pt>
                <c:pt idx="2705">
                  <c:v>23.576456273380355</c:v>
                </c:pt>
                <c:pt idx="2706">
                  <c:v>18.678287596103672</c:v>
                </c:pt>
                <c:pt idx="2707">
                  <c:v>14.773665529636844</c:v>
                </c:pt>
                <c:pt idx="2708">
                  <c:v>13.77442381015466</c:v>
                </c:pt>
                <c:pt idx="2709">
                  <c:v>13.773512210443959</c:v>
                </c:pt>
                <c:pt idx="2710">
                  <c:v>6.9027900029703737</c:v>
                </c:pt>
                <c:pt idx="2711">
                  <c:v>6.9009648730799213</c:v>
                </c:pt>
                <c:pt idx="2712">
                  <c:v>6.8974235762659921</c:v>
                </c:pt>
                <c:pt idx="2713">
                  <c:v>6.8953971308230466</c:v>
                </c:pt>
                <c:pt idx="2714">
                  <c:v>6.8931104023132965</c:v>
                </c:pt>
                <c:pt idx="2715">
                  <c:v>6.8904309050114039</c:v>
                </c:pt>
                <c:pt idx="2716">
                  <c:v>6.8906419853878216</c:v>
                </c:pt>
                <c:pt idx="2717">
                  <c:v>34.568355423495916</c:v>
                </c:pt>
                <c:pt idx="2718">
                  <c:v>34.567344292607864</c:v>
                </c:pt>
                <c:pt idx="2719">
                  <c:v>39.248981709836997</c:v>
                </c:pt>
                <c:pt idx="2720">
                  <c:v>39.260990600137369</c:v>
                </c:pt>
                <c:pt idx="2721">
                  <c:v>39.277700672340082</c:v>
                </c:pt>
                <c:pt idx="2722">
                  <c:v>39.288204538718588</c:v>
                </c:pt>
                <c:pt idx="2723">
                  <c:v>39.622521162177435</c:v>
                </c:pt>
                <c:pt idx="2724">
                  <c:v>41.451957184864519</c:v>
                </c:pt>
                <c:pt idx="2725">
                  <c:v>42.839627563153158</c:v>
                </c:pt>
                <c:pt idx="2726">
                  <c:v>39.33037493011247</c:v>
                </c:pt>
                <c:pt idx="2727">
                  <c:v>39.331515756846166</c:v>
                </c:pt>
                <c:pt idx="2728">
                  <c:v>43.268485650314965</c:v>
                </c:pt>
                <c:pt idx="2729">
                  <c:v>6.7678817231405494E-2</c:v>
                </c:pt>
                <c:pt idx="2730">
                  <c:v>24.997631675900664</c:v>
                </c:pt>
                <c:pt idx="2731">
                  <c:v>22.136230320263937</c:v>
                </c:pt>
                <c:pt idx="2732">
                  <c:v>18.105650735571061</c:v>
                </c:pt>
                <c:pt idx="2733">
                  <c:v>14.774773424264414</c:v>
                </c:pt>
                <c:pt idx="2734">
                  <c:v>6.9044920356393398</c:v>
                </c:pt>
                <c:pt idx="2735">
                  <c:v>6.9040384610469925</c:v>
                </c:pt>
                <c:pt idx="2736">
                  <c:v>6.9041528256191302</c:v>
                </c:pt>
                <c:pt idx="2737">
                  <c:v>6.9027402348864113</c:v>
                </c:pt>
                <c:pt idx="2738">
                  <c:v>6.9040384610469925</c:v>
                </c:pt>
                <c:pt idx="2739">
                  <c:v>6.903923697351896</c:v>
                </c:pt>
                <c:pt idx="2740">
                  <c:v>6.9034587270689265</c:v>
                </c:pt>
                <c:pt idx="2741">
                  <c:v>34.610579647390971</c:v>
                </c:pt>
                <c:pt idx="2742">
                  <c:v>34.6112564655634</c:v>
                </c:pt>
                <c:pt idx="2743">
                  <c:v>39.275426012234512</c:v>
                </c:pt>
                <c:pt idx="2744">
                  <c:v>39.280391947021705</c:v>
                </c:pt>
                <c:pt idx="2745">
                  <c:v>39.288135026770696</c:v>
                </c:pt>
                <c:pt idx="2746">
                  <c:v>39.296477104954491</c:v>
                </c:pt>
                <c:pt idx="2747">
                  <c:v>40.165073481534392</c:v>
                </c:pt>
                <c:pt idx="2748">
                  <c:v>42.626199960667428</c:v>
                </c:pt>
                <c:pt idx="2749">
                  <c:v>43.269868508043331</c:v>
                </c:pt>
                <c:pt idx="2750">
                  <c:v>42.848277729789714</c:v>
                </c:pt>
                <c:pt idx="2751">
                  <c:v>42.21150520147026</c:v>
                </c:pt>
                <c:pt idx="2752">
                  <c:v>41.351320675619888</c:v>
                </c:pt>
                <c:pt idx="2753">
                  <c:v>18.09773609714512</c:v>
                </c:pt>
                <c:pt idx="2754">
                  <c:v>13.77310409346426</c:v>
                </c:pt>
                <c:pt idx="2755">
                  <c:v>13.769520265387104</c:v>
                </c:pt>
                <c:pt idx="2756">
                  <c:v>13.767262259505726</c:v>
                </c:pt>
                <c:pt idx="2757">
                  <c:v>13.76598992911496</c:v>
                </c:pt>
                <c:pt idx="2758">
                  <c:v>6.8961853612187998</c:v>
                </c:pt>
                <c:pt idx="2759">
                  <c:v>6.8963107138404416</c:v>
                </c:pt>
                <c:pt idx="2760">
                  <c:v>6.8975245297767591</c:v>
                </c:pt>
                <c:pt idx="2761">
                  <c:v>6.8959399133737485</c:v>
                </c:pt>
                <c:pt idx="2762">
                  <c:v>6.895511141087443</c:v>
                </c:pt>
                <c:pt idx="2763">
                  <c:v>6.8952377929968396</c:v>
                </c:pt>
                <c:pt idx="2764">
                  <c:v>6.8954781038234403</c:v>
                </c:pt>
                <c:pt idx="2765">
                  <c:v>34.587915102429776</c:v>
                </c:pt>
                <c:pt idx="2766">
                  <c:v>34.583239613976794</c:v>
                </c:pt>
                <c:pt idx="2767">
                  <c:v>39.24742155236666</c:v>
                </c:pt>
                <c:pt idx="2768">
                  <c:v>39.26468097893612</c:v>
                </c:pt>
                <c:pt idx="2769">
                  <c:v>39.277123972370191</c:v>
                </c:pt>
                <c:pt idx="2770">
                  <c:v>39.291214697185673</c:v>
                </c:pt>
                <c:pt idx="2771">
                  <c:v>39.298068238715267</c:v>
                </c:pt>
                <c:pt idx="2772">
                  <c:v>41.232893997628508</c:v>
                </c:pt>
                <c:pt idx="2773">
                  <c:v>42.198164881514209</c:v>
                </c:pt>
                <c:pt idx="2774">
                  <c:v>41.02413203868737</c:v>
                </c:pt>
                <c:pt idx="2775">
                  <c:v>41.343654296620301</c:v>
                </c:pt>
                <c:pt idx="2776">
                  <c:v>41.132535901873361</c:v>
                </c:pt>
                <c:pt idx="2777">
                  <c:v>19.534928298672067</c:v>
                </c:pt>
                <c:pt idx="2778">
                  <c:v>14.172230317734698</c:v>
                </c:pt>
                <c:pt idx="2779">
                  <c:v>13.769126401004488</c:v>
                </c:pt>
                <c:pt idx="2780">
                  <c:v>13.767977908316533</c:v>
                </c:pt>
                <c:pt idx="2781">
                  <c:v>13.767251536720442</c:v>
                </c:pt>
                <c:pt idx="2782">
                  <c:v>6.8945104590694752</c:v>
                </c:pt>
                <c:pt idx="2783">
                  <c:v>6.8937733182588188</c:v>
                </c:pt>
                <c:pt idx="2784">
                  <c:v>6.8940165983940975</c:v>
                </c:pt>
                <c:pt idx="2785">
                  <c:v>6.8931950163479039</c:v>
                </c:pt>
                <c:pt idx="2786">
                  <c:v>6.8926436427258917</c:v>
                </c:pt>
                <c:pt idx="2787">
                  <c:v>6.8919922009820143</c:v>
                </c:pt>
                <c:pt idx="2788">
                  <c:v>6.8917357848482945</c:v>
                </c:pt>
                <c:pt idx="2789">
                  <c:v>34.565739123877584</c:v>
                </c:pt>
                <c:pt idx="2790">
                  <c:v>34.566578607360633</c:v>
                </c:pt>
                <c:pt idx="2791">
                  <c:v>39.22071576649477</c:v>
                </c:pt>
                <c:pt idx="2792">
                  <c:v>39.220388555634685</c:v>
                </c:pt>
                <c:pt idx="2793">
                  <c:v>39.222086920644443</c:v>
                </c:pt>
                <c:pt idx="2794">
                  <c:v>39.228651545392019</c:v>
                </c:pt>
                <c:pt idx="2795">
                  <c:v>39.234026175573547</c:v>
                </c:pt>
                <c:pt idx="2796">
                  <c:v>39.240843346031774</c:v>
                </c:pt>
                <c:pt idx="2797">
                  <c:v>39.248507671967026</c:v>
                </c:pt>
                <c:pt idx="2798">
                  <c:v>39.252701074881465</c:v>
                </c:pt>
                <c:pt idx="2799">
                  <c:v>39.252661049492467</c:v>
                </c:pt>
                <c:pt idx="2800">
                  <c:v>39.251892739910417</c:v>
                </c:pt>
                <c:pt idx="2801">
                  <c:v>13.766274461449955</c:v>
                </c:pt>
                <c:pt idx="2802">
                  <c:v>13.766947248957104</c:v>
                </c:pt>
                <c:pt idx="2803">
                  <c:v>13.76651150757395</c:v>
                </c:pt>
                <c:pt idx="2804">
                  <c:v>13.76582348475787</c:v>
                </c:pt>
                <c:pt idx="2805">
                  <c:v>13.764947220830743</c:v>
                </c:pt>
                <c:pt idx="2806">
                  <c:v>6.895976864927075</c:v>
                </c:pt>
                <c:pt idx="2807">
                  <c:v>6.8943396690444949</c:v>
                </c:pt>
                <c:pt idx="2808">
                  <c:v>6.8931333116297582</c:v>
                </c:pt>
                <c:pt idx="2809">
                  <c:v>6.8919049110015322</c:v>
                </c:pt>
                <c:pt idx="2810">
                  <c:v>6.8912657523434264</c:v>
                </c:pt>
                <c:pt idx="2811">
                  <c:v>6.8907924864960375</c:v>
                </c:pt>
                <c:pt idx="2812">
                  <c:v>6.8906419853878216</c:v>
                </c:pt>
                <c:pt idx="2813">
                  <c:v>34.554712744361488</c:v>
                </c:pt>
                <c:pt idx="2814">
                  <c:v>34.551035376844354</c:v>
                </c:pt>
                <c:pt idx="2815">
                  <c:v>39.210303706091736</c:v>
                </c:pt>
                <c:pt idx="2816">
                  <c:v>39.205446631335953</c:v>
                </c:pt>
                <c:pt idx="2817">
                  <c:v>39.202719371405877</c:v>
                </c:pt>
                <c:pt idx="2818">
                  <c:v>39.193414508293529</c:v>
                </c:pt>
                <c:pt idx="2819">
                  <c:v>39.188410449809155</c:v>
                </c:pt>
                <c:pt idx="2820">
                  <c:v>39.184518404321324</c:v>
                </c:pt>
                <c:pt idx="2821">
                  <c:v>39.186742430314332</c:v>
                </c:pt>
                <c:pt idx="2822">
                  <c:v>39.191190482300435</c:v>
                </c:pt>
                <c:pt idx="2823">
                  <c:v>39.192024492047857</c:v>
                </c:pt>
                <c:pt idx="2824">
                  <c:v>39.193414508293529</c:v>
                </c:pt>
                <c:pt idx="2825">
                  <c:v>13.757899031325206</c:v>
                </c:pt>
                <c:pt idx="2826">
                  <c:v>13.758186047321523</c:v>
                </c:pt>
                <c:pt idx="2827">
                  <c:v>13.758358256919321</c:v>
                </c:pt>
                <c:pt idx="2828">
                  <c:v>13.756845548009009</c:v>
                </c:pt>
                <c:pt idx="2829">
                  <c:v>13.758186047321523</c:v>
                </c:pt>
                <c:pt idx="2830">
                  <c:v>6.8891696836318106</c:v>
                </c:pt>
                <c:pt idx="2831">
                  <c:v>6.8893418932296138</c:v>
                </c:pt>
                <c:pt idx="2832">
                  <c:v>6.8893418932296138</c:v>
                </c:pt>
                <c:pt idx="2833">
                  <c:v>6.8879932755021436</c:v>
                </c:pt>
                <c:pt idx="2834">
                  <c:v>6.8881080202788985</c:v>
                </c:pt>
                <c:pt idx="2835">
                  <c:v>6.8896289092259311</c:v>
                </c:pt>
                <c:pt idx="2836">
                  <c:v>6.8885382484399109</c:v>
                </c:pt>
                <c:pt idx="2837">
                  <c:v>34.538007188045036</c:v>
                </c:pt>
                <c:pt idx="2838">
                  <c:v>34.540460820621689</c:v>
                </c:pt>
                <c:pt idx="2839">
                  <c:v>39.209433901522921</c:v>
                </c:pt>
                <c:pt idx="2840">
                  <c:v>39.217207676396633</c:v>
                </c:pt>
                <c:pt idx="2841">
                  <c:v>39.230092831115805</c:v>
                </c:pt>
                <c:pt idx="2842">
                  <c:v>39.235151736625816</c:v>
                </c:pt>
                <c:pt idx="2843">
                  <c:v>39.248677816320964</c:v>
                </c:pt>
                <c:pt idx="2844">
                  <c:v>39.264164421336815</c:v>
                </c:pt>
                <c:pt idx="2845">
                  <c:v>39.269135962118881</c:v>
                </c:pt>
                <c:pt idx="2846">
                  <c:v>39.272263043482369</c:v>
                </c:pt>
                <c:pt idx="2847">
                  <c:v>39.272059854326812</c:v>
                </c:pt>
                <c:pt idx="2848">
                  <c:v>39.27419891430899</c:v>
                </c:pt>
                <c:pt idx="2849">
                  <c:v>13.769292043789273</c:v>
                </c:pt>
                <c:pt idx="2850">
                  <c:v>13.76899446785951</c:v>
                </c:pt>
                <c:pt idx="2851">
                  <c:v>13.766180153187369</c:v>
                </c:pt>
                <c:pt idx="2852">
                  <c:v>13.762945680969636</c:v>
                </c:pt>
                <c:pt idx="2853">
                  <c:v>13.761448204666502</c:v>
                </c:pt>
                <c:pt idx="2854">
                  <c:v>6.892087409346491</c:v>
                </c:pt>
                <c:pt idx="2855">
                  <c:v>6.8902297846591489</c:v>
                </c:pt>
                <c:pt idx="2856">
                  <c:v>6.8894008309763075</c:v>
                </c:pt>
                <c:pt idx="2857">
                  <c:v>6.890126217238687</c:v>
                </c:pt>
                <c:pt idx="2858">
                  <c:v>6.8881762969600295</c:v>
                </c:pt>
                <c:pt idx="2859">
                  <c:v>6.8896473073277678</c:v>
                </c:pt>
                <c:pt idx="2860">
                  <c:v>6.8899075312496487</c:v>
                </c:pt>
                <c:pt idx="2861">
                  <c:v>34.549096187296534</c:v>
                </c:pt>
                <c:pt idx="2862">
                  <c:v>34.555268701417937</c:v>
                </c:pt>
                <c:pt idx="2863">
                  <c:v>39.228900387578761</c:v>
                </c:pt>
                <c:pt idx="2864">
                  <c:v>39.229903935921179</c:v>
                </c:pt>
                <c:pt idx="2865">
                  <c:v>39.233663483882538</c:v>
                </c:pt>
                <c:pt idx="2866">
                  <c:v>39.237288860155132</c:v>
                </c:pt>
                <c:pt idx="2867">
                  <c:v>39.240221105714745</c:v>
                </c:pt>
                <c:pt idx="2868">
                  <c:v>39.255327025302606</c:v>
                </c:pt>
                <c:pt idx="2869">
                  <c:v>39.260987192448106</c:v>
                </c:pt>
                <c:pt idx="2870">
                  <c:v>39.263389076965595</c:v>
                </c:pt>
                <c:pt idx="2871">
                  <c:v>39.262570606230589</c:v>
                </c:pt>
                <c:pt idx="2872">
                  <c:v>39.261309649528599</c:v>
                </c:pt>
                <c:pt idx="2873">
                  <c:v>13.768717635419128</c:v>
                </c:pt>
                <c:pt idx="2874">
                  <c:v>13.76752648340052</c:v>
                </c:pt>
                <c:pt idx="2875">
                  <c:v>13.766328695031122</c:v>
                </c:pt>
                <c:pt idx="2876">
                  <c:v>13.764704728365448</c:v>
                </c:pt>
                <c:pt idx="2877">
                  <c:v>13.765493736975168</c:v>
                </c:pt>
                <c:pt idx="2878">
                  <c:v>6.8963384000817856</c:v>
                </c:pt>
                <c:pt idx="2879">
                  <c:v>6.8959823206236424</c:v>
                </c:pt>
                <c:pt idx="2880">
                  <c:v>6.8958765348122943</c:v>
                </c:pt>
                <c:pt idx="2881">
                  <c:v>6.89329908031789</c:v>
                </c:pt>
                <c:pt idx="2882">
                  <c:v>6.8921256762665113</c:v>
                </c:pt>
                <c:pt idx="2883">
                  <c:v>6.8920040631115613</c:v>
                </c:pt>
                <c:pt idx="2884">
                  <c:v>6.8918324134313549</c:v>
                </c:pt>
                <c:pt idx="2885">
                  <c:v>34.56875447071279</c:v>
                </c:pt>
                <c:pt idx="2886">
                  <c:v>34.570364332857721</c:v>
                </c:pt>
                <c:pt idx="2887">
                  <c:v>39.231183216528542</c:v>
                </c:pt>
                <c:pt idx="2888">
                  <c:v>39.22817781374129</c:v>
                </c:pt>
                <c:pt idx="2889">
                  <c:v>39.226930197666164</c:v>
                </c:pt>
                <c:pt idx="2890">
                  <c:v>39.22681337284461</c:v>
                </c:pt>
                <c:pt idx="2891">
                  <c:v>39.22817781374129</c:v>
                </c:pt>
                <c:pt idx="2892">
                  <c:v>39.227297522294826</c:v>
                </c:pt>
                <c:pt idx="2893">
                  <c:v>39.228059380893917</c:v>
                </c:pt>
                <c:pt idx="2894">
                  <c:v>39.230789528556159</c:v>
                </c:pt>
                <c:pt idx="2895">
                  <c:v>39.230789528556159</c:v>
                </c:pt>
                <c:pt idx="2896">
                  <c:v>39.231673371292437</c:v>
                </c:pt>
                <c:pt idx="2897">
                  <c:v>13.760702377794159</c:v>
                </c:pt>
                <c:pt idx="2898">
                  <c:v>13.760702377794159</c:v>
                </c:pt>
                <c:pt idx="2899">
                  <c:v>13.760368533600051</c:v>
                </c:pt>
                <c:pt idx="2900">
                  <c:v>13.75961257306264</c:v>
                </c:pt>
                <c:pt idx="2901">
                  <c:v>13.75961257306264</c:v>
                </c:pt>
                <c:pt idx="2902">
                  <c:v>6.8905363470356331</c:v>
                </c:pt>
                <c:pt idx="2903">
                  <c:v>6.8913631548847194</c:v>
                </c:pt>
                <c:pt idx="2904">
                  <c:v>6.8915202423713726</c:v>
                </c:pt>
                <c:pt idx="2905">
                  <c:v>6.8914605861347731</c:v>
                </c:pt>
                <c:pt idx="2906">
                  <c:v>6.8906675307259118</c:v>
                </c:pt>
                <c:pt idx="2907">
                  <c:v>6.890992534886208</c:v>
                </c:pt>
                <c:pt idx="2908">
                  <c:v>6.8904409936731419</c:v>
                </c:pt>
                <c:pt idx="2909">
                  <c:v>34.56456735570292</c:v>
                </c:pt>
                <c:pt idx="2910">
                  <c:v>34.566515777958003</c:v>
                </c:pt>
                <c:pt idx="2911">
                  <c:v>39.23104655331975</c:v>
                </c:pt>
                <c:pt idx="2912">
                  <c:v>39.243008099275229</c:v>
                </c:pt>
                <c:pt idx="2913">
                  <c:v>39.255639405077886</c:v>
                </c:pt>
                <c:pt idx="2914">
                  <c:v>39.26868262489478</c:v>
                </c:pt>
                <c:pt idx="2915">
                  <c:v>39.280450330454158</c:v>
                </c:pt>
                <c:pt idx="2916">
                  <c:v>39.295115578452673</c:v>
                </c:pt>
                <c:pt idx="2917">
                  <c:v>39.948163619296423</c:v>
                </c:pt>
                <c:pt idx="2918">
                  <c:v>41.237308403680927</c:v>
                </c:pt>
                <c:pt idx="2919">
                  <c:v>40.914833206936358</c:v>
                </c:pt>
                <c:pt idx="2920">
                  <c:v>39.514415203474861</c:v>
                </c:pt>
                <c:pt idx="2921">
                  <c:v>13.767425513372613</c:v>
                </c:pt>
                <c:pt idx="2922">
                  <c:v>13.763188331203267</c:v>
                </c:pt>
                <c:pt idx="2923">
                  <c:v>13.762928750984097</c:v>
                </c:pt>
                <c:pt idx="2924">
                  <c:v>13.761935354609689</c:v>
                </c:pt>
                <c:pt idx="2925">
                  <c:v>13.76171004807677</c:v>
                </c:pt>
                <c:pt idx="2926">
                  <c:v>6.8927830354865307</c:v>
                </c:pt>
                <c:pt idx="2927">
                  <c:v>6.8930350225015715</c:v>
                </c:pt>
                <c:pt idx="2928">
                  <c:v>6.8923999339774884</c:v>
                </c:pt>
                <c:pt idx="2929">
                  <c:v>6.8923152007611606</c:v>
                </c:pt>
                <c:pt idx="2930">
                  <c:v>6.8920860647436806</c:v>
                </c:pt>
                <c:pt idx="2931">
                  <c:v>6.8924358966554236</c:v>
                </c:pt>
                <c:pt idx="2932">
                  <c:v>6.8929539409601608</c:v>
                </c:pt>
                <c:pt idx="2933">
                  <c:v>34.576737301789706</c:v>
                </c:pt>
                <c:pt idx="2934">
                  <c:v>34.576470682982439</c:v>
                </c:pt>
                <c:pt idx="2935">
                  <c:v>39.241981590909717</c:v>
                </c:pt>
                <c:pt idx="2936">
                  <c:v>39.245302686627092</c:v>
                </c:pt>
                <c:pt idx="2937">
                  <c:v>39.24940291769223</c:v>
                </c:pt>
                <c:pt idx="2938">
                  <c:v>39.256771000055124</c:v>
                </c:pt>
                <c:pt idx="2939">
                  <c:v>39.262222544439318</c:v>
                </c:pt>
                <c:pt idx="2940">
                  <c:v>39.267529690902442</c:v>
                </c:pt>
                <c:pt idx="2941">
                  <c:v>39.281906529459135</c:v>
                </c:pt>
                <c:pt idx="2942">
                  <c:v>39.291711777226006</c:v>
                </c:pt>
                <c:pt idx="2943">
                  <c:v>39.27972850784721</c:v>
                </c:pt>
                <c:pt idx="2944">
                  <c:v>39.273927796010469</c:v>
                </c:pt>
                <c:pt idx="2945">
                  <c:v>13.763890248028193</c:v>
                </c:pt>
                <c:pt idx="2946">
                  <c:v>13.763149620454548</c:v>
                </c:pt>
                <c:pt idx="2947">
                  <c:v>13.763211174912415</c:v>
                </c:pt>
                <c:pt idx="2948">
                  <c:v>13.763144907101136</c:v>
                </c:pt>
                <c:pt idx="2949">
                  <c:v>13.762346102353582</c:v>
                </c:pt>
                <c:pt idx="2950">
                  <c:v>6.8938819053499847</c:v>
                </c:pt>
                <c:pt idx="2951">
                  <c:v>6.893807376253152</c:v>
                </c:pt>
                <c:pt idx="2952">
                  <c:v>6.8939840108550774</c:v>
                </c:pt>
                <c:pt idx="2953">
                  <c:v>6.8937429698445492</c:v>
                </c:pt>
                <c:pt idx="2954">
                  <c:v>6.8937354169037839</c:v>
                </c:pt>
                <c:pt idx="2955">
                  <c:v>6.8940016290762092</c:v>
                </c:pt>
                <c:pt idx="2956">
                  <c:v>6.893677684371001</c:v>
                </c:pt>
                <c:pt idx="2957">
                  <c:v>34.593696805576407</c:v>
                </c:pt>
                <c:pt idx="2958">
                  <c:v>34.594147385961854</c:v>
                </c:pt>
                <c:pt idx="2959">
                  <c:v>39.260064063553081</c:v>
                </c:pt>
                <c:pt idx="2960">
                  <c:v>39.266355365576523</c:v>
                </c:pt>
                <c:pt idx="2961">
                  <c:v>39.269624244187725</c:v>
                </c:pt>
                <c:pt idx="2962">
                  <c:v>39.273985352848889</c:v>
                </c:pt>
                <c:pt idx="2963">
                  <c:v>39.278555383136599</c:v>
                </c:pt>
                <c:pt idx="2964">
                  <c:v>39.281832939003969</c:v>
                </c:pt>
                <c:pt idx="2965">
                  <c:v>39.286817654117286</c:v>
                </c:pt>
                <c:pt idx="2966">
                  <c:v>40.151289405490061</c:v>
                </c:pt>
                <c:pt idx="2967">
                  <c:v>41.114201628031751</c:v>
                </c:pt>
                <c:pt idx="2968">
                  <c:v>39.615060471314344</c:v>
                </c:pt>
                <c:pt idx="2969">
                  <c:v>20.08657173931292</c:v>
                </c:pt>
                <c:pt idx="2970">
                  <c:v>14.165048242137924</c:v>
                </c:pt>
                <c:pt idx="2971">
                  <c:v>17.802072762651932</c:v>
                </c:pt>
                <c:pt idx="2972">
                  <c:v>13.969729742886928</c:v>
                </c:pt>
                <c:pt idx="2973">
                  <c:v>13.770343669469417</c:v>
                </c:pt>
                <c:pt idx="2974">
                  <c:v>7.4969421744827365</c:v>
                </c:pt>
                <c:pt idx="2975">
                  <c:v>8.2893768056649151</c:v>
                </c:pt>
                <c:pt idx="2976">
                  <c:v>11.475142714902001</c:v>
                </c:pt>
                <c:pt idx="2977">
                  <c:v>8.6857943614870337</c:v>
                </c:pt>
                <c:pt idx="2978">
                  <c:v>10.62029961366979</c:v>
                </c:pt>
                <c:pt idx="2979">
                  <c:v>6.9027664638736654</c:v>
                </c:pt>
                <c:pt idx="2980">
                  <c:v>6.9035765616388147</c:v>
                </c:pt>
                <c:pt idx="2981">
                  <c:v>34.626308237914344</c:v>
                </c:pt>
                <c:pt idx="2982">
                  <c:v>34.961291794291334</c:v>
                </c:pt>
                <c:pt idx="2983">
                  <c:v>39.284660186093433</c:v>
                </c:pt>
                <c:pt idx="2984">
                  <c:v>39.282988623736145</c:v>
                </c:pt>
                <c:pt idx="2985">
                  <c:v>41.123368762841451</c:v>
                </c:pt>
                <c:pt idx="2986">
                  <c:v>42.824798696644883</c:v>
                </c:pt>
                <c:pt idx="2987">
                  <c:v>42.93404328143729</c:v>
                </c:pt>
                <c:pt idx="2988">
                  <c:v>42.614555718068118</c:v>
                </c:pt>
                <c:pt idx="2989">
                  <c:v>42.507727399368697</c:v>
                </c:pt>
                <c:pt idx="2990">
                  <c:v>43.039502841062266</c:v>
                </c:pt>
                <c:pt idx="2991">
                  <c:v>43.039502841062266</c:v>
                </c:pt>
                <c:pt idx="2992">
                  <c:v>42.404957405551507</c:v>
                </c:pt>
                <c:pt idx="2993">
                  <c:v>24.996325308674326</c:v>
                </c:pt>
                <c:pt idx="2994">
                  <c:v>17.506397628921803</c:v>
                </c:pt>
                <c:pt idx="2995">
                  <c:v>13.766733924876908</c:v>
                </c:pt>
                <c:pt idx="2996">
                  <c:v>13.76439081513859</c:v>
                </c:pt>
                <c:pt idx="2997">
                  <c:v>13.765426569704889</c:v>
                </c:pt>
                <c:pt idx="2998">
                  <c:v>6.8956861161047884</c:v>
                </c:pt>
                <c:pt idx="2999">
                  <c:v>6.8956861161047884</c:v>
                </c:pt>
                <c:pt idx="3000">
                  <c:v>6.8955918811032255</c:v>
                </c:pt>
                <c:pt idx="3001">
                  <c:v>6.8950769118453952</c:v>
                </c:pt>
                <c:pt idx="3002">
                  <c:v>6.8953332997203347</c:v>
                </c:pt>
                <c:pt idx="3003">
                  <c:v>6.8948356255991454</c:v>
                </c:pt>
                <c:pt idx="3004">
                  <c:v>6.8953465946767869</c:v>
                </c:pt>
                <c:pt idx="3005">
                  <c:v>34.597077436470158</c:v>
                </c:pt>
                <c:pt idx="3006">
                  <c:v>34.594638954588028</c:v>
                </c:pt>
                <c:pt idx="3007">
                  <c:v>39.252128556294302</c:v>
                </c:pt>
                <c:pt idx="3008">
                  <c:v>39.245875034989254</c:v>
                </c:pt>
                <c:pt idx="3009">
                  <c:v>39.250278270146204</c:v>
                </c:pt>
                <c:pt idx="3010">
                  <c:v>39.271383946940965</c:v>
                </c:pt>
                <c:pt idx="3011">
                  <c:v>39.28519744658167</c:v>
                </c:pt>
                <c:pt idx="3012">
                  <c:v>39.29491062807179</c:v>
                </c:pt>
                <c:pt idx="3013">
                  <c:v>39.294072794397536</c:v>
                </c:pt>
                <c:pt idx="3014">
                  <c:v>41.453552939788338</c:v>
                </c:pt>
                <c:pt idx="3015">
                  <c:v>41.673326658468454</c:v>
                </c:pt>
                <c:pt idx="3016">
                  <c:v>41.671603908288027</c:v>
                </c:pt>
                <c:pt idx="3017">
                  <c:v>23.28525350603978</c:v>
                </c:pt>
                <c:pt idx="3018">
                  <c:v>21.27170114333914</c:v>
                </c:pt>
                <c:pt idx="3019">
                  <c:v>14.97368329190506</c:v>
                </c:pt>
                <c:pt idx="3020">
                  <c:v>13.770559485064984</c:v>
                </c:pt>
                <c:pt idx="3021">
                  <c:v>13.769490008166402</c:v>
                </c:pt>
                <c:pt idx="3022">
                  <c:v>6.8989794441640395</c:v>
                </c:pt>
                <c:pt idx="3023">
                  <c:v>6.8991621999826478</c:v>
                </c:pt>
                <c:pt idx="3024">
                  <c:v>6.8986528103053146</c:v>
                </c:pt>
                <c:pt idx="3025">
                  <c:v>6.8951120418185221</c:v>
                </c:pt>
                <c:pt idx="3026">
                  <c:v>6.8932326198101155</c:v>
                </c:pt>
                <c:pt idx="3027">
                  <c:v>6.8908526274527384</c:v>
                </c:pt>
                <c:pt idx="3028">
                  <c:v>6.8900050208657557</c:v>
                </c:pt>
                <c:pt idx="3029">
                  <c:v>34.549364790525637</c:v>
                </c:pt>
                <c:pt idx="3030">
                  <c:v>34.560322488225268</c:v>
                </c:pt>
                <c:pt idx="3031">
                  <c:v>39.227467217048435</c:v>
                </c:pt>
                <c:pt idx="3032">
                  <c:v>39.253797724590449</c:v>
                </c:pt>
                <c:pt idx="3033">
                  <c:v>39.272190941530368</c:v>
                </c:pt>
                <c:pt idx="3034">
                  <c:v>39.281045881291305</c:v>
                </c:pt>
                <c:pt idx="3035">
                  <c:v>39.292533817095446</c:v>
                </c:pt>
                <c:pt idx="3036">
                  <c:v>40.271272267095782</c:v>
                </c:pt>
                <c:pt idx="3037">
                  <c:v>40.814549539870335</c:v>
                </c:pt>
                <c:pt idx="3038">
                  <c:v>42.192734391657126</c:v>
                </c:pt>
                <c:pt idx="3039">
                  <c:v>42.734575160021315</c:v>
                </c:pt>
                <c:pt idx="3040">
                  <c:v>41.55782221753762</c:v>
                </c:pt>
                <c:pt idx="3041">
                  <c:v>18.960024449012003</c:v>
                </c:pt>
                <c:pt idx="3042">
                  <c:v>15.37032463203343</c:v>
                </c:pt>
                <c:pt idx="3043">
                  <c:v>13.771593006586277</c:v>
                </c:pt>
                <c:pt idx="3044">
                  <c:v>13.768784989907282</c:v>
                </c:pt>
                <c:pt idx="3045">
                  <c:v>13.765322993492976</c:v>
                </c:pt>
                <c:pt idx="3046">
                  <c:v>6.892434645255519</c:v>
                </c:pt>
                <c:pt idx="3047">
                  <c:v>6.8953945643317862</c:v>
                </c:pt>
                <c:pt idx="3048">
                  <c:v>6.894553585966249</c:v>
                </c:pt>
                <c:pt idx="3049">
                  <c:v>6.8919955124238195</c:v>
                </c:pt>
                <c:pt idx="3050">
                  <c:v>6.8914350441446883</c:v>
                </c:pt>
                <c:pt idx="3051">
                  <c:v>6.8894589309625767</c:v>
                </c:pt>
                <c:pt idx="3052">
                  <c:v>6.8891531260694263</c:v>
                </c:pt>
                <c:pt idx="3053">
                  <c:v>34.555649582489494</c:v>
                </c:pt>
                <c:pt idx="3054">
                  <c:v>34.5669879232372</c:v>
                </c:pt>
                <c:pt idx="3055">
                  <c:v>39.250226544595129</c:v>
                </c:pt>
                <c:pt idx="3056">
                  <c:v>39.265841314511881</c:v>
                </c:pt>
                <c:pt idx="3057">
                  <c:v>39.28292405443765</c:v>
                </c:pt>
                <c:pt idx="3058">
                  <c:v>39.291749604825426</c:v>
                </c:pt>
                <c:pt idx="3059">
                  <c:v>39.944261401430879</c:v>
                </c:pt>
                <c:pt idx="3060">
                  <c:v>41.232158263354208</c:v>
                </c:pt>
                <c:pt idx="3061">
                  <c:v>43.14116711405849</c:v>
                </c:pt>
                <c:pt idx="3062">
                  <c:v>39.327300138208201</c:v>
                </c:pt>
                <c:pt idx="3063">
                  <c:v>42.307515969129177</c:v>
                </c:pt>
                <c:pt idx="3064">
                  <c:v>39.296704026371877</c:v>
                </c:pt>
                <c:pt idx="3065">
                  <c:v>13.770650625541373</c:v>
                </c:pt>
                <c:pt idx="3066">
                  <c:v>13.765550930316369</c:v>
                </c:pt>
                <c:pt idx="3067">
                  <c:v>13.765259924956567</c:v>
                </c:pt>
                <c:pt idx="3068">
                  <c:v>13.763492334245703</c:v>
                </c:pt>
                <c:pt idx="3069">
                  <c:v>13.763978059275807</c:v>
                </c:pt>
                <c:pt idx="3070">
                  <c:v>6.895324859044881</c:v>
                </c:pt>
                <c:pt idx="3071">
                  <c:v>6.8944339256178173</c:v>
                </c:pt>
                <c:pt idx="3072">
                  <c:v>6.8930305715359861</c:v>
                </c:pt>
                <c:pt idx="3073">
                  <c:v>6.8930508629345848</c:v>
                </c:pt>
                <c:pt idx="3074">
                  <c:v>6.8936742928387726</c:v>
                </c:pt>
                <c:pt idx="3075">
                  <c:v>6.8955679679110453</c:v>
                </c:pt>
                <c:pt idx="3076">
                  <c:v>6.8951442085364034</c:v>
                </c:pt>
                <c:pt idx="3077">
                  <c:v>34.592477684912524</c:v>
                </c:pt>
                <c:pt idx="3078">
                  <c:v>34.590357005754207</c:v>
                </c:pt>
                <c:pt idx="3079">
                  <c:v>39.257420167144971</c:v>
                </c:pt>
                <c:pt idx="3080">
                  <c:v>39.26502544232347</c:v>
                </c:pt>
                <c:pt idx="3081">
                  <c:v>39.268894181210314</c:v>
                </c:pt>
                <c:pt idx="3082">
                  <c:v>39.280999442810362</c:v>
                </c:pt>
                <c:pt idx="3083">
                  <c:v>39.292619455453128</c:v>
                </c:pt>
                <c:pt idx="3084">
                  <c:v>40.374226978694324</c:v>
                </c:pt>
                <c:pt idx="3085">
                  <c:v>41.448765675109335</c:v>
                </c:pt>
                <c:pt idx="3086">
                  <c:v>43.365679424244099</c:v>
                </c:pt>
                <c:pt idx="3087">
                  <c:v>39.325564105078215</c:v>
                </c:pt>
                <c:pt idx="3088">
                  <c:v>39.331691948002778</c:v>
                </c:pt>
                <c:pt idx="3089">
                  <c:v>29.046785316286073</c:v>
                </c:pt>
                <c:pt idx="3090">
                  <c:v>23.280739139970184</c:v>
                </c:pt>
                <c:pt idx="3091">
                  <c:v>19.248288930589215</c:v>
                </c:pt>
                <c:pt idx="3092">
                  <c:v>13.773408016144185</c:v>
                </c:pt>
                <c:pt idx="3093">
                  <c:v>13.772599730988945</c:v>
                </c:pt>
                <c:pt idx="3094">
                  <c:v>6.9016563094376373</c:v>
                </c:pt>
                <c:pt idx="3095">
                  <c:v>6.9008974931502793</c:v>
                </c:pt>
                <c:pt idx="3096">
                  <c:v>6.8991225709915005</c:v>
                </c:pt>
                <c:pt idx="3097">
                  <c:v>6.8989984328822009</c:v>
                </c:pt>
                <c:pt idx="3098">
                  <c:v>6.8977288455929795</c:v>
                </c:pt>
                <c:pt idx="3099">
                  <c:v>6.8939285026476123</c:v>
                </c:pt>
                <c:pt idx="3100">
                  <c:v>6.8913118997241085</c:v>
                </c:pt>
                <c:pt idx="3101">
                  <c:v>34.576962974594288</c:v>
                </c:pt>
                <c:pt idx="3102">
                  <c:v>34.575941590997701</c:v>
                </c:pt>
                <c:pt idx="3103">
                  <c:v>39.244601167419212</c:v>
                </c:pt>
                <c:pt idx="3104">
                  <c:v>39.26043287967525</c:v>
                </c:pt>
                <c:pt idx="3105">
                  <c:v>39.280395181553487</c:v>
                </c:pt>
                <c:pt idx="3106">
                  <c:v>39.292313963553255</c:v>
                </c:pt>
                <c:pt idx="3107">
                  <c:v>40.167741374959633</c:v>
                </c:pt>
                <c:pt idx="3108">
                  <c:v>42.958210386581804</c:v>
                </c:pt>
                <c:pt idx="3109">
                  <c:v>39.329208764120189</c:v>
                </c:pt>
                <c:pt idx="3110">
                  <c:v>39.337312116681986</c:v>
                </c:pt>
                <c:pt idx="3111">
                  <c:v>39.336864184844778</c:v>
                </c:pt>
                <c:pt idx="3112">
                  <c:v>39.341557242795474</c:v>
                </c:pt>
                <c:pt idx="3113">
                  <c:v>3.8239155009801307</c:v>
                </c:pt>
                <c:pt idx="3114">
                  <c:v>1.0712839038254545</c:v>
                </c:pt>
                <c:pt idx="3115">
                  <c:v>25.00155077765826</c:v>
                </c:pt>
                <c:pt idx="3116">
                  <c:v>13.971893169583202</c:v>
                </c:pt>
                <c:pt idx="3117">
                  <c:v>13.766018882654686</c:v>
                </c:pt>
                <c:pt idx="3118">
                  <c:v>6.8967065729006043</c:v>
                </c:pt>
                <c:pt idx="3119">
                  <c:v>6.9000663439921377</c:v>
                </c:pt>
                <c:pt idx="3120">
                  <c:v>6.8983023101390994</c:v>
                </c:pt>
                <c:pt idx="3121">
                  <c:v>6.8985402188510019</c:v>
                </c:pt>
                <c:pt idx="3122">
                  <c:v>6.8967329109001128</c:v>
                </c:pt>
                <c:pt idx="3123">
                  <c:v>6.8972755907457808</c:v>
                </c:pt>
                <c:pt idx="3124">
                  <c:v>6.8967128676145091</c:v>
                </c:pt>
                <c:pt idx="3125">
                  <c:v>34.569198379367897</c:v>
                </c:pt>
                <c:pt idx="3126">
                  <c:v>34.575603907131523</c:v>
                </c:pt>
                <c:pt idx="3127">
                  <c:v>39.262406165424991</c:v>
                </c:pt>
                <c:pt idx="3128">
                  <c:v>39.275597699967854</c:v>
                </c:pt>
                <c:pt idx="3129">
                  <c:v>39.292862344556184</c:v>
                </c:pt>
                <c:pt idx="3130">
                  <c:v>41.456744449728589</c:v>
                </c:pt>
                <c:pt idx="3131">
                  <c:v>43.059130982908115</c:v>
                </c:pt>
                <c:pt idx="3132">
                  <c:v>39.338765549974227</c:v>
                </c:pt>
                <c:pt idx="3133">
                  <c:v>39.346872301813434</c:v>
                </c:pt>
                <c:pt idx="3134">
                  <c:v>39.359398940043242</c:v>
                </c:pt>
                <c:pt idx="3135">
                  <c:v>39.362001288922372</c:v>
                </c:pt>
                <c:pt idx="3136">
                  <c:v>39.356822618755849</c:v>
                </c:pt>
                <c:pt idx="3137">
                  <c:v>7.7952557969753444</c:v>
                </c:pt>
                <c:pt idx="3138">
                  <c:v>6.6175644613925355</c:v>
                </c:pt>
                <c:pt idx="3139">
                  <c:v>1.6731274626360768</c:v>
                </c:pt>
                <c:pt idx="3140">
                  <c:v>14.771449759857877</c:v>
                </c:pt>
                <c:pt idx="3141">
                  <c:v>15.171430401926525</c:v>
                </c:pt>
                <c:pt idx="3142">
                  <c:v>6.9004836331293813</c:v>
                </c:pt>
                <c:pt idx="3143">
                  <c:v>6.8962677240011558</c:v>
                </c:pt>
                <c:pt idx="3144">
                  <c:v>6.8989129343591991</c:v>
                </c:pt>
                <c:pt idx="3145">
                  <c:v>6.9023064788950315</c:v>
                </c:pt>
                <c:pt idx="3146">
                  <c:v>6.9009404526609739</c:v>
                </c:pt>
                <c:pt idx="3147">
                  <c:v>6.8997602176869366</c:v>
                </c:pt>
                <c:pt idx="3148">
                  <c:v>6.892026753757496</c:v>
                </c:pt>
                <c:pt idx="3149">
                  <c:v>34.580388463986623</c:v>
                </c:pt>
                <c:pt idx="3150">
                  <c:v>34.588741064800921</c:v>
                </c:pt>
                <c:pt idx="3151">
                  <c:v>39.271009894270584</c:v>
                </c:pt>
                <c:pt idx="3152">
                  <c:v>39.290147034410737</c:v>
                </c:pt>
                <c:pt idx="3153">
                  <c:v>41.021432334580496</c:v>
                </c:pt>
                <c:pt idx="3154">
                  <c:v>43.16269528338087</c:v>
                </c:pt>
                <c:pt idx="3155">
                  <c:v>39.337082408217356</c:v>
                </c:pt>
                <c:pt idx="3156">
                  <c:v>39.347275195058288</c:v>
                </c:pt>
                <c:pt idx="3157">
                  <c:v>39.357122593182076</c:v>
                </c:pt>
                <c:pt idx="3158">
                  <c:v>39.373394704405335</c:v>
                </c:pt>
                <c:pt idx="3159">
                  <c:v>39.364004831238717</c:v>
                </c:pt>
                <c:pt idx="3160">
                  <c:v>39.354645823561299</c:v>
                </c:pt>
                <c:pt idx="3161">
                  <c:v>6.4215953856558299</c:v>
                </c:pt>
                <c:pt idx="3162">
                  <c:v>3.6574363081742569</c:v>
                </c:pt>
                <c:pt idx="3163">
                  <c:v>0.88902769852390506</c:v>
                </c:pt>
                <c:pt idx="3164">
                  <c:v>22.9777232587886</c:v>
                </c:pt>
                <c:pt idx="3165">
                  <c:v>21.256739356878025</c:v>
                </c:pt>
                <c:pt idx="3166">
                  <c:v>13.188147830543722</c:v>
                </c:pt>
                <c:pt idx="3167">
                  <c:v>6.9029414710782548</c:v>
                </c:pt>
                <c:pt idx="3168">
                  <c:v>6.902563678746624</c:v>
                </c:pt>
                <c:pt idx="3169">
                  <c:v>6.9015913442967474</c:v>
                </c:pt>
                <c:pt idx="3170">
                  <c:v>6.8970719380621306</c:v>
                </c:pt>
                <c:pt idx="3171">
                  <c:v>6.8967486754766565</c:v>
                </c:pt>
                <c:pt idx="3172">
                  <c:v>6.8936508147933866</c:v>
                </c:pt>
                <c:pt idx="3173">
                  <c:v>34.59233242875122</c:v>
                </c:pt>
                <c:pt idx="3174">
                  <c:v>34.596983750646118</c:v>
                </c:pt>
                <c:pt idx="3175">
                  <c:v>39.276931739184022</c:v>
                </c:pt>
                <c:pt idx="3176">
                  <c:v>39.290299324354642</c:v>
                </c:pt>
                <c:pt idx="3177">
                  <c:v>41.020082482709753</c:v>
                </c:pt>
                <c:pt idx="3178">
                  <c:v>43.153276712687074</c:v>
                </c:pt>
                <c:pt idx="3179">
                  <c:v>39.334502192304669</c:v>
                </c:pt>
                <c:pt idx="3180">
                  <c:v>39.341560194281591</c:v>
                </c:pt>
                <c:pt idx="3181">
                  <c:v>39.356621884763172</c:v>
                </c:pt>
                <c:pt idx="3182">
                  <c:v>39.361744304848301</c:v>
                </c:pt>
                <c:pt idx="3183">
                  <c:v>39.359515419373281</c:v>
                </c:pt>
                <c:pt idx="3184">
                  <c:v>39.369444234660357</c:v>
                </c:pt>
                <c:pt idx="3185">
                  <c:v>7.7885005001910228</c:v>
                </c:pt>
                <c:pt idx="3186">
                  <c:v>7.7887235356316484</c:v>
                </c:pt>
                <c:pt idx="3187">
                  <c:v>5.2358416263850485</c:v>
                </c:pt>
                <c:pt idx="3188">
                  <c:v>24.415341515133626</c:v>
                </c:pt>
                <c:pt idx="3189">
                  <c:v>19.523999386176474</c:v>
                </c:pt>
                <c:pt idx="3190">
                  <c:v>6.8959346170677991</c:v>
                </c:pt>
                <c:pt idx="3191">
                  <c:v>6.8951091854882067</c:v>
                </c:pt>
                <c:pt idx="3192">
                  <c:v>6.8944928020593066</c:v>
                </c:pt>
                <c:pt idx="3193">
                  <c:v>6.8948603160920472</c:v>
                </c:pt>
                <c:pt idx="3194">
                  <c:v>6.8942972394687896</c:v>
                </c:pt>
                <c:pt idx="3195">
                  <c:v>6.8937468249642322</c:v>
                </c:pt>
                <c:pt idx="3196">
                  <c:v>6.8930263359848603</c:v>
                </c:pt>
                <c:pt idx="3197">
                  <c:v>34.592967468881518</c:v>
                </c:pt>
                <c:pt idx="3198">
                  <c:v>34.598857541520104</c:v>
                </c:pt>
                <c:pt idx="3199">
                  <c:v>39.2877341475915</c:v>
                </c:pt>
                <c:pt idx="3200">
                  <c:v>39.296897306685494</c:v>
                </c:pt>
                <c:pt idx="3201">
                  <c:v>41.445574165477638</c:v>
                </c:pt>
                <c:pt idx="3202">
                  <c:v>42.407146561673088</c:v>
                </c:pt>
                <c:pt idx="3203">
                  <c:v>43.358576473149149</c:v>
                </c:pt>
                <c:pt idx="3204">
                  <c:v>39.323438065307684</c:v>
                </c:pt>
                <c:pt idx="3205">
                  <c:v>39.336286556952331</c:v>
                </c:pt>
                <c:pt idx="3206">
                  <c:v>39.34568631554059</c:v>
                </c:pt>
                <c:pt idx="3207">
                  <c:v>39.347416121844596</c:v>
                </c:pt>
                <c:pt idx="3208">
                  <c:v>39.341101970586507</c:v>
                </c:pt>
                <c:pt idx="3209">
                  <c:v>3.0512184787336816</c:v>
                </c:pt>
                <c:pt idx="3210">
                  <c:v>0.67401573452341612</c:v>
                </c:pt>
                <c:pt idx="3211">
                  <c:v>23.854946324229417</c:v>
                </c:pt>
                <c:pt idx="3212">
                  <c:v>21.552846386578555</c:v>
                </c:pt>
                <c:pt idx="3213">
                  <c:v>20.403230251661455</c:v>
                </c:pt>
                <c:pt idx="3214">
                  <c:v>6.9029414710782548</c:v>
                </c:pt>
                <c:pt idx="3215">
                  <c:v>6.8974440210191075</c:v>
                </c:pt>
                <c:pt idx="3216">
                  <c:v>6.8955364782129571</c:v>
                </c:pt>
                <c:pt idx="3217">
                  <c:v>6.896466454707431</c:v>
                </c:pt>
                <c:pt idx="3218">
                  <c:v>6.8955696312079944</c:v>
                </c:pt>
                <c:pt idx="3219">
                  <c:v>6.8952970087590639</c:v>
                </c:pt>
                <c:pt idx="3220">
                  <c:v>6.8952554397541181</c:v>
                </c:pt>
                <c:pt idx="3221">
                  <c:v>34.583788940434722</c:v>
                </c:pt>
                <c:pt idx="3222">
                  <c:v>34.581501447836814</c:v>
                </c:pt>
                <c:pt idx="3223">
                  <c:v>39.237748555195552</c:v>
                </c:pt>
                <c:pt idx="3224">
                  <c:v>39.234262727678171</c:v>
                </c:pt>
                <c:pt idx="3225">
                  <c:v>39.235019633214876</c:v>
                </c:pt>
                <c:pt idx="3226">
                  <c:v>39.235019633214876</c:v>
                </c:pt>
                <c:pt idx="3227">
                  <c:v>39.224687587521601</c:v>
                </c:pt>
                <c:pt idx="3228">
                  <c:v>39.221202250670117</c:v>
                </c:pt>
                <c:pt idx="3229">
                  <c:v>39.220877702603566</c:v>
                </c:pt>
                <c:pt idx="3230">
                  <c:v>39.210598576383958</c:v>
                </c:pt>
                <c:pt idx="3231">
                  <c:v>39.184518404321324</c:v>
                </c:pt>
                <c:pt idx="3232">
                  <c:v>39.177012316594848</c:v>
                </c:pt>
                <c:pt idx="3233">
                  <c:v>13.756234338546552</c:v>
                </c:pt>
                <c:pt idx="3234">
                  <c:v>13.756693564140674</c:v>
                </c:pt>
                <c:pt idx="3235">
                  <c:v>13.756980580136991</c:v>
                </c:pt>
                <c:pt idx="3236">
                  <c:v>13.756865773738451</c:v>
                </c:pt>
                <c:pt idx="3237">
                  <c:v>13.756406548144344</c:v>
                </c:pt>
                <c:pt idx="3238">
                  <c:v>6.8881364260450608</c:v>
                </c:pt>
                <c:pt idx="3239">
                  <c:v>6.8885382484399109</c:v>
                </c:pt>
                <c:pt idx="3240">
                  <c:v>6.8888826676355004</c:v>
                </c:pt>
                <c:pt idx="3241">
                  <c:v>6.8871910440090538</c:v>
                </c:pt>
                <c:pt idx="3242">
                  <c:v>6.8878181370862981</c:v>
                </c:pt>
                <c:pt idx="3243">
                  <c:v>6.8881649313143871</c:v>
                </c:pt>
                <c:pt idx="3244">
                  <c:v>6.8883683932944475</c:v>
                </c:pt>
                <c:pt idx="3245">
                  <c:v>34.545012844751518</c:v>
                </c:pt>
                <c:pt idx="3246">
                  <c:v>34.545597026559065</c:v>
                </c:pt>
                <c:pt idx="3247">
                  <c:v>39.219561195430046</c:v>
                </c:pt>
                <c:pt idx="3248">
                  <c:v>39.236911404780102</c:v>
                </c:pt>
                <c:pt idx="3249">
                  <c:v>39.245723133558151</c:v>
                </c:pt>
                <c:pt idx="3250">
                  <c:v>39.257513031583656</c:v>
                </c:pt>
                <c:pt idx="3251">
                  <c:v>39.269701599387865</c:v>
                </c:pt>
                <c:pt idx="3252">
                  <c:v>39.275394106787985</c:v>
                </c:pt>
                <c:pt idx="3253">
                  <c:v>39.284092531696331</c:v>
                </c:pt>
                <c:pt idx="3254">
                  <c:v>39.292671089070794</c:v>
                </c:pt>
                <c:pt idx="3255">
                  <c:v>39.297064079494625</c:v>
                </c:pt>
                <c:pt idx="3256">
                  <c:v>39.405476394102614</c:v>
                </c:pt>
                <c:pt idx="3257">
                  <c:v>15.568878041693782</c:v>
                </c:pt>
                <c:pt idx="3258">
                  <c:v>13.971676826095546</c:v>
                </c:pt>
                <c:pt idx="3259">
                  <c:v>13.769794380196588</c:v>
                </c:pt>
                <c:pt idx="3260">
                  <c:v>13.768513565223977</c:v>
                </c:pt>
                <c:pt idx="3261">
                  <c:v>13.768035260901684</c:v>
                </c:pt>
                <c:pt idx="3262">
                  <c:v>6.8972691996495188</c:v>
                </c:pt>
                <c:pt idx="3263">
                  <c:v>6.8962406650656618</c:v>
                </c:pt>
                <c:pt idx="3264">
                  <c:v>6.8950307735080729</c:v>
                </c:pt>
                <c:pt idx="3265">
                  <c:v>6.8968768722680087</c:v>
                </c:pt>
                <c:pt idx="3266">
                  <c:v>6.8972335693808304</c:v>
                </c:pt>
                <c:pt idx="3267">
                  <c:v>6.8970374449933711</c:v>
                </c:pt>
                <c:pt idx="3268">
                  <c:v>6.8940823522988612</c:v>
                </c:pt>
                <c:pt idx="3269">
                  <c:v>34.590645137191956</c:v>
                </c:pt>
                <c:pt idx="3270">
                  <c:v>34.592321489240291</c:v>
                </c:pt>
                <c:pt idx="3271">
                  <c:v>39.259939559367851</c:v>
                </c:pt>
                <c:pt idx="3272">
                  <c:v>39.267068213956023</c:v>
                </c:pt>
                <c:pt idx="3273">
                  <c:v>39.280172184946132</c:v>
                </c:pt>
                <c:pt idx="3274">
                  <c:v>39.293427786665127</c:v>
                </c:pt>
                <c:pt idx="3275">
                  <c:v>40.808395211316018</c:v>
                </c:pt>
                <c:pt idx="3276">
                  <c:v>41.87796874801024</c:v>
                </c:pt>
                <c:pt idx="3277">
                  <c:v>42.304335373229051</c:v>
                </c:pt>
                <c:pt idx="3278">
                  <c:v>42.942946955562689</c:v>
                </c:pt>
                <c:pt idx="3279">
                  <c:v>39.326044520323279</c:v>
                </c:pt>
                <c:pt idx="3280">
                  <c:v>39.324349224185909</c:v>
                </c:pt>
                <c:pt idx="3281">
                  <c:v>28.16802938404134</c:v>
                </c:pt>
                <c:pt idx="3282">
                  <c:v>25.57398519550674</c:v>
                </c:pt>
                <c:pt idx="3283">
                  <c:v>21.543227771848827</c:v>
                </c:pt>
                <c:pt idx="3284">
                  <c:v>14.770120310472281</c:v>
                </c:pt>
                <c:pt idx="3285">
                  <c:v>13.76815149490208</c:v>
                </c:pt>
                <c:pt idx="3286">
                  <c:v>6.8971341679911085</c:v>
                </c:pt>
                <c:pt idx="3287">
                  <c:v>6.8935416307356787</c:v>
                </c:pt>
                <c:pt idx="3288">
                  <c:v>6.8931140309984622</c:v>
                </c:pt>
                <c:pt idx="3289">
                  <c:v>6.8925836052783831</c:v>
                </c:pt>
                <c:pt idx="3290">
                  <c:v>6.8920121253041957</c:v>
                </c:pt>
                <c:pt idx="3291">
                  <c:v>6.8912301818478001</c:v>
                </c:pt>
                <c:pt idx="3292">
                  <c:v>6.893225030578745</c:v>
                </c:pt>
                <c:pt idx="3293">
                  <c:v>34.580542830370085</c:v>
                </c:pt>
                <c:pt idx="3294">
                  <c:v>34.577888791491127</c:v>
                </c:pt>
                <c:pt idx="3295">
                  <c:v>39.254413660413064</c:v>
                </c:pt>
                <c:pt idx="3296">
                  <c:v>39.266595200321923</c:v>
                </c:pt>
                <c:pt idx="3297">
                  <c:v>39.284190303453435</c:v>
                </c:pt>
                <c:pt idx="3298">
                  <c:v>39.51384518480841</c:v>
                </c:pt>
                <c:pt idx="3299">
                  <c:v>40.698012820202912</c:v>
                </c:pt>
                <c:pt idx="3300">
                  <c:v>39.323438065307684</c:v>
                </c:pt>
                <c:pt idx="3301">
                  <c:v>39.344837829780182</c:v>
                </c:pt>
                <c:pt idx="3302">
                  <c:v>39.346562210845121</c:v>
                </c:pt>
                <c:pt idx="3303">
                  <c:v>39.348648900233847</c:v>
                </c:pt>
                <c:pt idx="3304">
                  <c:v>39.344716675447451</c:v>
                </c:pt>
                <c:pt idx="3305">
                  <c:v>5.0429279403943967</c:v>
                </c:pt>
                <c:pt idx="3306">
                  <c:v>2.4656239948509842</c:v>
                </c:pt>
                <c:pt idx="3307">
                  <c:v>27.302049798950403</c:v>
                </c:pt>
                <c:pt idx="3308">
                  <c:v>23.557937234590355</c:v>
                </c:pt>
                <c:pt idx="3309">
                  <c:v>22.981023407925498</c:v>
                </c:pt>
                <c:pt idx="3310">
                  <c:v>6.8969885064915886</c:v>
                </c:pt>
                <c:pt idx="3311">
                  <c:v>6.8969449527264208</c:v>
                </c:pt>
                <c:pt idx="3312">
                  <c:v>6.8977020411868173</c:v>
                </c:pt>
                <c:pt idx="3313">
                  <c:v>6.8944720604935403</c:v>
                </c:pt>
                <c:pt idx="3314">
                  <c:v>6.8936654213511845</c:v>
                </c:pt>
                <c:pt idx="3315">
                  <c:v>6.8935048489850432</c:v>
                </c:pt>
                <c:pt idx="3316">
                  <c:v>6.8924013650395226</c:v>
                </c:pt>
                <c:pt idx="3317">
                  <c:v>34.587031902989594</c:v>
                </c:pt>
                <c:pt idx="3318">
                  <c:v>34.593128119778527</c:v>
                </c:pt>
                <c:pt idx="3319">
                  <c:v>39.259505960681814</c:v>
                </c:pt>
                <c:pt idx="3320">
                  <c:v>39.26653649121544</c:v>
                </c:pt>
                <c:pt idx="3321">
                  <c:v>39.276540036308582</c:v>
                </c:pt>
                <c:pt idx="3322">
                  <c:v>39.278068133685593</c:v>
                </c:pt>
                <c:pt idx="3323">
                  <c:v>39.284566599810859</c:v>
                </c:pt>
                <c:pt idx="3324">
                  <c:v>39.280272002821988</c:v>
                </c:pt>
                <c:pt idx="3325">
                  <c:v>39.268350097987209</c:v>
                </c:pt>
                <c:pt idx="3326">
                  <c:v>39.280795770747368</c:v>
                </c:pt>
                <c:pt idx="3327">
                  <c:v>39.283567455040796</c:v>
                </c:pt>
                <c:pt idx="3328">
                  <c:v>39.280875242423384</c:v>
                </c:pt>
                <c:pt idx="3329">
                  <c:v>13.769181504707852</c:v>
                </c:pt>
                <c:pt idx="3330">
                  <c:v>13.765964934430436</c:v>
                </c:pt>
                <c:pt idx="3331">
                  <c:v>13.768556805202124</c:v>
                </c:pt>
                <c:pt idx="3332">
                  <c:v>13.768121421050925</c:v>
                </c:pt>
                <c:pt idx="3333">
                  <c:v>13.767973985331674</c:v>
                </c:pt>
                <c:pt idx="3334">
                  <c:v>6.8978403088763711</c:v>
                </c:pt>
                <c:pt idx="3335">
                  <c:v>6.8969571032086749</c:v>
                </c:pt>
                <c:pt idx="3336">
                  <c:v>6.8963914916138922</c:v>
                </c:pt>
                <c:pt idx="3337">
                  <c:v>6.8958646663155765</c:v>
                </c:pt>
                <c:pt idx="3338">
                  <c:v>6.8951120418185221</c:v>
                </c:pt>
                <c:pt idx="3339">
                  <c:v>6.8956597638288777</c:v>
                </c:pt>
                <c:pt idx="3340">
                  <c:v>6.8960990983065864</c:v>
                </c:pt>
                <c:pt idx="3341">
                  <c:v>34.583007848952654</c:v>
                </c:pt>
                <c:pt idx="3342">
                  <c:v>34.586024611865049</c:v>
                </c:pt>
                <c:pt idx="3343">
                  <c:v>39.24150907039305</c:v>
                </c:pt>
                <c:pt idx="3344">
                  <c:v>39.252092914761782</c:v>
                </c:pt>
                <c:pt idx="3345">
                  <c:v>39.255578428803929</c:v>
                </c:pt>
                <c:pt idx="3346">
                  <c:v>39.25813290795859</c:v>
                </c:pt>
                <c:pt idx="3347">
                  <c:v>39.266266952080151</c:v>
                </c:pt>
                <c:pt idx="3348">
                  <c:v>39.269655816123731</c:v>
                </c:pt>
                <c:pt idx="3349">
                  <c:v>39.26513934656915</c:v>
                </c:pt>
                <c:pt idx="3350">
                  <c:v>39.272413269142987</c:v>
                </c:pt>
                <c:pt idx="3351">
                  <c:v>39.257633258842645</c:v>
                </c:pt>
                <c:pt idx="3352">
                  <c:v>39.255409232849573</c:v>
                </c:pt>
                <c:pt idx="3353">
                  <c:v>13.771159170355146</c:v>
                </c:pt>
                <c:pt idx="3354">
                  <c:v>13.768424040429236</c:v>
                </c:pt>
                <c:pt idx="3355">
                  <c:v>13.769150058380918</c:v>
                </c:pt>
                <c:pt idx="3356">
                  <c:v>13.768289010391959</c:v>
                </c:pt>
                <c:pt idx="3357">
                  <c:v>13.766968736808902</c:v>
                </c:pt>
                <c:pt idx="3358">
                  <c:v>6.8969191155324276</c:v>
                </c:pt>
                <c:pt idx="3359">
                  <c:v>6.8961728739420094</c:v>
                </c:pt>
                <c:pt idx="3360">
                  <c:v>6.8945655843626215</c:v>
                </c:pt>
                <c:pt idx="3361">
                  <c:v>6.8937045363736642</c:v>
                </c:pt>
                <c:pt idx="3362">
                  <c:v>6.8913573672706727</c:v>
                </c:pt>
                <c:pt idx="3363">
                  <c:v>6.8905634016591559</c:v>
                </c:pt>
                <c:pt idx="3364">
                  <c:v>6.8902076405074517</c:v>
                </c:pt>
                <c:pt idx="3365">
                  <c:v>34.551730430701731</c:v>
                </c:pt>
                <c:pt idx="3366">
                  <c:v>34.555027607328391</c:v>
                </c:pt>
                <c:pt idx="3367">
                  <c:v>39.220812380751909</c:v>
                </c:pt>
                <c:pt idx="3368">
                  <c:v>39.223301836527916</c:v>
                </c:pt>
                <c:pt idx="3369">
                  <c:v>39.231961894844225</c:v>
                </c:pt>
                <c:pt idx="3370">
                  <c:v>39.247187391766687</c:v>
                </c:pt>
                <c:pt idx="3371">
                  <c:v>39.253076237508168</c:v>
                </c:pt>
                <c:pt idx="3372">
                  <c:v>39.258442846413594</c:v>
                </c:pt>
                <c:pt idx="3373">
                  <c:v>39.265973356316543</c:v>
                </c:pt>
                <c:pt idx="3374">
                  <c:v>39.267919379060501</c:v>
                </c:pt>
                <c:pt idx="3375">
                  <c:v>39.269865401804346</c:v>
                </c:pt>
                <c:pt idx="3376">
                  <c:v>39.273479444043062</c:v>
                </c:pt>
                <c:pt idx="3377">
                  <c:v>13.774718168709516</c:v>
                </c:pt>
                <c:pt idx="3378">
                  <c:v>13.775119991104352</c:v>
                </c:pt>
                <c:pt idx="3379">
                  <c:v>13.773684911122768</c:v>
                </c:pt>
                <c:pt idx="3380">
                  <c:v>13.771273976753676</c:v>
                </c:pt>
                <c:pt idx="3381">
                  <c:v>13.769838896772077</c:v>
                </c:pt>
                <c:pt idx="3382">
                  <c:v>6.8977801635213956</c:v>
                </c:pt>
                <c:pt idx="3383">
                  <c:v>6.8941063587685099</c:v>
                </c:pt>
                <c:pt idx="3384">
                  <c:v>6.8930731011817601</c:v>
                </c:pt>
                <c:pt idx="3385">
                  <c:v>6.8918676339972116</c:v>
                </c:pt>
                <c:pt idx="3386">
                  <c:v>6.8894566996281297</c:v>
                </c:pt>
                <c:pt idx="3387">
                  <c:v>6.8917528275986832</c:v>
                </c:pt>
                <c:pt idx="3388">
                  <c:v>6.8900881348200453</c:v>
                </c:pt>
                <c:pt idx="3389">
                  <c:v>34.532931418978563</c:v>
                </c:pt>
                <c:pt idx="3390">
                  <c:v>34.529039373490775</c:v>
                </c:pt>
                <c:pt idx="3391">
                  <c:v>39.223635879475324</c:v>
                </c:pt>
                <c:pt idx="3392">
                  <c:v>39.239358779447947</c:v>
                </c:pt>
                <c:pt idx="3393">
                  <c:v>39.249849167866955</c:v>
                </c:pt>
                <c:pt idx="3394">
                  <c:v>39.269482531399767</c:v>
                </c:pt>
                <c:pt idx="3395">
                  <c:v>39.274879132932419</c:v>
                </c:pt>
                <c:pt idx="3396">
                  <c:v>39.287480520208064</c:v>
                </c:pt>
                <c:pt idx="3397">
                  <c:v>39.283443646539496</c:v>
                </c:pt>
                <c:pt idx="3398">
                  <c:v>39.279595515523923</c:v>
                </c:pt>
                <c:pt idx="3399">
                  <c:v>39.282931554513517</c:v>
                </c:pt>
                <c:pt idx="3400">
                  <c:v>39.289380734861325</c:v>
                </c:pt>
                <c:pt idx="3401">
                  <c:v>13.775694023096994</c:v>
                </c:pt>
                <c:pt idx="3402">
                  <c:v>13.775005184705826</c:v>
                </c:pt>
                <c:pt idx="3403">
                  <c:v>13.77443115271319</c:v>
                </c:pt>
                <c:pt idx="3404">
                  <c:v>13.77357010472423</c:v>
                </c:pt>
                <c:pt idx="3405">
                  <c:v>13.771848008746327</c:v>
                </c:pt>
                <c:pt idx="3406">
                  <c:v>6.9027168386580868</c:v>
                </c:pt>
                <c:pt idx="3407">
                  <c:v>6.8990615676218869</c:v>
                </c:pt>
                <c:pt idx="3408">
                  <c:v>6.8975067887811417</c:v>
                </c:pt>
                <c:pt idx="3409">
                  <c:v>6.8951705322561132</c:v>
                </c:pt>
                <c:pt idx="3410">
                  <c:v>6.8942362341223404</c:v>
                </c:pt>
                <c:pt idx="3411">
                  <c:v>6.8946125896614756</c:v>
                </c:pt>
                <c:pt idx="3412">
                  <c:v>6.8940938156181764</c:v>
                </c:pt>
                <c:pt idx="3413">
                  <c:v>34.566559362586439</c:v>
                </c:pt>
                <c:pt idx="3414">
                  <c:v>34.569439224060332</c:v>
                </c:pt>
                <c:pt idx="3415">
                  <c:v>39.242146553046496</c:v>
                </c:pt>
                <c:pt idx="3416">
                  <c:v>39.254974765527024</c:v>
                </c:pt>
                <c:pt idx="3417">
                  <c:v>39.262277021928071</c:v>
                </c:pt>
                <c:pt idx="3418">
                  <c:v>39.271848158517351</c:v>
                </c:pt>
                <c:pt idx="3419">
                  <c:v>39.280695120513933</c:v>
                </c:pt>
                <c:pt idx="3420">
                  <c:v>39.282746977352652</c:v>
                </c:pt>
                <c:pt idx="3421">
                  <c:v>39.292645262946479</c:v>
                </c:pt>
                <c:pt idx="3422">
                  <c:v>39.296386317217042</c:v>
                </c:pt>
                <c:pt idx="3423">
                  <c:v>39.300104288264222</c:v>
                </c:pt>
                <c:pt idx="3424">
                  <c:v>39.298373437325615</c:v>
                </c:pt>
                <c:pt idx="3425">
                  <c:v>14.173971459905138</c:v>
                </c:pt>
                <c:pt idx="3426">
                  <c:v>13.774727894767613</c:v>
                </c:pt>
                <c:pt idx="3427">
                  <c:v>13.773234677298976</c:v>
                </c:pt>
                <c:pt idx="3428">
                  <c:v>13.772722197043397</c:v>
                </c:pt>
                <c:pt idx="3429">
                  <c:v>13.772852414896123</c:v>
                </c:pt>
                <c:pt idx="3430">
                  <c:v>6.8981614545490721</c:v>
                </c:pt>
                <c:pt idx="3431">
                  <c:v>6.898953094857962</c:v>
                </c:pt>
                <c:pt idx="3432">
                  <c:v>6.8962830655007066</c:v>
                </c:pt>
                <c:pt idx="3433">
                  <c:v>6.8976188926178814</c:v>
                </c:pt>
                <c:pt idx="3434">
                  <c:v>6.8919822546478677</c:v>
                </c:pt>
                <c:pt idx="3435">
                  <c:v>6.8914430784947882</c:v>
                </c:pt>
                <c:pt idx="3436">
                  <c:v>6.8915533568376537</c:v>
                </c:pt>
                <c:pt idx="3437">
                  <c:v>34.551324938202498</c:v>
                </c:pt>
                <c:pt idx="3438">
                  <c:v>34.556949647197769</c:v>
                </c:pt>
                <c:pt idx="3439">
                  <c:v>39.246972195736767</c:v>
                </c:pt>
                <c:pt idx="3440">
                  <c:v>39.260218378699051</c:v>
                </c:pt>
                <c:pt idx="3441">
                  <c:v>39.27456400107225</c:v>
                </c:pt>
                <c:pt idx="3442">
                  <c:v>39.285683921494467</c:v>
                </c:pt>
                <c:pt idx="3443">
                  <c:v>39.300175922768162</c:v>
                </c:pt>
                <c:pt idx="3444">
                  <c:v>40.918058288140159</c:v>
                </c:pt>
                <c:pt idx="3445">
                  <c:v>41.563628407511061</c:v>
                </c:pt>
                <c:pt idx="3446">
                  <c:v>43.475793559629679</c:v>
                </c:pt>
                <c:pt idx="3447">
                  <c:v>41.457542327232929</c:v>
                </c:pt>
                <c:pt idx="3448">
                  <c:v>41.241722810430055</c:v>
                </c:pt>
                <c:pt idx="3449">
                  <c:v>22.417744846165338</c:v>
                </c:pt>
                <c:pt idx="3450">
                  <c:v>20.980329847644708</c:v>
                </c:pt>
                <c:pt idx="3451">
                  <c:v>19.82808351598516</c:v>
                </c:pt>
                <c:pt idx="3452">
                  <c:v>14.773443951489913</c:v>
                </c:pt>
                <c:pt idx="3453">
                  <c:v>13.774056585317858</c:v>
                </c:pt>
                <c:pt idx="3454">
                  <c:v>6.9027620937333429</c:v>
                </c:pt>
                <c:pt idx="3455">
                  <c:v>6.9013657595065823</c:v>
                </c:pt>
                <c:pt idx="3456">
                  <c:v>6.8991914269422736</c:v>
                </c:pt>
                <c:pt idx="3457">
                  <c:v>6.8974235762659921</c:v>
                </c:pt>
                <c:pt idx="3458">
                  <c:v>6.8947871297600809</c:v>
                </c:pt>
                <c:pt idx="3459">
                  <c:v>6.8958137742074044</c:v>
                </c:pt>
                <c:pt idx="3460">
                  <c:v>6.8945517622128962</c:v>
                </c:pt>
                <c:pt idx="3461">
                  <c:v>34.583524738855722</c:v>
                </c:pt>
                <c:pt idx="3462">
                  <c:v>34.592633119585351</c:v>
                </c:pt>
                <c:pt idx="3463">
                  <c:v>39.256854818681298</c:v>
                </c:pt>
                <c:pt idx="3464">
                  <c:v>39.262713356286369</c:v>
                </c:pt>
                <c:pt idx="3465">
                  <c:v>39.278043396010212</c:v>
                </c:pt>
                <c:pt idx="3466">
                  <c:v>39.290774991265586</c:v>
                </c:pt>
                <c:pt idx="3467">
                  <c:v>39.292755576857473</c:v>
                </c:pt>
                <c:pt idx="3468">
                  <c:v>39.290994844180794</c:v>
                </c:pt>
                <c:pt idx="3469">
                  <c:v>39.622521162177435</c:v>
                </c:pt>
                <c:pt idx="3470">
                  <c:v>40.916768255551283</c:v>
                </c:pt>
                <c:pt idx="3471">
                  <c:v>40.272689241821688</c:v>
                </c:pt>
                <c:pt idx="3472">
                  <c:v>39.732966095888564</c:v>
                </c:pt>
                <c:pt idx="3473">
                  <c:v>17.813523363815609</c:v>
                </c:pt>
                <c:pt idx="3474">
                  <c:v>14.97234587544874</c:v>
                </c:pt>
                <c:pt idx="3475">
                  <c:v>13.77189787734371</c:v>
                </c:pt>
                <c:pt idx="3476">
                  <c:v>13.766699318239393</c:v>
                </c:pt>
                <c:pt idx="3477">
                  <c:v>13.763275829188808</c:v>
                </c:pt>
                <c:pt idx="3478">
                  <c:v>6.895324859044881</c:v>
                </c:pt>
                <c:pt idx="3479">
                  <c:v>6.895057191521345</c:v>
                </c:pt>
                <c:pt idx="3480">
                  <c:v>6.8944063524125241</c:v>
                </c:pt>
                <c:pt idx="3481">
                  <c:v>6.8941313374631141</c:v>
                </c:pt>
                <c:pt idx="3482">
                  <c:v>6.8938500501940698</c:v>
                </c:pt>
                <c:pt idx="3483">
                  <c:v>6.8945197599200121</c:v>
                </c:pt>
                <c:pt idx="3484">
                  <c:v>6.8930350225015715</c:v>
                </c:pt>
                <c:pt idx="3485">
                  <c:v>34.583239613976794</c:v>
                </c:pt>
                <c:pt idx="3486">
                  <c:v>34.584273164867781</c:v>
                </c:pt>
                <c:pt idx="3487">
                  <c:v>39.244129506781242</c:v>
                </c:pt>
                <c:pt idx="3488">
                  <c:v>39.25590852025379</c:v>
                </c:pt>
                <c:pt idx="3489">
                  <c:v>39.269331563801579</c:v>
                </c:pt>
                <c:pt idx="3490">
                  <c:v>39.278179927262471</c:v>
                </c:pt>
                <c:pt idx="3491">
                  <c:v>39.281725281691116</c:v>
                </c:pt>
                <c:pt idx="3492">
                  <c:v>39.294807872601588</c:v>
                </c:pt>
                <c:pt idx="3493">
                  <c:v>39.297295335846876</c:v>
                </c:pt>
                <c:pt idx="3494">
                  <c:v>41.133241066589008</c:v>
                </c:pt>
                <c:pt idx="3495">
                  <c:v>39.301112673876034</c:v>
                </c:pt>
                <c:pt idx="3496">
                  <c:v>40.490103139244781</c:v>
                </c:pt>
                <c:pt idx="3497">
                  <c:v>18.392750644952823</c:v>
                </c:pt>
                <c:pt idx="3498">
                  <c:v>14.776703462161615</c:v>
                </c:pt>
                <c:pt idx="3499">
                  <c:v>13.775083829562565</c:v>
                </c:pt>
                <c:pt idx="3500">
                  <c:v>13.772922421136833</c:v>
                </c:pt>
                <c:pt idx="3501">
                  <c:v>13.771132688692729</c:v>
                </c:pt>
                <c:pt idx="3502">
                  <c:v>6.8988592597411147</c:v>
                </c:pt>
                <c:pt idx="3503">
                  <c:v>6.8964420908930597</c:v>
                </c:pt>
                <c:pt idx="3504">
                  <c:v>6.8952489723024861</c:v>
                </c:pt>
                <c:pt idx="3505">
                  <c:v>6.8941762978381806</c:v>
                </c:pt>
                <c:pt idx="3506">
                  <c:v>6.8938729109212407</c:v>
                </c:pt>
                <c:pt idx="3507">
                  <c:v>6.8938826424970285</c:v>
                </c:pt>
                <c:pt idx="3508">
                  <c:v>6.894553585966249</c:v>
                </c:pt>
                <c:pt idx="3509">
                  <c:v>34.579230895881167</c:v>
                </c:pt>
                <c:pt idx="3510">
                  <c:v>34.580388463986623</c:v>
                </c:pt>
                <c:pt idx="3511">
                  <c:v>39.244334030802079</c:v>
                </c:pt>
                <c:pt idx="3512">
                  <c:v>39.248307522324282</c:v>
                </c:pt>
                <c:pt idx="3513">
                  <c:v>39.265245524210812</c:v>
                </c:pt>
                <c:pt idx="3514">
                  <c:v>39.277023851496374</c:v>
                </c:pt>
                <c:pt idx="3515">
                  <c:v>39.285121811390923</c:v>
                </c:pt>
                <c:pt idx="3516">
                  <c:v>39.293513589908713</c:v>
                </c:pt>
                <c:pt idx="3517">
                  <c:v>40.056680028020921</c:v>
                </c:pt>
                <c:pt idx="3518">
                  <c:v>40.918703304488304</c:v>
                </c:pt>
                <c:pt idx="3519">
                  <c:v>42.315997556230286</c:v>
                </c:pt>
                <c:pt idx="3520">
                  <c:v>42.405282466607375</c:v>
                </c:pt>
                <c:pt idx="3521">
                  <c:v>25.027473430029964</c:v>
                </c:pt>
                <c:pt idx="3522">
                  <c:v>22.721030222701692</c:v>
                </c:pt>
                <c:pt idx="3523">
                  <c:v>20.127429001716262</c:v>
                </c:pt>
                <c:pt idx="3524">
                  <c:v>13.777071699879338</c:v>
                </c:pt>
                <c:pt idx="3525">
                  <c:v>13.771765207089841</c:v>
                </c:pt>
                <c:pt idx="3526">
                  <c:v>6.9019893837300819</c:v>
                </c:pt>
                <c:pt idx="3527">
                  <c:v>6.8974430206632098</c:v>
                </c:pt>
                <c:pt idx="3528">
                  <c:v>6.8921400223987588</c:v>
                </c:pt>
                <c:pt idx="3529">
                  <c:v>6.8923665597067938</c:v>
                </c:pt>
                <c:pt idx="3530">
                  <c:v>6.8923174322214473</c:v>
                </c:pt>
                <c:pt idx="3531">
                  <c:v>6.8920997570541456</c:v>
                </c:pt>
                <c:pt idx="3532">
                  <c:v>6.892932903125657</c:v>
                </c:pt>
                <c:pt idx="3533">
                  <c:v>34.554848531912043</c:v>
                </c:pt>
                <c:pt idx="3534">
                  <c:v>34.55278925958924</c:v>
                </c:pt>
                <c:pt idx="3535">
                  <c:v>39.244175782684408</c:v>
                </c:pt>
                <c:pt idx="3536">
                  <c:v>39.261179399705931</c:v>
                </c:pt>
                <c:pt idx="3537">
                  <c:v>39.27706923975861</c:v>
                </c:pt>
                <c:pt idx="3538">
                  <c:v>39.289465956728769</c:v>
                </c:pt>
                <c:pt idx="3539">
                  <c:v>39.841940165015977</c:v>
                </c:pt>
                <c:pt idx="3540">
                  <c:v>41.771225859777047</c:v>
                </c:pt>
                <c:pt idx="3541">
                  <c:v>42.850749205228666</c:v>
                </c:pt>
                <c:pt idx="3542">
                  <c:v>39.329080093869123</c:v>
                </c:pt>
                <c:pt idx="3543">
                  <c:v>39.331582123111332</c:v>
                </c:pt>
                <c:pt idx="3544">
                  <c:v>39.340448696959527</c:v>
                </c:pt>
                <c:pt idx="3545">
                  <c:v>2.6361700812296829</c:v>
                </c:pt>
                <c:pt idx="3546">
                  <c:v>1.8437944195919151</c:v>
                </c:pt>
                <c:pt idx="3547">
                  <c:v>27.911874009847878</c:v>
                </c:pt>
                <c:pt idx="3548">
                  <c:v>17.822933701998416</c:v>
                </c:pt>
                <c:pt idx="3549">
                  <c:v>13.777473522274169</c:v>
                </c:pt>
                <c:pt idx="3550">
                  <c:v>6.907653513794763</c:v>
                </c:pt>
                <c:pt idx="3551">
                  <c:v>6.9026303721783107</c:v>
                </c:pt>
                <c:pt idx="3552">
                  <c:v>6.8994266802255666</c:v>
                </c:pt>
                <c:pt idx="3553">
                  <c:v>6.8957439745592888</c:v>
                </c:pt>
                <c:pt idx="3554">
                  <c:v>6.8962070709364234</c:v>
                </c:pt>
                <c:pt idx="3555">
                  <c:v>6.8972475002027247</c:v>
                </c:pt>
                <c:pt idx="3556">
                  <c:v>6.8952821488402405</c:v>
                </c:pt>
                <c:pt idx="3557">
                  <c:v>34.579067360601769</c:v>
                </c:pt>
                <c:pt idx="3558">
                  <c:v>34.582460066412075</c:v>
                </c:pt>
                <c:pt idx="3559">
                  <c:v>39.262245528525114</c:v>
                </c:pt>
                <c:pt idx="3560">
                  <c:v>39.28119018301453</c:v>
                </c:pt>
                <c:pt idx="3561">
                  <c:v>39.29706279489308</c:v>
                </c:pt>
                <c:pt idx="3562">
                  <c:v>40.381731673089497</c:v>
                </c:pt>
                <c:pt idx="3563">
                  <c:v>42.844570516012219</c:v>
                </c:pt>
                <c:pt idx="3564">
                  <c:v>39.327690077623494</c:v>
                </c:pt>
                <c:pt idx="3565">
                  <c:v>39.340276945820293</c:v>
                </c:pt>
                <c:pt idx="3566">
                  <c:v>39.340478227083459</c:v>
                </c:pt>
                <c:pt idx="3567">
                  <c:v>39.344370272571297</c:v>
                </c:pt>
                <c:pt idx="3568">
                  <c:v>39.346316295315219</c:v>
                </c:pt>
                <c:pt idx="3569">
                  <c:v>5.6033311611629859</c:v>
                </c:pt>
                <c:pt idx="3570">
                  <c:v>2.6361700812296829</c:v>
                </c:pt>
                <c:pt idx="3571">
                  <c:v>0.46940664584012581</c:v>
                </c:pt>
                <c:pt idx="3572">
                  <c:v>26.74333062506566</c:v>
                </c:pt>
                <c:pt idx="3573">
                  <c:v>22.417744846165338</c:v>
                </c:pt>
                <c:pt idx="3574">
                  <c:v>8.2916376705291679</c:v>
                </c:pt>
                <c:pt idx="3575">
                  <c:v>6.9017994656450297</c:v>
                </c:pt>
                <c:pt idx="3576">
                  <c:v>6.9010059699182902</c:v>
                </c:pt>
                <c:pt idx="3577">
                  <c:v>6.8989478238784709</c:v>
                </c:pt>
                <c:pt idx="3578">
                  <c:v>6.8961474143227983</c:v>
                </c:pt>
                <c:pt idx="3579">
                  <c:v>6.8932427679274477</c:v>
                </c:pt>
                <c:pt idx="3580">
                  <c:v>6.8944943699139101</c:v>
                </c:pt>
                <c:pt idx="3581">
                  <c:v>34.595069200627002</c:v>
                </c:pt>
                <c:pt idx="3582">
                  <c:v>34.591420549682653</c:v>
                </c:pt>
                <c:pt idx="3583">
                  <c:v>39.266581954309778</c:v>
                </c:pt>
                <c:pt idx="3584">
                  <c:v>39.278862198105045</c:v>
                </c:pt>
                <c:pt idx="3585">
                  <c:v>39.286299892794197</c:v>
                </c:pt>
                <c:pt idx="3586">
                  <c:v>40.051672651035133</c:v>
                </c:pt>
                <c:pt idx="3587">
                  <c:v>42.19098162967488</c:v>
                </c:pt>
                <c:pt idx="3588">
                  <c:v>43.161349773603938</c:v>
                </c:pt>
                <c:pt idx="3589">
                  <c:v>39.331515756846166</c:v>
                </c:pt>
                <c:pt idx="3590">
                  <c:v>39.334580737441705</c:v>
                </c:pt>
                <c:pt idx="3591">
                  <c:v>39.334234535625889</c:v>
                </c:pt>
                <c:pt idx="3592">
                  <c:v>39.331691948002778</c:v>
                </c:pt>
                <c:pt idx="3593">
                  <c:v>2.4577750698640886</c:v>
                </c:pt>
                <c:pt idx="3594">
                  <c:v>28.178005666263662</c:v>
                </c:pt>
                <c:pt idx="3595">
                  <c:v>24.720433157874847</c:v>
                </c:pt>
                <c:pt idx="3596">
                  <c:v>18.67475173549068</c:v>
                </c:pt>
                <c:pt idx="3597">
                  <c:v>14.97234587544874</c:v>
                </c:pt>
                <c:pt idx="3598">
                  <c:v>6.9046746398242682</c:v>
                </c:pt>
                <c:pt idx="3599">
                  <c:v>6.9002518190266322</c:v>
                </c:pt>
                <c:pt idx="3600">
                  <c:v>6.8977608476014556</c:v>
                </c:pt>
                <c:pt idx="3601">
                  <c:v>6.8948786417955974</c:v>
                </c:pt>
                <c:pt idx="3602">
                  <c:v>6.8967216739314194</c:v>
                </c:pt>
                <c:pt idx="3603">
                  <c:v>6.892234737261993</c:v>
                </c:pt>
                <c:pt idx="3604">
                  <c:v>6.8931488568537063</c:v>
                </c:pt>
                <c:pt idx="3605">
                  <c:v>34.552172505251626</c:v>
                </c:pt>
                <c:pt idx="3606">
                  <c:v>34.568233833227922</c:v>
                </c:pt>
                <c:pt idx="3607">
                  <c:v>39.261325255685286</c:v>
                </c:pt>
                <c:pt idx="3608">
                  <c:v>39.278179927262471</c:v>
                </c:pt>
                <c:pt idx="3609">
                  <c:v>39.290257371001275</c:v>
                </c:pt>
                <c:pt idx="3610">
                  <c:v>40.054176338194551</c:v>
                </c:pt>
                <c:pt idx="3611">
                  <c:v>42.192007808621945</c:v>
                </c:pt>
                <c:pt idx="3612">
                  <c:v>39.324201556654025</c:v>
                </c:pt>
                <c:pt idx="3613">
                  <c:v>39.333392416690167</c:v>
                </c:pt>
                <c:pt idx="3614">
                  <c:v>39.339272451922348</c:v>
                </c:pt>
                <c:pt idx="3615">
                  <c:v>39.341157198812773</c:v>
                </c:pt>
                <c:pt idx="3616">
                  <c:v>39.336213058563978</c:v>
                </c:pt>
                <c:pt idx="3617">
                  <c:v>3.459073203267836</c:v>
                </c:pt>
                <c:pt idx="3618">
                  <c:v>25.576539423622339</c:v>
                </c:pt>
                <c:pt idx="3619">
                  <c:v>20.682862084526448</c:v>
                </c:pt>
                <c:pt idx="3620">
                  <c:v>15.369573643834251</c:v>
                </c:pt>
                <c:pt idx="3621">
                  <c:v>13.770859602254479</c:v>
                </c:pt>
                <c:pt idx="3622">
                  <c:v>6.9003124633963147</c:v>
                </c:pt>
                <c:pt idx="3623">
                  <c:v>6.8997222543634242</c:v>
                </c:pt>
                <c:pt idx="3624">
                  <c:v>6.8983621727127193</c:v>
                </c:pt>
                <c:pt idx="3625">
                  <c:v>6.8970701700582842</c:v>
                </c:pt>
                <c:pt idx="3626">
                  <c:v>6.8958842986268349</c:v>
                </c:pt>
                <c:pt idx="3627">
                  <c:v>6.8952892670626644</c:v>
                </c:pt>
                <c:pt idx="3628">
                  <c:v>6.896260476508135</c:v>
                </c:pt>
                <c:pt idx="3629">
                  <c:v>34.615084621604616</c:v>
                </c:pt>
                <c:pt idx="3630">
                  <c:v>34.60021465304483</c:v>
                </c:pt>
                <c:pt idx="3631">
                  <c:v>39.287652410022787</c:v>
                </c:pt>
                <c:pt idx="3632">
                  <c:v>39.942700516478673</c:v>
                </c:pt>
                <c:pt idx="3633">
                  <c:v>41.124779091648577</c:v>
                </c:pt>
                <c:pt idx="3634">
                  <c:v>43.038194297480537</c:v>
                </c:pt>
                <c:pt idx="3635">
                  <c:v>39.330269762076796</c:v>
                </c:pt>
                <c:pt idx="3636">
                  <c:v>39.338129766610194</c:v>
                </c:pt>
                <c:pt idx="3637">
                  <c:v>39.342155446957563</c:v>
                </c:pt>
                <c:pt idx="3638">
                  <c:v>39.344539625946496</c:v>
                </c:pt>
                <c:pt idx="3639">
                  <c:v>39.344757693558662</c:v>
                </c:pt>
                <c:pt idx="3640">
                  <c:v>39.343467411906836</c:v>
                </c:pt>
                <c:pt idx="3641">
                  <c:v>1.4729979244569043</c:v>
                </c:pt>
                <c:pt idx="3642">
                  <c:v>0.28824656848688418</c:v>
                </c:pt>
                <c:pt idx="3643">
                  <c:v>0.28532101674625771</c:v>
                </c:pt>
                <c:pt idx="3644">
                  <c:v>26.439387985653781</c:v>
                </c:pt>
                <c:pt idx="3645">
                  <c:v>15.169188090055203</c:v>
                </c:pt>
                <c:pt idx="3646">
                  <c:v>6.9005438189083286</c:v>
                </c:pt>
                <c:pt idx="3647">
                  <c:v>7.8924728725587663</c:v>
                </c:pt>
                <c:pt idx="3648">
                  <c:v>6.9011761083393566</c:v>
                </c:pt>
                <c:pt idx="3649">
                  <c:v>6.9011995105720567</c:v>
                </c:pt>
                <c:pt idx="3650">
                  <c:v>6.8976883887689446</c:v>
                </c:pt>
                <c:pt idx="3651">
                  <c:v>6.8995743943761436</c:v>
                </c:pt>
                <c:pt idx="3652">
                  <c:v>6.8958618699410987</c:v>
                </c:pt>
                <c:pt idx="3653">
                  <c:v>34.608119880155797</c:v>
                </c:pt>
                <c:pt idx="3654">
                  <c:v>34.610538262018196</c:v>
                </c:pt>
                <c:pt idx="3655">
                  <c:v>39.283775071098383</c:v>
                </c:pt>
                <c:pt idx="3656">
                  <c:v>39.288576467041736</c:v>
                </c:pt>
                <c:pt idx="3657">
                  <c:v>39.288652102385754</c:v>
                </c:pt>
                <c:pt idx="3658">
                  <c:v>40.263242754739721</c:v>
                </c:pt>
                <c:pt idx="3659">
                  <c:v>42.292673184818781</c:v>
                </c:pt>
                <c:pt idx="3660">
                  <c:v>39.329930218001067</c:v>
                </c:pt>
                <c:pt idx="3661">
                  <c:v>39.342155446957563</c:v>
                </c:pt>
                <c:pt idx="3662">
                  <c:v>39.349707255771833</c:v>
                </c:pt>
                <c:pt idx="3663">
                  <c:v>39.355662166288056</c:v>
                </c:pt>
                <c:pt idx="3664">
                  <c:v>39.35558405890967</c:v>
                </c:pt>
                <c:pt idx="3665">
                  <c:v>7.8012975799094253</c:v>
                </c:pt>
                <c:pt idx="3666">
                  <c:v>7.8009426271107936</c:v>
                </c:pt>
                <c:pt idx="3667">
                  <c:v>5.827967910389722</c:v>
                </c:pt>
                <c:pt idx="3668">
                  <c:v>1.2729347383445748</c:v>
                </c:pt>
                <c:pt idx="3669">
                  <c:v>27.302049798950403</c:v>
                </c:pt>
                <c:pt idx="3670">
                  <c:v>6.9017686213559895</c:v>
                </c:pt>
                <c:pt idx="3671">
                  <c:v>6.899001024971354</c:v>
                </c:pt>
                <c:pt idx="3672">
                  <c:v>6.8977649187536398</c:v>
                </c:pt>
                <c:pt idx="3673">
                  <c:v>6.8963499576649534</c:v>
                </c:pt>
                <c:pt idx="3674">
                  <c:v>6.8997423288684825</c:v>
                </c:pt>
                <c:pt idx="3675">
                  <c:v>6.8973201706431881</c:v>
                </c:pt>
                <c:pt idx="3676">
                  <c:v>6.8991111225416084</c:v>
                </c:pt>
                <c:pt idx="3677">
                  <c:v>34.574552634575205</c:v>
                </c:pt>
                <c:pt idx="3678">
                  <c:v>34.585320855619251</c:v>
                </c:pt>
                <c:pt idx="3679">
                  <c:v>39.284869131752515</c:v>
                </c:pt>
                <c:pt idx="3680">
                  <c:v>40.157514463788978</c:v>
                </c:pt>
                <c:pt idx="3681">
                  <c:v>42.715376811567189</c:v>
                </c:pt>
                <c:pt idx="3682">
                  <c:v>39.326827206726904</c:v>
                </c:pt>
                <c:pt idx="3683">
                  <c:v>39.340965587400341</c:v>
                </c:pt>
                <c:pt idx="3684">
                  <c:v>39.34771681479009</c:v>
                </c:pt>
                <c:pt idx="3685">
                  <c:v>39.355735132331461</c:v>
                </c:pt>
                <c:pt idx="3686">
                  <c:v>39.363143001710363</c:v>
                </c:pt>
                <c:pt idx="3687">
                  <c:v>39.362269711856499</c:v>
                </c:pt>
                <c:pt idx="3688">
                  <c:v>39.363963472762762</c:v>
                </c:pt>
                <c:pt idx="3689">
                  <c:v>7.813839524215461</c:v>
                </c:pt>
                <c:pt idx="3690">
                  <c:v>7.8163997042689006</c:v>
                </c:pt>
                <c:pt idx="3691">
                  <c:v>7.0275814303949939</c:v>
                </c:pt>
                <c:pt idx="3692">
                  <c:v>2.084133613173218</c:v>
                </c:pt>
                <c:pt idx="3693">
                  <c:v>26.71042504877909</c:v>
                </c:pt>
                <c:pt idx="3694">
                  <c:v>8.6821301391012415</c:v>
                </c:pt>
                <c:pt idx="3695">
                  <c:v>10.611717610502069</c:v>
                </c:pt>
                <c:pt idx="3696">
                  <c:v>6.8975154614448755</c:v>
                </c:pt>
                <c:pt idx="3697">
                  <c:v>6.8990728271979336</c:v>
                </c:pt>
                <c:pt idx="3698">
                  <c:v>6.8970556504080696</c:v>
                </c:pt>
                <c:pt idx="3699">
                  <c:v>6.8960278870499021</c:v>
                </c:pt>
                <c:pt idx="3700">
                  <c:v>6.8952110865550527</c:v>
                </c:pt>
                <c:pt idx="3701">
                  <c:v>34.612295310206434</c:v>
                </c:pt>
                <c:pt idx="3702">
                  <c:v>34.598003857377037</c:v>
                </c:pt>
                <c:pt idx="3703">
                  <c:v>39.295023820722832</c:v>
                </c:pt>
                <c:pt idx="3704">
                  <c:v>41.438393269257539</c:v>
                </c:pt>
                <c:pt idx="3705">
                  <c:v>43.452454230960996</c:v>
                </c:pt>
                <c:pt idx="3706">
                  <c:v>39.330178399744931</c:v>
                </c:pt>
                <c:pt idx="3707">
                  <c:v>39.343758522666739</c:v>
                </c:pt>
                <c:pt idx="3708">
                  <c:v>39.357538608016142</c:v>
                </c:pt>
                <c:pt idx="3709">
                  <c:v>39.350443009358379</c:v>
                </c:pt>
                <c:pt idx="3710">
                  <c:v>39.362208076825553</c:v>
                </c:pt>
                <c:pt idx="3711">
                  <c:v>39.369929050330633</c:v>
                </c:pt>
                <c:pt idx="3712">
                  <c:v>39.370870504268005</c:v>
                </c:pt>
                <c:pt idx="3713">
                  <c:v>7.8065679170544238</c:v>
                </c:pt>
                <c:pt idx="3714">
                  <c:v>7.8182203305007274</c:v>
                </c:pt>
                <c:pt idx="3715">
                  <c:v>4.8566967726266252</c:v>
                </c:pt>
                <c:pt idx="3716">
                  <c:v>1.6960791584566175</c:v>
                </c:pt>
                <c:pt idx="3717">
                  <c:v>2.0918828832287621</c:v>
                </c:pt>
                <c:pt idx="3718">
                  <c:v>19.448957405058799</c:v>
                </c:pt>
                <c:pt idx="3719">
                  <c:v>18.593156911531313</c:v>
                </c:pt>
                <c:pt idx="3720">
                  <c:v>13.74593137738599</c:v>
                </c:pt>
                <c:pt idx="3721">
                  <c:v>13.179006877955363</c:v>
                </c:pt>
                <c:pt idx="3722">
                  <c:v>7.8920264908196529</c:v>
                </c:pt>
                <c:pt idx="3723">
                  <c:v>6.9003125471952318</c:v>
                </c:pt>
                <c:pt idx="3724">
                  <c:v>6.899076705823517</c:v>
                </c:pt>
                <c:pt idx="3725">
                  <c:v>34.607948865817512</c:v>
                </c:pt>
                <c:pt idx="3726">
                  <c:v>34.623035141116922</c:v>
                </c:pt>
                <c:pt idx="3727">
                  <c:v>40.157069816313907</c:v>
                </c:pt>
                <c:pt idx="3728">
                  <c:v>41.653515030308796</c:v>
                </c:pt>
                <c:pt idx="3729">
                  <c:v>39.323142367754294</c:v>
                </c:pt>
                <c:pt idx="3730">
                  <c:v>39.337296891282115</c:v>
                </c:pt>
                <c:pt idx="3731">
                  <c:v>39.347138813077358</c:v>
                </c:pt>
                <c:pt idx="3732">
                  <c:v>30.541712253296431</c:v>
                </c:pt>
                <c:pt idx="3733">
                  <c:v>30.547812417399754</c:v>
                </c:pt>
                <c:pt idx="3734">
                  <c:v>39.371966990285387</c:v>
                </c:pt>
                <c:pt idx="3735">
                  <c:v>39.369879110081165</c:v>
                </c:pt>
                <c:pt idx="3736">
                  <c:v>39.37545702275186</c:v>
                </c:pt>
                <c:pt idx="3737">
                  <c:v>7.819624043452392</c:v>
                </c:pt>
                <c:pt idx="3738">
                  <c:v>7.8186051556504168</c:v>
                </c:pt>
                <c:pt idx="3739">
                  <c:v>7.8159584477005977</c:v>
                </c:pt>
                <c:pt idx="3740">
                  <c:v>7.8185953528828271</c:v>
                </c:pt>
                <c:pt idx="3741">
                  <c:v>7.4231394824180317</c:v>
                </c:pt>
                <c:pt idx="3742">
                  <c:v>-2.9357337006822561</c:v>
                </c:pt>
                <c:pt idx="3743">
                  <c:v>16.307915805343963</c:v>
                </c:pt>
                <c:pt idx="3744">
                  <c:v>15.738567725601602</c:v>
                </c:pt>
                <c:pt idx="3745">
                  <c:v>6.8986597666712255</c:v>
                </c:pt>
                <c:pt idx="3746">
                  <c:v>6.8974106571265619</c:v>
                </c:pt>
                <c:pt idx="3747">
                  <c:v>7.4942982338097526</c:v>
                </c:pt>
                <c:pt idx="3748">
                  <c:v>11.182871056083851</c:v>
                </c:pt>
                <c:pt idx="3749">
                  <c:v>34.623837486009691</c:v>
                </c:pt>
                <c:pt idx="3750">
                  <c:v>34.625478408539472</c:v>
                </c:pt>
                <c:pt idx="3751">
                  <c:v>40.90515796869601</c:v>
                </c:pt>
                <c:pt idx="3752">
                  <c:v>43.030343033909269</c:v>
                </c:pt>
                <c:pt idx="3753">
                  <c:v>39.32763266547402</c:v>
                </c:pt>
                <c:pt idx="3754">
                  <c:v>30.526739123224793</c:v>
                </c:pt>
                <c:pt idx="3755">
                  <c:v>39.346748151651518</c:v>
                </c:pt>
                <c:pt idx="3756">
                  <c:v>30.541712253296431</c:v>
                </c:pt>
                <c:pt idx="3757">
                  <c:v>39.365444264313311</c:v>
                </c:pt>
                <c:pt idx="3758">
                  <c:v>39.373454105242708</c:v>
                </c:pt>
                <c:pt idx="3759">
                  <c:v>39.376995935682011</c:v>
                </c:pt>
                <c:pt idx="3760">
                  <c:v>39.365678871762817</c:v>
                </c:pt>
                <c:pt idx="3761">
                  <c:v>7.8253376504620373</c:v>
                </c:pt>
                <c:pt idx="3762">
                  <c:v>7.831796494994328</c:v>
                </c:pt>
                <c:pt idx="3763">
                  <c:v>7.4213003518589886</c:v>
                </c:pt>
                <c:pt idx="3764">
                  <c:v>4.0720368131744005</c:v>
                </c:pt>
                <c:pt idx="3765">
                  <c:v>5.6491548806858427</c:v>
                </c:pt>
                <c:pt idx="3766">
                  <c:v>18.020905022932627</c:v>
                </c:pt>
                <c:pt idx="3767">
                  <c:v>14.88458837624208</c:v>
                </c:pt>
                <c:pt idx="3768">
                  <c:v>12.606305493634325</c:v>
                </c:pt>
                <c:pt idx="3769">
                  <c:v>12.034723656002564</c:v>
                </c:pt>
                <c:pt idx="3770">
                  <c:v>12.321670537923982</c:v>
                </c:pt>
                <c:pt idx="3771">
                  <c:v>6.8994707485095033</c:v>
                </c:pt>
                <c:pt idx="3772">
                  <c:v>6.8973344071046414</c:v>
                </c:pt>
                <c:pt idx="3773">
                  <c:v>34.613435706220969</c:v>
                </c:pt>
                <c:pt idx="3774">
                  <c:v>34.620373922884419</c:v>
                </c:pt>
                <c:pt idx="3775">
                  <c:v>39.509855064704389</c:v>
                </c:pt>
                <c:pt idx="3776">
                  <c:v>41.968984216819067</c:v>
                </c:pt>
                <c:pt idx="3777">
                  <c:v>39.322377462341343</c:v>
                </c:pt>
                <c:pt idx="3778">
                  <c:v>39.335506534878981</c:v>
                </c:pt>
                <c:pt idx="3779">
                  <c:v>39.341752128997776</c:v>
                </c:pt>
                <c:pt idx="3780">
                  <c:v>39.349996308081053</c:v>
                </c:pt>
                <c:pt idx="3781">
                  <c:v>39.358302705320405</c:v>
                </c:pt>
                <c:pt idx="3782">
                  <c:v>39.363849418725344</c:v>
                </c:pt>
                <c:pt idx="3783">
                  <c:v>39.366123084875071</c:v>
                </c:pt>
                <c:pt idx="3784">
                  <c:v>39.352422860834018</c:v>
                </c:pt>
                <c:pt idx="3785">
                  <c:v>6.8351654795026544</c:v>
                </c:pt>
                <c:pt idx="3786">
                  <c:v>4.861779965275038</c:v>
                </c:pt>
                <c:pt idx="3787">
                  <c:v>3.6655390184507373</c:v>
                </c:pt>
                <c:pt idx="3788">
                  <c:v>1.0952986764776933</c:v>
                </c:pt>
                <c:pt idx="3789">
                  <c:v>20.380102143129161</c:v>
                </c:pt>
                <c:pt idx="3790">
                  <c:v>14.026934534908811</c:v>
                </c:pt>
                <c:pt idx="3791">
                  <c:v>14.599966077570571</c:v>
                </c:pt>
                <c:pt idx="3792">
                  <c:v>13.45944705624437</c:v>
                </c:pt>
                <c:pt idx="3793">
                  <c:v>6.8985172861813897</c:v>
                </c:pt>
                <c:pt idx="3794">
                  <c:v>6.8979505316063578</c:v>
                </c:pt>
                <c:pt idx="3795">
                  <c:v>6.8971128995833775</c:v>
                </c:pt>
                <c:pt idx="3796">
                  <c:v>6.8963657508647893</c:v>
                </c:pt>
                <c:pt idx="3797">
                  <c:v>34.611374819590068</c:v>
                </c:pt>
                <c:pt idx="3798">
                  <c:v>34.615725805433087</c:v>
                </c:pt>
                <c:pt idx="3799">
                  <c:v>39.291051449126421</c:v>
                </c:pt>
                <c:pt idx="3800">
                  <c:v>40.902577906526631</c:v>
                </c:pt>
                <c:pt idx="3801">
                  <c:v>43.130403019075594</c:v>
                </c:pt>
                <c:pt idx="3802">
                  <c:v>39.32808726370223</c:v>
                </c:pt>
                <c:pt idx="3803">
                  <c:v>39.337296891282115</c:v>
                </c:pt>
                <c:pt idx="3804">
                  <c:v>39.346232554858837</c:v>
                </c:pt>
                <c:pt idx="3805">
                  <c:v>30.533393847701099</c:v>
                </c:pt>
                <c:pt idx="3806">
                  <c:v>42.608733594256343</c:v>
                </c:pt>
                <c:pt idx="3807">
                  <c:v>39.615060471314344</c:v>
                </c:pt>
                <c:pt idx="3808">
                  <c:v>39.507004990238578</c:v>
                </c:pt>
                <c:pt idx="3809">
                  <c:v>19.227880332075991</c:v>
                </c:pt>
                <c:pt idx="3810">
                  <c:v>14.168095156544863</c:v>
                </c:pt>
                <c:pt idx="3811">
                  <c:v>13.765575606011033</c:v>
                </c:pt>
                <c:pt idx="3812">
                  <c:v>13.764076019781559</c:v>
                </c:pt>
                <c:pt idx="3813">
                  <c:v>13.764521179726422</c:v>
                </c:pt>
                <c:pt idx="3814">
                  <c:v>6.8959327348133401</c:v>
                </c:pt>
                <c:pt idx="3815">
                  <c:v>6.8947889996770924</c:v>
                </c:pt>
                <c:pt idx="3816">
                  <c:v>6.8936654213511845</c:v>
                </c:pt>
                <c:pt idx="3817">
                  <c:v>6.8940791943536475</c:v>
                </c:pt>
                <c:pt idx="3818">
                  <c:v>6.8935950936763604</c:v>
                </c:pt>
                <c:pt idx="3819">
                  <c:v>6.8943246566948879</c:v>
                </c:pt>
                <c:pt idx="3820">
                  <c:v>6.8947191755002581</c:v>
                </c:pt>
                <c:pt idx="3821">
                  <c:v>34.602583176179323</c:v>
                </c:pt>
                <c:pt idx="3822">
                  <c:v>34.602131008318239</c:v>
                </c:pt>
                <c:pt idx="3823">
                  <c:v>39.275103678514959</c:v>
                </c:pt>
                <c:pt idx="3824">
                  <c:v>39.282884345365218</c:v>
                </c:pt>
                <c:pt idx="3825">
                  <c:v>39.291256918035927</c:v>
                </c:pt>
                <c:pt idx="3826">
                  <c:v>41.430414496412361</c:v>
                </c:pt>
                <c:pt idx="3827">
                  <c:v>43.44078455375724</c:v>
                </c:pt>
                <c:pt idx="3828">
                  <c:v>43.345791153304276</c:v>
                </c:pt>
                <c:pt idx="3829">
                  <c:v>39.322023456565226</c:v>
                </c:pt>
                <c:pt idx="3830">
                  <c:v>39.332988593017966</c:v>
                </c:pt>
                <c:pt idx="3831">
                  <c:v>39.327301308677029</c:v>
                </c:pt>
                <c:pt idx="3832">
                  <c:v>39.326788578310229</c:v>
                </c:pt>
                <c:pt idx="3833">
                  <c:v>1.3001255525576241</c:v>
                </c:pt>
                <c:pt idx="3834">
                  <c:v>25.841822694120157</c:v>
                </c:pt>
                <c:pt idx="3835">
                  <c:v>19.807135928874068</c:v>
                </c:pt>
                <c:pt idx="3836">
                  <c:v>14.966327626586237</c:v>
                </c:pt>
                <c:pt idx="3837">
                  <c:v>13.766389579822944</c:v>
                </c:pt>
                <c:pt idx="3838">
                  <c:v>6.8961309974230245</c:v>
                </c:pt>
                <c:pt idx="3839">
                  <c:v>6.8952334278675309</c:v>
                </c:pt>
                <c:pt idx="3840">
                  <c:v>6.8961842747711941</c:v>
                </c:pt>
                <c:pt idx="3841">
                  <c:v>6.8971034798608626</c:v>
                </c:pt>
                <c:pt idx="3842">
                  <c:v>6.8955209870684584</c:v>
                </c:pt>
                <c:pt idx="3843">
                  <c:v>6.8942197226138306</c:v>
                </c:pt>
                <c:pt idx="3844">
                  <c:v>6.8940482848260904</c:v>
                </c:pt>
                <c:pt idx="3845">
                  <c:v>34.603953694516136</c:v>
                </c:pt>
                <c:pt idx="3846">
                  <c:v>34.604399939836654</c:v>
                </c:pt>
                <c:pt idx="3847">
                  <c:v>39.267262312805968</c:v>
                </c:pt>
                <c:pt idx="3848">
                  <c:v>39.267709368448408</c:v>
                </c:pt>
                <c:pt idx="3849">
                  <c:v>39.27613104412476</c:v>
                </c:pt>
                <c:pt idx="3850">
                  <c:v>39.29315034126801</c:v>
                </c:pt>
                <c:pt idx="3851">
                  <c:v>42.08367091968335</c:v>
                </c:pt>
                <c:pt idx="3852">
                  <c:v>41.8714850142945</c:v>
                </c:pt>
                <c:pt idx="3853">
                  <c:v>41.123368762841451</c:v>
                </c:pt>
                <c:pt idx="3854">
                  <c:v>41.761395838315678</c:v>
                </c:pt>
                <c:pt idx="3855">
                  <c:v>43.142512625447253</c:v>
                </c:pt>
                <c:pt idx="3856">
                  <c:v>39.334519781208989</c:v>
                </c:pt>
                <c:pt idx="3857">
                  <c:v>1.0847921665808336</c:v>
                </c:pt>
                <c:pt idx="3858">
                  <c:v>1.2835088845663616</c:v>
                </c:pt>
                <c:pt idx="3859">
                  <c:v>0.28970934629243977</c:v>
                </c:pt>
                <c:pt idx="3860">
                  <c:v>27.87559378263785</c:v>
                </c:pt>
                <c:pt idx="3861">
                  <c:v>23.840707154820091</c:v>
                </c:pt>
                <c:pt idx="3862">
                  <c:v>13.456020670184309</c:v>
                </c:pt>
                <c:pt idx="3863">
                  <c:v>7.8913569185751857</c:v>
                </c:pt>
                <c:pt idx="3864">
                  <c:v>6.8971481257982905</c:v>
                </c:pt>
                <c:pt idx="3865">
                  <c:v>6.8975309213761404</c:v>
                </c:pt>
                <c:pt idx="3866">
                  <c:v>6.9000303464580366</c:v>
                </c:pt>
                <c:pt idx="3867">
                  <c:v>6.8980842503878739</c:v>
                </c:pt>
                <c:pt idx="3868">
                  <c:v>6.8987021532434154</c:v>
                </c:pt>
                <c:pt idx="3869">
                  <c:v>34.612408009122753</c:v>
                </c:pt>
                <c:pt idx="3870">
                  <c:v>34.611471685818458</c:v>
                </c:pt>
                <c:pt idx="3871">
                  <c:v>39.285453385653618</c:v>
                </c:pt>
                <c:pt idx="3872">
                  <c:v>39.295915370039438</c:v>
                </c:pt>
                <c:pt idx="3873">
                  <c:v>41.229951060647437</c:v>
                </c:pt>
                <c:pt idx="3874">
                  <c:v>43.567775310358797</c:v>
                </c:pt>
                <c:pt idx="3875">
                  <c:v>39.334472118720058</c:v>
                </c:pt>
                <c:pt idx="3876">
                  <c:v>39.332487855378517</c:v>
                </c:pt>
                <c:pt idx="3877">
                  <c:v>39.344525868333221</c:v>
                </c:pt>
                <c:pt idx="3878">
                  <c:v>39.347335274390559</c:v>
                </c:pt>
                <c:pt idx="3879">
                  <c:v>39.355319854732173</c:v>
                </c:pt>
                <c:pt idx="3880">
                  <c:v>39.350569595344474</c:v>
                </c:pt>
                <c:pt idx="3881">
                  <c:v>5.0429279403943967</c:v>
                </c:pt>
                <c:pt idx="3882">
                  <c:v>1.8732460455182758</c:v>
                </c:pt>
                <c:pt idx="3883">
                  <c:v>27.579965105436987</c:v>
                </c:pt>
                <c:pt idx="3884">
                  <c:v>27.009977044198756</c:v>
                </c:pt>
                <c:pt idx="3885">
                  <c:v>22.689279786854208</c:v>
                </c:pt>
                <c:pt idx="3886">
                  <c:v>17.165471143196669</c:v>
                </c:pt>
                <c:pt idx="3887">
                  <c:v>7.6913653921885183</c:v>
                </c:pt>
                <c:pt idx="3888">
                  <c:v>8.4859296043979118</c:v>
                </c:pt>
                <c:pt idx="3889">
                  <c:v>8.2891507194871625</c:v>
                </c:pt>
                <c:pt idx="3890">
                  <c:v>8.4875224258693578</c:v>
                </c:pt>
                <c:pt idx="3891">
                  <c:v>6.9023424251003407</c:v>
                </c:pt>
                <c:pt idx="3892">
                  <c:v>6.8951319415285033</c:v>
                </c:pt>
                <c:pt idx="3893">
                  <c:v>34.61580947460368</c:v>
                </c:pt>
                <c:pt idx="3894">
                  <c:v>34.622065158978927</c:v>
                </c:pt>
                <c:pt idx="3895">
                  <c:v>40.374727291229554</c:v>
                </c:pt>
                <c:pt idx="3896">
                  <c:v>42.512244675887544</c:v>
                </c:pt>
                <c:pt idx="3897">
                  <c:v>39.326987045322333</c:v>
                </c:pt>
                <c:pt idx="3898">
                  <c:v>39.340849641449793</c:v>
                </c:pt>
                <c:pt idx="3899">
                  <c:v>39.335535746986267</c:v>
                </c:pt>
                <c:pt idx="3900">
                  <c:v>41.54123310378116</c:v>
                </c:pt>
                <c:pt idx="3901">
                  <c:v>41.332154730671824</c:v>
                </c:pt>
                <c:pt idx="3902">
                  <c:v>41.761395838315678</c:v>
                </c:pt>
                <c:pt idx="3903">
                  <c:v>39.325271216774439</c:v>
                </c:pt>
                <c:pt idx="3904">
                  <c:v>39.326216756125753</c:v>
                </c:pt>
                <c:pt idx="3905">
                  <c:v>0.48412887678005417</c:v>
                </c:pt>
                <c:pt idx="3906">
                  <c:v>28.16802938404134</c:v>
                </c:pt>
                <c:pt idx="3907">
                  <c:v>28.173017525072218</c:v>
                </c:pt>
                <c:pt idx="3908">
                  <c:v>25.580826044027926</c:v>
                </c:pt>
                <c:pt idx="3909">
                  <c:v>25.005469879533795</c:v>
                </c:pt>
                <c:pt idx="3910">
                  <c:v>18.043113265111874</c:v>
                </c:pt>
                <c:pt idx="3911">
                  <c:v>16.899792627272205</c:v>
                </c:pt>
                <c:pt idx="3912">
                  <c:v>15.468576472876553</c:v>
                </c:pt>
                <c:pt idx="3913">
                  <c:v>12.611769949614093</c:v>
                </c:pt>
                <c:pt idx="3914">
                  <c:v>11.470360117070525</c:v>
                </c:pt>
                <c:pt idx="3915">
                  <c:v>7.0990994424383942</c:v>
                </c:pt>
                <c:pt idx="3916">
                  <c:v>6.9003171922753914</c:v>
                </c:pt>
                <c:pt idx="3917">
                  <c:v>34.609249881905306</c:v>
                </c:pt>
                <c:pt idx="3918">
                  <c:v>34.610851157386591</c:v>
                </c:pt>
                <c:pt idx="3919">
                  <c:v>39.277740699043427</c:v>
                </c:pt>
                <c:pt idx="3920">
                  <c:v>39.289658427680912</c:v>
                </c:pt>
                <c:pt idx="3921">
                  <c:v>40.900642860275966</c:v>
                </c:pt>
                <c:pt idx="3922">
                  <c:v>39.320097162562462</c:v>
                </c:pt>
                <c:pt idx="3923">
                  <c:v>39.334923777549925</c:v>
                </c:pt>
                <c:pt idx="3924">
                  <c:v>39.340965587400341</c:v>
                </c:pt>
                <c:pt idx="3925">
                  <c:v>39.345925703539216</c:v>
                </c:pt>
                <c:pt idx="3926">
                  <c:v>39.34847989639551</c:v>
                </c:pt>
                <c:pt idx="3927">
                  <c:v>39.348383949465429</c:v>
                </c:pt>
                <c:pt idx="3928">
                  <c:v>39.350479414557327</c:v>
                </c:pt>
                <c:pt idx="3929">
                  <c:v>5.8402095707205923</c:v>
                </c:pt>
                <c:pt idx="3930">
                  <c:v>7.2180714346537762</c:v>
                </c:pt>
                <c:pt idx="3931">
                  <c:v>22.971122960800169</c:v>
                </c:pt>
                <c:pt idx="3932">
                  <c:v>13.766309252075963</c:v>
                </c:pt>
                <c:pt idx="3933">
                  <c:v>13.765766714065586</c:v>
                </c:pt>
                <c:pt idx="3934">
                  <c:v>6.8968565816619494</c:v>
                </c:pt>
                <c:pt idx="3935">
                  <c:v>6.8987720313338325</c:v>
                </c:pt>
                <c:pt idx="3936">
                  <c:v>6.8981454924948364</c:v>
                </c:pt>
                <c:pt idx="3937">
                  <c:v>6.8973863351081839</c:v>
                </c:pt>
                <c:pt idx="3938">
                  <c:v>6.8977721275206125</c:v>
                </c:pt>
                <c:pt idx="3939">
                  <c:v>6.8979697714502199</c:v>
                </c:pt>
                <c:pt idx="3940">
                  <c:v>6.8973252918480723</c:v>
                </c:pt>
                <c:pt idx="3941">
                  <c:v>34.611760440824654</c:v>
                </c:pt>
                <c:pt idx="3942">
                  <c:v>34.612597668554599</c:v>
                </c:pt>
                <c:pt idx="3943">
                  <c:v>39.274907697919168</c:v>
                </c:pt>
                <c:pt idx="3944">
                  <c:v>39.28270224662807</c:v>
                </c:pt>
                <c:pt idx="3945">
                  <c:v>39.28658546965557</c:v>
                </c:pt>
                <c:pt idx="3946">
                  <c:v>39.286803930988413</c:v>
                </c:pt>
                <c:pt idx="3947">
                  <c:v>39.276930217362974</c:v>
                </c:pt>
                <c:pt idx="3948">
                  <c:v>39.275495639920585</c:v>
                </c:pt>
                <c:pt idx="3949">
                  <c:v>39.278714094538174</c:v>
                </c:pt>
                <c:pt idx="3950">
                  <c:v>40.04749984503264</c:v>
                </c:pt>
                <c:pt idx="3951">
                  <c:v>40.587581357123149</c:v>
                </c:pt>
                <c:pt idx="3952">
                  <c:v>42.828505914387804</c:v>
                </c:pt>
                <c:pt idx="3953">
                  <c:v>27.584749752744177</c:v>
                </c:pt>
                <c:pt idx="3954">
                  <c:v>22.11285675182344</c:v>
                </c:pt>
                <c:pt idx="3955">
                  <c:v>21.252063799063414</c:v>
                </c:pt>
                <c:pt idx="3956">
                  <c:v>20.095712690580577</c:v>
                </c:pt>
                <c:pt idx="3957">
                  <c:v>15.56592819762678</c:v>
                </c:pt>
                <c:pt idx="3958">
                  <c:v>6.8990184960004513</c:v>
                </c:pt>
                <c:pt idx="3959">
                  <c:v>6.8970631774720745</c:v>
                </c:pt>
                <c:pt idx="3960">
                  <c:v>6.8952916961071082</c:v>
                </c:pt>
                <c:pt idx="3961">
                  <c:v>6.8945532092400468</c:v>
                </c:pt>
                <c:pt idx="3962">
                  <c:v>6.8946773717102081</c:v>
                </c:pt>
                <c:pt idx="3963">
                  <c:v>6.8939438048919701</c:v>
                </c:pt>
                <c:pt idx="3964">
                  <c:v>6.8939475974802056</c:v>
                </c:pt>
                <c:pt idx="3965">
                  <c:v>34.606734880880992</c:v>
                </c:pt>
                <c:pt idx="3966">
                  <c:v>34.605644465489789</c:v>
                </c:pt>
                <c:pt idx="3967">
                  <c:v>39.279645514579741</c:v>
                </c:pt>
                <c:pt idx="3968">
                  <c:v>39.288988751714086</c:v>
                </c:pt>
                <c:pt idx="3969">
                  <c:v>39.723866704459802</c:v>
                </c:pt>
                <c:pt idx="3970">
                  <c:v>40.690978750611755</c:v>
                </c:pt>
                <c:pt idx="3971">
                  <c:v>42.071760731464913</c:v>
                </c:pt>
                <c:pt idx="3972">
                  <c:v>43.247742770463155</c:v>
                </c:pt>
                <c:pt idx="3973">
                  <c:v>39.324585809383841</c:v>
                </c:pt>
                <c:pt idx="3974">
                  <c:v>39.324795400197239</c:v>
                </c:pt>
                <c:pt idx="3975">
                  <c:v>39.325893612218145</c:v>
                </c:pt>
                <c:pt idx="3976">
                  <c:v>39.327081391808044</c:v>
                </c:pt>
                <c:pt idx="3977">
                  <c:v>26.424754731217472</c:v>
                </c:pt>
                <c:pt idx="3978">
                  <c:v>23.544047957389242</c:v>
                </c:pt>
                <c:pt idx="3979">
                  <c:v>19.230147953891841</c:v>
                </c:pt>
                <c:pt idx="3980">
                  <c:v>17.509462629726066</c:v>
                </c:pt>
                <c:pt idx="3981">
                  <c:v>13.767000841298563</c:v>
                </c:pt>
                <c:pt idx="3982">
                  <c:v>6.8971251514691323</c:v>
                </c:pt>
                <c:pt idx="3983">
                  <c:v>6.8957376107272594</c:v>
                </c:pt>
                <c:pt idx="3984">
                  <c:v>6.8950990634350706</c:v>
                </c:pt>
                <c:pt idx="3985">
                  <c:v>6.8954235972002014</c:v>
                </c:pt>
                <c:pt idx="3986">
                  <c:v>6.8945528791553974</c:v>
                </c:pt>
                <c:pt idx="3987">
                  <c:v>6.8951725827716652</c:v>
                </c:pt>
                <c:pt idx="3988">
                  <c:v>6.8944944273506055</c:v>
                </c:pt>
                <c:pt idx="3989">
                  <c:v>34.606178442990192</c:v>
                </c:pt>
                <c:pt idx="3990">
                  <c:v>34.611290890092725</c:v>
                </c:pt>
                <c:pt idx="3991">
                  <c:v>39.274932286492088</c:v>
                </c:pt>
                <c:pt idx="3992">
                  <c:v>39.279109629551542</c:v>
                </c:pt>
                <c:pt idx="3993">
                  <c:v>39.285938249807707</c:v>
                </c:pt>
                <c:pt idx="3994">
                  <c:v>40.797932862187601</c:v>
                </c:pt>
                <c:pt idx="3995">
                  <c:v>42.917507874830108</c:v>
                </c:pt>
                <c:pt idx="3996">
                  <c:v>42.604075894000339</c:v>
                </c:pt>
                <c:pt idx="3997">
                  <c:v>39.320544026208282</c:v>
                </c:pt>
                <c:pt idx="3998">
                  <c:v>42.599418192671244</c:v>
                </c:pt>
                <c:pt idx="3999">
                  <c:v>39.720496575507383</c:v>
                </c:pt>
                <c:pt idx="4000">
                  <c:v>39.289166625761041</c:v>
                </c:pt>
                <c:pt idx="4001">
                  <c:v>14.564082580414842</c:v>
                </c:pt>
                <c:pt idx="4002">
                  <c:v>13.764121219490862</c:v>
                </c:pt>
                <c:pt idx="4003">
                  <c:v>13.764079004594961</c:v>
                </c:pt>
                <c:pt idx="4004">
                  <c:v>13.763793622566796</c:v>
                </c:pt>
                <c:pt idx="4005">
                  <c:v>13.76296960422243</c:v>
                </c:pt>
                <c:pt idx="4006">
                  <c:v>6.8942524710673796</c:v>
                </c:pt>
                <c:pt idx="4007">
                  <c:v>6.8942524710673796</c:v>
                </c:pt>
                <c:pt idx="4008">
                  <c:v>6.8945532092400468</c:v>
                </c:pt>
                <c:pt idx="4009">
                  <c:v>6.8941285386981521</c:v>
                </c:pt>
                <c:pt idx="4010">
                  <c:v>6.8954210102157187</c:v>
                </c:pt>
                <c:pt idx="4011">
                  <c:v>6.8939475103283492</c:v>
                </c:pt>
                <c:pt idx="4012">
                  <c:v>6.894613651533227</c:v>
                </c:pt>
                <c:pt idx="4013">
                  <c:v>34.599565358476042</c:v>
                </c:pt>
                <c:pt idx="4014">
                  <c:v>34.602871887689524</c:v>
                </c:pt>
                <c:pt idx="4015">
                  <c:v>39.271718501231241</c:v>
                </c:pt>
                <c:pt idx="4016">
                  <c:v>39.283150389179049</c:v>
                </c:pt>
                <c:pt idx="4017">
                  <c:v>39.289331250248019</c:v>
                </c:pt>
                <c:pt idx="4018">
                  <c:v>39.295023820722832</c:v>
                </c:pt>
                <c:pt idx="4019">
                  <c:v>40.69390961213395</c:v>
                </c:pt>
                <c:pt idx="4020">
                  <c:v>42.502080802383148</c:v>
                </c:pt>
                <c:pt idx="4021">
                  <c:v>39.325127628203674</c:v>
                </c:pt>
                <c:pt idx="4022">
                  <c:v>39.332173992016244</c:v>
                </c:pt>
                <c:pt idx="4023">
                  <c:v>39.335197091515248</c:v>
                </c:pt>
                <c:pt idx="4024">
                  <c:v>39.339714449149703</c:v>
                </c:pt>
                <c:pt idx="4025">
                  <c:v>4.047258007847792</c:v>
                </c:pt>
                <c:pt idx="4026">
                  <c:v>2.854479912957705</c:v>
                </c:pt>
                <c:pt idx="4027">
                  <c:v>0.27946992873722892</c:v>
                </c:pt>
                <c:pt idx="4028">
                  <c:v>26.734356376240399</c:v>
                </c:pt>
                <c:pt idx="4029">
                  <c:v>19.817609721818656</c:v>
                </c:pt>
                <c:pt idx="4030">
                  <c:v>12.329229278214548</c:v>
                </c:pt>
                <c:pt idx="4031">
                  <c:v>8.0912749168647089</c:v>
                </c:pt>
                <c:pt idx="4032">
                  <c:v>6.9004831669618909</c:v>
                </c:pt>
                <c:pt idx="4033">
                  <c:v>6.8990621046592926</c:v>
                </c:pt>
                <c:pt idx="4034">
                  <c:v>6.8968236146725941</c:v>
                </c:pt>
                <c:pt idx="4035">
                  <c:v>6.8954995210587775</c:v>
                </c:pt>
                <c:pt idx="4036">
                  <c:v>6.8959341015648663</c:v>
                </c:pt>
                <c:pt idx="4037">
                  <c:v>34.600381409582361</c:v>
                </c:pt>
                <c:pt idx="4038">
                  <c:v>34.60215545796585</c:v>
                </c:pt>
                <c:pt idx="4039">
                  <c:v>39.26796654403298</c:v>
                </c:pt>
                <c:pt idx="4040">
                  <c:v>39.271671607712939</c:v>
                </c:pt>
                <c:pt idx="4041">
                  <c:v>39.279927127568087</c:v>
                </c:pt>
                <c:pt idx="4042">
                  <c:v>39.832853492195376</c:v>
                </c:pt>
                <c:pt idx="4043">
                  <c:v>41.226272389856803</c:v>
                </c:pt>
                <c:pt idx="4044">
                  <c:v>42.824798696644883</c:v>
                </c:pt>
                <c:pt idx="4045">
                  <c:v>42.82974165347003</c:v>
                </c:pt>
                <c:pt idx="4046">
                  <c:v>43.247742770463155</c:v>
                </c:pt>
                <c:pt idx="4047">
                  <c:v>41.332154730671824</c:v>
                </c:pt>
                <c:pt idx="4048">
                  <c:v>41.758714923144197</c:v>
                </c:pt>
                <c:pt idx="4049">
                  <c:v>24.988487105591553</c:v>
                </c:pt>
                <c:pt idx="4050">
                  <c:v>22.395823420667742</c:v>
                </c:pt>
                <c:pt idx="4051">
                  <c:v>19.231659701802574</c:v>
                </c:pt>
                <c:pt idx="4052">
                  <c:v>19.523999386176474</c:v>
                </c:pt>
                <c:pt idx="4053">
                  <c:v>15.366715555557978</c:v>
                </c:pt>
                <c:pt idx="4054">
                  <c:v>7.2960298538261377</c:v>
                </c:pt>
                <c:pt idx="4055">
                  <c:v>6.8980244334950545</c:v>
                </c:pt>
                <c:pt idx="4056">
                  <c:v>6.8959327348133401</c:v>
                </c:pt>
                <c:pt idx="4057">
                  <c:v>6.8948513543742562</c:v>
                </c:pt>
                <c:pt idx="4058">
                  <c:v>6.8946629200137313</c:v>
                </c:pt>
                <c:pt idx="4059">
                  <c:v>6.8950432585588954</c:v>
                </c:pt>
                <c:pt idx="4060">
                  <c:v>6.8952341493682194</c:v>
                </c:pt>
                <c:pt idx="4061">
                  <c:v>34.607583825080923</c:v>
                </c:pt>
                <c:pt idx="4062">
                  <c:v>34.610074931381142</c:v>
                </c:pt>
                <c:pt idx="4063">
                  <c:v>39.27743652130227</c:v>
                </c:pt>
                <c:pt idx="4064">
                  <c:v>39.285498548191292</c:v>
                </c:pt>
                <c:pt idx="4065">
                  <c:v>39.289658427680912</c:v>
                </c:pt>
                <c:pt idx="4066">
                  <c:v>39.615371332392414</c:v>
                </c:pt>
                <c:pt idx="4067">
                  <c:v>41.328321542702767</c:v>
                </c:pt>
                <c:pt idx="4068">
                  <c:v>42.92259569388284</c:v>
                </c:pt>
                <c:pt idx="4069">
                  <c:v>39.325735206664575</c:v>
                </c:pt>
                <c:pt idx="4070">
                  <c:v>39.331983338595172</c:v>
                </c:pt>
                <c:pt idx="4071">
                  <c:v>39.335346210616116</c:v>
                </c:pt>
                <c:pt idx="4072">
                  <c:v>39.331683457631726</c:v>
                </c:pt>
                <c:pt idx="4073">
                  <c:v>1.6578265377460262</c:v>
                </c:pt>
                <c:pt idx="4074">
                  <c:v>6.7678817231405494E-2</c:v>
                </c:pt>
                <c:pt idx="4075">
                  <c:v>24.151046864459456</c:v>
                </c:pt>
                <c:pt idx="4076">
                  <c:v>14.573333267900457</c:v>
                </c:pt>
                <c:pt idx="4077">
                  <c:v>18.966606928988728</c:v>
                </c:pt>
                <c:pt idx="4078">
                  <c:v>6.9050986792509663</c:v>
                </c:pt>
                <c:pt idx="4079">
                  <c:v>6.903957332647316</c:v>
                </c:pt>
                <c:pt idx="4080">
                  <c:v>6.9024645059764076</c:v>
                </c:pt>
                <c:pt idx="4081">
                  <c:v>6.9023158742910802</c:v>
                </c:pt>
                <c:pt idx="4082">
                  <c:v>6.901263383444741</c:v>
                </c:pt>
                <c:pt idx="4083">
                  <c:v>6.9007866095350838</c:v>
                </c:pt>
                <c:pt idx="4084">
                  <c:v>6.9007408937576926</c:v>
                </c:pt>
                <c:pt idx="4085">
                  <c:v>34.609294109961589</c:v>
                </c:pt>
                <c:pt idx="4086">
                  <c:v>34.609294109961589</c:v>
                </c:pt>
                <c:pt idx="4087">
                  <c:v>39.275394106787985</c:v>
                </c:pt>
                <c:pt idx="4088">
                  <c:v>39.280395181553487</c:v>
                </c:pt>
                <c:pt idx="4089">
                  <c:v>39.281442915548176</c:v>
                </c:pt>
                <c:pt idx="4090">
                  <c:v>39.28730027448146</c:v>
                </c:pt>
                <c:pt idx="4091">
                  <c:v>39.299239173284668</c:v>
                </c:pt>
                <c:pt idx="4092">
                  <c:v>40.595382640808133</c:v>
                </c:pt>
                <c:pt idx="4093">
                  <c:v>41.238779872519913</c:v>
                </c:pt>
                <c:pt idx="4094">
                  <c:v>41.238779872519913</c:v>
                </c:pt>
                <c:pt idx="4095">
                  <c:v>42.633186503013846</c:v>
                </c:pt>
                <c:pt idx="4096">
                  <c:v>42.526925818012849</c:v>
                </c:pt>
                <c:pt idx="4097">
                  <c:v>23.862065909561185</c:v>
                </c:pt>
                <c:pt idx="4098">
                  <c:v>20.985781762417382</c:v>
                </c:pt>
                <c:pt idx="4099">
                  <c:v>18.105650735571061</c:v>
                </c:pt>
                <c:pt idx="4100">
                  <c:v>13.774727894767613</c:v>
                </c:pt>
                <c:pt idx="4101">
                  <c:v>13.773915795153346</c:v>
                </c:pt>
                <c:pt idx="4102">
                  <c:v>6.9035749242850519</c:v>
                </c:pt>
                <c:pt idx="4103">
                  <c:v>6.9031679010032736</c:v>
                </c:pt>
                <c:pt idx="4104">
                  <c:v>6.9018372790222564</c:v>
                </c:pt>
                <c:pt idx="4105">
                  <c:v>6.9009404526609739</c:v>
                </c:pt>
                <c:pt idx="4106">
                  <c:v>6.8991621999826478</c:v>
                </c:pt>
                <c:pt idx="4107">
                  <c:v>6.8979322077458161</c:v>
                </c:pt>
                <c:pt idx="4108">
                  <c:v>6.896100349815053</c:v>
                </c:pt>
                <c:pt idx="4109">
                  <c:v>34.582747850095643</c:v>
                </c:pt>
                <c:pt idx="4110">
                  <c:v>34.588301805918</c:v>
                </c:pt>
                <c:pt idx="4111">
                  <c:v>39.263919018285023</c:v>
                </c:pt>
                <c:pt idx="4112">
                  <c:v>39.268823802813785</c:v>
                </c:pt>
                <c:pt idx="4113">
                  <c:v>39.276269659140624</c:v>
                </c:pt>
                <c:pt idx="4114">
                  <c:v>39.283489288495808</c:v>
                </c:pt>
                <c:pt idx="4115">
                  <c:v>39.285504739554078</c:v>
                </c:pt>
                <c:pt idx="4116">
                  <c:v>39.29435688927331</c:v>
                </c:pt>
                <c:pt idx="4117">
                  <c:v>40.163294887311089</c:v>
                </c:pt>
                <c:pt idx="4118">
                  <c:v>39.326349928632105</c:v>
                </c:pt>
                <c:pt idx="4119">
                  <c:v>39.329316799960559</c:v>
                </c:pt>
                <c:pt idx="4120">
                  <c:v>39.330255759796209</c:v>
                </c:pt>
                <c:pt idx="4121">
                  <c:v>1.0757866447041549</c:v>
                </c:pt>
                <c:pt idx="4122">
                  <c:v>27.883736907107103</c:v>
                </c:pt>
                <c:pt idx="4123">
                  <c:v>23.562566994017654</c:v>
                </c:pt>
                <c:pt idx="4124">
                  <c:v>19.246021308291013</c:v>
                </c:pt>
                <c:pt idx="4125">
                  <c:v>14.171795034196345</c:v>
                </c:pt>
                <c:pt idx="4126">
                  <c:v>6.9026372130401059</c:v>
                </c:pt>
                <c:pt idx="4127">
                  <c:v>6.9022185339817899</c:v>
                </c:pt>
                <c:pt idx="4128">
                  <c:v>6.8981280853124298</c:v>
                </c:pt>
                <c:pt idx="4129">
                  <c:v>6.9013646270458144</c:v>
                </c:pt>
                <c:pt idx="4130">
                  <c:v>6.8971227121997796</c:v>
                </c:pt>
                <c:pt idx="4131">
                  <c:v>6.8979014426631924</c:v>
                </c:pt>
                <c:pt idx="4132">
                  <c:v>6.8957223162143046</c:v>
                </c:pt>
                <c:pt idx="4133">
                  <c:v>34.585959095805421</c:v>
                </c:pt>
                <c:pt idx="4134">
                  <c:v>34.586544772712912</c:v>
                </c:pt>
                <c:pt idx="4135">
                  <c:v>39.276516768686648</c:v>
                </c:pt>
                <c:pt idx="4136">
                  <c:v>39.288954888939351</c:v>
                </c:pt>
                <c:pt idx="4137">
                  <c:v>39.622210299017482</c:v>
                </c:pt>
                <c:pt idx="4138">
                  <c:v>41.548698204888623</c:v>
                </c:pt>
                <c:pt idx="4139">
                  <c:v>43.357155882555311</c:v>
                </c:pt>
                <c:pt idx="4140">
                  <c:v>39.339500754482209</c:v>
                </c:pt>
                <c:pt idx="4141">
                  <c:v>39.345611842107324</c:v>
                </c:pt>
                <c:pt idx="4142">
                  <c:v>39.350168359661559</c:v>
                </c:pt>
                <c:pt idx="4143">
                  <c:v>39.345801750109473</c:v>
                </c:pt>
                <c:pt idx="4144">
                  <c:v>39.342080903733915</c:v>
                </c:pt>
                <c:pt idx="4145">
                  <c:v>3.2559576868065361</c:v>
                </c:pt>
                <c:pt idx="4146">
                  <c:v>2.65927009973896</c:v>
                </c:pt>
                <c:pt idx="4147">
                  <c:v>1.0742857295929813</c:v>
                </c:pt>
                <c:pt idx="4148">
                  <c:v>24.422816612799156</c:v>
                </c:pt>
                <c:pt idx="4149">
                  <c:v>20.106515634158423</c:v>
                </c:pt>
                <c:pt idx="4150">
                  <c:v>8.4875224258693578</c:v>
                </c:pt>
                <c:pt idx="4151">
                  <c:v>7.4973828318388618</c:v>
                </c:pt>
                <c:pt idx="4152">
                  <c:v>6.8985963882173671</c:v>
                </c:pt>
                <c:pt idx="4153">
                  <c:v>6.8994971229305682</c:v>
                </c:pt>
                <c:pt idx="4154">
                  <c:v>6.8963657508647893</c:v>
                </c:pt>
                <c:pt idx="4155">
                  <c:v>6.8951052737124137</c:v>
                </c:pt>
                <c:pt idx="4156">
                  <c:v>6.8954276116941875</c:v>
                </c:pt>
                <c:pt idx="4157">
                  <c:v>34.601226294976655</c:v>
                </c:pt>
                <c:pt idx="4158">
                  <c:v>34.60021465304483</c:v>
                </c:pt>
                <c:pt idx="4159">
                  <c:v>39.263244318453481</c:v>
                </c:pt>
                <c:pt idx="4160">
                  <c:v>39.276083582563949</c:v>
                </c:pt>
                <c:pt idx="4161">
                  <c:v>39.282482173455712</c:v>
                </c:pt>
                <c:pt idx="4162">
                  <c:v>39.288770086968896</c:v>
                </c:pt>
                <c:pt idx="4163">
                  <c:v>39.621588572968903</c:v>
                </c:pt>
                <c:pt idx="4164">
                  <c:v>40.809626076698876</c:v>
                </c:pt>
                <c:pt idx="4165">
                  <c:v>39.946212509384424</c:v>
                </c:pt>
                <c:pt idx="4166">
                  <c:v>41.021432334580496</c:v>
                </c:pt>
                <c:pt idx="4167">
                  <c:v>41.132535901873361</c:v>
                </c:pt>
                <c:pt idx="4168">
                  <c:v>42.310386464793474</c:v>
                </c:pt>
                <c:pt idx="4169">
                  <c:v>28.470850957186432</c:v>
                </c:pt>
                <c:pt idx="4170">
                  <c:v>22.137246562485053</c:v>
                </c:pt>
                <c:pt idx="4171">
                  <c:v>18.965144155615466</c:v>
                </c:pt>
                <c:pt idx="4172">
                  <c:v>13.773788637362408</c:v>
                </c:pt>
                <c:pt idx="4173">
                  <c:v>13.771362445777786</c:v>
                </c:pt>
                <c:pt idx="4174">
                  <c:v>6.9015118401542965</c:v>
                </c:pt>
                <c:pt idx="4175">
                  <c:v>6.9000228542213584</c:v>
                </c:pt>
                <c:pt idx="4176">
                  <c:v>6.8977608476014556</c:v>
                </c:pt>
                <c:pt idx="4177">
                  <c:v>6.8968365039542876</c:v>
                </c:pt>
                <c:pt idx="4178">
                  <c:v>6.8933747404710664</c:v>
                </c:pt>
                <c:pt idx="4179">
                  <c:v>6.8941536745556968</c:v>
                </c:pt>
                <c:pt idx="4180">
                  <c:v>6.8913441754518256</c:v>
                </c:pt>
                <c:pt idx="4181">
                  <c:v>34.580679775654566</c:v>
                </c:pt>
                <c:pt idx="4182">
                  <c:v>34.578226597123177</c:v>
                </c:pt>
                <c:pt idx="4183">
                  <c:v>39.263919018285023</c:v>
                </c:pt>
                <c:pt idx="4184">
                  <c:v>39.273905104072128</c:v>
                </c:pt>
                <c:pt idx="4185">
                  <c:v>39.284200826521385</c:v>
                </c:pt>
                <c:pt idx="4186">
                  <c:v>39.294772208792132</c:v>
                </c:pt>
                <c:pt idx="4187">
                  <c:v>40.593153701590907</c:v>
                </c:pt>
                <c:pt idx="4188">
                  <c:v>42.312816961402348</c:v>
                </c:pt>
                <c:pt idx="4189">
                  <c:v>39.331200757308771</c:v>
                </c:pt>
                <c:pt idx="4190">
                  <c:v>39.343183259403609</c:v>
                </c:pt>
                <c:pt idx="4191">
                  <c:v>39.345391325408563</c:v>
                </c:pt>
                <c:pt idx="4192">
                  <c:v>39.347882456832529</c:v>
                </c:pt>
                <c:pt idx="4193">
                  <c:v>5.2255459270185574</c:v>
                </c:pt>
                <c:pt idx="4194">
                  <c:v>4.0423023110935281</c:v>
                </c:pt>
                <c:pt idx="4195">
                  <c:v>0.8860450823635978</c:v>
                </c:pt>
                <c:pt idx="4196">
                  <c:v>23.555622354944248</c:v>
                </c:pt>
                <c:pt idx="4197">
                  <c:v>17.516205631955962</c:v>
                </c:pt>
                <c:pt idx="4198">
                  <c:v>8.0914995514210872</c:v>
                </c:pt>
                <c:pt idx="4199">
                  <c:v>6.9012890759898324</c:v>
                </c:pt>
                <c:pt idx="4200">
                  <c:v>6.8950199224557425</c:v>
                </c:pt>
                <c:pt idx="4201">
                  <c:v>6.8957142121447452</c:v>
                </c:pt>
                <c:pt idx="4202">
                  <c:v>6.8936058073150512</c:v>
                </c:pt>
                <c:pt idx="4203">
                  <c:v>6.8945197599200121</c:v>
                </c:pt>
                <c:pt idx="4204">
                  <c:v>6.8939993405776736</c:v>
                </c:pt>
                <c:pt idx="4205">
                  <c:v>34.585926685470689</c:v>
                </c:pt>
                <c:pt idx="4206">
                  <c:v>34.590966512753454</c:v>
                </c:pt>
                <c:pt idx="4207">
                  <c:v>39.266246364815615</c:v>
                </c:pt>
                <c:pt idx="4208">
                  <c:v>39.286038576757711</c:v>
                </c:pt>
                <c:pt idx="4209">
                  <c:v>39.405735845165687</c:v>
                </c:pt>
                <c:pt idx="4210">
                  <c:v>42.087640981439776</c:v>
                </c:pt>
                <c:pt idx="4211">
                  <c:v>43.573764167446626</c:v>
                </c:pt>
                <c:pt idx="4212">
                  <c:v>39.338815260112405</c:v>
                </c:pt>
                <c:pt idx="4213">
                  <c:v>39.345801750109473</c:v>
                </c:pt>
                <c:pt idx="4214">
                  <c:v>39.355532059174948</c:v>
                </c:pt>
                <c:pt idx="4215">
                  <c:v>39.358991849075615</c:v>
                </c:pt>
                <c:pt idx="4216">
                  <c:v>39.357193406595698</c:v>
                </c:pt>
                <c:pt idx="4217">
                  <c:v>7.7945013065178186</c:v>
                </c:pt>
                <c:pt idx="4218">
                  <c:v>6.8062890558602298</c:v>
                </c:pt>
                <c:pt idx="4219">
                  <c:v>4.0456061065516167</c:v>
                </c:pt>
                <c:pt idx="4220">
                  <c:v>29.041484062912666</c:v>
                </c:pt>
                <c:pt idx="4221">
                  <c:v>25.584930553307373</c:v>
                </c:pt>
                <c:pt idx="4222">
                  <c:v>14.046924885397042</c:v>
                </c:pt>
                <c:pt idx="4223">
                  <c:v>8.4891152502862219</c:v>
                </c:pt>
                <c:pt idx="4224">
                  <c:v>6.9013188584139611</c:v>
                </c:pt>
                <c:pt idx="4225">
                  <c:v>6.8999827678014771</c:v>
                </c:pt>
                <c:pt idx="4226">
                  <c:v>6.8942542972339771</c:v>
                </c:pt>
                <c:pt idx="4227">
                  <c:v>6.893353852052611</c:v>
                </c:pt>
                <c:pt idx="4228">
                  <c:v>6.8945532684650876</c:v>
                </c:pt>
                <c:pt idx="4229">
                  <c:v>34.58911351027956</c:v>
                </c:pt>
                <c:pt idx="4230">
                  <c:v>34.597416201644606</c:v>
                </c:pt>
                <c:pt idx="4231">
                  <c:v>39.279498715582733</c:v>
                </c:pt>
                <c:pt idx="4232">
                  <c:v>39.29491062807179</c:v>
                </c:pt>
                <c:pt idx="4233">
                  <c:v>41.8714850142945</c:v>
                </c:pt>
                <c:pt idx="4234">
                  <c:v>39.329625762371059</c:v>
                </c:pt>
                <c:pt idx="4235">
                  <c:v>39.336890370989131</c:v>
                </c:pt>
                <c:pt idx="4236">
                  <c:v>39.349414257255624</c:v>
                </c:pt>
                <c:pt idx="4237">
                  <c:v>39.357363488259232</c:v>
                </c:pt>
                <c:pt idx="4238">
                  <c:v>39.363050218188413</c:v>
                </c:pt>
                <c:pt idx="4239">
                  <c:v>39.367133926017978</c:v>
                </c:pt>
                <c:pt idx="4240">
                  <c:v>39.368009725489429</c:v>
                </c:pt>
                <c:pt idx="4241">
                  <c:v>7.8035856890955522</c:v>
                </c:pt>
                <c:pt idx="4242">
                  <c:v>7.8114864829157549</c:v>
                </c:pt>
                <c:pt idx="4243">
                  <c:v>6.6247382768859318</c:v>
                </c:pt>
                <c:pt idx="4244">
                  <c:v>4.2520872849126405</c:v>
                </c:pt>
                <c:pt idx="4245">
                  <c:v>1.8701661667955054</c:v>
                </c:pt>
                <c:pt idx="4246">
                  <c:v>16.897419432324195</c:v>
                </c:pt>
                <c:pt idx="4247">
                  <c:v>8.4875224258693578</c:v>
                </c:pt>
                <c:pt idx="4248">
                  <c:v>6.9010875986925475</c:v>
                </c:pt>
                <c:pt idx="4249">
                  <c:v>6.897591231549808</c:v>
                </c:pt>
                <c:pt idx="4250">
                  <c:v>6.8968223889425131</c:v>
                </c:pt>
                <c:pt idx="4251">
                  <c:v>6.8956418064677871</c:v>
                </c:pt>
                <c:pt idx="4252">
                  <c:v>6.8975056496341685</c:v>
                </c:pt>
                <c:pt idx="4253">
                  <c:v>34.601058685175403</c:v>
                </c:pt>
                <c:pt idx="4254">
                  <c:v>34.596122496772196</c:v>
                </c:pt>
                <c:pt idx="4255">
                  <c:v>39.286911451732166</c:v>
                </c:pt>
                <c:pt idx="4256">
                  <c:v>39.94192007447284</c:v>
                </c:pt>
                <c:pt idx="4257">
                  <c:v>41.337521194400075</c:v>
                </c:pt>
                <c:pt idx="4258">
                  <c:v>43.464123899582745</c:v>
                </c:pt>
                <c:pt idx="4259">
                  <c:v>39.338570341245472</c:v>
                </c:pt>
                <c:pt idx="4260">
                  <c:v>39.351127901244929</c:v>
                </c:pt>
                <c:pt idx="4261">
                  <c:v>39.354448048827003</c:v>
                </c:pt>
                <c:pt idx="4262">
                  <c:v>39.359199640886395</c:v>
                </c:pt>
                <c:pt idx="4263">
                  <c:v>39.363963472762762</c:v>
                </c:pt>
                <c:pt idx="4264">
                  <c:v>39.360896082201073</c:v>
                </c:pt>
                <c:pt idx="4265">
                  <c:v>7.4157829827557267</c:v>
                </c:pt>
                <c:pt idx="4266">
                  <c:v>7.8048958576525509</c:v>
                </c:pt>
                <c:pt idx="4267">
                  <c:v>6.2219379135367827</c:v>
                </c:pt>
                <c:pt idx="4268">
                  <c:v>1.679247878612077</c:v>
                </c:pt>
                <c:pt idx="4269">
                  <c:v>29.027347388099788</c:v>
                </c:pt>
                <c:pt idx="4270">
                  <c:v>16.320330309695105</c:v>
                </c:pt>
                <c:pt idx="4271">
                  <c:v>18.313776934686299</c:v>
                </c:pt>
                <c:pt idx="4272">
                  <c:v>14.605737245709559</c:v>
                </c:pt>
                <c:pt idx="4273">
                  <c:v>6.9001045367154417</c:v>
                </c:pt>
                <c:pt idx="4274">
                  <c:v>6.9005102511258709</c:v>
                </c:pt>
                <c:pt idx="4275">
                  <c:v>6.8961336488298954</c:v>
                </c:pt>
                <c:pt idx="4276">
                  <c:v>6.8958868613471944</c:v>
                </c:pt>
                <c:pt idx="4277">
                  <c:v>34.596514042940292</c:v>
                </c:pt>
                <c:pt idx="4278">
                  <c:v>34.606207233684351</c:v>
                </c:pt>
                <c:pt idx="4279">
                  <c:v>39.272931896101753</c:v>
                </c:pt>
                <c:pt idx="4280">
                  <c:v>39.293547574172599</c:v>
                </c:pt>
                <c:pt idx="4281">
                  <c:v>41.547868749203317</c:v>
                </c:pt>
                <c:pt idx="4282">
                  <c:v>43.56328366603929</c:v>
                </c:pt>
                <c:pt idx="4283">
                  <c:v>39.333919891619473</c:v>
                </c:pt>
                <c:pt idx="4284">
                  <c:v>39.341795906100657</c:v>
                </c:pt>
                <c:pt idx="4285">
                  <c:v>39.356956398818838</c:v>
                </c:pt>
                <c:pt idx="4286">
                  <c:v>39.36619952726889</c:v>
                </c:pt>
                <c:pt idx="4287">
                  <c:v>39.372619156061241</c:v>
                </c:pt>
                <c:pt idx="4288">
                  <c:v>39.375205873233455</c:v>
                </c:pt>
                <c:pt idx="4289">
                  <c:v>7.8012633410531329</c:v>
                </c:pt>
                <c:pt idx="4290">
                  <c:v>7.8132847823238469</c:v>
                </c:pt>
                <c:pt idx="4291">
                  <c:v>7.8201726580006721</c:v>
                </c:pt>
                <c:pt idx="4292">
                  <c:v>6.4358062614194731</c:v>
                </c:pt>
                <c:pt idx="4293">
                  <c:v>2.8767396042258624</c:v>
                </c:pt>
                <c:pt idx="4294">
                  <c:v>16.597133018029293</c:v>
                </c:pt>
                <c:pt idx="4295">
                  <c:v>13.178175882310542</c:v>
                </c:pt>
                <c:pt idx="4296">
                  <c:v>6.897913717051197</c:v>
                </c:pt>
                <c:pt idx="4297">
                  <c:v>10.615395611734071</c:v>
                </c:pt>
                <c:pt idx="4298">
                  <c:v>6.8974010279603331</c:v>
                </c:pt>
                <c:pt idx="4299">
                  <c:v>6.89599275313972</c:v>
                </c:pt>
                <c:pt idx="4300">
                  <c:v>6.8969879713458875</c:v>
                </c:pt>
                <c:pt idx="4301">
                  <c:v>34.605439740316129</c:v>
                </c:pt>
                <c:pt idx="4302">
                  <c:v>34.608777257934435</c:v>
                </c:pt>
                <c:pt idx="4303">
                  <c:v>39.290290814728976</c:v>
                </c:pt>
                <c:pt idx="4304">
                  <c:v>40.261825783929289</c:v>
                </c:pt>
                <c:pt idx="4305">
                  <c:v>42.81861999875278</c:v>
                </c:pt>
                <c:pt idx="4306">
                  <c:v>39.326047767752314</c:v>
                </c:pt>
                <c:pt idx="4307">
                  <c:v>39.341076825103137</c:v>
                </c:pt>
                <c:pt idx="4308">
                  <c:v>39.347419499122296</c:v>
                </c:pt>
                <c:pt idx="4309">
                  <c:v>39.363143001710363</c:v>
                </c:pt>
                <c:pt idx="4310">
                  <c:v>39.367183669086195</c:v>
                </c:pt>
                <c:pt idx="4311">
                  <c:v>39.374239416868427</c:v>
                </c:pt>
                <c:pt idx="4312">
                  <c:v>39.373743167139594</c:v>
                </c:pt>
                <c:pt idx="4313">
                  <c:v>7.8081565736272092</c:v>
                </c:pt>
                <c:pt idx="4314">
                  <c:v>7.8015651404878419</c:v>
                </c:pt>
                <c:pt idx="4315">
                  <c:v>7.8004835132449379</c:v>
                </c:pt>
                <c:pt idx="4316">
                  <c:v>5.8367119381979062</c:v>
                </c:pt>
                <c:pt idx="4317">
                  <c:v>2.276503615029029</c:v>
                </c:pt>
                <c:pt idx="4318">
                  <c:v>10.898216223860215</c:v>
                </c:pt>
                <c:pt idx="4319">
                  <c:v>6.8999920130397046</c:v>
                </c:pt>
                <c:pt idx="4320">
                  <c:v>6.8992936359955683</c:v>
                </c:pt>
                <c:pt idx="4321">
                  <c:v>6.900334479654699</c:v>
                </c:pt>
                <c:pt idx="4322">
                  <c:v>6.9005438189083286</c:v>
                </c:pt>
                <c:pt idx="4323">
                  <c:v>6.9000802126091667</c:v>
                </c:pt>
                <c:pt idx="4324">
                  <c:v>6.8993624969895464</c:v>
                </c:pt>
                <c:pt idx="4325">
                  <c:v>34.617742006060645</c:v>
                </c:pt>
                <c:pt idx="4326">
                  <c:v>34.606467517168177</c:v>
                </c:pt>
                <c:pt idx="4327">
                  <c:v>39.290500017222662</c:v>
                </c:pt>
                <c:pt idx="4328">
                  <c:v>42.186876913510091</c:v>
                </c:pt>
                <c:pt idx="4329">
                  <c:v>39.329472745080594</c:v>
                </c:pt>
                <c:pt idx="4330">
                  <c:v>39.343593144759282</c:v>
                </c:pt>
                <c:pt idx="4331">
                  <c:v>39.353672302722039</c:v>
                </c:pt>
                <c:pt idx="4332">
                  <c:v>39.366141554620256</c:v>
                </c:pt>
                <c:pt idx="4333">
                  <c:v>39.379888417976332</c:v>
                </c:pt>
                <c:pt idx="4334">
                  <c:v>39.388517081303739</c:v>
                </c:pt>
                <c:pt idx="4335">
                  <c:v>39.389076137056584</c:v>
                </c:pt>
                <c:pt idx="4336">
                  <c:v>39.386949870176551</c:v>
                </c:pt>
                <c:pt idx="4337">
                  <c:v>7.8049747095751396</c:v>
                </c:pt>
                <c:pt idx="4338">
                  <c:v>7.8244519457389705</c:v>
                </c:pt>
                <c:pt idx="4339">
                  <c:v>7.2363477000539476</c:v>
                </c:pt>
                <c:pt idx="4340">
                  <c:v>2.6893504522663685</c:v>
                </c:pt>
                <c:pt idx="4341">
                  <c:v>26.1247013435142</c:v>
                </c:pt>
                <c:pt idx="4342">
                  <c:v>13.453450880721007</c:v>
                </c:pt>
                <c:pt idx="4343">
                  <c:v>7.6910777568209001</c:v>
                </c:pt>
                <c:pt idx="4344">
                  <c:v>6.8974035393762474</c:v>
                </c:pt>
                <c:pt idx="4345">
                  <c:v>6.8961768026875498</c:v>
                </c:pt>
                <c:pt idx="4346">
                  <c:v>6.895665161941773</c:v>
                </c:pt>
                <c:pt idx="4347">
                  <c:v>6.8957932564312685</c:v>
                </c:pt>
                <c:pt idx="4348">
                  <c:v>6.8972595351533137</c:v>
                </c:pt>
                <c:pt idx="4349">
                  <c:v>34.628289515786314</c:v>
                </c:pt>
                <c:pt idx="4350">
                  <c:v>34.616614769894149</c:v>
                </c:pt>
                <c:pt idx="4351">
                  <c:v>39.724540731290148</c:v>
                </c:pt>
                <c:pt idx="4352">
                  <c:v>41.860370040237385</c:v>
                </c:pt>
                <c:pt idx="4353">
                  <c:v>39.32222005465249</c:v>
                </c:pt>
                <c:pt idx="4354">
                  <c:v>39.33611296105034</c:v>
                </c:pt>
                <c:pt idx="4355">
                  <c:v>39.347529474785198</c:v>
                </c:pt>
                <c:pt idx="4356">
                  <c:v>39.359192322697496</c:v>
                </c:pt>
                <c:pt idx="4357">
                  <c:v>39.369190675748108</c:v>
                </c:pt>
                <c:pt idx="4358">
                  <c:v>39.368275708947046</c:v>
                </c:pt>
                <c:pt idx="4359">
                  <c:v>39.355775817350555</c:v>
                </c:pt>
                <c:pt idx="4360">
                  <c:v>39.356956398818838</c:v>
                </c:pt>
                <c:pt idx="4361">
                  <c:v>7.4084265432436087</c:v>
                </c:pt>
                <c:pt idx="4362">
                  <c:v>2.2827428036707951</c:v>
                </c:pt>
                <c:pt idx="4363">
                  <c:v>26.420364755181705</c:v>
                </c:pt>
                <c:pt idx="4364">
                  <c:v>21.528799851434158</c:v>
                </c:pt>
                <c:pt idx="4365">
                  <c:v>14.566945843107282</c:v>
                </c:pt>
                <c:pt idx="4366">
                  <c:v>6.8962211386006516</c:v>
                </c:pt>
                <c:pt idx="4367">
                  <c:v>6.8969325955387069</c:v>
                </c:pt>
                <c:pt idx="4368">
                  <c:v>6.8956971934508795</c:v>
                </c:pt>
                <c:pt idx="4369">
                  <c:v>6.8979885561036616</c:v>
                </c:pt>
                <c:pt idx="4370">
                  <c:v>6.8960454506298765</c:v>
                </c:pt>
                <c:pt idx="4371">
                  <c:v>6.8949042611430933</c:v>
                </c:pt>
                <c:pt idx="4372">
                  <c:v>6.8947117334272408</c:v>
                </c:pt>
                <c:pt idx="4373">
                  <c:v>34.593370583069564</c:v>
                </c:pt>
                <c:pt idx="4374">
                  <c:v>34.600042771993223</c:v>
                </c:pt>
                <c:pt idx="4375">
                  <c:v>39.286349934252925</c:v>
                </c:pt>
                <c:pt idx="4376">
                  <c:v>40.693323439737213</c:v>
                </c:pt>
                <c:pt idx="4377">
                  <c:v>43.448078103015689</c:v>
                </c:pt>
                <c:pt idx="4378">
                  <c:v>39.330916062293817</c:v>
                </c:pt>
                <c:pt idx="4379">
                  <c:v>39.342651773302144</c:v>
                </c:pt>
                <c:pt idx="4380">
                  <c:v>39.354496078100745</c:v>
                </c:pt>
                <c:pt idx="4381">
                  <c:v>39.363655630725404</c:v>
                </c:pt>
                <c:pt idx="4382">
                  <c:v>39.368741070175318</c:v>
                </c:pt>
                <c:pt idx="4383">
                  <c:v>39.355836221391108</c:v>
                </c:pt>
                <c:pt idx="4384">
                  <c:v>39.347529474785198</c:v>
                </c:pt>
                <c:pt idx="4385">
                  <c:v>6.2378770141703646</c:v>
                </c:pt>
                <c:pt idx="4386">
                  <c:v>1.6976092847052411</c:v>
                </c:pt>
                <c:pt idx="4387">
                  <c:v>0.71402296790547015</c:v>
                </c:pt>
                <c:pt idx="4388">
                  <c:v>25.833425342560254</c:v>
                </c:pt>
                <c:pt idx="4389">
                  <c:v>19.802301871004072</c:v>
                </c:pt>
                <c:pt idx="4390">
                  <c:v>6.8969236575768536</c:v>
                </c:pt>
                <c:pt idx="4391">
                  <c:v>6.8979414242344195</c:v>
                </c:pt>
                <c:pt idx="4392">
                  <c:v>7.8902409658062158</c:v>
                </c:pt>
                <c:pt idx="4393">
                  <c:v>6.8992566509140376</c:v>
                </c:pt>
                <c:pt idx="4394">
                  <c:v>6.8959438048774597</c:v>
                </c:pt>
                <c:pt idx="4395">
                  <c:v>6.8941471385523778</c:v>
                </c:pt>
                <c:pt idx="4396">
                  <c:v>6.8949797423849875</c:v>
                </c:pt>
                <c:pt idx="4397">
                  <c:v>34.592277133446103</c:v>
                </c:pt>
                <c:pt idx="4398">
                  <c:v>34.606117955211126</c:v>
                </c:pt>
                <c:pt idx="4399">
                  <c:v>39.287324606787884</c:v>
                </c:pt>
                <c:pt idx="4400">
                  <c:v>41.009283672130842</c:v>
                </c:pt>
                <c:pt idx="4401">
                  <c:v>43.133094043466961</c:v>
                </c:pt>
                <c:pt idx="4402">
                  <c:v>39.333042889349052</c:v>
                </c:pt>
                <c:pt idx="4403">
                  <c:v>39.334612383783458</c:v>
                </c:pt>
                <c:pt idx="4404">
                  <c:v>39.33856796009465</c:v>
                </c:pt>
                <c:pt idx="4405">
                  <c:v>39.351200984105255</c:v>
                </c:pt>
                <c:pt idx="4406">
                  <c:v>39.348321084086862</c:v>
                </c:pt>
                <c:pt idx="4407">
                  <c:v>39.362662566196683</c:v>
                </c:pt>
                <c:pt idx="4408">
                  <c:v>39.368729967276288</c:v>
                </c:pt>
                <c:pt idx="4409">
                  <c:v>7.8209824542006787</c:v>
                </c:pt>
                <c:pt idx="4410">
                  <c:v>2.2921016411697344</c:v>
                </c:pt>
                <c:pt idx="4411">
                  <c:v>1.1073062058159855</c:v>
                </c:pt>
                <c:pt idx="4412">
                  <c:v>22.957922365964727</c:v>
                </c:pt>
                <c:pt idx="4413">
                  <c:v>18.36610474274875</c:v>
                </c:pt>
                <c:pt idx="4414">
                  <c:v>7.4918746267505192</c:v>
                </c:pt>
                <c:pt idx="4415">
                  <c:v>6.8965906779800887</c:v>
                </c:pt>
                <c:pt idx="4416">
                  <c:v>6.8946468815386091</c:v>
                </c:pt>
                <c:pt idx="4417">
                  <c:v>6.8961768026875498</c:v>
                </c:pt>
                <c:pt idx="4418">
                  <c:v>6.895987854534007</c:v>
                </c:pt>
                <c:pt idx="4419">
                  <c:v>6.8967895922227038</c:v>
                </c:pt>
                <c:pt idx="4420">
                  <c:v>7.0975769550467707</c:v>
                </c:pt>
                <c:pt idx="4421">
                  <c:v>34.620165682673836</c:v>
                </c:pt>
                <c:pt idx="4422">
                  <c:v>34.629877684686342</c:v>
                </c:pt>
                <c:pt idx="4423">
                  <c:v>39.291031019558361</c:v>
                </c:pt>
                <c:pt idx="4424">
                  <c:v>40.903867937539658</c:v>
                </c:pt>
                <c:pt idx="4425">
                  <c:v>43.5513059415497</c:v>
                </c:pt>
                <c:pt idx="4426">
                  <c:v>39.331243036045954</c:v>
                </c:pt>
                <c:pt idx="4427">
                  <c:v>39.342276955074787</c:v>
                </c:pt>
                <c:pt idx="4428">
                  <c:v>30.533024140785727</c:v>
                </c:pt>
                <c:pt idx="4429">
                  <c:v>39.361446893680373</c:v>
                </c:pt>
                <c:pt idx="4430">
                  <c:v>39.364006072334341</c:v>
                </c:pt>
                <c:pt idx="4431">
                  <c:v>39.342488534550974</c:v>
                </c:pt>
                <c:pt idx="4432">
                  <c:v>42.80626259676194</c:v>
                </c:pt>
                <c:pt idx="4433">
                  <c:v>19.224100962516903</c:v>
                </c:pt>
                <c:pt idx="4434">
                  <c:v>26.11611368561476</c:v>
                </c:pt>
                <c:pt idx="4435">
                  <c:v>22.954622217493664</c:v>
                </c:pt>
                <c:pt idx="4436">
                  <c:v>22.099645606686728</c:v>
                </c:pt>
                <c:pt idx="4437">
                  <c:v>19.510728565694858</c:v>
                </c:pt>
                <c:pt idx="4438">
                  <c:v>12.025215631881879</c:v>
                </c:pt>
                <c:pt idx="4439">
                  <c:v>10.602522608246257</c:v>
                </c:pt>
                <c:pt idx="4440">
                  <c:v>6.8951931259051165</c:v>
                </c:pt>
                <c:pt idx="4441">
                  <c:v>6.8966714272380232</c:v>
                </c:pt>
                <c:pt idx="4442">
                  <c:v>6.8957290234285598</c:v>
                </c:pt>
                <c:pt idx="4443">
                  <c:v>6.8985260814972724</c:v>
                </c:pt>
                <c:pt idx="4444">
                  <c:v>6.8985666563599883</c:v>
                </c:pt>
                <c:pt idx="4445">
                  <c:v>34.616405002964548</c:v>
                </c:pt>
                <c:pt idx="4446">
                  <c:v>34.608650090871485</c:v>
                </c:pt>
                <c:pt idx="4447">
                  <c:v>39.291745210747266</c:v>
                </c:pt>
                <c:pt idx="4448">
                  <c:v>41.43360600545784</c:v>
                </c:pt>
                <c:pt idx="4449">
                  <c:v>42.814912779024681</c:v>
                </c:pt>
                <c:pt idx="4450">
                  <c:v>39.319371572941563</c:v>
                </c:pt>
                <c:pt idx="4451">
                  <c:v>30.517681303798682</c:v>
                </c:pt>
                <c:pt idx="4452">
                  <c:v>30.526739123224793</c:v>
                </c:pt>
                <c:pt idx="4453">
                  <c:v>39.35495802145698</c:v>
                </c:pt>
                <c:pt idx="4454">
                  <c:v>39.345132498753273</c:v>
                </c:pt>
                <c:pt idx="4455">
                  <c:v>30.531360459666626</c:v>
                </c:pt>
                <c:pt idx="4456">
                  <c:v>39.355354179100729</c:v>
                </c:pt>
                <c:pt idx="4457">
                  <c:v>7.8265402687578298</c:v>
                </c:pt>
                <c:pt idx="4458">
                  <c:v>4.6669181381884961</c:v>
                </c:pt>
                <c:pt idx="4459">
                  <c:v>21.805789025171617</c:v>
                </c:pt>
                <c:pt idx="4460">
                  <c:v>18.934425920729446</c:v>
                </c:pt>
                <c:pt idx="4461">
                  <c:v>14.763473204385411</c:v>
                </c:pt>
                <c:pt idx="4462">
                  <c:v>7.6884825804099881</c:v>
                </c:pt>
                <c:pt idx="4463">
                  <c:v>7.2927462215696535</c:v>
                </c:pt>
                <c:pt idx="4464">
                  <c:v>6.8948699116195717</c:v>
                </c:pt>
                <c:pt idx="4465">
                  <c:v>7.0945319853129627</c:v>
                </c:pt>
                <c:pt idx="4466">
                  <c:v>6.8953103462884098</c:v>
                </c:pt>
                <c:pt idx="4467">
                  <c:v>6.896445419670588</c:v>
                </c:pt>
                <c:pt idx="4468">
                  <c:v>7.292527313055321</c:v>
                </c:pt>
                <c:pt idx="4469">
                  <c:v>34.621541008346526</c:v>
                </c:pt>
                <c:pt idx="4470">
                  <c:v>34.622191632222453</c:v>
                </c:pt>
                <c:pt idx="4471">
                  <c:v>39.288288296865439</c:v>
                </c:pt>
                <c:pt idx="4472">
                  <c:v>39.290808501106966</c:v>
                </c:pt>
                <c:pt idx="4473">
                  <c:v>41.533768002808984</c:v>
                </c:pt>
                <c:pt idx="4474">
                  <c:v>41.960351360488872</c:v>
                </c:pt>
                <c:pt idx="4475">
                  <c:v>43.014640496058682</c:v>
                </c:pt>
                <c:pt idx="4476">
                  <c:v>30.525814855936456</c:v>
                </c:pt>
                <c:pt idx="4477">
                  <c:v>39.344900688118102</c:v>
                </c:pt>
                <c:pt idx="4478">
                  <c:v>39.349556006171056</c:v>
                </c:pt>
                <c:pt idx="4479">
                  <c:v>39.353292607611408</c:v>
                </c:pt>
                <c:pt idx="4480">
                  <c:v>39.356143632615954</c:v>
                </c:pt>
                <c:pt idx="4481">
                  <c:v>7.81390973962883</c:v>
                </c:pt>
                <c:pt idx="4482">
                  <c:v>6.0346381933731941</c:v>
                </c:pt>
                <c:pt idx="4483">
                  <c:v>3.657383820316356</c:v>
                </c:pt>
                <c:pt idx="4484">
                  <c:v>0.8860450823635978</c:v>
                </c:pt>
                <c:pt idx="4485">
                  <c:v>28.450485139863787</c:v>
                </c:pt>
                <c:pt idx="4486">
                  <c:v>20.033906624018282</c:v>
                </c:pt>
                <c:pt idx="4487">
                  <c:v>13.182330860609701</c:v>
                </c:pt>
                <c:pt idx="4488">
                  <c:v>7.4962811887576422</c:v>
                </c:pt>
                <c:pt idx="4489">
                  <c:v>6.8996772583639743</c:v>
                </c:pt>
                <c:pt idx="4490">
                  <c:v>6.8997989066225172</c:v>
                </c:pt>
                <c:pt idx="4491">
                  <c:v>6.8978890698081869</c:v>
                </c:pt>
                <c:pt idx="4492">
                  <c:v>6.8955725984818157</c:v>
                </c:pt>
                <c:pt idx="4493">
                  <c:v>34.591078774168146</c:v>
                </c:pt>
                <c:pt idx="4494">
                  <c:v>34.596974195200957</c:v>
                </c:pt>
                <c:pt idx="4495">
                  <c:v>39.272740899661827</c:v>
                </c:pt>
                <c:pt idx="4496">
                  <c:v>39.287435330509268</c:v>
                </c:pt>
                <c:pt idx="4497">
                  <c:v>39.619723396994338</c:v>
                </c:pt>
                <c:pt idx="4498">
                  <c:v>42.286311988858316</c:v>
                </c:pt>
                <c:pt idx="4499">
                  <c:v>43.554300373532037</c:v>
                </c:pt>
                <c:pt idx="4500">
                  <c:v>39.320277191599175</c:v>
                </c:pt>
                <c:pt idx="4501">
                  <c:v>39.324956664290944</c:v>
                </c:pt>
                <c:pt idx="4502">
                  <c:v>43.465582607557401</c:v>
                </c:pt>
                <c:pt idx="4503">
                  <c:v>42.299034379168035</c:v>
                </c:pt>
                <c:pt idx="4504">
                  <c:v>42.729775574700973</c:v>
                </c:pt>
                <c:pt idx="4505">
                  <c:v>21.831500530335365</c:v>
                </c:pt>
                <c:pt idx="4506">
                  <c:v>13.765279723271354</c:v>
                </c:pt>
                <c:pt idx="4507">
                  <c:v>13.764391416257206</c:v>
                </c:pt>
                <c:pt idx="4508">
                  <c:v>13.763932467890349</c:v>
                </c:pt>
                <c:pt idx="4509">
                  <c:v>13.763421130436598</c:v>
                </c:pt>
                <c:pt idx="4510">
                  <c:v>6.8954349375473827</c:v>
                </c:pt>
                <c:pt idx="4511">
                  <c:v>6.8957788881357871</c:v>
                </c:pt>
                <c:pt idx="4512">
                  <c:v>6.8942775267047436</c:v>
                </c:pt>
                <c:pt idx="4513">
                  <c:v>6.8946404947483924</c:v>
                </c:pt>
                <c:pt idx="4514">
                  <c:v>6.8937975332961887</c:v>
                </c:pt>
                <c:pt idx="4515">
                  <c:v>6.8941155328538528</c:v>
                </c:pt>
                <c:pt idx="4516">
                  <c:v>6.8939419785932721</c:v>
                </c:pt>
                <c:pt idx="4517">
                  <c:v>34.586876429810793</c:v>
                </c:pt>
                <c:pt idx="4518">
                  <c:v>34.590357005754207</c:v>
                </c:pt>
                <c:pt idx="4519">
                  <c:v>39.256704103654499</c:v>
                </c:pt>
                <c:pt idx="4520">
                  <c:v>39.265197445767591</c:v>
                </c:pt>
                <c:pt idx="4521">
                  <c:v>39.276355040036911</c:v>
                </c:pt>
                <c:pt idx="4522">
                  <c:v>39.292101978285032</c:v>
                </c:pt>
                <c:pt idx="4523">
                  <c:v>40.481116675818157</c:v>
                </c:pt>
                <c:pt idx="4524">
                  <c:v>40.594825405927217</c:v>
                </c:pt>
                <c:pt idx="4525">
                  <c:v>41.772119498026811</c:v>
                </c:pt>
                <c:pt idx="4526">
                  <c:v>42.838391824731886</c:v>
                </c:pt>
                <c:pt idx="4527">
                  <c:v>43.475793559629679</c:v>
                </c:pt>
                <c:pt idx="4528">
                  <c:v>39.328488961025521</c:v>
                </c:pt>
                <c:pt idx="4529">
                  <c:v>28.758924142822437</c:v>
                </c:pt>
                <c:pt idx="4530">
                  <c:v>25.302596294051707</c:v>
                </c:pt>
                <c:pt idx="4531">
                  <c:v>19.54117339213936</c:v>
                </c:pt>
                <c:pt idx="4532">
                  <c:v>17.814159508376626</c:v>
                </c:pt>
                <c:pt idx="4533">
                  <c:v>13.771552337161056</c:v>
                </c:pt>
                <c:pt idx="4534">
                  <c:v>6.9024000434186323</c:v>
                </c:pt>
                <c:pt idx="4535">
                  <c:v>6.901396219478749</c:v>
                </c:pt>
                <c:pt idx="4536">
                  <c:v>6.9017864691399256</c:v>
                </c:pt>
                <c:pt idx="4537">
                  <c:v>6.9003092594698181</c:v>
                </c:pt>
                <c:pt idx="4538">
                  <c:v>6.89768829671746</c:v>
                </c:pt>
                <c:pt idx="4539">
                  <c:v>6.8956498046713923</c:v>
                </c:pt>
                <c:pt idx="4540">
                  <c:v>6.8929995608738519</c:v>
                </c:pt>
                <c:pt idx="4541">
                  <c:v>34.574443942606713</c:v>
                </c:pt>
                <c:pt idx="4542">
                  <c:v>34.570985760862527</c:v>
                </c:pt>
                <c:pt idx="4543">
                  <c:v>39.262241928983123</c:v>
                </c:pt>
                <c:pt idx="4544">
                  <c:v>39.266071947147196</c:v>
                </c:pt>
                <c:pt idx="4545">
                  <c:v>39.279023305406412</c:v>
                </c:pt>
                <c:pt idx="4546">
                  <c:v>39.296139055076175</c:v>
                </c:pt>
                <c:pt idx="4547">
                  <c:v>41.130420407876059</c:v>
                </c:pt>
                <c:pt idx="4548">
                  <c:v>43.164040793050404</c:v>
                </c:pt>
                <c:pt idx="4549">
                  <c:v>39.328983720599439</c:v>
                </c:pt>
                <c:pt idx="4550">
                  <c:v>39.329137666637322</c:v>
                </c:pt>
                <c:pt idx="4551">
                  <c:v>39.334256061904505</c:v>
                </c:pt>
                <c:pt idx="4552">
                  <c:v>39.333118867421767</c:v>
                </c:pt>
                <c:pt idx="4553">
                  <c:v>0.67549746587163462</c:v>
                </c:pt>
                <c:pt idx="4554">
                  <c:v>27.025261310988807</c:v>
                </c:pt>
                <c:pt idx="4555">
                  <c:v>23.858506116843046</c:v>
                </c:pt>
                <c:pt idx="4556">
                  <c:v>18.961487222295066</c:v>
                </c:pt>
                <c:pt idx="4557">
                  <c:v>18.387284818122744</c:v>
                </c:pt>
                <c:pt idx="4558">
                  <c:v>6.902808675186872</c:v>
                </c:pt>
                <c:pt idx="4559">
                  <c:v>6.9018935080428117</c:v>
                </c:pt>
                <c:pt idx="4560">
                  <c:v>6.9010059699182902</c:v>
                </c:pt>
                <c:pt idx="4561">
                  <c:v>6.9014559546136427</c:v>
                </c:pt>
                <c:pt idx="4562">
                  <c:v>6.9008974931502793</c:v>
                </c:pt>
                <c:pt idx="4563">
                  <c:v>6.8998491667578925</c:v>
                </c:pt>
                <c:pt idx="4564">
                  <c:v>6.8961453331446689</c:v>
                </c:pt>
                <c:pt idx="4565">
                  <c:v>34.577192980115981</c:v>
                </c:pt>
                <c:pt idx="4566">
                  <c:v>34.591728397132371</c:v>
                </c:pt>
                <c:pt idx="4567">
                  <c:v>39.272670055337059</c:v>
                </c:pt>
                <c:pt idx="4568">
                  <c:v>39.283995846327926</c:v>
                </c:pt>
                <c:pt idx="4569">
                  <c:v>39.290691532387363</c:v>
                </c:pt>
                <c:pt idx="4570">
                  <c:v>40.165962779064166</c:v>
                </c:pt>
                <c:pt idx="4571">
                  <c:v>41.777481327298148</c:v>
                </c:pt>
                <c:pt idx="4572">
                  <c:v>42.2063743099311</c:v>
                </c:pt>
                <c:pt idx="4573">
                  <c:v>42.73817484822758</c:v>
                </c:pt>
                <c:pt idx="4574">
                  <c:v>43.272634223152025</c:v>
                </c:pt>
                <c:pt idx="4575">
                  <c:v>39.328427827786811</c:v>
                </c:pt>
                <c:pt idx="4576">
                  <c:v>39.329512486814465</c:v>
                </c:pt>
                <c:pt idx="4577">
                  <c:v>24.739182418789131</c:v>
                </c:pt>
                <c:pt idx="4578">
                  <c:v>24.739182418789131</c:v>
                </c:pt>
                <c:pt idx="4579">
                  <c:v>22.144672376212508</c:v>
                </c:pt>
                <c:pt idx="4580">
                  <c:v>18.110906625682343</c:v>
                </c:pt>
                <c:pt idx="4581">
                  <c:v>15.373933791477407</c:v>
                </c:pt>
                <c:pt idx="4582">
                  <c:v>6.9055128184920784</c:v>
                </c:pt>
                <c:pt idx="4583">
                  <c:v>6.9024705538105424</c:v>
                </c:pt>
                <c:pt idx="4584">
                  <c:v>6.8971315991208506</c:v>
                </c:pt>
                <c:pt idx="4585">
                  <c:v>6.8968035691344864</c:v>
                </c:pt>
                <c:pt idx="4586">
                  <c:v>6.8931321756065955</c:v>
                </c:pt>
                <c:pt idx="4587">
                  <c:v>6.8980749629049836</c:v>
                </c:pt>
                <c:pt idx="4588">
                  <c:v>6.8943308931486387</c:v>
                </c:pt>
                <c:pt idx="4589">
                  <c:v>34.585708347702578</c:v>
                </c:pt>
                <c:pt idx="4590">
                  <c:v>34.589437782206879</c:v>
                </c:pt>
                <c:pt idx="4591">
                  <c:v>39.264570278266866</c:v>
                </c:pt>
                <c:pt idx="4592">
                  <c:v>39.281839950097336</c:v>
                </c:pt>
                <c:pt idx="4593">
                  <c:v>39.293427786665127</c:v>
                </c:pt>
                <c:pt idx="4594">
                  <c:v>40.267493670696631</c:v>
                </c:pt>
                <c:pt idx="4595">
                  <c:v>39.295824059446872</c:v>
                </c:pt>
                <c:pt idx="4596">
                  <c:v>42.088633496802139</c:v>
                </c:pt>
                <c:pt idx="4597">
                  <c:v>39.325260384599325</c:v>
                </c:pt>
                <c:pt idx="4598">
                  <c:v>39.335015606441146</c:v>
                </c:pt>
                <c:pt idx="4599">
                  <c:v>39.335832596966021</c:v>
                </c:pt>
                <c:pt idx="4600">
                  <c:v>39.339846796246754</c:v>
                </c:pt>
                <c:pt idx="4601">
                  <c:v>3.4525904902095741</c:v>
                </c:pt>
                <c:pt idx="4602">
                  <c:v>2.6608499481947669</c:v>
                </c:pt>
                <c:pt idx="4603">
                  <c:v>0.4767677446154317</c:v>
                </c:pt>
                <c:pt idx="4604">
                  <c:v>24.138886197675482</c:v>
                </c:pt>
                <c:pt idx="4605">
                  <c:v>14.97100846909494</c:v>
                </c:pt>
                <c:pt idx="4606">
                  <c:v>6.9009385182860985</c:v>
                </c:pt>
                <c:pt idx="4607">
                  <c:v>6.9016485880975296</c:v>
                </c:pt>
                <c:pt idx="4608">
                  <c:v>6.8971634375556512</c:v>
                </c:pt>
                <c:pt idx="4609">
                  <c:v>6.8938811512318194</c:v>
                </c:pt>
                <c:pt idx="4610">
                  <c:v>6.8956654096395544</c:v>
                </c:pt>
                <c:pt idx="4611">
                  <c:v>6.8983433646578201</c:v>
                </c:pt>
                <c:pt idx="4612">
                  <c:v>6.8975830965847376</c:v>
                </c:pt>
                <c:pt idx="4613">
                  <c:v>34.59870524678103</c:v>
                </c:pt>
                <c:pt idx="4614">
                  <c:v>34.604918239668727</c:v>
                </c:pt>
                <c:pt idx="4615">
                  <c:v>39.27654727301735</c:v>
                </c:pt>
                <c:pt idx="4616">
                  <c:v>39.286511519787034</c:v>
                </c:pt>
                <c:pt idx="4617">
                  <c:v>39.512705148606798</c:v>
                </c:pt>
                <c:pt idx="4618">
                  <c:v>41.448765675109335</c:v>
                </c:pt>
                <c:pt idx="4619">
                  <c:v>42.93022741973644</c:v>
                </c:pt>
                <c:pt idx="4620">
                  <c:v>43.468500023104802</c:v>
                </c:pt>
                <c:pt idx="4621">
                  <c:v>39.328050772017065</c:v>
                </c:pt>
                <c:pt idx="4622">
                  <c:v>39.33670614269181</c:v>
                </c:pt>
                <c:pt idx="4623">
                  <c:v>39.344151048807809</c:v>
                </c:pt>
                <c:pt idx="4624">
                  <c:v>39.33654095301597</c:v>
                </c:pt>
                <c:pt idx="4625">
                  <c:v>5.2495693832859764</c:v>
                </c:pt>
                <c:pt idx="4626">
                  <c:v>3.468797338300138</c:v>
                </c:pt>
                <c:pt idx="4627">
                  <c:v>0.90543219029721222</c:v>
                </c:pt>
                <c:pt idx="4628">
                  <c:v>23.533631000552322</c:v>
                </c:pt>
                <c:pt idx="4629">
                  <c:v>20.66534297031604</c:v>
                </c:pt>
                <c:pt idx="4630">
                  <c:v>11.176935078624187</c:v>
                </c:pt>
                <c:pt idx="4631">
                  <c:v>12.317891168029918</c:v>
                </c:pt>
                <c:pt idx="4632">
                  <c:v>6.8975258935582211</c:v>
                </c:pt>
                <c:pt idx="4633">
                  <c:v>7.0967069630067954</c:v>
                </c:pt>
                <c:pt idx="4634">
                  <c:v>6.8986063682212455</c:v>
                </c:pt>
                <c:pt idx="4635">
                  <c:v>6.8968565816619494</c:v>
                </c:pt>
                <c:pt idx="4636">
                  <c:v>6.8978742529168988</c:v>
                </c:pt>
                <c:pt idx="4637">
                  <c:v>34.613040030079986</c:v>
                </c:pt>
                <c:pt idx="4638">
                  <c:v>34.617572439533468</c:v>
                </c:pt>
                <c:pt idx="4639">
                  <c:v>39.50786001158707</c:v>
                </c:pt>
                <c:pt idx="4640">
                  <c:v>41.861296288170749</c:v>
                </c:pt>
                <c:pt idx="4641">
                  <c:v>39.323142367754294</c:v>
                </c:pt>
                <c:pt idx="4642">
                  <c:v>39.331810548464965</c:v>
                </c:pt>
                <c:pt idx="4643">
                  <c:v>39.346748151651518</c:v>
                </c:pt>
                <c:pt idx="4644">
                  <c:v>39.352117587329651</c:v>
                </c:pt>
                <c:pt idx="4645">
                  <c:v>39.364301086812006</c:v>
                </c:pt>
                <c:pt idx="4646">
                  <c:v>39.381752897514758</c:v>
                </c:pt>
                <c:pt idx="4647">
                  <c:v>39.376378566742929</c:v>
                </c:pt>
                <c:pt idx="4648">
                  <c:v>39.363849418725344</c:v>
                </c:pt>
                <c:pt idx="4649">
                  <c:v>2.2971688683303841</c:v>
                </c:pt>
                <c:pt idx="4650">
                  <c:v>7.8246801168367304</c:v>
                </c:pt>
                <c:pt idx="4651">
                  <c:v>7.8209824542006787</c:v>
                </c:pt>
                <c:pt idx="4652">
                  <c:v>7.8255550054653247</c:v>
                </c:pt>
                <c:pt idx="4653">
                  <c:v>7.2363477000539476</c:v>
                </c:pt>
                <c:pt idx="4654">
                  <c:v>1.4508999461196171E-2</c:v>
                </c:pt>
                <c:pt idx="4655">
                  <c:v>-2.1409164223174613</c:v>
                </c:pt>
                <c:pt idx="4656">
                  <c:v>-1.9443259945327758</c:v>
                </c:pt>
                <c:pt idx="4657">
                  <c:v>-4.6927972962853168</c:v>
                </c:pt>
                <c:pt idx="4658">
                  <c:v>-4.6943490898188518</c:v>
                </c:pt>
                <c:pt idx="4659">
                  <c:v>-6.859992114162397</c:v>
                </c:pt>
                <c:pt idx="4660">
                  <c:v>18.304417189279132</c:v>
                </c:pt>
                <c:pt idx="4661">
                  <c:v>35.919098279190088</c:v>
                </c:pt>
                <c:pt idx="4662">
                  <c:v>36.451255958996626</c:v>
                </c:pt>
                <c:pt idx="4663">
                  <c:v>42.696178443966559</c:v>
                </c:pt>
                <c:pt idx="4664">
                  <c:v>43.542322642161153</c:v>
                </c:pt>
                <c:pt idx="4665">
                  <c:v>39.329676646670009</c:v>
                </c:pt>
                <c:pt idx="4666">
                  <c:v>30.528772511259238</c:v>
                </c:pt>
                <c:pt idx="4667">
                  <c:v>30.530066485462939</c:v>
                </c:pt>
                <c:pt idx="4668">
                  <c:v>30.536351503023887</c:v>
                </c:pt>
                <c:pt idx="4669">
                  <c:v>39.359679910525095</c:v>
                </c:pt>
                <c:pt idx="4670">
                  <c:v>39.366856521207453</c:v>
                </c:pt>
                <c:pt idx="4671">
                  <c:v>39.365018191532357</c:v>
                </c:pt>
                <c:pt idx="4672">
                  <c:v>39.358789316247709</c:v>
                </c:pt>
                <c:pt idx="4673">
                  <c:v>2.3020545497458782</c:v>
                </c:pt>
                <c:pt idx="4674">
                  <c:v>2.3023846633550393</c:v>
                </c:pt>
                <c:pt idx="4675">
                  <c:v>7.8333186020450283</c:v>
                </c:pt>
                <c:pt idx="4676">
                  <c:v>6.8459943685536135</c:v>
                </c:pt>
                <c:pt idx="4677">
                  <c:v>6.0539971033958784</c:v>
                </c:pt>
                <c:pt idx="4678">
                  <c:v>-0.77072520916844411</c:v>
                </c:pt>
                <c:pt idx="4679">
                  <c:v>-1.5564128784546853</c:v>
                </c:pt>
                <c:pt idx="4680">
                  <c:v>-1.9494082506514714</c:v>
                </c:pt>
                <c:pt idx="4681">
                  <c:v>-2.3408823750673022</c:v>
                </c:pt>
                <c:pt idx="4682">
                  <c:v>19.71873750234057</c:v>
                </c:pt>
                <c:pt idx="4683">
                  <c:v>8.2830464139541586</c:v>
                </c:pt>
                <c:pt idx="4684">
                  <c:v>12.025947018314042</c:v>
                </c:pt>
                <c:pt idx="4685">
                  <c:v>35.911850307361128</c:v>
                </c:pt>
                <c:pt idx="4686">
                  <c:v>35.804077331306168</c:v>
                </c:pt>
                <c:pt idx="4687">
                  <c:v>41.102213842733676</c:v>
                </c:pt>
                <c:pt idx="4688">
                  <c:v>40.997809944442956</c:v>
                </c:pt>
                <c:pt idx="4689">
                  <c:v>41.842771326208322</c:v>
                </c:pt>
                <c:pt idx="4690">
                  <c:v>30.516387329595016</c:v>
                </c:pt>
                <c:pt idx="4691">
                  <c:v>30.518975278002451</c:v>
                </c:pt>
                <c:pt idx="4692">
                  <c:v>42.153012982135046</c:v>
                </c:pt>
                <c:pt idx="4693">
                  <c:v>30.513799381187521</c:v>
                </c:pt>
                <c:pt idx="4694">
                  <c:v>30.523226907528958</c:v>
                </c:pt>
                <c:pt idx="4695">
                  <c:v>30.525445149021042</c:v>
                </c:pt>
                <c:pt idx="4696">
                  <c:v>30.538015184142964</c:v>
                </c:pt>
                <c:pt idx="4697">
                  <c:v>7.8360882847971185</c:v>
                </c:pt>
                <c:pt idx="4698">
                  <c:v>7.8304256965112469</c:v>
                </c:pt>
                <c:pt idx="4699">
                  <c:v>-3.4789865684427081E-2</c:v>
                </c:pt>
                <c:pt idx="4700">
                  <c:v>-4.1356046701175568</c:v>
                </c:pt>
                <c:pt idx="4701">
                  <c:v>-4.5269749011386828</c:v>
                </c:pt>
                <c:pt idx="4702">
                  <c:v>14.296498657160992</c:v>
                </c:pt>
                <c:pt idx="4703">
                  <c:v>10.882948758789633</c:v>
                </c:pt>
                <c:pt idx="4704">
                  <c:v>8.2830464139541586</c:v>
                </c:pt>
                <c:pt idx="4705">
                  <c:v>11.741667524988012</c:v>
                </c:pt>
                <c:pt idx="4706">
                  <c:v>7.2934029473398923</c:v>
                </c:pt>
                <c:pt idx="4707">
                  <c:v>13.4525942842488</c:v>
                </c:pt>
                <c:pt idx="4708">
                  <c:v>10.886765624762178</c:v>
                </c:pt>
                <c:pt idx="4709">
                  <c:v>34.629707330723129</c:v>
                </c:pt>
                <c:pt idx="4710">
                  <c:v>35.488530789046521</c:v>
                </c:pt>
                <c:pt idx="4711">
                  <c:v>41.326788267610461</c:v>
                </c:pt>
                <c:pt idx="4712">
                  <c:v>43.228382725683694</c:v>
                </c:pt>
                <c:pt idx="4713">
                  <c:v>39.327958534809078</c:v>
                </c:pt>
                <c:pt idx="4714">
                  <c:v>39.338206273131995</c:v>
                </c:pt>
                <c:pt idx="4715">
                  <c:v>39.348423111908069</c:v>
                </c:pt>
                <c:pt idx="4716">
                  <c:v>39.36475350723282</c:v>
                </c:pt>
                <c:pt idx="4717">
                  <c:v>39.375614064803159</c:v>
                </c:pt>
                <c:pt idx="4718">
                  <c:v>39.380268319101866</c:v>
                </c:pt>
                <c:pt idx="4719">
                  <c:v>39.383962461546929</c:v>
                </c:pt>
                <c:pt idx="4720">
                  <c:v>39.387070400388019</c:v>
                </c:pt>
                <c:pt idx="4721">
                  <c:v>7.8128681891764558</c:v>
                </c:pt>
                <c:pt idx="4722">
                  <c:v>7.8256001545307328</c:v>
                </c:pt>
                <c:pt idx="4723">
                  <c:v>7.831796494994328</c:v>
                </c:pt>
                <c:pt idx="4724">
                  <c:v>2.8958196509455454</c:v>
                </c:pt>
                <c:pt idx="4725">
                  <c:v>0.11854707555573374</c:v>
                </c:pt>
                <c:pt idx="4726">
                  <c:v>0.79374799774696969</c:v>
                </c:pt>
                <c:pt idx="4727">
                  <c:v>-1.9511023350669663</c:v>
                </c:pt>
                <c:pt idx="4728">
                  <c:v>-4.1114199397623654</c:v>
                </c:pt>
                <c:pt idx="4729">
                  <c:v>-3.9129696596271986</c:v>
                </c:pt>
                <c:pt idx="4730">
                  <c:v>-3.9161523215117504</c:v>
                </c:pt>
                <c:pt idx="4731">
                  <c:v>-3.3258362072894214</c:v>
                </c:pt>
                <c:pt idx="4732">
                  <c:v>-5.4886016968004787</c:v>
                </c:pt>
                <c:pt idx="4733">
                  <c:v>37.826397220677485</c:v>
                </c:pt>
                <c:pt idx="4734">
                  <c:v>36.234060248098388</c:v>
                </c:pt>
                <c:pt idx="4735">
                  <c:v>40.040823370858362</c:v>
                </c:pt>
                <c:pt idx="4736">
                  <c:v>41.001859494384888</c:v>
                </c:pt>
                <c:pt idx="4737">
                  <c:v>40.255213261254987</c:v>
                </c:pt>
                <c:pt idx="4738">
                  <c:v>39.282659603337656</c:v>
                </c:pt>
                <c:pt idx="4739">
                  <c:v>40.147732235464339</c:v>
                </c:pt>
                <c:pt idx="4740">
                  <c:v>42.48514100250555</c:v>
                </c:pt>
                <c:pt idx="4741">
                  <c:v>30.516387329595016</c:v>
                </c:pt>
                <c:pt idx="4742">
                  <c:v>30.519529838375465</c:v>
                </c:pt>
                <c:pt idx="4743">
                  <c:v>39.317560340182901</c:v>
                </c:pt>
                <c:pt idx="4744">
                  <c:v>41.321421805216296</c:v>
                </c:pt>
                <c:pt idx="4745">
                  <c:v>13.765236106713955</c:v>
                </c:pt>
                <c:pt idx="4746">
                  <c:v>13.76529747781986</c:v>
                </c:pt>
                <c:pt idx="4747">
                  <c:v>13.764970289005117</c:v>
                </c:pt>
                <c:pt idx="4748">
                  <c:v>13.764452308656555</c:v>
                </c:pt>
                <c:pt idx="4749">
                  <c:v>13.76383624766269</c:v>
                </c:pt>
                <c:pt idx="4750">
                  <c:v>6.8948494380354868</c:v>
                </c:pt>
                <c:pt idx="4751">
                  <c:v>6.8953498136564617</c:v>
                </c:pt>
                <c:pt idx="4752">
                  <c:v>6.8946418784233243</c:v>
                </c:pt>
                <c:pt idx="4753">
                  <c:v>6.8943006092148744</c:v>
                </c:pt>
                <c:pt idx="4754">
                  <c:v>6.8948191308484539</c:v>
                </c:pt>
                <c:pt idx="4755">
                  <c:v>6.8950798896630925</c:v>
                </c:pt>
                <c:pt idx="4756">
                  <c:v>6.895241986889741</c:v>
                </c:pt>
                <c:pt idx="4757">
                  <c:v>34.589102158444973</c:v>
                </c:pt>
                <c:pt idx="4758">
                  <c:v>34.588953776350117</c:v>
                </c:pt>
                <c:pt idx="4759">
                  <c:v>39.248111649223659</c:v>
                </c:pt>
                <c:pt idx="4760">
                  <c:v>39.249821625376363</c:v>
                </c:pt>
                <c:pt idx="4761">
                  <c:v>39.253797724590449</c:v>
                </c:pt>
                <c:pt idx="4762">
                  <c:v>39.25765566439825</c:v>
                </c:pt>
                <c:pt idx="4763">
                  <c:v>39.259529965596165</c:v>
                </c:pt>
                <c:pt idx="4764">
                  <c:v>39.269511751423181</c:v>
                </c:pt>
                <c:pt idx="4765">
                  <c:v>39.282154422085753</c:v>
                </c:pt>
                <c:pt idx="4766">
                  <c:v>39.285020769122958</c:v>
                </c:pt>
                <c:pt idx="4767">
                  <c:v>39.28798997713502</c:v>
                </c:pt>
                <c:pt idx="4768">
                  <c:v>39.290115433057444</c:v>
                </c:pt>
                <c:pt idx="4769">
                  <c:v>13.7720426000665</c:v>
                </c:pt>
                <c:pt idx="4770">
                  <c:v>13.772655754034931</c:v>
                </c:pt>
                <c:pt idx="4771">
                  <c:v>13.770785587990826</c:v>
                </c:pt>
                <c:pt idx="4772">
                  <c:v>13.771348112018028</c:v>
                </c:pt>
                <c:pt idx="4773">
                  <c:v>13.767539358736462</c:v>
                </c:pt>
                <c:pt idx="4774">
                  <c:v>6.8986063084697813</c:v>
                </c:pt>
                <c:pt idx="4775">
                  <c:v>6.8980616576420841</c:v>
                </c:pt>
                <c:pt idx="4776">
                  <c:v>6.8974625030304342</c:v>
                </c:pt>
                <c:pt idx="4777">
                  <c:v>6.8959979772764379</c:v>
                </c:pt>
                <c:pt idx="4778">
                  <c:v>6.8959581697129728</c:v>
                </c:pt>
                <c:pt idx="4779">
                  <c:v>6.8958117896691657</c:v>
                </c:pt>
                <c:pt idx="4780">
                  <c:v>6.895241986889741</c:v>
                </c:pt>
                <c:pt idx="4781">
                  <c:v>34.587884657986933</c:v>
                </c:pt>
                <c:pt idx="4782">
                  <c:v>34.586398353447265</c:v>
                </c:pt>
                <c:pt idx="4783">
                  <c:v>39.252727216677762</c:v>
                </c:pt>
                <c:pt idx="4784">
                  <c:v>39.261090640788318</c:v>
                </c:pt>
                <c:pt idx="4785">
                  <c:v>39.27483573028757</c:v>
                </c:pt>
                <c:pt idx="4786">
                  <c:v>39.287931124449877</c:v>
                </c:pt>
                <c:pt idx="4787">
                  <c:v>39.622521162177435</c:v>
                </c:pt>
                <c:pt idx="4788">
                  <c:v>41.555333850431381</c:v>
                </c:pt>
                <c:pt idx="4789">
                  <c:v>43.575261381360704</c:v>
                </c:pt>
                <c:pt idx="4790">
                  <c:v>39.330706022224959</c:v>
                </c:pt>
                <c:pt idx="4791">
                  <c:v>39.333118867421767</c:v>
                </c:pt>
                <c:pt idx="4792">
                  <c:v>43.468500023104802</c:v>
                </c:pt>
                <c:pt idx="4793">
                  <c:v>8.657256389020114E-2</c:v>
                </c:pt>
                <c:pt idx="4794">
                  <c:v>28.174680238784859</c:v>
                </c:pt>
                <c:pt idx="4795">
                  <c:v>25.286551013538894</c:v>
                </c:pt>
                <c:pt idx="4796">
                  <c:v>21.544189633281484</c:v>
                </c:pt>
                <c:pt idx="4797">
                  <c:v>14.170924469526895</c:v>
                </c:pt>
                <c:pt idx="4798">
                  <c:v>6.8985866423739619</c:v>
                </c:pt>
                <c:pt idx="4799">
                  <c:v>6.8963951541944253</c:v>
                </c:pt>
                <c:pt idx="4800">
                  <c:v>6.8952873121832825</c:v>
                </c:pt>
                <c:pt idx="4801">
                  <c:v>6.8930874590729729</c:v>
                </c:pt>
                <c:pt idx="4802">
                  <c:v>6.8923473437219966</c:v>
                </c:pt>
                <c:pt idx="4803">
                  <c:v>6.8917273796008862</c:v>
                </c:pt>
                <c:pt idx="4804">
                  <c:v>6.8916036164199621</c:v>
                </c:pt>
                <c:pt idx="4805">
                  <c:v>34.574896479686892</c:v>
                </c:pt>
                <c:pt idx="4806">
                  <c:v>34.578631946730447</c:v>
                </c:pt>
                <c:pt idx="4807">
                  <c:v>39.261700492451098</c:v>
                </c:pt>
                <c:pt idx="4808">
                  <c:v>39.276906218333039</c:v>
                </c:pt>
                <c:pt idx="4809">
                  <c:v>39.292003119651952</c:v>
                </c:pt>
                <c:pt idx="4810">
                  <c:v>41.018057705132087</c:v>
                </c:pt>
                <c:pt idx="4811">
                  <c:v>42.931499373727512</c:v>
                </c:pt>
                <c:pt idx="4812">
                  <c:v>39.329632086519609</c:v>
                </c:pt>
                <c:pt idx="4813">
                  <c:v>39.340139089550441</c:v>
                </c:pt>
                <c:pt idx="4814">
                  <c:v>39.345080615363571</c:v>
                </c:pt>
                <c:pt idx="4815">
                  <c:v>39.352351005155057</c:v>
                </c:pt>
                <c:pt idx="4816">
                  <c:v>39.355735132331461</c:v>
                </c:pt>
                <c:pt idx="4817">
                  <c:v>7.8026018668669987</c:v>
                </c:pt>
                <c:pt idx="4818">
                  <c:v>7.2125886265718</c:v>
                </c:pt>
                <c:pt idx="4819">
                  <c:v>5.437260200045003</c:v>
                </c:pt>
                <c:pt idx="4820">
                  <c:v>27.579965105436987</c:v>
                </c:pt>
                <c:pt idx="4821">
                  <c:v>13.768992691227293</c:v>
                </c:pt>
                <c:pt idx="4822">
                  <c:v>6.8972986041239386</c:v>
                </c:pt>
                <c:pt idx="4823">
                  <c:v>7.2964676721030068</c:v>
                </c:pt>
                <c:pt idx="4824">
                  <c:v>7.6935829448814674</c:v>
                </c:pt>
                <c:pt idx="4825">
                  <c:v>6.8983931204876479</c:v>
                </c:pt>
                <c:pt idx="4826">
                  <c:v>6.8988466492940788</c:v>
                </c:pt>
                <c:pt idx="4827">
                  <c:v>6.8943976077177185</c:v>
                </c:pt>
                <c:pt idx="4828">
                  <c:v>6.8960278870499021</c:v>
                </c:pt>
                <c:pt idx="4829">
                  <c:v>34.597502515378189</c:v>
                </c:pt>
                <c:pt idx="4830">
                  <c:v>34.617542892370352</c:v>
                </c:pt>
                <c:pt idx="4831">
                  <c:v>39.285930086188316</c:v>
                </c:pt>
                <c:pt idx="4832">
                  <c:v>41.867780023219169</c:v>
                </c:pt>
                <c:pt idx="4833">
                  <c:v>39.830672698394018</c:v>
                </c:pt>
                <c:pt idx="4834">
                  <c:v>43.557294804941023</c:v>
                </c:pt>
                <c:pt idx="4835">
                  <c:v>39.334816923886557</c:v>
                </c:pt>
                <c:pt idx="4836">
                  <c:v>39.352502319635093</c:v>
                </c:pt>
                <c:pt idx="4837">
                  <c:v>39.363074835322045</c:v>
                </c:pt>
                <c:pt idx="4838">
                  <c:v>39.358426710498669</c:v>
                </c:pt>
                <c:pt idx="4839">
                  <c:v>39.356718825204034</c:v>
                </c:pt>
                <c:pt idx="4840">
                  <c:v>39.355042094718449</c:v>
                </c:pt>
                <c:pt idx="4841">
                  <c:v>7.8235217297791575</c:v>
                </c:pt>
                <c:pt idx="4842">
                  <c:v>7.8208242195546864</c:v>
                </c:pt>
                <c:pt idx="4843">
                  <c:v>7.8223200488410818</c:v>
                </c:pt>
                <c:pt idx="4844">
                  <c:v>4.067081009170586</c:v>
                </c:pt>
                <c:pt idx="4845">
                  <c:v>1.689958669971352</c:v>
                </c:pt>
                <c:pt idx="4846">
                  <c:v>20.304910543913948</c:v>
                </c:pt>
                <c:pt idx="4847">
                  <c:v>18.30976561514511</c:v>
                </c:pt>
                <c:pt idx="4848">
                  <c:v>18.311102721645344</c:v>
                </c:pt>
                <c:pt idx="4849">
                  <c:v>13.463730038994566</c:v>
                </c:pt>
                <c:pt idx="4850">
                  <c:v>6.8984683962740538</c:v>
                </c:pt>
                <c:pt idx="4851">
                  <c:v>6.8998965262643246</c:v>
                </c:pt>
                <c:pt idx="4852">
                  <c:v>10.900124657215363</c:v>
                </c:pt>
                <c:pt idx="4853">
                  <c:v>34.620009196014543</c:v>
                </c:pt>
                <c:pt idx="4854">
                  <c:v>36.030852328959178</c:v>
                </c:pt>
                <c:pt idx="4855">
                  <c:v>39.616614777610536</c:v>
                </c:pt>
                <c:pt idx="4856">
                  <c:v>41.648346779092861</c:v>
                </c:pt>
                <c:pt idx="4857">
                  <c:v>39.31876782801357</c:v>
                </c:pt>
                <c:pt idx="4858">
                  <c:v>39.332033014344475</c:v>
                </c:pt>
                <c:pt idx="4859">
                  <c:v>39.337748972881087</c:v>
                </c:pt>
                <c:pt idx="4860">
                  <c:v>30.516017622679637</c:v>
                </c:pt>
                <c:pt idx="4861">
                  <c:v>43.418903885843541</c:v>
                </c:pt>
                <c:pt idx="4862">
                  <c:v>30.52119351949451</c:v>
                </c:pt>
                <c:pt idx="4863">
                  <c:v>30.528402804343884</c:v>
                </c:pt>
                <c:pt idx="4864">
                  <c:v>39.345626288452237</c:v>
                </c:pt>
                <c:pt idx="4865">
                  <c:v>7.8251126456206448</c:v>
                </c:pt>
                <c:pt idx="4866">
                  <c:v>7.8223200488410818</c:v>
                </c:pt>
                <c:pt idx="4867">
                  <c:v>5.8489537055937593</c:v>
                </c:pt>
                <c:pt idx="4868">
                  <c:v>4.4670090098078159</c:v>
                </c:pt>
                <c:pt idx="4869">
                  <c:v>4.4653359599725286</c:v>
                </c:pt>
                <c:pt idx="4870">
                  <c:v>-2.9308077008363327</c:v>
                </c:pt>
                <c:pt idx="4871">
                  <c:v>-3.5193752571837984</c:v>
                </c:pt>
                <c:pt idx="4872">
                  <c:v>-2.9324497011991602</c:v>
                </c:pt>
                <c:pt idx="4873">
                  <c:v>-3.3242146426918953</c:v>
                </c:pt>
                <c:pt idx="4874">
                  <c:v>-3.914560990747431</c:v>
                </c:pt>
                <c:pt idx="4875">
                  <c:v>-3.7177317259383917</c:v>
                </c:pt>
                <c:pt idx="4876">
                  <c:v>-3.3274577714967757</c:v>
                </c:pt>
                <c:pt idx="4877">
                  <c:v>34.667137481649029</c:v>
                </c:pt>
                <c:pt idx="4878">
                  <c:v>34.667276430654844</c:v>
                </c:pt>
                <c:pt idx="4879">
                  <c:v>39.330258832565598</c:v>
                </c:pt>
                <c:pt idx="4880">
                  <c:v>39.333503817339562</c:v>
                </c:pt>
                <c:pt idx="4881">
                  <c:v>39.339638665973844</c:v>
                </c:pt>
                <c:pt idx="4882">
                  <c:v>39.337625598704022</c:v>
                </c:pt>
                <c:pt idx="4883">
                  <c:v>39.339535978586731</c:v>
                </c:pt>
                <c:pt idx="4884">
                  <c:v>39.338821175596166</c:v>
                </c:pt>
                <c:pt idx="4885">
                  <c:v>39.341199330672517</c:v>
                </c:pt>
                <c:pt idx="4886">
                  <c:v>39.335045056592151</c:v>
                </c:pt>
                <c:pt idx="4887">
                  <c:v>39.329472745080594</c:v>
                </c:pt>
                <c:pt idx="4888">
                  <c:v>43.233914169374856</c:v>
                </c:pt>
                <c:pt idx="4889">
                  <c:v>2.4844616057644306</c:v>
                </c:pt>
                <c:pt idx="4890">
                  <c:v>0.90244954246498843</c:v>
                </c:pt>
                <c:pt idx="4891">
                  <c:v>17.783624575612397</c:v>
                </c:pt>
                <c:pt idx="4892">
                  <c:v>14.562100345518333</c:v>
                </c:pt>
                <c:pt idx="4893">
                  <c:v>13.963239572138589</c:v>
                </c:pt>
                <c:pt idx="4894">
                  <c:v>7.6867085461768054</c:v>
                </c:pt>
                <c:pt idx="4895">
                  <c:v>7.2905571381320344</c:v>
                </c:pt>
                <c:pt idx="4896">
                  <c:v>7.6867085461768054</c:v>
                </c:pt>
                <c:pt idx="4897">
                  <c:v>7.6867085461768054</c:v>
                </c:pt>
                <c:pt idx="4898">
                  <c:v>7.2905571381320344</c:v>
                </c:pt>
                <c:pt idx="4899">
                  <c:v>7.0927920056360447</c:v>
                </c:pt>
                <c:pt idx="4900">
                  <c:v>6.8947342497908046</c:v>
                </c:pt>
                <c:pt idx="4901">
                  <c:v>34.620016889694391</c:v>
                </c:pt>
                <c:pt idx="4902">
                  <c:v>34.619099844530581</c:v>
                </c:pt>
                <c:pt idx="4903">
                  <c:v>39.285811906012945</c:v>
                </c:pt>
                <c:pt idx="4904">
                  <c:v>40.145953652128505</c:v>
                </c:pt>
                <c:pt idx="4905">
                  <c:v>42.271469192011907</c:v>
                </c:pt>
                <c:pt idx="4906">
                  <c:v>30.514723648475908</c:v>
                </c:pt>
                <c:pt idx="4907">
                  <c:v>39.324611371468322</c:v>
                </c:pt>
                <c:pt idx="4908">
                  <c:v>30.516387329595016</c:v>
                </c:pt>
                <c:pt idx="4909">
                  <c:v>39.340709271778181</c:v>
                </c:pt>
                <c:pt idx="4910">
                  <c:v>39.351257178757407</c:v>
                </c:pt>
                <c:pt idx="4911">
                  <c:v>39.354543714455858</c:v>
                </c:pt>
                <c:pt idx="4912">
                  <c:v>39.336402821911584</c:v>
                </c:pt>
                <c:pt idx="4913">
                  <c:v>3.4801422619287132</c:v>
                </c:pt>
                <c:pt idx="4914">
                  <c:v>19.79424510846583</c:v>
                </c:pt>
                <c:pt idx="4915">
                  <c:v>14.364504413730891</c:v>
                </c:pt>
                <c:pt idx="4916">
                  <c:v>14.165048242137924</c:v>
                </c:pt>
                <c:pt idx="4917">
                  <c:v>13.765884579914456</c:v>
                </c:pt>
                <c:pt idx="4918">
                  <c:v>6.8970981667409026</c:v>
                </c:pt>
                <c:pt idx="4919">
                  <c:v>6.8974037331544391</c:v>
                </c:pt>
                <c:pt idx="4920">
                  <c:v>6.8975397819105417</c:v>
                </c:pt>
                <c:pt idx="4921">
                  <c:v>6.8984825597870092</c:v>
                </c:pt>
                <c:pt idx="4922">
                  <c:v>6.8984693502327845</c:v>
                </c:pt>
                <c:pt idx="4923">
                  <c:v>6.8986331308394711</c:v>
                </c:pt>
                <c:pt idx="4924">
                  <c:v>6.8981533187653046</c:v>
                </c:pt>
                <c:pt idx="4925">
                  <c:v>34.607185753610615</c:v>
                </c:pt>
                <c:pt idx="4926">
                  <c:v>34.605048389089454</c:v>
                </c:pt>
                <c:pt idx="4927">
                  <c:v>39.282154422085753</c:v>
                </c:pt>
                <c:pt idx="4928">
                  <c:v>39.289389049277275</c:v>
                </c:pt>
                <c:pt idx="4929">
                  <c:v>39.51384518480841</c:v>
                </c:pt>
                <c:pt idx="4930">
                  <c:v>41.023457112615006</c:v>
                </c:pt>
                <c:pt idx="4931">
                  <c:v>42.305395571907113</c:v>
                </c:pt>
                <c:pt idx="4932">
                  <c:v>39.326778988698734</c:v>
                </c:pt>
                <c:pt idx="4933">
                  <c:v>39.333282036460794</c:v>
                </c:pt>
                <c:pt idx="4934">
                  <c:v>39.339693520467222</c:v>
                </c:pt>
                <c:pt idx="4935">
                  <c:v>39.345031782404199</c:v>
                </c:pt>
                <c:pt idx="4936">
                  <c:v>39.344539625946496</c:v>
                </c:pt>
                <c:pt idx="4937">
                  <c:v>4.2354630141893042</c:v>
                </c:pt>
                <c:pt idx="4938">
                  <c:v>3.6443356200971593</c:v>
                </c:pt>
                <c:pt idx="4939">
                  <c:v>0.473823301101091</c:v>
                </c:pt>
                <c:pt idx="4940">
                  <c:v>22.414613213683925</c:v>
                </c:pt>
                <c:pt idx="4941">
                  <c:v>15.171206169379094</c:v>
                </c:pt>
                <c:pt idx="4942">
                  <c:v>6.9034745715043888</c:v>
                </c:pt>
                <c:pt idx="4943">
                  <c:v>6.9008542853961634</c:v>
                </c:pt>
                <c:pt idx="4944">
                  <c:v>6.8956857668384153</c:v>
                </c:pt>
                <c:pt idx="4945">
                  <c:v>6.8955559097580004</c:v>
                </c:pt>
                <c:pt idx="4946">
                  <c:v>6.8934807840320831</c:v>
                </c:pt>
                <c:pt idx="4947">
                  <c:v>6.8916283966352117</c:v>
                </c:pt>
                <c:pt idx="4948">
                  <c:v>6.8918443704484673</c:v>
                </c:pt>
                <c:pt idx="4949">
                  <c:v>34.570985760862527</c:v>
                </c:pt>
                <c:pt idx="4950">
                  <c:v>34.568355078961041</c:v>
                </c:pt>
                <c:pt idx="4951">
                  <c:v>39.265301158989956</c:v>
                </c:pt>
                <c:pt idx="4952">
                  <c:v>39.279415269663659</c:v>
                </c:pt>
                <c:pt idx="4953">
                  <c:v>39.406254747585706</c:v>
                </c:pt>
                <c:pt idx="4954">
                  <c:v>41.772119498026811</c:v>
                </c:pt>
                <c:pt idx="4955">
                  <c:v>39.329625762371059</c:v>
                </c:pt>
                <c:pt idx="4956">
                  <c:v>39.341322990193632</c:v>
                </c:pt>
                <c:pt idx="4957">
                  <c:v>39.348648900233847</c:v>
                </c:pt>
                <c:pt idx="4958">
                  <c:v>39.358495117602033</c:v>
                </c:pt>
                <c:pt idx="4959">
                  <c:v>39.363084300129671</c:v>
                </c:pt>
                <c:pt idx="4960">
                  <c:v>39.361744304848301</c:v>
                </c:pt>
                <c:pt idx="4961">
                  <c:v>7.8032729479919665</c:v>
                </c:pt>
                <c:pt idx="4962">
                  <c:v>6.8261415013189612</c:v>
                </c:pt>
                <c:pt idx="4963">
                  <c:v>2.8751496133216374</c:v>
                </c:pt>
                <c:pt idx="4964">
                  <c:v>28.443696534675802</c:v>
                </c:pt>
                <c:pt idx="4965">
                  <c:v>14.568928125737035</c:v>
                </c:pt>
                <c:pt idx="4966">
                  <c:v>6.8974215397717176</c:v>
                </c:pt>
                <c:pt idx="4967">
                  <c:v>6.8960280476153271</c:v>
                </c:pt>
                <c:pt idx="4968">
                  <c:v>6.8984450472873471</c:v>
                </c:pt>
                <c:pt idx="4969">
                  <c:v>6.8982254609558549</c:v>
                </c:pt>
                <c:pt idx="4970">
                  <c:v>6.8953993453977978</c:v>
                </c:pt>
                <c:pt idx="4971">
                  <c:v>6.8956332496720671</c:v>
                </c:pt>
                <c:pt idx="4972">
                  <c:v>6.8967162995597313</c:v>
                </c:pt>
                <c:pt idx="4973">
                  <c:v>34.588814766463649</c:v>
                </c:pt>
                <c:pt idx="4974">
                  <c:v>34.587147669282288</c:v>
                </c:pt>
                <c:pt idx="4975">
                  <c:v>39.275032861411809</c:v>
                </c:pt>
                <c:pt idx="4976">
                  <c:v>39.941529853587554</c:v>
                </c:pt>
                <c:pt idx="4977">
                  <c:v>43.035577210019781</c:v>
                </c:pt>
                <c:pt idx="4978">
                  <c:v>39.33350439095441</c:v>
                </c:pt>
                <c:pt idx="4979">
                  <c:v>39.35357238101944</c:v>
                </c:pt>
                <c:pt idx="4980">
                  <c:v>39.363963472762762</c:v>
                </c:pt>
                <c:pt idx="4981">
                  <c:v>39.373270456776247</c:v>
                </c:pt>
                <c:pt idx="4982">
                  <c:v>39.376582321492087</c:v>
                </c:pt>
                <c:pt idx="4983">
                  <c:v>39.37543693152795</c:v>
                </c:pt>
                <c:pt idx="4984">
                  <c:v>39.373513474963751</c:v>
                </c:pt>
                <c:pt idx="4985">
                  <c:v>7.8122797809413678</c:v>
                </c:pt>
                <c:pt idx="4986">
                  <c:v>7.8176246736457395</c:v>
                </c:pt>
                <c:pt idx="4987">
                  <c:v>7.0330299766627782</c:v>
                </c:pt>
                <c:pt idx="4988">
                  <c:v>4.0720368131744005</c:v>
                </c:pt>
                <c:pt idx="4989">
                  <c:v>0.70957766970134117</c:v>
                </c:pt>
                <c:pt idx="4990">
                  <c:v>18.010454086746876</c:v>
                </c:pt>
                <c:pt idx="4991">
                  <c:v>12.30730893321755</c:v>
                </c:pt>
                <c:pt idx="4992">
                  <c:v>6.8964105360302232</c:v>
                </c:pt>
                <c:pt idx="4993">
                  <c:v>6.894609828174497</c:v>
                </c:pt>
                <c:pt idx="4994">
                  <c:v>6.8947927426096163</c:v>
                </c:pt>
                <c:pt idx="4995">
                  <c:v>6.8950432922857594</c:v>
                </c:pt>
                <c:pt idx="4996">
                  <c:v>6.8952382593188268</c:v>
                </c:pt>
                <c:pt idx="4997">
                  <c:v>34.617042085783666</c:v>
                </c:pt>
                <c:pt idx="4998">
                  <c:v>34.619027769381063</c:v>
                </c:pt>
                <c:pt idx="4999">
                  <c:v>39.280374370735025</c:v>
                </c:pt>
                <c:pt idx="5000">
                  <c:v>39.286690230387052</c:v>
                </c:pt>
                <c:pt idx="5001">
                  <c:v>40.364220740734332</c:v>
                </c:pt>
                <c:pt idx="5002">
                  <c:v>41.962269773174462</c:v>
                </c:pt>
                <c:pt idx="5003">
                  <c:v>39.322527492178175</c:v>
                </c:pt>
                <c:pt idx="5004">
                  <c:v>30.521563226409853</c:v>
                </c:pt>
                <c:pt idx="5005">
                  <c:v>39.337748972881087</c:v>
                </c:pt>
                <c:pt idx="5006">
                  <c:v>39.342117436561743</c:v>
                </c:pt>
                <c:pt idx="5007">
                  <c:v>39.35034195313785</c:v>
                </c:pt>
                <c:pt idx="5008">
                  <c:v>39.348239404405433</c:v>
                </c:pt>
                <c:pt idx="5009">
                  <c:v>7.6245837450989224</c:v>
                </c:pt>
                <c:pt idx="5010">
                  <c:v>5.8542002232878652</c:v>
                </c:pt>
                <c:pt idx="5011">
                  <c:v>2.689287550824095</c:v>
                </c:pt>
                <c:pt idx="5012">
                  <c:v>27.56401628217845</c:v>
                </c:pt>
                <c:pt idx="5013">
                  <c:v>18.654243746986946</c:v>
                </c:pt>
                <c:pt idx="5014">
                  <c:v>6.8952320621570546</c:v>
                </c:pt>
                <c:pt idx="5015">
                  <c:v>6.8947889996770924</c:v>
                </c:pt>
                <c:pt idx="5016">
                  <c:v>6.8940482848260904</c:v>
                </c:pt>
                <c:pt idx="5017">
                  <c:v>6.8936654213511845</c:v>
                </c:pt>
                <c:pt idx="5018">
                  <c:v>6.8950769118453952</c:v>
                </c:pt>
                <c:pt idx="5019">
                  <c:v>6.8937401229302893</c:v>
                </c:pt>
                <c:pt idx="5020">
                  <c:v>6.8928313976164945</c:v>
                </c:pt>
                <c:pt idx="5021">
                  <c:v>34.588680863817054</c:v>
                </c:pt>
                <c:pt idx="5022">
                  <c:v>34.589264628470396</c:v>
                </c:pt>
                <c:pt idx="5023">
                  <c:v>39.272549903289701</c:v>
                </c:pt>
                <c:pt idx="5024">
                  <c:v>39.292657345010802</c:v>
                </c:pt>
                <c:pt idx="5025">
                  <c:v>42.073745763142028</c:v>
                </c:pt>
                <c:pt idx="5026">
                  <c:v>39.327081391808044</c:v>
                </c:pt>
                <c:pt idx="5027">
                  <c:v>39.338331916882289</c:v>
                </c:pt>
                <c:pt idx="5028">
                  <c:v>39.354543714455858</c:v>
                </c:pt>
                <c:pt idx="5029">
                  <c:v>39.364761105558834</c:v>
                </c:pt>
                <c:pt idx="5030">
                  <c:v>39.372533346381822</c:v>
                </c:pt>
                <c:pt idx="5031">
                  <c:v>39.381066917042233</c:v>
                </c:pt>
                <c:pt idx="5032">
                  <c:v>39.382862544516634</c:v>
                </c:pt>
                <c:pt idx="5033">
                  <c:v>7.8039111360394244</c:v>
                </c:pt>
                <c:pt idx="5034">
                  <c:v>7.8265531418958174</c:v>
                </c:pt>
                <c:pt idx="5035">
                  <c:v>6.6408795604528601</c:v>
                </c:pt>
                <c:pt idx="5036">
                  <c:v>24.110916668616948</c:v>
                </c:pt>
                <c:pt idx="5037">
                  <c:v>14.964990265841521</c:v>
                </c:pt>
                <c:pt idx="5038">
                  <c:v>11.462161378608313</c:v>
                </c:pt>
                <c:pt idx="5039">
                  <c:v>6.8965237582103374</c:v>
                </c:pt>
                <c:pt idx="5040">
                  <c:v>6.897339523575063</c:v>
                </c:pt>
                <c:pt idx="5041">
                  <c:v>6.8995706623616195</c:v>
                </c:pt>
                <c:pt idx="5042">
                  <c:v>6.8971481257982905</c:v>
                </c:pt>
                <c:pt idx="5043">
                  <c:v>6.8960583742633679</c:v>
                </c:pt>
                <c:pt idx="5044">
                  <c:v>6.8943334829040017</c:v>
                </c:pt>
                <c:pt idx="5045">
                  <c:v>34.597168287547419</c:v>
                </c:pt>
                <c:pt idx="5046">
                  <c:v>34.599248830309378</c:v>
                </c:pt>
                <c:pt idx="5047">
                  <c:v>39.280453223775496</c:v>
                </c:pt>
                <c:pt idx="5048">
                  <c:v>40.366722297947668</c:v>
                </c:pt>
                <c:pt idx="5049">
                  <c:v>43.025108856212647</c:v>
                </c:pt>
                <c:pt idx="5050">
                  <c:v>39.328515411813065</c:v>
                </c:pt>
                <c:pt idx="5051">
                  <c:v>39.333470646697847</c:v>
                </c:pt>
                <c:pt idx="5052">
                  <c:v>39.327762592061688</c:v>
                </c:pt>
                <c:pt idx="5053">
                  <c:v>39.334164398966571</c:v>
                </c:pt>
                <c:pt idx="5054">
                  <c:v>39.344591064548098</c:v>
                </c:pt>
                <c:pt idx="5055">
                  <c:v>39.349623033483205</c:v>
                </c:pt>
                <c:pt idx="5056">
                  <c:v>39.352424525769912</c:v>
                </c:pt>
                <c:pt idx="5057">
                  <c:v>7.8241824027594689</c:v>
                </c:pt>
                <c:pt idx="5058">
                  <c:v>5.8507025417590039</c:v>
                </c:pt>
                <c:pt idx="5059">
                  <c:v>2.8830995878105328</c:v>
                </c:pt>
                <c:pt idx="5060">
                  <c:v>28.433513627443393</c:v>
                </c:pt>
                <c:pt idx="5061">
                  <c:v>26.133289001943311</c:v>
                </c:pt>
                <c:pt idx="5062">
                  <c:v>17.737503964710616</c:v>
                </c:pt>
                <c:pt idx="5063">
                  <c:v>6.8956169444595741</c:v>
                </c:pt>
                <c:pt idx="5064">
                  <c:v>6.8959160426604029</c:v>
                </c:pt>
                <c:pt idx="5065">
                  <c:v>6.8948962845174835</c:v>
                </c:pt>
                <c:pt idx="5066">
                  <c:v>6.8942197226138306</c:v>
                </c:pt>
                <c:pt idx="5067">
                  <c:v>6.894364957528337</c:v>
                </c:pt>
                <c:pt idx="5068">
                  <c:v>6.8954235972002014</c:v>
                </c:pt>
                <c:pt idx="5069">
                  <c:v>34.605568682817299</c:v>
                </c:pt>
                <c:pt idx="5070">
                  <c:v>34.600531077496171</c:v>
                </c:pt>
                <c:pt idx="5071">
                  <c:v>39.276049344526307</c:v>
                </c:pt>
                <c:pt idx="5072">
                  <c:v>39.830309233049533</c:v>
                </c:pt>
                <c:pt idx="5073">
                  <c:v>42.49304624411446</c:v>
                </c:pt>
                <c:pt idx="5074">
                  <c:v>43.344370561585201</c:v>
                </c:pt>
                <c:pt idx="5075">
                  <c:v>39.330686517272561</c:v>
                </c:pt>
                <c:pt idx="5076">
                  <c:v>39.341383926596954</c:v>
                </c:pt>
                <c:pt idx="5077">
                  <c:v>39.349186904605489</c:v>
                </c:pt>
                <c:pt idx="5078">
                  <c:v>30.538384891058325</c:v>
                </c:pt>
                <c:pt idx="5079">
                  <c:v>30.535981796108548</c:v>
                </c:pt>
                <c:pt idx="5080">
                  <c:v>39.341496245377208</c:v>
                </c:pt>
                <c:pt idx="5081">
                  <c:v>1.5238325800720396</c:v>
                </c:pt>
                <c:pt idx="5082">
                  <c:v>0.11128008808444308</c:v>
                </c:pt>
                <c:pt idx="5083">
                  <c:v>25.552094482572976</c:v>
                </c:pt>
                <c:pt idx="5084">
                  <c:v>20.666225451603069</c:v>
                </c:pt>
                <c:pt idx="5085">
                  <c:v>18.079371807052954</c:v>
                </c:pt>
                <c:pt idx="5086">
                  <c:v>8.4822145996115133</c:v>
                </c:pt>
                <c:pt idx="5087">
                  <c:v>7.0957773963629442</c:v>
                </c:pt>
                <c:pt idx="5088">
                  <c:v>8.6804506668126855</c:v>
                </c:pt>
                <c:pt idx="5089">
                  <c:v>8.0874561374144847</c:v>
                </c:pt>
                <c:pt idx="5090">
                  <c:v>6.8989713465306757</c:v>
                </c:pt>
                <c:pt idx="5091">
                  <c:v>6.8990075917665328</c:v>
                </c:pt>
                <c:pt idx="5092">
                  <c:v>6.8989610234338183</c:v>
                </c:pt>
                <c:pt idx="5093">
                  <c:v>34.631329361310399</c:v>
                </c:pt>
                <c:pt idx="5094">
                  <c:v>34.618813923312153</c:v>
                </c:pt>
                <c:pt idx="5095">
                  <c:v>40.582566251471484</c:v>
                </c:pt>
                <c:pt idx="5096">
                  <c:v>43.235297030006883</c:v>
                </c:pt>
                <c:pt idx="5097">
                  <c:v>39.336008222155016</c:v>
                </c:pt>
                <c:pt idx="5098">
                  <c:v>39.350297557240147</c:v>
                </c:pt>
                <c:pt idx="5099">
                  <c:v>39.360060543596951</c:v>
                </c:pt>
                <c:pt idx="5100">
                  <c:v>39.36846198092524</c:v>
                </c:pt>
                <c:pt idx="5101">
                  <c:v>39.377901872288554</c:v>
                </c:pt>
                <c:pt idx="5102">
                  <c:v>39.387208733138415</c:v>
                </c:pt>
                <c:pt idx="5103">
                  <c:v>39.393147183964388</c:v>
                </c:pt>
                <c:pt idx="5104">
                  <c:v>39.391632084261538</c:v>
                </c:pt>
                <c:pt idx="5105">
                  <c:v>7.8238994535514905</c:v>
                </c:pt>
                <c:pt idx="5106">
                  <c:v>7.8118051931018559</c:v>
                </c:pt>
                <c:pt idx="5107">
                  <c:v>7.8269255244602975</c:v>
                </c:pt>
                <c:pt idx="5108">
                  <c:v>2.0996321973489454</c:v>
                </c:pt>
                <c:pt idx="5109">
                  <c:v>28.997306958225209</c:v>
                </c:pt>
                <c:pt idx="5110">
                  <c:v>11.170339548655052</c:v>
                </c:pt>
                <c:pt idx="5111">
                  <c:v>10.889310202186515</c:v>
                </c:pt>
                <c:pt idx="5112">
                  <c:v>6.8979580833304173</c:v>
                </c:pt>
                <c:pt idx="5113">
                  <c:v>6.8966576399134452</c:v>
                </c:pt>
                <c:pt idx="5114">
                  <c:v>6.8990385583034319</c:v>
                </c:pt>
                <c:pt idx="5115">
                  <c:v>6.8969885064915886</c:v>
                </c:pt>
                <c:pt idx="5116">
                  <c:v>7.2964676721030068</c:v>
                </c:pt>
                <c:pt idx="5117">
                  <c:v>34.626884128608978</c:v>
                </c:pt>
                <c:pt idx="5118">
                  <c:v>34.633230668652665</c:v>
                </c:pt>
                <c:pt idx="5119">
                  <c:v>41.115611956189049</c:v>
                </c:pt>
                <c:pt idx="5120">
                  <c:v>39.322951391699952</c:v>
                </c:pt>
                <c:pt idx="5121">
                  <c:v>39.332988593017966</c:v>
                </c:pt>
                <c:pt idx="5122">
                  <c:v>39.347984115659706</c:v>
                </c:pt>
                <c:pt idx="5123">
                  <c:v>39.353667629384738</c:v>
                </c:pt>
                <c:pt idx="5124">
                  <c:v>39.365466874175539</c:v>
                </c:pt>
                <c:pt idx="5125">
                  <c:v>30.553542874587702</c:v>
                </c:pt>
                <c:pt idx="5126">
                  <c:v>30.557239943741155</c:v>
                </c:pt>
                <c:pt idx="5127">
                  <c:v>39.391044716080351</c:v>
                </c:pt>
                <c:pt idx="5128">
                  <c:v>39.386442718884211</c:v>
                </c:pt>
                <c:pt idx="5129">
                  <c:v>7.8085234526917908</c:v>
                </c:pt>
                <c:pt idx="5130">
                  <c:v>7.8322947858590917</c:v>
                </c:pt>
                <c:pt idx="5131">
                  <c:v>28.986704454895825</c:v>
                </c:pt>
                <c:pt idx="5132">
                  <c:v>21.798866697928872</c:v>
                </c:pt>
                <c:pt idx="5133">
                  <c:v>20.93944049644238</c:v>
                </c:pt>
                <c:pt idx="5134">
                  <c:v>10.597005607457925</c:v>
                </c:pt>
                <c:pt idx="5135">
                  <c:v>13.447454705579032</c:v>
                </c:pt>
                <c:pt idx="5136">
                  <c:v>13.446598109161314</c:v>
                </c:pt>
                <c:pt idx="5137">
                  <c:v>13.727399271035996</c:v>
                </c:pt>
                <c:pt idx="5138">
                  <c:v>14.009670144561451</c:v>
                </c:pt>
                <c:pt idx="5139">
                  <c:v>10.879131893013808</c:v>
                </c:pt>
                <c:pt idx="5140">
                  <c:v>10.879768037296115</c:v>
                </c:pt>
                <c:pt idx="5141">
                  <c:v>35.16226232253522</c:v>
                </c:pt>
                <c:pt idx="5142">
                  <c:v>34.625311682517285</c:v>
                </c:pt>
                <c:pt idx="5143">
                  <c:v>39.502444890738772</c:v>
                </c:pt>
                <c:pt idx="5144">
                  <c:v>41.629396523241901</c:v>
                </c:pt>
                <c:pt idx="5145">
                  <c:v>42.479494399570051</c:v>
                </c:pt>
                <c:pt idx="5146">
                  <c:v>39.320476901550137</c:v>
                </c:pt>
                <c:pt idx="5147">
                  <c:v>30.528402804343884</c:v>
                </c:pt>
                <c:pt idx="5148">
                  <c:v>30.533024140785727</c:v>
                </c:pt>
                <c:pt idx="5149">
                  <c:v>30.537645477227642</c:v>
                </c:pt>
                <c:pt idx="5150">
                  <c:v>39.356281294729683</c:v>
                </c:pt>
                <c:pt idx="5151">
                  <c:v>39.349169969809815</c:v>
                </c:pt>
                <c:pt idx="5152">
                  <c:v>39.342756810570918</c:v>
                </c:pt>
                <c:pt idx="5153">
                  <c:v>-3.3535104359001355</c:v>
                </c:pt>
                <c:pt idx="5154">
                  <c:v>27.551257224788674</c:v>
                </c:pt>
                <c:pt idx="5155">
                  <c:v>18.927843443303725</c:v>
                </c:pt>
                <c:pt idx="5156">
                  <c:v>17.496589627227287</c:v>
                </c:pt>
                <c:pt idx="5157">
                  <c:v>15.162012895755066</c:v>
                </c:pt>
                <c:pt idx="5158">
                  <c:v>8.0840866387233934</c:v>
                </c:pt>
                <c:pt idx="5159">
                  <c:v>7.8862235459127561</c:v>
                </c:pt>
                <c:pt idx="5160">
                  <c:v>7.886446735492556</c:v>
                </c:pt>
                <c:pt idx="5161">
                  <c:v>7.8875626841232123</c:v>
                </c:pt>
                <c:pt idx="5162">
                  <c:v>6.8968776091325408</c:v>
                </c:pt>
                <c:pt idx="5163">
                  <c:v>6.8968299318849819</c:v>
                </c:pt>
                <c:pt idx="5164">
                  <c:v>6.8975258935582211</c:v>
                </c:pt>
                <c:pt idx="5165">
                  <c:v>34.621696074750517</c:v>
                </c:pt>
                <c:pt idx="5166">
                  <c:v>34.619472435749628</c:v>
                </c:pt>
                <c:pt idx="5167">
                  <c:v>39.284399295720668</c:v>
                </c:pt>
                <c:pt idx="5168">
                  <c:v>39.28555461774517</c:v>
                </c:pt>
                <c:pt idx="5169">
                  <c:v>39.506149969740001</c:v>
                </c:pt>
                <c:pt idx="5170">
                  <c:v>39.93684720908152</c:v>
                </c:pt>
                <c:pt idx="5171">
                  <c:v>39.934896110538823</c:v>
                </c:pt>
                <c:pt idx="5172">
                  <c:v>41.43121237366217</c:v>
                </c:pt>
                <c:pt idx="5173">
                  <c:v>40.364721052055536</c:v>
                </c:pt>
                <c:pt idx="5174">
                  <c:v>39.27830935156512</c:v>
                </c:pt>
                <c:pt idx="5175">
                  <c:v>39.275299659182103</c:v>
                </c:pt>
                <c:pt idx="5176">
                  <c:v>39.279118837815339</c:v>
                </c:pt>
                <c:pt idx="5177">
                  <c:v>13.766867512199806</c:v>
                </c:pt>
                <c:pt idx="5178">
                  <c:v>13.767258373153469</c:v>
                </c:pt>
                <c:pt idx="5179">
                  <c:v>13.767801645547936</c:v>
                </c:pt>
                <c:pt idx="5180">
                  <c:v>13.768592136670733</c:v>
                </c:pt>
                <c:pt idx="5181">
                  <c:v>13.769238697421537</c:v>
                </c:pt>
                <c:pt idx="5182">
                  <c:v>6.89927458715536</c:v>
                </c:pt>
                <c:pt idx="5183">
                  <c:v>6.8991822385773194</c:v>
                </c:pt>
                <c:pt idx="5184">
                  <c:v>6.8986677711732485</c:v>
                </c:pt>
                <c:pt idx="5185">
                  <c:v>6.8972427654963351</c:v>
                </c:pt>
                <c:pt idx="5186">
                  <c:v>6.8967486754766565</c:v>
                </c:pt>
                <c:pt idx="5187">
                  <c:v>6.8953598245502317</c:v>
                </c:pt>
                <c:pt idx="5188">
                  <c:v>6.8946407498298958</c:v>
                </c:pt>
                <c:pt idx="5189">
                  <c:v>34.589287414551244</c:v>
                </c:pt>
                <c:pt idx="5190">
                  <c:v>34.59203818726472</c:v>
                </c:pt>
                <c:pt idx="5191">
                  <c:v>39.25425869232302</c:v>
                </c:pt>
                <c:pt idx="5192">
                  <c:v>39.254419711378674</c:v>
                </c:pt>
                <c:pt idx="5193">
                  <c:v>39.260992030175423</c:v>
                </c:pt>
                <c:pt idx="5194">
                  <c:v>39.264164512600111</c:v>
                </c:pt>
                <c:pt idx="5195">
                  <c:v>39.284242295018117</c:v>
                </c:pt>
                <c:pt idx="5196">
                  <c:v>39.283567455040796</c:v>
                </c:pt>
                <c:pt idx="5197">
                  <c:v>39.289455875655783</c:v>
                </c:pt>
                <c:pt idx="5198">
                  <c:v>39.83539775538727</c:v>
                </c:pt>
                <c:pt idx="5199">
                  <c:v>42.08367091968335</c:v>
                </c:pt>
                <c:pt idx="5200">
                  <c:v>43.0473541004731</c:v>
                </c:pt>
                <c:pt idx="5201">
                  <c:v>24.71660531045675</c:v>
                </c:pt>
                <c:pt idx="5202">
                  <c:v>19.535708935331119</c:v>
                </c:pt>
                <c:pt idx="5203">
                  <c:v>18.960024449012003</c:v>
                </c:pt>
                <c:pt idx="5204">
                  <c:v>13.771225063504282</c:v>
                </c:pt>
                <c:pt idx="5205">
                  <c:v>13.767052425660751</c:v>
                </c:pt>
                <c:pt idx="5206">
                  <c:v>6.8956332496720671</c:v>
                </c:pt>
                <c:pt idx="5207">
                  <c:v>6.8930580860504014</c:v>
                </c:pt>
                <c:pt idx="5208">
                  <c:v>6.8929539409601608</c:v>
                </c:pt>
                <c:pt idx="5209">
                  <c:v>6.8925202551929985</c:v>
                </c:pt>
                <c:pt idx="5210">
                  <c:v>6.8923461956579199</c:v>
                </c:pt>
                <c:pt idx="5211">
                  <c:v>6.8917359641133595</c:v>
                </c:pt>
                <c:pt idx="5212">
                  <c:v>6.8915769968266929</c:v>
                </c:pt>
                <c:pt idx="5213">
                  <c:v>34.562690519152156</c:v>
                </c:pt>
                <c:pt idx="5214">
                  <c:v>34.565634760321416</c:v>
                </c:pt>
                <c:pt idx="5215">
                  <c:v>39.25410372427762</c:v>
                </c:pt>
                <c:pt idx="5216">
                  <c:v>39.270052314649504</c:v>
                </c:pt>
                <c:pt idx="5217">
                  <c:v>39.285913861262472</c:v>
                </c:pt>
                <c:pt idx="5218">
                  <c:v>39.295367343566063</c:v>
                </c:pt>
                <c:pt idx="5219">
                  <c:v>41.129010078669303</c:v>
                </c:pt>
                <c:pt idx="5220">
                  <c:v>39.322994056679697</c:v>
                </c:pt>
                <c:pt idx="5221">
                  <c:v>39.33255914010816</c:v>
                </c:pt>
                <c:pt idx="5222">
                  <c:v>39.339038235982507</c:v>
                </c:pt>
                <c:pt idx="5223">
                  <c:v>39.343018577170291</c:v>
                </c:pt>
                <c:pt idx="5224">
                  <c:v>39.343631602958347</c:v>
                </c:pt>
                <c:pt idx="5225">
                  <c:v>5.0429279403943967</c:v>
                </c:pt>
                <c:pt idx="5226">
                  <c:v>3.8638713141870582</c:v>
                </c:pt>
                <c:pt idx="5227">
                  <c:v>1.2940831062400848</c:v>
                </c:pt>
                <c:pt idx="5228">
                  <c:v>24.693638228352288</c:v>
                </c:pt>
                <c:pt idx="5229">
                  <c:v>13.765642423494922</c:v>
                </c:pt>
                <c:pt idx="5230">
                  <c:v>6.8962100634346131</c:v>
                </c:pt>
                <c:pt idx="5231">
                  <c:v>6.8960583742633679</c:v>
                </c:pt>
                <c:pt idx="5232">
                  <c:v>6.894560303450036</c:v>
                </c:pt>
                <c:pt idx="5233">
                  <c:v>6.894057070019846</c:v>
                </c:pt>
                <c:pt idx="5234">
                  <c:v>6.8934247460320943</c:v>
                </c:pt>
                <c:pt idx="5235">
                  <c:v>6.8935440272882529</c:v>
                </c:pt>
                <c:pt idx="5236">
                  <c:v>6.892449403013801</c:v>
                </c:pt>
                <c:pt idx="5237">
                  <c:v>34.581601181198124</c:v>
                </c:pt>
                <c:pt idx="5238">
                  <c:v>34.584763113783424</c:v>
                </c:pt>
                <c:pt idx="5239">
                  <c:v>39.27266734052472</c:v>
                </c:pt>
                <c:pt idx="5240">
                  <c:v>39.286264337526106</c:v>
                </c:pt>
                <c:pt idx="5241">
                  <c:v>40.583680719036245</c:v>
                </c:pt>
                <c:pt idx="5242">
                  <c:v>42.714176914153391</c:v>
                </c:pt>
                <c:pt idx="5243">
                  <c:v>39.329601603636291</c:v>
                </c:pt>
                <c:pt idx="5244">
                  <c:v>39.341747040352182</c:v>
                </c:pt>
                <c:pt idx="5245">
                  <c:v>39.352424525769912</c:v>
                </c:pt>
                <c:pt idx="5246">
                  <c:v>39.35885579467196</c:v>
                </c:pt>
                <c:pt idx="5247">
                  <c:v>39.356144758676095</c:v>
                </c:pt>
                <c:pt idx="5248">
                  <c:v>39.35885579467196</c:v>
                </c:pt>
                <c:pt idx="5249">
                  <c:v>7.8303901289271955</c:v>
                </c:pt>
                <c:pt idx="5250">
                  <c:v>7.831377696441634</c:v>
                </c:pt>
                <c:pt idx="5251">
                  <c:v>6.2538163762304242</c:v>
                </c:pt>
                <c:pt idx="5252">
                  <c:v>26.117544961894556</c:v>
                </c:pt>
                <c:pt idx="5253">
                  <c:v>20.374962564225896</c:v>
                </c:pt>
                <c:pt idx="5254">
                  <c:v>6.897885260826599</c:v>
                </c:pt>
                <c:pt idx="5255">
                  <c:v>6.8961911372791436</c:v>
                </c:pt>
                <c:pt idx="5256">
                  <c:v>6.8959469143079124</c:v>
                </c:pt>
                <c:pt idx="5257">
                  <c:v>6.8955209870684584</c:v>
                </c:pt>
                <c:pt idx="5258">
                  <c:v>6.8941471385523778</c:v>
                </c:pt>
                <c:pt idx="5259">
                  <c:v>6.8943926934139377</c:v>
                </c:pt>
                <c:pt idx="5260">
                  <c:v>6.8936399371314376</c:v>
                </c:pt>
                <c:pt idx="5261">
                  <c:v>34.58957140798762</c:v>
                </c:pt>
                <c:pt idx="5262">
                  <c:v>34.590185275898989</c:v>
                </c:pt>
                <c:pt idx="5263">
                  <c:v>39.281943899895793</c:v>
                </c:pt>
                <c:pt idx="5264">
                  <c:v>40.04624800467797</c:v>
                </c:pt>
                <c:pt idx="5265">
                  <c:v>43.029034489633823</c:v>
                </c:pt>
                <c:pt idx="5266">
                  <c:v>39.330258832565598</c:v>
                </c:pt>
                <c:pt idx="5267">
                  <c:v>39.346190654804715</c:v>
                </c:pt>
                <c:pt idx="5268">
                  <c:v>39.355880459312509</c:v>
                </c:pt>
                <c:pt idx="5269">
                  <c:v>39.363849418725344</c:v>
                </c:pt>
                <c:pt idx="5270">
                  <c:v>39.368943684737722</c:v>
                </c:pt>
                <c:pt idx="5271">
                  <c:v>39.376428347387368</c:v>
                </c:pt>
                <c:pt idx="5272">
                  <c:v>39.375932639231323</c:v>
                </c:pt>
                <c:pt idx="5273">
                  <c:v>7.8090913263117558</c:v>
                </c:pt>
                <c:pt idx="5274">
                  <c:v>7.8100014664073596</c:v>
                </c:pt>
                <c:pt idx="5275">
                  <c:v>7.8159836165808754</c:v>
                </c:pt>
                <c:pt idx="5276">
                  <c:v>6.8279462899796526</c:v>
                </c:pt>
                <c:pt idx="5277">
                  <c:v>22.392691788810421</c:v>
                </c:pt>
                <c:pt idx="5278">
                  <c:v>13.458590459717682</c:v>
                </c:pt>
                <c:pt idx="5279">
                  <c:v>7.2962487629456829</c:v>
                </c:pt>
                <c:pt idx="5280">
                  <c:v>6.895665161941773</c:v>
                </c:pt>
                <c:pt idx="5281">
                  <c:v>6.8956169758861394</c:v>
                </c:pt>
                <c:pt idx="5282">
                  <c:v>6.8984875636829264</c:v>
                </c:pt>
                <c:pt idx="5283">
                  <c:v>6.8949045321941469</c:v>
                </c:pt>
                <c:pt idx="5284">
                  <c:v>6.8935440272882529</c:v>
                </c:pt>
                <c:pt idx="5285">
                  <c:v>34.598170971443999</c:v>
                </c:pt>
                <c:pt idx="5286">
                  <c:v>34.593770723678027</c:v>
                </c:pt>
                <c:pt idx="5287">
                  <c:v>39.290123344005451</c:v>
                </c:pt>
                <c:pt idx="5288">
                  <c:v>41.645762653423986</c:v>
                </c:pt>
                <c:pt idx="5289">
                  <c:v>39.323856126435281</c:v>
                </c:pt>
                <c:pt idx="5290">
                  <c:v>39.34001471036391</c:v>
                </c:pt>
                <c:pt idx="5291">
                  <c:v>39.352071349380886</c:v>
                </c:pt>
                <c:pt idx="5292">
                  <c:v>39.362939954935911</c:v>
                </c:pt>
                <c:pt idx="5293">
                  <c:v>39.368943684737722</c:v>
                </c:pt>
                <c:pt idx="5294">
                  <c:v>39.378065963358473</c:v>
                </c:pt>
                <c:pt idx="5295">
                  <c:v>39.377455608484439</c:v>
                </c:pt>
                <c:pt idx="5296">
                  <c:v>39.378585121917602</c:v>
                </c:pt>
                <c:pt idx="5297">
                  <c:v>7.8154295969963856</c:v>
                </c:pt>
                <c:pt idx="5298">
                  <c:v>7.816349967755003</c:v>
                </c:pt>
                <c:pt idx="5299">
                  <c:v>7.8221578071614051</c:v>
                </c:pt>
                <c:pt idx="5300">
                  <c:v>6.8333606768875654</c:v>
                </c:pt>
                <c:pt idx="5301">
                  <c:v>20.373249371320401</c:v>
                </c:pt>
                <c:pt idx="5302">
                  <c:v>7.8873394942995665</c:v>
                </c:pt>
                <c:pt idx="5303">
                  <c:v>8.2855333482891229</c:v>
                </c:pt>
                <c:pt idx="5304">
                  <c:v>6.8958695942712156</c:v>
                </c:pt>
                <c:pt idx="5305">
                  <c:v>6.8961842747711941</c:v>
                </c:pt>
                <c:pt idx="5306">
                  <c:v>6.8950639955960602</c:v>
                </c:pt>
                <c:pt idx="5307">
                  <c:v>6.8962100634346131</c:v>
                </c:pt>
                <c:pt idx="5308">
                  <c:v>6.8945835312581139</c:v>
                </c:pt>
                <c:pt idx="5309">
                  <c:v>34.601400099437889</c:v>
                </c:pt>
                <c:pt idx="5310">
                  <c:v>34.60021465304483</c:v>
                </c:pt>
                <c:pt idx="5311">
                  <c:v>39.284838996439639</c:v>
                </c:pt>
                <c:pt idx="5312">
                  <c:v>42.490787603952356</c:v>
                </c:pt>
                <c:pt idx="5313">
                  <c:v>39.328734165494552</c:v>
                </c:pt>
                <c:pt idx="5314">
                  <c:v>39.344349082686179</c:v>
                </c:pt>
                <c:pt idx="5315">
                  <c:v>39.35291905623199</c:v>
                </c:pt>
                <c:pt idx="5316">
                  <c:v>39.367309554875511</c:v>
                </c:pt>
                <c:pt idx="5317">
                  <c:v>39.378065963358473</c:v>
                </c:pt>
                <c:pt idx="5318">
                  <c:v>39.38120897686543</c:v>
                </c:pt>
                <c:pt idx="5319">
                  <c:v>39.385927555509532</c:v>
                </c:pt>
                <c:pt idx="5320">
                  <c:v>39.38599069221852</c:v>
                </c:pt>
                <c:pt idx="5321">
                  <c:v>7.819272325118253</c:v>
                </c:pt>
                <c:pt idx="5322">
                  <c:v>7.8139304139475181</c:v>
                </c:pt>
                <c:pt idx="5323">
                  <c:v>7.8172096588465969</c:v>
                </c:pt>
                <c:pt idx="5324">
                  <c:v>5.8489537055937593</c:v>
                </c:pt>
                <c:pt idx="5325">
                  <c:v>0.89946690039835742</c:v>
                </c:pt>
                <c:pt idx="5326">
                  <c:v>12.59927976501876</c:v>
                </c:pt>
                <c:pt idx="5327">
                  <c:v>7.0962719671929415</c:v>
                </c:pt>
                <c:pt idx="5328">
                  <c:v>6.8963917637637646</c:v>
                </c:pt>
                <c:pt idx="5329">
                  <c:v>6.8961842747711941</c:v>
                </c:pt>
                <c:pt idx="5330">
                  <c:v>6.8955920938418114</c:v>
                </c:pt>
                <c:pt idx="5331">
                  <c:v>6.8995706623616195</c:v>
                </c:pt>
                <c:pt idx="5332">
                  <c:v>6.8957952388204644</c:v>
                </c:pt>
                <c:pt idx="5333">
                  <c:v>34.609401673160349</c:v>
                </c:pt>
                <c:pt idx="5334">
                  <c:v>34.60593486437277</c:v>
                </c:pt>
                <c:pt idx="5335">
                  <c:v>41.114906792097891</c:v>
                </c:pt>
                <c:pt idx="5336">
                  <c:v>39.322332768099699</c:v>
                </c:pt>
                <c:pt idx="5337">
                  <c:v>39.335859807293254</c:v>
                </c:pt>
                <c:pt idx="5338">
                  <c:v>39.346805200771698</c:v>
                </c:pt>
                <c:pt idx="5339">
                  <c:v>30.54078798600808</c:v>
                </c:pt>
                <c:pt idx="5340">
                  <c:v>30.532469580412709</c:v>
                </c:pt>
                <c:pt idx="5341">
                  <c:v>39.372367335984165</c:v>
                </c:pt>
                <c:pt idx="5342">
                  <c:v>39.376406511130746</c:v>
                </c:pt>
                <c:pt idx="5343">
                  <c:v>39.341747040352182</c:v>
                </c:pt>
                <c:pt idx="5344">
                  <c:v>39.335059801527237</c:v>
                </c:pt>
                <c:pt idx="5345">
                  <c:v>5.0668001784968029</c:v>
                </c:pt>
                <c:pt idx="5346">
                  <c:v>6.0592768722534522</c:v>
                </c:pt>
                <c:pt idx="5347">
                  <c:v>1.9025052330748411</c:v>
                </c:pt>
                <c:pt idx="5348">
                  <c:v>26.687989432902967</c:v>
                </c:pt>
                <c:pt idx="5349">
                  <c:v>-5.3098186569813866</c:v>
                </c:pt>
                <c:pt idx="5350">
                  <c:v>14.859865777787885</c:v>
                </c:pt>
                <c:pt idx="5351">
                  <c:v>11.161765360547546</c:v>
                </c:pt>
                <c:pt idx="5352">
                  <c:v>7.8853307880815855</c:v>
                </c:pt>
                <c:pt idx="5353">
                  <c:v>6.8946763358292555</c:v>
                </c:pt>
                <c:pt idx="5354">
                  <c:v>6.8945599552989103</c:v>
                </c:pt>
                <c:pt idx="5355">
                  <c:v>6.8942373074628964</c:v>
                </c:pt>
                <c:pt idx="5356">
                  <c:v>6.8942373074628964</c:v>
                </c:pt>
                <c:pt idx="5357">
                  <c:v>34.602249469175362</c:v>
                </c:pt>
                <c:pt idx="5358">
                  <c:v>34.605275902450749</c:v>
                </c:pt>
                <c:pt idx="5359">
                  <c:v>39.278169465626235</c:v>
                </c:pt>
                <c:pt idx="5360">
                  <c:v>39.505579956546562</c:v>
                </c:pt>
                <c:pt idx="5361">
                  <c:v>42.06481311962618</c:v>
                </c:pt>
                <c:pt idx="5362">
                  <c:v>30.517681303798682</c:v>
                </c:pt>
                <c:pt idx="5363">
                  <c:v>39.33356550736972</c:v>
                </c:pt>
                <c:pt idx="5364">
                  <c:v>30.535427235735476</c:v>
                </c:pt>
                <c:pt idx="5365">
                  <c:v>30.541712253296431</c:v>
                </c:pt>
                <c:pt idx="5366">
                  <c:v>39.366836084902388</c:v>
                </c:pt>
                <c:pt idx="5367">
                  <c:v>39.36593492278341</c:v>
                </c:pt>
                <c:pt idx="5368">
                  <c:v>39.373871544042323</c:v>
                </c:pt>
                <c:pt idx="5369">
                  <c:v>7.8220714252340766</c:v>
                </c:pt>
                <c:pt idx="5370">
                  <c:v>2.2978951182705352</c:v>
                </c:pt>
                <c:pt idx="5371">
                  <c:v>7.8269971552421911</c:v>
                </c:pt>
                <c:pt idx="5372">
                  <c:v>7.8230268731690913</c:v>
                </c:pt>
                <c:pt idx="5373">
                  <c:v>26.699955094267757</c:v>
                </c:pt>
                <c:pt idx="5374">
                  <c:v>19.441640778559538</c:v>
                </c:pt>
                <c:pt idx="5375">
                  <c:v>6.8973109899034348</c:v>
                </c:pt>
                <c:pt idx="5376">
                  <c:v>7.0967069630067954</c:v>
                </c:pt>
                <c:pt idx="5377">
                  <c:v>12.315623546173873</c:v>
                </c:pt>
                <c:pt idx="5378">
                  <c:v>6.8981020439151308</c:v>
                </c:pt>
                <c:pt idx="5379">
                  <c:v>6.8979505316063578</c:v>
                </c:pt>
                <c:pt idx="5380">
                  <c:v>6.8978742529168988</c:v>
                </c:pt>
                <c:pt idx="5381">
                  <c:v>34.622463092273541</c:v>
                </c:pt>
                <c:pt idx="5382">
                  <c:v>34.610201577048628</c:v>
                </c:pt>
                <c:pt idx="5383">
                  <c:v>40.473187456808652</c:v>
                </c:pt>
                <c:pt idx="5384">
                  <c:v>42.705777630162217</c:v>
                </c:pt>
                <c:pt idx="5385">
                  <c:v>39.328944375505962</c:v>
                </c:pt>
                <c:pt idx="5386">
                  <c:v>30.527108830140154</c:v>
                </c:pt>
                <c:pt idx="5387">
                  <c:v>30.528402804343884</c:v>
                </c:pt>
                <c:pt idx="5388">
                  <c:v>30.537645477227642</c:v>
                </c:pt>
                <c:pt idx="5389">
                  <c:v>39.370363586882149</c:v>
                </c:pt>
                <c:pt idx="5390">
                  <c:v>39.373913767000971</c:v>
                </c:pt>
                <c:pt idx="5391">
                  <c:v>30.547073003569061</c:v>
                </c:pt>
                <c:pt idx="5392">
                  <c:v>39.365915016202344</c:v>
                </c:pt>
                <c:pt idx="5393">
                  <c:v>2.2983572773233498</c:v>
                </c:pt>
                <c:pt idx="5394">
                  <c:v>26.682006602594111</c:v>
                </c:pt>
                <c:pt idx="5395">
                  <c:v>20.362113618193604</c:v>
                </c:pt>
                <c:pt idx="5396">
                  <c:v>18.067396657451312</c:v>
                </c:pt>
                <c:pt idx="5397">
                  <c:v>18.927112056955309</c:v>
                </c:pt>
                <c:pt idx="5398">
                  <c:v>12.017901767914465</c:v>
                </c:pt>
                <c:pt idx="5399">
                  <c:v>11.735193711418152</c:v>
                </c:pt>
                <c:pt idx="5400">
                  <c:v>11.167804533202576</c:v>
                </c:pt>
                <c:pt idx="5401">
                  <c:v>10.884857191751321</c:v>
                </c:pt>
                <c:pt idx="5402">
                  <c:v>8.2825942448086192</c:v>
                </c:pt>
                <c:pt idx="5403">
                  <c:v>6.8948327222520893</c:v>
                </c:pt>
                <c:pt idx="5404">
                  <c:v>6.8944238335034527</c:v>
                </c:pt>
                <c:pt idx="5405">
                  <c:v>34.611614967247071</c:v>
                </c:pt>
                <c:pt idx="5406">
                  <c:v>34.610463044293056</c:v>
                </c:pt>
                <c:pt idx="5407">
                  <c:v>39.281518857097716</c:v>
                </c:pt>
                <c:pt idx="5408">
                  <c:v>39.288032354871625</c:v>
                </c:pt>
                <c:pt idx="5409">
                  <c:v>40.896772768742743</c:v>
                </c:pt>
                <c:pt idx="5410">
                  <c:v>39.318882293959952</c:v>
                </c:pt>
                <c:pt idx="5411">
                  <c:v>39.28714652384857</c:v>
                </c:pt>
                <c:pt idx="5412">
                  <c:v>43.211788383436968</c:v>
                </c:pt>
                <c:pt idx="5413">
                  <c:v>30.519899545290805</c:v>
                </c:pt>
                <c:pt idx="5414">
                  <c:v>39.338929647299146</c:v>
                </c:pt>
                <c:pt idx="5415">
                  <c:v>39.340265458050219</c:v>
                </c:pt>
                <c:pt idx="5416">
                  <c:v>39.340635853245217</c:v>
                </c:pt>
                <c:pt idx="5417">
                  <c:v>7.2454859706009467</c:v>
                </c:pt>
                <c:pt idx="5418">
                  <c:v>0.74477461590325034</c:v>
                </c:pt>
                <c:pt idx="5419">
                  <c:v>28.974334868556689</c:v>
                </c:pt>
                <c:pt idx="5420">
                  <c:v>28.12479883516556</c:v>
                </c:pt>
                <c:pt idx="5421">
                  <c:v>23.816975209520745</c:v>
                </c:pt>
                <c:pt idx="5422">
                  <c:v>7.885777166899536</c:v>
                </c:pt>
                <c:pt idx="5423">
                  <c:v>7.2912138627651792</c:v>
                </c:pt>
                <c:pt idx="5424">
                  <c:v>6.89514885202997</c:v>
                </c:pt>
                <c:pt idx="5425">
                  <c:v>7.2912138627651792</c:v>
                </c:pt>
                <c:pt idx="5426">
                  <c:v>6.8946823307968259</c:v>
                </c:pt>
                <c:pt idx="5427">
                  <c:v>6.8949217658562709</c:v>
                </c:pt>
                <c:pt idx="5428">
                  <c:v>6.8951010077620518</c:v>
                </c:pt>
                <c:pt idx="5429">
                  <c:v>34.616636085016076</c:v>
                </c:pt>
                <c:pt idx="5430">
                  <c:v>34.616845657571361</c:v>
                </c:pt>
                <c:pt idx="5431">
                  <c:v>39.277973967786082</c:v>
                </c:pt>
                <c:pt idx="5432">
                  <c:v>39.503584913345691</c:v>
                </c:pt>
                <c:pt idx="5433">
                  <c:v>40.36021825235234</c:v>
                </c:pt>
                <c:pt idx="5434">
                  <c:v>42.167379503494317</c:v>
                </c:pt>
                <c:pt idx="5435">
                  <c:v>30.520638959121499</c:v>
                </c:pt>
                <c:pt idx="5436">
                  <c:v>39.331617621647553</c:v>
                </c:pt>
                <c:pt idx="5437">
                  <c:v>30.530436192378303</c:v>
                </c:pt>
                <c:pt idx="5438">
                  <c:v>39.35088914907643</c:v>
                </c:pt>
                <c:pt idx="5439">
                  <c:v>39.342117436561743</c:v>
                </c:pt>
                <c:pt idx="5440">
                  <c:v>39.334447178316537</c:v>
                </c:pt>
                <c:pt idx="5441">
                  <c:v>0.35509898120938044</c:v>
                </c:pt>
                <c:pt idx="5442">
                  <c:v>2.8942296360487303</c:v>
                </c:pt>
                <c:pt idx="5443">
                  <c:v>28.990238622595051</c:v>
                </c:pt>
                <c:pt idx="5444">
                  <c:v>24.682154688845579</c:v>
                </c:pt>
                <c:pt idx="5445">
                  <c:v>19.510728565694858</c:v>
                </c:pt>
                <c:pt idx="5446">
                  <c:v>7.2931840387119395</c:v>
                </c:pt>
                <c:pt idx="5447">
                  <c:v>6.8951982790178601</c:v>
                </c:pt>
                <c:pt idx="5448">
                  <c:v>6.8953454761558692</c:v>
                </c:pt>
                <c:pt idx="5449">
                  <c:v>6.8949064307877048</c:v>
                </c:pt>
                <c:pt idx="5450">
                  <c:v>6.8951982790178601</c:v>
                </c:pt>
                <c:pt idx="5451">
                  <c:v>6.8952382593188268</c:v>
                </c:pt>
                <c:pt idx="5452">
                  <c:v>6.8958465651239846</c:v>
                </c:pt>
                <c:pt idx="5453">
                  <c:v>34.610657100817114</c:v>
                </c:pt>
                <c:pt idx="5454">
                  <c:v>34.611239270661677</c:v>
                </c:pt>
                <c:pt idx="5455">
                  <c:v>39.289669506802198</c:v>
                </c:pt>
                <c:pt idx="5456">
                  <c:v>40.365721674880099</c:v>
                </c:pt>
                <c:pt idx="5457">
                  <c:v>42.178667479372621</c:v>
                </c:pt>
                <c:pt idx="5458">
                  <c:v>39.322023456565226</c:v>
                </c:pt>
                <c:pt idx="5459">
                  <c:v>39.331960364164161</c:v>
                </c:pt>
                <c:pt idx="5460">
                  <c:v>30.529142218174545</c:v>
                </c:pt>
                <c:pt idx="5461">
                  <c:v>39.353233934085793</c:v>
                </c:pt>
                <c:pt idx="5462">
                  <c:v>39.358426710498669</c:v>
                </c:pt>
                <c:pt idx="5463">
                  <c:v>39.353755509336182</c:v>
                </c:pt>
                <c:pt idx="5464">
                  <c:v>39.363655630725404</c:v>
                </c:pt>
                <c:pt idx="5465">
                  <c:v>7.8212693400874898</c:v>
                </c:pt>
                <c:pt idx="5466">
                  <c:v>7.8284584369198589</c:v>
                </c:pt>
                <c:pt idx="5467">
                  <c:v>4.8719464228368183</c:v>
                </c:pt>
                <c:pt idx="5468">
                  <c:v>1.9025052330748411</c:v>
                </c:pt>
                <c:pt idx="5469">
                  <c:v>17.497815627365831</c:v>
                </c:pt>
                <c:pt idx="5470">
                  <c:v>7.8875626841232123</c:v>
                </c:pt>
                <c:pt idx="5471">
                  <c:v>6.8961477006852796</c:v>
                </c:pt>
                <c:pt idx="5472">
                  <c:v>6.8952916961071082</c:v>
                </c:pt>
                <c:pt idx="5473">
                  <c:v>6.8983902732266555</c:v>
                </c:pt>
                <c:pt idx="5474">
                  <c:v>6.8963273778038703</c:v>
                </c:pt>
                <c:pt idx="5475">
                  <c:v>6.8945473987233576</c:v>
                </c:pt>
                <c:pt idx="5476">
                  <c:v>6.8944720604935403</c:v>
                </c:pt>
                <c:pt idx="5477">
                  <c:v>34.602054917223228</c:v>
                </c:pt>
                <c:pt idx="5478">
                  <c:v>34.600256050882194</c:v>
                </c:pt>
                <c:pt idx="5479">
                  <c:v>39.285278697517661</c:v>
                </c:pt>
                <c:pt idx="5480">
                  <c:v>41.001859494384888</c:v>
                </c:pt>
                <c:pt idx="5481">
                  <c:v>43.129057506718532</c:v>
                </c:pt>
                <c:pt idx="5482">
                  <c:v>39.32884800899005</c:v>
                </c:pt>
                <c:pt idx="5483">
                  <c:v>39.33676235918449</c:v>
                </c:pt>
                <c:pt idx="5484">
                  <c:v>39.345626288452237</c:v>
                </c:pt>
                <c:pt idx="5485">
                  <c:v>30.537090916854574</c:v>
                </c:pt>
                <c:pt idx="5486">
                  <c:v>39.356144758676095</c:v>
                </c:pt>
                <c:pt idx="5487">
                  <c:v>39.353365369423827</c:v>
                </c:pt>
                <c:pt idx="5488">
                  <c:v>30.534687821904825</c:v>
                </c:pt>
                <c:pt idx="5489">
                  <c:v>7.8159524674811873</c:v>
                </c:pt>
                <c:pt idx="5490">
                  <c:v>5.254717338684542</c:v>
                </c:pt>
                <c:pt idx="5491">
                  <c:v>4.0703848761176618</c:v>
                </c:pt>
                <c:pt idx="5492">
                  <c:v>24.968891599948453</c:v>
                </c:pt>
                <c:pt idx="5493">
                  <c:v>17.500880627803799</c:v>
                </c:pt>
                <c:pt idx="5494">
                  <c:v>16.297758484584012</c:v>
                </c:pt>
                <c:pt idx="5495">
                  <c:v>6.8957698393478699</c:v>
                </c:pt>
                <c:pt idx="5496">
                  <c:v>6.8953571620605771</c:v>
                </c:pt>
                <c:pt idx="5497">
                  <c:v>6.8953458025422538</c:v>
                </c:pt>
                <c:pt idx="5498">
                  <c:v>6.8948916692648501</c:v>
                </c:pt>
                <c:pt idx="5499">
                  <c:v>6.8948699116195717</c:v>
                </c:pt>
                <c:pt idx="5500">
                  <c:v>6.8946763358292555</c:v>
                </c:pt>
                <c:pt idx="5501">
                  <c:v>34.61819048498139</c:v>
                </c:pt>
                <c:pt idx="5502">
                  <c:v>34.617264802840808</c:v>
                </c:pt>
                <c:pt idx="5503">
                  <c:v>39.28130315443557</c:v>
                </c:pt>
                <c:pt idx="5504">
                  <c:v>39.286719574300584</c:v>
                </c:pt>
                <c:pt idx="5505">
                  <c:v>39.289637584844229</c:v>
                </c:pt>
                <c:pt idx="5506">
                  <c:v>39.82558419109165</c:v>
                </c:pt>
                <c:pt idx="5507">
                  <c:v>42.166353323642696</c:v>
                </c:pt>
                <c:pt idx="5508">
                  <c:v>43.123675456213462</c:v>
                </c:pt>
                <c:pt idx="5509">
                  <c:v>39.322470446147008</c:v>
                </c:pt>
                <c:pt idx="5510">
                  <c:v>39.327411766173313</c:v>
                </c:pt>
                <c:pt idx="5511">
                  <c:v>39.33356550736972</c:v>
                </c:pt>
                <c:pt idx="5512">
                  <c:v>39.338919587842554</c:v>
                </c:pt>
                <c:pt idx="5513">
                  <c:v>2.8878695964813721</c:v>
                </c:pt>
                <c:pt idx="5514">
                  <c:v>2.0903330256944748</c:v>
                </c:pt>
                <c:pt idx="5515">
                  <c:v>26.704442217536375</c:v>
                </c:pt>
                <c:pt idx="5516">
                  <c:v>20.953978930485988</c:v>
                </c:pt>
                <c:pt idx="5517">
                  <c:v>18.081247269727971</c:v>
                </c:pt>
                <c:pt idx="5518">
                  <c:v>8.2848550927938156</c:v>
                </c:pt>
                <c:pt idx="5519">
                  <c:v>8.0872315038008225</c:v>
                </c:pt>
                <c:pt idx="5520">
                  <c:v>6.8966576399134452</c:v>
                </c:pt>
                <c:pt idx="5521">
                  <c:v>6.8951052737124137</c:v>
                </c:pt>
                <c:pt idx="5522">
                  <c:v>6.8951052737124137</c:v>
                </c:pt>
                <c:pt idx="5523">
                  <c:v>6.8944720604935403</c:v>
                </c:pt>
                <c:pt idx="5524">
                  <c:v>6.8946468815386091</c:v>
                </c:pt>
                <c:pt idx="5525">
                  <c:v>34.602054917223228</c:v>
                </c:pt>
                <c:pt idx="5526">
                  <c:v>34.602407089823231</c:v>
                </c:pt>
                <c:pt idx="5527">
                  <c:v>39.273790629046651</c:v>
                </c:pt>
                <c:pt idx="5528">
                  <c:v>39.279854458293954</c:v>
                </c:pt>
                <c:pt idx="5529">
                  <c:v>39.290789957466657</c:v>
                </c:pt>
                <c:pt idx="5530">
                  <c:v>41.54455092647882</c:v>
                </c:pt>
                <c:pt idx="5531">
                  <c:v>43.554300373532037</c:v>
                </c:pt>
                <c:pt idx="5532">
                  <c:v>39.333674080007029</c:v>
                </c:pt>
                <c:pt idx="5533">
                  <c:v>39.343969421412133</c:v>
                </c:pt>
                <c:pt idx="5534">
                  <c:v>39.342155446957563</c:v>
                </c:pt>
                <c:pt idx="5535">
                  <c:v>39.346774790934276</c:v>
                </c:pt>
                <c:pt idx="5536">
                  <c:v>39.348549019656915</c:v>
                </c:pt>
                <c:pt idx="5537">
                  <c:v>6.8279462899796526</c:v>
                </c:pt>
                <c:pt idx="5538">
                  <c:v>2.2780634094649956</c:v>
                </c:pt>
                <c:pt idx="5539">
                  <c:v>26.141876660902089</c:v>
                </c:pt>
                <c:pt idx="5540">
                  <c:v>24.702569870903179</c:v>
                </c:pt>
                <c:pt idx="5541">
                  <c:v>20.670637858159278</c:v>
                </c:pt>
                <c:pt idx="5542">
                  <c:v>10.608039609458453</c:v>
                </c:pt>
                <c:pt idx="5543">
                  <c:v>6.8994707485095033</c:v>
                </c:pt>
                <c:pt idx="5544">
                  <c:v>6.8982797908030298</c:v>
                </c:pt>
                <c:pt idx="5545">
                  <c:v>6.8956169758861394</c:v>
                </c:pt>
                <c:pt idx="5546">
                  <c:v>6.8942349120029842</c:v>
                </c:pt>
                <c:pt idx="5547">
                  <c:v>6.8943926934139377</c:v>
                </c:pt>
                <c:pt idx="5548">
                  <c:v>6.8939466004276104</c:v>
                </c:pt>
                <c:pt idx="5549">
                  <c:v>34.591852092030344</c:v>
                </c:pt>
                <c:pt idx="5550">
                  <c:v>34.597468999841425</c:v>
                </c:pt>
                <c:pt idx="5551">
                  <c:v>39.275277795785307</c:v>
                </c:pt>
                <c:pt idx="5552">
                  <c:v>39.293317772241778</c:v>
                </c:pt>
                <c:pt idx="5553">
                  <c:v>41.439989023919118</c:v>
                </c:pt>
                <c:pt idx="5554">
                  <c:v>39.322830626908605</c:v>
                </c:pt>
                <c:pt idx="5555">
                  <c:v>39.332826509153435</c:v>
                </c:pt>
                <c:pt idx="5556">
                  <c:v>39.342944879233293</c:v>
                </c:pt>
                <c:pt idx="5557">
                  <c:v>39.35354389822502</c:v>
                </c:pt>
                <c:pt idx="5558">
                  <c:v>39.357462373631783</c:v>
                </c:pt>
                <c:pt idx="5559">
                  <c:v>39.367032554004297</c:v>
                </c:pt>
                <c:pt idx="5560">
                  <c:v>39.36485211165963</c:v>
                </c:pt>
                <c:pt idx="5561">
                  <c:v>7.8151252497406567</c:v>
                </c:pt>
                <c:pt idx="5562">
                  <c:v>7.8194591410886058</c:v>
                </c:pt>
                <c:pt idx="5563">
                  <c:v>6.2431901057723067</c:v>
                </c:pt>
                <c:pt idx="5564">
                  <c:v>1.8994252895975765</c:v>
                </c:pt>
                <c:pt idx="5565">
                  <c:v>26.405731502712953</c:v>
                </c:pt>
                <c:pt idx="5566">
                  <c:v>14.868765912564042</c:v>
                </c:pt>
                <c:pt idx="5567">
                  <c:v>13.730929195780707</c:v>
                </c:pt>
                <c:pt idx="5568">
                  <c:v>8.2828203293531502</c:v>
                </c:pt>
                <c:pt idx="5569">
                  <c:v>11.170339548655052</c:v>
                </c:pt>
                <c:pt idx="5570">
                  <c:v>7.6907001272569193</c:v>
                </c:pt>
                <c:pt idx="5571">
                  <c:v>6.8982232062023261</c:v>
                </c:pt>
                <c:pt idx="5572">
                  <c:v>8.4836541502703415</c:v>
                </c:pt>
                <c:pt idx="5573">
                  <c:v>35.706613120828216</c:v>
                </c:pt>
                <c:pt idx="5574">
                  <c:v>34.612204678168595</c:v>
                </c:pt>
                <c:pt idx="5575">
                  <c:v>39.291042684665001</c:v>
                </c:pt>
                <c:pt idx="5576">
                  <c:v>42.176615120461413</c:v>
                </c:pt>
                <c:pt idx="5577">
                  <c:v>39.324169217507873</c:v>
                </c:pt>
                <c:pt idx="5578">
                  <c:v>30.524890588648042</c:v>
                </c:pt>
                <c:pt idx="5579">
                  <c:v>39.347591143745014</c:v>
                </c:pt>
                <c:pt idx="5580">
                  <c:v>39.362939954935911</c:v>
                </c:pt>
                <c:pt idx="5581">
                  <c:v>39.374910863278643</c:v>
                </c:pt>
                <c:pt idx="5582">
                  <c:v>39.3800953946809</c:v>
                </c:pt>
                <c:pt idx="5583">
                  <c:v>39.379039881859732</c:v>
                </c:pt>
                <c:pt idx="5584">
                  <c:v>39.378512126219242</c:v>
                </c:pt>
                <c:pt idx="5585">
                  <c:v>7.8341617756329169</c:v>
                </c:pt>
                <c:pt idx="5586">
                  <c:v>7.8283528589369089</c:v>
                </c:pt>
                <c:pt idx="5587">
                  <c:v>7.8319472857979022</c:v>
                </c:pt>
                <c:pt idx="5588">
                  <c:v>7.8299011840074906</c:v>
                </c:pt>
                <c:pt idx="5589">
                  <c:v>7.8321443520390126</c:v>
                </c:pt>
                <c:pt idx="5590">
                  <c:v>1.9916902056442146E-2</c:v>
                </c:pt>
                <c:pt idx="5591">
                  <c:v>-2.5308159071033214</c:v>
                </c:pt>
                <c:pt idx="5592">
                  <c:v>-4.300451332089148</c:v>
                </c:pt>
                <c:pt idx="5593">
                  <c:v>-5.6766052717823534</c:v>
                </c:pt>
                <c:pt idx="5594">
                  <c:v>-5.6766052717823534</c:v>
                </c:pt>
                <c:pt idx="5595">
                  <c:v>21.154370778465115</c:v>
                </c:pt>
                <c:pt idx="5596">
                  <c:v>14.025117230519609</c:v>
                </c:pt>
                <c:pt idx="5597">
                  <c:v>34.621902646710474</c:v>
                </c:pt>
                <c:pt idx="5598">
                  <c:v>35.061486262586236</c:v>
                </c:pt>
                <c:pt idx="5599">
                  <c:v>40.469487158915662</c:v>
                </c:pt>
                <c:pt idx="5600">
                  <c:v>39.320097162562462</c:v>
                </c:pt>
                <c:pt idx="5601">
                  <c:v>39.334800335214609</c:v>
                </c:pt>
                <c:pt idx="5602">
                  <c:v>39.35291905623199</c:v>
                </c:pt>
                <c:pt idx="5603">
                  <c:v>30.543745641330904</c:v>
                </c:pt>
                <c:pt idx="5604">
                  <c:v>30.549476098518859</c:v>
                </c:pt>
                <c:pt idx="5605">
                  <c:v>39.381584264275247</c:v>
                </c:pt>
                <c:pt idx="5606">
                  <c:v>39.385688164064959</c:v>
                </c:pt>
                <c:pt idx="5607">
                  <c:v>39.392806822529501</c:v>
                </c:pt>
                <c:pt idx="5608">
                  <c:v>30.557609650656502</c:v>
                </c:pt>
                <c:pt idx="5609">
                  <c:v>2.2942638685698422</c:v>
                </c:pt>
                <c:pt idx="5610">
                  <c:v>2.2969047774430522</c:v>
                </c:pt>
                <c:pt idx="5611">
                  <c:v>7.8260282496505562</c:v>
                </c:pt>
                <c:pt idx="5612">
                  <c:v>7.8339410857555754</c:v>
                </c:pt>
                <c:pt idx="5613">
                  <c:v>7.8345352343194259</c:v>
                </c:pt>
                <c:pt idx="5614">
                  <c:v>17.714536886269606</c:v>
                </c:pt>
                <c:pt idx="5615">
                  <c:v>14.868765912564042</c:v>
                </c:pt>
                <c:pt idx="5616">
                  <c:v>14.868765912564042</c:v>
                </c:pt>
                <c:pt idx="5617">
                  <c:v>11.170999101626307</c:v>
                </c:pt>
                <c:pt idx="5618">
                  <c:v>11.171658654603267</c:v>
                </c:pt>
                <c:pt idx="5619">
                  <c:v>8.0856590699749109</c:v>
                </c:pt>
                <c:pt idx="5620">
                  <c:v>6.8954410278932059</c:v>
                </c:pt>
                <c:pt idx="5621">
                  <c:v>34.619899671736093</c:v>
                </c:pt>
                <c:pt idx="5622">
                  <c:v>34.621047016433863</c:v>
                </c:pt>
                <c:pt idx="5623">
                  <c:v>39.932945013958808</c:v>
                </c:pt>
                <c:pt idx="5624">
                  <c:v>40.03790241938362</c:v>
                </c:pt>
                <c:pt idx="5625">
                  <c:v>41.416052707234741</c:v>
                </c:pt>
                <c:pt idx="5626">
                  <c:v>42.479494399570051</c:v>
                </c:pt>
                <c:pt idx="5627">
                  <c:v>42.692578747907319</c:v>
                </c:pt>
                <c:pt idx="5628">
                  <c:v>30.518605571087111</c:v>
                </c:pt>
                <c:pt idx="5629">
                  <c:v>30.530805899293611</c:v>
                </c:pt>
                <c:pt idx="5630">
                  <c:v>30.534687821904825</c:v>
                </c:pt>
                <c:pt idx="5631">
                  <c:v>39.35047967027829</c:v>
                </c:pt>
                <c:pt idx="5632">
                  <c:v>39.353335793149718</c:v>
                </c:pt>
                <c:pt idx="5633">
                  <c:v>7.8139255627099065</c:v>
                </c:pt>
                <c:pt idx="5634">
                  <c:v>7.8190305148968662</c:v>
                </c:pt>
                <c:pt idx="5635">
                  <c:v>4.0687329414499418</c:v>
                </c:pt>
                <c:pt idx="5636">
                  <c:v>1.2955937155041899</c:v>
                </c:pt>
                <c:pt idx="5637">
                  <c:v>26.705937925323703</c:v>
                </c:pt>
                <c:pt idx="5638">
                  <c:v>19.162782412157476</c:v>
                </c:pt>
                <c:pt idx="5639">
                  <c:v>18.30709140218514</c:v>
                </c:pt>
                <c:pt idx="5640">
                  <c:v>13.45944705624437</c:v>
                </c:pt>
                <c:pt idx="5641">
                  <c:v>6.8980317497819401</c:v>
                </c:pt>
                <c:pt idx="5642">
                  <c:v>6.8971950439809646</c:v>
                </c:pt>
                <c:pt idx="5643">
                  <c:v>6.8959346170677991</c:v>
                </c:pt>
                <c:pt idx="5644">
                  <c:v>6.89580393593765</c:v>
                </c:pt>
                <c:pt idx="5645">
                  <c:v>34.612462750346602</c:v>
                </c:pt>
                <c:pt idx="5646">
                  <c:v>34.603228676511506</c:v>
                </c:pt>
                <c:pt idx="5647">
                  <c:v>39.27301173454206</c:v>
                </c:pt>
                <c:pt idx="5648">
                  <c:v>39.829945767787706</c:v>
                </c:pt>
                <c:pt idx="5649">
                  <c:v>41.435201760026914</c:v>
                </c:pt>
                <c:pt idx="5650">
                  <c:v>41.969943422958217</c:v>
                </c:pt>
                <c:pt idx="5651">
                  <c:v>43.029034489633823</c:v>
                </c:pt>
                <c:pt idx="5652">
                  <c:v>39.334923777549925</c:v>
                </c:pt>
                <c:pt idx="5653">
                  <c:v>39.341795906100657</c:v>
                </c:pt>
                <c:pt idx="5654">
                  <c:v>39.346953734259799</c:v>
                </c:pt>
                <c:pt idx="5655">
                  <c:v>39.349707255771833</c:v>
                </c:pt>
                <c:pt idx="5656">
                  <c:v>39.349624520818772</c:v>
                </c:pt>
                <c:pt idx="5657">
                  <c:v>6.2272509180805695</c:v>
                </c:pt>
                <c:pt idx="5658">
                  <c:v>4.8431417097906646</c:v>
                </c:pt>
                <c:pt idx="5659">
                  <c:v>0.28970934629243977</c:v>
                </c:pt>
                <c:pt idx="5660">
                  <c:v>22.404174439389802</c:v>
                </c:pt>
                <c:pt idx="5661">
                  <c:v>20.967608714345481</c:v>
                </c:pt>
                <c:pt idx="5662">
                  <c:v>13.754756191184253</c:v>
                </c:pt>
                <c:pt idx="5663">
                  <c:v>12.043500294618735</c:v>
                </c:pt>
                <c:pt idx="5664">
                  <c:v>6.9001711383636044</c:v>
                </c:pt>
                <c:pt idx="5665">
                  <c:v>6.8955593278746568</c:v>
                </c:pt>
                <c:pt idx="5666">
                  <c:v>6.8952559807268381</c:v>
                </c:pt>
                <c:pt idx="5667">
                  <c:v>6.8969879713458875</c:v>
                </c:pt>
                <c:pt idx="5668">
                  <c:v>6.8951323635883632</c:v>
                </c:pt>
                <c:pt idx="5669">
                  <c:v>34.594413328075674</c:v>
                </c:pt>
                <c:pt idx="5670">
                  <c:v>34.58763337213913</c:v>
                </c:pt>
                <c:pt idx="5671">
                  <c:v>39.257117722544848</c:v>
                </c:pt>
                <c:pt idx="5672">
                  <c:v>39.283359839063131</c:v>
                </c:pt>
                <c:pt idx="5673">
                  <c:v>39.83539775538727</c:v>
                </c:pt>
                <c:pt idx="5674">
                  <c:v>41.443180533334896</c:v>
                </c:pt>
                <c:pt idx="5675">
                  <c:v>42.615720142629392</c:v>
                </c:pt>
                <c:pt idx="5676">
                  <c:v>39.324807266750121</c:v>
                </c:pt>
                <c:pt idx="5677">
                  <c:v>39.33303198563123</c:v>
                </c:pt>
                <c:pt idx="5678">
                  <c:v>39.338450947972561</c:v>
                </c:pt>
                <c:pt idx="5679">
                  <c:v>39.340804037765196</c:v>
                </c:pt>
                <c:pt idx="5680">
                  <c:v>39.342874529387473</c:v>
                </c:pt>
                <c:pt idx="5681">
                  <c:v>4.2454375472472359</c:v>
                </c:pt>
                <c:pt idx="5682">
                  <c:v>2.2624655467394788</c:v>
                </c:pt>
                <c:pt idx="5683">
                  <c:v>7.9305713435987205E-2</c:v>
                </c:pt>
                <c:pt idx="5684">
                  <c:v>23.852573129211731</c:v>
                </c:pt>
                <c:pt idx="5685">
                  <c:v>19.534928298672067</c:v>
                </c:pt>
                <c:pt idx="5686">
                  <c:v>10.622138614482024</c:v>
                </c:pt>
                <c:pt idx="5687">
                  <c:v>6.8985453864959636</c:v>
                </c:pt>
                <c:pt idx="5688">
                  <c:v>6.8951319415285033</c:v>
                </c:pt>
                <c:pt idx="5689">
                  <c:v>6.895511141087443</c:v>
                </c:pt>
                <c:pt idx="5690">
                  <c:v>6.8937509966668413</c:v>
                </c:pt>
                <c:pt idx="5691">
                  <c:v>6.8940165983940975</c:v>
                </c:pt>
                <c:pt idx="5692">
                  <c:v>6.893922992114164</c:v>
                </c:pt>
                <c:pt idx="5693">
                  <c:v>34.580816720961749</c:v>
                </c:pt>
                <c:pt idx="5694">
                  <c:v>34.577590222437223</c:v>
                </c:pt>
                <c:pt idx="5695">
                  <c:v>39.26215832036246</c:v>
                </c:pt>
                <c:pt idx="5696">
                  <c:v>39.279219287499387</c:v>
                </c:pt>
                <c:pt idx="5697">
                  <c:v>39.293116402475995</c:v>
                </c:pt>
                <c:pt idx="5698">
                  <c:v>41.6595446565223</c:v>
                </c:pt>
                <c:pt idx="5699">
                  <c:v>43.153276712687074</c:v>
                </c:pt>
                <c:pt idx="5700">
                  <c:v>43.147894669927076</c:v>
                </c:pt>
                <c:pt idx="5701">
                  <c:v>39.326972462360743</c:v>
                </c:pt>
                <c:pt idx="5702">
                  <c:v>39.339846796246754</c:v>
                </c:pt>
                <c:pt idx="5703">
                  <c:v>39.343953154822209</c:v>
                </c:pt>
                <c:pt idx="5704">
                  <c:v>39.34847989639551</c:v>
                </c:pt>
                <c:pt idx="5705">
                  <c:v>7.6079274768019722</c:v>
                </c:pt>
                <c:pt idx="5706">
                  <c:v>4.0538656368298787</c:v>
                </c:pt>
                <c:pt idx="5707">
                  <c:v>29.029114472383803</c:v>
                </c:pt>
                <c:pt idx="5708">
                  <c:v>22.401042807294733</c:v>
                </c:pt>
                <c:pt idx="5709">
                  <c:v>18.374303480925693</c:v>
                </c:pt>
                <c:pt idx="5710">
                  <c:v>7.0988819441366635</c:v>
                </c:pt>
                <c:pt idx="5711">
                  <c:v>6.8970556504080696</c:v>
                </c:pt>
                <c:pt idx="5712">
                  <c:v>6.8961982101912973</c:v>
                </c:pt>
                <c:pt idx="5713">
                  <c:v>6.8951049230960839</c:v>
                </c:pt>
                <c:pt idx="5714">
                  <c:v>6.8952873121832825</c:v>
                </c:pt>
                <c:pt idx="5715">
                  <c:v>6.8935416307356787</c:v>
                </c:pt>
                <c:pt idx="5716">
                  <c:v>6.89310675233002</c:v>
                </c:pt>
                <c:pt idx="5717">
                  <c:v>34.578226597123177</c:v>
                </c:pt>
                <c:pt idx="5718">
                  <c:v>34.587915102429776</c:v>
                </c:pt>
                <c:pt idx="5719">
                  <c:v>39.258161446775098</c:v>
                </c:pt>
                <c:pt idx="5720">
                  <c:v>39.286695746910475</c:v>
                </c:pt>
                <c:pt idx="5721">
                  <c:v>43.035577210019781</c:v>
                </c:pt>
                <c:pt idx="5722">
                  <c:v>39.335605166822134</c:v>
                </c:pt>
                <c:pt idx="5723">
                  <c:v>39.351520875725981</c:v>
                </c:pt>
                <c:pt idx="5724">
                  <c:v>39.356621884763172</c:v>
                </c:pt>
                <c:pt idx="5725">
                  <c:v>39.367189628704836</c:v>
                </c:pt>
                <c:pt idx="5726">
                  <c:v>39.373891810920114</c:v>
                </c:pt>
                <c:pt idx="5727">
                  <c:v>39.375832085059315</c:v>
                </c:pt>
                <c:pt idx="5728">
                  <c:v>39.374827923074193</c:v>
                </c:pt>
                <c:pt idx="5729">
                  <c:v>7.7968883202520001</c:v>
                </c:pt>
                <c:pt idx="5730">
                  <c:v>7.7993222162633122</c:v>
                </c:pt>
                <c:pt idx="5731">
                  <c:v>6.2307929372143676</c:v>
                </c:pt>
                <c:pt idx="5732">
                  <c:v>1.8809457720835099</c:v>
                </c:pt>
                <c:pt idx="5733">
                  <c:v>27.86745065860276</c:v>
                </c:pt>
                <c:pt idx="5734">
                  <c:v>19.174232624220227</c:v>
                </c:pt>
                <c:pt idx="5735">
                  <c:v>17.746435607439601</c:v>
                </c:pt>
                <c:pt idx="5736">
                  <c:v>12.32620578201794</c:v>
                </c:pt>
                <c:pt idx="5737">
                  <c:v>6.8982355133625948</c:v>
                </c:pt>
                <c:pt idx="5738">
                  <c:v>6.8970943783001966</c:v>
                </c:pt>
                <c:pt idx="5739">
                  <c:v>6.8952159204266774</c:v>
                </c:pt>
                <c:pt idx="5740">
                  <c:v>6.8933990974764541</c:v>
                </c:pt>
                <c:pt idx="5741">
                  <c:v>34.576398496044824</c:v>
                </c:pt>
                <c:pt idx="5742">
                  <c:v>34.579584214012179</c:v>
                </c:pt>
                <c:pt idx="5743">
                  <c:v>39.25679526797537</c:v>
                </c:pt>
                <c:pt idx="5744">
                  <c:v>39.284033349601977</c:v>
                </c:pt>
                <c:pt idx="5745">
                  <c:v>39.512420139792091</c:v>
                </c:pt>
                <c:pt idx="5746">
                  <c:v>42.18790309260779</c:v>
                </c:pt>
                <c:pt idx="5747">
                  <c:v>39.325893612218145</c:v>
                </c:pt>
                <c:pt idx="5748">
                  <c:v>39.335605166822134</c:v>
                </c:pt>
                <c:pt idx="5749">
                  <c:v>39.349321176791669</c:v>
                </c:pt>
                <c:pt idx="5750">
                  <c:v>39.355257460165539</c:v>
                </c:pt>
                <c:pt idx="5751">
                  <c:v>39.356621884763172</c:v>
                </c:pt>
                <c:pt idx="5752">
                  <c:v>39.352748635886613</c:v>
                </c:pt>
                <c:pt idx="5753">
                  <c:v>5.0463382271592874</c:v>
                </c:pt>
                <c:pt idx="5754">
                  <c:v>4.8516136040368778</c:v>
                </c:pt>
                <c:pt idx="5755">
                  <c:v>0.89201032043568784</c:v>
                </c:pt>
                <c:pt idx="5756">
                  <c:v>27.579965105436987</c:v>
                </c:pt>
                <c:pt idx="5757">
                  <c:v>26.433534683697648</c:v>
                </c:pt>
                <c:pt idx="5758">
                  <c:v>13.467156425334819</c:v>
                </c:pt>
                <c:pt idx="5759">
                  <c:v>6.8997733090124234</c:v>
                </c:pt>
                <c:pt idx="5760">
                  <c:v>6.8994449007228704</c:v>
                </c:pt>
                <c:pt idx="5761">
                  <c:v>6.8968532382716541</c:v>
                </c:pt>
                <c:pt idx="5762">
                  <c:v>6.8970224530087139</c:v>
                </c:pt>
                <c:pt idx="5763">
                  <c:v>6.8950199224557425</c:v>
                </c:pt>
                <c:pt idx="5764">
                  <c:v>6.8974414435721956</c:v>
                </c:pt>
                <c:pt idx="5765">
                  <c:v>34.600510571917098</c:v>
                </c:pt>
                <c:pt idx="5766">
                  <c:v>34.589734979519257</c:v>
                </c:pt>
                <c:pt idx="5767">
                  <c:v>39.27475479285566</c:v>
                </c:pt>
                <c:pt idx="5768">
                  <c:v>39.280141093772855</c:v>
                </c:pt>
                <c:pt idx="5769">
                  <c:v>39.292858168673881</c:v>
                </c:pt>
                <c:pt idx="5770">
                  <c:v>42.077715826127303</c:v>
                </c:pt>
                <c:pt idx="5771">
                  <c:v>43.246359910877388</c:v>
                </c:pt>
                <c:pt idx="5772">
                  <c:v>43.034268666140811</c:v>
                </c:pt>
                <c:pt idx="5773">
                  <c:v>43.56328366603929</c:v>
                </c:pt>
                <c:pt idx="5774">
                  <c:v>39.322088433468686</c:v>
                </c:pt>
                <c:pt idx="5775">
                  <c:v>42.715376811567189</c:v>
                </c:pt>
                <c:pt idx="5776">
                  <c:v>41.007933821357078</c:v>
                </c:pt>
                <c:pt idx="5777">
                  <c:v>19.516193020943607</c:v>
                </c:pt>
                <c:pt idx="5778">
                  <c:v>17.503945628372573</c:v>
                </c:pt>
                <c:pt idx="5779">
                  <c:v>13.765827803452583</c:v>
                </c:pt>
                <c:pt idx="5780">
                  <c:v>13.765561472078938</c:v>
                </c:pt>
                <c:pt idx="5781">
                  <c:v>13.764431706493808</c:v>
                </c:pt>
                <c:pt idx="5782">
                  <c:v>6.8950354907717895</c:v>
                </c:pt>
                <c:pt idx="5783">
                  <c:v>6.8951490959031743</c:v>
                </c:pt>
                <c:pt idx="5784">
                  <c:v>6.8949834117638931</c:v>
                </c:pt>
                <c:pt idx="5785">
                  <c:v>6.8949211421708769</c:v>
                </c:pt>
                <c:pt idx="5786">
                  <c:v>6.8949748320857784</c:v>
                </c:pt>
                <c:pt idx="5787">
                  <c:v>6.8944720604935403</c:v>
                </c:pt>
                <c:pt idx="5788">
                  <c:v>6.8947256615310346</c:v>
                </c:pt>
                <c:pt idx="5789">
                  <c:v>34.603050282081348</c:v>
                </c:pt>
                <c:pt idx="5790">
                  <c:v>34.602871887689524</c:v>
                </c:pt>
                <c:pt idx="5791">
                  <c:v>39.26689921208083</c:v>
                </c:pt>
                <c:pt idx="5792">
                  <c:v>39.26653649121544</c:v>
                </c:pt>
                <c:pt idx="5793">
                  <c:v>39.266897230991944</c:v>
                </c:pt>
                <c:pt idx="5794">
                  <c:v>39.267709368448408</c:v>
                </c:pt>
                <c:pt idx="5795">
                  <c:v>39.271149198457984</c:v>
                </c:pt>
                <c:pt idx="5796">
                  <c:v>39.271149198457984</c:v>
                </c:pt>
                <c:pt idx="5797">
                  <c:v>39.270613250119176</c:v>
                </c:pt>
                <c:pt idx="5798">
                  <c:v>39.274116947572182</c:v>
                </c:pt>
                <c:pt idx="5799">
                  <c:v>39.269790401570582</c:v>
                </c:pt>
                <c:pt idx="5800">
                  <c:v>39.270390129030552</c:v>
                </c:pt>
                <c:pt idx="5801">
                  <c:v>13.765341401885671</c:v>
                </c:pt>
                <c:pt idx="5802">
                  <c:v>13.764779818420408</c:v>
                </c:pt>
                <c:pt idx="5803">
                  <c:v>13.76425910335443</c:v>
                </c:pt>
                <c:pt idx="5804">
                  <c:v>13.763933485466071</c:v>
                </c:pt>
                <c:pt idx="5805">
                  <c:v>13.764103945182514</c:v>
                </c:pt>
                <c:pt idx="5806">
                  <c:v>6.895082187209753</c:v>
                </c:pt>
                <c:pt idx="5807">
                  <c:v>6.8942911784788157</c:v>
                </c:pt>
                <c:pt idx="5808">
                  <c:v>6.8946385521458211</c:v>
                </c:pt>
                <c:pt idx="5809">
                  <c:v>6.895159612796661</c:v>
                </c:pt>
                <c:pt idx="5810">
                  <c:v>6.8948226629083367</c:v>
                </c:pt>
                <c:pt idx="5811">
                  <c:v>6.8944129612813638</c:v>
                </c:pt>
                <c:pt idx="5812">
                  <c:v>6.895405581882132</c:v>
                </c:pt>
                <c:pt idx="5813">
                  <c:v>34.600271412621609</c:v>
                </c:pt>
                <c:pt idx="5814">
                  <c:v>34.594828793917834</c:v>
                </c:pt>
                <c:pt idx="5815">
                  <c:v>39.250145483683056</c:v>
                </c:pt>
                <c:pt idx="5816">
                  <c:v>39.249384730612178</c:v>
                </c:pt>
                <c:pt idx="5817">
                  <c:v>39.247275572945412</c:v>
                </c:pt>
                <c:pt idx="5818">
                  <c:v>39.247859490868095</c:v>
                </c:pt>
                <c:pt idx="5819">
                  <c:v>39.244369136503146</c:v>
                </c:pt>
                <c:pt idx="5820">
                  <c:v>39.244792697778102</c:v>
                </c:pt>
                <c:pt idx="5821">
                  <c:v>39.241581632123612</c:v>
                </c:pt>
                <c:pt idx="5822">
                  <c:v>39.253639731320959</c:v>
                </c:pt>
                <c:pt idx="5823">
                  <c:v>39.265197445767591</c:v>
                </c:pt>
                <c:pt idx="5824">
                  <c:v>39.26882452891806</c:v>
                </c:pt>
                <c:pt idx="5825">
                  <c:v>13.767469701824805</c:v>
                </c:pt>
                <c:pt idx="5826">
                  <c:v>13.764819571918514</c:v>
                </c:pt>
                <c:pt idx="5827">
                  <c:v>13.7636822137819</c:v>
                </c:pt>
                <c:pt idx="5828">
                  <c:v>13.762995065666658</c:v>
                </c:pt>
                <c:pt idx="5829">
                  <c:v>13.763637651594834</c:v>
                </c:pt>
                <c:pt idx="5830">
                  <c:v>6.8958709579049131</c:v>
                </c:pt>
                <c:pt idx="5831">
                  <c:v>6.8971180661411235</c:v>
                </c:pt>
                <c:pt idx="5832">
                  <c:v>6.8986303731592686</c:v>
                </c:pt>
                <c:pt idx="5833">
                  <c:v>6.8987308511589962</c:v>
                </c:pt>
                <c:pt idx="5834">
                  <c:v>6.8985266579705646</c:v>
                </c:pt>
                <c:pt idx="5835">
                  <c:v>6.8978811333721701</c:v>
                </c:pt>
                <c:pt idx="5836">
                  <c:v>6.8975607960149947</c:v>
                </c:pt>
                <c:pt idx="5837">
                  <c:v>34.602787886383489</c:v>
                </c:pt>
                <c:pt idx="5838">
                  <c:v>34.599674999562076</c:v>
                </c:pt>
                <c:pt idx="5839">
                  <c:v>39.265025290102017</c:v>
                </c:pt>
                <c:pt idx="5840">
                  <c:v>39.264274952183577</c:v>
                </c:pt>
                <c:pt idx="5841">
                  <c:v>39.266595200321923</c:v>
                </c:pt>
                <c:pt idx="5842">
                  <c:v>39.270830873192445</c:v>
                </c:pt>
                <c:pt idx="5843">
                  <c:v>39.275326920179594</c:v>
                </c:pt>
                <c:pt idx="5844">
                  <c:v>39.272034384452951</c:v>
                </c:pt>
                <c:pt idx="5845">
                  <c:v>39.272394761564058</c:v>
                </c:pt>
                <c:pt idx="5846">
                  <c:v>39.276721700435473</c:v>
                </c:pt>
                <c:pt idx="5847">
                  <c:v>39.271905000553154</c:v>
                </c:pt>
                <c:pt idx="5848">
                  <c:v>39.268616108615277</c:v>
                </c:pt>
                <c:pt idx="5849">
                  <c:v>13.765723590767983</c:v>
                </c:pt>
                <c:pt idx="5850">
                  <c:v>13.763485263979646</c:v>
                </c:pt>
                <c:pt idx="5851">
                  <c:v>13.762900718828069</c:v>
                </c:pt>
                <c:pt idx="5852">
                  <c:v>13.762271117499603</c:v>
                </c:pt>
                <c:pt idx="5853">
                  <c:v>13.762236712202359</c:v>
                </c:pt>
                <c:pt idx="5854">
                  <c:v>6.8933456777328654</c:v>
                </c:pt>
                <c:pt idx="5855">
                  <c:v>6.8932205483433391</c:v>
                </c:pt>
                <c:pt idx="5856">
                  <c:v>6.893225030578745</c:v>
                </c:pt>
                <c:pt idx="5857">
                  <c:v>6.8928706712269099</c:v>
                </c:pt>
                <c:pt idx="5858">
                  <c:v>6.89277630008693</c:v>
                </c:pt>
                <c:pt idx="5859">
                  <c:v>6.8931284505318171</c:v>
                </c:pt>
                <c:pt idx="5860">
                  <c:v>6.8930943386559154</c:v>
                </c:pt>
                <c:pt idx="5861">
                  <c:v>34.577403849183327</c:v>
                </c:pt>
                <c:pt idx="5862">
                  <c:v>34.577537158726429</c:v>
                </c:pt>
                <c:pt idx="5863">
                  <c:v>39.240562401801313</c:v>
                </c:pt>
                <c:pt idx="5864">
                  <c:v>39.242396726613393</c:v>
                </c:pt>
                <c:pt idx="5865">
                  <c:v>39.243286717764256</c:v>
                </c:pt>
                <c:pt idx="5866">
                  <c:v>39.250902077544211</c:v>
                </c:pt>
                <c:pt idx="5867">
                  <c:v>39.261184991615032</c:v>
                </c:pt>
                <c:pt idx="5868">
                  <c:v>39.26215832036246</c:v>
                </c:pt>
                <c:pt idx="5869">
                  <c:v>39.260121802148248</c:v>
                </c:pt>
                <c:pt idx="5870">
                  <c:v>39.263419781339039</c:v>
                </c:pt>
                <c:pt idx="5871">
                  <c:v>39.263632358294458</c:v>
                </c:pt>
                <c:pt idx="5872">
                  <c:v>39.277100943261814</c:v>
                </c:pt>
                <c:pt idx="5873">
                  <c:v>13.769372674505195</c:v>
                </c:pt>
                <c:pt idx="5874">
                  <c:v>13.768251711121835</c:v>
                </c:pt>
                <c:pt idx="5875">
                  <c:v>13.764262512490175</c:v>
                </c:pt>
                <c:pt idx="5876">
                  <c:v>13.762875879223705</c:v>
                </c:pt>
                <c:pt idx="5877">
                  <c:v>13.762226249485783</c:v>
                </c:pt>
                <c:pt idx="5878">
                  <c:v>6.8946407498298958</c:v>
                </c:pt>
                <c:pt idx="5879">
                  <c:v>6.8945761980613067</c:v>
                </c:pt>
                <c:pt idx="5880">
                  <c:v>6.8965557268685318</c:v>
                </c:pt>
                <c:pt idx="5881">
                  <c:v>6.8956851175067051</c:v>
                </c:pt>
                <c:pt idx="5882">
                  <c:v>6.8942609426261816</c:v>
                </c:pt>
                <c:pt idx="5883">
                  <c:v>6.8936212776606007</c:v>
                </c:pt>
                <c:pt idx="5884">
                  <c:v>6.8926128919660945</c:v>
                </c:pt>
                <c:pt idx="5885">
                  <c:v>34.57468239378008</c:v>
                </c:pt>
                <c:pt idx="5886">
                  <c:v>34.576663323983929</c:v>
                </c:pt>
                <c:pt idx="5887">
                  <c:v>39.241648789893652</c:v>
                </c:pt>
                <c:pt idx="5888">
                  <c:v>39.249525752522324</c:v>
                </c:pt>
                <c:pt idx="5889">
                  <c:v>39.257762632263557</c:v>
                </c:pt>
                <c:pt idx="5890">
                  <c:v>39.267401650272646</c:v>
                </c:pt>
                <c:pt idx="5891">
                  <c:v>39.293547574172599</c:v>
                </c:pt>
                <c:pt idx="5892">
                  <c:v>40.90580298432797</c:v>
                </c:pt>
                <c:pt idx="5893">
                  <c:v>39.324719880749548</c:v>
                </c:pt>
                <c:pt idx="5894">
                  <c:v>39.34054472173321</c:v>
                </c:pt>
                <c:pt idx="5895">
                  <c:v>39.338922313347481</c:v>
                </c:pt>
                <c:pt idx="5896">
                  <c:v>39.32329593142051</c:v>
                </c:pt>
                <c:pt idx="5897">
                  <c:v>25.279865480565419</c:v>
                </c:pt>
                <c:pt idx="5898">
                  <c:v>20.389524705179596</c:v>
                </c:pt>
                <c:pt idx="5899">
                  <c:v>14.769234016089394</c:v>
                </c:pt>
                <c:pt idx="5900">
                  <c:v>13.769469111944163</c:v>
                </c:pt>
                <c:pt idx="5901">
                  <c:v>13.765889494198806</c:v>
                </c:pt>
                <c:pt idx="5902">
                  <c:v>6.8962406650656618</c:v>
                </c:pt>
                <c:pt idx="5903">
                  <c:v>6.8944519256457921</c:v>
                </c:pt>
                <c:pt idx="5904">
                  <c:v>6.8937445478194572</c:v>
                </c:pt>
                <c:pt idx="5905">
                  <c:v>6.8947696121012019</c:v>
                </c:pt>
                <c:pt idx="5906">
                  <c:v>6.8936742928387726</c:v>
                </c:pt>
                <c:pt idx="5907">
                  <c:v>6.8936160907165061</c:v>
                </c:pt>
                <c:pt idx="5908">
                  <c:v>6.8930874590729729</c:v>
                </c:pt>
                <c:pt idx="5909">
                  <c:v>34.580665915647124</c:v>
                </c:pt>
                <c:pt idx="5910">
                  <c:v>34.575647736053305</c:v>
                </c:pt>
                <c:pt idx="5911">
                  <c:v>39.247875261854347</c:v>
                </c:pt>
                <c:pt idx="5912">
                  <c:v>39.261362871596255</c:v>
                </c:pt>
                <c:pt idx="5913">
                  <c:v>39.272416105470413</c:v>
                </c:pt>
                <c:pt idx="5914">
                  <c:v>39.290200851381776</c:v>
                </c:pt>
                <c:pt idx="5915">
                  <c:v>39.294984503737354</c:v>
                </c:pt>
                <c:pt idx="5916">
                  <c:v>40.692737267386619</c:v>
                </c:pt>
                <c:pt idx="5917">
                  <c:v>41.011983374044178</c:v>
                </c:pt>
                <c:pt idx="5918">
                  <c:v>40.90515796869601</c:v>
                </c:pt>
                <c:pt idx="5919">
                  <c:v>41.865927527577647</c:v>
                </c:pt>
                <c:pt idx="5920">
                  <c:v>43.564780880955738</c:v>
                </c:pt>
                <c:pt idx="5921">
                  <c:v>2.0732847090054847</c:v>
                </c:pt>
                <c:pt idx="5922">
                  <c:v>25.846021370093148</c:v>
                </c:pt>
                <c:pt idx="5923">
                  <c:v>19.231659701802574</c:v>
                </c:pt>
                <c:pt idx="5924">
                  <c:v>15.165376229368171</c:v>
                </c:pt>
                <c:pt idx="5925">
                  <c:v>13.766249786438685</c:v>
                </c:pt>
                <c:pt idx="5926">
                  <c:v>6.8968604086791112</c:v>
                </c:pt>
                <c:pt idx="5927">
                  <c:v>6.8967839082613969</c:v>
                </c:pt>
                <c:pt idx="5928">
                  <c:v>6.8956169444595741</c:v>
                </c:pt>
                <c:pt idx="5929">
                  <c:v>6.895479836434431</c:v>
                </c:pt>
                <c:pt idx="5930">
                  <c:v>6.8950733935555508</c:v>
                </c:pt>
                <c:pt idx="5931">
                  <c:v>6.8952399574112277</c:v>
                </c:pt>
                <c:pt idx="5932">
                  <c:v>6.8956861161047884</c:v>
                </c:pt>
                <c:pt idx="5933">
                  <c:v>34.597335401445967</c:v>
                </c:pt>
                <c:pt idx="5934">
                  <c:v>34.601956066175291</c:v>
                </c:pt>
                <c:pt idx="5935">
                  <c:v>39.261754342918714</c:v>
                </c:pt>
                <c:pt idx="5936">
                  <c:v>39.274319756559869</c:v>
                </c:pt>
                <c:pt idx="5937">
                  <c:v>39.278106980192739</c:v>
                </c:pt>
                <c:pt idx="5938">
                  <c:v>39.829945767787706</c:v>
                </c:pt>
                <c:pt idx="5939">
                  <c:v>41.435201760026914</c:v>
                </c:pt>
                <c:pt idx="5940">
                  <c:v>39.3207045978886</c:v>
                </c:pt>
                <c:pt idx="5941">
                  <c:v>39.327113249365624</c:v>
                </c:pt>
                <c:pt idx="5942">
                  <c:v>39.334263424753587</c:v>
                </c:pt>
                <c:pt idx="5943">
                  <c:v>39.327850218073429</c:v>
                </c:pt>
                <c:pt idx="5944">
                  <c:v>39.33274809618576</c:v>
                </c:pt>
                <c:pt idx="5945">
                  <c:v>2.6640096508944198</c:v>
                </c:pt>
                <c:pt idx="5946">
                  <c:v>28.73640891268483</c:v>
                </c:pt>
                <c:pt idx="5947">
                  <c:v>24.129157665110526</c:v>
                </c:pt>
                <c:pt idx="5948">
                  <c:v>22.115905477854227</c:v>
                </c:pt>
                <c:pt idx="5949">
                  <c:v>17.803981196056252</c:v>
                </c:pt>
                <c:pt idx="5950">
                  <c:v>6.9013213284239372</c:v>
                </c:pt>
                <c:pt idx="5951">
                  <c:v>6.8951663853584337</c:v>
                </c:pt>
                <c:pt idx="5952">
                  <c:v>6.8954136196236027</c:v>
                </c:pt>
                <c:pt idx="5953">
                  <c:v>6.8949270454006761</c:v>
                </c:pt>
                <c:pt idx="5954">
                  <c:v>6.8987879092695694</c:v>
                </c:pt>
                <c:pt idx="5955">
                  <c:v>6.895405581882132</c:v>
                </c:pt>
                <c:pt idx="5956">
                  <c:v>6.8964484156305881</c:v>
                </c:pt>
                <c:pt idx="5957">
                  <c:v>34.587619792276548</c:v>
                </c:pt>
                <c:pt idx="5958">
                  <c:v>34.587173193283412</c:v>
                </c:pt>
                <c:pt idx="5959">
                  <c:v>39.264110732596443</c:v>
                </c:pt>
                <c:pt idx="5960">
                  <c:v>39.285493145454403</c:v>
                </c:pt>
                <c:pt idx="5961">
                  <c:v>39.292398699763254</c:v>
                </c:pt>
                <c:pt idx="5962">
                  <c:v>40.906447999995699</c:v>
                </c:pt>
                <c:pt idx="5963">
                  <c:v>42.926411557218373</c:v>
                </c:pt>
                <c:pt idx="5964">
                  <c:v>39.327255167532876</c:v>
                </c:pt>
                <c:pt idx="5965">
                  <c:v>39.326304433595496</c:v>
                </c:pt>
                <c:pt idx="5966">
                  <c:v>39.33624566111363</c:v>
                </c:pt>
                <c:pt idx="5967">
                  <c:v>39.329930218001067</c:v>
                </c:pt>
                <c:pt idx="5968">
                  <c:v>39.337391572448368</c:v>
                </c:pt>
                <c:pt idx="5969">
                  <c:v>5.0685053589914641</c:v>
                </c:pt>
                <c:pt idx="5970">
                  <c:v>22.953522168024449</c:v>
                </c:pt>
                <c:pt idx="5971">
                  <c:v>25.266494415630543</c:v>
                </c:pt>
                <c:pt idx="5972">
                  <c:v>24.12307733264662</c:v>
                </c:pt>
                <c:pt idx="5973">
                  <c:v>19.229392079946525</c:v>
                </c:pt>
                <c:pt idx="5974">
                  <c:v>6.8971251514691323</c:v>
                </c:pt>
                <c:pt idx="5975">
                  <c:v>6.8955833861140796</c:v>
                </c:pt>
                <c:pt idx="5976">
                  <c:v>6.8963744442239721</c:v>
                </c:pt>
                <c:pt idx="5977">
                  <c:v>6.8947516435971536</c:v>
                </c:pt>
                <c:pt idx="5978">
                  <c:v>6.8949054739600459</c:v>
                </c:pt>
                <c:pt idx="5979">
                  <c:v>6.8959235176165059</c:v>
                </c:pt>
                <c:pt idx="5980">
                  <c:v>6.8955429902324612</c:v>
                </c:pt>
                <c:pt idx="5981">
                  <c:v>34.607737996916072</c:v>
                </c:pt>
                <c:pt idx="5982">
                  <c:v>34.605027461690014</c:v>
                </c:pt>
                <c:pt idx="5983">
                  <c:v>39.274370348503595</c:v>
                </c:pt>
                <c:pt idx="5984">
                  <c:v>39.285047461630903</c:v>
                </c:pt>
                <c:pt idx="5985">
                  <c:v>39.938408089328398</c:v>
                </c:pt>
                <c:pt idx="5986">
                  <c:v>41.859443792286697</c:v>
                </c:pt>
                <c:pt idx="5987">
                  <c:v>43.022491766769342</c:v>
                </c:pt>
                <c:pt idx="5988">
                  <c:v>39.327839556961649</c:v>
                </c:pt>
                <c:pt idx="5989">
                  <c:v>39.332988593017966</c:v>
                </c:pt>
                <c:pt idx="5990">
                  <c:v>39.339653022433815</c:v>
                </c:pt>
                <c:pt idx="5991">
                  <c:v>39.343228626711578</c:v>
                </c:pt>
                <c:pt idx="5992">
                  <c:v>39.340376398535717</c:v>
                </c:pt>
                <c:pt idx="5993">
                  <c:v>3.673694272836995</c:v>
                </c:pt>
                <c:pt idx="5994">
                  <c:v>0.31165116844364638</c:v>
                </c:pt>
                <c:pt idx="5995">
                  <c:v>24.109700602279837</c:v>
                </c:pt>
                <c:pt idx="5996">
                  <c:v>21.525914267593144</c:v>
                </c:pt>
                <c:pt idx="5997">
                  <c:v>13.765563796302219</c:v>
                </c:pt>
                <c:pt idx="5998">
                  <c:v>6.895479836434431</c:v>
                </c:pt>
                <c:pt idx="5999">
                  <c:v>6.895479836434431</c:v>
                </c:pt>
                <c:pt idx="6000">
                  <c:v>6.8962548598372067</c:v>
                </c:pt>
                <c:pt idx="6001">
                  <c:v>6.8959933333208916</c:v>
                </c:pt>
                <c:pt idx="6002">
                  <c:v>6.8955980460063708</c:v>
                </c:pt>
                <c:pt idx="6003">
                  <c:v>6.895993892815901</c:v>
                </c:pt>
                <c:pt idx="6004">
                  <c:v>6.8957376107272594</c:v>
                </c:pt>
                <c:pt idx="6005">
                  <c:v>34.607216501090065</c:v>
                </c:pt>
                <c:pt idx="6006">
                  <c:v>34.597047851135159</c:v>
                </c:pt>
                <c:pt idx="6007">
                  <c:v>39.266534385166871</c:v>
                </c:pt>
                <c:pt idx="6008">
                  <c:v>39.279981083265383</c:v>
                </c:pt>
                <c:pt idx="6009">
                  <c:v>39.293826500967263</c:v>
                </c:pt>
                <c:pt idx="6010">
                  <c:v>41.438393269257539</c:v>
                </c:pt>
                <c:pt idx="6011">
                  <c:v>43.347211744898338</c:v>
                </c:pt>
                <c:pt idx="6012">
                  <c:v>39.330908430030931</c:v>
                </c:pt>
                <c:pt idx="6013">
                  <c:v>39.335761907648049</c:v>
                </c:pt>
                <c:pt idx="6014">
                  <c:v>39.345427576425273</c:v>
                </c:pt>
                <c:pt idx="6015">
                  <c:v>39.344664499121642</c:v>
                </c:pt>
                <c:pt idx="6016">
                  <c:v>39.342117436561743</c:v>
                </c:pt>
                <c:pt idx="6017">
                  <c:v>4.6702855440072426</c:v>
                </c:pt>
                <c:pt idx="6018">
                  <c:v>1.1058052594237373</c:v>
                </c:pt>
                <c:pt idx="6019">
                  <c:v>26.1247013435142</c:v>
                </c:pt>
                <c:pt idx="6020">
                  <c:v>14.565183830474556</c:v>
                </c:pt>
                <c:pt idx="6021">
                  <c:v>13.764717786628347</c:v>
                </c:pt>
                <c:pt idx="6022">
                  <c:v>6.8969885064915886</c:v>
                </c:pt>
                <c:pt idx="6023">
                  <c:v>6.8950733935555508</c:v>
                </c:pt>
                <c:pt idx="6024">
                  <c:v>6.8955069866640555</c:v>
                </c:pt>
                <c:pt idx="6025">
                  <c:v>6.8952559807268381</c:v>
                </c:pt>
                <c:pt idx="6026">
                  <c:v>6.8942331734326201</c:v>
                </c:pt>
                <c:pt idx="6027">
                  <c:v>6.8936742928387726</c:v>
                </c:pt>
                <c:pt idx="6028">
                  <c:v>6.8933641974880091</c:v>
                </c:pt>
                <c:pt idx="6029">
                  <c:v>34.589442746095564</c:v>
                </c:pt>
                <c:pt idx="6030">
                  <c:v>34.587769163955748</c:v>
                </c:pt>
                <c:pt idx="6031">
                  <c:v>39.258624040759045</c:v>
                </c:pt>
                <c:pt idx="6032">
                  <c:v>39.281791440635693</c:v>
                </c:pt>
                <c:pt idx="6033">
                  <c:v>39.295726377196388</c:v>
                </c:pt>
                <c:pt idx="6034">
                  <c:v>41.552845483340271</c:v>
                </c:pt>
                <c:pt idx="6035">
                  <c:v>39.324210904695121</c:v>
                </c:pt>
                <c:pt idx="6036">
                  <c:v>39.336885759501058</c:v>
                </c:pt>
                <c:pt idx="6037">
                  <c:v>39.343599023935184</c:v>
                </c:pt>
                <c:pt idx="6038">
                  <c:v>39.350756044520473</c:v>
                </c:pt>
                <c:pt idx="6039">
                  <c:v>39.353755509336182</c:v>
                </c:pt>
                <c:pt idx="6040">
                  <c:v>39.34792013677496</c:v>
                </c:pt>
                <c:pt idx="6041">
                  <c:v>5.8542002232878652</c:v>
                </c:pt>
                <c:pt idx="6042">
                  <c:v>2.689287550824095</c:v>
                </c:pt>
                <c:pt idx="6043">
                  <c:v>24.109700602279837</c:v>
                </c:pt>
                <c:pt idx="6044">
                  <c:v>13.966051959291574</c:v>
                </c:pt>
                <c:pt idx="6045">
                  <c:v>13.764973737155289</c:v>
                </c:pt>
                <c:pt idx="6046">
                  <c:v>6.8954735368630802</c:v>
                </c:pt>
                <c:pt idx="6047">
                  <c:v>6.8957651502000239</c:v>
                </c:pt>
                <c:pt idx="6048">
                  <c:v>6.8955918811032255</c:v>
                </c:pt>
                <c:pt idx="6049">
                  <c:v>6.8957678429800673</c:v>
                </c:pt>
                <c:pt idx="6050">
                  <c:v>6.8962017346391278</c:v>
                </c:pt>
                <c:pt idx="6051">
                  <c:v>6.8955725984818157</c:v>
                </c:pt>
                <c:pt idx="6052">
                  <c:v>6.8957396151000294</c:v>
                </c:pt>
                <c:pt idx="6053">
                  <c:v>34.593792434480328</c:v>
                </c:pt>
                <c:pt idx="6054">
                  <c:v>34.590338357277361</c:v>
                </c:pt>
                <c:pt idx="6055">
                  <c:v>39.263590883943259</c:v>
                </c:pt>
                <c:pt idx="6056">
                  <c:v>39.28580510593364</c:v>
                </c:pt>
                <c:pt idx="6057">
                  <c:v>39.941529853587554</c:v>
                </c:pt>
                <c:pt idx="6058">
                  <c:v>42.716576708906132</c:v>
                </c:pt>
                <c:pt idx="6059">
                  <c:v>39.325582414406739</c:v>
                </c:pt>
                <c:pt idx="6060">
                  <c:v>39.340738086949329</c:v>
                </c:pt>
                <c:pt idx="6061">
                  <c:v>39.348770060344968</c:v>
                </c:pt>
                <c:pt idx="6062">
                  <c:v>39.36259252882153</c:v>
                </c:pt>
                <c:pt idx="6063">
                  <c:v>39.358400420493332</c:v>
                </c:pt>
                <c:pt idx="6064">
                  <c:v>39.357379301789152</c:v>
                </c:pt>
                <c:pt idx="6065">
                  <c:v>7.7942114552630386</c:v>
                </c:pt>
                <c:pt idx="6066">
                  <c:v>2.8640197328369967</c:v>
                </c:pt>
                <c:pt idx="6067">
                  <c:v>21.822600393223464</c:v>
                </c:pt>
                <c:pt idx="6068">
                  <c:v>13.76775055944745</c:v>
                </c:pt>
                <c:pt idx="6069">
                  <c:v>20.963974105132369</c:v>
                </c:pt>
                <c:pt idx="6070">
                  <c:v>6.8965068165291257</c:v>
                </c:pt>
                <c:pt idx="6071">
                  <c:v>6.8953465946767869</c:v>
                </c:pt>
                <c:pt idx="6072">
                  <c:v>6.8977037440273286</c:v>
                </c:pt>
                <c:pt idx="6073">
                  <c:v>6.8962957287338815</c:v>
                </c:pt>
                <c:pt idx="6074">
                  <c:v>6.8970224530087139</c:v>
                </c:pt>
                <c:pt idx="6075">
                  <c:v>6.8993403053786588</c:v>
                </c:pt>
                <c:pt idx="6076">
                  <c:v>6.894665829660199</c:v>
                </c:pt>
                <c:pt idx="6077">
                  <c:v>34.590957321798072</c:v>
                </c:pt>
                <c:pt idx="6078">
                  <c:v>34.593379654454871</c:v>
                </c:pt>
                <c:pt idx="6079">
                  <c:v>39.260229428717835</c:v>
                </c:pt>
                <c:pt idx="6080">
                  <c:v>39.286088265884501</c:v>
                </c:pt>
                <c:pt idx="6081">
                  <c:v>40.049586247107108</c:v>
                </c:pt>
                <c:pt idx="6082">
                  <c:v>41.866853775407058</c:v>
                </c:pt>
                <c:pt idx="6083">
                  <c:v>43.56328366603929</c:v>
                </c:pt>
                <c:pt idx="6084">
                  <c:v>39.331176194960001</c:v>
                </c:pt>
                <c:pt idx="6085">
                  <c:v>39.339178576973417</c:v>
                </c:pt>
                <c:pt idx="6086">
                  <c:v>39.342120331649156</c:v>
                </c:pt>
                <c:pt idx="6087">
                  <c:v>39.336073291311187</c:v>
                </c:pt>
                <c:pt idx="6088">
                  <c:v>39.345451013854053</c:v>
                </c:pt>
                <c:pt idx="6089">
                  <c:v>5.0616846535357256</c:v>
                </c:pt>
                <c:pt idx="6090">
                  <c:v>-4.9183349468892548</c:v>
                </c:pt>
                <c:pt idx="6091">
                  <c:v>26.997749631918914</c:v>
                </c:pt>
                <c:pt idx="6092">
                  <c:v>13.766603096055794</c:v>
                </c:pt>
                <c:pt idx="6093">
                  <c:v>13.766163860887641</c:v>
                </c:pt>
                <c:pt idx="6094">
                  <c:v>6.8991827813654156</c:v>
                </c:pt>
                <c:pt idx="6095">
                  <c:v>6.8956047207947426</c:v>
                </c:pt>
                <c:pt idx="6096">
                  <c:v>6.896492206763158</c:v>
                </c:pt>
                <c:pt idx="6097">
                  <c:v>6.8957952388204644</c:v>
                </c:pt>
                <c:pt idx="6098">
                  <c:v>6.8955912256185652</c:v>
                </c:pt>
                <c:pt idx="6099">
                  <c:v>6.8948712534592236</c:v>
                </c:pt>
                <c:pt idx="6100">
                  <c:v>6.8950844787166199</c:v>
                </c:pt>
                <c:pt idx="6101">
                  <c:v>34.590491747220497</c:v>
                </c:pt>
                <c:pt idx="6102">
                  <c:v>34.583239613976794</c:v>
                </c:pt>
                <c:pt idx="6103">
                  <c:v>39.251656710895261</c:v>
                </c:pt>
                <c:pt idx="6104">
                  <c:v>39.273805949884064</c:v>
                </c:pt>
                <c:pt idx="6105">
                  <c:v>39.28302920410011</c:v>
                </c:pt>
                <c:pt idx="6106">
                  <c:v>40.801010022464723</c:v>
                </c:pt>
                <c:pt idx="6107">
                  <c:v>43.466718809363314</c:v>
                </c:pt>
                <c:pt idx="6108">
                  <c:v>39.340755089894159</c:v>
                </c:pt>
                <c:pt idx="6109">
                  <c:v>39.348162941502338</c:v>
                </c:pt>
                <c:pt idx="6110">
                  <c:v>39.343490183149271</c:v>
                </c:pt>
                <c:pt idx="6111">
                  <c:v>39.340608184842935</c:v>
                </c:pt>
                <c:pt idx="6112">
                  <c:v>39.334583083235607</c:v>
                </c:pt>
                <c:pt idx="6113">
                  <c:v>1.6991394126057666</c:v>
                </c:pt>
                <c:pt idx="6114">
                  <c:v>1.4958028444288027</c:v>
                </c:pt>
                <c:pt idx="6115">
                  <c:v>27.27862754137783</c:v>
                </c:pt>
                <c:pt idx="6116">
                  <c:v>26.708929340945065</c:v>
                </c:pt>
                <c:pt idx="6117">
                  <c:v>20.373249371320401</c:v>
                </c:pt>
                <c:pt idx="6118">
                  <c:v>6.8974037331544391</c:v>
                </c:pt>
                <c:pt idx="6119">
                  <c:v>6.8955418564342184</c:v>
                </c:pt>
                <c:pt idx="6120">
                  <c:v>6.895993892815901</c:v>
                </c:pt>
                <c:pt idx="6121">
                  <c:v>6.8959939354099573</c:v>
                </c:pt>
                <c:pt idx="6122">
                  <c:v>6.8949834117638931</c:v>
                </c:pt>
                <c:pt idx="6123">
                  <c:v>6.8951052737124137</c:v>
                </c:pt>
                <c:pt idx="6124">
                  <c:v>6.8955424866664865</c:v>
                </c:pt>
                <c:pt idx="6125">
                  <c:v>34.613599474617409</c:v>
                </c:pt>
                <c:pt idx="6126">
                  <c:v>34.612842192080294</c:v>
                </c:pt>
                <c:pt idx="6127">
                  <c:v>39.274891887715228</c:v>
                </c:pt>
                <c:pt idx="6128">
                  <c:v>39.275132079245473</c:v>
                </c:pt>
                <c:pt idx="6129">
                  <c:v>39.273778616983719</c:v>
                </c:pt>
                <c:pt idx="6130">
                  <c:v>39.269790401570582</c:v>
                </c:pt>
                <c:pt idx="6131">
                  <c:v>39.262051510813933</c:v>
                </c:pt>
                <c:pt idx="6132">
                  <c:v>39.262442924084866</c:v>
                </c:pt>
                <c:pt idx="6133">
                  <c:v>39.258556211437067</c:v>
                </c:pt>
                <c:pt idx="6134">
                  <c:v>39.261255081192182</c:v>
                </c:pt>
                <c:pt idx="6135">
                  <c:v>39.255498438292882</c:v>
                </c:pt>
                <c:pt idx="6136">
                  <c:v>39.25364775095062</c:v>
                </c:pt>
                <c:pt idx="6137">
                  <c:v>13.765875822024018</c:v>
                </c:pt>
                <c:pt idx="6138">
                  <c:v>13.765176083895069</c:v>
                </c:pt>
                <c:pt idx="6139">
                  <c:v>13.764572209256171</c:v>
                </c:pt>
                <c:pt idx="6140">
                  <c:v>13.764590913996011</c:v>
                </c:pt>
                <c:pt idx="6141">
                  <c:v>13.765565234240844</c:v>
                </c:pt>
                <c:pt idx="6142">
                  <c:v>6.8968035691344864</c:v>
                </c:pt>
                <c:pt idx="6143">
                  <c:v>6.8968035691344864</c:v>
                </c:pt>
                <c:pt idx="6144">
                  <c:v>6.8962580220132654</c:v>
                </c:pt>
                <c:pt idx="6145">
                  <c:v>6.8952201052193134</c:v>
                </c:pt>
                <c:pt idx="6146">
                  <c:v>6.8957533208335917</c:v>
                </c:pt>
                <c:pt idx="6147">
                  <c:v>6.8949110078999247</c:v>
                </c:pt>
                <c:pt idx="6148">
                  <c:v>6.895329389726033</c:v>
                </c:pt>
                <c:pt idx="6149">
                  <c:v>34.579046779244322</c:v>
                </c:pt>
                <c:pt idx="6150">
                  <c:v>34.578278215222888</c:v>
                </c:pt>
                <c:pt idx="6151">
                  <c:v>39.239190973998042</c:v>
                </c:pt>
                <c:pt idx="6152">
                  <c:v>39.244887547566329</c:v>
                </c:pt>
                <c:pt idx="6153">
                  <c:v>39.252809973551926</c:v>
                </c:pt>
                <c:pt idx="6154">
                  <c:v>39.270999611268216</c:v>
                </c:pt>
                <c:pt idx="6155">
                  <c:v>39.289403110577496</c:v>
                </c:pt>
                <c:pt idx="6156">
                  <c:v>39.290244247309673</c:v>
                </c:pt>
                <c:pt idx="6157">
                  <c:v>39.29451250300373</c:v>
                </c:pt>
                <c:pt idx="6158">
                  <c:v>39.292939671482188</c:v>
                </c:pt>
                <c:pt idx="6159">
                  <c:v>39.290159638990872</c:v>
                </c:pt>
                <c:pt idx="6160">
                  <c:v>39.289047625994378</c:v>
                </c:pt>
                <c:pt idx="6161">
                  <c:v>13.776784683883015</c:v>
                </c:pt>
                <c:pt idx="6162">
                  <c:v>13.774545959111727</c:v>
                </c:pt>
                <c:pt idx="6163">
                  <c:v>13.772594250336754</c:v>
                </c:pt>
                <c:pt idx="6164">
                  <c:v>13.772307234340428</c:v>
                </c:pt>
                <c:pt idx="6165">
                  <c:v>13.768782156621263</c:v>
                </c:pt>
                <c:pt idx="6166">
                  <c:v>6.8961728739420094</c:v>
                </c:pt>
                <c:pt idx="6167">
                  <c:v>6.8906761610636549</c:v>
                </c:pt>
                <c:pt idx="6168">
                  <c:v>6.8907648697082156</c:v>
                </c:pt>
                <c:pt idx="6169">
                  <c:v>6.8882537446947874</c:v>
                </c:pt>
                <c:pt idx="6170">
                  <c:v>6.8912936020045814</c:v>
                </c:pt>
                <c:pt idx="6171">
                  <c:v>6.8899159252222431</c:v>
                </c:pt>
                <c:pt idx="6172">
                  <c:v>6.8903751508163644</c:v>
                </c:pt>
                <c:pt idx="6173">
                  <c:v>34.528483366992504</c:v>
                </c:pt>
                <c:pt idx="6174">
                  <c:v>34.524869324753801</c:v>
                </c:pt>
                <c:pt idx="6175">
                  <c:v>39.20376893832325</c:v>
                </c:pt>
                <c:pt idx="6176">
                  <c:v>39.227131262309854</c:v>
                </c:pt>
                <c:pt idx="6177">
                  <c:v>39.240117682514821</c:v>
                </c:pt>
                <c:pt idx="6178">
                  <c:v>39.249293161368669</c:v>
                </c:pt>
                <c:pt idx="6179">
                  <c:v>39.275977205304279</c:v>
                </c:pt>
                <c:pt idx="6180">
                  <c:v>39.286201894362897</c:v>
                </c:pt>
                <c:pt idx="6181">
                  <c:v>39.290320819852873</c:v>
                </c:pt>
                <c:pt idx="6182">
                  <c:v>39.289448857079961</c:v>
                </c:pt>
                <c:pt idx="6183">
                  <c:v>39.296023262405697</c:v>
                </c:pt>
                <c:pt idx="6184">
                  <c:v>39.407811457196949</c:v>
                </c:pt>
                <c:pt idx="6185">
                  <c:v>18.101693416255465</c:v>
                </c:pt>
                <c:pt idx="6186">
                  <c:v>13.773528776464211</c:v>
                </c:pt>
                <c:pt idx="6187">
                  <c:v>13.768328332279681</c:v>
                </c:pt>
                <c:pt idx="6188">
                  <c:v>13.764995431556967</c:v>
                </c:pt>
                <c:pt idx="6189">
                  <c:v>13.761261180200798</c:v>
                </c:pt>
                <c:pt idx="6190">
                  <c:v>6.8915931215082535</c:v>
                </c:pt>
                <c:pt idx="6191">
                  <c:v>6.8921712118639107</c:v>
                </c:pt>
                <c:pt idx="6192">
                  <c:v>6.8915986365119162</c:v>
                </c:pt>
                <c:pt idx="6193">
                  <c:v>6.8917095979177239</c:v>
                </c:pt>
                <c:pt idx="6194">
                  <c:v>6.8908070428073733</c:v>
                </c:pt>
                <c:pt idx="6195">
                  <c:v>6.889757529732071</c:v>
                </c:pt>
                <c:pt idx="6196">
                  <c:v>6.8895378927918705</c:v>
                </c:pt>
                <c:pt idx="6197">
                  <c:v>34.547539115802792</c:v>
                </c:pt>
                <c:pt idx="6198">
                  <c:v>34.546671151614696</c:v>
                </c:pt>
                <c:pt idx="6199">
                  <c:v>39.221534001739649</c:v>
                </c:pt>
                <c:pt idx="6200">
                  <c:v>39.242946972964283</c:v>
                </c:pt>
                <c:pt idx="6201">
                  <c:v>39.259409096013677</c:v>
                </c:pt>
                <c:pt idx="6202">
                  <c:v>39.277515830977528</c:v>
                </c:pt>
                <c:pt idx="6203">
                  <c:v>39.289113788813758</c:v>
                </c:pt>
                <c:pt idx="6204">
                  <c:v>39.838668956861426</c:v>
                </c:pt>
                <c:pt idx="6205">
                  <c:v>41.233629731922221</c:v>
                </c:pt>
                <c:pt idx="6206">
                  <c:v>41.556163306131786</c:v>
                </c:pt>
                <c:pt idx="6207">
                  <c:v>41.983372306391963</c:v>
                </c:pt>
                <c:pt idx="6208">
                  <c:v>41.876116252749355</c:v>
                </c:pt>
                <c:pt idx="6209">
                  <c:v>21.830511626174744</c:v>
                </c:pt>
                <c:pt idx="6210">
                  <c:v>15.369196786709784</c:v>
                </c:pt>
                <c:pt idx="6211">
                  <c:v>13.767550613243882</c:v>
                </c:pt>
                <c:pt idx="6212">
                  <c:v>13.763978709338277</c:v>
                </c:pt>
                <c:pt idx="6213">
                  <c:v>13.762121598552469</c:v>
                </c:pt>
                <c:pt idx="6214">
                  <c:v>6.893638860844761</c:v>
                </c:pt>
                <c:pt idx="6215">
                  <c:v>6.8940524123059488</c:v>
                </c:pt>
                <c:pt idx="6216">
                  <c:v>6.8937289025417616</c:v>
                </c:pt>
                <c:pt idx="6217">
                  <c:v>6.8921134691171293</c:v>
                </c:pt>
                <c:pt idx="6218">
                  <c:v>6.8913618854280436</c:v>
                </c:pt>
                <c:pt idx="6219">
                  <c:v>6.8920948525854842</c:v>
                </c:pt>
                <c:pt idx="6220">
                  <c:v>6.8909651222759676</c:v>
                </c:pt>
                <c:pt idx="6221">
                  <c:v>34.564393122744164</c:v>
                </c:pt>
                <c:pt idx="6222">
                  <c:v>34.554397881514404</c:v>
                </c:pt>
                <c:pt idx="6223">
                  <c:v>39.225818587399068</c:v>
                </c:pt>
                <c:pt idx="6224">
                  <c:v>39.254575707525888</c:v>
                </c:pt>
                <c:pt idx="6225">
                  <c:v>39.2703450724932</c:v>
                </c:pt>
                <c:pt idx="6226">
                  <c:v>39.290080861605489</c:v>
                </c:pt>
                <c:pt idx="6227">
                  <c:v>40.802856319123606</c:v>
                </c:pt>
                <c:pt idx="6228">
                  <c:v>42.294793583114156</c:v>
                </c:pt>
                <c:pt idx="6229">
                  <c:v>39.322683035635073</c:v>
                </c:pt>
                <c:pt idx="6230">
                  <c:v>39.328205903141892</c:v>
                </c:pt>
                <c:pt idx="6231">
                  <c:v>39.326482955557509</c:v>
                </c:pt>
                <c:pt idx="6232">
                  <c:v>39.324372121005077</c:v>
                </c:pt>
                <c:pt idx="6233">
                  <c:v>27.291119411622631</c:v>
                </c:pt>
                <c:pt idx="6234">
                  <c:v>20.962156800575968</c:v>
                </c:pt>
                <c:pt idx="6235">
                  <c:v>13.766196623123962</c:v>
                </c:pt>
                <c:pt idx="6236">
                  <c:v>13.765612429473537</c:v>
                </c:pt>
                <c:pt idx="6237">
                  <c:v>13.762990888824325</c:v>
                </c:pt>
                <c:pt idx="6238">
                  <c:v>6.8949918873328881</c:v>
                </c:pt>
                <c:pt idx="6239">
                  <c:v>6.8947898192883326</c:v>
                </c:pt>
                <c:pt idx="6240">
                  <c:v>6.8929862121438816</c:v>
                </c:pt>
                <c:pt idx="6241">
                  <c:v>6.892608622745608</c:v>
                </c:pt>
                <c:pt idx="6242">
                  <c:v>6.8922647322411192</c:v>
                </c:pt>
                <c:pt idx="6243">
                  <c:v>6.893093508229506</c:v>
                </c:pt>
                <c:pt idx="6244">
                  <c:v>6.8923574569934294</c:v>
                </c:pt>
                <c:pt idx="6245">
                  <c:v>34.57256998402945</c:v>
                </c:pt>
                <c:pt idx="6246">
                  <c:v>34.577670468290968</c:v>
                </c:pt>
                <c:pt idx="6247">
                  <c:v>39.243147408501642</c:v>
                </c:pt>
                <c:pt idx="6248">
                  <c:v>39.268250439338452</c:v>
                </c:pt>
                <c:pt idx="6249">
                  <c:v>39.287652410022787</c:v>
                </c:pt>
                <c:pt idx="6250">
                  <c:v>39.945041844377215</c:v>
                </c:pt>
                <c:pt idx="6251">
                  <c:v>42.185850734374775</c:v>
                </c:pt>
                <c:pt idx="6252">
                  <c:v>43.352894110023854</c:v>
                </c:pt>
                <c:pt idx="6253">
                  <c:v>39.326621344722255</c:v>
                </c:pt>
                <c:pt idx="6254">
                  <c:v>39.339998205397904</c:v>
                </c:pt>
                <c:pt idx="6255">
                  <c:v>43.564780880955738</c:v>
                </c:pt>
                <c:pt idx="6256">
                  <c:v>39.325734675591526</c:v>
                </c:pt>
                <c:pt idx="6257">
                  <c:v>9.9652973031509259E-2</c:v>
                </c:pt>
                <c:pt idx="6258">
                  <c:v>22.684992537035662</c:v>
                </c:pt>
                <c:pt idx="6259">
                  <c:v>13.768661196576197</c:v>
                </c:pt>
                <c:pt idx="6260">
                  <c:v>13.765534960114572</c:v>
                </c:pt>
                <c:pt idx="6261">
                  <c:v>13.765044339852738</c:v>
                </c:pt>
                <c:pt idx="6262">
                  <c:v>6.8945599272072302</c:v>
                </c:pt>
                <c:pt idx="6263">
                  <c:v>6.89710521831294</c:v>
                </c:pt>
                <c:pt idx="6264">
                  <c:v>6.896117227727026</c:v>
                </c:pt>
                <c:pt idx="6265">
                  <c:v>6.8941452307192028</c:v>
                </c:pt>
                <c:pt idx="6266">
                  <c:v>6.8935230214651604</c:v>
                </c:pt>
                <c:pt idx="6267">
                  <c:v>6.892739262274409</c:v>
                </c:pt>
                <c:pt idx="6268">
                  <c:v>6.8922224324261769</c:v>
                </c:pt>
                <c:pt idx="6269">
                  <c:v>34.579037296536058</c:v>
                </c:pt>
                <c:pt idx="6270">
                  <c:v>34.583289196112503</c:v>
                </c:pt>
                <c:pt idx="6271">
                  <c:v>39.239470401862974</c:v>
                </c:pt>
                <c:pt idx="6272">
                  <c:v>39.266595200321923</c:v>
                </c:pt>
                <c:pt idx="6273">
                  <c:v>39.281344931275179</c:v>
                </c:pt>
                <c:pt idx="6274">
                  <c:v>39.294007178327959</c:v>
                </c:pt>
                <c:pt idx="6275">
                  <c:v>40.803471751425292</c:v>
                </c:pt>
                <c:pt idx="6276">
                  <c:v>42.935315235156018</c:v>
                </c:pt>
                <c:pt idx="6277">
                  <c:v>39.33053711839834</c:v>
                </c:pt>
                <c:pt idx="6278">
                  <c:v>43.145203647902164</c:v>
                </c:pt>
                <c:pt idx="6279">
                  <c:v>42.295853782194726</c:v>
                </c:pt>
                <c:pt idx="6280">
                  <c:v>40.802856319123606</c:v>
                </c:pt>
                <c:pt idx="6281">
                  <c:v>20.391237898380844</c:v>
                </c:pt>
                <c:pt idx="6282">
                  <c:v>18.08982145954019</c:v>
                </c:pt>
                <c:pt idx="6283">
                  <c:v>15.368068949496594</c:v>
                </c:pt>
                <c:pt idx="6284">
                  <c:v>15.168066945465812</c:v>
                </c:pt>
                <c:pt idx="6285">
                  <c:v>13.769322031906478</c:v>
                </c:pt>
                <c:pt idx="6286">
                  <c:v>6.8994633399413523</c:v>
                </c:pt>
                <c:pt idx="6287">
                  <c:v>6.8963744442239721</c:v>
                </c:pt>
                <c:pt idx="6288">
                  <c:v>6.8954016220500733</c:v>
                </c:pt>
                <c:pt idx="6289">
                  <c:v>6.8950380939879237</c:v>
                </c:pt>
                <c:pt idx="6290">
                  <c:v>6.8952945109499115</c:v>
                </c:pt>
                <c:pt idx="6291">
                  <c:v>6.8952894052764888</c:v>
                </c:pt>
                <c:pt idx="6292">
                  <c:v>6.8952894052764888</c:v>
                </c:pt>
                <c:pt idx="6293">
                  <c:v>34.606565873804044</c:v>
                </c:pt>
                <c:pt idx="6294">
                  <c:v>34.605303586268242</c:v>
                </c:pt>
                <c:pt idx="6295">
                  <c:v>39.266355365576523</c:v>
                </c:pt>
                <c:pt idx="6296">
                  <c:v>39.266355365576523</c:v>
                </c:pt>
                <c:pt idx="6297">
                  <c:v>39.273856017532971</c:v>
                </c:pt>
                <c:pt idx="6298">
                  <c:v>39.282779678806016</c:v>
                </c:pt>
                <c:pt idx="6299">
                  <c:v>39.278528567397586</c:v>
                </c:pt>
                <c:pt idx="6300">
                  <c:v>39.282970946529552</c:v>
                </c:pt>
                <c:pt idx="6301">
                  <c:v>39.281325691367712</c:v>
                </c:pt>
                <c:pt idx="6302">
                  <c:v>39.288474849984425</c:v>
                </c:pt>
                <c:pt idx="6303">
                  <c:v>39.294324067711123</c:v>
                </c:pt>
                <c:pt idx="6304">
                  <c:v>39.291125694122726</c:v>
                </c:pt>
                <c:pt idx="6305">
                  <c:v>13.772906834455307</c:v>
                </c:pt>
                <c:pt idx="6306">
                  <c:v>13.770691213212094</c:v>
                </c:pt>
                <c:pt idx="6307">
                  <c:v>13.76883468710446</c:v>
                </c:pt>
                <c:pt idx="6308">
                  <c:v>13.767759807200816</c:v>
                </c:pt>
                <c:pt idx="6309">
                  <c:v>13.766510338125126</c:v>
                </c:pt>
                <c:pt idx="6310">
                  <c:v>6.8965551289385285</c:v>
                </c:pt>
                <c:pt idx="6311">
                  <c:v>6.8953520552264713</c:v>
                </c:pt>
                <c:pt idx="6312">
                  <c:v>6.8934107777138971</c:v>
                </c:pt>
                <c:pt idx="6313">
                  <c:v>6.8921400223987588</c:v>
                </c:pt>
                <c:pt idx="6314">
                  <c:v>6.8914151016528642</c:v>
                </c:pt>
                <c:pt idx="6315">
                  <c:v>6.8931573237619634</c:v>
                </c:pt>
                <c:pt idx="6316">
                  <c:v>6.8915931215082535</c:v>
                </c:pt>
                <c:pt idx="6317">
                  <c:v>34.564903975481407</c:v>
                </c:pt>
                <c:pt idx="6318">
                  <c:v>34.558966757587193</c:v>
                </c:pt>
                <c:pt idx="6319">
                  <c:v>39.216646519687025</c:v>
                </c:pt>
                <c:pt idx="6320">
                  <c:v>39.235924034708511</c:v>
                </c:pt>
                <c:pt idx="6321">
                  <c:v>39.251156867524919</c:v>
                </c:pt>
                <c:pt idx="6322">
                  <c:v>39.263557252117806</c:v>
                </c:pt>
                <c:pt idx="6323">
                  <c:v>39.279921213648805</c:v>
                </c:pt>
                <c:pt idx="6324">
                  <c:v>39.287512173803293</c:v>
                </c:pt>
                <c:pt idx="6325">
                  <c:v>39.290159638990872</c:v>
                </c:pt>
                <c:pt idx="6326">
                  <c:v>39.620957231038112</c:v>
                </c:pt>
                <c:pt idx="6327">
                  <c:v>39.728409635276208</c:v>
                </c:pt>
                <c:pt idx="6328">
                  <c:v>39.734988191437147</c:v>
                </c:pt>
                <c:pt idx="6329">
                  <c:v>13.774233108689096</c:v>
                </c:pt>
                <c:pt idx="6330">
                  <c:v>13.771233877307971</c:v>
                </c:pt>
                <c:pt idx="6331">
                  <c:v>13.76518634363245</c:v>
                </c:pt>
                <c:pt idx="6332">
                  <c:v>13.763313463422206</c:v>
                </c:pt>
                <c:pt idx="6333">
                  <c:v>13.760947833817566</c:v>
                </c:pt>
                <c:pt idx="6334">
                  <c:v>6.8918808641692673</c:v>
                </c:pt>
                <c:pt idx="6335">
                  <c:v>6.8920997570541456</c:v>
                </c:pt>
                <c:pt idx="6336">
                  <c:v>6.8914345000903507</c:v>
                </c:pt>
                <c:pt idx="6337">
                  <c:v>6.8935323267758744</c:v>
                </c:pt>
                <c:pt idx="6338">
                  <c:v>6.8914602198965254</c:v>
                </c:pt>
                <c:pt idx="6339">
                  <c:v>6.8911213924067924</c:v>
                </c:pt>
                <c:pt idx="6340">
                  <c:v>6.8899159252222431</c:v>
                </c:pt>
                <c:pt idx="6341">
                  <c:v>34.529873383238133</c:v>
                </c:pt>
                <c:pt idx="6342">
                  <c:v>34.53654546121728</c:v>
                </c:pt>
                <c:pt idx="6343">
                  <c:v>39.205633811412</c:v>
                </c:pt>
                <c:pt idx="6344">
                  <c:v>39.237939389584078</c:v>
                </c:pt>
                <c:pt idx="6345">
                  <c:v>39.255470790198373</c:v>
                </c:pt>
                <c:pt idx="6346">
                  <c:v>39.275058550500937</c:v>
                </c:pt>
                <c:pt idx="6347">
                  <c:v>39.294013204619198</c:v>
                </c:pt>
                <c:pt idx="6348">
                  <c:v>41.133241066589008</c:v>
                </c:pt>
                <c:pt idx="6349">
                  <c:v>43.053896813926421</c:v>
                </c:pt>
                <c:pt idx="6350">
                  <c:v>39.329491793482831</c:v>
                </c:pt>
                <c:pt idx="6351">
                  <c:v>39.331515756846166</c:v>
                </c:pt>
                <c:pt idx="6352">
                  <c:v>42.950578672703955</c:v>
                </c:pt>
                <c:pt idx="6353">
                  <c:v>22.129116624984459</c:v>
                </c:pt>
                <c:pt idx="6354">
                  <c:v>14.771006609021715</c:v>
                </c:pt>
                <c:pt idx="6355">
                  <c:v>13.769247098244966</c:v>
                </c:pt>
                <c:pt idx="6356">
                  <c:v>13.767646500855694</c:v>
                </c:pt>
                <c:pt idx="6357">
                  <c:v>13.769603550224184</c:v>
                </c:pt>
                <c:pt idx="6358">
                  <c:v>6.8994600453314172</c:v>
                </c:pt>
                <c:pt idx="6359">
                  <c:v>6.8991149948824164</c:v>
                </c:pt>
                <c:pt idx="6360">
                  <c:v>6.8982254609558549</c:v>
                </c:pt>
                <c:pt idx="6361">
                  <c:v>6.89599275313972</c:v>
                </c:pt>
                <c:pt idx="6362">
                  <c:v>6.8949797423849875</c:v>
                </c:pt>
                <c:pt idx="6363">
                  <c:v>6.8946653368049349</c:v>
                </c:pt>
                <c:pt idx="6364">
                  <c:v>6.8950769118453952</c:v>
                </c:pt>
                <c:pt idx="6365">
                  <c:v>34.601956066175291</c:v>
                </c:pt>
                <c:pt idx="6366">
                  <c:v>34.601956066175291</c:v>
                </c:pt>
                <c:pt idx="6367">
                  <c:v>39.262932438780673</c:v>
                </c:pt>
                <c:pt idx="6368">
                  <c:v>39.264284787014859</c:v>
                </c:pt>
                <c:pt idx="6369">
                  <c:v>39.268076825168762</c:v>
                </c:pt>
                <c:pt idx="6370">
                  <c:v>39.273536524404143</c:v>
                </c:pt>
                <c:pt idx="6371">
                  <c:v>39.27613104412476</c:v>
                </c:pt>
                <c:pt idx="6372">
                  <c:v>39.273790629046651</c:v>
                </c:pt>
                <c:pt idx="6373">
                  <c:v>39.276652579398281</c:v>
                </c:pt>
                <c:pt idx="6374">
                  <c:v>39.281202096172414</c:v>
                </c:pt>
                <c:pt idx="6375">
                  <c:v>39.400287393430006</c:v>
                </c:pt>
                <c:pt idx="6376">
                  <c:v>40.043744325971772</c:v>
                </c:pt>
                <c:pt idx="6377">
                  <c:v>19.511509202138079</c:v>
                </c:pt>
                <c:pt idx="6378">
                  <c:v>13.764835278249674</c:v>
                </c:pt>
                <c:pt idx="6379">
                  <c:v>13.764835278249674</c:v>
                </c:pt>
                <c:pt idx="6380">
                  <c:v>13.765642423494922</c:v>
                </c:pt>
                <c:pt idx="6381">
                  <c:v>13.765304073796081</c:v>
                </c:pt>
                <c:pt idx="6382">
                  <c:v>6.8961842747711941</c:v>
                </c:pt>
                <c:pt idx="6383">
                  <c:v>6.8965646137007806</c:v>
                </c:pt>
                <c:pt idx="6384">
                  <c:v>6.8960583742633679</c:v>
                </c:pt>
                <c:pt idx="6385">
                  <c:v>6.8943926934139377</c:v>
                </c:pt>
                <c:pt idx="6386">
                  <c:v>6.8932819082159593</c:v>
                </c:pt>
                <c:pt idx="6387">
                  <c:v>6.8936793036210666</c:v>
                </c:pt>
                <c:pt idx="6388">
                  <c:v>6.8941925212173372</c:v>
                </c:pt>
                <c:pt idx="6389">
                  <c:v>34.581553275032583</c:v>
                </c:pt>
                <c:pt idx="6390">
                  <c:v>34.575779259813451</c:v>
                </c:pt>
                <c:pt idx="6391">
                  <c:v>39.237844809285356</c:v>
                </c:pt>
                <c:pt idx="6392">
                  <c:v>39.262906679484466</c:v>
                </c:pt>
                <c:pt idx="6393">
                  <c:v>39.277651432750638</c:v>
                </c:pt>
                <c:pt idx="6394">
                  <c:v>39.510710088884579</c:v>
                </c:pt>
                <c:pt idx="6395">
                  <c:v>42.936587188783967</c:v>
                </c:pt>
                <c:pt idx="6396">
                  <c:v>39.33175921673493</c:v>
                </c:pt>
                <c:pt idx="6397">
                  <c:v>39.339623507602276</c:v>
                </c:pt>
                <c:pt idx="6398">
                  <c:v>39.340965587400341</c:v>
                </c:pt>
                <c:pt idx="6399">
                  <c:v>39.332370780310264</c:v>
                </c:pt>
                <c:pt idx="6400">
                  <c:v>39.334502192304669</c:v>
                </c:pt>
                <c:pt idx="6401">
                  <c:v>28.455576593947146</c:v>
                </c:pt>
                <c:pt idx="6402">
                  <c:v>27.305172766906374</c:v>
                </c:pt>
                <c:pt idx="6403">
                  <c:v>25.867014751888533</c:v>
                </c:pt>
                <c:pt idx="6404">
                  <c:v>23.847826739315703</c:v>
                </c:pt>
                <c:pt idx="6405">
                  <c:v>22.40834994898858</c:v>
                </c:pt>
                <c:pt idx="6406">
                  <c:v>15.181544813526482</c:v>
                </c:pt>
                <c:pt idx="6407">
                  <c:v>13.755638672608454</c:v>
                </c:pt>
                <c:pt idx="6408">
                  <c:v>12.899918693142524</c:v>
                </c:pt>
                <c:pt idx="6409">
                  <c:v>11.759346824339037</c:v>
                </c:pt>
                <c:pt idx="6410">
                  <c:v>12.043500294618735</c:v>
                </c:pt>
                <c:pt idx="6411">
                  <c:v>12.898307340287836</c:v>
                </c:pt>
                <c:pt idx="6412">
                  <c:v>14.89546632139715</c:v>
                </c:pt>
                <c:pt idx="6413">
                  <c:v>35.711119295724814</c:v>
                </c:pt>
                <c:pt idx="6414">
                  <c:v>37.635910890840258</c:v>
                </c:pt>
                <c:pt idx="6415">
                  <c:v>40.911608126627584</c:v>
                </c:pt>
                <c:pt idx="6416">
                  <c:v>39.273536524404143</c:v>
                </c:pt>
                <c:pt idx="6417">
                  <c:v>39.273790629046651</c:v>
                </c:pt>
                <c:pt idx="6418">
                  <c:v>39.269810367822792</c:v>
                </c:pt>
                <c:pt idx="6419">
                  <c:v>39.269065873668787</c:v>
                </c:pt>
                <c:pt idx="6420">
                  <c:v>39.274567592488189</c:v>
                </c:pt>
                <c:pt idx="6421">
                  <c:v>39.280453223775496</c:v>
                </c:pt>
                <c:pt idx="6422">
                  <c:v>39.281283683686063</c:v>
                </c:pt>
                <c:pt idx="6423">
                  <c:v>39.292901482099793</c:v>
                </c:pt>
                <c:pt idx="6424">
                  <c:v>39.292170343224299</c:v>
                </c:pt>
                <c:pt idx="6425">
                  <c:v>14.568928125737035</c:v>
                </c:pt>
                <c:pt idx="6426">
                  <c:v>13.767258373153469</c:v>
                </c:pt>
                <c:pt idx="6427">
                  <c:v>13.766459182811467</c:v>
                </c:pt>
                <c:pt idx="6428">
                  <c:v>13.765910363763986</c:v>
                </c:pt>
                <c:pt idx="6429">
                  <c:v>13.764722101885614</c:v>
                </c:pt>
                <c:pt idx="6430">
                  <c:v>6.8947132589411391</c:v>
                </c:pt>
                <c:pt idx="6431">
                  <c:v>6.8942609426261816</c:v>
                </c:pt>
                <c:pt idx="6432">
                  <c:v>6.8936212776606007</c:v>
                </c:pt>
                <c:pt idx="6433">
                  <c:v>6.8922290061655769</c:v>
                </c:pt>
                <c:pt idx="6434">
                  <c:v>6.8925202551929985</c:v>
                </c:pt>
                <c:pt idx="6435">
                  <c:v>6.8931311809287275</c:v>
                </c:pt>
                <c:pt idx="6436">
                  <c:v>6.8936537392929482</c:v>
                </c:pt>
                <c:pt idx="6437">
                  <c:v>34.583369752712507</c:v>
                </c:pt>
                <c:pt idx="6438">
                  <c:v>34.578384707651054</c:v>
                </c:pt>
                <c:pt idx="6439">
                  <c:v>39.237159490463903</c:v>
                </c:pt>
                <c:pt idx="6440">
                  <c:v>39.261918800845066</c:v>
                </c:pt>
                <c:pt idx="6441">
                  <c:v>39.281442915548176</c:v>
                </c:pt>
                <c:pt idx="6442">
                  <c:v>40.054176338194551</c:v>
                </c:pt>
                <c:pt idx="6443">
                  <c:v>39.286723146862847</c:v>
                </c:pt>
                <c:pt idx="6444">
                  <c:v>39.326314688095245</c:v>
                </c:pt>
                <c:pt idx="6445">
                  <c:v>39.329316799960559</c:v>
                </c:pt>
                <c:pt idx="6446">
                  <c:v>42.735775056164762</c:v>
                </c:pt>
                <c:pt idx="6447">
                  <c:v>42.734575160021315</c:v>
                </c:pt>
                <c:pt idx="6448">
                  <c:v>42.521279226074711</c:v>
                </c:pt>
                <c:pt idx="6449">
                  <c:v>24.429045861193213</c:v>
                </c:pt>
                <c:pt idx="6450">
                  <c:v>18.959293062380123</c:v>
                </c:pt>
                <c:pt idx="6451">
                  <c:v>17.521722634251386</c:v>
                </c:pt>
                <c:pt idx="6452">
                  <c:v>14.772114488062776</c:v>
                </c:pt>
                <c:pt idx="6453">
                  <c:v>14.97212297368789</c:v>
                </c:pt>
                <c:pt idx="6454">
                  <c:v>8.6876264788412225</c:v>
                </c:pt>
                <c:pt idx="6455">
                  <c:v>7.6973527947531473</c:v>
                </c:pt>
                <c:pt idx="6456">
                  <c:v>10.624590615638271</c:v>
                </c:pt>
                <c:pt idx="6457">
                  <c:v>15.765363038630642</c:v>
                </c:pt>
                <c:pt idx="6458">
                  <c:v>13.480005375219935</c:v>
                </c:pt>
                <c:pt idx="6459">
                  <c:v>12.90878113436033</c:v>
                </c:pt>
                <c:pt idx="6460">
                  <c:v>10.623977615341365</c:v>
                </c:pt>
                <c:pt idx="6461">
                  <c:v>35.286948246357895</c:v>
                </c:pt>
                <c:pt idx="6462">
                  <c:v>34.635914350434938</c:v>
                </c:pt>
                <c:pt idx="6463">
                  <c:v>39.94855384151375</c:v>
                </c:pt>
                <c:pt idx="6464">
                  <c:v>40.379730419917088</c:v>
                </c:pt>
                <c:pt idx="6465">
                  <c:v>39.946992953114233</c:v>
                </c:pt>
                <c:pt idx="6466">
                  <c:v>41.239515606968432</c:v>
                </c:pt>
                <c:pt idx="6467">
                  <c:v>41.990086746350826</c:v>
                </c:pt>
                <c:pt idx="6468">
                  <c:v>41.988168335053523</c:v>
                </c:pt>
                <c:pt idx="6469">
                  <c:v>42.843334777921349</c:v>
                </c:pt>
                <c:pt idx="6470">
                  <c:v>41.451957184864519</c:v>
                </c:pt>
                <c:pt idx="6471">
                  <c:v>39.729932958402514</c:v>
                </c:pt>
                <c:pt idx="6472">
                  <c:v>39.622210299017482</c:v>
                </c:pt>
                <c:pt idx="6473">
                  <c:v>19.823249456987238</c:v>
                </c:pt>
                <c:pt idx="6474">
                  <c:v>20.112332604302548</c:v>
                </c:pt>
                <c:pt idx="6475">
                  <c:v>13.767394393093387</c:v>
                </c:pt>
                <c:pt idx="6476">
                  <c:v>13.766095898516575</c:v>
                </c:pt>
                <c:pt idx="6477">
                  <c:v>13.76536445748445</c:v>
                </c:pt>
                <c:pt idx="6478">
                  <c:v>6.8953993453977978</c:v>
                </c:pt>
                <c:pt idx="6479">
                  <c:v>6.8943753145675721</c:v>
                </c:pt>
                <c:pt idx="6480">
                  <c:v>6.8944273895850516</c:v>
                </c:pt>
                <c:pt idx="6481">
                  <c:v>6.8933933503987035</c:v>
                </c:pt>
                <c:pt idx="6482">
                  <c:v>6.8931311809287275</c:v>
                </c:pt>
                <c:pt idx="6483">
                  <c:v>6.8934880753116481</c:v>
                </c:pt>
                <c:pt idx="6484">
                  <c:v>6.8923845457939681</c:v>
                </c:pt>
                <c:pt idx="6485">
                  <c:v>34.559783416949557</c:v>
                </c:pt>
                <c:pt idx="6486">
                  <c:v>34.551889421138966</c:v>
                </c:pt>
                <c:pt idx="6487">
                  <c:v>39.222450504509169</c:v>
                </c:pt>
                <c:pt idx="6488">
                  <c:v>39.226462898532553</c:v>
                </c:pt>
                <c:pt idx="6489">
                  <c:v>39.248610036606649</c:v>
                </c:pt>
                <c:pt idx="6490">
                  <c:v>39.255796435522072</c:v>
                </c:pt>
                <c:pt idx="6491">
                  <c:v>39.271278229104226</c:v>
                </c:pt>
                <c:pt idx="6492">
                  <c:v>39.28268496527776</c:v>
                </c:pt>
                <c:pt idx="6493">
                  <c:v>39.286474087121618</c:v>
                </c:pt>
                <c:pt idx="6494">
                  <c:v>39.283790866212421</c:v>
                </c:pt>
                <c:pt idx="6495">
                  <c:v>39.407811457196949</c:v>
                </c:pt>
                <c:pt idx="6496">
                  <c:v>39.291009859735546</c:v>
                </c:pt>
                <c:pt idx="6497">
                  <c:v>13.774053176933746</c:v>
                </c:pt>
                <c:pt idx="6498">
                  <c:v>13.7735446089064</c:v>
                </c:pt>
                <c:pt idx="6499">
                  <c:v>13.77015629091259</c:v>
                </c:pt>
                <c:pt idx="6500">
                  <c:v>13.768877767814072</c:v>
                </c:pt>
                <c:pt idx="6501">
                  <c:v>13.767598435027757</c:v>
                </c:pt>
                <c:pt idx="6502">
                  <c:v>6.8952564870639508</c:v>
                </c:pt>
                <c:pt idx="6503">
                  <c:v>6.8957217662763028</c:v>
                </c:pt>
                <c:pt idx="6504">
                  <c:v>6.8915275965180625</c:v>
                </c:pt>
                <c:pt idx="6505">
                  <c:v>6.8916400913916629</c:v>
                </c:pt>
                <c:pt idx="6506">
                  <c:v>6.88943992355353</c:v>
                </c:pt>
                <c:pt idx="6507">
                  <c:v>6.8901757011880989</c:v>
                </c:pt>
                <c:pt idx="6508">
                  <c:v>6.8897459613914922</c:v>
                </c:pt>
                <c:pt idx="6509">
                  <c:v>34.553765540294968</c:v>
                </c:pt>
                <c:pt idx="6510">
                  <c:v>34.551730430701731</c:v>
                </c:pt>
                <c:pt idx="6511">
                  <c:v>39.209531507623851</c:v>
                </c:pt>
                <c:pt idx="6512">
                  <c:v>39.228120907664135</c:v>
                </c:pt>
                <c:pt idx="6513">
                  <c:v>39.247682870323189</c:v>
                </c:pt>
                <c:pt idx="6514">
                  <c:v>39.266156332822241</c:v>
                </c:pt>
                <c:pt idx="6515">
                  <c:v>39.276696987537768</c:v>
                </c:pt>
                <c:pt idx="6516">
                  <c:v>39.281179112347381</c:v>
                </c:pt>
                <c:pt idx="6517">
                  <c:v>39.295845598864588</c:v>
                </c:pt>
                <c:pt idx="6518">
                  <c:v>40.48534559777088</c:v>
                </c:pt>
                <c:pt idx="6519">
                  <c:v>40.378729793694539</c:v>
                </c:pt>
                <c:pt idx="6520">
                  <c:v>39.945822287637014</c:v>
                </c:pt>
                <c:pt idx="6521">
                  <c:v>14.572011715178753</c:v>
                </c:pt>
                <c:pt idx="6522">
                  <c:v>13.767168618016846</c:v>
                </c:pt>
                <c:pt idx="6523">
                  <c:v>13.762271117499603</c:v>
                </c:pt>
                <c:pt idx="6524">
                  <c:v>13.761396408529571</c:v>
                </c:pt>
                <c:pt idx="6525">
                  <c:v>13.76254502022185</c:v>
                </c:pt>
                <c:pt idx="6526">
                  <c:v>6.8937537632511283</c:v>
                </c:pt>
                <c:pt idx="6527">
                  <c:v>6.8923327498625788</c:v>
                </c:pt>
                <c:pt idx="6528">
                  <c:v>6.8937914261974687</c:v>
                </c:pt>
                <c:pt idx="6529">
                  <c:v>6.8933787835371509</c:v>
                </c:pt>
                <c:pt idx="6530">
                  <c:v>6.8953871175959209</c:v>
                </c:pt>
                <c:pt idx="6531">
                  <c:v>6.893331946657848</c:v>
                </c:pt>
                <c:pt idx="6532">
                  <c:v>6.8929707367448625</c:v>
                </c:pt>
                <c:pt idx="6533">
                  <c:v>34.590037717967441</c:v>
                </c:pt>
                <c:pt idx="6534">
                  <c:v>34.59203818726472</c:v>
                </c:pt>
                <c:pt idx="6535">
                  <c:v>39.24712959356382</c:v>
                </c:pt>
                <c:pt idx="6536">
                  <c:v>39.256053974156444</c:v>
                </c:pt>
                <c:pt idx="6537">
                  <c:v>39.258161446775098</c:v>
                </c:pt>
                <c:pt idx="6538">
                  <c:v>39.260856440711237</c:v>
                </c:pt>
                <c:pt idx="6539">
                  <c:v>39.271577635728846</c:v>
                </c:pt>
                <c:pt idx="6540">
                  <c:v>39.276322043969017</c:v>
                </c:pt>
                <c:pt idx="6541">
                  <c:v>39.284987164242729</c:v>
                </c:pt>
                <c:pt idx="6542">
                  <c:v>39.286345059352151</c:v>
                </c:pt>
                <c:pt idx="6543">
                  <c:v>39.281378853446</c:v>
                </c:pt>
                <c:pt idx="6544">
                  <c:v>39.277075554807269</c:v>
                </c:pt>
                <c:pt idx="6545">
                  <c:v>13.764746216062154</c:v>
                </c:pt>
                <c:pt idx="6546">
                  <c:v>13.76350955502101</c:v>
                </c:pt>
                <c:pt idx="6547">
                  <c:v>13.76345208323473</c:v>
                </c:pt>
                <c:pt idx="6548">
                  <c:v>13.763618291139862</c:v>
                </c:pt>
                <c:pt idx="6549">
                  <c:v>13.762441760558874</c:v>
                </c:pt>
                <c:pt idx="6550">
                  <c:v>6.8925178180864579</c:v>
                </c:pt>
                <c:pt idx="6551">
                  <c:v>6.8913441754518256</c:v>
                </c:pt>
                <c:pt idx="6552">
                  <c:v>6.8899295240081297</c:v>
                </c:pt>
                <c:pt idx="6553">
                  <c:v>6.890230084503699</c:v>
                </c:pt>
                <c:pt idx="6554">
                  <c:v>6.8903203610985644</c:v>
                </c:pt>
                <c:pt idx="6555">
                  <c:v>6.8904089266886519</c:v>
                </c:pt>
                <c:pt idx="6556">
                  <c:v>6.8906957982162371</c:v>
                </c:pt>
                <c:pt idx="6557">
                  <c:v>34.564875093581314</c:v>
                </c:pt>
                <c:pt idx="6558">
                  <c:v>34.564160367466819</c:v>
                </c:pt>
                <c:pt idx="6559">
                  <c:v>39.226462898532553</c:v>
                </c:pt>
                <c:pt idx="6560">
                  <c:v>39.229786023536349</c:v>
                </c:pt>
                <c:pt idx="6561">
                  <c:v>39.244057272633547</c:v>
                </c:pt>
                <c:pt idx="6562">
                  <c:v>39.257680804425817</c:v>
                </c:pt>
                <c:pt idx="6563">
                  <c:v>39.266498402735238</c:v>
                </c:pt>
                <c:pt idx="6564">
                  <c:v>39.279632373737776</c:v>
                </c:pt>
                <c:pt idx="6565">
                  <c:v>39.292428181424086</c:v>
                </c:pt>
                <c:pt idx="6566">
                  <c:v>39.292702420431979</c:v>
                </c:pt>
                <c:pt idx="6567">
                  <c:v>39.286948807148732</c:v>
                </c:pt>
                <c:pt idx="6568">
                  <c:v>39.281179112347381</c:v>
                </c:pt>
                <c:pt idx="6569">
                  <c:v>13.7707141495325</c:v>
                </c:pt>
                <c:pt idx="6570">
                  <c:v>13.769842517953704</c:v>
                </c:pt>
                <c:pt idx="6571">
                  <c:v>13.768694125621916</c:v>
                </c:pt>
                <c:pt idx="6572">
                  <c:v>13.768815975399026</c:v>
                </c:pt>
                <c:pt idx="6573">
                  <c:v>13.767701978911923</c:v>
                </c:pt>
                <c:pt idx="6574">
                  <c:v>6.898221178028213</c:v>
                </c:pt>
                <c:pt idx="6575">
                  <c:v>6.8951554229465382</c:v>
                </c:pt>
                <c:pt idx="6576">
                  <c:v>6.8963914916138922</c:v>
                </c:pt>
                <c:pt idx="6577">
                  <c:v>6.8958117896691657</c:v>
                </c:pt>
                <c:pt idx="6578">
                  <c:v>6.8945532684650876</c:v>
                </c:pt>
                <c:pt idx="6579">
                  <c:v>6.8959581697129728</c:v>
                </c:pt>
                <c:pt idx="6580">
                  <c:v>6.8952970087590639</c:v>
                </c:pt>
                <c:pt idx="6581">
                  <c:v>34.584522676704452</c:v>
                </c:pt>
                <c:pt idx="6582">
                  <c:v>34.588621647346692</c:v>
                </c:pt>
                <c:pt idx="6583">
                  <c:v>39.251767506001215</c:v>
                </c:pt>
                <c:pt idx="6584">
                  <c:v>39.251320734811905</c:v>
                </c:pt>
                <c:pt idx="6585">
                  <c:v>39.257218977698244</c:v>
                </c:pt>
                <c:pt idx="6586">
                  <c:v>39.27065185217382</c:v>
                </c:pt>
                <c:pt idx="6587">
                  <c:v>39.273037515442596</c:v>
                </c:pt>
                <c:pt idx="6588">
                  <c:v>39.277023851496374</c:v>
                </c:pt>
                <c:pt idx="6589">
                  <c:v>39.294996279472151</c:v>
                </c:pt>
                <c:pt idx="6590">
                  <c:v>39.294452344895866</c:v>
                </c:pt>
                <c:pt idx="6591">
                  <c:v>40.164628832874008</c:v>
                </c:pt>
                <c:pt idx="6592">
                  <c:v>39.294007030388599</c:v>
                </c:pt>
                <c:pt idx="6593">
                  <c:v>13.772143096109406</c:v>
                </c:pt>
                <c:pt idx="6594">
                  <c:v>13.769607559729032</c:v>
                </c:pt>
                <c:pt idx="6595">
                  <c:v>13.768784989907282</c:v>
                </c:pt>
                <c:pt idx="6596">
                  <c:v>13.768115310157079</c:v>
                </c:pt>
                <c:pt idx="6597">
                  <c:v>13.762493648952486</c:v>
                </c:pt>
                <c:pt idx="6598">
                  <c:v>6.8933538626996924</c:v>
                </c:pt>
                <c:pt idx="6599">
                  <c:v>6.8941563157097168</c:v>
                </c:pt>
                <c:pt idx="6600">
                  <c:v>6.8929995608738519</c:v>
                </c:pt>
                <c:pt idx="6601">
                  <c:v>6.8926117777984883</c:v>
                </c:pt>
                <c:pt idx="6602">
                  <c:v>6.8917496647410506</c:v>
                </c:pt>
                <c:pt idx="6603">
                  <c:v>6.8927389382171071</c:v>
                </c:pt>
                <c:pt idx="6604">
                  <c:v>6.8918861261248381</c:v>
                </c:pt>
                <c:pt idx="6605">
                  <c:v>34.573799518572393</c:v>
                </c:pt>
                <c:pt idx="6606">
                  <c:v>34.573799518572393</c:v>
                </c:pt>
                <c:pt idx="6607">
                  <c:v>39.233279853226527</c:v>
                </c:pt>
                <c:pt idx="6608">
                  <c:v>39.242061150319721</c:v>
                </c:pt>
                <c:pt idx="6609">
                  <c:v>39.254887699956093</c:v>
                </c:pt>
                <c:pt idx="6610">
                  <c:v>39.26513012438641</c:v>
                </c:pt>
                <c:pt idx="6611">
                  <c:v>39.276083175823125</c:v>
                </c:pt>
                <c:pt idx="6612">
                  <c:v>39.285092149522669</c:v>
                </c:pt>
                <c:pt idx="6613">
                  <c:v>40.490103139244781</c:v>
                </c:pt>
                <c:pt idx="6614">
                  <c:v>39.95089517646209</c:v>
                </c:pt>
                <c:pt idx="6615">
                  <c:v>39.298107644645505</c:v>
                </c:pt>
                <c:pt idx="6616">
                  <c:v>39.294231668959718</c:v>
                </c:pt>
                <c:pt idx="6617">
                  <c:v>13.77487682051844</c:v>
                </c:pt>
                <c:pt idx="6618">
                  <c:v>13.772702631478611</c:v>
                </c:pt>
                <c:pt idx="6619">
                  <c:v>13.770600477139926</c:v>
                </c:pt>
                <c:pt idx="6620">
                  <c:v>13.768241839951362</c:v>
                </c:pt>
                <c:pt idx="6621">
                  <c:v>13.768510753640088</c:v>
                </c:pt>
                <c:pt idx="6622">
                  <c:v>6.8994460379222753</c:v>
                </c:pt>
                <c:pt idx="6623">
                  <c:v>6.8966773658465161</c:v>
                </c:pt>
                <c:pt idx="6624">
                  <c:v>6.8952371670231178</c:v>
                </c:pt>
                <c:pt idx="6625">
                  <c:v>6.8948318476898853</c:v>
                </c:pt>
                <c:pt idx="6626">
                  <c:v>6.8926436427258917</c:v>
                </c:pt>
                <c:pt idx="6627">
                  <c:v>6.8924957693232365</c:v>
                </c:pt>
                <c:pt idx="6628">
                  <c:v>6.8928562646151335</c:v>
                </c:pt>
                <c:pt idx="6629">
                  <c:v>34.571733301710317</c:v>
                </c:pt>
                <c:pt idx="6630">
                  <c:v>34.570610148823455</c:v>
                </c:pt>
                <c:pt idx="6631">
                  <c:v>39.231918448842066</c:v>
                </c:pt>
                <c:pt idx="6632">
                  <c:v>39.231918448842066</c:v>
                </c:pt>
                <c:pt idx="6633">
                  <c:v>39.237682393198853</c:v>
                </c:pt>
                <c:pt idx="6634">
                  <c:v>39.235151736625816</c:v>
                </c:pt>
                <c:pt idx="6635">
                  <c:v>39.252092914761782</c:v>
                </c:pt>
                <c:pt idx="6636">
                  <c:v>39.253463210105672</c:v>
                </c:pt>
                <c:pt idx="6637">
                  <c:v>39.254019216603915</c:v>
                </c:pt>
                <c:pt idx="6638">
                  <c:v>39.271255418050004</c:v>
                </c:pt>
                <c:pt idx="6639">
                  <c:v>39.259023275088268</c:v>
                </c:pt>
                <c:pt idx="6640">
                  <c:v>39.25123918411262</c:v>
                </c:pt>
                <c:pt idx="6641">
                  <c:v>13.768403816790496</c:v>
                </c:pt>
                <c:pt idx="6642">
                  <c:v>13.767140946406693</c:v>
                </c:pt>
                <c:pt idx="6643">
                  <c:v>13.765820672823601</c:v>
                </c:pt>
                <c:pt idx="6644">
                  <c:v>13.764500399240555</c:v>
                </c:pt>
                <c:pt idx="6645">
                  <c:v>13.764213383244229</c:v>
                </c:pt>
                <c:pt idx="6646">
                  <c:v>6.895484035550834</c:v>
                </c:pt>
                <c:pt idx="6647">
                  <c:v>6.8948526003589334</c:v>
                </c:pt>
                <c:pt idx="6648">
                  <c:v>6.8942785683662917</c:v>
                </c:pt>
                <c:pt idx="6649">
                  <c:v>6.8938193427721934</c:v>
                </c:pt>
                <c:pt idx="6650">
                  <c:v>6.8929582947832326</c:v>
                </c:pt>
                <c:pt idx="6651">
                  <c:v>6.8922120531927966</c:v>
                </c:pt>
                <c:pt idx="6652">
                  <c:v>6.8922120531927966</c:v>
                </c:pt>
                <c:pt idx="6653">
                  <c:v>34.543773545694734</c:v>
                </c:pt>
                <c:pt idx="6654">
                  <c:v>34.545163561940335</c:v>
                </c:pt>
                <c:pt idx="6655">
                  <c:v>39.207314670750002</c:v>
                </c:pt>
                <c:pt idx="6656">
                  <c:v>39.205924654504372</c:v>
                </c:pt>
                <c:pt idx="6657">
                  <c:v>39.212366165603484</c:v>
                </c:pt>
                <c:pt idx="6658">
                  <c:v>39.207314670750002</c:v>
                </c:pt>
                <c:pt idx="6659">
                  <c:v>39.227016025853359</c:v>
                </c:pt>
                <c:pt idx="6660">
                  <c:v>39.231778956673459</c:v>
                </c:pt>
                <c:pt idx="6661">
                  <c:v>39.232334963171752</c:v>
                </c:pt>
                <c:pt idx="6662">
                  <c:v>39.247903145123047</c:v>
                </c:pt>
                <c:pt idx="6663">
                  <c:v>39.252073193860021</c:v>
                </c:pt>
                <c:pt idx="6664">
                  <c:v>39.24651312887741</c:v>
                </c:pt>
                <c:pt idx="6665">
                  <c:v>13.767714978399317</c:v>
                </c:pt>
                <c:pt idx="6666">
                  <c:v>13.765935479222152</c:v>
                </c:pt>
                <c:pt idx="6667">
                  <c:v>13.764213383244229</c:v>
                </c:pt>
                <c:pt idx="6668">
                  <c:v>13.762433884067057</c:v>
                </c:pt>
                <c:pt idx="6669">
                  <c:v>13.761515432878825</c:v>
                </c:pt>
                <c:pt idx="6670">
                  <c:v>6.8894566996281297</c:v>
                </c:pt>
                <c:pt idx="6671">
                  <c:v>6.886414330067157</c:v>
                </c:pt>
                <c:pt idx="6672">
                  <c:v>6.8872179748568394</c:v>
                </c:pt>
                <c:pt idx="6673">
                  <c:v>6.8879642164472816</c:v>
                </c:pt>
                <c:pt idx="6674">
                  <c:v>6.8844052180929163</c:v>
                </c:pt>
                <c:pt idx="6675">
                  <c:v>6.8852088628826085</c:v>
                </c:pt>
                <c:pt idx="6676">
                  <c:v>6.8825683157164708</c:v>
                </c:pt>
                <c:pt idx="6677">
                  <c:v>34.515139211034224</c:v>
                </c:pt>
                <c:pt idx="6678">
                  <c:v>34.508189129806006</c:v>
                </c:pt>
                <c:pt idx="6679">
                  <c:v>39.17423228410351</c:v>
                </c:pt>
                <c:pt idx="6680">
                  <c:v>39.18229437832828</c:v>
                </c:pt>
                <c:pt idx="6681">
                  <c:v>39.204534638258679</c:v>
                </c:pt>
                <c:pt idx="6682">
                  <c:v>39.220936829957438</c:v>
                </c:pt>
                <c:pt idx="6683">
                  <c:v>39.240953063894786</c:v>
                </c:pt>
                <c:pt idx="6684">
                  <c:v>39.256243242596987</c:v>
                </c:pt>
                <c:pt idx="6685">
                  <c:v>39.270699411551746</c:v>
                </c:pt>
                <c:pt idx="6686">
                  <c:v>39.277371489530871</c:v>
                </c:pt>
                <c:pt idx="6687">
                  <c:v>39.269865401804346</c:v>
                </c:pt>
                <c:pt idx="6688">
                  <c:v>39.276259476534314</c:v>
                </c:pt>
                <c:pt idx="6689">
                  <c:v>13.772709056735273</c:v>
                </c:pt>
                <c:pt idx="6690">
                  <c:v>13.768863042384599</c:v>
                </c:pt>
                <c:pt idx="6691">
                  <c:v>13.764529183184777</c:v>
                </c:pt>
                <c:pt idx="6692">
                  <c:v>13.76375680247445</c:v>
                </c:pt>
                <c:pt idx="6693">
                  <c:v>13.767255752805211</c:v>
                </c:pt>
                <c:pt idx="6694">
                  <c:v>6.8956749300296893</c:v>
                </c:pt>
                <c:pt idx="6695">
                  <c:v>6.8981245827169699</c:v>
                </c:pt>
                <c:pt idx="6696">
                  <c:v>6.8936500369514437</c:v>
                </c:pt>
                <c:pt idx="6697">
                  <c:v>6.8922470521870842</c:v>
                </c:pt>
                <c:pt idx="6698">
                  <c:v>6.8908567892773549</c:v>
                </c:pt>
                <c:pt idx="6699">
                  <c:v>6.8917127243920433</c:v>
                </c:pt>
                <c:pt idx="6700">
                  <c:v>6.8897982033741245</c:v>
                </c:pt>
                <c:pt idx="6701">
                  <c:v>34.532097409231206</c:v>
                </c:pt>
                <c:pt idx="6702">
                  <c:v>34.535711451469865</c:v>
                </c:pt>
                <c:pt idx="6703">
                  <c:v>39.197862560279596</c:v>
                </c:pt>
                <c:pt idx="6704">
                  <c:v>39.206995193374681</c:v>
                </c:pt>
                <c:pt idx="6705">
                  <c:v>39.240749173014152</c:v>
                </c:pt>
                <c:pt idx="6706">
                  <c:v>39.246985348261447</c:v>
                </c:pt>
                <c:pt idx="6707">
                  <c:v>39.271176318299837</c:v>
                </c:pt>
                <c:pt idx="6708">
                  <c:v>39.279616814157016</c:v>
                </c:pt>
                <c:pt idx="6709">
                  <c:v>39.278470822317246</c:v>
                </c:pt>
                <c:pt idx="6710">
                  <c:v>39.276347033352579</c:v>
                </c:pt>
                <c:pt idx="6711">
                  <c:v>39.288839422187628</c:v>
                </c:pt>
                <c:pt idx="6712">
                  <c:v>39.283288207578849</c:v>
                </c:pt>
                <c:pt idx="6713">
                  <c:v>13.769684442550675</c:v>
                </c:pt>
                <c:pt idx="6714">
                  <c:v>13.76846937553162</c:v>
                </c:pt>
                <c:pt idx="6715">
                  <c:v>13.767637190005628</c:v>
                </c:pt>
                <c:pt idx="6716">
                  <c:v>13.764544392208315</c:v>
                </c:pt>
                <c:pt idx="6717">
                  <c:v>13.762550960743265</c:v>
                </c:pt>
                <c:pt idx="6718">
                  <c:v>6.8932197522463241</c:v>
                </c:pt>
                <c:pt idx="6719">
                  <c:v>6.8929714977796985</c:v>
                </c:pt>
                <c:pt idx="6720">
                  <c:v>6.893762470547192</c:v>
                </c:pt>
                <c:pt idx="6721">
                  <c:v>6.8931140309984622</c:v>
                </c:pt>
                <c:pt idx="6722">
                  <c:v>6.8926739078765324</c:v>
                </c:pt>
                <c:pt idx="6723">
                  <c:v>6.8923157667925983</c:v>
                </c:pt>
                <c:pt idx="6724">
                  <c:v>6.8907621221719815</c:v>
                </c:pt>
                <c:pt idx="6725">
                  <c:v>34.553873110368841</c:v>
                </c:pt>
                <c:pt idx="6726">
                  <c:v>34.555117493952132</c:v>
                </c:pt>
                <c:pt idx="6727">
                  <c:v>39.208653053354759</c:v>
                </c:pt>
                <c:pt idx="6728">
                  <c:v>39.21999910578073</c:v>
                </c:pt>
                <c:pt idx="6729">
                  <c:v>39.245731947841605</c:v>
                </c:pt>
                <c:pt idx="6730">
                  <c:v>39.256385870153046</c:v>
                </c:pt>
                <c:pt idx="6731">
                  <c:v>39.272687177890049</c:v>
                </c:pt>
                <c:pt idx="6732">
                  <c:v>39.286331753633114</c:v>
                </c:pt>
                <c:pt idx="6733">
                  <c:v>40.161960942375387</c:v>
                </c:pt>
                <c:pt idx="6734">
                  <c:v>39.944261401430879</c:v>
                </c:pt>
                <c:pt idx="6735">
                  <c:v>41.555333850431381</c:v>
                </c:pt>
                <c:pt idx="6736">
                  <c:v>40.807164346097188</c:v>
                </c:pt>
                <c:pt idx="6737">
                  <c:v>14.769455589294321</c:v>
                </c:pt>
                <c:pt idx="6738">
                  <c:v>13.769351147911333</c:v>
                </c:pt>
                <c:pt idx="6739">
                  <c:v>13.766082877392408</c:v>
                </c:pt>
                <c:pt idx="6740">
                  <c:v>13.762518885808404</c:v>
                </c:pt>
                <c:pt idx="6741">
                  <c:v>13.760719177696535</c:v>
                </c:pt>
                <c:pt idx="6742">
                  <c:v>6.8917222756196583</c:v>
                </c:pt>
                <c:pt idx="6743">
                  <c:v>6.8917496647410506</c:v>
                </c:pt>
                <c:pt idx="6744">
                  <c:v>6.8919664652871653</c:v>
                </c:pt>
                <c:pt idx="6745">
                  <c:v>6.8918709328566452</c:v>
                </c:pt>
                <c:pt idx="6746">
                  <c:v>6.8926117777984883</c:v>
                </c:pt>
                <c:pt idx="6747">
                  <c:v>6.890148959632401</c:v>
                </c:pt>
                <c:pt idx="6748">
                  <c:v>6.8926186959012083</c:v>
                </c:pt>
                <c:pt idx="6749">
                  <c:v>34.567233398533112</c:v>
                </c:pt>
                <c:pt idx="6750">
                  <c:v>34.567632890574245</c:v>
                </c:pt>
                <c:pt idx="6751">
                  <c:v>39.240888356339568</c:v>
                </c:pt>
                <c:pt idx="6752">
                  <c:v>39.246161209398856</c:v>
                </c:pt>
                <c:pt idx="6753">
                  <c:v>39.264232655612375</c:v>
                </c:pt>
                <c:pt idx="6754">
                  <c:v>39.264103917906013</c:v>
                </c:pt>
                <c:pt idx="6755">
                  <c:v>39.275134330512181</c:v>
                </c:pt>
                <c:pt idx="6756">
                  <c:v>41.130420407876059</c:v>
                </c:pt>
                <c:pt idx="6757">
                  <c:v>41.026156817087276</c:v>
                </c:pt>
                <c:pt idx="6758">
                  <c:v>41.02413203868737</c:v>
                </c:pt>
                <c:pt idx="6759">
                  <c:v>41.347487485950083</c:v>
                </c:pt>
                <c:pt idx="6760">
                  <c:v>40.057097309917843</c:v>
                </c:pt>
                <c:pt idx="6761">
                  <c:v>17.525400636017149</c:v>
                </c:pt>
                <c:pt idx="6762">
                  <c:v>14.573553527525666</c:v>
                </c:pt>
                <c:pt idx="6763">
                  <c:v>13.767550613243882</c:v>
                </c:pt>
                <c:pt idx="6764">
                  <c:v>13.765029858776934</c:v>
                </c:pt>
                <c:pt idx="6765">
                  <c:v>13.764675624336393</c:v>
                </c:pt>
                <c:pt idx="6766">
                  <c:v>6.8924664778443168</c:v>
                </c:pt>
                <c:pt idx="6767">
                  <c:v>6.8917615212333168</c:v>
                </c:pt>
                <c:pt idx="6768">
                  <c:v>6.8914967051794225</c:v>
                </c:pt>
                <c:pt idx="6769">
                  <c:v>6.8915915207690581</c:v>
                </c:pt>
                <c:pt idx="6770">
                  <c:v>6.8898985498481542</c:v>
                </c:pt>
                <c:pt idx="6771">
                  <c:v>6.8886990924737743</c:v>
                </c:pt>
                <c:pt idx="6772">
                  <c:v>6.8895060212044106</c:v>
                </c:pt>
                <c:pt idx="6773">
                  <c:v>34.550716699826381</c:v>
                </c:pt>
                <c:pt idx="6774">
                  <c:v>34.543580790942627</c:v>
                </c:pt>
                <c:pt idx="6775">
                  <c:v>39.198869819926145</c:v>
                </c:pt>
                <c:pt idx="6776">
                  <c:v>39.229783875439551</c:v>
                </c:pt>
                <c:pt idx="6777">
                  <c:v>39.244195651700011</c:v>
                </c:pt>
                <c:pt idx="6778">
                  <c:v>39.261755437079444</c:v>
                </c:pt>
                <c:pt idx="6779">
                  <c:v>39.277700672340082</c:v>
                </c:pt>
                <c:pt idx="6780">
                  <c:v>39.287781283487597</c:v>
                </c:pt>
                <c:pt idx="6781">
                  <c:v>39.298914133085908</c:v>
                </c:pt>
                <c:pt idx="6782">
                  <c:v>40.057097309917843</c:v>
                </c:pt>
                <c:pt idx="6783">
                  <c:v>40.380731046382053</c:v>
                </c:pt>
                <c:pt idx="6784">
                  <c:v>39.946992953114233</c:v>
                </c:pt>
                <c:pt idx="6785">
                  <c:v>13.771946618450281</c:v>
                </c:pt>
                <c:pt idx="6786">
                  <c:v>13.76815149490208</c:v>
                </c:pt>
                <c:pt idx="6787">
                  <c:v>13.76555373129634</c:v>
                </c:pt>
                <c:pt idx="6788">
                  <c:v>13.763062560580746</c:v>
                </c:pt>
                <c:pt idx="6789">
                  <c:v>13.762411466765492</c:v>
                </c:pt>
                <c:pt idx="6790">
                  <c:v>6.8959290569067297</c:v>
                </c:pt>
                <c:pt idx="6791">
                  <c:v>6.8972265445811596</c:v>
                </c:pt>
                <c:pt idx="6792">
                  <c:v>6.8980417262338509</c:v>
                </c:pt>
                <c:pt idx="6793">
                  <c:v>6.8973071321516963</c:v>
                </c:pt>
                <c:pt idx="6794">
                  <c:v>6.8969571032086749</c:v>
                </c:pt>
                <c:pt idx="6795">
                  <c:v>6.8977608476014556</c:v>
                </c:pt>
                <c:pt idx="6796">
                  <c:v>6.8980839867051715</c:v>
                </c:pt>
                <c:pt idx="6797">
                  <c:v>34.589506035442916</c:v>
                </c:pt>
                <c:pt idx="6798">
                  <c:v>34.58691013258548</c:v>
                </c:pt>
                <c:pt idx="6799">
                  <c:v>39.24384804915401</c:v>
                </c:pt>
                <c:pt idx="6800">
                  <c:v>39.241427200357585</c:v>
                </c:pt>
                <c:pt idx="6801">
                  <c:v>39.260341428741015</c:v>
                </c:pt>
                <c:pt idx="6802">
                  <c:v>39.272158692092198</c:v>
                </c:pt>
                <c:pt idx="6803">
                  <c:v>39.283288207578849</c:v>
                </c:pt>
                <c:pt idx="6804">
                  <c:v>39.29435688927331</c:v>
                </c:pt>
                <c:pt idx="6805">
                  <c:v>41.127599749562528</c:v>
                </c:pt>
                <c:pt idx="6806">
                  <c:v>41.345187572311403</c:v>
                </c:pt>
                <c:pt idx="6807">
                  <c:v>41.667297032758476</c:v>
                </c:pt>
                <c:pt idx="6808">
                  <c:v>40.915478223105573</c:v>
                </c:pt>
                <c:pt idx="6809">
                  <c:v>13.972542201135989</c:v>
                </c:pt>
                <c:pt idx="6810">
                  <c:v>13.770049112990977</c:v>
                </c:pt>
                <c:pt idx="6811">
                  <c:v>13.766409211426119</c:v>
                </c:pt>
                <c:pt idx="6812">
                  <c:v>13.763846882172553</c:v>
                </c:pt>
                <c:pt idx="6813">
                  <c:v>13.764564765875082</c:v>
                </c:pt>
                <c:pt idx="6814">
                  <c:v>6.8963914916138922</c:v>
                </c:pt>
                <c:pt idx="6815">
                  <c:v>6.8938826424970285</c:v>
                </c:pt>
                <c:pt idx="6816">
                  <c:v>6.8922144820951763</c:v>
                </c:pt>
                <c:pt idx="6817">
                  <c:v>6.8911547909702637</c:v>
                </c:pt>
                <c:pt idx="6818">
                  <c:v>6.8899611349433778</c:v>
                </c:pt>
                <c:pt idx="6819">
                  <c:v>6.8919262289564402</c:v>
                </c:pt>
                <c:pt idx="6820">
                  <c:v>6.8895560618175775</c:v>
                </c:pt>
                <c:pt idx="6821">
                  <c:v>34.543580790942627</c:v>
                </c:pt>
                <c:pt idx="6822">
                  <c:v>34.552686467167682</c:v>
                </c:pt>
                <c:pt idx="6823">
                  <c:v>39.207012869919417</c:v>
                </c:pt>
                <c:pt idx="6824">
                  <c:v>39.216470112901227</c:v>
                </c:pt>
                <c:pt idx="6825">
                  <c:v>39.243023325877232</c:v>
                </c:pt>
                <c:pt idx="6826">
                  <c:v>39.265161634710879</c:v>
                </c:pt>
                <c:pt idx="6827">
                  <c:v>39.282236984938756</c:v>
                </c:pt>
                <c:pt idx="6828">
                  <c:v>39.296023262405697</c:v>
                </c:pt>
                <c:pt idx="6829">
                  <c:v>40.594268171097426</c:v>
                </c:pt>
                <c:pt idx="6830">
                  <c:v>41.777481327298148</c:v>
                </c:pt>
                <c:pt idx="6831">
                  <c:v>42.092603557944749</c:v>
                </c:pt>
                <c:pt idx="6832">
                  <c:v>41.238779872519913</c:v>
                </c:pt>
                <c:pt idx="6833">
                  <c:v>14.37304320106127</c:v>
                </c:pt>
                <c:pt idx="6834">
                  <c:v>13.769504723372231</c:v>
                </c:pt>
                <c:pt idx="6835">
                  <c:v>13.766927248360862</c:v>
                </c:pt>
                <c:pt idx="6836">
                  <c:v>13.764900756503097</c:v>
                </c:pt>
                <c:pt idx="6837">
                  <c:v>13.763568260551986</c:v>
                </c:pt>
                <c:pt idx="6838">
                  <c:v>6.8933813856264967</c:v>
                </c:pt>
                <c:pt idx="6839">
                  <c:v>6.8949669541221867</c:v>
                </c:pt>
                <c:pt idx="6840">
                  <c:v>6.8917795346409161</c:v>
                </c:pt>
                <c:pt idx="6841">
                  <c:v>6.8898145787242653</c:v>
                </c:pt>
                <c:pt idx="6842">
                  <c:v>6.8906887078261985</c:v>
                </c:pt>
                <c:pt idx="6843">
                  <c:v>6.8916768169209428</c:v>
                </c:pt>
                <c:pt idx="6844">
                  <c:v>6.8899589976734683</c:v>
                </c:pt>
                <c:pt idx="6845">
                  <c:v>34.55820622935029</c:v>
                </c:pt>
                <c:pt idx="6846">
                  <c:v>34.557271116134437</c:v>
                </c:pt>
                <c:pt idx="6847">
                  <c:v>39.213500812991349</c:v>
                </c:pt>
                <c:pt idx="6848">
                  <c:v>39.212731266741798</c:v>
                </c:pt>
                <c:pt idx="6849">
                  <c:v>39.259536137975068</c:v>
                </c:pt>
                <c:pt idx="6850">
                  <c:v>39.277706829110159</c:v>
                </c:pt>
                <c:pt idx="6851">
                  <c:v>39.288630167457086</c:v>
                </c:pt>
                <c:pt idx="6852">
                  <c:v>39.299376647473885</c:v>
                </c:pt>
                <c:pt idx="6853">
                  <c:v>40.813934106830409</c:v>
                </c:pt>
                <c:pt idx="6854">
                  <c:v>41.45115930741413</c:v>
                </c:pt>
                <c:pt idx="6855">
                  <c:v>41.455148694743031</c:v>
                </c:pt>
                <c:pt idx="6856">
                  <c:v>39.837578555627566</c:v>
                </c:pt>
                <c:pt idx="6857">
                  <c:v>13.771866566321485</c:v>
                </c:pt>
                <c:pt idx="6858">
                  <c:v>13.771353110756007</c:v>
                </c:pt>
                <c:pt idx="6859">
                  <c:v>13.768042665865401</c:v>
                </c:pt>
                <c:pt idx="6860">
                  <c:v>13.761881090633105</c:v>
                </c:pt>
                <c:pt idx="6861">
                  <c:v>13.765147456746821</c:v>
                </c:pt>
                <c:pt idx="6862">
                  <c:v>6.8962966809105497</c:v>
                </c:pt>
                <c:pt idx="6863">
                  <c:v>6.8941324350989746</c:v>
                </c:pt>
                <c:pt idx="6864">
                  <c:v>6.8948032996641544</c:v>
                </c:pt>
                <c:pt idx="6865">
                  <c:v>6.891382119571194</c:v>
                </c:pt>
                <c:pt idx="6866">
                  <c:v>6.8937552007335121</c:v>
                </c:pt>
                <c:pt idx="6867">
                  <c:v>6.8947812457385416</c:v>
                </c:pt>
                <c:pt idx="6868">
                  <c:v>6.8914923211700856</c:v>
                </c:pt>
                <c:pt idx="6869">
                  <c:v>34.55788028889129</c:v>
                </c:pt>
                <c:pt idx="6870">
                  <c:v>34.563838456873725</c:v>
                </c:pt>
                <c:pt idx="6871">
                  <c:v>39.226050643430817</c:v>
                </c:pt>
                <c:pt idx="6872">
                  <c:v>39.23191017591148</c:v>
                </c:pt>
                <c:pt idx="6873">
                  <c:v>39.245021904447057</c:v>
                </c:pt>
                <c:pt idx="6874">
                  <c:v>39.262324933452582</c:v>
                </c:pt>
                <c:pt idx="6875">
                  <c:v>39.28426697040657</c:v>
                </c:pt>
                <c:pt idx="6876">
                  <c:v>40.163294887311089</c:v>
                </c:pt>
                <c:pt idx="6877">
                  <c:v>41.453552939788338</c:v>
                </c:pt>
                <c:pt idx="6878">
                  <c:v>42.629693232141712</c:v>
                </c:pt>
                <c:pt idx="6879">
                  <c:v>42.51450331379057</c:v>
                </c:pt>
                <c:pt idx="6880">
                  <c:v>41.130420407876059</c:v>
                </c:pt>
                <c:pt idx="6881">
                  <c:v>14.97100846909494</c:v>
                </c:pt>
                <c:pt idx="6882">
                  <c:v>13.767692441642462</c:v>
                </c:pt>
                <c:pt idx="6883">
                  <c:v>13.766095898516575</c:v>
                </c:pt>
                <c:pt idx="6884">
                  <c:v>13.765825900953974</c:v>
                </c:pt>
                <c:pt idx="6885">
                  <c:v>13.76360201686694</c:v>
                </c:pt>
                <c:pt idx="6886">
                  <c:v>6.8946288559076478</c:v>
                </c:pt>
                <c:pt idx="6887">
                  <c:v>6.8932965745547676</c:v>
                </c:pt>
                <c:pt idx="6888">
                  <c:v>6.8930976648404627</c:v>
                </c:pt>
                <c:pt idx="6889">
                  <c:v>6.8922365045267453</c:v>
                </c:pt>
                <c:pt idx="6890">
                  <c:v>6.892510364984858</c:v>
                </c:pt>
                <c:pt idx="6891">
                  <c:v>6.8926701464184585</c:v>
                </c:pt>
                <c:pt idx="6892">
                  <c:v>6.8933418635507575</c:v>
                </c:pt>
                <c:pt idx="6893">
                  <c:v>34.56456735570292</c:v>
                </c:pt>
                <c:pt idx="6894">
                  <c:v>34.568625820041611</c:v>
                </c:pt>
                <c:pt idx="6895">
                  <c:v>39.230325446767701</c:v>
                </c:pt>
                <c:pt idx="6896">
                  <c:v>39.241035496758151</c:v>
                </c:pt>
                <c:pt idx="6897">
                  <c:v>39.26220692413051</c:v>
                </c:pt>
                <c:pt idx="6898">
                  <c:v>39.279727333035744</c:v>
                </c:pt>
                <c:pt idx="6899">
                  <c:v>39.288954888939351</c:v>
                </c:pt>
                <c:pt idx="6900">
                  <c:v>39.292552959728788</c:v>
                </c:pt>
                <c:pt idx="6901">
                  <c:v>39.297365679192566</c:v>
                </c:pt>
                <c:pt idx="6902">
                  <c:v>40.052089932043138</c:v>
                </c:pt>
                <c:pt idx="6903">
                  <c:v>40.37172541692815</c:v>
                </c:pt>
                <c:pt idx="6904">
                  <c:v>40.154846579985588</c:v>
                </c:pt>
                <c:pt idx="6905">
                  <c:v>17.798255895990817</c:v>
                </c:pt>
                <c:pt idx="6906">
                  <c:v>13.765550100795078</c:v>
                </c:pt>
                <c:pt idx="6907">
                  <c:v>13.762612468445971</c:v>
                </c:pt>
                <c:pt idx="6908">
                  <c:v>13.762691897837907</c:v>
                </c:pt>
                <c:pt idx="6909">
                  <c:v>13.762657355046457</c:v>
                </c:pt>
                <c:pt idx="6910">
                  <c:v>6.8937876409798795</c:v>
                </c:pt>
                <c:pt idx="6911">
                  <c:v>6.8933233310977933</c:v>
                </c:pt>
                <c:pt idx="6912">
                  <c:v>6.8924266745270195</c:v>
                </c:pt>
                <c:pt idx="6913">
                  <c:v>6.892510364984858</c:v>
                </c:pt>
                <c:pt idx="6914">
                  <c:v>6.893345574109464</c:v>
                </c:pt>
                <c:pt idx="6915">
                  <c:v>6.8935952233830875</c:v>
                </c:pt>
                <c:pt idx="6916">
                  <c:v>6.8934458989615139</c:v>
                </c:pt>
                <c:pt idx="6917">
                  <c:v>34.588372657870288</c:v>
                </c:pt>
                <c:pt idx="6918">
                  <c:v>34.591539160704784</c:v>
                </c:pt>
                <c:pt idx="6919">
                  <c:v>39.251197868728688</c:v>
                </c:pt>
                <c:pt idx="6920">
                  <c:v>39.254635589260182</c:v>
                </c:pt>
                <c:pt idx="6921">
                  <c:v>39.262615116565584</c:v>
                </c:pt>
                <c:pt idx="6922">
                  <c:v>39.273805949884064</c:v>
                </c:pt>
                <c:pt idx="6923">
                  <c:v>39.286662456929491</c:v>
                </c:pt>
                <c:pt idx="6924">
                  <c:v>39.619723396994338</c:v>
                </c:pt>
                <c:pt idx="6925">
                  <c:v>40.480059445889346</c:v>
                </c:pt>
                <c:pt idx="6926">
                  <c:v>41.762289476684494</c:v>
                </c:pt>
                <c:pt idx="6927">
                  <c:v>42.188929271667796</c:v>
                </c:pt>
                <c:pt idx="6928">
                  <c:v>40.157959111333717</c:v>
                </c:pt>
                <c:pt idx="6929">
                  <c:v>18.377036393841525</c:v>
                </c:pt>
                <c:pt idx="6930">
                  <c:v>13.769203685006389</c:v>
                </c:pt>
                <c:pt idx="6931">
                  <c:v>13.768645588677222</c:v>
                </c:pt>
                <c:pt idx="6932">
                  <c:v>13.764787602849662</c:v>
                </c:pt>
                <c:pt idx="6933">
                  <c:v>13.763298233821049</c:v>
                </c:pt>
                <c:pt idx="6934">
                  <c:v>6.8948395661447464</c:v>
                </c:pt>
                <c:pt idx="6935">
                  <c:v>6.8933418635507575</c:v>
                </c:pt>
                <c:pt idx="6936">
                  <c:v>6.8934281193888829</c:v>
                </c:pt>
                <c:pt idx="6937">
                  <c:v>6.89310675233002</c:v>
                </c:pt>
                <c:pt idx="6938">
                  <c:v>6.8924358966554236</c:v>
                </c:pt>
                <c:pt idx="6939">
                  <c:v>6.8916369163520921</c:v>
                </c:pt>
                <c:pt idx="6940">
                  <c:v>6.892103136231289</c:v>
                </c:pt>
                <c:pt idx="6941">
                  <c:v>34.579721159138288</c:v>
                </c:pt>
                <c:pt idx="6942">
                  <c:v>34.57727053966169</c:v>
                </c:pt>
                <c:pt idx="6943">
                  <c:v>39.227827190658196</c:v>
                </c:pt>
                <c:pt idx="6944">
                  <c:v>39.241236429783932</c:v>
                </c:pt>
                <c:pt idx="6945">
                  <c:v>39.257907042976449</c:v>
                </c:pt>
                <c:pt idx="6946">
                  <c:v>39.273349706063989</c:v>
                </c:pt>
                <c:pt idx="6947">
                  <c:v>39.282616615962766</c:v>
                </c:pt>
                <c:pt idx="6948">
                  <c:v>39.278043396010212</c:v>
                </c:pt>
                <c:pt idx="6949">
                  <c:v>39.272687259862948</c:v>
                </c:pt>
                <c:pt idx="6950">
                  <c:v>39.268995468067544</c:v>
                </c:pt>
                <c:pt idx="6951">
                  <c:v>39.275471270730826</c:v>
                </c:pt>
                <c:pt idx="6952">
                  <c:v>39.267806015313937</c:v>
                </c:pt>
                <c:pt idx="6953">
                  <c:v>13.764550377776645</c:v>
                </c:pt>
                <c:pt idx="6954">
                  <c:v>13.765511776085949</c:v>
                </c:pt>
                <c:pt idx="6955">
                  <c:v>13.76383624766269</c:v>
                </c:pt>
                <c:pt idx="6956">
                  <c:v>13.765044339852738</c:v>
                </c:pt>
                <c:pt idx="6957">
                  <c:v>13.765214948438835</c:v>
                </c:pt>
                <c:pt idx="6958">
                  <c:v>6.8959066317367244</c:v>
                </c:pt>
                <c:pt idx="6959">
                  <c:v>6.8960736483919449</c:v>
                </c:pt>
                <c:pt idx="6960">
                  <c:v>6.896186512388419</c:v>
                </c:pt>
                <c:pt idx="6961">
                  <c:v>6.8949391438430512</c:v>
                </c:pt>
                <c:pt idx="6962">
                  <c:v>6.8952047926808655</c:v>
                </c:pt>
                <c:pt idx="6963">
                  <c:v>6.8946971720272883</c:v>
                </c:pt>
                <c:pt idx="6964">
                  <c:v>6.8949530960603562</c:v>
                </c:pt>
                <c:pt idx="6965">
                  <c:v>34.58773726019362</c:v>
                </c:pt>
                <c:pt idx="6966">
                  <c:v>34.581436728445048</c:v>
                </c:pt>
                <c:pt idx="6967">
                  <c:v>39.242127768043851</c:v>
                </c:pt>
                <c:pt idx="6968">
                  <c:v>39.243435687357518</c:v>
                </c:pt>
                <c:pt idx="6969">
                  <c:v>39.25066741125314</c:v>
                </c:pt>
                <c:pt idx="6970">
                  <c:v>39.25816740406313</c:v>
                </c:pt>
                <c:pt idx="6971">
                  <c:v>39.266011234596135</c:v>
                </c:pt>
                <c:pt idx="6972">
                  <c:v>39.276534366861462</c:v>
                </c:pt>
                <c:pt idx="6973">
                  <c:v>39.279430775950871</c:v>
                </c:pt>
                <c:pt idx="6974">
                  <c:v>39.283049152145708</c:v>
                </c:pt>
                <c:pt idx="6975">
                  <c:v>39.282159027441772</c:v>
                </c:pt>
                <c:pt idx="6976">
                  <c:v>39.276696987537768</c:v>
                </c:pt>
                <c:pt idx="6977">
                  <c:v>13.769711660261317</c:v>
                </c:pt>
                <c:pt idx="6978">
                  <c:v>13.766766884068007</c:v>
                </c:pt>
                <c:pt idx="6979">
                  <c:v>13.765687562491463</c:v>
                </c:pt>
                <c:pt idx="6980">
                  <c:v>13.761262288352391</c:v>
                </c:pt>
                <c:pt idx="6981">
                  <c:v>13.761492407228445</c:v>
                </c:pt>
                <c:pt idx="6982">
                  <c:v>6.8887285961534728</c:v>
                </c:pt>
                <c:pt idx="6983">
                  <c:v>6.8878984912045507</c:v>
                </c:pt>
                <c:pt idx="6984">
                  <c:v>6.8881762969600295</c:v>
                </c:pt>
                <c:pt idx="6985">
                  <c:v>6.8908511893312259</c:v>
                </c:pt>
                <c:pt idx="6986">
                  <c:v>6.8900419236213706</c:v>
                </c:pt>
                <c:pt idx="6987">
                  <c:v>6.8883577148457977</c:v>
                </c:pt>
                <c:pt idx="6988">
                  <c:v>6.8881364260450608</c:v>
                </c:pt>
                <c:pt idx="6989">
                  <c:v>34.527649357245096</c:v>
                </c:pt>
                <c:pt idx="6990">
                  <c:v>34.522645298760736</c:v>
                </c:pt>
                <c:pt idx="6991">
                  <c:v>39.184518404321324</c:v>
                </c:pt>
                <c:pt idx="6992">
                  <c:v>39.202537382482646</c:v>
                </c:pt>
                <c:pt idx="6993">
                  <c:v>39.224265350489617</c:v>
                </c:pt>
                <c:pt idx="6994">
                  <c:v>39.239322103171915</c:v>
                </c:pt>
                <c:pt idx="6995">
                  <c:v>39.256278084794147</c:v>
                </c:pt>
                <c:pt idx="6996">
                  <c:v>39.270646197378696</c:v>
                </c:pt>
                <c:pt idx="6997">
                  <c:v>39.278470822317246</c:v>
                </c:pt>
                <c:pt idx="6998">
                  <c:v>39.283489288495808</c:v>
                </c:pt>
                <c:pt idx="6999">
                  <c:v>39.28166842403872</c:v>
                </c:pt>
                <c:pt idx="7000">
                  <c:v>39.275207981223623</c:v>
                </c:pt>
                <c:pt idx="7001">
                  <c:v>13.768524624371103</c:v>
                </c:pt>
                <c:pt idx="7002">
                  <c:v>13.767072574061476</c:v>
                </c:pt>
                <c:pt idx="7003">
                  <c:v>13.765043895594262</c:v>
                </c:pt>
                <c:pt idx="7004">
                  <c:v>13.762493648952486</c:v>
                </c:pt>
                <c:pt idx="7005">
                  <c:v>13.762009357095959</c:v>
                </c:pt>
                <c:pt idx="7006">
                  <c:v>6.892234737261993</c:v>
                </c:pt>
                <c:pt idx="7007">
                  <c:v>6.8914487228748538</c:v>
                </c:pt>
                <c:pt idx="7008">
                  <c:v>6.8941324350989746</c:v>
                </c:pt>
                <c:pt idx="7009">
                  <c:v>6.8919955124238195</c:v>
                </c:pt>
                <c:pt idx="7010">
                  <c:v>6.8910884481490573</c:v>
                </c:pt>
                <c:pt idx="7011">
                  <c:v>6.8902793855878075</c:v>
                </c:pt>
                <c:pt idx="7012">
                  <c:v>6.8895560618175775</c:v>
                </c:pt>
                <c:pt idx="7013">
                  <c:v>34.553144488500472</c:v>
                </c:pt>
                <c:pt idx="7014">
                  <c:v>34.533563951376593</c:v>
                </c:pt>
                <c:pt idx="7015">
                  <c:v>39.194006178649794</c:v>
                </c:pt>
                <c:pt idx="7016">
                  <c:v>39.198183902298744</c:v>
                </c:pt>
                <c:pt idx="7017">
                  <c:v>39.228661899188907</c:v>
                </c:pt>
                <c:pt idx="7018">
                  <c:v>39.248021346772774</c:v>
                </c:pt>
                <c:pt idx="7019">
                  <c:v>39.262840228314495</c:v>
                </c:pt>
                <c:pt idx="7020">
                  <c:v>39.280021825635146</c:v>
                </c:pt>
                <c:pt idx="7021">
                  <c:v>39.286536216013111</c:v>
                </c:pt>
                <c:pt idx="7022">
                  <c:v>39.291776937380568</c:v>
                </c:pt>
                <c:pt idx="7023">
                  <c:v>39.293298362714538</c:v>
                </c:pt>
                <c:pt idx="7024">
                  <c:v>39.282832537748874</c:v>
                </c:pt>
                <c:pt idx="7025">
                  <c:v>13.767291034211073</c:v>
                </c:pt>
                <c:pt idx="7026">
                  <c:v>13.762779031882726</c:v>
                </c:pt>
                <c:pt idx="7027">
                  <c:v>13.762757532903898</c:v>
                </c:pt>
                <c:pt idx="7028">
                  <c:v>13.759179831429435</c:v>
                </c:pt>
                <c:pt idx="7029">
                  <c:v>13.759047608360641</c:v>
                </c:pt>
                <c:pt idx="7030">
                  <c:v>6.8939593854881007</c:v>
                </c:pt>
                <c:pt idx="7031">
                  <c:v>6.8907775969497544</c:v>
                </c:pt>
                <c:pt idx="7032">
                  <c:v>6.8890065168680801</c:v>
                </c:pt>
                <c:pt idx="7033">
                  <c:v>6.8915472125776009</c:v>
                </c:pt>
                <c:pt idx="7034">
                  <c:v>6.8887440411150189</c:v>
                </c:pt>
                <c:pt idx="7035">
                  <c:v>6.8903751508163644</c:v>
                </c:pt>
                <c:pt idx="7036">
                  <c:v>6.8888826676355004</c:v>
                </c:pt>
                <c:pt idx="7037">
                  <c:v>34.520421272767699</c:v>
                </c:pt>
                <c:pt idx="7038">
                  <c:v>34.517363237027276</c:v>
                </c:pt>
                <c:pt idx="7039">
                  <c:v>39.177846326342205</c:v>
                </c:pt>
                <c:pt idx="7040">
                  <c:v>39.188966456307412</c:v>
                </c:pt>
                <c:pt idx="7041">
                  <c:v>39.225488730190762</c:v>
                </c:pt>
                <c:pt idx="7042">
                  <c:v>39.246564609698027</c:v>
                </c:pt>
                <c:pt idx="7043">
                  <c:v>39.265323977888137</c:v>
                </c:pt>
                <c:pt idx="7044">
                  <c:v>39.27873995157848</c:v>
                </c:pt>
                <c:pt idx="7045">
                  <c:v>39.290817629389792</c:v>
                </c:pt>
                <c:pt idx="7046">
                  <c:v>39.298564362843813</c:v>
                </c:pt>
                <c:pt idx="7047">
                  <c:v>39.297650926833292</c:v>
                </c:pt>
                <c:pt idx="7048">
                  <c:v>39.293079426253044</c:v>
                </c:pt>
                <c:pt idx="7049">
                  <c:v>13.770669361340101</c:v>
                </c:pt>
                <c:pt idx="7050">
                  <c:v>13.768082632455576</c:v>
                </c:pt>
                <c:pt idx="7051">
                  <c:v>13.763137171315968</c:v>
                </c:pt>
                <c:pt idx="7052">
                  <c:v>13.761485080313467</c:v>
                </c:pt>
                <c:pt idx="7053">
                  <c:v>13.7648652837096</c:v>
                </c:pt>
                <c:pt idx="7054">
                  <c:v>6.8965712816692397</c:v>
                </c:pt>
                <c:pt idx="7055">
                  <c:v>6.8971768246250011</c:v>
                </c:pt>
                <c:pt idx="7056">
                  <c:v>6.8936440092737943</c:v>
                </c:pt>
                <c:pt idx="7057">
                  <c:v>6.8955687686335665</c:v>
                </c:pt>
                <c:pt idx="7058">
                  <c:v>6.8915627698935884</c:v>
                </c:pt>
                <c:pt idx="7059">
                  <c:v>6.8936089750989806</c:v>
                </c:pt>
                <c:pt idx="7060">
                  <c:v>6.8933363018774436</c:v>
                </c:pt>
                <c:pt idx="7061">
                  <c:v>34.55788028889129</c:v>
                </c:pt>
                <c:pt idx="7062">
                  <c:v>34.567353002022749</c:v>
                </c:pt>
                <c:pt idx="7063">
                  <c:v>39.232527050041149</c:v>
                </c:pt>
                <c:pt idx="7064">
                  <c:v>39.232793971968583</c:v>
                </c:pt>
                <c:pt idx="7065">
                  <c:v>39.261265346079668</c:v>
                </c:pt>
                <c:pt idx="7066">
                  <c:v>39.27065185217382</c:v>
                </c:pt>
                <c:pt idx="7067">
                  <c:v>39.283571033928546</c:v>
                </c:pt>
                <c:pt idx="7068">
                  <c:v>39.291654403463973</c:v>
                </c:pt>
                <c:pt idx="7069">
                  <c:v>39.297295335846876</c:v>
                </c:pt>
                <c:pt idx="7070">
                  <c:v>40.052924494281449</c:v>
                </c:pt>
                <c:pt idx="7071">
                  <c:v>39.288162824452634</c:v>
                </c:pt>
                <c:pt idx="7072">
                  <c:v>39.287409953617043</c:v>
                </c:pt>
                <c:pt idx="7073">
                  <c:v>13.767184129787417</c:v>
                </c:pt>
                <c:pt idx="7074">
                  <c:v>13.766626806432077</c:v>
                </c:pt>
                <c:pt idx="7075">
                  <c:v>13.763996331280094</c:v>
                </c:pt>
                <c:pt idx="7076">
                  <c:v>13.765440499353559</c:v>
                </c:pt>
                <c:pt idx="7077">
                  <c:v>13.765595119285404</c:v>
                </c:pt>
                <c:pt idx="7078">
                  <c:v>6.8955190296241433</c:v>
                </c:pt>
                <c:pt idx="7079">
                  <c:v>6.8971114516539895</c:v>
                </c:pt>
                <c:pt idx="7080">
                  <c:v>6.9021515690452295</c:v>
                </c:pt>
                <c:pt idx="7081">
                  <c:v>6.9032400092172006</c:v>
                </c:pt>
                <c:pt idx="7082">
                  <c:v>6.9038991013691557</c:v>
                </c:pt>
                <c:pt idx="7083">
                  <c:v>6.9026310021400077</c:v>
                </c:pt>
                <c:pt idx="7084">
                  <c:v>6.9028696826550906</c:v>
                </c:pt>
                <c:pt idx="7085">
                  <c:v>34.60857013451978</c:v>
                </c:pt>
                <c:pt idx="7086">
                  <c:v>34.608254006558518</c:v>
                </c:pt>
                <c:pt idx="7087">
                  <c:v>39.250341149111584</c:v>
                </c:pt>
                <c:pt idx="7088">
                  <c:v>39.250373500107656</c:v>
                </c:pt>
                <c:pt idx="7089">
                  <c:v>39.260938618994281</c:v>
                </c:pt>
                <c:pt idx="7090">
                  <c:v>39.279048196418984</c:v>
                </c:pt>
                <c:pt idx="7091">
                  <c:v>39.289051050176596</c:v>
                </c:pt>
                <c:pt idx="7092">
                  <c:v>40.916123239310529</c:v>
                </c:pt>
                <c:pt idx="7093">
                  <c:v>41.455946572231959</c:v>
                </c:pt>
                <c:pt idx="7094">
                  <c:v>42.098558648738369</c:v>
                </c:pt>
                <c:pt idx="7095">
                  <c:v>40.597611580842141</c:v>
                </c:pt>
                <c:pt idx="7096">
                  <c:v>39.277212548366755</c:v>
                </c:pt>
                <c:pt idx="7097">
                  <c:v>13.767168618016846</c:v>
                </c:pt>
                <c:pt idx="7098">
                  <c:v>13.765473578979933</c:v>
                </c:pt>
                <c:pt idx="7099">
                  <c:v>13.765293129652296</c:v>
                </c:pt>
                <c:pt idx="7100">
                  <c:v>13.76403077421708</c:v>
                </c:pt>
                <c:pt idx="7101">
                  <c:v>13.763292024925976</c:v>
                </c:pt>
                <c:pt idx="7102">
                  <c:v>6.892434645255519</c:v>
                </c:pt>
                <c:pt idx="7103">
                  <c:v>6.892573370681192</c:v>
                </c:pt>
                <c:pt idx="7104">
                  <c:v>6.8924024480682169</c:v>
                </c:pt>
                <c:pt idx="7105">
                  <c:v>6.8922470521870842</c:v>
                </c:pt>
                <c:pt idx="7106">
                  <c:v>6.891870528806546</c:v>
                </c:pt>
                <c:pt idx="7107">
                  <c:v>6.8917095979177239</c:v>
                </c:pt>
                <c:pt idx="7108">
                  <c:v>6.8911617163975638</c:v>
                </c:pt>
                <c:pt idx="7109">
                  <c:v>34.561704428081455</c:v>
                </c:pt>
                <c:pt idx="7110">
                  <c:v>34.55798893569667</c:v>
                </c:pt>
                <c:pt idx="7111">
                  <c:v>39.216680845225113</c:v>
                </c:pt>
                <c:pt idx="7112">
                  <c:v>39.21319549170817</c:v>
                </c:pt>
                <c:pt idx="7113">
                  <c:v>39.225633190302943</c:v>
                </c:pt>
                <c:pt idx="7114">
                  <c:v>39.227885654572695</c:v>
                </c:pt>
                <c:pt idx="7115">
                  <c:v>39.241076090974886</c:v>
                </c:pt>
                <c:pt idx="7116">
                  <c:v>39.253918356420769</c:v>
                </c:pt>
                <c:pt idx="7117">
                  <c:v>39.266181154733999</c:v>
                </c:pt>
                <c:pt idx="7118">
                  <c:v>39.270116076978816</c:v>
                </c:pt>
                <c:pt idx="7119">
                  <c:v>39.270469490520796</c:v>
                </c:pt>
                <c:pt idx="7120">
                  <c:v>39.260828307214922</c:v>
                </c:pt>
                <c:pt idx="7121">
                  <c:v>13.765329137305207</c:v>
                </c:pt>
                <c:pt idx="7122">
                  <c:v>13.763575300977553</c:v>
                </c:pt>
                <c:pt idx="7123">
                  <c:v>13.762312822913339</c:v>
                </c:pt>
                <c:pt idx="7124">
                  <c:v>13.761098147706845</c:v>
                </c:pt>
                <c:pt idx="7125">
                  <c:v>13.759756846104464</c:v>
                </c:pt>
                <c:pt idx="7126">
                  <c:v>6.8909632603626383</c:v>
                </c:pt>
                <c:pt idx="7127">
                  <c:v>6.8907503181995873</c:v>
                </c:pt>
                <c:pt idx="7128">
                  <c:v>6.890020283772591</c:v>
                </c:pt>
                <c:pt idx="7129">
                  <c:v>6.8902259888489885</c:v>
                </c:pt>
                <c:pt idx="7130">
                  <c:v>6.8890855411443601</c:v>
                </c:pt>
                <c:pt idx="7131">
                  <c:v>6.8882484501814263</c:v>
                </c:pt>
                <c:pt idx="7132">
                  <c:v>6.8869926334248985</c:v>
                </c:pt>
                <c:pt idx="7133">
                  <c:v>34.536968677988504</c:v>
                </c:pt>
                <c:pt idx="7134">
                  <c:v>34.524869324753801</c:v>
                </c:pt>
                <c:pt idx="7135">
                  <c:v>39.192650002573053</c:v>
                </c:pt>
                <c:pt idx="7136">
                  <c:v>39.212225924798233</c:v>
                </c:pt>
                <c:pt idx="7137">
                  <c:v>39.226696548048523</c:v>
                </c:pt>
                <c:pt idx="7138">
                  <c:v>39.243226998982443</c:v>
                </c:pt>
                <c:pt idx="7139">
                  <c:v>39.254122835756931</c:v>
                </c:pt>
                <c:pt idx="7140">
                  <c:v>39.265472193647796</c:v>
                </c:pt>
                <c:pt idx="7141">
                  <c:v>39.271935135877605</c:v>
                </c:pt>
                <c:pt idx="7142">
                  <c:v>39.274463479608563</c:v>
                </c:pt>
                <c:pt idx="7143">
                  <c:v>39.273981646632755</c:v>
                </c:pt>
                <c:pt idx="7144">
                  <c:v>39.272190941530368</c:v>
                </c:pt>
                <c:pt idx="7145">
                  <c:v>13.767012164093765</c:v>
                </c:pt>
                <c:pt idx="7146">
                  <c:v>13.765420420011772</c:v>
                </c:pt>
                <c:pt idx="7147">
                  <c:v>13.76304385867132</c:v>
                </c:pt>
                <c:pt idx="7148">
                  <c:v>13.760745033436343</c:v>
                </c:pt>
                <c:pt idx="7149">
                  <c:v>13.76201520228954</c:v>
                </c:pt>
                <c:pt idx="7150">
                  <c:v>6.8912669523116046</c:v>
                </c:pt>
                <c:pt idx="7151">
                  <c:v>6.8896088737040149</c:v>
                </c:pt>
                <c:pt idx="7152">
                  <c:v>6.8898155150200182</c:v>
                </c:pt>
                <c:pt idx="7153">
                  <c:v>6.8913618854280436</c:v>
                </c:pt>
                <c:pt idx="7154">
                  <c:v>6.8919752230852867</c:v>
                </c:pt>
                <c:pt idx="7155">
                  <c:v>6.8915202423713726</c:v>
                </c:pt>
                <c:pt idx="7156">
                  <c:v>6.889649323504865</c:v>
                </c:pt>
                <c:pt idx="7157">
                  <c:v>34.544835440422503</c:v>
                </c:pt>
                <c:pt idx="7158">
                  <c:v>34.547444600350524</c:v>
                </c:pt>
                <c:pt idx="7159">
                  <c:v>39.212991944282564</c:v>
                </c:pt>
                <c:pt idx="7160">
                  <c:v>39.21521714998898</c:v>
                </c:pt>
                <c:pt idx="7161">
                  <c:v>39.237159490463903</c:v>
                </c:pt>
                <c:pt idx="7162">
                  <c:v>39.248881348758388</c:v>
                </c:pt>
                <c:pt idx="7163">
                  <c:v>39.262509180567562</c:v>
                </c:pt>
                <c:pt idx="7164">
                  <c:v>39.278469606592893</c:v>
                </c:pt>
                <c:pt idx="7165">
                  <c:v>39.285711034688134</c:v>
                </c:pt>
                <c:pt idx="7166">
                  <c:v>39.288687829510138</c:v>
                </c:pt>
                <c:pt idx="7167">
                  <c:v>39.286749646327458</c:v>
                </c:pt>
                <c:pt idx="7168">
                  <c:v>39.274091229186716</c:v>
                </c:pt>
                <c:pt idx="7169">
                  <c:v>13.765728524079766</c:v>
                </c:pt>
                <c:pt idx="7170">
                  <c:v>13.763081885328186</c:v>
                </c:pt>
                <c:pt idx="7171">
                  <c:v>13.759835975948631</c:v>
                </c:pt>
                <c:pt idx="7172">
                  <c:v>13.758099687529111</c:v>
                </c:pt>
                <c:pt idx="7173">
                  <c:v>13.759714078529955</c:v>
                </c:pt>
                <c:pt idx="7174">
                  <c:v>6.8876528629786504</c:v>
                </c:pt>
                <c:pt idx="7175">
                  <c:v>6.8884672294075058</c:v>
                </c:pt>
                <c:pt idx="7176">
                  <c:v>6.8869374660239089</c:v>
                </c:pt>
                <c:pt idx="7177">
                  <c:v>6.8869923074658139</c:v>
                </c:pt>
                <c:pt idx="7178">
                  <c:v>6.8864852422733236</c:v>
                </c:pt>
                <c:pt idx="7179">
                  <c:v>6.8863707027861141</c:v>
                </c:pt>
                <c:pt idx="7180">
                  <c:v>6.886414330067157</c:v>
                </c:pt>
                <c:pt idx="7181">
                  <c:v>34.515695217532517</c:v>
                </c:pt>
                <c:pt idx="7182">
                  <c:v>34.537742874188289</c:v>
                </c:pt>
                <c:pt idx="7183">
                  <c:v>39.18007035233525</c:v>
                </c:pt>
                <c:pt idx="7184">
                  <c:v>39.179514345836942</c:v>
                </c:pt>
                <c:pt idx="7185">
                  <c:v>39.213093717985707</c:v>
                </c:pt>
                <c:pt idx="7186">
                  <c:v>39.22847378749433</c:v>
                </c:pt>
                <c:pt idx="7187">
                  <c:v>39.250925070361546</c:v>
                </c:pt>
                <c:pt idx="7188">
                  <c:v>39.274507358370016</c:v>
                </c:pt>
                <c:pt idx="7189">
                  <c:v>39.280007478387844</c:v>
                </c:pt>
                <c:pt idx="7190">
                  <c:v>39.28730455630717</c:v>
                </c:pt>
                <c:pt idx="7191">
                  <c:v>39.289403110577496</c:v>
                </c:pt>
                <c:pt idx="7192">
                  <c:v>39.266089582830752</c:v>
                </c:pt>
                <c:pt idx="7193">
                  <c:v>13.76677852138098</c:v>
                </c:pt>
                <c:pt idx="7194">
                  <c:v>13.766479337126121</c:v>
                </c:pt>
                <c:pt idx="7195">
                  <c:v>13.761809222734326</c:v>
                </c:pt>
                <c:pt idx="7196">
                  <c:v>13.761994219009184</c:v>
                </c:pt>
                <c:pt idx="7197">
                  <c:v>13.762518684491738</c:v>
                </c:pt>
                <c:pt idx="7198">
                  <c:v>6.8935304073279244</c:v>
                </c:pt>
                <c:pt idx="7199">
                  <c:v>6.8944501721509672</c:v>
                </c:pt>
                <c:pt idx="7200">
                  <c:v>6.8948214624247415</c:v>
                </c:pt>
                <c:pt idx="7201">
                  <c:v>6.890223677638355</c:v>
                </c:pt>
                <c:pt idx="7202">
                  <c:v>6.8898011188237263</c:v>
                </c:pt>
                <c:pt idx="7203">
                  <c:v>6.8894566996281297</c:v>
                </c:pt>
                <c:pt idx="7204">
                  <c:v>6.8890269815005079</c:v>
                </c:pt>
                <c:pt idx="7205">
                  <c:v>34.543217539196348</c:v>
                </c:pt>
                <c:pt idx="7206">
                  <c:v>34.532097409231206</c:v>
                </c:pt>
                <c:pt idx="7207">
                  <c:v>39.205924654504372</c:v>
                </c:pt>
                <c:pt idx="7208">
                  <c:v>39.2266332217905</c:v>
                </c:pt>
                <c:pt idx="7209">
                  <c:v>39.227163847385434</c:v>
                </c:pt>
                <c:pt idx="7210">
                  <c:v>39.236911404780102</c:v>
                </c:pt>
                <c:pt idx="7211">
                  <c:v>39.246769321472108</c:v>
                </c:pt>
                <c:pt idx="7212">
                  <c:v>39.260538718844145</c:v>
                </c:pt>
                <c:pt idx="7213">
                  <c:v>39.269701599387865</c:v>
                </c:pt>
                <c:pt idx="7214">
                  <c:v>39.265583147500088</c:v>
                </c:pt>
                <c:pt idx="7215">
                  <c:v>39.270469490520796</c:v>
                </c:pt>
                <c:pt idx="7216">
                  <c:v>39.268862636619474</c:v>
                </c:pt>
                <c:pt idx="7217">
                  <c:v>13.767092514569031</c:v>
                </c:pt>
                <c:pt idx="7218">
                  <c:v>13.765625312922051</c:v>
                </c:pt>
                <c:pt idx="7219">
                  <c:v>13.764281772321386</c:v>
                </c:pt>
                <c:pt idx="7220">
                  <c:v>13.764005561083057</c:v>
                </c:pt>
                <c:pt idx="7221">
                  <c:v>13.763904990876048</c:v>
                </c:pt>
                <c:pt idx="7222">
                  <c:v>6.8938870670075332</c:v>
                </c:pt>
                <c:pt idx="7223">
                  <c:v>6.8921361879336525</c:v>
                </c:pt>
                <c:pt idx="7224">
                  <c:v>6.8918801431484775</c:v>
                </c:pt>
                <c:pt idx="7225">
                  <c:v>6.8921361879336525</c:v>
                </c:pt>
                <c:pt idx="7226">
                  <c:v>6.8920973335767295</c:v>
                </c:pt>
                <c:pt idx="7227">
                  <c:v>6.892608622745608</c:v>
                </c:pt>
                <c:pt idx="7228">
                  <c:v>6.892103136231289</c:v>
                </c:pt>
                <c:pt idx="7229">
                  <c:v>34.572940018373259</c:v>
                </c:pt>
                <c:pt idx="7230">
                  <c:v>34.571462107882539</c:v>
                </c:pt>
                <c:pt idx="7231">
                  <c:v>39.23277620108604</c:v>
                </c:pt>
                <c:pt idx="7232">
                  <c:v>39.233998586039249</c:v>
                </c:pt>
                <c:pt idx="7233">
                  <c:v>39.236699525770454</c:v>
                </c:pt>
                <c:pt idx="7234">
                  <c:v>39.241981590909717</c:v>
                </c:pt>
                <c:pt idx="7235">
                  <c:v>39.23524093366602</c:v>
                </c:pt>
                <c:pt idx="7236">
                  <c:v>39.234389497236528</c:v>
                </c:pt>
                <c:pt idx="7237">
                  <c:v>39.23216352650347</c:v>
                </c:pt>
                <c:pt idx="7238">
                  <c:v>39.227397497206312</c:v>
                </c:pt>
                <c:pt idx="7239">
                  <c:v>39.225748426462907</c:v>
                </c:pt>
                <c:pt idx="7240">
                  <c:v>39.221644585475033</c:v>
                </c:pt>
                <c:pt idx="7241">
                  <c:v>13.759337953979911</c:v>
                </c:pt>
                <c:pt idx="7242">
                  <c:v>13.75928289825389</c:v>
                </c:pt>
                <c:pt idx="7243">
                  <c:v>13.758507188270245</c:v>
                </c:pt>
                <c:pt idx="7244">
                  <c:v>13.758406242899483</c:v>
                </c:pt>
                <c:pt idx="7245">
                  <c:v>13.758251185642479</c:v>
                </c:pt>
                <c:pt idx="7246">
                  <c:v>6.8893513451753341</c:v>
                </c:pt>
                <c:pt idx="7247">
                  <c:v>6.8890855411443601</c:v>
                </c:pt>
                <c:pt idx="7248">
                  <c:v>6.8890269815005079</c:v>
                </c:pt>
                <c:pt idx="7249">
                  <c:v>6.8886359559266515</c:v>
                </c:pt>
                <c:pt idx="7250">
                  <c:v>6.8884324350850337</c:v>
                </c:pt>
                <c:pt idx="7251">
                  <c:v>6.8886164200110818</c:v>
                </c:pt>
                <c:pt idx="7252">
                  <c:v>6.888340442630418</c:v>
                </c:pt>
                <c:pt idx="7253">
                  <c:v>34.5472474601954</c:v>
                </c:pt>
                <c:pt idx="7254">
                  <c:v>34.5472474601954</c:v>
                </c:pt>
                <c:pt idx="7255">
                  <c:v>39.208843219058167</c:v>
                </c:pt>
                <c:pt idx="7256">
                  <c:v>39.209133998139436</c:v>
                </c:pt>
                <c:pt idx="7257">
                  <c:v>39.207204028612693</c:v>
                </c:pt>
                <c:pt idx="7258">
                  <c:v>39.20603260088442</c:v>
                </c:pt>
                <c:pt idx="7259">
                  <c:v>39.205353041322468</c:v>
                </c:pt>
                <c:pt idx="7260">
                  <c:v>39.207185017756508</c:v>
                </c:pt>
                <c:pt idx="7261">
                  <c:v>39.211490221708218</c:v>
                </c:pt>
                <c:pt idx="7262">
                  <c:v>39.214315003928718</c:v>
                </c:pt>
                <c:pt idx="7263">
                  <c:v>39.218017866828916</c:v>
                </c:pt>
                <c:pt idx="7264">
                  <c:v>39.216855797741957</c:v>
                </c:pt>
                <c:pt idx="7265">
                  <c:v>13.758290866812922</c:v>
                </c:pt>
                <c:pt idx="7266">
                  <c:v>13.757914936970817</c:v>
                </c:pt>
                <c:pt idx="7267">
                  <c:v>13.757017040397621</c:v>
                </c:pt>
                <c:pt idx="7268">
                  <c:v>13.757612015328894</c:v>
                </c:pt>
                <c:pt idx="7269">
                  <c:v>13.756693564140674</c:v>
                </c:pt>
                <c:pt idx="7270">
                  <c:v>6.8870457652590495</c:v>
                </c:pt>
                <c:pt idx="7271">
                  <c:v>6.8857828948752466</c:v>
                </c:pt>
                <c:pt idx="7272">
                  <c:v>6.8845774276907168</c:v>
                </c:pt>
                <c:pt idx="7273">
                  <c:v>6.8845774276907168</c:v>
                </c:pt>
                <c:pt idx="7274">
                  <c:v>6.8844052180929163</c:v>
                </c:pt>
                <c:pt idx="7275">
                  <c:v>6.8845774276907168</c:v>
                </c:pt>
                <c:pt idx="7276">
                  <c:v>6.8854958788789249</c:v>
                </c:pt>
                <c:pt idx="7277">
                  <c:v>34.513471191539459</c:v>
                </c:pt>
                <c:pt idx="7278">
                  <c:v>34.516529227279875</c:v>
                </c:pt>
                <c:pt idx="7279">
                  <c:v>39.176456310096547</c:v>
                </c:pt>
                <c:pt idx="7280">
                  <c:v>39.174788290601782</c:v>
                </c:pt>
                <c:pt idx="7281">
                  <c:v>39.174788290601782</c:v>
                </c:pt>
                <c:pt idx="7282">
                  <c:v>39.177012316594848</c:v>
                </c:pt>
                <c:pt idx="7283">
                  <c:v>39.178680336089606</c:v>
                </c:pt>
                <c:pt idx="7284">
                  <c:v>39.183128388075666</c:v>
                </c:pt>
                <c:pt idx="7285">
                  <c:v>39.190356472553113</c:v>
                </c:pt>
                <c:pt idx="7286">
                  <c:v>39.19536053103743</c:v>
                </c:pt>
                <c:pt idx="7287">
                  <c:v>39.200086586272619</c:v>
                </c:pt>
                <c:pt idx="7288">
                  <c:v>39.202310612265705</c:v>
                </c:pt>
                <c:pt idx="7289">
                  <c:v>13.756980580136991</c:v>
                </c:pt>
                <c:pt idx="7290">
                  <c:v>13.755143677760548</c:v>
                </c:pt>
                <c:pt idx="7291">
                  <c:v>13.754397436170118</c:v>
                </c:pt>
                <c:pt idx="7292">
                  <c:v>13.753880807376735</c:v>
                </c:pt>
                <c:pt idx="7293">
                  <c:v>13.753364178583363</c:v>
                </c:pt>
                <c:pt idx="7294">
                  <c:v>6.8849792500855536</c:v>
                </c:pt>
                <c:pt idx="7295">
                  <c:v>6.8854958788789249</c:v>
                </c:pt>
                <c:pt idx="7296">
                  <c:v>6.8854384756796652</c:v>
                </c:pt>
                <c:pt idx="7297">
                  <c:v>6.8846922340892425</c:v>
                </c:pt>
                <c:pt idx="7298">
                  <c:v>6.8839459924988153</c:v>
                </c:pt>
                <c:pt idx="7299">
                  <c:v>6.8833719605061674</c:v>
                </c:pt>
                <c:pt idx="7300">
                  <c:v>6.8828553317127996</c:v>
                </c:pt>
                <c:pt idx="7301">
                  <c:v>34.505131094065497</c:v>
                </c:pt>
                <c:pt idx="7302">
                  <c:v>34.504575087567254</c:v>
                </c:pt>
                <c:pt idx="7303">
                  <c:v>39.160610124896131</c:v>
                </c:pt>
                <c:pt idx="7304">
                  <c:v>39.174788290601782</c:v>
                </c:pt>
                <c:pt idx="7305">
                  <c:v>39.188410449809155</c:v>
                </c:pt>
                <c:pt idx="7306">
                  <c:v>39.222861008067206</c:v>
                </c:pt>
                <c:pt idx="7307">
                  <c:v>39.244994990723654</c:v>
                </c:pt>
                <c:pt idx="7308">
                  <c:v>39.254019216603915</c:v>
                </c:pt>
                <c:pt idx="7309">
                  <c:v>39.263193323825234</c:v>
                </c:pt>
                <c:pt idx="7310">
                  <c:v>39.268721862462478</c:v>
                </c:pt>
                <c:pt idx="7311">
                  <c:v>39.262438250830158</c:v>
                </c:pt>
                <c:pt idx="7312">
                  <c:v>39.246845102037142</c:v>
                </c:pt>
                <c:pt idx="7313">
                  <c:v>13.765216102595719</c:v>
                </c:pt>
                <c:pt idx="7314">
                  <c:v>13.759850740100184</c:v>
                </c:pt>
                <c:pt idx="7315">
                  <c:v>13.759603393751421</c:v>
                </c:pt>
                <c:pt idx="7316">
                  <c:v>13.756902738723467</c:v>
                </c:pt>
                <c:pt idx="7317">
                  <c:v>13.757726821727426</c:v>
                </c:pt>
                <c:pt idx="7318">
                  <c:v>6.8896289092259311</c:v>
                </c:pt>
                <c:pt idx="7319">
                  <c:v>6.8865865396649504</c:v>
                </c:pt>
                <c:pt idx="7320">
                  <c:v>6.8873327812553695</c:v>
                </c:pt>
                <c:pt idx="7321">
                  <c:v>6.8867587492627411</c:v>
                </c:pt>
                <c:pt idx="7322">
                  <c:v>6.8842330084951353</c:v>
                </c:pt>
                <c:pt idx="7323">
                  <c:v>6.8831997509083749</c:v>
                </c:pt>
                <c:pt idx="7324">
                  <c:v>6.8844052180929163</c:v>
                </c:pt>
                <c:pt idx="7325">
                  <c:v>34.514305201286859</c:v>
                </c:pt>
                <c:pt idx="7326">
                  <c:v>34.506799113560326</c:v>
                </c:pt>
                <c:pt idx="7327">
                  <c:v>39.16811621262265</c:v>
                </c:pt>
                <c:pt idx="7328">
                  <c:v>39.16811621262265</c:v>
                </c:pt>
                <c:pt idx="7329">
                  <c:v>39.192024492047857</c:v>
                </c:pt>
                <c:pt idx="7330">
                  <c:v>39.21537676497482</c:v>
                </c:pt>
                <c:pt idx="7331">
                  <c:v>39.240119054147399</c:v>
                </c:pt>
                <c:pt idx="7332">
                  <c:v>39.256243242596987</c:v>
                </c:pt>
                <c:pt idx="7333">
                  <c:v>39.274516406694111</c:v>
                </c:pt>
                <c:pt idx="7334">
                  <c:v>39.27486946028872</c:v>
                </c:pt>
                <c:pt idx="7335">
                  <c:v>39.269865401804346</c:v>
                </c:pt>
                <c:pt idx="7336">
                  <c:v>39.260413291333933</c:v>
                </c:pt>
                <c:pt idx="7337">
                  <c:v>13.765361447229505</c:v>
                </c:pt>
                <c:pt idx="7338">
                  <c:v>13.762720900063377</c:v>
                </c:pt>
                <c:pt idx="7339">
                  <c:v>13.757899031325206</c:v>
                </c:pt>
                <c:pt idx="7340">
                  <c:v>13.757899031325206</c:v>
                </c:pt>
                <c:pt idx="7341">
                  <c:v>13.754684452166432</c:v>
                </c:pt>
                <c:pt idx="7342">
                  <c:v>6.8845774276907168</c:v>
                </c:pt>
                <c:pt idx="7343">
                  <c:v>6.8845774276907168</c:v>
                </c:pt>
                <c:pt idx="7344">
                  <c:v>6.8875049908531585</c:v>
                </c:pt>
                <c:pt idx="7345">
                  <c:v>6.8859551044730383</c:v>
                </c:pt>
                <c:pt idx="7346">
                  <c:v>6.8853236692811475</c:v>
                </c:pt>
                <c:pt idx="7347">
                  <c:v>6.8865865396649504</c:v>
                </c:pt>
                <c:pt idx="7348">
                  <c:v>6.8839459924988153</c:v>
                </c:pt>
                <c:pt idx="7349">
                  <c:v>34.499293025833779</c:v>
                </c:pt>
                <c:pt idx="7350">
                  <c:v>34.504575087567254</c:v>
                </c:pt>
                <c:pt idx="7351">
                  <c:v>39.165892186629598</c:v>
                </c:pt>
                <c:pt idx="7352">
                  <c:v>39.169506228868329</c:v>
                </c:pt>
                <c:pt idx="7353">
                  <c:v>39.162000141141739</c:v>
                </c:pt>
                <c:pt idx="7354">
                  <c:v>39.202866618763942</c:v>
                </c:pt>
                <c:pt idx="7355">
                  <c:v>39.23298027064169</c:v>
                </c:pt>
                <c:pt idx="7356">
                  <c:v>39.244631002966067</c:v>
                </c:pt>
                <c:pt idx="7357">
                  <c:v>39.252629200358299</c:v>
                </c:pt>
                <c:pt idx="7358">
                  <c:v>39.25800763420466</c:v>
                </c:pt>
                <c:pt idx="7359">
                  <c:v>39.261148420964226</c:v>
                </c:pt>
                <c:pt idx="7360">
                  <c:v>39.262735047086259</c:v>
                </c:pt>
                <c:pt idx="7361">
                  <c:v>13.766985850450219</c:v>
                </c:pt>
                <c:pt idx="7362">
                  <c:v>13.763355285184435</c:v>
                </c:pt>
                <c:pt idx="7363">
                  <c:v>13.761837585893664</c:v>
                </c:pt>
                <c:pt idx="7364">
                  <c:v>13.761170205916185</c:v>
                </c:pt>
                <c:pt idx="7365">
                  <c:v>13.761281392031087</c:v>
                </c:pt>
                <c:pt idx="7366">
                  <c:v>6.8902392318069028</c:v>
                </c:pt>
                <c:pt idx="7367">
                  <c:v>6.8932067474572278</c:v>
                </c:pt>
                <c:pt idx="7368">
                  <c:v>6.8932594915990766</c:v>
                </c:pt>
                <c:pt idx="7369">
                  <c:v>6.8943264087466423</c:v>
                </c:pt>
                <c:pt idx="7370">
                  <c:v>6.8944501721509672</c:v>
                </c:pt>
                <c:pt idx="7371">
                  <c:v>6.893096156893729</c:v>
                </c:pt>
                <c:pt idx="7372">
                  <c:v>6.8925930970488301</c:v>
                </c:pt>
                <c:pt idx="7373">
                  <c:v>34.56475680819684</c:v>
                </c:pt>
                <c:pt idx="7374">
                  <c:v>34.559410573433176</c:v>
                </c:pt>
                <c:pt idx="7375">
                  <c:v>39.225402016678395</c:v>
                </c:pt>
                <c:pt idx="7376">
                  <c:v>39.223190488924963</c:v>
                </c:pt>
                <c:pt idx="7377">
                  <c:v>39.225061016569256</c:v>
                </c:pt>
                <c:pt idx="7378">
                  <c:v>39.230331320140706</c:v>
                </c:pt>
                <c:pt idx="7379">
                  <c:v>39.23933619931028</c:v>
                </c:pt>
                <c:pt idx="7380">
                  <c:v>39.250380275642293</c:v>
                </c:pt>
                <c:pt idx="7381">
                  <c:v>39.24373309638608</c:v>
                </c:pt>
                <c:pt idx="7382">
                  <c:v>39.255578428803929</c:v>
                </c:pt>
                <c:pt idx="7383">
                  <c:v>39.242343080140422</c:v>
                </c:pt>
                <c:pt idx="7384">
                  <c:v>39.242343080140422</c:v>
                </c:pt>
                <c:pt idx="7385">
                  <c:v>13.765361447229505</c:v>
                </c:pt>
                <c:pt idx="7386">
                  <c:v>13.762433884067057</c:v>
                </c:pt>
                <c:pt idx="7387">
                  <c:v>13.760022949697976</c:v>
                </c:pt>
                <c:pt idx="7388">
                  <c:v>13.758645272915636</c:v>
                </c:pt>
                <c:pt idx="7389">
                  <c:v>13.755602903354649</c:v>
                </c:pt>
                <c:pt idx="7390">
                  <c:v>6.8844052180929163</c:v>
                </c:pt>
                <c:pt idx="7391">
                  <c:v>6.8884234420413826</c:v>
                </c:pt>
                <c:pt idx="7392">
                  <c:v>6.883486766904702</c:v>
                </c:pt>
                <c:pt idx="7393">
                  <c:v>6.8839459924988153</c:v>
                </c:pt>
                <c:pt idx="7394">
                  <c:v>6.8831997509083749</c:v>
                </c:pt>
                <c:pt idx="7395">
                  <c:v>6.8836589765024954</c:v>
                </c:pt>
                <c:pt idx="7396">
                  <c:v>6.8837737829010246</c:v>
                </c:pt>
                <c:pt idx="7397">
                  <c:v>34.513471191539459</c:v>
                </c:pt>
                <c:pt idx="7398">
                  <c:v>34.51958726302027</c:v>
                </c:pt>
                <c:pt idx="7399">
                  <c:v>39.153104037169634</c:v>
                </c:pt>
                <c:pt idx="7400">
                  <c:v>39.153104037169634</c:v>
                </c:pt>
                <c:pt idx="7401">
                  <c:v>39.18229437832828</c:v>
                </c:pt>
                <c:pt idx="7402">
                  <c:v>39.19563853428653</c:v>
                </c:pt>
                <c:pt idx="7403">
                  <c:v>39.218990807213466</c:v>
                </c:pt>
                <c:pt idx="7404">
                  <c:v>39.235949005410447</c:v>
                </c:pt>
                <c:pt idx="7405">
                  <c:v>39.24513152551814</c:v>
                </c:pt>
                <c:pt idx="7406">
                  <c:v>39.247069135375668</c:v>
                </c:pt>
                <c:pt idx="7407">
                  <c:v>39.24567911913001</c:v>
                </c:pt>
                <c:pt idx="7408">
                  <c:v>39.246630150891988</c:v>
                </c:pt>
                <c:pt idx="7409">
                  <c:v>13.762868600777212</c:v>
                </c:pt>
                <c:pt idx="7410">
                  <c:v>13.764500399240555</c:v>
                </c:pt>
                <c:pt idx="7411">
                  <c:v>13.765820672823601</c:v>
                </c:pt>
                <c:pt idx="7412">
                  <c:v>13.765246640830972</c:v>
                </c:pt>
                <c:pt idx="7413">
                  <c:v>13.764328189642761</c:v>
                </c:pt>
                <c:pt idx="7414">
                  <c:v>6.895598841949373</c:v>
                </c:pt>
                <c:pt idx="7415">
                  <c:v>6.8999614850934217</c:v>
                </c:pt>
                <c:pt idx="7416">
                  <c:v>6.9024298226617553</c:v>
                </c:pt>
                <c:pt idx="7417">
                  <c:v>6.9024298226617553</c:v>
                </c:pt>
                <c:pt idx="7418">
                  <c:v>6.9016835810713353</c:v>
                </c:pt>
                <c:pt idx="7419">
                  <c:v>6.9016835810713353</c:v>
                </c:pt>
                <c:pt idx="7420">
                  <c:v>6.9015687746727963</c:v>
                </c:pt>
                <c:pt idx="7421">
                  <c:v>34.571716321572048</c:v>
                </c:pt>
                <c:pt idx="7422">
                  <c:v>34.566696588316162</c:v>
                </c:pt>
                <c:pt idx="7423">
                  <c:v>39.225517954167749</c:v>
                </c:pt>
                <c:pt idx="7424">
                  <c:v>39.223924351101964</c:v>
                </c:pt>
                <c:pt idx="7425">
                  <c:v>39.22794094807255</c:v>
                </c:pt>
                <c:pt idx="7426">
                  <c:v>39.232033550680761</c:v>
                </c:pt>
                <c:pt idx="7427">
                  <c:v>39.241918598769608</c:v>
                </c:pt>
                <c:pt idx="7428">
                  <c:v>39.246003625458542</c:v>
                </c:pt>
                <c:pt idx="7429">
                  <c:v>39.248939810698445</c:v>
                </c:pt>
                <c:pt idx="7430">
                  <c:v>39.249996782330747</c:v>
                </c:pt>
                <c:pt idx="7431">
                  <c:v>39.246769321472108</c:v>
                </c:pt>
                <c:pt idx="7432">
                  <c:v>39.241427200357585</c:v>
                </c:pt>
                <c:pt idx="7433">
                  <c:v>13.76202487285158</c:v>
                </c:pt>
                <c:pt idx="7434">
                  <c:v>13.760485174989558</c:v>
                </c:pt>
                <c:pt idx="7435">
                  <c:v>13.760094904590012</c:v>
                </c:pt>
                <c:pt idx="7436">
                  <c:v>13.76072567423283</c:v>
                </c:pt>
                <c:pt idx="7437">
                  <c:v>13.7600186097206</c:v>
                </c:pt>
                <c:pt idx="7438">
                  <c:v>6.8912669523116046</c:v>
                </c:pt>
                <c:pt idx="7439">
                  <c:v>6.8911497442002236</c:v>
                </c:pt>
                <c:pt idx="7440">
                  <c:v>6.8906415450983483</c:v>
                </c:pt>
                <c:pt idx="7441">
                  <c:v>6.891130649383304</c:v>
                </c:pt>
                <c:pt idx="7442">
                  <c:v>6.8906675307259118</c:v>
                </c:pt>
                <c:pt idx="7443">
                  <c:v>6.8906276378314635</c:v>
                </c:pt>
                <c:pt idx="7444">
                  <c:v>6.8906276378314635</c:v>
                </c:pt>
                <c:pt idx="7445">
                  <c:v>34.562805312852639</c:v>
                </c:pt>
                <c:pt idx="7446">
                  <c:v>34.562844276777838</c:v>
                </c:pt>
                <c:pt idx="7447">
                  <c:v>39.221207176782741</c:v>
                </c:pt>
                <c:pt idx="7448">
                  <c:v>39.215944562163706</c:v>
                </c:pt>
                <c:pt idx="7449">
                  <c:v>39.212640938280437</c:v>
                </c:pt>
                <c:pt idx="7450">
                  <c:v>39.200642592770905</c:v>
                </c:pt>
                <c:pt idx="7451">
                  <c:v>39.204534638258679</c:v>
                </c:pt>
                <c:pt idx="7452">
                  <c:v>39.206480661002665</c:v>
                </c:pt>
                <c:pt idx="7453">
                  <c:v>39.21537676497482</c:v>
                </c:pt>
                <c:pt idx="7454">
                  <c:v>39.214542755227413</c:v>
                </c:pt>
                <c:pt idx="7455">
                  <c:v>39.21537676497482</c:v>
                </c:pt>
                <c:pt idx="7456">
                  <c:v>39.21370874548002</c:v>
                </c:pt>
                <c:pt idx="7457">
                  <c:v>13.762261674469265</c:v>
                </c:pt>
                <c:pt idx="7458">
                  <c:v>13.760941400886184</c:v>
                </c:pt>
                <c:pt idx="7459">
                  <c:v>13.759850740100184</c:v>
                </c:pt>
                <c:pt idx="7460">
                  <c:v>13.758358256919321</c:v>
                </c:pt>
                <c:pt idx="7461">
                  <c:v>13.757899031325206</c:v>
                </c:pt>
                <c:pt idx="7462">
                  <c:v>6.8884234420413826</c:v>
                </c:pt>
                <c:pt idx="7463">
                  <c:v>6.8853236692811475</c:v>
                </c:pt>
                <c:pt idx="7464">
                  <c:v>6.8868735556612615</c:v>
                </c:pt>
                <c:pt idx="7465">
                  <c:v>6.8881364260450608</c:v>
                </c:pt>
                <c:pt idx="7466">
                  <c:v>6.8889974740340323</c:v>
                </c:pt>
                <c:pt idx="7467">
                  <c:v>6.8888826676355004</c:v>
                </c:pt>
                <c:pt idx="7468">
                  <c:v>6.8857828948752466</c:v>
                </c:pt>
                <c:pt idx="7469">
                  <c:v>34.515695217532517</c:v>
                </c:pt>
                <c:pt idx="7470">
                  <c:v>34.51291518504118</c:v>
                </c:pt>
                <c:pt idx="7471">
                  <c:v>39.173398274356103</c:v>
                </c:pt>
                <c:pt idx="7472">
                  <c:v>39.177012316594848</c:v>
                </c:pt>
                <c:pt idx="7473">
                  <c:v>39.181738371830022</c:v>
                </c:pt>
                <c:pt idx="7474">
                  <c:v>39.192024492047857</c:v>
                </c:pt>
                <c:pt idx="7475">
                  <c:v>39.196472544033938</c:v>
                </c:pt>
                <c:pt idx="7476">
                  <c:v>39.208148680497438</c:v>
                </c:pt>
                <c:pt idx="7477">
                  <c:v>39.21537676497482</c:v>
                </c:pt>
                <c:pt idx="7478">
                  <c:v>39.220936829957438</c:v>
                </c:pt>
                <c:pt idx="7479">
                  <c:v>39.200642592770905</c:v>
                </c:pt>
                <c:pt idx="7480">
                  <c:v>39.200642592770905</c:v>
                </c:pt>
                <c:pt idx="7481">
                  <c:v>13.758645272915636</c:v>
                </c:pt>
                <c:pt idx="7482">
                  <c:v>13.757152789734775</c:v>
                </c:pt>
                <c:pt idx="7483">
                  <c:v>13.756406548144344</c:v>
                </c:pt>
                <c:pt idx="7484">
                  <c:v>13.755602903354649</c:v>
                </c:pt>
                <c:pt idx="7485">
                  <c:v>13.753306775384111</c:v>
                </c:pt>
                <c:pt idx="7486">
                  <c:v>6.8826831221150098</c:v>
                </c:pt>
                <c:pt idx="7487">
                  <c:v>6.881133235734878</c:v>
                </c:pt>
                <c:pt idx="7488">
                  <c:v>6.880329590945184</c:v>
                </c:pt>
                <c:pt idx="7489">
                  <c:v>6.8808462197385696</c:v>
                </c:pt>
                <c:pt idx="7490">
                  <c:v>6.879238930159179</c:v>
                </c:pt>
                <c:pt idx="7491">
                  <c:v>6.8796981557532826</c:v>
                </c:pt>
                <c:pt idx="7492">
                  <c:v>6.8787797045650603</c:v>
                </c:pt>
                <c:pt idx="7493">
                  <c:v>34.48177882113859</c:v>
                </c:pt>
                <c:pt idx="7494">
                  <c:v>34.477886775650724</c:v>
                </c:pt>
                <c:pt idx="7495">
                  <c:v>39.139203874713054</c:v>
                </c:pt>
                <c:pt idx="7496">
                  <c:v>39.133643809730444</c:v>
                </c:pt>
                <c:pt idx="7497">
                  <c:v>39.15143601767479</c:v>
                </c:pt>
                <c:pt idx="7498">
                  <c:v>39.166726196376999</c:v>
                </c:pt>
                <c:pt idx="7499">
                  <c:v>39.184518404321324</c:v>
                </c:pt>
                <c:pt idx="7500">
                  <c:v>39.188410449809155</c:v>
                </c:pt>
                <c:pt idx="7501">
                  <c:v>39.192024492047857</c:v>
                </c:pt>
                <c:pt idx="7502">
                  <c:v>39.18980046605482</c:v>
                </c:pt>
                <c:pt idx="7503">
                  <c:v>39.18980046605482</c:v>
                </c:pt>
                <c:pt idx="7504">
                  <c:v>39.188410449809155</c:v>
                </c:pt>
                <c:pt idx="7505">
                  <c:v>13.756980580136991</c:v>
                </c:pt>
                <c:pt idx="7506">
                  <c:v>13.753766000978217</c:v>
                </c:pt>
                <c:pt idx="7507">
                  <c:v>13.756062128948766</c:v>
                </c:pt>
                <c:pt idx="7508">
                  <c:v>13.754856661764221</c:v>
                </c:pt>
                <c:pt idx="7509">
                  <c:v>13.754684452166432</c:v>
                </c:pt>
                <c:pt idx="7510">
                  <c:v>6.8857828948752466</c:v>
                </c:pt>
                <c:pt idx="7511">
                  <c:v>6.8865865396649504</c:v>
                </c:pt>
                <c:pt idx="7512">
                  <c:v>6.8857828948752466</c:v>
                </c:pt>
                <c:pt idx="7513">
                  <c:v>6.8845774276907168</c:v>
                </c:pt>
                <c:pt idx="7514">
                  <c:v>6.8839459924988153</c:v>
                </c:pt>
                <c:pt idx="7515">
                  <c:v>6.8850366532848248</c:v>
                </c:pt>
                <c:pt idx="7516">
                  <c:v>6.8842330084951353</c:v>
                </c:pt>
                <c:pt idx="7517">
                  <c:v>34.503185071321624</c:v>
                </c:pt>
                <c:pt idx="7518">
                  <c:v>34.501517051826845</c:v>
                </c:pt>
                <c:pt idx="7519">
                  <c:v>39.169506228868329</c:v>
                </c:pt>
                <c:pt idx="7520">
                  <c:v>39.17423228410351</c:v>
                </c:pt>
                <c:pt idx="7521">
                  <c:v>39.181738371830022</c:v>
                </c:pt>
                <c:pt idx="7522">
                  <c:v>39.192024492047857</c:v>
                </c:pt>
                <c:pt idx="7523">
                  <c:v>39.18980046605482</c:v>
                </c:pt>
                <c:pt idx="7524">
                  <c:v>39.197028550532202</c:v>
                </c:pt>
                <c:pt idx="7525">
                  <c:v>39.206480661002665</c:v>
                </c:pt>
                <c:pt idx="7526">
                  <c:v>39.207314670750002</c:v>
                </c:pt>
                <c:pt idx="7527">
                  <c:v>39.206480661002665</c:v>
                </c:pt>
                <c:pt idx="7528">
                  <c:v>39.197028550532202</c:v>
                </c:pt>
                <c:pt idx="7529">
                  <c:v>13.754512242568635</c:v>
                </c:pt>
                <c:pt idx="7530">
                  <c:v>13.753938210576001</c:v>
                </c:pt>
                <c:pt idx="7531">
                  <c:v>13.754856661764221</c:v>
                </c:pt>
                <c:pt idx="7532">
                  <c:v>13.75548809695613</c:v>
                </c:pt>
                <c:pt idx="7533">
                  <c:v>13.756406548144344</c:v>
                </c:pt>
                <c:pt idx="7534">
                  <c:v>6.8891696836318106</c:v>
                </c:pt>
                <c:pt idx="7535">
                  <c:v>6.8906621668126826</c:v>
                </c:pt>
                <c:pt idx="7536">
                  <c:v>6.8905473604141445</c:v>
                </c:pt>
                <c:pt idx="7537">
                  <c:v>6.8905473604141445</c:v>
                </c:pt>
                <c:pt idx="7538">
                  <c:v>6.8906621668126826</c:v>
                </c:pt>
                <c:pt idx="7539">
                  <c:v>6.8911213924067924</c:v>
                </c:pt>
                <c:pt idx="7540">
                  <c:v>6.8899159252222431</c:v>
                </c:pt>
                <c:pt idx="7541">
                  <c:v>34.535711451469865</c:v>
                </c:pt>
                <c:pt idx="7542">
                  <c:v>34.534321435224193</c:v>
                </c:pt>
                <c:pt idx="7543">
                  <c:v>39.193414508293529</c:v>
                </c:pt>
                <c:pt idx="7544">
                  <c:v>39.197028550532202</c:v>
                </c:pt>
                <c:pt idx="7545">
                  <c:v>39.200642592770905</c:v>
                </c:pt>
                <c:pt idx="7546">
                  <c:v>39.208148680497438</c:v>
                </c:pt>
                <c:pt idx="7547">
                  <c:v>39.210928712988704</c:v>
                </c:pt>
                <c:pt idx="7548">
                  <c:v>39.210928712988704</c:v>
                </c:pt>
                <c:pt idx="7549">
                  <c:v>39.208649112236102</c:v>
                </c:pt>
                <c:pt idx="7550">
                  <c:v>39.205446631335953</c:v>
                </c:pt>
                <c:pt idx="7551">
                  <c:v>39.20554022136578</c:v>
                </c:pt>
                <c:pt idx="7552">
                  <c:v>39.205446631335953</c:v>
                </c:pt>
                <c:pt idx="7553">
                  <c:v>13.757482100437544</c:v>
                </c:pt>
                <c:pt idx="7554">
                  <c:v>13.757721842299221</c:v>
                </c:pt>
                <c:pt idx="7555">
                  <c:v>13.757482100437544</c:v>
                </c:pt>
                <c:pt idx="7556">
                  <c:v>13.756725970647858</c:v>
                </c:pt>
                <c:pt idx="7557">
                  <c:v>13.756757784958475</c:v>
                </c:pt>
                <c:pt idx="7558">
                  <c:v>6.8873614391545779</c:v>
                </c:pt>
                <c:pt idx="7559">
                  <c:v>6.8882512324436007</c:v>
                </c:pt>
                <c:pt idx="7560">
                  <c:v>6.8868735556612615</c:v>
                </c:pt>
                <c:pt idx="7561">
                  <c:v>6.8857828948752466</c:v>
                </c:pt>
                <c:pt idx="7562">
                  <c:v>6.8853236692811475</c:v>
                </c:pt>
                <c:pt idx="7563">
                  <c:v>6.8850366532848248</c:v>
                </c:pt>
                <c:pt idx="7564">
                  <c:v>6.8844052180929163</c:v>
                </c:pt>
                <c:pt idx="7565">
                  <c:v>34.509023139553342</c:v>
                </c:pt>
                <c:pt idx="7566">
                  <c:v>34.509023139553342</c:v>
                </c:pt>
                <c:pt idx="7567">
                  <c:v>39.17423228410351</c:v>
                </c:pt>
                <c:pt idx="7568">
                  <c:v>39.177012316594848</c:v>
                </c:pt>
                <c:pt idx="7569">
                  <c:v>39.17423228410351</c:v>
                </c:pt>
                <c:pt idx="7570">
                  <c:v>39.188410449809155</c:v>
                </c:pt>
                <c:pt idx="7571">
                  <c:v>39.181738371830022</c:v>
                </c:pt>
                <c:pt idx="7572">
                  <c:v>39.185352414068717</c:v>
                </c:pt>
                <c:pt idx="7573">
                  <c:v>39.192580498546121</c:v>
                </c:pt>
                <c:pt idx="7574">
                  <c:v>39.193414508293529</c:v>
                </c:pt>
                <c:pt idx="7575">
                  <c:v>39.19563853428653</c:v>
                </c:pt>
                <c:pt idx="7576">
                  <c:v>39.196472544033938</c:v>
                </c:pt>
                <c:pt idx="7577">
                  <c:v>13.757152789734775</c:v>
                </c:pt>
                <c:pt idx="7578">
                  <c:v>13.757152789734775</c:v>
                </c:pt>
                <c:pt idx="7579">
                  <c:v>13.757152789734775</c:v>
                </c:pt>
                <c:pt idx="7580">
                  <c:v>13.756406548144344</c:v>
                </c:pt>
                <c:pt idx="7581">
                  <c:v>13.756406548144344</c:v>
                </c:pt>
                <c:pt idx="7582">
                  <c:v>6.8882512324436007</c:v>
                </c:pt>
                <c:pt idx="7583">
                  <c:v>6.8881364260450608</c:v>
                </c:pt>
                <c:pt idx="7584">
                  <c:v>6.8882512324436007</c:v>
                </c:pt>
                <c:pt idx="7585">
                  <c:v>6.8881364260450608</c:v>
                </c:pt>
                <c:pt idx="7586">
                  <c:v>6.8881364260450608</c:v>
                </c:pt>
                <c:pt idx="7587">
                  <c:v>6.8882512324436007</c:v>
                </c:pt>
                <c:pt idx="7588">
                  <c:v>6.8873327812553695</c:v>
                </c:pt>
                <c:pt idx="7589">
                  <c:v>34.520977279265956</c:v>
                </c:pt>
                <c:pt idx="7590">
                  <c:v>34.51958726302027</c:v>
                </c:pt>
                <c:pt idx="7591">
                  <c:v>39.178680336089606</c:v>
                </c:pt>
                <c:pt idx="7592">
                  <c:v>39.177012316594848</c:v>
                </c:pt>
                <c:pt idx="7593">
                  <c:v>39.177012316594848</c:v>
                </c:pt>
                <c:pt idx="7594">
                  <c:v>39.178680336089606</c:v>
                </c:pt>
                <c:pt idx="7595">
                  <c:v>39.18396239782308</c:v>
                </c:pt>
                <c:pt idx="7596">
                  <c:v>39.18980046605482</c:v>
                </c:pt>
                <c:pt idx="7597">
                  <c:v>39.193414508293529</c:v>
                </c:pt>
                <c:pt idx="7598">
                  <c:v>39.192024492047857</c:v>
                </c:pt>
                <c:pt idx="7599">
                  <c:v>39.186186423816132</c:v>
                </c:pt>
                <c:pt idx="7600">
                  <c:v>39.185352414068717</c:v>
                </c:pt>
                <c:pt idx="7601">
                  <c:v>13.752962356188528</c:v>
                </c:pt>
                <c:pt idx="7602">
                  <c:v>13.7514124698084</c:v>
                </c:pt>
                <c:pt idx="7603">
                  <c:v>13.753306775384111</c:v>
                </c:pt>
                <c:pt idx="7604">
                  <c:v>13.752962356188528</c:v>
                </c:pt>
                <c:pt idx="7605">
                  <c:v>13.752962356188528</c:v>
                </c:pt>
                <c:pt idx="7606">
                  <c:v>6.8826831221150098</c:v>
                </c:pt>
                <c:pt idx="7607">
                  <c:v>6.8826831221150098</c:v>
                </c:pt>
                <c:pt idx="7608">
                  <c:v>6.8823961061186827</c:v>
                </c:pt>
                <c:pt idx="7609">
                  <c:v>6.881133235734878</c:v>
                </c:pt>
                <c:pt idx="7610">
                  <c:v>6.8819368805245711</c:v>
                </c:pt>
                <c:pt idx="7611">
                  <c:v>6.8795833493547542</c:v>
                </c:pt>
                <c:pt idx="7612">
                  <c:v>6.8820516869231101</c:v>
                </c:pt>
                <c:pt idx="7613">
                  <c:v>34.497068999840742</c:v>
                </c:pt>
                <c:pt idx="7614">
                  <c:v>34.503185071321624</c:v>
                </c:pt>
                <c:pt idx="7615">
                  <c:v>39.16450217038394</c:v>
                </c:pt>
                <c:pt idx="7616">
                  <c:v>39.16811621262265</c:v>
                </c:pt>
                <c:pt idx="7617">
                  <c:v>39.173398274356103</c:v>
                </c:pt>
                <c:pt idx="7618">
                  <c:v>39.18229437832828</c:v>
                </c:pt>
                <c:pt idx="7619">
                  <c:v>39.197028550532202</c:v>
                </c:pt>
                <c:pt idx="7620">
                  <c:v>39.202866618763942</c:v>
                </c:pt>
                <c:pt idx="7621">
                  <c:v>39.208148680497438</c:v>
                </c:pt>
                <c:pt idx="7622">
                  <c:v>39.208148680497438</c:v>
                </c:pt>
                <c:pt idx="7623">
                  <c:v>39.20370062851137</c:v>
                </c:pt>
                <c:pt idx="7624">
                  <c:v>39.202866618763942</c:v>
                </c:pt>
                <c:pt idx="7625">
                  <c:v>13.75853046651712</c:v>
                </c:pt>
                <c:pt idx="7626">
                  <c:v>13.757726821727426</c:v>
                </c:pt>
                <c:pt idx="7627">
                  <c:v>13.75548809695613</c:v>
                </c:pt>
                <c:pt idx="7628">
                  <c:v>13.755315887358341</c:v>
                </c:pt>
                <c:pt idx="7629">
                  <c:v>13.756062128948766</c:v>
                </c:pt>
                <c:pt idx="7630">
                  <c:v>6.8868735556612615</c:v>
                </c:pt>
                <c:pt idx="7631">
                  <c:v>6.8867587492627411</c:v>
                </c:pt>
                <c:pt idx="7632">
                  <c:v>6.886127314070829</c:v>
                </c:pt>
                <c:pt idx="7633">
                  <c:v>6.8859551044730383</c:v>
                </c:pt>
                <c:pt idx="7634">
                  <c:v>6.886127314070829</c:v>
                </c:pt>
                <c:pt idx="7635">
                  <c:v>6.8862995236686313</c:v>
                </c:pt>
                <c:pt idx="7636">
                  <c:v>6.886127314070829</c:v>
                </c:pt>
                <c:pt idx="7637">
                  <c:v>34.51958726302027</c:v>
                </c:pt>
                <c:pt idx="7638">
                  <c:v>34.524869324753801</c:v>
                </c:pt>
                <c:pt idx="7639">
                  <c:v>39.186186423816132</c:v>
                </c:pt>
                <c:pt idx="7640">
                  <c:v>39.188966456307412</c:v>
                </c:pt>
                <c:pt idx="7641">
                  <c:v>39.192024492047857</c:v>
                </c:pt>
                <c:pt idx="7642">
                  <c:v>39.197028550532202</c:v>
                </c:pt>
                <c:pt idx="7643">
                  <c:v>39.20370062851137</c:v>
                </c:pt>
                <c:pt idx="7644">
                  <c:v>39.210928712988704</c:v>
                </c:pt>
                <c:pt idx="7645">
                  <c:v>39.206480661002665</c:v>
                </c:pt>
                <c:pt idx="7646">
                  <c:v>39.206480661002665</c:v>
                </c:pt>
                <c:pt idx="7647">
                  <c:v>39.208148680497438</c:v>
                </c:pt>
                <c:pt idx="7648">
                  <c:v>39.20370062851137</c:v>
                </c:pt>
                <c:pt idx="7649">
                  <c:v>13.759391514506076</c:v>
                </c:pt>
                <c:pt idx="7650">
                  <c:v>13.759391514506076</c:v>
                </c:pt>
                <c:pt idx="7651">
                  <c:v>13.758645272915636</c:v>
                </c:pt>
                <c:pt idx="7652">
                  <c:v>13.756845548009009</c:v>
                </c:pt>
                <c:pt idx="7653">
                  <c:v>13.758645272915636</c:v>
                </c:pt>
                <c:pt idx="7654">
                  <c:v>6.8879932755021436</c:v>
                </c:pt>
                <c:pt idx="7655">
                  <c:v>6.8902603444178236</c:v>
                </c:pt>
                <c:pt idx="7656">
                  <c:v>6.8898011188237263</c:v>
                </c:pt>
                <c:pt idx="7657">
                  <c:v>6.8888826676355004</c:v>
                </c:pt>
                <c:pt idx="7658">
                  <c:v>6.8888826676355004</c:v>
                </c:pt>
                <c:pt idx="7659">
                  <c:v>6.8882512324436007</c:v>
                </c:pt>
                <c:pt idx="7660">
                  <c:v>6.8882512324436007</c:v>
                </c:pt>
                <c:pt idx="7661">
                  <c:v>34.524869324753801</c:v>
                </c:pt>
                <c:pt idx="7662">
                  <c:v>34.528483366992504</c:v>
                </c:pt>
                <c:pt idx="7663">
                  <c:v>39.186186423816132</c:v>
                </c:pt>
                <c:pt idx="7664">
                  <c:v>39.188410449809155</c:v>
                </c:pt>
                <c:pt idx="7665">
                  <c:v>39.192580498546121</c:v>
                </c:pt>
                <c:pt idx="7666">
                  <c:v>39.192580498546121</c:v>
                </c:pt>
                <c:pt idx="7667">
                  <c:v>39.19563853428653</c:v>
                </c:pt>
                <c:pt idx="7668">
                  <c:v>39.199252576525268</c:v>
                </c:pt>
                <c:pt idx="7669">
                  <c:v>39.200642592770905</c:v>
                </c:pt>
                <c:pt idx="7670">
                  <c:v>39.204534638258679</c:v>
                </c:pt>
                <c:pt idx="7671">
                  <c:v>39.199252576525268</c:v>
                </c:pt>
                <c:pt idx="7672">
                  <c:v>39.202866618763942</c:v>
                </c:pt>
                <c:pt idx="7673">
                  <c:v>13.758358256919321</c:v>
                </c:pt>
                <c:pt idx="7674">
                  <c:v>13.757899031325206</c:v>
                </c:pt>
                <c:pt idx="7675">
                  <c:v>13.756406548144344</c:v>
                </c:pt>
                <c:pt idx="7676">
                  <c:v>13.755315887358341</c:v>
                </c:pt>
                <c:pt idx="7677">
                  <c:v>13.753766000978217</c:v>
                </c:pt>
                <c:pt idx="7678">
                  <c:v>6.8853236692811475</c:v>
                </c:pt>
                <c:pt idx="7679">
                  <c:v>6.8867587492627411</c:v>
                </c:pt>
                <c:pt idx="7680">
                  <c:v>6.8853236692811475</c:v>
                </c:pt>
                <c:pt idx="7681">
                  <c:v>6.8845774276907168</c:v>
                </c:pt>
                <c:pt idx="7682">
                  <c:v>6.8839459924988153</c:v>
                </c:pt>
                <c:pt idx="7683">
                  <c:v>6.8845774276907168</c:v>
                </c:pt>
                <c:pt idx="7684">
                  <c:v>6.8831997509083749</c:v>
                </c:pt>
                <c:pt idx="7685">
                  <c:v>34.501517051826845</c:v>
                </c:pt>
                <c:pt idx="7686">
                  <c:v>34.497625006339014</c:v>
                </c:pt>
                <c:pt idx="7687">
                  <c:v>39.15143601767479</c:v>
                </c:pt>
                <c:pt idx="7688">
                  <c:v>39.165892186629598</c:v>
                </c:pt>
                <c:pt idx="7689">
                  <c:v>39.17423228410351</c:v>
                </c:pt>
                <c:pt idx="7690">
                  <c:v>39.192024492047857</c:v>
                </c:pt>
                <c:pt idx="7691">
                  <c:v>39.208148680497438</c:v>
                </c:pt>
                <c:pt idx="7692">
                  <c:v>39.222305425506207</c:v>
                </c:pt>
                <c:pt idx="7693">
                  <c:v>39.230689053876468</c:v>
                </c:pt>
                <c:pt idx="7694">
                  <c:v>39.231778956673459</c:v>
                </c:pt>
                <c:pt idx="7695">
                  <c:v>39.236291044199874</c:v>
                </c:pt>
                <c:pt idx="7696">
                  <c:v>39.232653682161526</c:v>
                </c:pt>
                <c:pt idx="7697">
                  <c:v>13.760293985922514</c:v>
                </c:pt>
                <c:pt idx="7698">
                  <c:v>13.758571813347935</c:v>
                </c:pt>
                <c:pt idx="7699">
                  <c:v>13.760181749359031</c:v>
                </c:pt>
                <c:pt idx="7700">
                  <c:v>13.759749267524668</c:v>
                </c:pt>
                <c:pt idx="7701">
                  <c:v>13.758600922047235</c:v>
                </c:pt>
                <c:pt idx="7702">
                  <c:v>6.8901604656417845</c:v>
                </c:pt>
                <c:pt idx="7703">
                  <c:v>6.8897459613914922</c:v>
                </c:pt>
                <c:pt idx="7704">
                  <c:v>6.8902611996360337</c:v>
                </c:pt>
                <c:pt idx="7705">
                  <c:v>6.8888943492349801</c:v>
                </c:pt>
                <c:pt idx="7706">
                  <c:v>6.8882670059001816</c:v>
                </c:pt>
                <c:pt idx="7707">
                  <c:v>6.8865865396649504</c:v>
                </c:pt>
                <c:pt idx="7708">
                  <c:v>6.8873327812553695</c:v>
                </c:pt>
                <c:pt idx="7709">
                  <c:v>34.532097409231206</c:v>
                </c:pt>
                <c:pt idx="7710">
                  <c:v>34.51958726302027</c:v>
                </c:pt>
                <c:pt idx="7711">
                  <c:v>39.186186423816132</c:v>
                </c:pt>
                <c:pt idx="7712">
                  <c:v>39.184518404321324</c:v>
                </c:pt>
                <c:pt idx="7713">
                  <c:v>39.19563853428653</c:v>
                </c:pt>
                <c:pt idx="7714">
                  <c:v>39.216152394394669</c:v>
                </c:pt>
                <c:pt idx="7715">
                  <c:v>39.223301836527916</c:v>
                </c:pt>
                <c:pt idx="7716">
                  <c:v>39.230092831115805</c:v>
                </c:pt>
                <c:pt idx="7717">
                  <c:v>39.243766179132493</c:v>
                </c:pt>
                <c:pt idx="7718">
                  <c:v>39.23351405012135</c:v>
                </c:pt>
                <c:pt idx="7719">
                  <c:v>39.229615853383464</c:v>
                </c:pt>
                <c:pt idx="7720">
                  <c:v>39.212339835892486</c:v>
                </c:pt>
                <c:pt idx="7721">
                  <c:v>13.758072405198947</c:v>
                </c:pt>
                <c:pt idx="7722">
                  <c:v>13.758376821915389</c:v>
                </c:pt>
                <c:pt idx="7723">
                  <c:v>13.758101924632124</c:v>
                </c:pt>
                <c:pt idx="7724">
                  <c:v>13.758750134073583</c:v>
                </c:pt>
                <c:pt idx="7725">
                  <c:v>13.758358256919321</c:v>
                </c:pt>
                <c:pt idx="7726">
                  <c:v>6.8891696836318106</c:v>
                </c:pt>
                <c:pt idx="7727">
                  <c:v>6.8922120531927966</c:v>
                </c:pt>
                <c:pt idx="7728">
                  <c:v>6.8920398435950121</c:v>
                </c:pt>
                <c:pt idx="7729">
                  <c:v>6.8876772004509519</c:v>
                </c:pt>
                <c:pt idx="7730">
                  <c:v>6.8920398435950121</c:v>
                </c:pt>
                <c:pt idx="7731">
                  <c:v>6.8937045363736642</c:v>
                </c:pt>
                <c:pt idx="7732">
                  <c:v>6.894450777964086</c:v>
                </c:pt>
                <c:pt idx="7733">
                  <c:v>34.532097409231206</c:v>
                </c:pt>
                <c:pt idx="7734">
                  <c:v>34.554059665912483</c:v>
                </c:pt>
                <c:pt idx="7735">
                  <c:v>39.211762722736118</c:v>
                </c:pt>
                <c:pt idx="7736">
                  <c:v>39.220936829957438</c:v>
                </c:pt>
                <c:pt idx="7737">
                  <c:v>39.232334963171752</c:v>
                </c:pt>
                <c:pt idx="7738">
                  <c:v>39.252629200358299</c:v>
                </c:pt>
                <c:pt idx="7739">
                  <c:v>39.260413291333933</c:v>
                </c:pt>
                <c:pt idx="7740">
                  <c:v>39.260413291333933</c:v>
                </c:pt>
                <c:pt idx="7741">
                  <c:v>39.259579281586575</c:v>
                </c:pt>
                <c:pt idx="7742">
                  <c:v>39.257633258842645</c:v>
                </c:pt>
                <c:pt idx="7743">
                  <c:v>39.260413291333933</c:v>
                </c:pt>
                <c:pt idx="7744">
                  <c:v>39.249849167866955</c:v>
                </c:pt>
                <c:pt idx="7745">
                  <c:v>13.76811680079418</c:v>
                </c:pt>
                <c:pt idx="7746">
                  <c:v>13.764460103003943</c:v>
                </c:pt>
                <c:pt idx="7747">
                  <c:v>13.763036917895645</c:v>
                </c:pt>
                <c:pt idx="7748">
                  <c:v>13.761560181810285</c:v>
                </c:pt>
                <c:pt idx="7749">
                  <c:v>13.76105901984501</c:v>
                </c:pt>
                <c:pt idx="7750">
                  <c:v>6.8924024480682169</c:v>
                </c:pt>
                <c:pt idx="7751">
                  <c:v>6.8919881400623018</c:v>
                </c:pt>
                <c:pt idx="7752">
                  <c:v>6.8903619336370179</c:v>
                </c:pt>
                <c:pt idx="7753">
                  <c:v>6.8901405777109144</c:v>
                </c:pt>
                <c:pt idx="7754">
                  <c:v>6.8909928376000895</c:v>
                </c:pt>
                <c:pt idx="7755">
                  <c:v>6.889401874929562</c:v>
                </c:pt>
                <c:pt idx="7756">
                  <c:v>6.8903843959605711</c:v>
                </c:pt>
                <c:pt idx="7757">
                  <c:v>34.560227084868501</c:v>
                </c:pt>
                <c:pt idx="7758">
                  <c:v>34.559240854665887</c:v>
                </c:pt>
                <c:pt idx="7759">
                  <c:v>39.21738127847641</c:v>
                </c:pt>
                <c:pt idx="7760">
                  <c:v>39.214450965252318</c:v>
                </c:pt>
                <c:pt idx="7761">
                  <c:v>39.21388933005931</c:v>
                </c:pt>
                <c:pt idx="7762">
                  <c:v>39.215424981938327</c:v>
                </c:pt>
                <c:pt idx="7763">
                  <c:v>39.217593474510082</c:v>
                </c:pt>
                <c:pt idx="7764">
                  <c:v>39.219883921037052</c:v>
                </c:pt>
                <c:pt idx="7765">
                  <c:v>39.220936829957438</c:v>
                </c:pt>
                <c:pt idx="7766">
                  <c:v>39.222326846203067</c:v>
                </c:pt>
                <c:pt idx="7767">
                  <c:v>39.218156797466122</c:v>
                </c:pt>
                <c:pt idx="7768">
                  <c:v>39.210094703241332</c:v>
                </c:pt>
                <c:pt idx="7769">
                  <c:v>13.759850740100184</c:v>
                </c:pt>
                <c:pt idx="7770">
                  <c:v>13.757612015328894</c:v>
                </c:pt>
                <c:pt idx="7771">
                  <c:v>13.757152789734775</c:v>
                </c:pt>
                <c:pt idx="7772">
                  <c:v>13.757152789734775</c:v>
                </c:pt>
                <c:pt idx="7773">
                  <c:v>13.757899031325206</c:v>
                </c:pt>
                <c:pt idx="7774">
                  <c:v>6.8876772004509519</c:v>
                </c:pt>
                <c:pt idx="7775">
                  <c:v>6.8842330084951353</c:v>
                </c:pt>
                <c:pt idx="7776">
                  <c:v>6.8831997509083749</c:v>
                </c:pt>
                <c:pt idx="7777">
                  <c:v>6.8815924613289878</c:v>
                </c:pt>
                <c:pt idx="7778">
                  <c:v>6.8836589765024954</c:v>
                </c:pt>
                <c:pt idx="7779">
                  <c:v>6.8852088628826085</c:v>
                </c:pt>
                <c:pt idx="7780">
                  <c:v>6.8867587492627411</c:v>
                </c:pt>
                <c:pt idx="7781">
                  <c:v>34.506799113560326</c:v>
                </c:pt>
                <c:pt idx="7782">
                  <c:v>34.508189129806006</c:v>
                </c:pt>
                <c:pt idx="7783">
                  <c:v>39.171174248363123</c:v>
                </c:pt>
                <c:pt idx="7784">
                  <c:v>39.214542755227413</c:v>
                </c:pt>
                <c:pt idx="7785">
                  <c:v>39.233168972919152</c:v>
                </c:pt>
                <c:pt idx="7786">
                  <c:v>39.249849167866955</c:v>
                </c:pt>
                <c:pt idx="7787">
                  <c:v>39.256243242596987</c:v>
                </c:pt>
                <c:pt idx="7788">
                  <c:v>39.256243242596987</c:v>
                </c:pt>
                <c:pt idx="7789">
                  <c:v>39.256243242596987</c:v>
                </c:pt>
                <c:pt idx="7790">
                  <c:v>39.259579281586575</c:v>
                </c:pt>
                <c:pt idx="7791">
                  <c:v>39.256243242596987</c:v>
                </c:pt>
                <c:pt idx="7792">
                  <c:v>39.256243242596987</c:v>
                </c:pt>
                <c:pt idx="7793">
                  <c:v>13.768977848783132</c:v>
                </c:pt>
                <c:pt idx="7794">
                  <c:v>13.768977848783132</c:v>
                </c:pt>
                <c:pt idx="7795">
                  <c:v>13.768690832786811</c:v>
                </c:pt>
                <c:pt idx="7796">
                  <c:v>13.768690832786811</c:v>
                </c:pt>
                <c:pt idx="7797">
                  <c:v>13.769437074377242</c:v>
                </c:pt>
                <c:pt idx="7798">
                  <c:v>6.9008225330823771</c:v>
                </c:pt>
                <c:pt idx="7799">
                  <c:v>6.9013965650750047</c:v>
                </c:pt>
                <c:pt idx="7800">
                  <c:v>6.9015687746727963</c:v>
                </c:pt>
                <c:pt idx="7801">
                  <c:v>6.9015687746727963</c:v>
                </c:pt>
                <c:pt idx="7802">
                  <c:v>6.9021428066654478</c:v>
                </c:pt>
                <c:pt idx="7803">
                  <c:v>6.9031186610529334</c:v>
                </c:pt>
                <c:pt idx="7804">
                  <c:v>6.9038649026433614</c:v>
                </c:pt>
                <c:pt idx="7805">
                  <c:v>34.601876224762897</c:v>
                </c:pt>
                <c:pt idx="7806">
                  <c:v>34.601876224762897</c:v>
                </c:pt>
                <c:pt idx="7807">
                  <c:v>39.263193323825234</c:v>
                </c:pt>
                <c:pt idx="7808">
                  <c:v>39.261000274336951</c:v>
                </c:pt>
                <c:pt idx="7809">
                  <c:v>39.254823849813526</c:v>
                </c:pt>
                <c:pt idx="7810">
                  <c:v>39.257513031583656</c:v>
                </c:pt>
                <c:pt idx="7811">
                  <c:v>39.261019229419084</c:v>
                </c:pt>
                <c:pt idx="7812">
                  <c:v>39.267540517765582</c:v>
                </c:pt>
                <c:pt idx="7813">
                  <c:v>39.267695649140997</c:v>
                </c:pt>
                <c:pt idx="7814">
                  <c:v>39.273972317794041</c:v>
                </c:pt>
                <c:pt idx="7815">
                  <c:v>39.274516406694111</c:v>
                </c:pt>
                <c:pt idx="7816">
                  <c:v>39.272559603240857</c:v>
                </c:pt>
                <c:pt idx="7817">
                  <c:v>13.771539091786481</c:v>
                </c:pt>
                <c:pt idx="7818">
                  <c:v>13.773283088727917</c:v>
                </c:pt>
                <c:pt idx="7819">
                  <c:v>13.771366241308852</c:v>
                </c:pt>
                <c:pt idx="7820">
                  <c:v>13.77385712072056</c:v>
                </c:pt>
                <c:pt idx="7821">
                  <c:v>13.771427005865208</c:v>
                </c:pt>
                <c:pt idx="7822">
                  <c:v>6.9032823010731406</c:v>
                </c:pt>
                <c:pt idx="7823">
                  <c:v>6.9044389346360031</c:v>
                </c:pt>
                <c:pt idx="7824">
                  <c:v>6.9049555634293736</c:v>
                </c:pt>
                <c:pt idx="7825">
                  <c:v>6.9022681192580055</c:v>
                </c:pt>
                <c:pt idx="7826">
                  <c:v>6.9026824422721678</c:v>
                </c:pt>
                <c:pt idx="7827">
                  <c:v>6.9018123787506562</c:v>
                </c:pt>
                <c:pt idx="7828">
                  <c:v>6.902098903933835</c:v>
                </c:pt>
                <c:pt idx="7829">
                  <c:v>34.607248176401619</c:v>
                </c:pt>
                <c:pt idx="7830">
                  <c:v>34.606046273499864</c:v>
                </c:pt>
                <c:pt idx="7831">
                  <c:v>39.272236561705917</c:v>
                </c:pt>
                <c:pt idx="7832">
                  <c:v>39.268220200567022</c:v>
                </c:pt>
                <c:pt idx="7833">
                  <c:v>39.271457196824329</c:v>
                </c:pt>
                <c:pt idx="7834">
                  <c:v>39.281855982892964</c:v>
                </c:pt>
                <c:pt idx="7835">
                  <c:v>39.284922014934459</c:v>
                </c:pt>
                <c:pt idx="7836">
                  <c:v>39.288186582447949</c:v>
                </c:pt>
                <c:pt idx="7837">
                  <c:v>39.286201894362897</c:v>
                </c:pt>
                <c:pt idx="7838">
                  <c:v>39.289674904248834</c:v>
                </c:pt>
                <c:pt idx="7839">
                  <c:v>39.286201894362897</c:v>
                </c:pt>
                <c:pt idx="7840">
                  <c:v>39.281469028489163</c:v>
                </c:pt>
                <c:pt idx="7841">
                  <c:v>13.771841081576483</c:v>
                </c:pt>
                <c:pt idx="7842">
                  <c:v>13.770905068859539</c:v>
                </c:pt>
                <c:pt idx="7843">
                  <c:v>13.770674840450729</c:v>
                </c:pt>
                <c:pt idx="7844">
                  <c:v>13.771487496949081</c:v>
                </c:pt>
                <c:pt idx="7845">
                  <c:v>13.769326890235494</c:v>
                </c:pt>
                <c:pt idx="7846">
                  <c:v>6.90164708232746</c:v>
                </c:pt>
                <c:pt idx="7847">
                  <c:v>6.9019334176355756</c:v>
                </c:pt>
                <c:pt idx="7848">
                  <c:v>6.9010836123857375</c:v>
                </c:pt>
                <c:pt idx="7849">
                  <c:v>6.9002493916483232</c:v>
                </c:pt>
                <c:pt idx="7850">
                  <c:v>6.8995538822998999</c:v>
                </c:pt>
                <c:pt idx="7851">
                  <c:v>6.8988112843577722</c:v>
                </c:pt>
                <c:pt idx="7852">
                  <c:v>6.8993347780978294</c:v>
                </c:pt>
                <c:pt idx="7853">
                  <c:v>34.605554774646059</c:v>
                </c:pt>
                <c:pt idx="7854">
                  <c:v>34.60699033197961</c:v>
                </c:pt>
                <c:pt idx="7855">
                  <c:v>39.266860835821213</c:v>
                </c:pt>
                <c:pt idx="7856">
                  <c:v>39.260664735560674</c:v>
                </c:pt>
                <c:pt idx="7857">
                  <c:v>39.259257359406817</c:v>
                </c:pt>
                <c:pt idx="7858">
                  <c:v>39.260019822364995</c:v>
                </c:pt>
                <c:pt idx="7859">
                  <c:v>39.262991386328558</c:v>
                </c:pt>
                <c:pt idx="7860">
                  <c:v>39.26654158921238</c:v>
                </c:pt>
                <c:pt idx="7861">
                  <c:v>39.269585957100425</c:v>
                </c:pt>
                <c:pt idx="7862">
                  <c:v>39.270247411322138</c:v>
                </c:pt>
                <c:pt idx="7863">
                  <c:v>39.272884141640816</c:v>
                </c:pt>
                <c:pt idx="7864">
                  <c:v>39.265841314511881</c:v>
                </c:pt>
                <c:pt idx="7865">
                  <c:v>13.76856253465553</c:v>
                </c:pt>
                <c:pt idx="7866">
                  <c:v>13.768241839951362</c:v>
                </c:pt>
                <c:pt idx="7867">
                  <c:v>13.769826366781899</c:v>
                </c:pt>
                <c:pt idx="7868">
                  <c:v>13.768725511476658</c:v>
                </c:pt>
                <c:pt idx="7869">
                  <c:v>13.770389055988751</c:v>
                </c:pt>
                <c:pt idx="7870">
                  <c:v>6.900917139430879</c:v>
                </c:pt>
                <c:pt idx="7871">
                  <c:v>6.9002546651360319</c:v>
                </c:pt>
                <c:pt idx="7872">
                  <c:v>6.900917139430879</c:v>
                </c:pt>
                <c:pt idx="7873">
                  <c:v>6.9019922022303968</c:v>
                </c:pt>
                <c:pt idx="7874">
                  <c:v>6.9023390275812648</c:v>
                </c:pt>
                <c:pt idx="7875">
                  <c:v>6.9024544808033808</c:v>
                </c:pt>
                <c:pt idx="7876">
                  <c:v>6.9022807930608616</c:v>
                </c:pt>
                <c:pt idx="7877">
                  <c:v>34.608026380073248</c:v>
                </c:pt>
                <c:pt idx="7878">
                  <c:v>34.607853705301274</c:v>
                </c:pt>
                <c:pt idx="7879">
                  <c:v>39.267866684558854</c:v>
                </c:pt>
                <c:pt idx="7880">
                  <c:v>39.268037720031053</c:v>
                </c:pt>
                <c:pt idx="7881">
                  <c:v>39.268296257156358</c:v>
                </c:pt>
                <c:pt idx="7882">
                  <c:v>39.270822904294491</c:v>
                </c:pt>
                <c:pt idx="7883">
                  <c:v>39.273428229442935</c:v>
                </c:pt>
                <c:pt idx="7884">
                  <c:v>39.277400948069825</c:v>
                </c:pt>
                <c:pt idx="7885">
                  <c:v>39.281375095223886</c:v>
                </c:pt>
                <c:pt idx="7886">
                  <c:v>39.281963044280552</c:v>
                </c:pt>
                <c:pt idx="7887">
                  <c:v>39.277589496455448</c:v>
                </c:pt>
                <c:pt idx="7888">
                  <c:v>39.273428229442935</c:v>
                </c:pt>
                <c:pt idx="7889">
                  <c:v>13.768984373712749</c:v>
                </c:pt>
                <c:pt idx="7890">
                  <c:v>13.76899446785951</c:v>
                </c:pt>
                <c:pt idx="7891">
                  <c:v>13.766825234937309</c:v>
                </c:pt>
                <c:pt idx="7892">
                  <c:v>13.764186789941027</c:v>
                </c:pt>
                <c:pt idx="7893">
                  <c:v>13.763767066596809</c:v>
                </c:pt>
                <c:pt idx="7894">
                  <c:v>6.8955776929750385</c:v>
                </c:pt>
                <c:pt idx="7895">
                  <c:v>6.8953945643317862</c:v>
                </c:pt>
                <c:pt idx="7896">
                  <c:v>6.895537097779596</c:v>
                </c:pt>
                <c:pt idx="7897">
                  <c:v>6.8951554229465382</c:v>
                </c:pt>
                <c:pt idx="7898">
                  <c:v>6.8954342063252279</c:v>
                </c:pt>
                <c:pt idx="7899">
                  <c:v>6.8952907196890525</c:v>
                </c:pt>
                <c:pt idx="7900">
                  <c:v>6.8950138371472987</c:v>
                </c:pt>
                <c:pt idx="7901">
                  <c:v>34.591854150977845</c:v>
                </c:pt>
                <c:pt idx="7902">
                  <c:v>34.58604325386262</c:v>
                </c:pt>
                <c:pt idx="7903">
                  <c:v>39.245216259386638</c:v>
                </c:pt>
                <c:pt idx="7904">
                  <c:v>39.251171811164554</c:v>
                </c:pt>
                <c:pt idx="7905">
                  <c:v>39.247067212035972</c:v>
                </c:pt>
                <c:pt idx="7906">
                  <c:v>39.247211257855483</c:v>
                </c:pt>
                <c:pt idx="7907">
                  <c:v>39.248443409424866</c:v>
                </c:pt>
                <c:pt idx="7908">
                  <c:v>39.248881348758388</c:v>
                </c:pt>
                <c:pt idx="7909">
                  <c:v>39.25675965833554</c:v>
                </c:pt>
                <c:pt idx="7910">
                  <c:v>39.25597967488622</c:v>
                </c:pt>
                <c:pt idx="7911">
                  <c:v>39.255498438292882</c:v>
                </c:pt>
                <c:pt idx="7912">
                  <c:v>39.244679812375104</c:v>
                </c:pt>
                <c:pt idx="7913">
                  <c:v>13.762083777980509</c:v>
                </c:pt>
                <c:pt idx="7914">
                  <c:v>13.761783028117845</c:v>
                </c:pt>
                <c:pt idx="7915">
                  <c:v>13.76155903262544</c:v>
                </c:pt>
                <c:pt idx="7916">
                  <c:v>13.760571932848308</c:v>
                </c:pt>
                <c:pt idx="7917">
                  <c:v>13.759869364071184</c:v>
                </c:pt>
                <c:pt idx="7918">
                  <c:v>6.8907532708486041</c:v>
                </c:pt>
                <c:pt idx="7919">
                  <c:v>6.8907532708486041</c:v>
                </c:pt>
                <c:pt idx="7920">
                  <c:v>6.8904580611918362</c:v>
                </c:pt>
                <c:pt idx="7921">
                  <c:v>6.8908526274527384</c:v>
                </c:pt>
                <c:pt idx="7922">
                  <c:v>6.891007336368915</c:v>
                </c:pt>
                <c:pt idx="7923">
                  <c:v>6.8913118997241085</c:v>
                </c:pt>
                <c:pt idx="7924">
                  <c:v>6.8905750950403739</c:v>
                </c:pt>
                <c:pt idx="7925">
                  <c:v>34.56076921993624</c:v>
                </c:pt>
                <c:pt idx="7926">
                  <c:v>34.560880902901687</c:v>
                </c:pt>
                <c:pt idx="7927">
                  <c:v>39.22218836153673</c:v>
                </c:pt>
                <c:pt idx="7928">
                  <c:v>39.217062984583215</c:v>
                </c:pt>
                <c:pt idx="7929">
                  <c:v>39.225057009874106</c:v>
                </c:pt>
                <c:pt idx="7930">
                  <c:v>39.225172245910457</c:v>
                </c:pt>
                <c:pt idx="7931">
                  <c:v>39.231673371292437</c:v>
                </c:pt>
                <c:pt idx="7932">
                  <c:v>39.235657788684847</c:v>
                </c:pt>
                <c:pt idx="7933">
                  <c:v>39.24129248930241</c:v>
                </c:pt>
                <c:pt idx="7934">
                  <c:v>39.249706761422857</c:v>
                </c:pt>
                <c:pt idx="7935">
                  <c:v>39.252661049492467</c:v>
                </c:pt>
                <c:pt idx="7936">
                  <c:v>39.250341149111584</c:v>
                </c:pt>
                <c:pt idx="7937">
                  <c:v>13.763185275498493</c:v>
                </c:pt>
                <c:pt idx="7938">
                  <c:v>13.761439981276023</c:v>
                </c:pt>
                <c:pt idx="7939">
                  <c:v>13.760432968860199</c:v>
                </c:pt>
                <c:pt idx="7940">
                  <c:v>13.760232718195848</c:v>
                </c:pt>
                <c:pt idx="7941">
                  <c:v>13.759234702209495</c:v>
                </c:pt>
                <c:pt idx="7942">
                  <c:v>6.8902793855878075</c:v>
                </c:pt>
                <c:pt idx="7943">
                  <c:v>6.8902793855878075</c:v>
                </c:pt>
                <c:pt idx="7944">
                  <c:v>6.8916445210040171</c:v>
                </c:pt>
                <c:pt idx="7945">
                  <c:v>6.8892892181879217</c:v>
                </c:pt>
                <c:pt idx="7946">
                  <c:v>6.8882512324436007</c:v>
                </c:pt>
                <c:pt idx="7947">
                  <c:v>6.8867587492627411</c:v>
                </c:pt>
                <c:pt idx="7948">
                  <c:v>6.8868735556612615</c:v>
                </c:pt>
                <c:pt idx="7949">
                  <c:v>34.524869324753801</c:v>
                </c:pt>
                <c:pt idx="7950">
                  <c:v>34.530707392985533</c:v>
                </c:pt>
                <c:pt idx="7951">
                  <c:v>39.186186423816132</c:v>
                </c:pt>
                <c:pt idx="7952">
                  <c:v>39.184518404321324</c:v>
                </c:pt>
                <c:pt idx="7953">
                  <c:v>39.178680336089606</c:v>
                </c:pt>
                <c:pt idx="7954">
                  <c:v>39.197028550532202</c:v>
                </c:pt>
                <c:pt idx="7955">
                  <c:v>39.204534638258679</c:v>
                </c:pt>
                <c:pt idx="7956">
                  <c:v>39.196472544033938</c:v>
                </c:pt>
                <c:pt idx="7957">
                  <c:v>39.200086586272619</c:v>
                </c:pt>
                <c:pt idx="7958">
                  <c:v>39.197028550532202</c:v>
                </c:pt>
                <c:pt idx="7959">
                  <c:v>39.220936829957438</c:v>
                </c:pt>
                <c:pt idx="7960">
                  <c:v>39.199252576525268</c:v>
                </c:pt>
                <c:pt idx="7961">
                  <c:v>13.759276708107539</c:v>
                </c:pt>
                <c:pt idx="7962">
                  <c:v>13.757899031325206</c:v>
                </c:pt>
                <c:pt idx="7963">
                  <c:v>13.757726821727426</c:v>
                </c:pt>
                <c:pt idx="7964">
                  <c:v>13.754053016974538</c:v>
                </c:pt>
                <c:pt idx="7965">
                  <c:v>13.754053016974538</c:v>
                </c:pt>
                <c:pt idx="7966">
                  <c:v>6.8857828948752466</c:v>
                </c:pt>
                <c:pt idx="7967">
                  <c:v>6.8837737829010246</c:v>
                </c:pt>
                <c:pt idx="7968">
                  <c:v>6.8839459924988153</c:v>
                </c:pt>
                <c:pt idx="7969">
                  <c:v>6.8815924613289878</c:v>
                </c:pt>
                <c:pt idx="7970">
                  <c:v>6.8814776549304586</c:v>
                </c:pt>
                <c:pt idx="7971">
                  <c:v>6.8796981557532826</c:v>
                </c:pt>
                <c:pt idx="7972">
                  <c:v>6.8805018005429739</c:v>
                </c:pt>
                <c:pt idx="7973">
                  <c:v>34.494844973847727</c:v>
                </c:pt>
                <c:pt idx="7974">
                  <c:v>34.482334827636834</c:v>
                </c:pt>
                <c:pt idx="7975">
                  <c:v>39.153104037169634</c:v>
                </c:pt>
                <c:pt idx="7976">
                  <c:v>39.157552089155693</c:v>
                </c:pt>
                <c:pt idx="7977">
                  <c:v>39.154494053415242</c:v>
                </c:pt>
                <c:pt idx="7978">
                  <c:v>39.14226191045352</c:v>
                </c:pt>
                <c:pt idx="7979">
                  <c:v>39.154494053415242</c:v>
                </c:pt>
                <c:pt idx="7980">
                  <c:v>39.171174248363123</c:v>
                </c:pt>
                <c:pt idx="7981">
                  <c:v>39.173398274356103</c:v>
                </c:pt>
                <c:pt idx="7982">
                  <c:v>39.166726196376999</c:v>
                </c:pt>
                <c:pt idx="7983">
                  <c:v>39.178680336089606</c:v>
                </c:pt>
                <c:pt idx="7984">
                  <c:v>39.17256426460871</c:v>
                </c:pt>
                <c:pt idx="7985">
                  <c:v>13.752216114598097</c:v>
                </c:pt>
                <c:pt idx="7986">
                  <c:v>13.752216114598097</c:v>
                </c:pt>
                <c:pt idx="7987">
                  <c:v>13.751929098601767</c:v>
                </c:pt>
                <c:pt idx="7988">
                  <c:v>13.755315887358341</c:v>
                </c:pt>
                <c:pt idx="7989">
                  <c:v>13.75548809695613</c:v>
                </c:pt>
                <c:pt idx="7990">
                  <c:v>6.8873327812553695</c:v>
                </c:pt>
                <c:pt idx="7991">
                  <c:v>6.8868735556612615</c:v>
                </c:pt>
                <c:pt idx="7992">
                  <c:v>6.8844052180929163</c:v>
                </c:pt>
                <c:pt idx="7993">
                  <c:v>6.8815924613289878</c:v>
                </c:pt>
                <c:pt idx="7994">
                  <c:v>6.8828553317127996</c:v>
                </c:pt>
                <c:pt idx="7995">
                  <c:v>6.881133235734878</c:v>
                </c:pt>
                <c:pt idx="7996">
                  <c:v>6.8808462197385696</c:v>
                </c:pt>
                <c:pt idx="7997">
                  <c:v>34.487894892619437</c:v>
                </c:pt>
                <c:pt idx="7998">
                  <c:v>34.473994730162936</c:v>
                </c:pt>
                <c:pt idx="7999">
                  <c:v>39.153104037169634</c:v>
                </c:pt>
                <c:pt idx="8000">
                  <c:v>39.147543972186988</c:v>
                </c:pt>
                <c:pt idx="8001">
                  <c:v>39.146987965688709</c:v>
                </c:pt>
                <c:pt idx="8002">
                  <c:v>39.150602007927425</c:v>
                </c:pt>
                <c:pt idx="8003">
                  <c:v>39.150602007927425</c:v>
                </c:pt>
                <c:pt idx="8004">
                  <c:v>39.156718079408279</c:v>
                </c:pt>
                <c:pt idx="8005">
                  <c:v>39.162834150889154</c:v>
                </c:pt>
                <c:pt idx="8006">
                  <c:v>39.160610124896131</c:v>
                </c:pt>
                <c:pt idx="8007">
                  <c:v>39.16811621262265</c:v>
                </c:pt>
                <c:pt idx="8008">
                  <c:v>39.17423228410351</c:v>
                </c:pt>
                <c:pt idx="8009">
                  <c:v>13.752675340192205</c:v>
                </c:pt>
                <c:pt idx="8010">
                  <c:v>13.747623858656977</c:v>
                </c:pt>
                <c:pt idx="8011">
                  <c:v>13.747394245859926</c:v>
                </c:pt>
                <c:pt idx="8012">
                  <c:v>13.74733684266066</c:v>
                </c:pt>
                <c:pt idx="8013">
                  <c:v>13.748599713044465</c:v>
                </c:pt>
                <c:pt idx="8014">
                  <c:v>6.8817072677275251</c:v>
                </c:pt>
                <c:pt idx="8015">
                  <c:v>6.8834293637054298</c:v>
                </c:pt>
                <c:pt idx="8016">
                  <c:v>6.8857828948752466</c:v>
                </c:pt>
                <c:pt idx="8017">
                  <c:v>6.8856680884767272</c:v>
                </c:pt>
                <c:pt idx="8018">
                  <c:v>6.8857828948752466</c:v>
                </c:pt>
                <c:pt idx="8019">
                  <c:v>6.8858402980745215</c:v>
                </c:pt>
                <c:pt idx="8020">
                  <c:v>6.8858977012737732</c:v>
                </c:pt>
                <c:pt idx="8021">
                  <c:v>34.516807230528968</c:v>
                </c:pt>
                <c:pt idx="8022">
                  <c:v>34.515695217532517</c:v>
                </c:pt>
                <c:pt idx="8023">
                  <c:v>39.177012316594848</c:v>
                </c:pt>
                <c:pt idx="8024">
                  <c:v>39.179514345836942</c:v>
                </c:pt>
                <c:pt idx="8025">
                  <c:v>39.179514345836942</c:v>
                </c:pt>
                <c:pt idx="8026">
                  <c:v>39.181738371830022</c:v>
                </c:pt>
                <c:pt idx="8027">
                  <c:v>39.184518404321324</c:v>
                </c:pt>
                <c:pt idx="8028">
                  <c:v>39.18396239782308</c:v>
                </c:pt>
                <c:pt idx="8029">
                  <c:v>39.186186423816132</c:v>
                </c:pt>
                <c:pt idx="8030">
                  <c:v>39.186742430314332</c:v>
                </c:pt>
                <c:pt idx="8031">
                  <c:v>39.188410449809155</c:v>
                </c:pt>
                <c:pt idx="8032">
                  <c:v>39.193414508293529</c:v>
                </c:pt>
                <c:pt idx="8033">
                  <c:v>13.75898969211122</c:v>
                </c:pt>
                <c:pt idx="8034">
                  <c:v>13.757899031325206</c:v>
                </c:pt>
                <c:pt idx="8035">
                  <c:v>13.757612015328894</c:v>
                </c:pt>
                <c:pt idx="8036">
                  <c:v>13.758186047321523</c:v>
                </c:pt>
                <c:pt idx="8037">
                  <c:v>13.756406548144344</c:v>
                </c:pt>
                <c:pt idx="8038">
                  <c:v>6.8873327812553695</c:v>
                </c:pt>
                <c:pt idx="8039">
                  <c:v>6.8872179748568394</c:v>
                </c:pt>
                <c:pt idx="8040">
                  <c:v>6.8868735556612615</c:v>
                </c:pt>
                <c:pt idx="8041">
                  <c:v>6.8859551044730383</c:v>
                </c:pt>
                <c:pt idx="8042">
                  <c:v>6.886127314070829</c:v>
                </c:pt>
                <c:pt idx="8043">
                  <c:v>6.886127314070829</c:v>
                </c:pt>
                <c:pt idx="8044">
                  <c:v>6.8844052180929163</c:v>
                </c:pt>
                <c:pt idx="8045">
                  <c:v>34.501517051826845</c:v>
                </c:pt>
                <c:pt idx="8046">
                  <c:v>34.499293025833779</c:v>
                </c:pt>
                <c:pt idx="8047">
                  <c:v>39.152270027422219</c:v>
                </c:pt>
                <c:pt idx="8048">
                  <c:v>39.155328063162635</c:v>
                </c:pt>
                <c:pt idx="8049">
                  <c:v>39.162000141141739</c:v>
                </c:pt>
                <c:pt idx="8050">
                  <c:v>39.156162072910043</c:v>
                </c:pt>
                <c:pt idx="8051">
                  <c:v>39.165892186629598</c:v>
                </c:pt>
                <c:pt idx="8052">
                  <c:v>39.174788290601782</c:v>
                </c:pt>
                <c:pt idx="8053">
                  <c:v>39.183128388075666</c:v>
                </c:pt>
                <c:pt idx="8054">
                  <c:v>39.184518404321324</c:v>
                </c:pt>
                <c:pt idx="8055">
                  <c:v>39.188410449809155</c:v>
                </c:pt>
                <c:pt idx="8056">
                  <c:v>39.18980046605482</c:v>
                </c:pt>
                <c:pt idx="8057">
                  <c:v>13.755315887358341</c:v>
                </c:pt>
                <c:pt idx="8058">
                  <c:v>13.75548809695613</c:v>
                </c:pt>
                <c:pt idx="8059">
                  <c:v>13.7514124698084</c:v>
                </c:pt>
                <c:pt idx="8060">
                  <c:v>13.753766000978217</c:v>
                </c:pt>
                <c:pt idx="8061">
                  <c:v>13.752962356188528</c:v>
                </c:pt>
                <c:pt idx="8062">
                  <c:v>6.8836589765024954</c:v>
                </c:pt>
                <c:pt idx="8063">
                  <c:v>6.8836589765024954</c:v>
                </c:pt>
                <c:pt idx="8064">
                  <c:v>6.8837737829010246</c:v>
                </c:pt>
                <c:pt idx="8065">
                  <c:v>6.8844052180929163</c:v>
                </c:pt>
                <c:pt idx="8066">
                  <c:v>6.883486766904702</c:v>
                </c:pt>
                <c:pt idx="8067">
                  <c:v>6.8820516869231101</c:v>
                </c:pt>
                <c:pt idx="8068">
                  <c:v>6.8823961061186827</c:v>
                </c:pt>
                <c:pt idx="8069">
                  <c:v>34.499293025833779</c:v>
                </c:pt>
                <c:pt idx="8070">
                  <c:v>34.497068999840742</c:v>
                </c:pt>
                <c:pt idx="8071">
                  <c:v>39.155328063162635</c:v>
                </c:pt>
                <c:pt idx="8072">
                  <c:v>39.162000141141739</c:v>
                </c:pt>
                <c:pt idx="8073">
                  <c:v>39.16811621262265</c:v>
                </c:pt>
                <c:pt idx="8074">
                  <c:v>39.177012316594848</c:v>
                </c:pt>
                <c:pt idx="8075">
                  <c:v>39.179514345836942</c:v>
                </c:pt>
                <c:pt idx="8076">
                  <c:v>39.180904362082579</c:v>
                </c:pt>
                <c:pt idx="8077">
                  <c:v>39.183128388075666</c:v>
                </c:pt>
                <c:pt idx="8078">
                  <c:v>39.192580498546121</c:v>
                </c:pt>
                <c:pt idx="8079">
                  <c:v>39.192024492047857</c:v>
                </c:pt>
                <c:pt idx="8080">
                  <c:v>39.186186423816132</c:v>
                </c:pt>
                <c:pt idx="8081">
                  <c:v>13.756062128948766</c:v>
                </c:pt>
                <c:pt idx="8082">
                  <c:v>13.753478984981889</c:v>
                </c:pt>
                <c:pt idx="8083">
                  <c:v>13.753478984981889</c:v>
                </c:pt>
                <c:pt idx="8084">
                  <c:v>13.753306775384111</c:v>
                </c:pt>
                <c:pt idx="8085">
                  <c:v>13.755602903354649</c:v>
                </c:pt>
                <c:pt idx="8086">
                  <c:v>6.8867587492627411</c:v>
                </c:pt>
                <c:pt idx="8087">
                  <c:v>6.8870457652590495</c:v>
                </c:pt>
                <c:pt idx="8088">
                  <c:v>6.886127314070829</c:v>
                </c:pt>
                <c:pt idx="8089">
                  <c:v>6.886414330067157</c:v>
                </c:pt>
                <c:pt idx="8090">
                  <c:v>6.8857828948752466</c:v>
                </c:pt>
                <c:pt idx="8091">
                  <c:v>6.886127314070829</c:v>
                </c:pt>
                <c:pt idx="8092">
                  <c:v>6.8872179748568394</c:v>
                </c:pt>
                <c:pt idx="8093">
                  <c:v>34.51958726302027</c:v>
                </c:pt>
                <c:pt idx="8094">
                  <c:v>34.520421272767699</c:v>
                </c:pt>
                <c:pt idx="8095">
                  <c:v>39.18229437832828</c:v>
                </c:pt>
                <c:pt idx="8096">
                  <c:v>39.18229437832828</c:v>
                </c:pt>
                <c:pt idx="8097">
                  <c:v>39.181738371830022</c:v>
                </c:pt>
                <c:pt idx="8098">
                  <c:v>39.186742430314332</c:v>
                </c:pt>
                <c:pt idx="8099">
                  <c:v>39.190356472553113</c:v>
                </c:pt>
                <c:pt idx="8100">
                  <c:v>39.193414508293529</c:v>
                </c:pt>
                <c:pt idx="8101">
                  <c:v>39.202866618763942</c:v>
                </c:pt>
                <c:pt idx="8102">
                  <c:v>39.20370062851137</c:v>
                </c:pt>
                <c:pt idx="8103">
                  <c:v>39.201476602518227</c:v>
                </c:pt>
                <c:pt idx="8104">
                  <c:v>39.198696570026932</c:v>
                </c:pt>
                <c:pt idx="8105">
                  <c:v>13.75853046651712</c:v>
                </c:pt>
                <c:pt idx="8106">
                  <c:v>13.755143677760548</c:v>
                </c:pt>
                <c:pt idx="8107">
                  <c:v>13.756521354542887</c:v>
                </c:pt>
                <c:pt idx="8108">
                  <c:v>13.75577511295244</c:v>
                </c:pt>
                <c:pt idx="8109">
                  <c:v>13.754397436170118</c:v>
                </c:pt>
                <c:pt idx="8110">
                  <c:v>6.8850366532848248</c:v>
                </c:pt>
                <c:pt idx="8111">
                  <c:v>6.8844052180929163</c:v>
                </c:pt>
                <c:pt idx="8112">
                  <c:v>6.8856680884767272</c:v>
                </c:pt>
                <c:pt idx="8113">
                  <c:v>6.8841182020966052</c:v>
                </c:pt>
                <c:pt idx="8114">
                  <c:v>6.8848644436870261</c:v>
                </c:pt>
                <c:pt idx="8115">
                  <c:v>6.8844052180929163</c:v>
                </c:pt>
                <c:pt idx="8116">
                  <c:v>6.8822238965208875</c:v>
                </c:pt>
                <c:pt idx="8117">
                  <c:v>34.508189129806006</c:v>
                </c:pt>
                <c:pt idx="8118">
                  <c:v>34.491786938107282</c:v>
                </c:pt>
                <c:pt idx="8119">
                  <c:v>39.153660043667863</c:v>
                </c:pt>
                <c:pt idx="8120">
                  <c:v>39.157552089155693</c:v>
                </c:pt>
                <c:pt idx="8121">
                  <c:v>39.16366816063659</c:v>
                </c:pt>
                <c:pt idx="8122">
                  <c:v>39.161444134643503</c:v>
                </c:pt>
                <c:pt idx="8123">
                  <c:v>39.16450217038394</c:v>
                </c:pt>
                <c:pt idx="8124">
                  <c:v>39.172008258110466</c:v>
                </c:pt>
                <c:pt idx="8125">
                  <c:v>39.183128388075666</c:v>
                </c:pt>
                <c:pt idx="8126">
                  <c:v>39.186742430314332</c:v>
                </c:pt>
                <c:pt idx="8127">
                  <c:v>39.18980046605482</c:v>
                </c:pt>
                <c:pt idx="8128">
                  <c:v>39.186742430314332</c:v>
                </c:pt>
                <c:pt idx="8129">
                  <c:v>13.752503130594416</c:v>
                </c:pt>
                <c:pt idx="8130">
                  <c:v>13.751584679406193</c:v>
                </c:pt>
                <c:pt idx="8131">
                  <c:v>13.753478984981889</c:v>
                </c:pt>
                <c:pt idx="8132">
                  <c:v>13.753593791380414</c:v>
                </c:pt>
                <c:pt idx="8133">
                  <c:v>13.752043905000294</c:v>
                </c:pt>
                <c:pt idx="8134">
                  <c:v>6.8844052180929163</c:v>
                </c:pt>
                <c:pt idx="8135">
                  <c:v>6.8852088628826085</c:v>
                </c:pt>
                <c:pt idx="8136">
                  <c:v>6.8831997509083749</c:v>
                </c:pt>
                <c:pt idx="8137">
                  <c:v>6.8854958788789249</c:v>
                </c:pt>
                <c:pt idx="8138">
                  <c:v>6.884749637288496</c:v>
                </c:pt>
                <c:pt idx="8139">
                  <c:v>6.8841182020966052</c:v>
                </c:pt>
                <c:pt idx="8140">
                  <c:v>6.8857828948752466</c:v>
                </c:pt>
                <c:pt idx="8141">
                  <c:v>34.517363237027276</c:v>
                </c:pt>
                <c:pt idx="8142">
                  <c:v>34.518753253272912</c:v>
                </c:pt>
                <c:pt idx="8143">
                  <c:v>39.184518404321324</c:v>
                </c:pt>
                <c:pt idx="8144">
                  <c:v>39.181738371830022</c:v>
                </c:pt>
                <c:pt idx="8145">
                  <c:v>39.181738371830022</c:v>
                </c:pt>
                <c:pt idx="8146">
                  <c:v>39.191190482300435</c:v>
                </c:pt>
                <c:pt idx="8147">
                  <c:v>39.20370062851137</c:v>
                </c:pt>
                <c:pt idx="8148">
                  <c:v>39.212318729234411</c:v>
                </c:pt>
                <c:pt idx="8149">
                  <c:v>39.21537676497482</c:v>
                </c:pt>
                <c:pt idx="8150">
                  <c:v>39.220380823459159</c:v>
                </c:pt>
                <c:pt idx="8151">
                  <c:v>39.219546813711773</c:v>
                </c:pt>
                <c:pt idx="8152">
                  <c:v>39.219323895019485</c:v>
                </c:pt>
                <c:pt idx="8153">
                  <c:v>13.758137256768022</c:v>
                </c:pt>
                <c:pt idx="8154">
                  <c:v>13.757439805731106</c:v>
                </c:pt>
                <c:pt idx="8155">
                  <c:v>13.757899031325206</c:v>
                </c:pt>
                <c:pt idx="8156">
                  <c:v>13.756528613394478</c:v>
                </c:pt>
                <c:pt idx="8157">
                  <c:v>13.757187079924689</c:v>
                </c:pt>
                <c:pt idx="8158">
                  <c:v>6.8876429986908088</c:v>
                </c:pt>
                <c:pt idx="8159">
                  <c:v>6.8878096778450848</c:v>
                </c:pt>
                <c:pt idx="8160">
                  <c:v>6.8881223882376634</c:v>
                </c:pt>
                <c:pt idx="8161">
                  <c:v>6.8883786462437024</c:v>
                </c:pt>
                <c:pt idx="8162">
                  <c:v>6.8888403974464234</c:v>
                </c:pt>
                <c:pt idx="8163">
                  <c:v>6.8878984912045507</c:v>
                </c:pt>
                <c:pt idx="8164">
                  <c:v>6.8873564540670476</c:v>
                </c:pt>
                <c:pt idx="8165">
                  <c:v>34.539605056913047</c:v>
                </c:pt>
                <c:pt idx="8166">
                  <c:v>34.543461079574939</c:v>
                </c:pt>
                <c:pt idx="8167">
                  <c:v>39.20603260088442</c:v>
                </c:pt>
                <c:pt idx="8168">
                  <c:v>39.205446631335953</c:v>
                </c:pt>
                <c:pt idx="8169">
                  <c:v>39.206805369059957</c:v>
                </c:pt>
                <c:pt idx="8170">
                  <c:v>39.210205416030284</c:v>
                </c:pt>
                <c:pt idx="8171">
                  <c:v>39.219130894922351</c:v>
                </c:pt>
                <c:pt idx="8172">
                  <c:v>39.225863662647512</c:v>
                </c:pt>
                <c:pt idx="8173">
                  <c:v>39.22835616085851</c:v>
                </c:pt>
                <c:pt idx="8174">
                  <c:v>39.228769978370003</c:v>
                </c:pt>
                <c:pt idx="8175">
                  <c:v>39.227747972128142</c:v>
                </c:pt>
                <c:pt idx="8176">
                  <c:v>39.224038017540444</c:v>
                </c:pt>
                <c:pt idx="8177">
                  <c:v>13.759327134985249</c:v>
                </c:pt>
                <c:pt idx="8178">
                  <c:v>13.758252601894698</c:v>
                </c:pt>
                <c:pt idx="8179">
                  <c:v>13.758199934361565</c:v>
                </c:pt>
                <c:pt idx="8180">
                  <c:v>13.7583001812296</c:v>
                </c:pt>
                <c:pt idx="8181">
                  <c:v>13.757986839454095</c:v>
                </c:pt>
                <c:pt idx="8182">
                  <c:v>6.8881000693862111</c:v>
                </c:pt>
                <c:pt idx="8183">
                  <c:v>6.8881895106836435</c:v>
                </c:pt>
                <c:pt idx="8184">
                  <c:v>6.8878096778450848</c:v>
                </c:pt>
                <c:pt idx="8185">
                  <c:v>6.8881959488412434</c:v>
                </c:pt>
                <c:pt idx="8186">
                  <c:v>6.8884672294075058</c:v>
                </c:pt>
                <c:pt idx="8187">
                  <c:v>6.8883580352803637</c:v>
                </c:pt>
                <c:pt idx="8188">
                  <c:v>6.8884672294075058</c:v>
                </c:pt>
                <c:pt idx="8189">
                  <c:v>34.54580414558415</c:v>
                </c:pt>
                <c:pt idx="8190">
                  <c:v>34.543580790942627</c:v>
                </c:pt>
                <c:pt idx="8191">
                  <c:v>39.216048478269109</c:v>
                </c:pt>
                <c:pt idx="8192">
                  <c:v>39.209538696743074</c:v>
                </c:pt>
                <c:pt idx="8193">
                  <c:v>39.208704686995667</c:v>
                </c:pt>
                <c:pt idx="8194">
                  <c:v>39.205090644757043</c:v>
                </c:pt>
                <c:pt idx="8195">
                  <c:v>39.206480661002665</c:v>
                </c:pt>
                <c:pt idx="8196">
                  <c:v>39.209538696743074</c:v>
                </c:pt>
                <c:pt idx="8197">
                  <c:v>39.215932771473049</c:v>
                </c:pt>
                <c:pt idx="8198">
                  <c:v>39.215932771473049</c:v>
                </c:pt>
                <c:pt idx="8199">
                  <c:v>39.215932771473049</c:v>
                </c:pt>
                <c:pt idx="8200">
                  <c:v>39.216766781220443</c:v>
                </c:pt>
                <c:pt idx="8201">
                  <c:v>13.761802448875155</c:v>
                </c:pt>
                <c:pt idx="8202">
                  <c:v>13.760596981690606</c:v>
                </c:pt>
                <c:pt idx="8203">
                  <c:v>13.759563724103865</c:v>
                </c:pt>
                <c:pt idx="8204">
                  <c:v>13.759563724103865</c:v>
                </c:pt>
                <c:pt idx="8205">
                  <c:v>13.759104498509757</c:v>
                </c:pt>
                <c:pt idx="8206">
                  <c:v>6.8915806180009058</c:v>
                </c:pt>
                <c:pt idx="8207">
                  <c:v>6.8911213924067924</c:v>
                </c:pt>
                <c:pt idx="8208">
                  <c:v>6.891465811602365</c:v>
                </c:pt>
                <c:pt idx="8209">
                  <c:v>6.8912936020045814</c:v>
                </c:pt>
                <c:pt idx="8210">
                  <c:v>6.8905473604141445</c:v>
                </c:pt>
                <c:pt idx="8211">
                  <c:v>6.8882512324436007</c:v>
                </c:pt>
                <c:pt idx="8212">
                  <c:v>6.8868735556612615</c:v>
                </c:pt>
                <c:pt idx="8213">
                  <c:v>34.518197246774633</c:v>
                </c:pt>
                <c:pt idx="8214">
                  <c:v>34.515695217532517</c:v>
                </c:pt>
                <c:pt idx="8215">
                  <c:v>39.171174248363123</c:v>
                </c:pt>
                <c:pt idx="8216">
                  <c:v>39.179514345836942</c:v>
                </c:pt>
                <c:pt idx="8217">
                  <c:v>39.16450217038394</c:v>
                </c:pt>
                <c:pt idx="8218">
                  <c:v>39.179514345836942</c:v>
                </c:pt>
                <c:pt idx="8219">
                  <c:v>39.177846326342205</c:v>
                </c:pt>
                <c:pt idx="8220">
                  <c:v>39.187576440061797</c:v>
                </c:pt>
                <c:pt idx="8221">
                  <c:v>39.18980046605482</c:v>
                </c:pt>
                <c:pt idx="8222">
                  <c:v>39.180904362082579</c:v>
                </c:pt>
                <c:pt idx="8223">
                  <c:v>39.177846326342205</c:v>
                </c:pt>
                <c:pt idx="8224">
                  <c:v>39.169506228868329</c:v>
                </c:pt>
                <c:pt idx="8225">
                  <c:v>13.752043905000294</c:v>
                </c:pt>
                <c:pt idx="8226">
                  <c:v>13.752216114598097</c:v>
                </c:pt>
                <c:pt idx="8227">
                  <c:v>13.752962356188528</c:v>
                </c:pt>
                <c:pt idx="8228">
                  <c:v>13.751584679406193</c:v>
                </c:pt>
                <c:pt idx="8229">
                  <c:v>13.752388324195888</c:v>
                </c:pt>
                <c:pt idx="8230">
                  <c:v>6.8825683157164708</c:v>
                </c:pt>
                <c:pt idx="8231">
                  <c:v>6.883486766904702</c:v>
                </c:pt>
                <c:pt idx="8232">
                  <c:v>6.883486766904702</c:v>
                </c:pt>
                <c:pt idx="8233">
                  <c:v>6.8836589765024954</c:v>
                </c:pt>
                <c:pt idx="8234">
                  <c:v>6.8823961061186827</c:v>
                </c:pt>
                <c:pt idx="8235">
                  <c:v>6.8813054453326803</c:v>
                </c:pt>
                <c:pt idx="8236">
                  <c:v>6.8815924613289878</c:v>
                </c:pt>
                <c:pt idx="8237">
                  <c:v>34.484836856879028</c:v>
                </c:pt>
                <c:pt idx="8238">
                  <c:v>34.489284908865073</c:v>
                </c:pt>
                <c:pt idx="8239">
                  <c:v>39.157552089155693</c:v>
                </c:pt>
                <c:pt idx="8240">
                  <c:v>39.160610124896131</c:v>
                </c:pt>
                <c:pt idx="8241">
                  <c:v>39.159776115148702</c:v>
                </c:pt>
                <c:pt idx="8242">
                  <c:v>39.16811621262265</c:v>
                </c:pt>
                <c:pt idx="8243">
                  <c:v>39.177846326342205</c:v>
                </c:pt>
                <c:pt idx="8244">
                  <c:v>39.18396239782308</c:v>
                </c:pt>
                <c:pt idx="8245">
                  <c:v>39.188966456307412</c:v>
                </c:pt>
                <c:pt idx="8246">
                  <c:v>39.188966456307412</c:v>
                </c:pt>
                <c:pt idx="8247">
                  <c:v>39.18980046605482</c:v>
                </c:pt>
                <c:pt idx="8248">
                  <c:v>39.194248518040894</c:v>
                </c:pt>
                <c:pt idx="8249">
                  <c:v>13.75577511295244</c:v>
                </c:pt>
                <c:pt idx="8250">
                  <c:v>13.753134565786306</c:v>
                </c:pt>
                <c:pt idx="8251">
                  <c:v>13.753938210576001</c:v>
                </c:pt>
                <c:pt idx="8252">
                  <c:v>13.753766000978217</c:v>
                </c:pt>
                <c:pt idx="8253">
                  <c:v>13.755315887358341</c:v>
                </c:pt>
                <c:pt idx="8254">
                  <c:v>6.8856680884767272</c:v>
                </c:pt>
                <c:pt idx="8255">
                  <c:v>6.8870457652590495</c:v>
                </c:pt>
                <c:pt idx="8256">
                  <c:v>6.883486766904702</c:v>
                </c:pt>
                <c:pt idx="8257">
                  <c:v>6.886414330067157</c:v>
                </c:pt>
                <c:pt idx="8258">
                  <c:v>6.8867587492627411</c:v>
                </c:pt>
                <c:pt idx="8259">
                  <c:v>6.8862995236686313</c:v>
                </c:pt>
                <c:pt idx="8260">
                  <c:v>6.8899159252222431</c:v>
                </c:pt>
                <c:pt idx="8261">
                  <c:v>34.545163561940335</c:v>
                </c:pt>
                <c:pt idx="8262">
                  <c:v>34.538769487210295</c:v>
                </c:pt>
                <c:pt idx="8263">
                  <c:v>39.194804524539151</c:v>
                </c:pt>
                <c:pt idx="8264">
                  <c:v>39.185352414068717</c:v>
                </c:pt>
                <c:pt idx="8265">
                  <c:v>39.185352414068717</c:v>
                </c:pt>
                <c:pt idx="8266">
                  <c:v>39.188410449809155</c:v>
                </c:pt>
                <c:pt idx="8267">
                  <c:v>39.194804524539151</c:v>
                </c:pt>
                <c:pt idx="8268">
                  <c:v>39.200642592770905</c:v>
                </c:pt>
                <c:pt idx="8269">
                  <c:v>39.202866618763942</c:v>
                </c:pt>
                <c:pt idx="8270">
                  <c:v>39.210094703241332</c:v>
                </c:pt>
                <c:pt idx="8271">
                  <c:v>39.214542755227413</c:v>
                </c:pt>
                <c:pt idx="8272">
                  <c:v>39.214542755227413</c:v>
                </c:pt>
                <c:pt idx="8273">
                  <c:v>13.762261674469265</c:v>
                </c:pt>
                <c:pt idx="8274">
                  <c:v>13.761802448875155</c:v>
                </c:pt>
                <c:pt idx="8275">
                  <c:v>13.761056207284716</c:v>
                </c:pt>
                <c:pt idx="8276">
                  <c:v>13.760769191288405</c:v>
                </c:pt>
                <c:pt idx="8277">
                  <c:v>13.760309965694292</c:v>
                </c:pt>
                <c:pt idx="8278">
                  <c:v>6.8917528275986832</c:v>
                </c:pt>
                <c:pt idx="8279">
                  <c:v>6.8911213924067924</c:v>
                </c:pt>
                <c:pt idx="8280">
                  <c:v>6.8891696836318106</c:v>
                </c:pt>
                <c:pt idx="8281">
                  <c:v>6.8885382484399109</c:v>
                </c:pt>
                <c:pt idx="8282">
                  <c:v>6.8888826676355004</c:v>
                </c:pt>
                <c:pt idx="8283">
                  <c:v>6.8889974740340323</c:v>
                </c:pt>
                <c:pt idx="8284">
                  <c:v>6.8882512324436007</c:v>
                </c:pt>
                <c:pt idx="8285">
                  <c:v>34.527093350746824</c:v>
                </c:pt>
                <c:pt idx="8286">
                  <c:v>34.526259340999488</c:v>
                </c:pt>
                <c:pt idx="8287">
                  <c:v>39.181738371830022</c:v>
                </c:pt>
                <c:pt idx="8288">
                  <c:v>39.183128388075666</c:v>
                </c:pt>
                <c:pt idx="8289">
                  <c:v>39.186186423816132</c:v>
                </c:pt>
                <c:pt idx="8290">
                  <c:v>39.188966456307412</c:v>
                </c:pt>
                <c:pt idx="8291">
                  <c:v>39.18980046605482</c:v>
                </c:pt>
                <c:pt idx="8292">
                  <c:v>39.192024492047857</c:v>
                </c:pt>
                <c:pt idx="8293">
                  <c:v>39.192024492047857</c:v>
                </c:pt>
                <c:pt idx="8294">
                  <c:v>39.193414508293529</c:v>
                </c:pt>
                <c:pt idx="8295">
                  <c:v>39.194248518040894</c:v>
                </c:pt>
                <c:pt idx="8296">
                  <c:v>39.190356472553113</c:v>
                </c:pt>
                <c:pt idx="8297">
                  <c:v>13.756980580136991</c:v>
                </c:pt>
                <c:pt idx="8298">
                  <c:v>13.756234338546552</c:v>
                </c:pt>
                <c:pt idx="8299">
                  <c:v>13.756062128948766</c:v>
                </c:pt>
                <c:pt idx="8300">
                  <c:v>13.75577511295244</c:v>
                </c:pt>
                <c:pt idx="8301">
                  <c:v>13.75548809695613</c:v>
                </c:pt>
                <c:pt idx="8302">
                  <c:v>6.886127314070829</c:v>
                </c:pt>
                <c:pt idx="8303">
                  <c:v>6.8853236692811475</c:v>
                </c:pt>
                <c:pt idx="8304">
                  <c:v>6.8857828948752466</c:v>
                </c:pt>
                <c:pt idx="8305">
                  <c:v>6.8845774276907168</c:v>
                </c:pt>
                <c:pt idx="8306">
                  <c:v>6.8844052180929163</c:v>
                </c:pt>
                <c:pt idx="8307">
                  <c:v>6.8833145573068997</c:v>
                </c:pt>
                <c:pt idx="8308">
                  <c:v>6.8833145573068997</c:v>
                </c:pt>
                <c:pt idx="8309">
                  <c:v>34.496234990093349</c:v>
                </c:pt>
                <c:pt idx="8310">
                  <c:v>34.495400980345963</c:v>
                </c:pt>
                <c:pt idx="8311">
                  <c:v>39.156162072910043</c:v>
                </c:pt>
                <c:pt idx="8312">
                  <c:v>39.153660043667863</c:v>
                </c:pt>
                <c:pt idx="8313">
                  <c:v>39.162000141141739</c:v>
                </c:pt>
                <c:pt idx="8314">
                  <c:v>39.168950222369986</c:v>
                </c:pt>
                <c:pt idx="8315">
                  <c:v>39.17256426460871</c:v>
                </c:pt>
                <c:pt idx="8316">
                  <c:v>39.176456310096547</c:v>
                </c:pt>
                <c:pt idx="8317">
                  <c:v>39.183128388075666</c:v>
                </c:pt>
                <c:pt idx="8318">
                  <c:v>39.178680336089606</c:v>
                </c:pt>
                <c:pt idx="8319">
                  <c:v>39.176456310096547</c:v>
                </c:pt>
                <c:pt idx="8320">
                  <c:v>39.172008258110466</c:v>
                </c:pt>
                <c:pt idx="8321">
                  <c:v>13.753478984981889</c:v>
                </c:pt>
                <c:pt idx="8322">
                  <c:v>13.752962356188528</c:v>
                </c:pt>
                <c:pt idx="8323">
                  <c:v>13.752388324195888</c:v>
                </c:pt>
                <c:pt idx="8324">
                  <c:v>13.751584679406193</c:v>
                </c:pt>
                <c:pt idx="8325">
                  <c:v>13.7514124698084</c:v>
                </c:pt>
                <c:pt idx="8326">
                  <c:v>6.8802147845466539</c:v>
                </c:pt>
                <c:pt idx="8327">
                  <c:v>6.8795833493547542</c:v>
                </c:pt>
                <c:pt idx="8328">
                  <c:v>6.881133235734878</c:v>
                </c:pt>
                <c:pt idx="8329">
                  <c:v>6.8814776549304586</c:v>
                </c:pt>
                <c:pt idx="8330">
                  <c:v>6.8782630757716943</c:v>
                </c:pt>
                <c:pt idx="8331">
                  <c:v>6.878148269373157</c:v>
                </c:pt>
                <c:pt idx="8332">
                  <c:v>6.8760243510004075</c:v>
                </c:pt>
                <c:pt idx="8333">
                  <c:v>34.464542619692502</c:v>
                </c:pt>
                <c:pt idx="8334">
                  <c:v>34.468434665180347</c:v>
                </c:pt>
                <c:pt idx="8335">
                  <c:v>39.133643809730444</c:v>
                </c:pt>
                <c:pt idx="8336">
                  <c:v>39.14226191045352</c:v>
                </c:pt>
                <c:pt idx="8337">
                  <c:v>39.140037884460469</c:v>
                </c:pt>
                <c:pt idx="8338">
                  <c:v>39.150602007927425</c:v>
                </c:pt>
                <c:pt idx="8339">
                  <c:v>39.152270027422219</c:v>
                </c:pt>
                <c:pt idx="8340">
                  <c:v>39.152270027422219</c:v>
                </c:pt>
                <c:pt idx="8341">
                  <c:v>39.153104037169634</c:v>
                </c:pt>
                <c:pt idx="8342">
                  <c:v>39.15143601767479</c:v>
                </c:pt>
                <c:pt idx="8343">
                  <c:v>39.146987965688709</c:v>
                </c:pt>
                <c:pt idx="8344">
                  <c:v>39.14226191045352</c:v>
                </c:pt>
                <c:pt idx="8345">
                  <c:v>13.746533197870965</c:v>
                </c:pt>
                <c:pt idx="8346">
                  <c:v>13.745385133885689</c:v>
                </c:pt>
                <c:pt idx="8347">
                  <c:v>13.746073972276855</c:v>
                </c:pt>
                <c:pt idx="8348">
                  <c:v>13.744122263501897</c:v>
                </c:pt>
                <c:pt idx="8349">
                  <c:v>13.7431464091144</c:v>
                </c:pt>
                <c:pt idx="8350">
                  <c:v>6.8728097718416192</c:v>
                </c:pt>
                <c:pt idx="8351">
                  <c:v>6.8736134166313159</c:v>
                </c:pt>
                <c:pt idx="8352">
                  <c:v>6.8729819814394144</c:v>
                </c:pt>
                <c:pt idx="8353">
                  <c:v>6.8721209334504545</c:v>
                </c:pt>
                <c:pt idx="8354">
                  <c:v>6.8739578358268965</c:v>
                </c:pt>
                <c:pt idx="8355">
                  <c:v>6.8708006598673874</c:v>
                </c:pt>
                <c:pt idx="8356">
                  <c:v>6.8721209334504545</c:v>
                </c:pt>
                <c:pt idx="8357">
                  <c:v>34.443970379256854</c:v>
                </c:pt>
                <c:pt idx="8358">
                  <c:v>34.441746353263795</c:v>
                </c:pt>
                <c:pt idx="8359">
                  <c:v>39.103063452326118</c:v>
                </c:pt>
                <c:pt idx="8360">
                  <c:v>39.105287478319156</c:v>
                </c:pt>
                <c:pt idx="8361">
                  <c:v>39.108623517308743</c:v>
                </c:pt>
                <c:pt idx="8362">
                  <c:v>39.103897462073498</c:v>
                </c:pt>
                <c:pt idx="8363">
                  <c:v>39.107789507561392</c:v>
                </c:pt>
                <c:pt idx="8364">
                  <c:v>39.116407608284426</c:v>
                </c:pt>
                <c:pt idx="8365">
                  <c:v>39.132253793484772</c:v>
                </c:pt>
                <c:pt idx="8366">
                  <c:v>39.136701845470917</c:v>
                </c:pt>
                <c:pt idx="8367">
                  <c:v>39.137535855218346</c:v>
                </c:pt>
                <c:pt idx="8368">
                  <c:v>39.124469702509124</c:v>
                </c:pt>
                <c:pt idx="8369">
                  <c:v>13.740735474745332</c:v>
                </c:pt>
                <c:pt idx="8370">
                  <c:v>13.741998345129133</c:v>
                </c:pt>
                <c:pt idx="8371">
                  <c:v>13.742514973922496</c:v>
                </c:pt>
                <c:pt idx="8372">
                  <c:v>13.744753698693799</c:v>
                </c:pt>
                <c:pt idx="8373">
                  <c:v>13.746073972276855</c:v>
                </c:pt>
                <c:pt idx="8374">
                  <c:v>6.8778038501775747</c:v>
                </c:pt>
                <c:pt idx="8375">
                  <c:v>6.8779760597753778</c:v>
                </c:pt>
                <c:pt idx="8376">
                  <c:v>6.878148269373157</c:v>
                </c:pt>
                <c:pt idx="8377">
                  <c:v>6.8774594309819959</c:v>
                </c:pt>
                <c:pt idx="8378">
                  <c:v>6.8776316405797822</c:v>
                </c:pt>
                <c:pt idx="8379">
                  <c:v>6.8770002053878798</c:v>
                </c:pt>
                <c:pt idx="8380">
                  <c:v>6.8765409797937798</c:v>
                </c:pt>
                <c:pt idx="8381">
                  <c:v>34.47093669442247</c:v>
                </c:pt>
                <c:pt idx="8382">
                  <c:v>34.471492700920749</c:v>
                </c:pt>
                <c:pt idx="8383">
                  <c:v>39.135311829225238</c:v>
                </c:pt>
                <c:pt idx="8384">
                  <c:v>39.132809799983065</c:v>
                </c:pt>
                <c:pt idx="8385">
                  <c:v>39.132809799983065</c:v>
                </c:pt>
                <c:pt idx="8386">
                  <c:v>39.132253793484772</c:v>
                </c:pt>
                <c:pt idx="8387">
                  <c:v>39.127527738249611</c:v>
                </c:pt>
                <c:pt idx="8388">
                  <c:v>39.127527738249611</c:v>
                </c:pt>
                <c:pt idx="8389">
                  <c:v>39.127527738249611</c:v>
                </c:pt>
                <c:pt idx="8390">
                  <c:v>39.128917754495269</c:v>
                </c:pt>
                <c:pt idx="8391">
                  <c:v>39.133643809730444</c:v>
                </c:pt>
                <c:pt idx="8392">
                  <c:v>39.12502570900741</c:v>
                </c:pt>
                <c:pt idx="8393">
                  <c:v>13.743318618712204</c:v>
                </c:pt>
                <c:pt idx="8394">
                  <c:v>13.743663037907783</c:v>
                </c:pt>
                <c:pt idx="8395">
                  <c:v>13.741366909937231</c:v>
                </c:pt>
                <c:pt idx="8396">
                  <c:v>13.741998345129133</c:v>
                </c:pt>
                <c:pt idx="8397">
                  <c:v>13.739702217158571</c:v>
                </c:pt>
                <c:pt idx="8398">
                  <c:v>6.8701692246754957</c:v>
                </c:pt>
                <c:pt idx="8399">
                  <c:v>6.8709728694651764</c:v>
                </c:pt>
                <c:pt idx="8400">
                  <c:v>6.8737856262291048</c:v>
                </c:pt>
                <c:pt idx="8401">
                  <c:v>6.8740726422254372</c:v>
                </c:pt>
                <c:pt idx="8402">
                  <c:v>6.8750484966129122</c:v>
                </c:pt>
                <c:pt idx="8403">
                  <c:v>6.8753929158085043</c:v>
                </c:pt>
                <c:pt idx="8404">
                  <c:v>6.8757373350040742</c:v>
                </c:pt>
                <c:pt idx="8405">
                  <c:v>34.466210639187274</c:v>
                </c:pt>
                <c:pt idx="8406">
                  <c:v>34.464542619692502</c:v>
                </c:pt>
                <c:pt idx="8407">
                  <c:v>39.125859718754825</c:v>
                </c:pt>
                <c:pt idx="8408">
                  <c:v>39.125859718754825</c:v>
                </c:pt>
                <c:pt idx="8409">
                  <c:v>39.126693728502197</c:v>
                </c:pt>
                <c:pt idx="8410">
                  <c:v>39.129751764242691</c:v>
                </c:pt>
                <c:pt idx="8411">
                  <c:v>39.132253793484772</c:v>
                </c:pt>
                <c:pt idx="8412">
                  <c:v>39.139203874713054</c:v>
                </c:pt>
                <c:pt idx="8413">
                  <c:v>39.143651926699157</c:v>
                </c:pt>
                <c:pt idx="8414">
                  <c:v>39.146153955941379</c:v>
                </c:pt>
                <c:pt idx="8415">
                  <c:v>39.148377981934345</c:v>
                </c:pt>
                <c:pt idx="8416">
                  <c:v>39.144485936446557</c:v>
                </c:pt>
                <c:pt idx="8417">
                  <c:v>13.746992423465086</c:v>
                </c:pt>
                <c:pt idx="8418">
                  <c:v>13.746360988273175</c:v>
                </c:pt>
                <c:pt idx="8419">
                  <c:v>13.744925908291581</c:v>
                </c:pt>
                <c:pt idx="8420">
                  <c:v>13.744294473099675</c:v>
                </c:pt>
                <c:pt idx="8421">
                  <c:v>13.739874426756364</c:v>
                </c:pt>
                <c:pt idx="8422">
                  <c:v>6.8739578358268965</c:v>
                </c:pt>
                <c:pt idx="8423">
                  <c:v>6.871489498258561</c:v>
                </c:pt>
                <c:pt idx="8424">
                  <c:v>6.8706858534688697</c:v>
                </c:pt>
                <c:pt idx="8425">
                  <c:v>6.872293143048247</c:v>
                </c:pt>
                <c:pt idx="8426">
                  <c:v>6.87263756224384</c:v>
                </c:pt>
                <c:pt idx="8427">
                  <c:v>6.8728097718416192</c:v>
                </c:pt>
                <c:pt idx="8428">
                  <c:v>6.8730967878379383</c:v>
                </c:pt>
                <c:pt idx="8429">
                  <c:v>34.454256499474681</c:v>
                </c:pt>
                <c:pt idx="8430">
                  <c:v>34.453700492976402</c:v>
                </c:pt>
                <c:pt idx="8431">
                  <c:v>39.11084754330183</c:v>
                </c:pt>
                <c:pt idx="8432">
                  <c:v>39.106121488066542</c:v>
                </c:pt>
                <c:pt idx="8433">
                  <c:v>39.108623517308743</c:v>
                </c:pt>
                <c:pt idx="8434">
                  <c:v>39.112515562796546</c:v>
                </c:pt>
                <c:pt idx="8435">
                  <c:v>39.118909637526585</c:v>
                </c:pt>
                <c:pt idx="8436">
                  <c:v>39.118909637526585</c:v>
                </c:pt>
                <c:pt idx="8437">
                  <c:v>39.126693728502197</c:v>
                </c:pt>
                <c:pt idx="8438">
                  <c:v>39.139203874713054</c:v>
                </c:pt>
                <c:pt idx="8439">
                  <c:v>39.146987965688709</c:v>
                </c:pt>
                <c:pt idx="8440">
                  <c:v>39.146987965688709</c:v>
                </c:pt>
                <c:pt idx="8441">
                  <c:v>13.746188778675387</c:v>
                </c:pt>
                <c:pt idx="8442">
                  <c:v>13.745270327487171</c:v>
                </c:pt>
                <c:pt idx="8443">
                  <c:v>13.744925908291581</c:v>
                </c:pt>
                <c:pt idx="8444">
                  <c:v>13.744753698693799</c:v>
                </c:pt>
                <c:pt idx="8445">
                  <c:v>13.745385133885689</c:v>
                </c:pt>
                <c:pt idx="8446">
                  <c:v>6.8771724149856714</c:v>
                </c:pt>
                <c:pt idx="8447">
                  <c:v>6.8766557861922983</c:v>
                </c:pt>
                <c:pt idx="8448">
                  <c:v>6.8761965605981894</c:v>
                </c:pt>
                <c:pt idx="8449">
                  <c:v>6.8761965605981894</c:v>
                </c:pt>
                <c:pt idx="8450">
                  <c:v>6.8761965605981894</c:v>
                </c:pt>
                <c:pt idx="8451">
                  <c:v>6.8761965605981894</c:v>
                </c:pt>
                <c:pt idx="8452">
                  <c:v>6.8761965605981894</c:v>
                </c:pt>
                <c:pt idx="8453">
                  <c:v>34.475384746408579</c:v>
                </c:pt>
                <c:pt idx="8454">
                  <c:v>34.47872078539816</c:v>
                </c:pt>
                <c:pt idx="8455">
                  <c:v>39.137535855218346</c:v>
                </c:pt>
                <c:pt idx="8456">
                  <c:v>39.133643809730444</c:v>
                </c:pt>
                <c:pt idx="8457">
                  <c:v>39.132253793484772</c:v>
                </c:pt>
                <c:pt idx="8458">
                  <c:v>39.131419783737421</c:v>
                </c:pt>
                <c:pt idx="8459">
                  <c:v>39.133643809730444</c:v>
                </c:pt>
                <c:pt idx="8460">
                  <c:v>39.134477819477851</c:v>
                </c:pt>
                <c:pt idx="8461">
                  <c:v>39.144485936446557</c:v>
                </c:pt>
                <c:pt idx="8462">
                  <c:v>39.146153955941379</c:v>
                </c:pt>
                <c:pt idx="8463">
                  <c:v>39.145319946193901</c:v>
                </c:pt>
                <c:pt idx="8464">
                  <c:v>39.140037884460469</c:v>
                </c:pt>
                <c:pt idx="8465">
                  <c:v>13.745270327487171</c:v>
                </c:pt>
                <c:pt idx="8466">
                  <c:v>13.744753698693799</c:v>
                </c:pt>
                <c:pt idx="8467">
                  <c:v>13.744925908291581</c:v>
                </c:pt>
                <c:pt idx="8468">
                  <c:v>13.744466682697469</c:v>
                </c:pt>
                <c:pt idx="8469">
                  <c:v>13.743777844306305</c:v>
                </c:pt>
                <c:pt idx="8470">
                  <c:v>6.8744170614210081</c:v>
                </c:pt>
                <c:pt idx="8471">
                  <c:v>6.8736134166313159</c:v>
                </c:pt>
                <c:pt idx="8472">
                  <c:v>6.8732689974357415</c:v>
                </c:pt>
                <c:pt idx="8473">
                  <c:v>6.8729819814394144</c:v>
                </c:pt>
                <c:pt idx="8474">
                  <c:v>6.87263756224384</c:v>
                </c:pt>
                <c:pt idx="8475">
                  <c:v>6.8720061270519377</c:v>
                </c:pt>
                <c:pt idx="8476">
                  <c:v>6.871489498258561</c:v>
                </c:pt>
                <c:pt idx="8477">
                  <c:v>34.447306418246399</c:v>
                </c:pt>
                <c:pt idx="8478">
                  <c:v>34.44007833376903</c:v>
                </c:pt>
                <c:pt idx="8479">
                  <c:v>39.102229442578761</c:v>
                </c:pt>
                <c:pt idx="8480">
                  <c:v>39.106121488066542</c:v>
                </c:pt>
                <c:pt idx="8481">
                  <c:v>39.105287478319156</c:v>
                </c:pt>
                <c:pt idx="8482">
                  <c:v>39.109457527056115</c:v>
                </c:pt>
                <c:pt idx="8483">
                  <c:v>39.110291536803523</c:v>
                </c:pt>
                <c:pt idx="8484">
                  <c:v>39.11084754330183</c:v>
                </c:pt>
                <c:pt idx="8485">
                  <c:v>39.121133663519586</c:v>
                </c:pt>
                <c:pt idx="8486">
                  <c:v>39.125859718754825</c:v>
                </c:pt>
                <c:pt idx="8487">
                  <c:v>39.132253793484772</c:v>
                </c:pt>
                <c:pt idx="8488">
                  <c:v>39.132809799983065</c:v>
                </c:pt>
                <c:pt idx="8489">
                  <c:v>13.745557343483483</c:v>
                </c:pt>
                <c:pt idx="8490">
                  <c:v>13.745729553081267</c:v>
                </c:pt>
                <c:pt idx="8491">
                  <c:v>13.743777844306305</c:v>
                </c:pt>
                <c:pt idx="8492">
                  <c:v>13.742974199516606</c:v>
                </c:pt>
                <c:pt idx="8493">
                  <c:v>13.742974199516606</c:v>
                </c:pt>
                <c:pt idx="8494">
                  <c:v>6.8745892710188112</c:v>
                </c:pt>
                <c:pt idx="8495">
                  <c:v>6.8755651254062835</c:v>
                </c:pt>
                <c:pt idx="8496">
                  <c:v>6.8753929158085043</c:v>
                </c:pt>
                <c:pt idx="8497">
                  <c:v>6.8763687701959872</c:v>
                </c:pt>
                <c:pt idx="8498">
                  <c:v>6.8763687701959872</c:v>
                </c:pt>
                <c:pt idx="8499">
                  <c:v>6.8773446245834657</c:v>
                </c:pt>
                <c:pt idx="8500">
                  <c:v>6.8779760597753778</c:v>
                </c:pt>
                <c:pt idx="8501">
                  <c:v>34.479276791896396</c:v>
                </c:pt>
                <c:pt idx="8502">
                  <c:v>34.484002847131599</c:v>
                </c:pt>
                <c:pt idx="8503">
                  <c:v>39.137535855218346</c:v>
                </c:pt>
                <c:pt idx="8504">
                  <c:v>39.144485936446557</c:v>
                </c:pt>
                <c:pt idx="8505">
                  <c:v>39.159776115148702</c:v>
                </c:pt>
                <c:pt idx="8506">
                  <c:v>39.179514345836942</c:v>
                </c:pt>
                <c:pt idx="8507">
                  <c:v>39.178680336089606</c:v>
                </c:pt>
                <c:pt idx="8508">
                  <c:v>39.18396239782308</c:v>
                </c:pt>
                <c:pt idx="8509">
                  <c:v>39.188410449809155</c:v>
                </c:pt>
                <c:pt idx="8510">
                  <c:v>39.192024492047857</c:v>
                </c:pt>
                <c:pt idx="8511">
                  <c:v>39.190356472553113</c:v>
                </c:pt>
                <c:pt idx="8512">
                  <c:v>39.192580498546121</c:v>
                </c:pt>
                <c:pt idx="8513">
                  <c:v>13.75548809695613</c:v>
                </c:pt>
                <c:pt idx="8514">
                  <c:v>13.754856661764221</c:v>
                </c:pt>
                <c:pt idx="8515">
                  <c:v>13.756062128948766</c:v>
                </c:pt>
                <c:pt idx="8516">
                  <c:v>13.75577511295244</c:v>
                </c:pt>
                <c:pt idx="8517">
                  <c:v>13.755028871362024</c:v>
                </c:pt>
                <c:pt idx="8518">
                  <c:v>6.8870457652590495</c:v>
                </c:pt>
                <c:pt idx="8519">
                  <c:v>6.8885382484399109</c:v>
                </c:pt>
                <c:pt idx="8520">
                  <c:v>6.8885382484399109</c:v>
                </c:pt>
                <c:pt idx="8521">
                  <c:v>6.8899159252222431</c:v>
                </c:pt>
                <c:pt idx="8522">
                  <c:v>6.8837737829010246</c:v>
                </c:pt>
                <c:pt idx="8523">
                  <c:v>6.8831997509083749</c:v>
                </c:pt>
                <c:pt idx="8524">
                  <c:v>6.8820516869231101</c:v>
                </c:pt>
                <c:pt idx="8525">
                  <c:v>34.502351061574259</c:v>
                </c:pt>
                <c:pt idx="8526">
                  <c:v>34.504575087567254</c:v>
                </c:pt>
                <c:pt idx="8527">
                  <c:v>39.154494053415242</c:v>
                </c:pt>
                <c:pt idx="8528">
                  <c:v>39.16450217038394</c:v>
                </c:pt>
                <c:pt idx="8529">
                  <c:v>39.161444134643503</c:v>
                </c:pt>
                <c:pt idx="8530">
                  <c:v>39.168950222369986</c:v>
                </c:pt>
                <c:pt idx="8531">
                  <c:v>39.168950222369986</c:v>
                </c:pt>
                <c:pt idx="8532">
                  <c:v>39.154494053415242</c:v>
                </c:pt>
                <c:pt idx="8533">
                  <c:v>39.17423228410351</c:v>
                </c:pt>
                <c:pt idx="8534">
                  <c:v>39.179514345836942</c:v>
                </c:pt>
                <c:pt idx="8535">
                  <c:v>39.178680336089606</c:v>
                </c:pt>
                <c:pt idx="8536">
                  <c:v>39.183128388075666</c:v>
                </c:pt>
                <c:pt idx="8537">
                  <c:v>13.759850740100184</c:v>
                </c:pt>
                <c:pt idx="8538">
                  <c:v>13.763180125657476</c:v>
                </c:pt>
                <c:pt idx="8539">
                  <c:v>13.763581948052323</c:v>
                </c:pt>
                <c:pt idx="8540">
                  <c:v>13.762548690465586</c:v>
                </c:pt>
                <c:pt idx="8541">
                  <c:v>13.763007916059685</c:v>
                </c:pt>
                <c:pt idx="8542">
                  <c:v>6.8929582947832326</c:v>
                </c:pt>
                <c:pt idx="8543">
                  <c:v>6.8915806180009058</c:v>
                </c:pt>
                <c:pt idx="8544">
                  <c:v>6.8918676339972116</c:v>
                </c:pt>
                <c:pt idx="8545">
                  <c:v>6.8882512324436007</c:v>
                </c:pt>
                <c:pt idx="8546">
                  <c:v>6.8873327812553695</c:v>
                </c:pt>
                <c:pt idx="8547">
                  <c:v>6.8865865396649504</c:v>
                </c:pt>
                <c:pt idx="8548">
                  <c:v>6.8854958788789249</c:v>
                </c:pt>
                <c:pt idx="8549">
                  <c:v>34.515695217532517</c:v>
                </c:pt>
                <c:pt idx="8550">
                  <c:v>34.514305201286859</c:v>
                </c:pt>
                <c:pt idx="8551">
                  <c:v>39.174788290601782</c:v>
                </c:pt>
                <c:pt idx="8552">
                  <c:v>39.176456310096547</c:v>
                </c:pt>
                <c:pt idx="8553">
                  <c:v>39.177846326342205</c:v>
                </c:pt>
                <c:pt idx="8554">
                  <c:v>39.179514345836942</c:v>
                </c:pt>
                <c:pt idx="8555">
                  <c:v>39.18229437832828</c:v>
                </c:pt>
                <c:pt idx="8556">
                  <c:v>39.18980046605482</c:v>
                </c:pt>
                <c:pt idx="8557">
                  <c:v>39.194248518040894</c:v>
                </c:pt>
                <c:pt idx="8558">
                  <c:v>39.201476602518227</c:v>
                </c:pt>
                <c:pt idx="8559">
                  <c:v>39.200642592770905</c:v>
                </c:pt>
                <c:pt idx="8560">
                  <c:v>39.194804524539151</c:v>
                </c:pt>
                <c:pt idx="8561">
                  <c:v>13.759391514506076</c:v>
                </c:pt>
                <c:pt idx="8562">
                  <c:v>13.763754157650126</c:v>
                </c:pt>
                <c:pt idx="8563">
                  <c:v>13.762720900063377</c:v>
                </c:pt>
                <c:pt idx="8564">
                  <c:v>13.763180125657476</c:v>
                </c:pt>
                <c:pt idx="8565">
                  <c:v>13.762433884067057</c:v>
                </c:pt>
                <c:pt idx="8566">
                  <c:v>6.8957710515471611</c:v>
                </c:pt>
                <c:pt idx="8567">
                  <c:v>6.893991552369986</c:v>
                </c:pt>
                <c:pt idx="8568">
                  <c:v>6.8948526003589334</c:v>
                </c:pt>
                <c:pt idx="8569">
                  <c:v>6.8915806180009058</c:v>
                </c:pt>
                <c:pt idx="8570">
                  <c:v>6.8903751508163644</c:v>
                </c:pt>
                <c:pt idx="8571">
                  <c:v>6.8927860851854348</c:v>
                </c:pt>
                <c:pt idx="8572">
                  <c:v>6.8950248099567339</c:v>
                </c:pt>
                <c:pt idx="8573">
                  <c:v>34.535155444971622</c:v>
                </c:pt>
                <c:pt idx="8574">
                  <c:v>34.530707392985533</c:v>
                </c:pt>
                <c:pt idx="8575">
                  <c:v>39.217322787718764</c:v>
                </c:pt>
                <c:pt idx="8576">
                  <c:v>39.228164914434785</c:v>
                </c:pt>
                <c:pt idx="8577">
                  <c:v>39.197862560279596</c:v>
                </c:pt>
                <c:pt idx="8578">
                  <c:v>39.248459151621304</c:v>
                </c:pt>
                <c:pt idx="8579">
                  <c:v>39.242899086638666</c:v>
                </c:pt>
                <c:pt idx="8580">
                  <c:v>39.252629200358299</c:v>
                </c:pt>
                <c:pt idx="8581">
                  <c:v>39.258189265340881</c:v>
                </c:pt>
                <c:pt idx="8582">
                  <c:v>39.258189265340881</c:v>
                </c:pt>
                <c:pt idx="8583">
                  <c:v>39.253463210105672</c:v>
                </c:pt>
                <c:pt idx="8584">
                  <c:v>39.24651312887741</c:v>
                </c:pt>
                <c:pt idx="8585">
                  <c:v>13.77058513836251</c:v>
                </c:pt>
                <c:pt idx="8586">
                  <c:v>13.770011106369875</c:v>
                </c:pt>
                <c:pt idx="8587">
                  <c:v>13.765046439902591</c:v>
                </c:pt>
                <c:pt idx="8588">
                  <c:v>13.763784580385826</c:v>
                </c:pt>
                <c:pt idx="8589">
                  <c:v>13.762229099864292</c:v>
                </c:pt>
                <c:pt idx="8590">
                  <c:v>6.8958351358918595</c:v>
                </c:pt>
                <c:pt idx="8591">
                  <c:v>6.8954223225219726</c:v>
                </c:pt>
                <c:pt idx="8592">
                  <c:v>6.8911762025557612</c:v>
                </c:pt>
                <c:pt idx="8593">
                  <c:v>6.8901076040815452</c:v>
                </c:pt>
                <c:pt idx="8594">
                  <c:v>6.8903840888160381</c:v>
                </c:pt>
                <c:pt idx="8595">
                  <c:v>6.8892072765470989</c:v>
                </c:pt>
                <c:pt idx="8596">
                  <c:v>6.8887957046321437</c:v>
                </c:pt>
                <c:pt idx="8597">
                  <c:v>34.544162046278565</c:v>
                </c:pt>
                <c:pt idx="8598">
                  <c:v>34.549664703762808</c:v>
                </c:pt>
                <c:pt idx="8599">
                  <c:v>39.207686604322951</c:v>
                </c:pt>
                <c:pt idx="8600">
                  <c:v>39.216541880690144</c:v>
                </c:pt>
                <c:pt idx="8601">
                  <c:v>39.219323895019485</c:v>
                </c:pt>
                <c:pt idx="8602">
                  <c:v>39.218156797466122</c:v>
                </c:pt>
                <c:pt idx="8603">
                  <c:v>39.220936829957438</c:v>
                </c:pt>
                <c:pt idx="8604">
                  <c:v>39.220920701388309</c:v>
                </c:pt>
                <c:pt idx="8605">
                  <c:v>39.212318729234411</c:v>
                </c:pt>
                <c:pt idx="8606">
                  <c:v>39.21537676497482</c:v>
                </c:pt>
                <c:pt idx="8607">
                  <c:v>39.21537676497482</c:v>
                </c:pt>
                <c:pt idx="8608">
                  <c:v>39.213152738981769</c:v>
                </c:pt>
                <c:pt idx="8609">
                  <c:v>13.758358256919321</c:v>
                </c:pt>
                <c:pt idx="8610">
                  <c:v>13.758817482513432</c:v>
                </c:pt>
                <c:pt idx="8611">
                  <c:v>13.75898969211122</c:v>
                </c:pt>
                <c:pt idx="8612">
                  <c:v>13.756406548144344</c:v>
                </c:pt>
                <c:pt idx="8613">
                  <c:v>13.75577511295244</c:v>
                </c:pt>
                <c:pt idx="8614">
                  <c:v>6.8876772004509519</c:v>
                </c:pt>
                <c:pt idx="8615">
                  <c:v>6.8865865396649504</c:v>
                </c:pt>
                <c:pt idx="8616">
                  <c:v>6.8848644436870261</c:v>
                </c:pt>
                <c:pt idx="8617">
                  <c:v>6.8831997509083749</c:v>
                </c:pt>
                <c:pt idx="8618">
                  <c:v>6.8814776549304586</c:v>
                </c:pt>
                <c:pt idx="8619">
                  <c:v>6.8798703653510715</c:v>
                </c:pt>
                <c:pt idx="8620">
                  <c:v>6.8826831221150098</c:v>
                </c:pt>
                <c:pt idx="8621">
                  <c:v>34.501517051826845</c:v>
                </c:pt>
                <c:pt idx="8622">
                  <c:v>34.503741077819903</c:v>
                </c:pt>
                <c:pt idx="8623">
                  <c:v>39.156162072910043</c:v>
                </c:pt>
                <c:pt idx="8624">
                  <c:v>39.137535855218346</c:v>
                </c:pt>
                <c:pt idx="8625">
                  <c:v>39.141427900706113</c:v>
                </c:pt>
                <c:pt idx="8626">
                  <c:v>39.150046001429175</c:v>
                </c:pt>
                <c:pt idx="8627">
                  <c:v>39.156718079408279</c:v>
                </c:pt>
                <c:pt idx="8628">
                  <c:v>39.158942105401344</c:v>
                </c:pt>
                <c:pt idx="8629">
                  <c:v>39.165058176882255</c:v>
                </c:pt>
                <c:pt idx="8630">
                  <c:v>39.169506228868329</c:v>
                </c:pt>
                <c:pt idx="8631">
                  <c:v>39.172008258110466</c:v>
                </c:pt>
                <c:pt idx="8632">
                  <c:v>39.171174248363123</c:v>
                </c:pt>
                <c:pt idx="8633">
                  <c:v>13.752503130594416</c:v>
                </c:pt>
                <c:pt idx="8634">
                  <c:v>13.750781034616502</c:v>
                </c:pt>
                <c:pt idx="8635">
                  <c:v>13.75095324421428</c:v>
                </c:pt>
                <c:pt idx="8636">
                  <c:v>13.748312697048144</c:v>
                </c:pt>
                <c:pt idx="8637">
                  <c:v>13.751584679406193</c:v>
                </c:pt>
                <c:pt idx="8638">
                  <c:v>6.8806740101407682</c:v>
                </c:pt>
                <c:pt idx="8639">
                  <c:v>6.8815924613289878</c:v>
                </c:pt>
                <c:pt idx="8640">
                  <c:v>6.8814776549304586</c:v>
                </c:pt>
                <c:pt idx="8641">
                  <c:v>6.8813054453326803</c:v>
                </c:pt>
                <c:pt idx="8642">
                  <c:v>6.880329590945184</c:v>
                </c:pt>
                <c:pt idx="8643">
                  <c:v>6.880329590945184</c:v>
                </c:pt>
                <c:pt idx="8644">
                  <c:v>6.881133235734878</c:v>
                </c:pt>
                <c:pt idx="8645">
                  <c:v>34.485670866626393</c:v>
                </c:pt>
                <c:pt idx="8646">
                  <c:v>34.477052765903352</c:v>
                </c:pt>
                <c:pt idx="8647">
                  <c:v>39.146987965688709</c:v>
                </c:pt>
                <c:pt idx="8648">
                  <c:v>39.138369864965661</c:v>
                </c:pt>
                <c:pt idx="8649">
                  <c:v>39.146987965688709</c:v>
                </c:pt>
                <c:pt idx="8650">
                  <c:v>39.140593890958733</c:v>
                </c:pt>
                <c:pt idx="8651">
                  <c:v>39.14921199168176</c:v>
                </c:pt>
                <c:pt idx="8652">
                  <c:v>39.155328063162635</c:v>
                </c:pt>
                <c:pt idx="8653">
                  <c:v>39.150602007927425</c:v>
                </c:pt>
                <c:pt idx="8654">
                  <c:v>39.159776115148702</c:v>
                </c:pt>
                <c:pt idx="8655">
                  <c:v>39.168950222369986</c:v>
                </c:pt>
                <c:pt idx="8656">
                  <c:v>39.176456310096547</c:v>
                </c:pt>
                <c:pt idx="8657">
                  <c:v>13.753593791380414</c:v>
                </c:pt>
                <c:pt idx="8658">
                  <c:v>13.753766000978217</c:v>
                </c:pt>
                <c:pt idx="8659">
                  <c:v>13.753766000978217</c:v>
                </c:pt>
                <c:pt idx="8660">
                  <c:v>13.752388324195888</c:v>
                </c:pt>
                <c:pt idx="8661">
                  <c:v>13.752503130594416</c:v>
                </c:pt>
                <c:pt idx="8662">
                  <c:v>6.8839459924988153</c:v>
                </c:pt>
                <c:pt idx="8663">
                  <c:v>6.8830275413105806</c:v>
                </c:pt>
                <c:pt idx="8664">
                  <c:v>6.8802147845466539</c:v>
                </c:pt>
                <c:pt idx="8665">
                  <c:v>6.8757373350040742</c:v>
                </c:pt>
                <c:pt idx="8666">
                  <c:v>6.878148269373157</c:v>
                </c:pt>
                <c:pt idx="8667">
                  <c:v>6.8795833493547542</c:v>
                </c:pt>
                <c:pt idx="8668">
                  <c:v>6.8742448518232182</c:v>
                </c:pt>
                <c:pt idx="8669">
                  <c:v>34.473160720415535</c:v>
                </c:pt>
                <c:pt idx="8670">
                  <c:v>34.48872890236683</c:v>
                </c:pt>
                <c:pt idx="8671">
                  <c:v>39.14921199168176</c:v>
                </c:pt>
                <c:pt idx="8672">
                  <c:v>39.158386098903065</c:v>
                </c:pt>
                <c:pt idx="8673">
                  <c:v>39.158386098903065</c:v>
                </c:pt>
                <c:pt idx="8674">
                  <c:v>39.168950222369986</c:v>
                </c:pt>
                <c:pt idx="8675">
                  <c:v>39.176456310096547</c:v>
                </c:pt>
                <c:pt idx="8676">
                  <c:v>39.183128388075666</c:v>
                </c:pt>
                <c:pt idx="8677">
                  <c:v>39.180904362082579</c:v>
                </c:pt>
                <c:pt idx="8678">
                  <c:v>39.184518404321324</c:v>
                </c:pt>
                <c:pt idx="8679">
                  <c:v>39.18007035233525</c:v>
                </c:pt>
                <c:pt idx="8680">
                  <c:v>39.169506228868329</c:v>
                </c:pt>
                <c:pt idx="8681">
                  <c:v>13.752503130594416</c:v>
                </c:pt>
                <c:pt idx="8682">
                  <c:v>13.752962356188528</c:v>
                </c:pt>
                <c:pt idx="8683">
                  <c:v>13.752675340192205</c:v>
                </c:pt>
                <c:pt idx="8684">
                  <c:v>13.752675340192205</c:v>
                </c:pt>
                <c:pt idx="8685">
                  <c:v>13.753134565786306</c:v>
                </c:pt>
                <c:pt idx="8686">
                  <c:v>6.8845774276907168</c:v>
                </c:pt>
                <c:pt idx="8687">
                  <c:v>6.8856680884767272</c:v>
                </c:pt>
                <c:pt idx="8688">
                  <c:v>6.8853236692811475</c:v>
                </c:pt>
                <c:pt idx="8689">
                  <c:v>6.8848644436870261</c:v>
                </c:pt>
                <c:pt idx="8690">
                  <c:v>6.8850366532848248</c:v>
                </c:pt>
                <c:pt idx="8691">
                  <c:v>6.8848644436870261</c:v>
                </c:pt>
                <c:pt idx="8692">
                  <c:v>6.8848644436870261</c:v>
                </c:pt>
                <c:pt idx="8693">
                  <c:v>34.51291518504118</c:v>
                </c:pt>
                <c:pt idx="8694">
                  <c:v>34.518197246774633</c:v>
                </c:pt>
                <c:pt idx="8695">
                  <c:v>39.176456310096547</c:v>
                </c:pt>
                <c:pt idx="8696">
                  <c:v>39.177012316594848</c:v>
                </c:pt>
                <c:pt idx="8697">
                  <c:v>39.177846326342205</c:v>
                </c:pt>
                <c:pt idx="8698">
                  <c:v>39.179514345836942</c:v>
                </c:pt>
                <c:pt idx="8699">
                  <c:v>39.18229437832828</c:v>
                </c:pt>
                <c:pt idx="8700">
                  <c:v>39.188966456307412</c:v>
                </c:pt>
                <c:pt idx="8701">
                  <c:v>39.196472544033938</c:v>
                </c:pt>
                <c:pt idx="8702">
                  <c:v>39.199252576525268</c:v>
                </c:pt>
                <c:pt idx="8703">
                  <c:v>39.202719371405877</c:v>
                </c:pt>
                <c:pt idx="8704">
                  <c:v>39.18980046605482</c:v>
                </c:pt>
                <c:pt idx="8705">
                  <c:v>13.756406548144344</c:v>
                </c:pt>
                <c:pt idx="8706">
                  <c:v>13.756980580136991</c:v>
                </c:pt>
                <c:pt idx="8707">
                  <c:v>13.756269015731245</c:v>
                </c:pt>
                <c:pt idx="8708">
                  <c:v>13.756381942247909</c:v>
                </c:pt>
                <c:pt idx="8709">
                  <c:v>13.756406548144344</c:v>
                </c:pt>
                <c:pt idx="8710">
                  <c:v>6.8872757072993851</c:v>
                </c:pt>
                <c:pt idx="8711">
                  <c:v>6.8879642164472816</c:v>
                </c:pt>
                <c:pt idx="8712">
                  <c:v>6.8882512324436007</c:v>
                </c:pt>
                <c:pt idx="8713">
                  <c:v>6.8891696836318106</c:v>
                </c:pt>
                <c:pt idx="8714">
                  <c:v>6.8883926076856241</c:v>
                </c:pt>
                <c:pt idx="8715">
                  <c:v>6.8876429986908088</c:v>
                </c:pt>
                <c:pt idx="8716">
                  <c:v>6.8872757072993851</c:v>
                </c:pt>
                <c:pt idx="8717">
                  <c:v>34.539785039421915</c:v>
                </c:pt>
                <c:pt idx="8718">
                  <c:v>34.540460820621689</c:v>
                </c:pt>
                <c:pt idx="8719">
                  <c:v>39.20167327835172</c:v>
                </c:pt>
                <c:pt idx="8720">
                  <c:v>39.196999392588161</c:v>
                </c:pt>
                <c:pt idx="8721">
                  <c:v>39.201582922774691</c:v>
                </c:pt>
                <c:pt idx="8722">
                  <c:v>39.205844102888683</c:v>
                </c:pt>
                <c:pt idx="8723">
                  <c:v>39.211568799365303</c:v>
                </c:pt>
                <c:pt idx="8724">
                  <c:v>39.205655604959169</c:v>
                </c:pt>
                <c:pt idx="8725">
                  <c:v>39.209910545954109</c:v>
                </c:pt>
                <c:pt idx="8726">
                  <c:v>39.208945871284655</c:v>
                </c:pt>
                <c:pt idx="8727">
                  <c:v>39.209713965993309</c:v>
                </c:pt>
                <c:pt idx="8728">
                  <c:v>39.204206458246055</c:v>
                </c:pt>
                <c:pt idx="8729">
                  <c:v>13.757685132286396</c:v>
                </c:pt>
                <c:pt idx="8730">
                  <c:v>13.755532819140225</c:v>
                </c:pt>
                <c:pt idx="8731">
                  <c:v>13.757172555479197</c:v>
                </c:pt>
                <c:pt idx="8732">
                  <c:v>13.756234338546552</c:v>
                </c:pt>
                <c:pt idx="8733">
                  <c:v>13.754397436170118</c:v>
                </c:pt>
                <c:pt idx="8734">
                  <c:v>6.8876772004509519</c:v>
                </c:pt>
                <c:pt idx="8735">
                  <c:v>6.8862995236686313</c:v>
                </c:pt>
                <c:pt idx="8736">
                  <c:v>6.8856680884767272</c:v>
                </c:pt>
                <c:pt idx="8737">
                  <c:v>6.8887104580377105</c:v>
                </c:pt>
                <c:pt idx="8738">
                  <c:v>6.8857828948752466</c:v>
                </c:pt>
                <c:pt idx="8739">
                  <c:v>6.8867587492627411</c:v>
                </c:pt>
                <c:pt idx="8740">
                  <c:v>6.8853236692811475</c:v>
                </c:pt>
                <c:pt idx="8741">
                  <c:v>34.515695217532517</c:v>
                </c:pt>
                <c:pt idx="8742">
                  <c:v>34.518197246774633</c:v>
                </c:pt>
                <c:pt idx="8743">
                  <c:v>39.183128388075666</c:v>
                </c:pt>
                <c:pt idx="8744">
                  <c:v>39.186742430314332</c:v>
                </c:pt>
                <c:pt idx="8745">
                  <c:v>39.184518404321324</c:v>
                </c:pt>
                <c:pt idx="8746">
                  <c:v>39.18396239782308</c:v>
                </c:pt>
                <c:pt idx="8747">
                  <c:v>39.180904362082579</c:v>
                </c:pt>
                <c:pt idx="8748">
                  <c:v>39.184518404321324</c:v>
                </c:pt>
                <c:pt idx="8749">
                  <c:v>39.192024492047857</c:v>
                </c:pt>
                <c:pt idx="8750">
                  <c:v>39.196472544033938</c:v>
                </c:pt>
                <c:pt idx="8751">
                  <c:v>39.196472544033938</c:v>
                </c:pt>
                <c:pt idx="8752">
                  <c:v>39.190356472553113</c:v>
                </c:pt>
                <c:pt idx="8753">
                  <c:v>13.757152789734775</c:v>
                </c:pt>
                <c:pt idx="8754">
                  <c:v>13.756234338546552</c:v>
                </c:pt>
                <c:pt idx="8755">
                  <c:v>13.75548809695613</c:v>
                </c:pt>
                <c:pt idx="8756">
                  <c:v>13.755028871362024</c:v>
                </c:pt>
                <c:pt idx="8757">
                  <c:v>13.751756889003973</c:v>
                </c:pt>
                <c:pt idx="8758">
                  <c:v>6.8839459924988153</c:v>
                </c:pt>
                <c:pt idx="8759">
                  <c:v>6.8837737829010246</c:v>
                </c:pt>
              </c:numCache>
            </c:numRef>
          </c:val>
          <c:extLst>
            <c:ext xmlns:c16="http://schemas.microsoft.com/office/drawing/2014/chart" uri="{C3380CC4-5D6E-409C-BE32-E72D297353CC}">
              <c16:uniqueId val="{00000000-8AE0-4E85-BC8B-3806F0DC4237}"/>
            </c:ext>
          </c:extLst>
        </c:ser>
        <c:dLbls>
          <c:showLegendKey val="0"/>
          <c:showVal val="0"/>
          <c:showCatName val="0"/>
          <c:showSerName val="0"/>
          <c:showPercent val="0"/>
          <c:showBubbleSize val="0"/>
        </c:dLbls>
        <c:gapWidth val="219"/>
        <c:overlap val="-27"/>
        <c:axId val="1565831727"/>
        <c:axId val="1565830895"/>
      </c:barChart>
      <c:catAx>
        <c:axId val="1565831727"/>
        <c:scaling>
          <c:orientation val="minMax"/>
        </c:scaling>
        <c:delete val="1"/>
        <c:axPos val="b"/>
        <c:majorTickMark val="none"/>
        <c:minorTickMark val="none"/>
        <c:tickLblPos val="nextTo"/>
        <c:crossAx val="1565830895"/>
        <c:crosses val="autoZero"/>
        <c:auto val="1"/>
        <c:lblAlgn val="ctr"/>
        <c:lblOffset val="100"/>
        <c:noMultiLvlLbl val="0"/>
      </c:catAx>
      <c:valAx>
        <c:axId val="1565830895"/>
        <c:scaling>
          <c:orientation val="minMax"/>
          <c:max val="80"/>
          <c:min val="0"/>
        </c:scaling>
        <c:delete val="0"/>
        <c:axPos val="l"/>
        <c:majorGridlines>
          <c:spPr>
            <a:ln w="9525" cap="flat" cmpd="sng" algn="ctr">
              <a:solidFill>
                <a:schemeClr val="tx1">
                  <a:lumMod val="15000"/>
                  <a:lumOff val="85000"/>
                </a:schemeClr>
              </a:solidFill>
              <a:round/>
            </a:ln>
            <a:effectLst/>
          </c:spPr>
        </c:majorGridlines>
        <c:numFmt formatCode="#0.0\ &quot;kW&quot;"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crossAx val="1565831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s-E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800" dirty="0">
                <a:latin typeface="Arial" panose="020B0604020202020204" pitchFamily="34" charset="0"/>
                <a:cs typeface="Arial" panose="020B0604020202020204" pitchFamily="34" charset="0"/>
              </a:rPr>
              <a:t>Chiller Load (June</a:t>
            </a:r>
            <a:r>
              <a:rPr lang="en-US" sz="800" baseline="0" dirty="0">
                <a:latin typeface="Arial" panose="020B0604020202020204" pitchFamily="34" charset="0"/>
                <a:cs typeface="Arial" panose="020B0604020202020204" pitchFamily="34" charset="0"/>
              </a:rPr>
              <a:t> – September)</a:t>
            </a:r>
            <a:endParaRPr lang="en-US" sz="800"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val>
            <c:numRef>
              <c:f>'Energy Analysis'!$BP$15:$BP$2943</c:f>
              <c:numCache>
                <c:formatCode>0.00%</c:formatCode>
                <c:ptCount val="2929"/>
                <c:pt idx="0">
                  <c:v>0.49925351768532089</c:v>
                </c:pt>
                <c:pt idx="1">
                  <c:v>0.4991645200101415</c:v>
                </c:pt>
                <c:pt idx="2">
                  <c:v>0.49906571751845819</c:v>
                </c:pt>
                <c:pt idx="3">
                  <c:v>0.49898334697749591</c:v>
                </c:pt>
                <c:pt idx="4">
                  <c:v>0.49895491978568801</c:v>
                </c:pt>
                <c:pt idx="5">
                  <c:v>0.49904459467103535</c:v>
                </c:pt>
                <c:pt idx="6">
                  <c:v>0.57691807702674358</c:v>
                </c:pt>
                <c:pt idx="7">
                  <c:v>0.57667024421741386</c:v>
                </c:pt>
                <c:pt idx="8">
                  <c:v>0.65479420683371314</c:v>
                </c:pt>
                <c:pt idx="9">
                  <c:v>0.66571167527464459</c:v>
                </c:pt>
                <c:pt idx="10">
                  <c:v>0.68541298486080959</c:v>
                </c:pt>
                <c:pt idx="11">
                  <c:v>0.71730323829134224</c:v>
                </c:pt>
                <c:pt idx="12">
                  <c:v>0.74366087667042169</c:v>
                </c:pt>
                <c:pt idx="13">
                  <c:v>0.76498975967699723</c:v>
                </c:pt>
                <c:pt idx="14">
                  <c:v>0.77907624872734815</c:v>
                </c:pt>
                <c:pt idx="15">
                  <c:v>0.77768984074457514</c:v>
                </c:pt>
                <c:pt idx="16">
                  <c:v>0.77601150990805146</c:v>
                </c:pt>
                <c:pt idx="17">
                  <c:v>0.77754837515235731</c:v>
                </c:pt>
                <c:pt idx="18">
                  <c:v>0.66249978651401065</c:v>
                </c:pt>
                <c:pt idx="19">
                  <c:v>0.65174286984376439</c:v>
                </c:pt>
                <c:pt idx="20">
                  <c:v>0.65179564573254989</c:v>
                </c:pt>
                <c:pt idx="21">
                  <c:v>0.63257847515242649</c:v>
                </c:pt>
                <c:pt idx="22">
                  <c:v>0.57722298195903643</c:v>
                </c:pt>
                <c:pt idx="23">
                  <c:v>0.49938084903225693</c:v>
                </c:pt>
                <c:pt idx="24">
                  <c:v>0.49950724806971003</c:v>
                </c:pt>
                <c:pt idx="25">
                  <c:v>0.4994281886846626</c:v>
                </c:pt>
                <c:pt idx="26">
                  <c:v>0.49943589864694282</c:v>
                </c:pt>
                <c:pt idx="27">
                  <c:v>0.49919323549047012</c:v>
                </c:pt>
                <c:pt idx="28">
                  <c:v>0.49929485997597384</c:v>
                </c:pt>
                <c:pt idx="29">
                  <c:v>0.49895372133929278</c:v>
                </c:pt>
                <c:pt idx="30">
                  <c:v>0.57680199800259657</c:v>
                </c:pt>
                <c:pt idx="31">
                  <c:v>0.57684230436696993</c:v>
                </c:pt>
                <c:pt idx="32">
                  <c:v>0.65472958451830643</c:v>
                </c:pt>
                <c:pt idx="33">
                  <c:v>0.65480960778402897</c:v>
                </c:pt>
                <c:pt idx="34">
                  <c:v>0.65481086837309588</c:v>
                </c:pt>
                <c:pt idx="35">
                  <c:v>0.67105404591232864</c:v>
                </c:pt>
                <c:pt idx="36">
                  <c:v>0.70487788641364635</c:v>
                </c:pt>
                <c:pt idx="37">
                  <c:v>0.75214548142589577</c:v>
                </c:pt>
                <c:pt idx="38">
                  <c:v>0.77907624872734815</c:v>
                </c:pt>
                <c:pt idx="39">
                  <c:v>0.80036303116935659</c:v>
                </c:pt>
                <c:pt idx="40">
                  <c:v>0.81473649608815912</c:v>
                </c:pt>
                <c:pt idx="41">
                  <c:v>0.81303837634777709</c:v>
                </c:pt>
                <c:pt idx="42">
                  <c:v>0.73718312895443472</c:v>
                </c:pt>
                <c:pt idx="43">
                  <c:v>0.72473834659214342</c:v>
                </c:pt>
                <c:pt idx="44">
                  <c:v>0.7015798404546304</c:v>
                </c:pt>
                <c:pt idx="45">
                  <c:v>0.66075555631010952</c:v>
                </c:pt>
                <c:pt idx="46">
                  <c:v>0.63786281952232693</c:v>
                </c:pt>
                <c:pt idx="47">
                  <c:v>0.49939443148318602</c:v>
                </c:pt>
                <c:pt idx="48">
                  <c:v>0.49918638395848103</c:v>
                </c:pt>
                <c:pt idx="49">
                  <c:v>0.49907756882904869</c:v>
                </c:pt>
                <c:pt idx="50">
                  <c:v>0.49896204733837524</c:v>
                </c:pt>
                <c:pt idx="51">
                  <c:v>0.49919902943081446</c:v>
                </c:pt>
                <c:pt idx="52">
                  <c:v>0.4990041852892505</c:v>
                </c:pt>
                <c:pt idx="53">
                  <c:v>0.49911880982979456</c:v>
                </c:pt>
                <c:pt idx="54">
                  <c:v>0.57624254390958674</c:v>
                </c:pt>
                <c:pt idx="55">
                  <c:v>0.5764220142603208</c:v>
                </c:pt>
                <c:pt idx="56">
                  <c:v>0.65474781886254196</c:v>
                </c:pt>
                <c:pt idx="57">
                  <c:v>0.66929190772981628</c:v>
                </c:pt>
                <c:pt idx="58">
                  <c:v>0.71192294685945312</c:v>
                </c:pt>
                <c:pt idx="59">
                  <c:v>0.73647096480065766</c:v>
                </c:pt>
                <c:pt idx="60">
                  <c:v>0.77721828892681444</c:v>
                </c:pt>
                <c:pt idx="61">
                  <c:v>0.79671689199247975</c:v>
                </c:pt>
                <c:pt idx="62">
                  <c:v>0.81643222660354742</c:v>
                </c:pt>
                <c:pt idx="63">
                  <c:v>0.83775610766518149</c:v>
                </c:pt>
                <c:pt idx="64">
                  <c:v>0.83759128489226453</c:v>
                </c:pt>
                <c:pt idx="65">
                  <c:v>0.84287669418002908</c:v>
                </c:pt>
                <c:pt idx="66">
                  <c:v>0.75806123082707821</c:v>
                </c:pt>
                <c:pt idx="67">
                  <c:v>0.75086297972174554</c:v>
                </c:pt>
                <c:pt idx="68">
                  <c:v>0.71181563637714496</c:v>
                </c:pt>
                <c:pt idx="69">
                  <c:v>0.66748279635670904</c:v>
                </c:pt>
                <c:pt idx="70">
                  <c:v>0.63411954318538299</c:v>
                </c:pt>
                <c:pt idx="71">
                  <c:v>0.49951172876295163</c:v>
                </c:pt>
                <c:pt idx="72">
                  <c:v>0.49953569135538867</c:v>
                </c:pt>
                <c:pt idx="73">
                  <c:v>0.49919759638038685</c:v>
                </c:pt>
                <c:pt idx="74">
                  <c:v>0.49930458092143304</c:v>
                </c:pt>
                <c:pt idx="75">
                  <c:v>0.49913492204538618</c:v>
                </c:pt>
                <c:pt idx="76">
                  <c:v>0.49901869478613559</c:v>
                </c:pt>
                <c:pt idx="77">
                  <c:v>0.49894262001081169</c:v>
                </c:pt>
                <c:pt idx="78">
                  <c:v>0.57687158850344056</c:v>
                </c:pt>
                <c:pt idx="79">
                  <c:v>0.57663339762295063</c:v>
                </c:pt>
                <c:pt idx="80">
                  <c:v>0.65491706367871383</c:v>
                </c:pt>
                <c:pt idx="81">
                  <c:v>0.69063988782095898</c:v>
                </c:pt>
                <c:pt idx="82">
                  <c:v>0.72420757051601659</c:v>
                </c:pt>
                <c:pt idx="83">
                  <c:v>0.75558604977858501</c:v>
                </c:pt>
                <c:pt idx="84">
                  <c:v>0.79275114992152829</c:v>
                </c:pt>
                <c:pt idx="85">
                  <c:v>0.83007647338279777</c:v>
                </c:pt>
                <c:pt idx="86">
                  <c:v>0.81553948994408654</c:v>
                </c:pt>
                <c:pt idx="87">
                  <c:v>0.84586290038329204</c:v>
                </c:pt>
                <c:pt idx="88">
                  <c:v>0.86553465545421093</c:v>
                </c:pt>
                <c:pt idx="89">
                  <c:v>0.86739151401683334</c:v>
                </c:pt>
                <c:pt idx="90">
                  <c:v>0.78679923199395474</c:v>
                </c:pt>
                <c:pt idx="91">
                  <c:v>0.7330536558389249</c:v>
                </c:pt>
                <c:pt idx="92">
                  <c:v>0.69225495053208475</c:v>
                </c:pt>
                <c:pt idx="93">
                  <c:v>0.66376826122059274</c:v>
                </c:pt>
                <c:pt idx="94">
                  <c:v>0.66731933421586731</c:v>
                </c:pt>
                <c:pt idx="95">
                  <c:v>0.55456521383802482</c:v>
                </c:pt>
                <c:pt idx="96">
                  <c:v>0.54928154000758944</c:v>
                </c:pt>
                <c:pt idx="97">
                  <c:v>0.51917182010333818</c:v>
                </c:pt>
                <c:pt idx="98">
                  <c:v>0.51563874149665401</c:v>
                </c:pt>
                <c:pt idx="99">
                  <c:v>0.49949963857173013</c:v>
                </c:pt>
                <c:pt idx="100">
                  <c:v>0.49936959314224461</c:v>
                </c:pt>
                <c:pt idx="101">
                  <c:v>0.49926809329765709</c:v>
                </c:pt>
                <c:pt idx="102">
                  <c:v>0.57679914776362518</c:v>
                </c:pt>
                <c:pt idx="103">
                  <c:v>0.577050585685282</c:v>
                </c:pt>
                <c:pt idx="104">
                  <c:v>0.66928449693856507</c:v>
                </c:pt>
                <c:pt idx="105">
                  <c:v>0.69422525050514661</c:v>
                </c:pt>
                <c:pt idx="106">
                  <c:v>0.73271397191972554</c:v>
                </c:pt>
                <c:pt idx="107">
                  <c:v>0.77503960798077987</c:v>
                </c:pt>
                <c:pt idx="108">
                  <c:v>0.80333526419892676</c:v>
                </c:pt>
                <c:pt idx="109">
                  <c:v>0.97823656434172868</c:v>
                </c:pt>
                <c:pt idx="110">
                  <c:v>1.0116553417248046</c:v>
                </c:pt>
                <c:pt idx="111">
                  <c:v>0.87582633332811888</c:v>
                </c:pt>
                <c:pt idx="112">
                  <c:v>0.86882681102853643</c:v>
                </c:pt>
                <c:pt idx="113">
                  <c:v>0.8864313241098325</c:v>
                </c:pt>
                <c:pt idx="114">
                  <c:v>0.80220522567928831</c:v>
                </c:pt>
                <c:pt idx="115">
                  <c:v>0.78805231253573349</c:v>
                </c:pt>
                <c:pt idx="116">
                  <c:v>0.75798000093096463</c:v>
                </c:pt>
                <c:pt idx="117">
                  <c:v>0.71885610767966923</c:v>
                </c:pt>
                <c:pt idx="118">
                  <c:v>0.71533950974072857</c:v>
                </c:pt>
                <c:pt idx="119">
                  <c:v>0.6075227820925484</c:v>
                </c:pt>
                <c:pt idx="120">
                  <c:v>0.53510375562479573</c:v>
                </c:pt>
                <c:pt idx="121">
                  <c:v>0.53157105655907211</c:v>
                </c:pt>
                <c:pt idx="122">
                  <c:v>0.49934871005130699</c:v>
                </c:pt>
                <c:pt idx="123">
                  <c:v>0.49921408547691865</c:v>
                </c:pt>
                <c:pt idx="124">
                  <c:v>0.49944946290422643</c:v>
                </c:pt>
                <c:pt idx="125">
                  <c:v>0.50312246986882958</c:v>
                </c:pt>
                <c:pt idx="126">
                  <c:v>0.57706395810016153</c:v>
                </c:pt>
                <c:pt idx="127">
                  <c:v>0.57709130680899123</c:v>
                </c:pt>
                <c:pt idx="128">
                  <c:v>0.68175263281160015</c:v>
                </c:pt>
                <c:pt idx="129">
                  <c:v>0.71717238389848781</c:v>
                </c:pt>
                <c:pt idx="130">
                  <c:v>0.74679820323988133</c:v>
                </c:pt>
                <c:pt idx="131">
                  <c:v>0.90446003118236862</c:v>
                </c:pt>
                <c:pt idx="132">
                  <c:v>0.80327393113561196</c:v>
                </c:pt>
                <c:pt idx="133">
                  <c:v>0.96723084183138996</c:v>
                </c:pt>
                <c:pt idx="134">
                  <c:v>0.85967451159858621</c:v>
                </c:pt>
                <c:pt idx="135">
                  <c:v>0.87616166475141977</c:v>
                </c:pt>
                <c:pt idx="136">
                  <c:v>0.88679376060710169</c:v>
                </c:pt>
                <c:pt idx="137">
                  <c:v>0.85481017527594383</c:v>
                </c:pt>
                <c:pt idx="138">
                  <c:v>0.74521589957052081</c:v>
                </c:pt>
                <c:pt idx="139">
                  <c:v>0.76090966116475589</c:v>
                </c:pt>
                <c:pt idx="140">
                  <c:v>0.71539494488701527</c:v>
                </c:pt>
                <c:pt idx="141">
                  <c:v>0.68500942482925942</c:v>
                </c:pt>
                <c:pt idx="142">
                  <c:v>0.69929376026878021</c:v>
                </c:pt>
                <c:pt idx="143">
                  <c:v>0.54573060728984735</c:v>
                </c:pt>
                <c:pt idx="144">
                  <c:v>0.52626443839672388</c:v>
                </c:pt>
                <c:pt idx="145">
                  <c:v>0.5120460847330911</c:v>
                </c:pt>
                <c:pt idx="146">
                  <c:v>0.50846144150155703</c:v>
                </c:pt>
                <c:pt idx="147">
                  <c:v>0.51026591421813938</c:v>
                </c:pt>
                <c:pt idx="148">
                  <c:v>0.49940640866807745</c:v>
                </c:pt>
                <c:pt idx="149">
                  <c:v>0.49930051384612312</c:v>
                </c:pt>
                <c:pt idx="150">
                  <c:v>0.57689059510368279</c:v>
                </c:pt>
                <c:pt idx="151">
                  <c:v>0.57700623204807366</c:v>
                </c:pt>
                <c:pt idx="152">
                  <c:v>0.65849758441173978</c:v>
                </c:pt>
                <c:pt idx="153">
                  <c:v>0.69948307028031775</c:v>
                </c:pt>
                <c:pt idx="154">
                  <c:v>0.73092714680514181</c:v>
                </c:pt>
                <c:pt idx="155">
                  <c:v>0.76637756625250253</c:v>
                </c:pt>
                <c:pt idx="156">
                  <c:v>0.78577274091114957</c:v>
                </c:pt>
                <c:pt idx="157">
                  <c:v>0.81379017914279461</c:v>
                </c:pt>
                <c:pt idx="158">
                  <c:v>0.83351057286448571</c:v>
                </c:pt>
                <c:pt idx="159">
                  <c:v>0.84946203280989285</c:v>
                </c:pt>
                <c:pt idx="160">
                  <c:v>0.84991774910649331</c:v>
                </c:pt>
                <c:pt idx="161">
                  <c:v>0.81087332004934076</c:v>
                </c:pt>
                <c:pt idx="162">
                  <c:v>0.70989851073983878</c:v>
                </c:pt>
                <c:pt idx="163">
                  <c:v>0.69212376944547815</c:v>
                </c:pt>
                <c:pt idx="164">
                  <c:v>0.68172401412055417</c:v>
                </c:pt>
                <c:pt idx="165">
                  <c:v>0.65857851047680138</c:v>
                </c:pt>
                <c:pt idx="166">
                  <c:v>0.59506849486263613</c:v>
                </c:pt>
                <c:pt idx="167">
                  <c:v>0.52090857713873417</c:v>
                </c:pt>
                <c:pt idx="168">
                  <c:v>0.52449451925802604</c:v>
                </c:pt>
                <c:pt idx="169">
                  <c:v>0.51737499922240282</c:v>
                </c:pt>
                <c:pt idx="170">
                  <c:v>0.49935724569048323</c:v>
                </c:pt>
                <c:pt idx="171">
                  <c:v>0.49931102396572424</c:v>
                </c:pt>
                <c:pt idx="172">
                  <c:v>0.49923459384983121</c:v>
                </c:pt>
                <c:pt idx="173">
                  <c:v>0.49917067337084337</c:v>
                </c:pt>
                <c:pt idx="174">
                  <c:v>0.57685624699316784</c:v>
                </c:pt>
                <c:pt idx="175">
                  <c:v>0.57692876342388477</c:v>
                </c:pt>
                <c:pt idx="176">
                  <c:v>0.65485085748544036</c:v>
                </c:pt>
                <c:pt idx="177">
                  <c:v>0.68170963177544386</c:v>
                </c:pt>
                <c:pt idx="178">
                  <c:v>0.71884005031792653</c:v>
                </c:pt>
                <c:pt idx="179">
                  <c:v>0.74855527816103906</c:v>
                </c:pt>
                <c:pt idx="180">
                  <c:v>0.77503960798077987</c:v>
                </c:pt>
                <c:pt idx="181">
                  <c:v>0.79982912148835161</c:v>
                </c:pt>
                <c:pt idx="182">
                  <c:v>0.92975966924693987</c:v>
                </c:pt>
                <c:pt idx="183">
                  <c:v>0.71014555990427242</c:v>
                </c:pt>
                <c:pt idx="184">
                  <c:v>0.66025100785523905</c:v>
                </c:pt>
                <c:pt idx="185">
                  <c:v>0.65845008317064291</c:v>
                </c:pt>
                <c:pt idx="186">
                  <c:v>0.58790741360694743</c:v>
                </c:pt>
                <c:pt idx="187">
                  <c:v>0.57712229170549634</c:v>
                </c:pt>
                <c:pt idx="188">
                  <c:v>0.57694357949823583</c:v>
                </c:pt>
                <c:pt idx="189">
                  <c:v>0.57687410860370647</c:v>
                </c:pt>
                <c:pt idx="190">
                  <c:v>0.57689267714320869</c:v>
                </c:pt>
                <c:pt idx="191">
                  <c:v>0.49920715133526383</c:v>
                </c:pt>
                <c:pt idx="192">
                  <c:v>0.49907066891071084</c:v>
                </c:pt>
                <c:pt idx="193">
                  <c:v>0.49889797652296297</c:v>
                </c:pt>
                <c:pt idx="194">
                  <c:v>0.4989671762829534</c:v>
                </c:pt>
                <c:pt idx="195">
                  <c:v>0.49888581070577692</c:v>
                </c:pt>
                <c:pt idx="196">
                  <c:v>0.49898964037710092</c:v>
                </c:pt>
                <c:pt idx="197">
                  <c:v>0.4990512009272991</c:v>
                </c:pt>
                <c:pt idx="198">
                  <c:v>0.57670971960298867</c:v>
                </c:pt>
                <c:pt idx="199">
                  <c:v>0.57670218347197066</c:v>
                </c:pt>
                <c:pt idx="200">
                  <c:v>0.65458506130858263</c:v>
                </c:pt>
                <c:pt idx="201">
                  <c:v>0.65471473908942035</c:v>
                </c:pt>
                <c:pt idx="202">
                  <c:v>0.65485428196726547</c:v>
                </c:pt>
                <c:pt idx="203">
                  <c:v>0.69050690827353933</c:v>
                </c:pt>
                <c:pt idx="204">
                  <c:v>0.72401307589595398</c:v>
                </c:pt>
                <c:pt idx="205">
                  <c:v>0.72242985255507131</c:v>
                </c:pt>
                <c:pt idx="206">
                  <c:v>0.7343084938502531</c:v>
                </c:pt>
                <c:pt idx="207">
                  <c:v>0.76437156156543451</c:v>
                </c:pt>
                <c:pt idx="208">
                  <c:v>0.75186011115766538</c:v>
                </c:pt>
                <c:pt idx="209">
                  <c:v>0.748418644008775</c:v>
                </c:pt>
                <c:pt idx="210">
                  <c:v>0.66021884029193934</c:v>
                </c:pt>
                <c:pt idx="211">
                  <c:v>0.62875579157542172</c:v>
                </c:pt>
                <c:pt idx="212">
                  <c:v>0.5915200221825595</c:v>
                </c:pt>
                <c:pt idx="213">
                  <c:v>0.57715787481672021</c:v>
                </c:pt>
                <c:pt idx="214">
                  <c:v>0.57701229384476715</c:v>
                </c:pt>
                <c:pt idx="215">
                  <c:v>0.4992178441400647</c:v>
                </c:pt>
                <c:pt idx="216">
                  <c:v>0.49915866847767282</c:v>
                </c:pt>
                <c:pt idx="217">
                  <c:v>0.49917488843094299</c:v>
                </c:pt>
                <c:pt idx="218">
                  <c:v>0.49922712240768607</c:v>
                </c:pt>
                <c:pt idx="219">
                  <c:v>0.4990466016700173</c:v>
                </c:pt>
                <c:pt idx="220">
                  <c:v>0.49899881650494249</c:v>
                </c:pt>
                <c:pt idx="221">
                  <c:v>0.49899589204768363</c:v>
                </c:pt>
                <c:pt idx="222">
                  <c:v>0.57673256157526898</c:v>
                </c:pt>
                <c:pt idx="223">
                  <c:v>0.57673999899727757</c:v>
                </c:pt>
                <c:pt idx="224">
                  <c:v>0.65445437188009947</c:v>
                </c:pt>
                <c:pt idx="225">
                  <c:v>0.65446182280747345</c:v>
                </c:pt>
                <c:pt idx="226">
                  <c:v>0.65460218406874604</c:v>
                </c:pt>
                <c:pt idx="227">
                  <c:v>0.65488583902113351</c:v>
                </c:pt>
                <c:pt idx="228">
                  <c:v>0.70139451532805586</c:v>
                </c:pt>
                <c:pt idx="229">
                  <c:v>0.69785808357157497</c:v>
                </c:pt>
                <c:pt idx="230">
                  <c:v>0.68538947938069084</c:v>
                </c:pt>
                <c:pt idx="231">
                  <c:v>0.69602326397192793</c:v>
                </c:pt>
                <c:pt idx="232">
                  <c:v>0.7190418770907876</c:v>
                </c:pt>
                <c:pt idx="233">
                  <c:v>0.76117390015970809</c:v>
                </c:pt>
                <c:pt idx="234">
                  <c:v>0.6587823311217631</c:v>
                </c:pt>
                <c:pt idx="235">
                  <c:v>0.6605468333274539</c:v>
                </c:pt>
                <c:pt idx="236">
                  <c:v>0.65171648190250819</c:v>
                </c:pt>
                <c:pt idx="237">
                  <c:v>0.64135879151172348</c:v>
                </c:pt>
                <c:pt idx="238">
                  <c:v>0.61652865017435721</c:v>
                </c:pt>
                <c:pt idx="239">
                  <c:v>0.5173415952364272</c:v>
                </c:pt>
                <c:pt idx="240">
                  <c:v>0.49948822432840534</c:v>
                </c:pt>
                <c:pt idx="241">
                  <c:v>0.49919864096987493</c:v>
                </c:pt>
                <c:pt idx="242">
                  <c:v>0.49920517085990823</c:v>
                </c:pt>
                <c:pt idx="243">
                  <c:v>0.49927705014739582</c:v>
                </c:pt>
                <c:pt idx="244">
                  <c:v>0.49910860377977495</c:v>
                </c:pt>
                <c:pt idx="245">
                  <c:v>0.49916300878124076</c:v>
                </c:pt>
                <c:pt idx="246">
                  <c:v>0.57687346681871254</c:v>
                </c:pt>
                <c:pt idx="247">
                  <c:v>0.57685786143030759</c:v>
                </c:pt>
                <c:pt idx="248">
                  <c:v>0.65475755642756028</c:v>
                </c:pt>
                <c:pt idx="249">
                  <c:v>0.6549319228339906</c:v>
                </c:pt>
                <c:pt idx="250">
                  <c:v>0.68716585101079064</c:v>
                </c:pt>
                <c:pt idx="251">
                  <c:v>0.72612958850597997</c:v>
                </c:pt>
                <c:pt idx="252">
                  <c:v>0.76625145503614334</c:v>
                </c:pt>
                <c:pt idx="253">
                  <c:v>0.76093636092830907</c:v>
                </c:pt>
                <c:pt idx="254">
                  <c:v>0.79120891898477663</c:v>
                </c:pt>
                <c:pt idx="255">
                  <c:v>0.79665954077813739</c:v>
                </c:pt>
                <c:pt idx="256">
                  <c:v>0.81968107238307775</c:v>
                </c:pt>
                <c:pt idx="257">
                  <c:v>0.80218560301265451</c:v>
                </c:pt>
                <c:pt idx="258">
                  <c:v>0.6943256545713683</c:v>
                </c:pt>
                <c:pt idx="259">
                  <c:v>0.66597229006663361</c:v>
                </c:pt>
                <c:pt idx="260">
                  <c:v>0.63948919885491085</c:v>
                </c:pt>
                <c:pt idx="261">
                  <c:v>0.63604262207861983</c:v>
                </c:pt>
                <c:pt idx="262">
                  <c:v>0.60941138206362355</c:v>
                </c:pt>
                <c:pt idx="263">
                  <c:v>0.54043487218769981</c:v>
                </c:pt>
                <c:pt idx="264">
                  <c:v>0.49944189551260526</c:v>
                </c:pt>
                <c:pt idx="265">
                  <c:v>0.49953131422586511</c:v>
                </c:pt>
                <c:pt idx="266">
                  <c:v>0.49953820724051873</c:v>
                </c:pt>
                <c:pt idx="267">
                  <c:v>0.49955845631433543</c:v>
                </c:pt>
                <c:pt idx="268">
                  <c:v>0.49942980732784192</c:v>
                </c:pt>
                <c:pt idx="269">
                  <c:v>0.49887547307804042</c:v>
                </c:pt>
                <c:pt idx="270">
                  <c:v>0.5769301579100613</c:v>
                </c:pt>
                <c:pt idx="271">
                  <c:v>0.57703441931631549</c:v>
                </c:pt>
                <c:pt idx="272">
                  <c:v>0.67291212152049262</c:v>
                </c:pt>
                <c:pt idx="273">
                  <c:v>0.70853741126479242</c:v>
                </c:pt>
                <c:pt idx="274">
                  <c:v>0.73820566927874576</c:v>
                </c:pt>
                <c:pt idx="275">
                  <c:v>0.77550241817995291</c:v>
                </c:pt>
                <c:pt idx="276">
                  <c:v>0.7612926698287571</c:v>
                </c:pt>
                <c:pt idx="277">
                  <c:v>0.69235388506301931</c:v>
                </c:pt>
                <c:pt idx="278">
                  <c:v>0.6888692455111971</c:v>
                </c:pt>
                <c:pt idx="279">
                  <c:v>0.69602326397192793</c:v>
                </c:pt>
                <c:pt idx="280">
                  <c:v>0.73632545652084658</c:v>
                </c:pt>
                <c:pt idx="281">
                  <c:v>0.73299120096938675</c:v>
                </c:pt>
                <c:pt idx="282">
                  <c:v>0.6535631026052332</c:v>
                </c:pt>
                <c:pt idx="283">
                  <c:v>0.64318192050868617</c:v>
                </c:pt>
                <c:pt idx="284">
                  <c:v>0.64325102619618868</c:v>
                </c:pt>
                <c:pt idx="285">
                  <c:v>0.62733583926226233</c:v>
                </c:pt>
                <c:pt idx="286">
                  <c:v>0.62379407427965794</c:v>
                </c:pt>
                <c:pt idx="287">
                  <c:v>0.54601168030052749</c:v>
                </c:pt>
                <c:pt idx="288">
                  <c:v>0.53890380702772311</c:v>
                </c:pt>
                <c:pt idx="289">
                  <c:v>0.52996977220397357</c:v>
                </c:pt>
                <c:pt idx="290">
                  <c:v>0.51209487886772598</c:v>
                </c:pt>
                <c:pt idx="291">
                  <c:v>0.50493346336932488</c:v>
                </c:pt>
                <c:pt idx="292">
                  <c:v>0.49944452598605604</c:v>
                </c:pt>
                <c:pt idx="293">
                  <c:v>0.49941353692015711</c:v>
                </c:pt>
                <c:pt idx="294">
                  <c:v>0.57682083136508844</c:v>
                </c:pt>
                <c:pt idx="295">
                  <c:v>0.57684751928977651</c:v>
                </c:pt>
                <c:pt idx="296">
                  <c:v>0.65462901165072374</c:v>
                </c:pt>
                <c:pt idx="297">
                  <c:v>0.65482764046134856</c:v>
                </c:pt>
                <c:pt idx="298">
                  <c:v>0.6816773810045994</c:v>
                </c:pt>
                <c:pt idx="299">
                  <c:v>0.72900950848734802</c:v>
                </c:pt>
                <c:pt idx="300">
                  <c:v>0.76290021295732435</c:v>
                </c:pt>
                <c:pt idx="301">
                  <c:v>0.77721828892681444</c:v>
                </c:pt>
                <c:pt idx="302">
                  <c:v>0.78971842082933574</c:v>
                </c:pt>
                <c:pt idx="303">
                  <c:v>0.79683159443672713</c:v>
                </c:pt>
                <c:pt idx="304">
                  <c:v>0.79512496089114371</c:v>
                </c:pt>
                <c:pt idx="305">
                  <c:v>0.80048167782375723</c:v>
                </c:pt>
                <c:pt idx="306">
                  <c:v>0.70124344937510819</c:v>
                </c:pt>
                <c:pt idx="307">
                  <c:v>0.71379259002197537</c:v>
                </c:pt>
                <c:pt idx="308">
                  <c:v>0.6111240781683851</c:v>
                </c:pt>
                <c:pt idx="309">
                  <c:v>0.57704745663318113</c:v>
                </c:pt>
                <c:pt idx="310">
                  <c:v>0.57699434185001108</c:v>
                </c:pt>
                <c:pt idx="311">
                  <c:v>0.49926677524799062</c:v>
                </c:pt>
                <c:pt idx="312">
                  <c:v>0.49932503746430107</c:v>
                </c:pt>
                <c:pt idx="313">
                  <c:v>0.49930703893717088</c:v>
                </c:pt>
                <c:pt idx="314">
                  <c:v>0.49925753512152721</c:v>
                </c:pt>
                <c:pt idx="315">
                  <c:v>0.49925680537808709</c:v>
                </c:pt>
                <c:pt idx="316">
                  <c:v>0.49926017687314772</c:v>
                </c:pt>
                <c:pt idx="317">
                  <c:v>0.49919435238654752</c:v>
                </c:pt>
                <c:pt idx="318">
                  <c:v>0.57686267401374425</c:v>
                </c:pt>
                <c:pt idx="319">
                  <c:v>0.57687662780924331</c:v>
                </c:pt>
                <c:pt idx="320">
                  <c:v>0.65458179496531943</c:v>
                </c:pt>
                <c:pt idx="321">
                  <c:v>0.65471170411046786</c:v>
                </c:pt>
                <c:pt idx="322">
                  <c:v>0.65477642449425955</c:v>
                </c:pt>
                <c:pt idx="323">
                  <c:v>0.6547800655164735</c:v>
                </c:pt>
                <c:pt idx="324">
                  <c:v>0.65461550362271625</c:v>
                </c:pt>
                <c:pt idx="325">
                  <c:v>0.65459159399867639</c:v>
                </c:pt>
                <c:pt idx="326">
                  <c:v>0.65464523490896953</c:v>
                </c:pt>
                <c:pt idx="327">
                  <c:v>0.66745833075054395</c:v>
                </c:pt>
                <c:pt idx="328">
                  <c:v>0.6764596892853858</c:v>
                </c:pt>
                <c:pt idx="329">
                  <c:v>0.71380843190646337</c:v>
                </c:pt>
                <c:pt idx="330">
                  <c:v>0.63955459354645283</c:v>
                </c:pt>
                <c:pt idx="331">
                  <c:v>0.60584176079437368</c:v>
                </c:pt>
                <c:pt idx="332">
                  <c:v>0.600514205482653</c:v>
                </c:pt>
                <c:pt idx="333">
                  <c:v>0.59331487138736805</c:v>
                </c:pt>
                <c:pt idx="334">
                  <c:v>0.57720438374325189</c:v>
                </c:pt>
                <c:pt idx="335">
                  <c:v>0.49938407243556299</c:v>
                </c:pt>
                <c:pt idx="336">
                  <c:v>0.49927761020448419</c:v>
                </c:pt>
                <c:pt idx="337">
                  <c:v>0.49917793933180099</c:v>
                </c:pt>
                <c:pt idx="338">
                  <c:v>0.49911051123736566</c:v>
                </c:pt>
                <c:pt idx="339">
                  <c:v>0.49909435236264937</c:v>
                </c:pt>
                <c:pt idx="340">
                  <c:v>0.49901238667925851</c:v>
                </c:pt>
                <c:pt idx="341">
                  <c:v>0.49901976213213201</c:v>
                </c:pt>
                <c:pt idx="342">
                  <c:v>0.5767789146813499</c:v>
                </c:pt>
                <c:pt idx="343">
                  <c:v>0.57676074109149644</c:v>
                </c:pt>
                <c:pt idx="344">
                  <c:v>0.65466075857632899</c:v>
                </c:pt>
                <c:pt idx="345">
                  <c:v>0.65481647919523478</c:v>
                </c:pt>
                <c:pt idx="346">
                  <c:v>0.66206444507433004</c:v>
                </c:pt>
                <c:pt idx="347">
                  <c:v>0.67818297917686254</c:v>
                </c:pt>
                <c:pt idx="348">
                  <c:v>0.70119601219108185</c:v>
                </c:pt>
                <c:pt idx="349">
                  <c:v>0.72079571284105259</c:v>
                </c:pt>
                <c:pt idx="350">
                  <c:v>0.73966967398658556</c:v>
                </c:pt>
                <c:pt idx="351">
                  <c:v>0.73799705616936961</c:v>
                </c:pt>
                <c:pt idx="352">
                  <c:v>0.73638365982300336</c:v>
                </c:pt>
                <c:pt idx="353">
                  <c:v>0.74334141060038339</c:v>
                </c:pt>
                <c:pt idx="354">
                  <c:v>0.63238448197339425</c:v>
                </c:pt>
                <c:pt idx="355">
                  <c:v>0.61464428980212049</c:v>
                </c:pt>
                <c:pt idx="356">
                  <c:v>0.58792695017863572</c:v>
                </c:pt>
                <c:pt idx="357">
                  <c:v>0.57721268148998006</c:v>
                </c:pt>
                <c:pt idx="358">
                  <c:v>0.57701543326145022</c:v>
                </c:pt>
                <c:pt idx="359">
                  <c:v>0.49928963351706107</c:v>
                </c:pt>
                <c:pt idx="360">
                  <c:v>0.49920382282449743</c:v>
                </c:pt>
                <c:pt idx="361">
                  <c:v>0.49917465332078736</c:v>
                </c:pt>
                <c:pt idx="362">
                  <c:v>0.49916191246761848</c:v>
                </c:pt>
                <c:pt idx="363">
                  <c:v>0.49910319485041366</c:v>
                </c:pt>
                <c:pt idx="364">
                  <c:v>0.49913935366577006</c:v>
                </c:pt>
                <c:pt idx="365">
                  <c:v>0.49909123162011648</c:v>
                </c:pt>
                <c:pt idx="366">
                  <c:v>0.57676964071650316</c:v>
                </c:pt>
                <c:pt idx="367">
                  <c:v>0.57685484816821209</c:v>
                </c:pt>
                <c:pt idx="368">
                  <c:v>0.65458220477486817</c:v>
                </c:pt>
                <c:pt idx="369">
                  <c:v>0.65465182715919235</c:v>
                </c:pt>
                <c:pt idx="370">
                  <c:v>0.65476563749679506</c:v>
                </c:pt>
                <c:pt idx="371">
                  <c:v>0.67996554770312667</c:v>
                </c:pt>
                <c:pt idx="372">
                  <c:v>0.71529179791383513</c:v>
                </c:pt>
                <c:pt idx="373">
                  <c:v>0.71006793156667236</c:v>
                </c:pt>
                <c:pt idx="374">
                  <c:v>0.73076488134653383</c:v>
                </c:pt>
                <c:pt idx="375">
                  <c:v>0.70999030321118739</c:v>
                </c:pt>
                <c:pt idx="376">
                  <c:v>0.66200827625845637</c:v>
                </c:pt>
                <c:pt idx="377">
                  <c:v>0.65481944376268397</c:v>
                </c:pt>
                <c:pt idx="378">
                  <c:v>0.57708546928061821</c:v>
                </c:pt>
                <c:pt idx="379">
                  <c:v>0.57696622001812214</c:v>
                </c:pt>
                <c:pt idx="380">
                  <c:v>0.57694723077348409</c:v>
                </c:pt>
                <c:pt idx="381">
                  <c:v>0.57689851084714694</c:v>
                </c:pt>
                <c:pt idx="382">
                  <c:v>0.57678578213894804</c:v>
                </c:pt>
                <c:pt idx="383">
                  <c:v>0.49906882733590285</c:v>
                </c:pt>
                <c:pt idx="384">
                  <c:v>0.49906882733590285</c:v>
                </c:pt>
                <c:pt idx="385">
                  <c:v>0.49911051123736566</c:v>
                </c:pt>
                <c:pt idx="386">
                  <c:v>0.4990849901360343</c:v>
                </c:pt>
                <c:pt idx="387">
                  <c:v>0.49915455758158978</c:v>
                </c:pt>
                <c:pt idx="388">
                  <c:v>0.4990745913209611</c:v>
                </c:pt>
                <c:pt idx="389">
                  <c:v>0.49907498850505139</c:v>
                </c:pt>
                <c:pt idx="390">
                  <c:v>0.57665942264126735</c:v>
                </c:pt>
                <c:pt idx="391">
                  <c:v>0.5767145314614921</c:v>
                </c:pt>
                <c:pt idx="392">
                  <c:v>0.65452864168718738</c:v>
                </c:pt>
                <c:pt idx="393">
                  <c:v>0.65471917315298411</c:v>
                </c:pt>
                <c:pt idx="394">
                  <c:v>0.65482218750413368</c:v>
                </c:pt>
                <c:pt idx="395">
                  <c:v>0.65491706367871383</c:v>
                </c:pt>
                <c:pt idx="396">
                  <c:v>0.67823182686889916</c:v>
                </c:pt>
                <c:pt idx="397">
                  <c:v>0.70836801337305244</c:v>
                </c:pt>
                <c:pt idx="398">
                  <c:v>0.73117054520391966</c:v>
                </c:pt>
                <c:pt idx="399">
                  <c:v>0.75580934014919021</c:v>
                </c:pt>
                <c:pt idx="400">
                  <c:v>0.76125307993512359</c:v>
                </c:pt>
                <c:pt idx="401">
                  <c:v>0.76857053006558662</c:v>
                </c:pt>
                <c:pt idx="402">
                  <c:v>0.68561564312359025</c:v>
                </c:pt>
                <c:pt idx="403">
                  <c:v>0.67506340302100332</c:v>
                </c:pt>
                <c:pt idx="404">
                  <c:v>0.65190119753520648</c:v>
                </c:pt>
                <c:pt idx="405">
                  <c:v>0.63443937949380369</c:v>
                </c:pt>
                <c:pt idx="406">
                  <c:v>0.59161645851376832</c:v>
                </c:pt>
                <c:pt idx="407">
                  <c:v>0.51033112141591419</c:v>
                </c:pt>
                <c:pt idx="408">
                  <c:v>0.4995303410328884</c:v>
                </c:pt>
                <c:pt idx="409">
                  <c:v>0.49932863910226555</c:v>
                </c:pt>
                <c:pt idx="410">
                  <c:v>0.49923129043437392</c:v>
                </c:pt>
                <c:pt idx="411">
                  <c:v>0.49907978857247637</c:v>
                </c:pt>
                <c:pt idx="412">
                  <c:v>0.49900237094158101</c:v>
                </c:pt>
                <c:pt idx="413">
                  <c:v>0.49902806109336523</c:v>
                </c:pt>
                <c:pt idx="414">
                  <c:v>0.57667302349303939</c:v>
                </c:pt>
                <c:pt idx="415">
                  <c:v>0.57670259096609755</c:v>
                </c:pt>
                <c:pt idx="416">
                  <c:v>0.65446610906721636</c:v>
                </c:pt>
                <c:pt idx="417">
                  <c:v>0.65452786012854902</c:v>
                </c:pt>
                <c:pt idx="418">
                  <c:v>0.65466545212613481</c:v>
                </c:pt>
                <c:pt idx="419">
                  <c:v>0.66388089153658958</c:v>
                </c:pt>
                <c:pt idx="420">
                  <c:v>0.68710453983094666</c:v>
                </c:pt>
                <c:pt idx="421">
                  <c:v>0.71374664494408135</c:v>
                </c:pt>
                <c:pt idx="422">
                  <c:v>0.71382902755783384</c:v>
                </c:pt>
                <c:pt idx="423">
                  <c:v>0.72079571284105259</c:v>
                </c:pt>
                <c:pt idx="424">
                  <c:v>0.6888692455111971</c:v>
                </c:pt>
                <c:pt idx="425">
                  <c:v>0.69597858205240326</c:v>
                </c:pt>
                <c:pt idx="426">
                  <c:v>0.62357908268703688</c:v>
                </c:pt>
                <c:pt idx="427">
                  <c:v>0.60756795139106579</c:v>
                </c:pt>
                <c:pt idx="428">
                  <c:v>0.5879399745640842</c:v>
                </c:pt>
                <c:pt idx="429">
                  <c:v>0.5897696103399882</c:v>
                </c:pt>
                <c:pt idx="430">
                  <c:v>0.57720066344526766</c:v>
                </c:pt>
                <c:pt idx="431">
                  <c:v>0.4994335286615636</c:v>
                </c:pt>
                <c:pt idx="432">
                  <c:v>0.49933056150548888</c:v>
                </c:pt>
                <c:pt idx="433">
                  <c:v>0.49920715133526383</c:v>
                </c:pt>
                <c:pt idx="434">
                  <c:v>0.49915946165978592</c:v>
                </c:pt>
                <c:pt idx="435">
                  <c:v>0.49914893650995773</c:v>
                </c:pt>
                <c:pt idx="436">
                  <c:v>0.4991554244880802</c:v>
                </c:pt>
                <c:pt idx="437">
                  <c:v>0.49916599154121521</c:v>
                </c:pt>
                <c:pt idx="438">
                  <c:v>0.57679306375134876</c:v>
                </c:pt>
                <c:pt idx="439">
                  <c:v>0.57683458218968575</c:v>
                </c:pt>
                <c:pt idx="440">
                  <c:v>0.65462394202170449</c:v>
                </c:pt>
                <c:pt idx="441">
                  <c:v>0.65475830913652155</c:v>
                </c:pt>
                <c:pt idx="442">
                  <c:v>0.65482764046134856</c:v>
                </c:pt>
                <c:pt idx="443">
                  <c:v>0.66025618887320692</c:v>
                </c:pt>
                <c:pt idx="444">
                  <c:v>0.68880535904504614</c:v>
                </c:pt>
                <c:pt idx="445">
                  <c:v>0.71537659489804739</c:v>
                </c:pt>
                <c:pt idx="446">
                  <c:v>0.73464939783748429</c:v>
                </c:pt>
                <c:pt idx="447">
                  <c:v>0.74896518096239884</c:v>
                </c:pt>
                <c:pt idx="448">
                  <c:v>0.75444972753703665</c:v>
                </c:pt>
                <c:pt idx="449">
                  <c:v>0.73865269791481414</c:v>
                </c:pt>
                <c:pt idx="450">
                  <c:v>0.66454926562383121</c:v>
                </c:pt>
                <c:pt idx="451">
                  <c:v>0.65035696703324453</c:v>
                </c:pt>
                <c:pt idx="452">
                  <c:v>0.61857902393383291</c:v>
                </c:pt>
                <c:pt idx="453">
                  <c:v>0.57724378732793746</c:v>
                </c:pt>
                <c:pt idx="454">
                  <c:v>0.58633498055187594</c:v>
                </c:pt>
                <c:pt idx="455">
                  <c:v>0.49947682469510291</c:v>
                </c:pt>
                <c:pt idx="456">
                  <c:v>0.49939521365863931</c:v>
                </c:pt>
                <c:pt idx="457">
                  <c:v>0.49930760692908371</c:v>
                </c:pt>
                <c:pt idx="458">
                  <c:v>0.49928679460621422</c:v>
                </c:pt>
                <c:pt idx="459">
                  <c:v>0.49920669931192613</c:v>
                </c:pt>
                <c:pt idx="460">
                  <c:v>0.49916201249945974</c:v>
                </c:pt>
                <c:pt idx="461">
                  <c:v>0.49915392189944691</c:v>
                </c:pt>
                <c:pt idx="462">
                  <c:v>0.57682156849935984</c:v>
                </c:pt>
                <c:pt idx="463">
                  <c:v>0.57682156849935984</c:v>
                </c:pt>
                <c:pt idx="464">
                  <c:v>0.6545899017797997</c:v>
                </c:pt>
                <c:pt idx="465">
                  <c:v>0.65467325302589141</c:v>
                </c:pt>
                <c:pt idx="466">
                  <c:v>0.65469071525913625</c:v>
                </c:pt>
                <c:pt idx="467">
                  <c:v>0.65478833790802438</c:v>
                </c:pt>
                <c:pt idx="468">
                  <c:v>0.65498731955474443</c:v>
                </c:pt>
                <c:pt idx="469">
                  <c:v>0.67658971068013551</c:v>
                </c:pt>
                <c:pt idx="470">
                  <c:v>0.68731299787533184</c:v>
                </c:pt>
                <c:pt idx="471">
                  <c:v>0.68731299787533184</c:v>
                </c:pt>
                <c:pt idx="472">
                  <c:v>0.71055310838356411</c:v>
                </c:pt>
                <c:pt idx="473">
                  <c:v>0.70878209696688077</c:v>
                </c:pt>
                <c:pt idx="474">
                  <c:v>0.61678703864326068</c:v>
                </c:pt>
                <c:pt idx="475">
                  <c:v>0.59894899109477917</c:v>
                </c:pt>
                <c:pt idx="476">
                  <c:v>0.58095045601079709</c:v>
                </c:pt>
                <c:pt idx="477">
                  <c:v>0.57716210266800094</c:v>
                </c:pt>
                <c:pt idx="478">
                  <c:v>0.57710438108248041</c:v>
                </c:pt>
                <c:pt idx="479">
                  <c:v>0.49931923814871904</c:v>
                </c:pt>
                <c:pt idx="480">
                  <c:v>0.49928670731114477</c:v>
                </c:pt>
                <c:pt idx="481">
                  <c:v>0.49919821215608751</c:v>
                </c:pt>
                <c:pt idx="482">
                  <c:v>0.49913904915259821</c:v>
                </c:pt>
                <c:pt idx="483">
                  <c:v>0.49901733046815816</c:v>
                </c:pt>
                <c:pt idx="484">
                  <c:v>0.49888668732327024</c:v>
                </c:pt>
                <c:pt idx="485">
                  <c:v>0.49875674345929394</c:v>
                </c:pt>
                <c:pt idx="486">
                  <c:v>0.57637913083492742</c:v>
                </c:pt>
                <c:pt idx="487">
                  <c:v>0.57647169676529997</c:v>
                </c:pt>
                <c:pt idx="488">
                  <c:v>0.65439865030475042</c:v>
                </c:pt>
                <c:pt idx="489">
                  <c:v>0.65448039671356306</c:v>
                </c:pt>
                <c:pt idx="490">
                  <c:v>0.65460449431901035</c:v>
                </c:pt>
                <c:pt idx="491">
                  <c:v>0.65472482147493016</c:v>
                </c:pt>
                <c:pt idx="492">
                  <c:v>0.65475841232590126</c:v>
                </c:pt>
                <c:pt idx="493">
                  <c:v>0.65490594815455516</c:v>
                </c:pt>
                <c:pt idx="494">
                  <c:v>0.66938824812185149</c:v>
                </c:pt>
                <c:pt idx="495">
                  <c:v>0.7312787223512206</c:v>
                </c:pt>
                <c:pt idx="496">
                  <c:v>0.73670377821760791</c:v>
                </c:pt>
                <c:pt idx="497">
                  <c:v>0.74021884337072841</c:v>
                </c:pt>
                <c:pt idx="498">
                  <c:v>0.65895703461826283</c:v>
                </c:pt>
                <c:pt idx="499">
                  <c:v>0.64147085931658054</c:v>
                </c:pt>
                <c:pt idx="500">
                  <c:v>0.6148654673456494</c:v>
                </c:pt>
                <c:pt idx="501">
                  <c:v>0.5880637063982832</c:v>
                </c:pt>
                <c:pt idx="502">
                  <c:v>0.57718556727146642</c:v>
                </c:pt>
                <c:pt idx="503">
                  <c:v>0.49941655905177229</c:v>
                </c:pt>
                <c:pt idx="504">
                  <c:v>0.49940941704444503</c:v>
                </c:pt>
                <c:pt idx="505">
                  <c:v>0.49914590533119019</c:v>
                </c:pt>
                <c:pt idx="506">
                  <c:v>0.49932539852806068</c:v>
                </c:pt>
                <c:pt idx="507">
                  <c:v>0.4989935062017633</c:v>
                </c:pt>
                <c:pt idx="508">
                  <c:v>0.49905065466887033</c:v>
                </c:pt>
                <c:pt idx="509">
                  <c:v>0.49887823316515295</c:v>
                </c:pt>
                <c:pt idx="510">
                  <c:v>0.57643265159675705</c:v>
                </c:pt>
                <c:pt idx="511">
                  <c:v>0.57644241287854858</c:v>
                </c:pt>
                <c:pt idx="512">
                  <c:v>0.65460861281144411</c:v>
                </c:pt>
                <c:pt idx="513">
                  <c:v>0.65481591481565582</c:v>
                </c:pt>
                <c:pt idx="514">
                  <c:v>0.66037017165029133</c:v>
                </c:pt>
                <c:pt idx="515">
                  <c:v>0.69247830341481043</c:v>
                </c:pt>
                <c:pt idx="516">
                  <c:v>0.72261926470925519</c:v>
                </c:pt>
                <c:pt idx="517">
                  <c:v>0.76515461266103302</c:v>
                </c:pt>
                <c:pt idx="518">
                  <c:v>0.77783130637696829</c:v>
                </c:pt>
                <c:pt idx="519">
                  <c:v>0.79369322693455002</c:v>
                </c:pt>
                <c:pt idx="520">
                  <c:v>0.78123706072191423</c:v>
                </c:pt>
                <c:pt idx="521">
                  <c:v>0.77228162027047842</c:v>
                </c:pt>
                <c:pt idx="522">
                  <c:v>0.67849294359542245</c:v>
                </c:pt>
                <c:pt idx="523">
                  <c:v>0.6732226590928736</c:v>
                </c:pt>
                <c:pt idx="524">
                  <c:v>0.65898615187544141</c:v>
                </c:pt>
                <c:pt idx="525">
                  <c:v>0.62015989455786591</c:v>
                </c:pt>
                <c:pt idx="526">
                  <c:v>0.59341729681295718</c:v>
                </c:pt>
                <c:pt idx="527">
                  <c:v>0.49955845631433543</c:v>
                </c:pt>
                <c:pt idx="528">
                  <c:v>0.49950206026081712</c:v>
                </c:pt>
                <c:pt idx="529">
                  <c:v>0.49928548748492479</c:v>
                </c:pt>
                <c:pt idx="530">
                  <c:v>0.49936299403855655</c:v>
                </c:pt>
                <c:pt idx="531">
                  <c:v>0.49917067337084337</c:v>
                </c:pt>
                <c:pt idx="532">
                  <c:v>0.49911261783157729</c:v>
                </c:pt>
                <c:pt idx="533">
                  <c:v>0.49906328572913672</c:v>
                </c:pt>
                <c:pt idx="534">
                  <c:v>0.57668710491627762</c:v>
                </c:pt>
                <c:pt idx="535">
                  <c:v>0.57667024421741386</c:v>
                </c:pt>
                <c:pt idx="536">
                  <c:v>0.65438740530755801</c:v>
                </c:pt>
                <c:pt idx="537">
                  <c:v>0.65460139304273246</c:v>
                </c:pt>
                <c:pt idx="538">
                  <c:v>0.65470803622426188</c:v>
                </c:pt>
                <c:pt idx="539">
                  <c:v>0.65481283478281493</c:v>
                </c:pt>
                <c:pt idx="540">
                  <c:v>0.6603598095494817</c:v>
                </c:pt>
                <c:pt idx="541">
                  <c:v>0.68016043461164799</c:v>
                </c:pt>
                <c:pt idx="542">
                  <c:v>0.66577020848974044</c:v>
                </c:pt>
                <c:pt idx="543">
                  <c:v>0.68369053890967491</c:v>
                </c:pt>
                <c:pt idx="544">
                  <c:v>0.68554226503122273</c:v>
                </c:pt>
                <c:pt idx="545">
                  <c:v>0.70517310774655795</c:v>
                </c:pt>
                <c:pt idx="546">
                  <c:v>0.64514951813547228</c:v>
                </c:pt>
                <c:pt idx="547">
                  <c:v>0.60611179315409158</c:v>
                </c:pt>
                <c:pt idx="548">
                  <c:v>0.58632284682858471</c:v>
                </c:pt>
                <c:pt idx="549">
                  <c:v>0.57713143659866939</c:v>
                </c:pt>
                <c:pt idx="550">
                  <c:v>0.57701690176380283</c:v>
                </c:pt>
                <c:pt idx="551">
                  <c:v>0.49924018063323045</c:v>
                </c:pt>
                <c:pt idx="552">
                  <c:v>0.49911608562107374</c:v>
                </c:pt>
                <c:pt idx="553">
                  <c:v>0.49893859491737508</c:v>
                </c:pt>
                <c:pt idx="554">
                  <c:v>0.49884240870331387</c:v>
                </c:pt>
                <c:pt idx="555">
                  <c:v>0.49857134443986928</c:v>
                </c:pt>
                <c:pt idx="556">
                  <c:v>0.49865042867725767</c:v>
                </c:pt>
                <c:pt idx="557">
                  <c:v>0.49841607866910898</c:v>
                </c:pt>
                <c:pt idx="558">
                  <c:v>0.57634466292757613</c:v>
                </c:pt>
                <c:pt idx="559">
                  <c:v>0.57630377661871957</c:v>
                </c:pt>
                <c:pt idx="560">
                  <c:v>0.65439865030475042</c:v>
                </c:pt>
                <c:pt idx="561">
                  <c:v>0.65456508506786881</c:v>
                </c:pt>
                <c:pt idx="562">
                  <c:v>0.65473668044202304</c:v>
                </c:pt>
                <c:pt idx="563">
                  <c:v>0.65491287014653554</c:v>
                </c:pt>
                <c:pt idx="564">
                  <c:v>0.67655256169318179</c:v>
                </c:pt>
                <c:pt idx="565">
                  <c:v>0.70521361602337251</c:v>
                </c:pt>
                <c:pt idx="566">
                  <c:v>0.74031037170683023</c:v>
                </c:pt>
                <c:pt idx="567">
                  <c:v>0.76899922247510355</c:v>
                </c:pt>
                <c:pt idx="568">
                  <c:v>0.77950858982151072</c:v>
                </c:pt>
                <c:pt idx="569">
                  <c:v>0.78492980948740287</c:v>
                </c:pt>
                <c:pt idx="570">
                  <c:v>0.69649892393914226</c:v>
                </c:pt>
                <c:pt idx="571">
                  <c:v>0.68573688685705625</c:v>
                </c:pt>
                <c:pt idx="572">
                  <c:v>0.65701758567115165</c:v>
                </c:pt>
                <c:pt idx="573">
                  <c:v>0.61478252576485559</c:v>
                </c:pt>
                <c:pt idx="574">
                  <c:v>0.57725574464300267</c:v>
                </c:pt>
                <c:pt idx="575">
                  <c:v>0.49953416988080945</c:v>
                </c:pt>
                <c:pt idx="576">
                  <c:v>0.4993423866428971</c:v>
                </c:pt>
                <c:pt idx="577">
                  <c:v>0.49885528530856826</c:v>
                </c:pt>
                <c:pt idx="578">
                  <c:v>0.49890368258764511</c:v>
                </c:pt>
                <c:pt idx="579">
                  <c:v>0.4986776367651331</c:v>
                </c:pt>
                <c:pt idx="580">
                  <c:v>0.49876633495558248</c:v>
                </c:pt>
                <c:pt idx="581">
                  <c:v>0.4987464912936726</c:v>
                </c:pt>
                <c:pt idx="582">
                  <c:v>0.57643211142451145</c:v>
                </c:pt>
                <c:pt idx="583">
                  <c:v>0.57651610854589086</c:v>
                </c:pt>
                <c:pt idx="584">
                  <c:v>0.65443743941359356</c:v>
                </c:pt>
                <c:pt idx="585">
                  <c:v>0.65476730961262852</c:v>
                </c:pt>
                <c:pt idx="586">
                  <c:v>0.65676226408609473</c:v>
                </c:pt>
                <c:pt idx="587">
                  <c:v>0.70146068302399622</c:v>
                </c:pt>
                <c:pt idx="588">
                  <c:v>0.72622940279077708</c:v>
                </c:pt>
                <c:pt idx="589">
                  <c:v>0.76507218616089945</c:v>
                </c:pt>
                <c:pt idx="590">
                  <c:v>0.78123706072191423</c:v>
                </c:pt>
                <c:pt idx="591">
                  <c:v>0.80969323197483178</c:v>
                </c:pt>
                <c:pt idx="592">
                  <c:v>0.81698160351440141</c:v>
                </c:pt>
                <c:pt idx="593">
                  <c:v>0.81330448078663886</c:v>
                </c:pt>
                <c:pt idx="594">
                  <c:v>0.73206916651778287</c:v>
                </c:pt>
                <c:pt idx="595">
                  <c:v>0.71074012655387608</c:v>
                </c:pt>
                <c:pt idx="596">
                  <c:v>0.68565605769865079</c:v>
                </c:pt>
                <c:pt idx="597">
                  <c:v>0.64859704635115523</c:v>
                </c:pt>
                <c:pt idx="598">
                  <c:v>0.62738883256907185</c:v>
                </c:pt>
                <c:pt idx="599">
                  <c:v>0.52111311828052653</c:v>
                </c:pt>
                <c:pt idx="600">
                  <c:v>0.49958559842751737</c:v>
                </c:pt>
                <c:pt idx="601">
                  <c:v>0.49926247633143295</c:v>
                </c:pt>
                <c:pt idx="602">
                  <c:v>0.49918485403856783</c:v>
                </c:pt>
                <c:pt idx="603">
                  <c:v>0.49874352968206043</c:v>
                </c:pt>
                <c:pt idx="604">
                  <c:v>0.49863678499699893</c:v>
                </c:pt>
                <c:pt idx="605">
                  <c:v>0.49873035274300326</c:v>
                </c:pt>
                <c:pt idx="606">
                  <c:v>0.57648522517132605</c:v>
                </c:pt>
                <c:pt idx="607">
                  <c:v>0.57662360336074348</c:v>
                </c:pt>
                <c:pt idx="608">
                  <c:v>0.65465831192637891</c:v>
                </c:pt>
                <c:pt idx="609">
                  <c:v>0.65491517713452985</c:v>
                </c:pt>
                <c:pt idx="610">
                  <c:v>0.69785808357157497</c:v>
                </c:pt>
                <c:pt idx="611">
                  <c:v>0.7401578244967183</c:v>
                </c:pt>
                <c:pt idx="612">
                  <c:v>0.76145102944278853</c:v>
                </c:pt>
                <c:pt idx="613">
                  <c:v>0.79358239426907373</c:v>
                </c:pt>
                <c:pt idx="614">
                  <c:v>0.81670691501090564</c:v>
                </c:pt>
                <c:pt idx="615">
                  <c:v>0.8343907471124421</c:v>
                </c:pt>
                <c:pt idx="616">
                  <c:v>0.84018741556308929</c:v>
                </c:pt>
                <c:pt idx="617">
                  <c:v>0.84533439314074466</c:v>
                </c:pt>
                <c:pt idx="618">
                  <c:v>0.76023234922618377</c:v>
                </c:pt>
                <c:pt idx="619">
                  <c:v>0.74748855100120781</c:v>
                </c:pt>
                <c:pt idx="620">
                  <c:v>0.70849735790384116</c:v>
                </c:pt>
                <c:pt idx="621">
                  <c:v>0.68721871609664642</c:v>
                </c:pt>
                <c:pt idx="622">
                  <c:v>0.66603621523240164</c:v>
                </c:pt>
                <c:pt idx="623">
                  <c:v>0.53887509987247639</c:v>
                </c:pt>
                <c:pt idx="624">
                  <c:v>0.49955845631433543</c:v>
                </c:pt>
                <c:pt idx="625">
                  <c:v>0.49933894975714405</c:v>
                </c:pt>
                <c:pt idx="626">
                  <c:v>0.49907460600095888</c:v>
                </c:pt>
                <c:pt idx="627">
                  <c:v>0.49899569392590981</c:v>
                </c:pt>
                <c:pt idx="628">
                  <c:v>0.49891341360394686</c:v>
                </c:pt>
                <c:pt idx="629">
                  <c:v>0.4990621799693945</c:v>
                </c:pt>
                <c:pt idx="630">
                  <c:v>0.57668431141959009</c:v>
                </c:pt>
                <c:pt idx="631">
                  <c:v>0.57660204161286999</c:v>
                </c:pt>
                <c:pt idx="632">
                  <c:v>0.65478185752886942</c:v>
                </c:pt>
                <c:pt idx="633">
                  <c:v>0.66569866790788068</c:v>
                </c:pt>
                <c:pt idx="634">
                  <c:v>0.68895868657333459</c:v>
                </c:pt>
                <c:pt idx="635">
                  <c:v>0.72440206499304571</c:v>
                </c:pt>
                <c:pt idx="636">
                  <c:v>0.77183603702252246</c:v>
                </c:pt>
                <c:pt idx="637">
                  <c:v>0.80564897618413056</c:v>
                </c:pt>
                <c:pt idx="638">
                  <c:v>0.81453371378766704</c:v>
                </c:pt>
                <c:pt idx="639">
                  <c:v>0.82870469740523311</c:v>
                </c:pt>
                <c:pt idx="640">
                  <c:v>0.84287669418002908</c:v>
                </c:pt>
                <c:pt idx="641">
                  <c:v>0.82901070970044799</c:v>
                </c:pt>
                <c:pt idx="642">
                  <c:v>0.71556125034705498</c:v>
                </c:pt>
                <c:pt idx="643">
                  <c:v>0.73528325820202789</c:v>
                </c:pt>
                <c:pt idx="644">
                  <c:v>0.7051693845661744</c:v>
                </c:pt>
                <c:pt idx="645">
                  <c:v>0.66411190297947897</c:v>
                </c:pt>
                <c:pt idx="646">
                  <c:v>0.64839753674737322</c:v>
                </c:pt>
                <c:pt idx="647">
                  <c:v>0.53525003313756225</c:v>
                </c:pt>
                <c:pt idx="648">
                  <c:v>0.54759421459760249</c:v>
                </c:pt>
                <c:pt idx="649">
                  <c:v>0.5245561084119128</c:v>
                </c:pt>
                <c:pt idx="650">
                  <c:v>0.49936604480951524</c:v>
                </c:pt>
                <c:pt idx="651">
                  <c:v>0.49933641187350142</c:v>
                </c:pt>
                <c:pt idx="652">
                  <c:v>0.49897663435527728</c:v>
                </c:pt>
                <c:pt idx="653">
                  <c:v>0.49896145841322254</c:v>
                </c:pt>
                <c:pt idx="654">
                  <c:v>0.57660856738233823</c:v>
                </c:pt>
                <c:pt idx="655">
                  <c:v>0.57677012056140586</c:v>
                </c:pt>
                <c:pt idx="656">
                  <c:v>0.65454886493502917</c:v>
                </c:pt>
                <c:pt idx="657">
                  <c:v>0.65489245956954334</c:v>
                </c:pt>
                <c:pt idx="658">
                  <c:v>0.6924644791533886</c:v>
                </c:pt>
                <c:pt idx="659">
                  <c:v>0.72605472776732149</c:v>
                </c:pt>
                <c:pt idx="660">
                  <c:v>0.75768923018371659</c:v>
                </c:pt>
                <c:pt idx="661">
                  <c:v>0.7790282108506339</c:v>
                </c:pt>
                <c:pt idx="662">
                  <c:v>0.81663824290005083</c:v>
                </c:pt>
                <c:pt idx="663">
                  <c:v>0.83833298759246522</c:v>
                </c:pt>
                <c:pt idx="664">
                  <c:v>0.85623600956023194</c:v>
                </c:pt>
                <c:pt idx="665">
                  <c:v>0.86833288409651221</c:v>
                </c:pt>
                <c:pt idx="666">
                  <c:v>0.78347204627196476</c:v>
                </c:pt>
                <c:pt idx="667">
                  <c:v>0.76518801302232575</c:v>
                </c:pt>
                <c:pt idx="668">
                  <c:v>0.7329881678958341</c:v>
                </c:pt>
                <c:pt idx="669">
                  <c:v>0.70648001944720884</c:v>
                </c:pt>
                <c:pt idx="670">
                  <c:v>0.67456377409916513</c:v>
                </c:pt>
                <c:pt idx="671">
                  <c:v>0.53692086761899427</c:v>
                </c:pt>
                <c:pt idx="672">
                  <c:v>0.51563085580510437</c:v>
                </c:pt>
                <c:pt idx="673">
                  <c:v>0.49921170075137522</c:v>
                </c:pt>
                <c:pt idx="674">
                  <c:v>0.49955925079294211</c:v>
                </c:pt>
                <c:pt idx="675">
                  <c:v>0.49913350288234254</c:v>
                </c:pt>
                <c:pt idx="676">
                  <c:v>0.49898154165906367</c:v>
                </c:pt>
                <c:pt idx="677">
                  <c:v>0.49905334919943783</c:v>
                </c:pt>
                <c:pt idx="678">
                  <c:v>0.57675732900526877</c:v>
                </c:pt>
                <c:pt idx="679">
                  <c:v>0.57681295429890722</c:v>
                </c:pt>
                <c:pt idx="680">
                  <c:v>0.6548381802454829</c:v>
                </c:pt>
                <c:pt idx="681">
                  <c:v>0.67103042973215488</c:v>
                </c:pt>
                <c:pt idx="682">
                  <c:v>0.71364366664587964</c:v>
                </c:pt>
                <c:pt idx="683">
                  <c:v>0.73811626364062966</c:v>
                </c:pt>
                <c:pt idx="684">
                  <c:v>0.77893213511079418</c:v>
                </c:pt>
                <c:pt idx="685">
                  <c:v>0.79836101808762672</c:v>
                </c:pt>
                <c:pt idx="686">
                  <c:v>0.83775610766518149</c:v>
                </c:pt>
                <c:pt idx="687">
                  <c:v>0.84851233990099961</c:v>
                </c:pt>
                <c:pt idx="688">
                  <c:v>0.86978088260098374</c:v>
                </c:pt>
                <c:pt idx="689">
                  <c:v>0.87132753891315551</c:v>
                </c:pt>
                <c:pt idx="690">
                  <c:v>0.78317475663830005</c:v>
                </c:pt>
                <c:pt idx="691">
                  <c:v>0.772776047016697</c:v>
                </c:pt>
                <c:pt idx="692">
                  <c:v>0.75500905447617483</c:v>
                </c:pt>
                <c:pt idx="693">
                  <c:v>0.70133956109638007</c:v>
                </c:pt>
                <c:pt idx="694">
                  <c:v>0.66937685368876332</c:v>
                </c:pt>
                <c:pt idx="695">
                  <c:v>0.50133563817716487</c:v>
                </c:pt>
                <c:pt idx="696">
                  <c:v>0.4993824022237216</c:v>
                </c:pt>
                <c:pt idx="697">
                  <c:v>0.49931565832999358</c:v>
                </c:pt>
                <c:pt idx="698">
                  <c:v>0.49937727803266024</c:v>
                </c:pt>
                <c:pt idx="699">
                  <c:v>0.49938084903225693</c:v>
                </c:pt>
                <c:pt idx="700">
                  <c:v>0.49932176533432937</c:v>
                </c:pt>
                <c:pt idx="701">
                  <c:v>0.49925469154997998</c:v>
                </c:pt>
                <c:pt idx="702">
                  <c:v>0.57696236676767743</c:v>
                </c:pt>
                <c:pt idx="703">
                  <c:v>0.57677445861946963</c:v>
                </c:pt>
                <c:pt idx="704">
                  <c:v>0.65484166695371104</c:v>
                </c:pt>
                <c:pt idx="705">
                  <c:v>0.70311461522516816</c:v>
                </c:pt>
                <c:pt idx="706">
                  <c:v>0.7503875129587757</c:v>
                </c:pt>
                <c:pt idx="707">
                  <c:v>0.78603102008898496</c:v>
                </c:pt>
                <c:pt idx="708">
                  <c:v>0.81939763951894984</c:v>
                </c:pt>
                <c:pt idx="709">
                  <c:v>0.85490523083857206</c:v>
                </c:pt>
                <c:pt idx="710">
                  <c:v>0.88092661208185319</c:v>
                </c:pt>
                <c:pt idx="711">
                  <c:v>0.89938653748858199</c:v>
                </c:pt>
                <c:pt idx="712">
                  <c:v>0.90933928344598125</c:v>
                </c:pt>
                <c:pt idx="713">
                  <c:v>0.90715781599616629</c:v>
                </c:pt>
                <c:pt idx="714">
                  <c:v>0.82960783406606409</c:v>
                </c:pt>
                <c:pt idx="715">
                  <c:v>0.7576419436073808</c:v>
                </c:pt>
                <c:pt idx="716">
                  <c:v>0.71324777660797745</c:v>
                </c:pt>
                <c:pt idx="717">
                  <c:v>0.6725533783837444</c:v>
                </c:pt>
                <c:pt idx="718">
                  <c:v>0.63045876866073491</c:v>
                </c:pt>
                <c:pt idx="719">
                  <c:v>0.51731654225060508</c:v>
                </c:pt>
                <c:pt idx="720">
                  <c:v>0.49943347896368079</c:v>
                </c:pt>
                <c:pt idx="721">
                  <c:v>0.49927245011160831</c:v>
                </c:pt>
                <c:pt idx="722">
                  <c:v>0.49916745021229325</c:v>
                </c:pt>
                <c:pt idx="723">
                  <c:v>0.49912947939949454</c:v>
                </c:pt>
                <c:pt idx="724">
                  <c:v>0.49915359676006177</c:v>
                </c:pt>
                <c:pt idx="725">
                  <c:v>0.49927364900322491</c:v>
                </c:pt>
                <c:pt idx="726">
                  <c:v>0.57713815859643858</c:v>
                </c:pt>
                <c:pt idx="727">
                  <c:v>0.57694357949823583</c:v>
                </c:pt>
                <c:pt idx="728">
                  <c:v>0.66207567885483576</c:v>
                </c:pt>
                <c:pt idx="729">
                  <c:v>0.69767283400395641</c:v>
                </c:pt>
                <c:pt idx="730">
                  <c:v>0.73263080326658769</c:v>
                </c:pt>
                <c:pt idx="731">
                  <c:v>0.77152412900415646</c:v>
                </c:pt>
                <c:pt idx="732">
                  <c:v>0.80339659726772084</c:v>
                </c:pt>
                <c:pt idx="733">
                  <c:v>0.83534387604783433</c:v>
                </c:pt>
                <c:pt idx="734">
                  <c:v>0.86377517180607721</c:v>
                </c:pt>
                <c:pt idx="735">
                  <c:v>0.85695412793230008</c:v>
                </c:pt>
                <c:pt idx="736">
                  <c:v>0.82641684922975023</c:v>
                </c:pt>
                <c:pt idx="737">
                  <c:v>0.81663824290005083</c:v>
                </c:pt>
                <c:pt idx="738">
                  <c:v>0.71578299100984377</c:v>
                </c:pt>
                <c:pt idx="739">
                  <c:v>0.66924313433490912</c:v>
                </c:pt>
                <c:pt idx="740">
                  <c:v>0.63232628400700797</c:v>
                </c:pt>
                <c:pt idx="741">
                  <c:v>0.6021838607715303</c:v>
                </c:pt>
                <c:pt idx="742">
                  <c:v>0.57713447229235648</c:v>
                </c:pt>
                <c:pt idx="743">
                  <c:v>0.49913896348509806</c:v>
                </c:pt>
                <c:pt idx="744">
                  <c:v>0.49918034284858809</c:v>
                </c:pt>
                <c:pt idx="745">
                  <c:v>0.49909347202016274</c:v>
                </c:pt>
                <c:pt idx="746">
                  <c:v>0.49922394352412003</c:v>
                </c:pt>
                <c:pt idx="747">
                  <c:v>0.49905554818803133</c:v>
                </c:pt>
                <c:pt idx="748">
                  <c:v>0.49894469681721465</c:v>
                </c:pt>
                <c:pt idx="749">
                  <c:v>0.49890485880148666</c:v>
                </c:pt>
                <c:pt idx="750">
                  <c:v>0.57655617638449275</c:v>
                </c:pt>
                <c:pt idx="751">
                  <c:v>0.57666737953322034</c:v>
                </c:pt>
                <c:pt idx="752">
                  <c:v>0.65477249890421541</c:v>
                </c:pt>
                <c:pt idx="753">
                  <c:v>0.67822205732895358</c:v>
                </c:pt>
                <c:pt idx="754">
                  <c:v>0.72413463505026143</c:v>
                </c:pt>
                <c:pt idx="755">
                  <c:v>0.75225249533737915</c:v>
                </c:pt>
                <c:pt idx="756">
                  <c:v>0.79093660612773464</c:v>
                </c:pt>
                <c:pt idx="757">
                  <c:v>0.81953935593865712</c:v>
                </c:pt>
                <c:pt idx="758">
                  <c:v>0.84119560009550653</c:v>
                </c:pt>
                <c:pt idx="759">
                  <c:v>0.8570505108762847</c:v>
                </c:pt>
                <c:pt idx="760">
                  <c:v>0.82312395746179723</c:v>
                </c:pt>
                <c:pt idx="761">
                  <c:v>0.80339659726772084</c:v>
                </c:pt>
                <c:pt idx="762">
                  <c:v>0.70472075688190472</c:v>
                </c:pt>
                <c:pt idx="763">
                  <c:v>0.66373702107461618</c:v>
                </c:pt>
                <c:pt idx="764">
                  <c:v>0.65474784055405755</c:v>
                </c:pt>
                <c:pt idx="765">
                  <c:v>0.62864637135524004</c:v>
                </c:pt>
                <c:pt idx="766">
                  <c:v>0.5914755131507754</c:v>
                </c:pt>
                <c:pt idx="767">
                  <c:v>0.49929350710178483</c:v>
                </c:pt>
                <c:pt idx="768">
                  <c:v>0.49930355785233416</c:v>
                </c:pt>
                <c:pt idx="769">
                  <c:v>0.49946920059924954</c:v>
                </c:pt>
                <c:pt idx="770">
                  <c:v>0.49934427044967722</c:v>
                </c:pt>
                <c:pt idx="771">
                  <c:v>0.4990647804102164</c:v>
                </c:pt>
                <c:pt idx="772">
                  <c:v>0.49890619385187418</c:v>
                </c:pt>
                <c:pt idx="773">
                  <c:v>0.49895695054648004</c:v>
                </c:pt>
                <c:pt idx="774">
                  <c:v>0.57653795222410176</c:v>
                </c:pt>
                <c:pt idx="775">
                  <c:v>0.57676863258685207</c:v>
                </c:pt>
                <c:pt idx="776">
                  <c:v>0.65478874344646476</c:v>
                </c:pt>
                <c:pt idx="777">
                  <c:v>0.68348806120218064</c:v>
                </c:pt>
                <c:pt idx="778">
                  <c:v>0.71888490072444933</c:v>
                </c:pt>
                <c:pt idx="779">
                  <c:v>0.75929633264380147</c:v>
                </c:pt>
                <c:pt idx="780">
                  <c:v>0.76963771766055278</c:v>
                </c:pt>
                <c:pt idx="781">
                  <c:v>0.78025847608744114</c:v>
                </c:pt>
                <c:pt idx="782">
                  <c:v>0.81897249040815612</c:v>
                </c:pt>
                <c:pt idx="783">
                  <c:v>0.80684625518593289</c:v>
                </c:pt>
                <c:pt idx="784">
                  <c:v>0.84761371839818389</c:v>
                </c:pt>
                <c:pt idx="785">
                  <c:v>0.86202223247408061</c:v>
                </c:pt>
                <c:pt idx="786">
                  <c:v>0.7524653780031606</c:v>
                </c:pt>
                <c:pt idx="787">
                  <c:v>0.66904255537686774</c:v>
                </c:pt>
                <c:pt idx="788">
                  <c:v>0.6583455727300489</c:v>
                </c:pt>
                <c:pt idx="789">
                  <c:v>0.61097074276718633</c:v>
                </c:pt>
                <c:pt idx="790">
                  <c:v>0.58254803427431667</c:v>
                </c:pt>
                <c:pt idx="791">
                  <c:v>0.49940813647493448</c:v>
                </c:pt>
                <c:pt idx="792">
                  <c:v>0.49924396245879266</c:v>
                </c:pt>
                <c:pt idx="793">
                  <c:v>0.49903169081264359</c:v>
                </c:pt>
                <c:pt idx="794">
                  <c:v>0.49916745021229325</c:v>
                </c:pt>
                <c:pt idx="795">
                  <c:v>0.49916422705409297</c:v>
                </c:pt>
                <c:pt idx="796">
                  <c:v>0.49924735562389533</c:v>
                </c:pt>
                <c:pt idx="797">
                  <c:v>0.49941855819580278</c:v>
                </c:pt>
                <c:pt idx="798">
                  <c:v>0.5770027613778973</c:v>
                </c:pt>
                <c:pt idx="799">
                  <c:v>0.57716462807810565</c:v>
                </c:pt>
                <c:pt idx="800">
                  <c:v>0.6548505169926393</c:v>
                </c:pt>
                <c:pt idx="801">
                  <c:v>0.68173113229232762</c:v>
                </c:pt>
                <c:pt idx="802">
                  <c:v>0.72585509902582834</c:v>
                </c:pt>
                <c:pt idx="803">
                  <c:v>0.75738524039071886</c:v>
                </c:pt>
                <c:pt idx="804">
                  <c:v>0.79088214357127973</c:v>
                </c:pt>
                <c:pt idx="805">
                  <c:v>0.92528026299662647</c:v>
                </c:pt>
                <c:pt idx="806">
                  <c:v>0.84077134745761939</c:v>
                </c:pt>
                <c:pt idx="807">
                  <c:v>0.84621726986544943</c:v>
                </c:pt>
                <c:pt idx="808">
                  <c:v>0.78587605256793081</c:v>
                </c:pt>
                <c:pt idx="809">
                  <c:v>0.71343770994603228</c:v>
                </c:pt>
                <c:pt idx="810">
                  <c:v>0.58787485267143691</c:v>
                </c:pt>
                <c:pt idx="811">
                  <c:v>0.63034587875549375</c:v>
                </c:pt>
                <c:pt idx="812">
                  <c:v>0.61093240892116263</c:v>
                </c:pt>
                <c:pt idx="813">
                  <c:v>0.6056954933540829</c:v>
                </c:pt>
                <c:pt idx="814">
                  <c:v>0.58965124571235394</c:v>
                </c:pt>
                <c:pt idx="815">
                  <c:v>0.50838245467759569</c:v>
                </c:pt>
                <c:pt idx="816">
                  <c:v>0.49947679284303437</c:v>
                </c:pt>
                <c:pt idx="817">
                  <c:v>0.49922743316456564</c:v>
                </c:pt>
                <c:pt idx="818">
                  <c:v>0.49934403510497055</c:v>
                </c:pt>
                <c:pt idx="819">
                  <c:v>0.49929871614993387</c:v>
                </c:pt>
                <c:pt idx="820">
                  <c:v>0.49936470648029024</c:v>
                </c:pt>
                <c:pt idx="821">
                  <c:v>0.49932153408903884</c:v>
                </c:pt>
                <c:pt idx="822">
                  <c:v>0.5769400833827425</c:v>
                </c:pt>
                <c:pt idx="823">
                  <c:v>0.57681083484785811</c:v>
                </c:pt>
                <c:pt idx="824">
                  <c:v>0.65486242017912111</c:v>
                </c:pt>
                <c:pt idx="825">
                  <c:v>0.69056010009096402</c:v>
                </c:pt>
                <c:pt idx="826">
                  <c:v>0.71358187965041131</c:v>
                </c:pt>
                <c:pt idx="827">
                  <c:v>0.7272483835485859</c:v>
                </c:pt>
                <c:pt idx="828">
                  <c:v>0.88348100511203331</c:v>
                </c:pt>
                <c:pt idx="829">
                  <c:v>0.93136922650798015</c:v>
                </c:pt>
                <c:pt idx="830">
                  <c:v>0.82129527614733633</c:v>
                </c:pt>
                <c:pt idx="831">
                  <c:v>0.80134107484732764</c:v>
                </c:pt>
                <c:pt idx="832">
                  <c:v>0.93614270644625053</c:v>
                </c:pt>
                <c:pt idx="833">
                  <c:v>0.82634149597004192</c:v>
                </c:pt>
                <c:pt idx="834">
                  <c:v>0.72746134478054991</c:v>
                </c:pt>
                <c:pt idx="835">
                  <c:v>0.69028154525246821</c:v>
                </c:pt>
                <c:pt idx="836">
                  <c:v>0.60384723681108821</c:v>
                </c:pt>
                <c:pt idx="837">
                  <c:v>0.58606803947738417</c:v>
                </c:pt>
                <c:pt idx="838">
                  <c:v>0.57709348076895528</c:v>
                </c:pt>
                <c:pt idx="839">
                  <c:v>0.49939274541990764</c:v>
                </c:pt>
                <c:pt idx="840">
                  <c:v>0.49937752994484086</c:v>
                </c:pt>
                <c:pt idx="841">
                  <c:v>0.49925847340485674</c:v>
                </c:pt>
                <c:pt idx="842">
                  <c:v>0.49936662268325926</c:v>
                </c:pt>
                <c:pt idx="843">
                  <c:v>0.49929157417088382</c:v>
                </c:pt>
                <c:pt idx="844">
                  <c:v>0.49935480127536763</c:v>
                </c:pt>
                <c:pt idx="845">
                  <c:v>0.49937379670080678</c:v>
                </c:pt>
                <c:pt idx="846">
                  <c:v>0.5770256834724421</c:v>
                </c:pt>
                <c:pt idx="847">
                  <c:v>0.57703652720370757</c:v>
                </c:pt>
                <c:pt idx="848">
                  <c:v>0.65480480494775728</c:v>
                </c:pt>
                <c:pt idx="849">
                  <c:v>0.65484680835178277</c:v>
                </c:pt>
                <c:pt idx="850">
                  <c:v>0.69222946671348307</c:v>
                </c:pt>
                <c:pt idx="851">
                  <c:v>0.6993391893414812</c:v>
                </c:pt>
                <c:pt idx="852">
                  <c:v>0.71691067493431138</c:v>
                </c:pt>
                <c:pt idx="853">
                  <c:v>0.91313450580817213</c:v>
                </c:pt>
                <c:pt idx="854">
                  <c:v>0.79126338157113529</c:v>
                </c:pt>
                <c:pt idx="855">
                  <c:v>0.80539956696167614</c:v>
                </c:pt>
                <c:pt idx="856">
                  <c:v>0.81602019417285898</c:v>
                </c:pt>
                <c:pt idx="857">
                  <c:v>0.81982278885220528</c:v>
                </c:pt>
                <c:pt idx="858">
                  <c:v>0.7314247708048548</c:v>
                </c:pt>
                <c:pt idx="859">
                  <c:v>0.70310804348396028</c:v>
                </c:pt>
                <c:pt idx="860">
                  <c:v>0.68191804999017358</c:v>
                </c:pt>
                <c:pt idx="861">
                  <c:v>0.65701758567115165</c:v>
                </c:pt>
                <c:pt idx="862">
                  <c:v>0.64486555880893415</c:v>
                </c:pt>
                <c:pt idx="863">
                  <c:v>0.55827679369981964</c:v>
                </c:pt>
                <c:pt idx="864">
                  <c:v>0.5156702842665265</c:v>
                </c:pt>
                <c:pt idx="865">
                  <c:v>0.49948327547994625</c:v>
                </c:pt>
                <c:pt idx="866">
                  <c:v>0.4993148915679797</c:v>
                </c:pt>
                <c:pt idx="867">
                  <c:v>0.49934255434680114</c:v>
                </c:pt>
                <c:pt idx="868">
                  <c:v>0.49916741576005669</c:v>
                </c:pt>
                <c:pt idx="869">
                  <c:v>0.49898534062808991</c:v>
                </c:pt>
                <c:pt idx="870">
                  <c:v>0.57651797956946915</c:v>
                </c:pt>
                <c:pt idx="871">
                  <c:v>0.5766162365866826</c:v>
                </c:pt>
                <c:pt idx="872">
                  <c:v>0.65454568166103044</c:v>
                </c:pt>
                <c:pt idx="873">
                  <c:v>0.65479058884182118</c:v>
                </c:pt>
                <c:pt idx="874">
                  <c:v>0.66032872328323899</c:v>
                </c:pt>
                <c:pt idx="875">
                  <c:v>0.7047718664809719</c:v>
                </c:pt>
                <c:pt idx="876">
                  <c:v>0.725905006225534</c:v>
                </c:pt>
                <c:pt idx="877">
                  <c:v>0.72732550810210117</c:v>
                </c:pt>
                <c:pt idx="878">
                  <c:v>0.72943147191087998</c:v>
                </c:pt>
                <c:pt idx="879">
                  <c:v>0.72442637679262334</c:v>
                </c:pt>
                <c:pt idx="880">
                  <c:v>0.70498390631946728</c:v>
                </c:pt>
                <c:pt idx="881">
                  <c:v>0.7121629262450162</c:v>
                </c:pt>
                <c:pt idx="882">
                  <c:v>0.60412682701035614</c:v>
                </c:pt>
                <c:pt idx="883">
                  <c:v>0.57681430169704806</c:v>
                </c:pt>
                <c:pt idx="884">
                  <c:v>0.57676258480878662</c:v>
                </c:pt>
                <c:pt idx="885">
                  <c:v>0.57668532361998481</c:v>
                </c:pt>
                <c:pt idx="886">
                  <c:v>0.57664004917531575</c:v>
                </c:pt>
                <c:pt idx="887">
                  <c:v>0.49902685690530302</c:v>
                </c:pt>
                <c:pt idx="888">
                  <c:v>0.49894133966118553</c:v>
                </c:pt>
                <c:pt idx="889">
                  <c:v>0.49887186426624047</c:v>
                </c:pt>
                <c:pt idx="890">
                  <c:v>0.49881225907117449</c:v>
                </c:pt>
                <c:pt idx="891">
                  <c:v>0.49875401492877153</c:v>
                </c:pt>
                <c:pt idx="892">
                  <c:v>0.49876675025303896</c:v>
                </c:pt>
                <c:pt idx="893">
                  <c:v>0.49875647893372493</c:v>
                </c:pt>
                <c:pt idx="894">
                  <c:v>0.57644794049684656</c:v>
                </c:pt>
                <c:pt idx="895">
                  <c:v>0.57650595009590344</c:v>
                </c:pt>
                <c:pt idx="896">
                  <c:v>0.65427840172757501</c:v>
                </c:pt>
                <c:pt idx="897">
                  <c:v>0.6544199574294598</c:v>
                </c:pt>
                <c:pt idx="898">
                  <c:v>0.65460591733394857</c:v>
                </c:pt>
                <c:pt idx="899">
                  <c:v>0.65486836630475054</c:v>
                </c:pt>
                <c:pt idx="900">
                  <c:v>0.67468527793030264</c:v>
                </c:pt>
                <c:pt idx="901">
                  <c:v>0.67658042343212033</c:v>
                </c:pt>
                <c:pt idx="902">
                  <c:v>0.69620199163378016</c:v>
                </c:pt>
                <c:pt idx="903">
                  <c:v>0.71397319707886475</c:v>
                </c:pt>
                <c:pt idx="904">
                  <c:v>0.72459655932716127</c:v>
                </c:pt>
                <c:pt idx="905">
                  <c:v>0.7314680324791285</c:v>
                </c:pt>
                <c:pt idx="906">
                  <c:v>0.64691397045854082</c:v>
                </c:pt>
                <c:pt idx="907">
                  <c:v>0.62568783141347173</c:v>
                </c:pt>
                <c:pt idx="908">
                  <c:v>0.58992278844513757</c:v>
                </c:pt>
                <c:pt idx="909">
                  <c:v>0.57912270907369667</c:v>
                </c:pt>
                <c:pt idx="910">
                  <c:v>0.57704572200910553</c:v>
                </c:pt>
                <c:pt idx="911">
                  <c:v>0.49935037185934772</c:v>
                </c:pt>
                <c:pt idx="912">
                  <c:v>0.49930034978791971</c:v>
                </c:pt>
                <c:pt idx="913">
                  <c:v>0.49930700683141738</c:v>
                </c:pt>
                <c:pt idx="914">
                  <c:v>0.49918311270874921</c:v>
                </c:pt>
                <c:pt idx="915">
                  <c:v>0.49899218803044876</c:v>
                </c:pt>
                <c:pt idx="916">
                  <c:v>0.49882216551826392</c:v>
                </c:pt>
                <c:pt idx="917">
                  <c:v>0.49858322139533551</c:v>
                </c:pt>
                <c:pt idx="918">
                  <c:v>0.57624073237677853</c:v>
                </c:pt>
                <c:pt idx="919">
                  <c:v>0.57618309601437545</c:v>
                </c:pt>
                <c:pt idx="920">
                  <c:v>0.65437069881638543</c:v>
                </c:pt>
                <c:pt idx="921">
                  <c:v>0.65443453245245331</c:v>
                </c:pt>
                <c:pt idx="922">
                  <c:v>0.65465038842344014</c:v>
                </c:pt>
                <c:pt idx="923">
                  <c:v>0.65493565091793626</c:v>
                </c:pt>
                <c:pt idx="924">
                  <c:v>0.6855070067979343</c:v>
                </c:pt>
                <c:pt idx="925">
                  <c:v>0.71940067988417344</c:v>
                </c:pt>
                <c:pt idx="926">
                  <c:v>0.7332407073847016</c:v>
                </c:pt>
                <c:pt idx="927">
                  <c:v>0.73496189356526986</c:v>
                </c:pt>
                <c:pt idx="928">
                  <c:v>0.74920429116837228</c:v>
                </c:pt>
                <c:pt idx="929">
                  <c:v>0.74736623597711338</c:v>
                </c:pt>
                <c:pt idx="930">
                  <c:v>0.65546903620964703</c:v>
                </c:pt>
                <c:pt idx="931">
                  <c:v>0.63624848579408122</c:v>
                </c:pt>
                <c:pt idx="932">
                  <c:v>0.61674397389841185</c:v>
                </c:pt>
                <c:pt idx="933">
                  <c:v>0.58629251253621384</c:v>
                </c:pt>
                <c:pt idx="934">
                  <c:v>0.58270896141765172</c:v>
                </c:pt>
                <c:pt idx="935">
                  <c:v>0.49941217316796804</c:v>
                </c:pt>
                <c:pt idx="936">
                  <c:v>0.49935269730253568</c:v>
                </c:pt>
                <c:pt idx="937">
                  <c:v>0.49929369274590979</c:v>
                </c:pt>
                <c:pt idx="938">
                  <c:v>0.49928309187590469</c:v>
                </c:pt>
                <c:pt idx="939">
                  <c:v>0.49920045780361655</c:v>
                </c:pt>
                <c:pt idx="940">
                  <c:v>0.49911312278914888</c:v>
                </c:pt>
                <c:pt idx="941">
                  <c:v>0.49881965229431724</c:v>
                </c:pt>
                <c:pt idx="942">
                  <c:v>0.57628654966859971</c:v>
                </c:pt>
                <c:pt idx="943">
                  <c:v>0.57652880661887285</c:v>
                </c:pt>
                <c:pt idx="944">
                  <c:v>0.65454450092228433</c:v>
                </c:pt>
                <c:pt idx="945">
                  <c:v>0.6547332641054654</c:v>
                </c:pt>
                <c:pt idx="946">
                  <c:v>0.65484485887312271</c:v>
                </c:pt>
                <c:pt idx="947">
                  <c:v>0.66943271298440277</c:v>
                </c:pt>
                <c:pt idx="948">
                  <c:v>0.69629135545496912</c:v>
                </c:pt>
                <c:pt idx="949">
                  <c:v>0.70343957183218497</c:v>
                </c:pt>
                <c:pt idx="950">
                  <c:v>0.71230291413712632</c:v>
                </c:pt>
                <c:pt idx="951">
                  <c:v>0.72121057038586711</c:v>
                </c:pt>
                <c:pt idx="952">
                  <c:v>0.72801963031361272</c:v>
                </c:pt>
                <c:pt idx="953">
                  <c:v>0.72982706333612291</c:v>
                </c:pt>
                <c:pt idx="954">
                  <c:v>0.62189782438447228</c:v>
                </c:pt>
                <c:pt idx="955">
                  <c:v>0.62189782438447228</c:v>
                </c:pt>
                <c:pt idx="956">
                  <c:v>0.60590163087060922</c:v>
                </c:pt>
                <c:pt idx="957">
                  <c:v>0.5808534201042127</c:v>
                </c:pt>
                <c:pt idx="958">
                  <c:v>0.5773243709124396</c:v>
                </c:pt>
                <c:pt idx="959">
                  <c:v>0.49945830159782895</c:v>
                </c:pt>
                <c:pt idx="960">
                  <c:v>0.4992382578656735</c:v>
                </c:pt>
                <c:pt idx="961">
                  <c:v>0.49886571946156305</c:v>
                </c:pt>
                <c:pt idx="962">
                  <c:v>0.49876873924717285</c:v>
                </c:pt>
                <c:pt idx="963">
                  <c:v>0.49853796361572034</c:v>
                </c:pt>
                <c:pt idx="964">
                  <c:v>0.49887084558717415</c:v>
                </c:pt>
                <c:pt idx="965">
                  <c:v>0.49867903941491398</c:v>
                </c:pt>
                <c:pt idx="966">
                  <c:v>0.57642847246170958</c:v>
                </c:pt>
                <c:pt idx="967">
                  <c:v>0.576490629703448</c:v>
                </c:pt>
                <c:pt idx="968">
                  <c:v>0.65440950463778114</c:v>
                </c:pt>
                <c:pt idx="969">
                  <c:v>0.65469733250162221</c:v>
                </c:pt>
                <c:pt idx="970">
                  <c:v>0.65489046311108545</c:v>
                </c:pt>
                <c:pt idx="971">
                  <c:v>0.6711248945116105</c:v>
                </c:pt>
                <c:pt idx="972">
                  <c:v>0.65493040099078115</c:v>
                </c:pt>
                <c:pt idx="973">
                  <c:v>0.70147722494670228</c:v>
                </c:pt>
                <c:pt idx="974">
                  <c:v>0.72945784465102648</c:v>
                </c:pt>
                <c:pt idx="975">
                  <c:v>0.75441328821017539</c:v>
                </c:pt>
                <c:pt idx="976">
                  <c:v>0.7562187061831358</c:v>
                </c:pt>
                <c:pt idx="977">
                  <c:v>0.77029336116574898</c:v>
                </c:pt>
                <c:pt idx="978">
                  <c:v>0.68030468589004056</c:v>
                </c:pt>
                <c:pt idx="979">
                  <c:v>0.67318773162171308</c:v>
                </c:pt>
                <c:pt idx="980">
                  <c:v>0.65369840055385575</c:v>
                </c:pt>
                <c:pt idx="981">
                  <c:v>0.61843010440537283</c:v>
                </c:pt>
                <c:pt idx="982">
                  <c:v>0.57723804015085634</c:v>
                </c:pt>
                <c:pt idx="983">
                  <c:v>0.49925598832996509</c:v>
                </c:pt>
                <c:pt idx="984">
                  <c:v>0.49928637789889346</c:v>
                </c:pt>
                <c:pt idx="985">
                  <c:v>0.49897592400869312</c:v>
                </c:pt>
                <c:pt idx="986">
                  <c:v>0.49872619826703013</c:v>
                </c:pt>
                <c:pt idx="987">
                  <c:v>0.49880415480694995</c:v>
                </c:pt>
                <c:pt idx="988">
                  <c:v>0.49900336244458593</c:v>
                </c:pt>
                <c:pt idx="989">
                  <c:v>0.49895383967508455</c:v>
                </c:pt>
                <c:pt idx="990">
                  <c:v>0.57664508744635046</c:v>
                </c:pt>
                <c:pt idx="991">
                  <c:v>0.57674863732781212</c:v>
                </c:pt>
                <c:pt idx="992">
                  <c:v>0.6546091212169558</c:v>
                </c:pt>
                <c:pt idx="993">
                  <c:v>0.65477519199645051</c:v>
                </c:pt>
                <c:pt idx="994">
                  <c:v>0.65854508581011328</c:v>
                </c:pt>
                <c:pt idx="995">
                  <c:v>0.69081276125182223</c:v>
                </c:pt>
                <c:pt idx="996">
                  <c:v>0.71550379032894063</c:v>
                </c:pt>
                <c:pt idx="997">
                  <c:v>0.72447500038508006</c:v>
                </c:pt>
                <c:pt idx="998">
                  <c:v>0.74000527737024391</c:v>
                </c:pt>
                <c:pt idx="999">
                  <c:v>0.76989997494835505</c:v>
                </c:pt>
                <c:pt idx="1000">
                  <c:v>0.79115445640339987</c:v>
                </c:pt>
                <c:pt idx="1001">
                  <c:v>0.76650367750592829</c:v>
                </c:pt>
                <c:pt idx="1002">
                  <c:v>0.69586286017887589</c:v>
                </c:pt>
                <c:pt idx="1003">
                  <c:v>0.67992453093555882</c:v>
                </c:pt>
                <c:pt idx="1004">
                  <c:v>0.65664807157222593</c:v>
                </c:pt>
                <c:pt idx="1005">
                  <c:v>0.61451987744127157</c:v>
                </c:pt>
                <c:pt idx="1006">
                  <c:v>0.59683159684532161</c:v>
                </c:pt>
                <c:pt idx="1007">
                  <c:v>0.5030795261623674</c:v>
                </c:pt>
                <c:pt idx="1008">
                  <c:v>0.5102333106350645</c:v>
                </c:pt>
                <c:pt idx="1009">
                  <c:v>0.49937323247677345</c:v>
                </c:pt>
                <c:pt idx="1010">
                  <c:v>0.49940371946868373</c:v>
                </c:pt>
                <c:pt idx="1011">
                  <c:v>0.49939166368959864</c:v>
                </c:pt>
                <c:pt idx="1012">
                  <c:v>0.49926677524799062</c:v>
                </c:pt>
                <c:pt idx="1013">
                  <c:v>0.49929144588085811</c:v>
                </c:pt>
                <c:pt idx="1014">
                  <c:v>0.57688400050133315</c:v>
                </c:pt>
                <c:pt idx="1015">
                  <c:v>0.5769595406588911</c:v>
                </c:pt>
                <c:pt idx="1016">
                  <c:v>0.65846433352645117</c:v>
                </c:pt>
                <c:pt idx="1017">
                  <c:v>0.69768827146951251</c:v>
                </c:pt>
                <c:pt idx="1018">
                  <c:v>0.73271397191972554</c:v>
                </c:pt>
                <c:pt idx="1019">
                  <c:v>0.76085718121613366</c:v>
                </c:pt>
                <c:pt idx="1020">
                  <c:v>0.80327393113561196</c:v>
                </c:pt>
                <c:pt idx="1021">
                  <c:v>0.81749769486654966</c:v>
                </c:pt>
                <c:pt idx="1022">
                  <c:v>0.85287071472540543</c:v>
                </c:pt>
                <c:pt idx="1023">
                  <c:v>0.90093946690823901</c:v>
                </c:pt>
                <c:pt idx="1024">
                  <c:v>0.88012345028414374</c:v>
                </c:pt>
                <c:pt idx="1025">
                  <c:v>0.84946203280989285</c:v>
                </c:pt>
                <c:pt idx="1026">
                  <c:v>0.90284912359991665</c:v>
                </c:pt>
                <c:pt idx="1027">
                  <c:v>0.77536939550456474</c:v>
                </c:pt>
                <c:pt idx="1028">
                  <c:v>0.7524653780031606</c:v>
                </c:pt>
                <c:pt idx="1029">
                  <c:v>0.7310381335695747</c:v>
                </c:pt>
                <c:pt idx="1030">
                  <c:v>0.71324777660797745</c:v>
                </c:pt>
                <c:pt idx="1031">
                  <c:v>0.63380559226355027</c:v>
                </c:pt>
                <c:pt idx="1032">
                  <c:v>0.61434749406523492</c:v>
                </c:pt>
                <c:pt idx="1033">
                  <c:v>0.61610191761124289</c:v>
                </c:pt>
                <c:pt idx="1034">
                  <c:v>0.59135373482746245</c:v>
                </c:pt>
                <c:pt idx="1035">
                  <c:v>0.59138718081298336</c:v>
                </c:pt>
                <c:pt idx="1036">
                  <c:v>0.57197365724087856</c:v>
                </c:pt>
                <c:pt idx="1037">
                  <c:v>0.5474745612253209</c:v>
                </c:pt>
                <c:pt idx="1038">
                  <c:v>0.59865163798650145</c:v>
                </c:pt>
                <c:pt idx="1039">
                  <c:v>0.60752093264994378</c:v>
                </c:pt>
                <c:pt idx="1040">
                  <c:v>0.71160297406610928</c:v>
                </c:pt>
                <c:pt idx="1041">
                  <c:v>0.72570537736935259</c:v>
                </c:pt>
                <c:pt idx="1042">
                  <c:v>0.75890842978559847</c:v>
                </c:pt>
                <c:pt idx="1043">
                  <c:v>0.93656738580316734</c:v>
                </c:pt>
                <c:pt idx="1044">
                  <c:v>0.94123076786102522</c:v>
                </c:pt>
                <c:pt idx="1045">
                  <c:v>0.99222126250704223</c:v>
                </c:pt>
                <c:pt idx="1046">
                  <c:v>0.84043194547772382</c:v>
                </c:pt>
                <c:pt idx="1047">
                  <c:v>0.85997173036418284</c:v>
                </c:pt>
                <c:pt idx="1048">
                  <c:v>0.85627944755277285</c:v>
                </c:pt>
                <c:pt idx="1049">
                  <c:v>0.83859853160902842</c:v>
                </c:pt>
                <c:pt idx="1050">
                  <c:v>0.89694687551102925</c:v>
                </c:pt>
                <c:pt idx="1051">
                  <c:v>0.84011189384354068</c:v>
                </c:pt>
                <c:pt idx="1052">
                  <c:v>0.73078037549297159</c:v>
                </c:pt>
                <c:pt idx="1053">
                  <c:v>0.70958290503278321</c:v>
                </c:pt>
                <c:pt idx="1054">
                  <c:v>0.70256962301502024</c:v>
                </c:pt>
                <c:pt idx="1055">
                  <c:v>0.62678271558538301</c:v>
                </c:pt>
                <c:pt idx="1056">
                  <c:v>0.61975460255694825</c:v>
                </c:pt>
                <c:pt idx="1057">
                  <c:v>0.61623569790422605</c:v>
                </c:pt>
                <c:pt idx="1058">
                  <c:v>0.61267853692060836</c:v>
                </c:pt>
                <c:pt idx="1059">
                  <c:v>0.55611634393516063</c:v>
                </c:pt>
                <c:pt idx="1060">
                  <c:v>0.49943417432658943</c:v>
                </c:pt>
                <c:pt idx="1061">
                  <c:v>0.50838853058449651</c:v>
                </c:pt>
                <c:pt idx="1062">
                  <c:v>0.59853083845601884</c:v>
                </c:pt>
                <c:pt idx="1063">
                  <c:v>0.59673462218843609</c:v>
                </c:pt>
                <c:pt idx="1064">
                  <c:v>0.68503689737889462</c:v>
                </c:pt>
                <c:pt idx="1065">
                  <c:v>0.68329683240738259</c:v>
                </c:pt>
                <c:pt idx="1066">
                  <c:v>0.69737952210347198</c:v>
                </c:pt>
                <c:pt idx="1067">
                  <c:v>0.91632534806592436</c:v>
                </c:pt>
                <c:pt idx="1068">
                  <c:v>0.92186156943824049</c:v>
                </c:pt>
                <c:pt idx="1069">
                  <c:v>0.70255021636891746</c:v>
                </c:pt>
                <c:pt idx="1070">
                  <c:v>0.97767956504795894</c:v>
                </c:pt>
                <c:pt idx="1071">
                  <c:v>1.0057909509087792</c:v>
                </c:pt>
                <c:pt idx="1072">
                  <c:v>1.0056703902225308</c:v>
                </c:pt>
                <c:pt idx="1073">
                  <c:v>0.95902046573535249</c:v>
                </c:pt>
                <c:pt idx="1074">
                  <c:v>0.75366850759594706</c:v>
                </c:pt>
                <c:pt idx="1075">
                  <c:v>0.73441815784338427</c:v>
                </c:pt>
                <c:pt idx="1076">
                  <c:v>0.86636452960866916</c:v>
                </c:pt>
                <c:pt idx="1077">
                  <c:v>0.82326230592822092</c:v>
                </c:pt>
                <c:pt idx="1078">
                  <c:v>0.79821761011639414</c:v>
                </c:pt>
                <c:pt idx="1079">
                  <c:v>0.52252279729426276</c:v>
                </c:pt>
                <c:pt idx="1080">
                  <c:v>0.50123131967914059</c:v>
                </c:pt>
                <c:pt idx="1081">
                  <c:v>0.49943417432658943</c:v>
                </c:pt>
                <c:pt idx="1082">
                  <c:v>0.50661229149388165</c:v>
                </c:pt>
                <c:pt idx="1083">
                  <c:v>0.49938872967975489</c:v>
                </c:pt>
                <c:pt idx="1084">
                  <c:v>0.517308191256029</c:v>
                </c:pt>
                <c:pt idx="1085">
                  <c:v>0.50125739927648028</c:v>
                </c:pt>
                <c:pt idx="1086">
                  <c:v>0.57716178884538549</c:v>
                </c:pt>
                <c:pt idx="1087">
                  <c:v>0.5914755131507754</c:v>
                </c:pt>
                <c:pt idx="1088">
                  <c:v>0.68877980446017439</c:v>
                </c:pt>
                <c:pt idx="1089">
                  <c:v>0.72047304542806156</c:v>
                </c:pt>
                <c:pt idx="1090">
                  <c:v>0.75193145370257308</c:v>
                </c:pt>
                <c:pt idx="1091">
                  <c:v>0.78020954690394739</c:v>
                </c:pt>
                <c:pt idx="1092">
                  <c:v>0.81021864087608997</c:v>
                </c:pt>
                <c:pt idx="1093">
                  <c:v>0.85462006417484249</c:v>
                </c:pt>
                <c:pt idx="1094">
                  <c:v>0.88153867864776181</c:v>
                </c:pt>
                <c:pt idx="1095">
                  <c:v>0.89079823026548199</c:v>
                </c:pt>
                <c:pt idx="1096">
                  <c:v>0.89984915875645821</c:v>
                </c:pt>
                <c:pt idx="1097">
                  <c:v>0.90390650512336879</c:v>
                </c:pt>
                <c:pt idx="1098">
                  <c:v>0.81674950451431771</c:v>
                </c:pt>
                <c:pt idx="1099">
                  <c:v>0.77887978742609254</c:v>
                </c:pt>
                <c:pt idx="1100">
                  <c:v>0.76090966116475589</c:v>
                </c:pt>
                <c:pt idx="1101">
                  <c:v>0.67413552113275244</c:v>
                </c:pt>
                <c:pt idx="1102">
                  <c:v>0.64945665030971489</c:v>
                </c:pt>
                <c:pt idx="1103">
                  <c:v>0.64099520884760963</c:v>
                </c:pt>
                <c:pt idx="1104">
                  <c:v>0.61628029133852891</c:v>
                </c:pt>
                <c:pt idx="1105">
                  <c:v>0.59683934864618882</c:v>
                </c:pt>
                <c:pt idx="1106">
                  <c:v>0.59856205929243544</c:v>
                </c:pt>
                <c:pt idx="1107">
                  <c:v>0.59863500406735648</c:v>
                </c:pt>
                <c:pt idx="1108">
                  <c:v>0.60391885261819744</c:v>
                </c:pt>
                <c:pt idx="1109">
                  <c:v>0.58447528859451114</c:v>
                </c:pt>
                <c:pt idx="1110">
                  <c:v>0.63043995367795813</c:v>
                </c:pt>
                <c:pt idx="1111">
                  <c:v>0.60390100413497316</c:v>
                </c:pt>
                <c:pt idx="1112">
                  <c:v>0.66734705618097268</c:v>
                </c:pt>
                <c:pt idx="1113">
                  <c:v>0.68336432490641486</c:v>
                </c:pt>
                <c:pt idx="1114">
                  <c:v>0.67092022102091642</c:v>
                </c:pt>
                <c:pt idx="1115">
                  <c:v>0.65471099338896088</c:v>
                </c:pt>
                <c:pt idx="1116">
                  <c:v>0.66912887059107229</c:v>
                </c:pt>
                <c:pt idx="1117">
                  <c:v>0.70808568337509248</c:v>
                </c:pt>
                <c:pt idx="1118">
                  <c:v>0.86949523122847439</c:v>
                </c:pt>
                <c:pt idx="1119">
                  <c:v>0.88608360686340837</c:v>
                </c:pt>
                <c:pt idx="1120">
                  <c:v>0.72709413452363514</c:v>
                </c:pt>
                <c:pt idx="1121">
                  <c:v>0.68869036342027157</c:v>
                </c:pt>
                <c:pt idx="1122">
                  <c:v>0.57704373059902381</c:v>
                </c:pt>
                <c:pt idx="1123">
                  <c:v>0.57696805472401202</c:v>
                </c:pt>
                <c:pt idx="1124">
                  <c:v>0.57687112400315488</c:v>
                </c:pt>
                <c:pt idx="1125">
                  <c:v>0.57673074338686492</c:v>
                </c:pt>
                <c:pt idx="1126">
                  <c:v>0.57663618285739993</c:v>
                </c:pt>
                <c:pt idx="1127">
                  <c:v>0.49889989706233834</c:v>
                </c:pt>
                <c:pt idx="1128">
                  <c:v>0.49891574343308942</c:v>
                </c:pt>
                <c:pt idx="1129">
                  <c:v>0.49885980262334112</c:v>
                </c:pt>
                <c:pt idx="1130">
                  <c:v>0.49882473807188077</c:v>
                </c:pt>
                <c:pt idx="1131">
                  <c:v>0.49879702941159793</c:v>
                </c:pt>
                <c:pt idx="1132">
                  <c:v>0.49879416677616895</c:v>
                </c:pt>
                <c:pt idx="1133">
                  <c:v>0.49877865498750212</c:v>
                </c:pt>
                <c:pt idx="1134">
                  <c:v>0.57648503597408285</c:v>
                </c:pt>
                <c:pt idx="1135">
                  <c:v>0.57648256293916866</c:v>
                </c:pt>
                <c:pt idx="1136">
                  <c:v>0.65413519415372767</c:v>
                </c:pt>
                <c:pt idx="1137">
                  <c:v>0.6541636937562727</c:v>
                </c:pt>
                <c:pt idx="1138">
                  <c:v>0.65422996207650752</c:v>
                </c:pt>
                <c:pt idx="1139">
                  <c:v>0.65429426107330413</c:v>
                </c:pt>
                <c:pt idx="1140">
                  <c:v>0.65432549942660279</c:v>
                </c:pt>
                <c:pt idx="1141">
                  <c:v>0.65449186252371971</c:v>
                </c:pt>
                <c:pt idx="1142">
                  <c:v>0.65470257370142926</c:v>
                </c:pt>
                <c:pt idx="1143">
                  <c:v>0.6547503461520493</c:v>
                </c:pt>
                <c:pt idx="1144">
                  <c:v>0.6547998329522503</c:v>
                </c:pt>
                <c:pt idx="1145">
                  <c:v>0.65483525721762403</c:v>
                </c:pt>
                <c:pt idx="1146">
                  <c:v>0.57709063629825219</c:v>
                </c:pt>
                <c:pt idx="1147">
                  <c:v>0.5771011150397195</c:v>
                </c:pt>
                <c:pt idx="1148">
                  <c:v>0.57698146829825459</c:v>
                </c:pt>
                <c:pt idx="1149">
                  <c:v>0.57696550674894398</c:v>
                </c:pt>
                <c:pt idx="1150">
                  <c:v>0.57673600467934005</c:v>
                </c:pt>
                <c:pt idx="1151">
                  <c:v>0.49901881398943854</c:v>
                </c:pt>
                <c:pt idx="1152">
                  <c:v>0.49896200316186196</c:v>
                </c:pt>
                <c:pt idx="1153">
                  <c:v>0.49891522872988753</c:v>
                </c:pt>
                <c:pt idx="1154">
                  <c:v>0.4988171386398309</c:v>
                </c:pt>
                <c:pt idx="1155">
                  <c:v>0.49880914882359956</c:v>
                </c:pt>
                <c:pt idx="1156">
                  <c:v>0.49880665181516931</c:v>
                </c:pt>
                <c:pt idx="1157">
                  <c:v>0.49877865498750212</c:v>
                </c:pt>
                <c:pt idx="1158">
                  <c:v>0.57646474429978223</c:v>
                </c:pt>
                <c:pt idx="1159">
                  <c:v>0.57643997255745438</c:v>
                </c:pt>
                <c:pt idx="1160">
                  <c:v>0.65421212027796272</c:v>
                </c:pt>
                <c:pt idx="1161">
                  <c:v>0.65435151067980535</c:v>
                </c:pt>
                <c:pt idx="1162">
                  <c:v>0.65458059550479286</c:v>
                </c:pt>
                <c:pt idx="1163">
                  <c:v>0.65479885207416466</c:v>
                </c:pt>
                <c:pt idx="1164">
                  <c:v>0.66037535270295722</c:v>
                </c:pt>
                <c:pt idx="1165">
                  <c:v>0.69258889750718966</c:v>
                </c:pt>
                <c:pt idx="1166">
                  <c:v>0.72625435635601177</c:v>
                </c:pt>
                <c:pt idx="1167">
                  <c:v>0.74540024996471932</c:v>
                </c:pt>
                <c:pt idx="1168">
                  <c:v>0.74736623597711338</c:v>
                </c:pt>
                <c:pt idx="1169">
                  <c:v>0.72447500038508006</c:v>
                </c:pt>
                <c:pt idx="1170">
                  <c:v>0.65002256338417008</c:v>
                </c:pt>
                <c:pt idx="1171">
                  <c:v>0.64327406142303389</c:v>
                </c:pt>
                <c:pt idx="1172">
                  <c:v>0.62548265352710297</c:v>
                </c:pt>
                <c:pt idx="1173">
                  <c:v>0.60234803725563912</c:v>
                </c:pt>
                <c:pt idx="1174">
                  <c:v>0.57717067887700657</c:v>
                </c:pt>
                <c:pt idx="1175">
                  <c:v>0.49914276144996589</c:v>
                </c:pt>
                <c:pt idx="1176">
                  <c:v>0.49894454141683819</c:v>
                </c:pt>
                <c:pt idx="1177">
                  <c:v>0.49887812345317606</c:v>
                </c:pt>
                <c:pt idx="1178">
                  <c:v>0.49867610534198842</c:v>
                </c:pt>
                <c:pt idx="1179">
                  <c:v>0.49859037253538874</c:v>
                </c:pt>
                <c:pt idx="1180">
                  <c:v>0.49850668930958719</c:v>
                </c:pt>
                <c:pt idx="1181">
                  <c:v>0.49850457811037724</c:v>
                </c:pt>
                <c:pt idx="1182">
                  <c:v>0.57624827466144823</c:v>
                </c:pt>
                <c:pt idx="1183">
                  <c:v>0.57631053244550745</c:v>
                </c:pt>
                <c:pt idx="1184">
                  <c:v>0.65436167487418495</c:v>
                </c:pt>
                <c:pt idx="1185">
                  <c:v>0.65461510363888398</c:v>
                </c:pt>
                <c:pt idx="1186">
                  <c:v>0.65486671866086588</c:v>
                </c:pt>
                <c:pt idx="1187">
                  <c:v>0.68363429508553475</c:v>
                </c:pt>
                <c:pt idx="1188">
                  <c:v>0.71552498956212518</c:v>
                </c:pt>
                <c:pt idx="1189">
                  <c:v>0.74359698342888358</c:v>
                </c:pt>
                <c:pt idx="1190">
                  <c:v>0.77540985610484714</c:v>
                </c:pt>
                <c:pt idx="1191">
                  <c:v>0.78790276888682409</c:v>
                </c:pt>
                <c:pt idx="1192">
                  <c:v>0.80917787445489042</c:v>
                </c:pt>
                <c:pt idx="1193">
                  <c:v>0.81643222660354742</c:v>
                </c:pt>
                <c:pt idx="1194">
                  <c:v>0.73357755953006909</c:v>
                </c:pt>
                <c:pt idx="1195">
                  <c:v>0.71395603411402919</c:v>
                </c:pt>
                <c:pt idx="1196">
                  <c:v>0.69790637435985481</c:v>
                </c:pt>
                <c:pt idx="1197">
                  <c:v>0.63948919885491085</c:v>
                </c:pt>
                <c:pt idx="1198">
                  <c:v>0.57708235623242177</c:v>
                </c:pt>
                <c:pt idx="1199">
                  <c:v>0.49923045092105955</c:v>
                </c:pt>
                <c:pt idx="1200">
                  <c:v>0.49944099516508694</c:v>
                </c:pt>
                <c:pt idx="1201">
                  <c:v>0.4994797033314417</c:v>
                </c:pt>
                <c:pt idx="1202">
                  <c:v>0.49923815551329886</c:v>
                </c:pt>
                <c:pt idx="1203">
                  <c:v>0.49922030434716486</c:v>
                </c:pt>
                <c:pt idx="1204">
                  <c:v>0.49892874335604098</c:v>
                </c:pt>
                <c:pt idx="1205">
                  <c:v>0.49901869478613559</c:v>
                </c:pt>
                <c:pt idx="1206">
                  <c:v>0.57662504192296982</c:v>
                </c:pt>
                <c:pt idx="1207">
                  <c:v>0.5769590482061725</c:v>
                </c:pt>
                <c:pt idx="1208">
                  <c:v>0.65476550143647194</c:v>
                </c:pt>
                <c:pt idx="1209">
                  <c:v>0.69779633372031946</c:v>
                </c:pt>
                <c:pt idx="1210">
                  <c:v>0.66384454497323364</c:v>
                </c:pt>
                <c:pt idx="1211">
                  <c:v>0.72595491341568374</c:v>
                </c:pt>
                <c:pt idx="1212">
                  <c:v>0.7662934921041441</c:v>
                </c:pt>
                <c:pt idx="1213">
                  <c:v>0.82253927681447081</c:v>
                </c:pt>
                <c:pt idx="1214">
                  <c:v>0.84270452085959191</c:v>
                </c:pt>
                <c:pt idx="1215">
                  <c:v>0.83190926074434834</c:v>
                </c:pt>
                <c:pt idx="1216">
                  <c:v>0.82495456978379234</c:v>
                </c:pt>
                <c:pt idx="1217">
                  <c:v>0.82465771382215869</c:v>
                </c:pt>
                <c:pt idx="1218">
                  <c:v>0.75414164163009478</c:v>
                </c:pt>
                <c:pt idx="1219">
                  <c:v>0.74360651997390437</c:v>
                </c:pt>
                <c:pt idx="1220">
                  <c:v>0.71874136710020953</c:v>
                </c:pt>
                <c:pt idx="1221">
                  <c:v>0.68513066843837067</c:v>
                </c:pt>
                <c:pt idx="1222">
                  <c:v>0.6638932218277076</c:v>
                </c:pt>
                <c:pt idx="1223">
                  <c:v>0.55984048364061034</c:v>
                </c:pt>
                <c:pt idx="1224">
                  <c:v>0.54754293458127423</c:v>
                </c:pt>
                <c:pt idx="1225">
                  <c:v>0.54756002792011105</c:v>
                </c:pt>
                <c:pt idx="1226">
                  <c:v>0.51741675421271571</c:v>
                </c:pt>
                <c:pt idx="1227">
                  <c:v>0.49929427027845769</c:v>
                </c:pt>
                <c:pt idx="1228">
                  <c:v>0.49936249647720971</c:v>
                </c:pt>
                <c:pt idx="1229">
                  <c:v>0.50134867800978211</c:v>
                </c:pt>
                <c:pt idx="1230">
                  <c:v>0.57700015326690901</c:v>
                </c:pt>
                <c:pt idx="1231">
                  <c:v>0.600514205482653</c:v>
                </c:pt>
                <c:pt idx="1232">
                  <c:v>0.66027691296017565</c:v>
                </c:pt>
                <c:pt idx="1233">
                  <c:v>0.69413911298488107</c:v>
                </c:pt>
                <c:pt idx="1234">
                  <c:v>0.72719696719477467</c:v>
                </c:pt>
                <c:pt idx="1235">
                  <c:v>0.75917996174539082</c:v>
                </c:pt>
                <c:pt idx="1236">
                  <c:v>0.77679389267284704</c:v>
                </c:pt>
                <c:pt idx="1237">
                  <c:v>0.89588734332912812</c:v>
                </c:pt>
                <c:pt idx="1238">
                  <c:v>0.72364839809739234</c:v>
                </c:pt>
                <c:pt idx="1239">
                  <c:v>0.95477345514329959</c:v>
                </c:pt>
                <c:pt idx="1240">
                  <c:v>0.98705980131092941</c:v>
                </c:pt>
                <c:pt idx="1241">
                  <c:v>0.80477604429414207</c:v>
                </c:pt>
                <c:pt idx="1242">
                  <c:v>0.72219964684766635</c:v>
                </c:pt>
                <c:pt idx="1243">
                  <c:v>0.71874136710020953</c:v>
                </c:pt>
                <c:pt idx="1244">
                  <c:v>0.70100317012702018</c:v>
                </c:pt>
                <c:pt idx="1245">
                  <c:v>0.68856266132210842</c:v>
                </c:pt>
                <c:pt idx="1246">
                  <c:v>0.68860471565517545</c:v>
                </c:pt>
                <c:pt idx="1247">
                  <c:v>0.60740148729671439</c:v>
                </c:pt>
                <c:pt idx="1248">
                  <c:v>0.60208370023980007</c:v>
                </c:pt>
                <c:pt idx="1249">
                  <c:v>0.60744191889380306</c:v>
                </c:pt>
                <c:pt idx="1250">
                  <c:v>0.60388002860593859</c:v>
                </c:pt>
                <c:pt idx="1251">
                  <c:v>0.59859853167919497</c:v>
                </c:pt>
                <c:pt idx="1252">
                  <c:v>0.60035741554359112</c:v>
                </c:pt>
                <c:pt idx="1253">
                  <c:v>0.60395767663192901</c:v>
                </c:pt>
                <c:pt idx="1254">
                  <c:v>0.66748279635670904</c:v>
                </c:pt>
                <c:pt idx="1255">
                  <c:v>0.66920970450250628</c:v>
                </c:pt>
                <c:pt idx="1256">
                  <c:v>0.7521811527260337</c:v>
                </c:pt>
                <c:pt idx="1257">
                  <c:v>0.76105513052622242</c:v>
                </c:pt>
                <c:pt idx="1258">
                  <c:v>0.77873998368547792</c:v>
                </c:pt>
                <c:pt idx="1259">
                  <c:v>0.77341532196047713</c:v>
                </c:pt>
                <c:pt idx="1260">
                  <c:v>0.77702966832479392</c:v>
                </c:pt>
                <c:pt idx="1261">
                  <c:v>0.77693535805060265</c:v>
                </c:pt>
                <c:pt idx="1262">
                  <c:v>0.78230981104264563</c:v>
                </c:pt>
                <c:pt idx="1263">
                  <c:v>0.76461884070039077</c:v>
                </c:pt>
                <c:pt idx="1264">
                  <c:v>0.7503875129587757</c:v>
                </c:pt>
                <c:pt idx="1265">
                  <c:v>0.72056523615624757</c:v>
                </c:pt>
                <c:pt idx="1266">
                  <c:v>0.67093483448403091</c:v>
                </c:pt>
                <c:pt idx="1267">
                  <c:v>0.65670491987107371</c:v>
                </c:pt>
                <c:pt idx="1268">
                  <c:v>0.57891461048105874</c:v>
                </c:pt>
                <c:pt idx="1269">
                  <c:v>0.57705154422033333</c:v>
                </c:pt>
                <c:pt idx="1270">
                  <c:v>0.57702596968653419</c:v>
                </c:pt>
                <c:pt idx="1271">
                  <c:v>0.49936249924938308</c:v>
                </c:pt>
                <c:pt idx="1272">
                  <c:v>0.49934019752558956</c:v>
                </c:pt>
                <c:pt idx="1273">
                  <c:v>0.49936249924938308</c:v>
                </c:pt>
                <c:pt idx="1274">
                  <c:v>0.49936249924938308</c:v>
                </c:pt>
                <c:pt idx="1275">
                  <c:v>0.49934019752558956</c:v>
                </c:pt>
                <c:pt idx="1276">
                  <c:v>0.49933694528823241</c:v>
                </c:pt>
                <c:pt idx="1277">
                  <c:v>0.49931830062668753</c:v>
                </c:pt>
                <c:pt idx="1278">
                  <c:v>0.57700028149490656</c:v>
                </c:pt>
                <c:pt idx="1279">
                  <c:v>0.57698499740884301</c:v>
                </c:pt>
                <c:pt idx="1280">
                  <c:v>0.6547635317668824</c:v>
                </c:pt>
                <c:pt idx="1281">
                  <c:v>0.66909922753547513</c:v>
                </c:pt>
                <c:pt idx="1282">
                  <c:v>0.70452448653353172</c:v>
                </c:pt>
                <c:pt idx="1283">
                  <c:v>0.85866903306049724</c:v>
                </c:pt>
                <c:pt idx="1284">
                  <c:v>0.74477939905470969</c:v>
                </c:pt>
                <c:pt idx="1285">
                  <c:v>0.90070565821882087</c:v>
                </c:pt>
                <c:pt idx="1286">
                  <c:v>0.78896916907677472</c:v>
                </c:pt>
                <c:pt idx="1287">
                  <c:v>0.81567683397936175</c:v>
                </c:pt>
                <c:pt idx="1288">
                  <c:v>0.82122330961818679</c:v>
                </c:pt>
                <c:pt idx="1289">
                  <c:v>0.77830764324367463</c:v>
                </c:pt>
                <c:pt idx="1290">
                  <c:v>0.67965842262486054</c:v>
                </c:pt>
                <c:pt idx="1291">
                  <c:v>0.59140133149315455</c:v>
                </c:pt>
                <c:pt idx="1292">
                  <c:v>0.57707828858391264</c:v>
                </c:pt>
                <c:pt idx="1293">
                  <c:v>0.57707018263298038</c:v>
                </c:pt>
                <c:pt idx="1294">
                  <c:v>0.57704019890912706</c:v>
                </c:pt>
                <c:pt idx="1295">
                  <c:v>0.49935131461561583</c:v>
                </c:pt>
                <c:pt idx="1296">
                  <c:v>0.49932728408328797</c:v>
                </c:pt>
                <c:pt idx="1297">
                  <c:v>0.4993040172189106</c:v>
                </c:pt>
                <c:pt idx="1298">
                  <c:v>0.499301822642361</c:v>
                </c:pt>
                <c:pt idx="1299">
                  <c:v>0.49925042200912545</c:v>
                </c:pt>
                <c:pt idx="1300">
                  <c:v>0.49920935130068178</c:v>
                </c:pt>
                <c:pt idx="1301">
                  <c:v>0.4991536465330097</c:v>
                </c:pt>
                <c:pt idx="1302">
                  <c:v>0.57678642922684353</c:v>
                </c:pt>
                <c:pt idx="1303">
                  <c:v>0.57675080648482424</c:v>
                </c:pt>
                <c:pt idx="1304">
                  <c:v>0.65470257370142926</c:v>
                </c:pt>
                <c:pt idx="1305">
                  <c:v>0.65482315082128795</c:v>
                </c:pt>
                <c:pt idx="1306">
                  <c:v>0.65856408641347353</c:v>
                </c:pt>
                <c:pt idx="1307">
                  <c:v>0.68372428521025008</c:v>
                </c:pt>
                <c:pt idx="1308">
                  <c:v>0.7050899261984519</c:v>
                </c:pt>
                <c:pt idx="1309">
                  <c:v>0.72958970839791992</c:v>
                </c:pt>
                <c:pt idx="1310">
                  <c:v>0.7491018153443022</c:v>
                </c:pt>
                <c:pt idx="1311">
                  <c:v>0.76346577822656747</c:v>
                </c:pt>
                <c:pt idx="1312">
                  <c:v>0.77946055190405472</c:v>
                </c:pt>
                <c:pt idx="1313">
                  <c:v>0.77768984074457514</c:v>
                </c:pt>
                <c:pt idx="1314">
                  <c:v>0.68763102003373067</c:v>
                </c:pt>
                <c:pt idx="1315">
                  <c:v>0.68222850752110409</c:v>
                </c:pt>
                <c:pt idx="1316">
                  <c:v>0.65375251974815185</c:v>
                </c:pt>
                <c:pt idx="1317">
                  <c:v>0.60777953578717925</c:v>
                </c:pt>
                <c:pt idx="1318">
                  <c:v>0.57725755603436035</c:v>
                </c:pt>
                <c:pt idx="1319">
                  <c:v>0.49943084307156299</c:v>
                </c:pt>
                <c:pt idx="1320">
                  <c:v>0.49921799764938679</c:v>
                </c:pt>
                <c:pt idx="1321">
                  <c:v>0.49883008973773291</c:v>
                </c:pt>
                <c:pt idx="1322">
                  <c:v>0.49880959767764882</c:v>
                </c:pt>
                <c:pt idx="1323">
                  <c:v>0.49865722716093186</c:v>
                </c:pt>
                <c:pt idx="1324">
                  <c:v>0.49847575776145842</c:v>
                </c:pt>
                <c:pt idx="1325">
                  <c:v>0.49849040807162648</c:v>
                </c:pt>
                <c:pt idx="1326">
                  <c:v>0.57618309601437545</c:v>
                </c:pt>
                <c:pt idx="1327">
                  <c:v>0.5761392513160174</c:v>
                </c:pt>
                <c:pt idx="1328">
                  <c:v>0.65442168598316597</c:v>
                </c:pt>
                <c:pt idx="1329">
                  <c:v>0.654656921161061</c:v>
                </c:pt>
                <c:pt idx="1330">
                  <c:v>0.65677091245976171</c:v>
                </c:pt>
                <c:pt idx="1331">
                  <c:v>0.69620199163378016</c:v>
                </c:pt>
                <c:pt idx="1332">
                  <c:v>0.7401578244967183</c:v>
                </c:pt>
                <c:pt idx="1333">
                  <c:v>0.77726544408849063</c:v>
                </c:pt>
                <c:pt idx="1334">
                  <c:v>0.79180800770866777</c:v>
                </c:pt>
                <c:pt idx="1335">
                  <c:v>0.8152096549968475</c:v>
                </c:pt>
                <c:pt idx="1336">
                  <c:v>0.83108609708619163</c:v>
                </c:pt>
                <c:pt idx="1337">
                  <c:v>0.82916371588764537</c:v>
                </c:pt>
                <c:pt idx="1338">
                  <c:v>0.737115514604614</c:v>
                </c:pt>
                <c:pt idx="1339">
                  <c:v>0.71016151558875407</c:v>
                </c:pt>
                <c:pt idx="1340">
                  <c:v>0.67459946186283715</c:v>
                </c:pt>
                <c:pt idx="1341">
                  <c:v>0.64477090565996642</c:v>
                </c:pt>
                <c:pt idx="1342">
                  <c:v>0.57716839755594163</c:v>
                </c:pt>
                <c:pt idx="1343">
                  <c:v>0.49914116353995058</c:v>
                </c:pt>
                <c:pt idx="1344">
                  <c:v>0.49904794056142782</c:v>
                </c:pt>
                <c:pt idx="1345">
                  <c:v>0.49917689985775748</c:v>
                </c:pt>
                <c:pt idx="1346">
                  <c:v>0.49913660026677426</c:v>
                </c:pt>
                <c:pt idx="1347">
                  <c:v>0.49889831146363328</c:v>
                </c:pt>
                <c:pt idx="1348">
                  <c:v>0.49886574768981384</c:v>
                </c:pt>
                <c:pt idx="1349">
                  <c:v>0.49895001964444308</c:v>
                </c:pt>
                <c:pt idx="1350">
                  <c:v>0.57648024610772752</c:v>
                </c:pt>
                <c:pt idx="1351">
                  <c:v>0.57645246115470483</c:v>
                </c:pt>
                <c:pt idx="1352">
                  <c:v>0.65458388102353016</c:v>
                </c:pt>
                <c:pt idx="1353">
                  <c:v>0.66569216422645927</c:v>
                </c:pt>
                <c:pt idx="1354">
                  <c:v>0.7172596201669964</c:v>
                </c:pt>
                <c:pt idx="1355">
                  <c:v>0.75595820047210638</c:v>
                </c:pt>
                <c:pt idx="1356">
                  <c:v>0.81270574593085143</c:v>
                </c:pt>
                <c:pt idx="1357">
                  <c:v>0.84287669418002908</c:v>
                </c:pt>
                <c:pt idx="1358">
                  <c:v>0.86956886663345223</c:v>
                </c:pt>
                <c:pt idx="1359">
                  <c:v>0.88340847517084675</c:v>
                </c:pt>
                <c:pt idx="1360">
                  <c:v>0.87660877344762989</c:v>
                </c:pt>
                <c:pt idx="1361">
                  <c:v>0.87287514666867827</c:v>
                </c:pt>
                <c:pt idx="1362">
                  <c:v>0.7705540820070077</c:v>
                </c:pt>
                <c:pt idx="1363">
                  <c:v>0.74726584607010171</c:v>
                </c:pt>
                <c:pt idx="1364">
                  <c:v>0.7116550264659508</c:v>
                </c:pt>
                <c:pt idx="1365">
                  <c:v>0.68500942482925942</c:v>
                </c:pt>
                <c:pt idx="1366">
                  <c:v>0.65483105536302877</c:v>
                </c:pt>
                <c:pt idx="1367">
                  <c:v>0.54559833763459531</c:v>
                </c:pt>
                <c:pt idx="1368">
                  <c:v>0.51014202065857639</c:v>
                </c:pt>
                <c:pt idx="1369">
                  <c:v>0.49932130782274858</c:v>
                </c:pt>
                <c:pt idx="1370">
                  <c:v>0.4992028615090976</c:v>
                </c:pt>
                <c:pt idx="1371">
                  <c:v>0.49922060325197454</c:v>
                </c:pt>
                <c:pt idx="1372">
                  <c:v>0.4992358433690976</c:v>
                </c:pt>
                <c:pt idx="1373">
                  <c:v>0.49924647995617416</c:v>
                </c:pt>
                <c:pt idx="1374">
                  <c:v>0.57695070142972782</c:v>
                </c:pt>
                <c:pt idx="1375">
                  <c:v>0.57698379615635109</c:v>
                </c:pt>
                <c:pt idx="1376">
                  <c:v>0.65467290617891705</c:v>
                </c:pt>
                <c:pt idx="1377">
                  <c:v>0.65477817050645082</c:v>
                </c:pt>
                <c:pt idx="1378">
                  <c:v>0.67273701234557215</c:v>
                </c:pt>
                <c:pt idx="1379">
                  <c:v>0.69937116288624102</c:v>
                </c:pt>
                <c:pt idx="1380">
                  <c:v>0.73265852614779858</c:v>
                </c:pt>
                <c:pt idx="1381">
                  <c:v>0.88440780992625467</c:v>
                </c:pt>
                <c:pt idx="1382">
                  <c:v>0.77679389267284704</c:v>
                </c:pt>
                <c:pt idx="1383">
                  <c:v>0.78748210943231567</c:v>
                </c:pt>
                <c:pt idx="1384">
                  <c:v>0.80552427156180573</c:v>
                </c:pt>
                <c:pt idx="1385">
                  <c:v>0.80182366224068502</c:v>
                </c:pt>
                <c:pt idx="1386">
                  <c:v>0.71698516375616361</c:v>
                </c:pt>
                <c:pt idx="1387">
                  <c:v>0.70085900261595502</c:v>
                </c:pt>
                <c:pt idx="1388">
                  <c:v>0.67255903756750246</c:v>
                </c:pt>
                <c:pt idx="1389">
                  <c:v>0.63927121648577556</c:v>
                </c:pt>
                <c:pt idx="1390">
                  <c:v>0.58434122484578943</c:v>
                </c:pt>
                <c:pt idx="1391">
                  <c:v>0.49915133442478721</c:v>
                </c:pt>
                <c:pt idx="1392">
                  <c:v>0.49907066891071084</c:v>
                </c:pt>
                <c:pt idx="1393">
                  <c:v>0.49899589204768363</c:v>
                </c:pt>
                <c:pt idx="1394">
                  <c:v>0.49889797652296297</c:v>
                </c:pt>
                <c:pt idx="1395">
                  <c:v>0.49901343879555682</c:v>
                </c:pt>
                <c:pt idx="1396">
                  <c:v>0.49888097391441455</c:v>
                </c:pt>
                <c:pt idx="1397">
                  <c:v>0.49877408800903716</c:v>
                </c:pt>
                <c:pt idx="1398">
                  <c:v>0.5764780143969509</c:v>
                </c:pt>
                <c:pt idx="1399">
                  <c:v>0.57648774380783996</c:v>
                </c:pt>
                <c:pt idx="1400">
                  <c:v>0.6545424983881617</c:v>
                </c:pt>
                <c:pt idx="1401">
                  <c:v>0.65487762241684666</c:v>
                </c:pt>
                <c:pt idx="1402">
                  <c:v>0.70122909605236716</c:v>
                </c:pt>
                <c:pt idx="1403">
                  <c:v>0.74334141060038339</c:v>
                </c:pt>
                <c:pt idx="1404">
                  <c:v>0.77350615280071733</c:v>
                </c:pt>
                <c:pt idx="1405">
                  <c:v>0.82122330961818679</c:v>
                </c:pt>
                <c:pt idx="1406">
                  <c:v>0.85296445459856396</c:v>
                </c:pt>
                <c:pt idx="1407">
                  <c:v>0.87265741148676468</c:v>
                </c:pt>
                <c:pt idx="1408">
                  <c:v>0.88940128671454821</c:v>
                </c:pt>
                <c:pt idx="1409">
                  <c:v>0.89141787171471809</c:v>
                </c:pt>
                <c:pt idx="1410">
                  <c:v>0.7976036542929309</c:v>
                </c:pt>
                <c:pt idx="1411">
                  <c:v>0.75757385152464962</c:v>
                </c:pt>
                <c:pt idx="1412">
                  <c:v>0.70803228950687136</c:v>
                </c:pt>
                <c:pt idx="1413">
                  <c:v>0.61808758946542974</c:v>
                </c:pt>
                <c:pt idx="1414">
                  <c:v>0.57713497052075613</c:v>
                </c:pt>
                <c:pt idx="1415">
                  <c:v>0.5048710471133977</c:v>
                </c:pt>
                <c:pt idx="1416">
                  <c:v>0.4992245440228395</c:v>
                </c:pt>
                <c:pt idx="1417">
                  <c:v>0.49920190591471209</c:v>
                </c:pt>
                <c:pt idx="1418">
                  <c:v>0.4993752146406279</c:v>
                </c:pt>
                <c:pt idx="1419">
                  <c:v>0.49919864096987493</c:v>
                </c:pt>
                <c:pt idx="1420">
                  <c:v>0.49909963319442113</c:v>
                </c:pt>
                <c:pt idx="1421">
                  <c:v>0.49895323714558515</c:v>
                </c:pt>
                <c:pt idx="1422">
                  <c:v>0.57661947145912362</c:v>
                </c:pt>
                <c:pt idx="1423">
                  <c:v>0.57665414717182295</c:v>
                </c:pt>
                <c:pt idx="1424">
                  <c:v>0.65467422039625822</c:v>
                </c:pt>
                <c:pt idx="1425">
                  <c:v>0.67277870496579451</c:v>
                </c:pt>
                <c:pt idx="1426">
                  <c:v>0.71708514760354414</c:v>
                </c:pt>
                <c:pt idx="1427">
                  <c:v>0.7553999745740847</c:v>
                </c:pt>
                <c:pt idx="1428">
                  <c:v>0.76779888477986413</c:v>
                </c:pt>
                <c:pt idx="1429">
                  <c:v>0.74852111961758772</c:v>
                </c:pt>
                <c:pt idx="1430">
                  <c:v>0.7678846230781321</c:v>
                </c:pt>
                <c:pt idx="1431">
                  <c:v>0.79456116957923029</c:v>
                </c:pt>
                <c:pt idx="1432">
                  <c:v>0.81041504456737201</c:v>
                </c:pt>
                <c:pt idx="1433">
                  <c:v>0.81419574340550482</c:v>
                </c:pt>
                <c:pt idx="1434">
                  <c:v>0.71868399681592876</c:v>
                </c:pt>
                <c:pt idx="1435">
                  <c:v>0.70095511428684898</c:v>
                </c:pt>
                <c:pt idx="1436">
                  <c:v>0.67442102306980978</c:v>
                </c:pt>
                <c:pt idx="1437">
                  <c:v>0.64462892589887011</c:v>
                </c:pt>
                <c:pt idx="1438">
                  <c:v>0.63057165854539399</c:v>
                </c:pt>
                <c:pt idx="1439">
                  <c:v>0.54398934204724181</c:v>
                </c:pt>
                <c:pt idx="1440">
                  <c:v>0.4991725214240787</c:v>
                </c:pt>
                <c:pt idx="1441">
                  <c:v>0.49914472516471797</c:v>
                </c:pt>
                <c:pt idx="1442">
                  <c:v>0.49905422212729794</c:v>
                </c:pt>
                <c:pt idx="1443">
                  <c:v>0.49899881650494249</c:v>
                </c:pt>
                <c:pt idx="1444">
                  <c:v>0.49904515852822318</c:v>
                </c:pt>
                <c:pt idx="1445">
                  <c:v>0.49916191246761848</c:v>
                </c:pt>
                <c:pt idx="1446">
                  <c:v>0.57675947804695504</c:v>
                </c:pt>
                <c:pt idx="1447">
                  <c:v>0.57667551795826955</c:v>
                </c:pt>
                <c:pt idx="1448">
                  <c:v>0.65460082240877182</c:v>
                </c:pt>
                <c:pt idx="1449">
                  <c:v>0.66383848721749217</c:v>
                </c:pt>
                <c:pt idx="1450">
                  <c:v>0.70821743740190768</c:v>
                </c:pt>
                <c:pt idx="1451">
                  <c:v>0.72240617602641999</c:v>
                </c:pt>
                <c:pt idx="1452">
                  <c:v>0.75902480060210453</c:v>
                </c:pt>
                <c:pt idx="1453">
                  <c:v>0.78572108508993677</c:v>
                </c:pt>
                <c:pt idx="1454">
                  <c:v>0.81365499110273531</c:v>
                </c:pt>
                <c:pt idx="1455">
                  <c:v>0.9530259002338145</c:v>
                </c:pt>
                <c:pt idx="1456">
                  <c:v>0.96710473783186002</c:v>
                </c:pt>
                <c:pt idx="1457">
                  <c:v>0.79241865250073762</c:v>
                </c:pt>
                <c:pt idx="1458">
                  <c:v>0.84066000613272296</c:v>
                </c:pt>
                <c:pt idx="1459">
                  <c:v>0.6495852668299108</c:v>
                </c:pt>
                <c:pt idx="1460">
                  <c:v>0.62696488600932532</c:v>
                </c:pt>
                <c:pt idx="1461">
                  <c:v>0.59684041272700872</c:v>
                </c:pt>
                <c:pt idx="1462">
                  <c:v>0.58076469654682661</c:v>
                </c:pt>
                <c:pt idx="1463">
                  <c:v>0.49946463949007386</c:v>
                </c:pt>
                <c:pt idx="1464">
                  <c:v>0.49938424497972472</c:v>
                </c:pt>
                <c:pt idx="1465">
                  <c:v>0.49947977946084215</c:v>
                </c:pt>
                <c:pt idx="1466">
                  <c:v>0.49946525069351577</c:v>
                </c:pt>
                <c:pt idx="1467">
                  <c:v>0.49938692351699959</c:v>
                </c:pt>
                <c:pt idx="1468">
                  <c:v>0.49937657567077692</c:v>
                </c:pt>
                <c:pt idx="1469">
                  <c:v>0.49937943666559909</c:v>
                </c:pt>
                <c:pt idx="1470">
                  <c:v>0.57718882268850669</c:v>
                </c:pt>
                <c:pt idx="1471">
                  <c:v>0.57698023205520255</c:v>
                </c:pt>
                <c:pt idx="1472">
                  <c:v>0.67637610419119143</c:v>
                </c:pt>
                <c:pt idx="1473">
                  <c:v>0.72058828383344808</c:v>
                </c:pt>
                <c:pt idx="1474">
                  <c:v>0.76981255583548458</c:v>
                </c:pt>
                <c:pt idx="1475">
                  <c:v>0.80716316072850802</c:v>
                </c:pt>
                <c:pt idx="1476">
                  <c:v>0.83550629237555918</c:v>
                </c:pt>
                <c:pt idx="1477">
                  <c:v>0.86686853094793048</c:v>
                </c:pt>
                <c:pt idx="1478">
                  <c:v>0.89678011586319684</c:v>
                </c:pt>
                <c:pt idx="1479">
                  <c:v>0.92177136219645106</c:v>
                </c:pt>
                <c:pt idx="1480">
                  <c:v>0.93306061816094776</c:v>
                </c:pt>
                <c:pt idx="1481">
                  <c:v>0.92939699053331737</c:v>
                </c:pt>
                <c:pt idx="1482">
                  <c:v>0.85170819177416945</c:v>
                </c:pt>
                <c:pt idx="1483">
                  <c:v>0.83637133901119021</c:v>
                </c:pt>
                <c:pt idx="1484">
                  <c:v>0.77527563261423416</c:v>
                </c:pt>
                <c:pt idx="1485">
                  <c:v>0.66715587213478078</c:v>
                </c:pt>
                <c:pt idx="1486">
                  <c:v>0.6479735785323617</c:v>
                </c:pt>
                <c:pt idx="1487">
                  <c:v>0.50303181097929106</c:v>
                </c:pt>
                <c:pt idx="1488">
                  <c:v>0.50127478568477191</c:v>
                </c:pt>
                <c:pt idx="1489">
                  <c:v>0.49938060496053366</c:v>
                </c:pt>
                <c:pt idx="1490">
                  <c:v>0.49927069236871013</c:v>
                </c:pt>
                <c:pt idx="1491">
                  <c:v>0.49939903617792497</c:v>
                </c:pt>
                <c:pt idx="1492">
                  <c:v>0.49925074878938563</c:v>
                </c:pt>
                <c:pt idx="1493">
                  <c:v>0.49944099516508694</c:v>
                </c:pt>
                <c:pt idx="1494">
                  <c:v>0.57711473547681635</c:v>
                </c:pt>
                <c:pt idx="1495">
                  <c:v>0.57722051114421113</c:v>
                </c:pt>
                <c:pt idx="1496">
                  <c:v>0.68526019926981752</c:v>
                </c:pt>
                <c:pt idx="1497">
                  <c:v>0.73439371980369006</c:v>
                </c:pt>
                <c:pt idx="1498">
                  <c:v>0.76437156156543451</c:v>
                </c:pt>
                <c:pt idx="1499">
                  <c:v>0.80515015782802668</c:v>
                </c:pt>
                <c:pt idx="1500">
                  <c:v>0.82604008299640719</c:v>
                </c:pt>
                <c:pt idx="1501">
                  <c:v>0.85802671478337322</c:v>
                </c:pt>
                <c:pt idx="1502">
                  <c:v>1.0116997814231257</c:v>
                </c:pt>
                <c:pt idx="1503">
                  <c:v>1.0650543076254253</c:v>
                </c:pt>
                <c:pt idx="1504">
                  <c:v>0.92923510746001603</c:v>
                </c:pt>
                <c:pt idx="1505">
                  <c:v>0.91187077755282331</c:v>
                </c:pt>
                <c:pt idx="1506">
                  <c:v>0.7849362130669767</c:v>
                </c:pt>
                <c:pt idx="1507">
                  <c:v>0.72727422897503291</c:v>
                </c:pt>
                <c:pt idx="1508">
                  <c:v>0.64782394612138861</c:v>
                </c:pt>
                <c:pt idx="1509">
                  <c:v>0.60377196257536681</c:v>
                </c:pt>
                <c:pt idx="1510">
                  <c:v>0.59847508485968437</c:v>
                </c:pt>
                <c:pt idx="1511">
                  <c:v>0.4994414537915649</c:v>
                </c:pt>
                <c:pt idx="1512">
                  <c:v>0.51725808529589423</c:v>
                </c:pt>
                <c:pt idx="1513">
                  <c:v>0.51724973430375976</c:v>
                </c:pt>
                <c:pt idx="1514">
                  <c:v>0.51898656807320076</c:v>
                </c:pt>
                <c:pt idx="1515">
                  <c:v>0.52073192809115421</c:v>
                </c:pt>
                <c:pt idx="1516">
                  <c:v>0.50120524009992529</c:v>
                </c:pt>
                <c:pt idx="1517">
                  <c:v>0.5012095866952021</c:v>
                </c:pt>
                <c:pt idx="1518">
                  <c:v>0.58603770537558697</c:v>
                </c:pt>
                <c:pt idx="1519">
                  <c:v>0.57708852804195476</c:v>
                </c:pt>
                <c:pt idx="1520">
                  <c:v>0.65837408151231291</c:v>
                </c:pt>
                <c:pt idx="1521">
                  <c:v>0.69382327538736499</c:v>
                </c:pt>
                <c:pt idx="1522">
                  <c:v>0.70799157332616747</c:v>
                </c:pt>
                <c:pt idx="1523">
                  <c:v>0.73416645065880881</c:v>
                </c:pt>
                <c:pt idx="1524">
                  <c:v>0.92273086559477457</c:v>
                </c:pt>
                <c:pt idx="1525">
                  <c:v>0.93505057508904443</c:v>
                </c:pt>
                <c:pt idx="1526">
                  <c:v>0.96491254377162317</c:v>
                </c:pt>
                <c:pt idx="1527">
                  <c:v>0.83151508968984145</c:v>
                </c:pt>
                <c:pt idx="1528">
                  <c:v>0.80866251729968874</c:v>
                </c:pt>
                <c:pt idx="1529">
                  <c:v>0.79597132661081516</c:v>
                </c:pt>
                <c:pt idx="1530">
                  <c:v>0.80274521635229779</c:v>
                </c:pt>
                <c:pt idx="1531">
                  <c:v>0.63909683051951893</c:v>
                </c:pt>
                <c:pt idx="1532">
                  <c:v>0.58601343811051065</c:v>
                </c:pt>
                <c:pt idx="1533">
                  <c:v>0.57713047038788323</c:v>
                </c:pt>
                <c:pt idx="1534">
                  <c:v>0.57710005261223396</c:v>
                </c:pt>
                <c:pt idx="1535">
                  <c:v>0.49940781815929841</c:v>
                </c:pt>
                <c:pt idx="1536">
                  <c:v>0.49940071527494684</c:v>
                </c:pt>
                <c:pt idx="1537">
                  <c:v>0.4994045200110504</c:v>
                </c:pt>
                <c:pt idx="1538">
                  <c:v>0.49942354369886943</c:v>
                </c:pt>
                <c:pt idx="1539">
                  <c:v>0.49936217375455916</c:v>
                </c:pt>
                <c:pt idx="1540">
                  <c:v>0.49933577281597041</c:v>
                </c:pt>
                <c:pt idx="1541">
                  <c:v>0.49937323247677345</c:v>
                </c:pt>
                <c:pt idx="1542">
                  <c:v>0.57702826791250861</c:v>
                </c:pt>
                <c:pt idx="1543">
                  <c:v>0.57699120726249375</c:v>
                </c:pt>
                <c:pt idx="1544">
                  <c:v>0.65473998826201119</c:v>
                </c:pt>
                <c:pt idx="1545">
                  <c:v>0.65475924362908622</c:v>
                </c:pt>
                <c:pt idx="1546">
                  <c:v>0.65843583282899998</c:v>
                </c:pt>
                <c:pt idx="1547">
                  <c:v>0.66561412015135868</c:v>
                </c:pt>
                <c:pt idx="1548">
                  <c:v>0.66558160184231374</c:v>
                </c:pt>
                <c:pt idx="1549">
                  <c:v>0.69052020622770283</c:v>
                </c:pt>
                <c:pt idx="1550">
                  <c:v>0.67274535086759224</c:v>
                </c:pt>
                <c:pt idx="1551">
                  <c:v>0.65463848919275203</c:v>
                </c:pt>
                <c:pt idx="1552">
                  <c:v>0.6545883276530351</c:v>
                </c:pt>
                <c:pt idx="1553">
                  <c:v>0.65465198063025565</c:v>
                </c:pt>
                <c:pt idx="1554">
                  <c:v>0.5769400833827425</c:v>
                </c:pt>
                <c:pt idx="1555">
                  <c:v>0.57694676322504368</c:v>
                </c:pt>
                <c:pt idx="1556">
                  <c:v>0.57691220497178464</c:v>
                </c:pt>
                <c:pt idx="1557">
                  <c:v>0.57690013947560381</c:v>
                </c:pt>
                <c:pt idx="1558">
                  <c:v>0.57690022845575695</c:v>
                </c:pt>
                <c:pt idx="1559">
                  <c:v>0.49914718593814678</c:v>
                </c:pt>
                <c:pt idx="1560">
                  <c:v>0.49913464447742961</c:v>
                </c:pt>
                <c:pt idx="1561">
                  <c:v>0.49910028081847724</c:v>
                </c:pt>
                <c:pt idx="1562">
                  <c:v>0.49901383102183167</c:v>
                </c:pt>
                <c:pt idx="1563">
                  <c:v>0.49895788268719699</c:v>
                </c:pt>
                <c:pt idx="1564">
                  <c:v>0.49884280659019875</c:v>
                </c:pt>
                <c:pt idx="1565">
                  <c:v>0.49878667575528607</c:v>
                </c:pt>
                <c:pt idx="1566">
                  <c:v>0.57648812357585411</c:v>
                </c:pt>
                <c:pt idx="1567">
                  <c:v>0.57653396978774529</c:v>
                </c:pt>
                <c:pt idx="1568">
                  <c:v>0.65423764487205038</c:v>
                </c:pt>
                <c:pt idx="1569">
                  <c:v>0.65424032852297787</c:v>
                </c:pt>
                <c:pt idx="1570">
                  <c:v>0.65434986716959043</c:v>
                </c:pt>
                <c:pt idx="1571">
                  <c:v>0.65440274187666847</c:v>
                </c:pt>
                <c:pt idx="1572">
                  <c:v>0.65473737158363532</c:v>
                </c:pt>
                <c:pt idx="1573">
                  <c:v>0.65472612425067989</c:v>
                </c:pt>
                <c:pt idx="1574">
                  <c:v>0.65482426459426302</c:v>
                </c:pt>
                <c:pt idx="1575">
                  <c:v>0.66392329592312116</c:v>
                </c:pt>
                <c:pt idx="1576">
                  <c:v>0.70139451532805586</c:v>
                </c:pt>
                <c:pt idx="1577">
                  <c:v>0.71745590167455164</c:v>
                </c:pt>
                <c:pt idx="1578">
                  <c:v>0.62200792671131899</c:v>
                </c:pt>
                <c:pt idx="1579">
                  <c:v>0.58987404991412329</c:v>
                </c:pt>
                <c:pt idx="1580">
                  <c:v>0.58628037882560802</c:v>
                </c:pt>
                <c:pt idx="1581">
                  <c:v>0.57707666465528651</c:v>
                </c:pt>
                <c:pt idx="1582">
                  <c:v>0.57680806158084363</c:v>
                </c:pt>
                <c:pt idx="1583">
                  <c:v>0.49886574768981384</c:v>
                </c:pt>
                <c:pt idx="1584">
                  <c:v>0.49866829352266312</c:v>
                </c:pt>
                <c:pt idx="1585">
                  <c:v>0.49862996315921948</c:v>
                </c:pt>
                <c:pt idx="1586">
                  <c:v>0.4985640790695326</c:v>
                </c:pt>
                <c:pt idx="1587">
                  <c:v>0.49851724530788882</c:v>
                </c:pt>
                <c:pt idx="1588">
                  <c:v>0.49845931577463909</c:v>
                </c:pt>
                <c:pt idx="1589">
                  <c:v>0.49842005022253955</c:v>
                </c:pt>
                <c:pt idx="1590">
                  <c:v>0.57604484198586925</c:v>
                </c:pt>
                <c:pt idx="1591">
                  <c:v>0.57609391267202359</c:v>
                </c:pt>
                <c:pt idx="1592">
                  <c:v>0.65423506207129367</c:v>
                </c:pt>
                <c:pt idx="1593">
                  <c:v>0.65450087191082507</c:v>
                </c:pt>
                <c:pt idx="1594">
                  <c:v>0.65476523102104123</c:v>
                </c:pt>
                <c:pt idx="1595">
                  <c:v>0.65492278905943435</c:v>
                </c:pt>
                <c:pt idx="1596">
                  <c:v>0.6854835013111551</c:v>
                </c:pt>
                <c:pt idx="1597">
                  <c:v>0.72755688192671586</c:v>
                </c:pt>
                <c:pt idx="1598">
                  <c:v>0.75243085193029369</c:v>
                </c:pt>
                <c:pt idx="1599">
                  <c:v>0.77359698365835561</c:v>
                </c:pt>
                <c:pt idx="1600">
                  <c:v>0.78255895753943605</c:v>
                </c:pt>
                <c:pt idx="1601">
                  <c:v>0.78094348513874678</c:v>
                </c:pt>
                <c:pt idx="1602">
                  <c:v>0.6943256545713683</c:v>
                </c:pt>
                <c:pt idx="1603">
                  <c:v>0.68348520624996789</c:v>
                </c:pt>
                <c:pt idx="1604">
                  <c:v>0.66033811045513224</c:v>
                </c:pt>
                <c:pt idx="1605">
                  <c:v>0.6217202262066005</c:v>
                </c:pt>
                <c:pt idx="1606">
                  <c:v>0.5769629892227941</c:v>
                </c:pt>
                <c:pt idx="1607">
                  <c:v>0.49913146380286488</c:v>
                </c:pt>
                <c:pt idx="1608">
                  <c:v>0.49909963319442113</c:v>
                </c:pt>
                <c:pt idx="1609">
                  <c:v>0.49893151868647673</c:v>
                </c:pt>
                <c:pt idx="1610">
                  <c:v>0.49888638052687717</c:v>
                </c:pt>
                <c:pt idx="1611">
                  <c:v>0.49878420958346065</c:v>
                </c:pt>
                <c:pt idx="1612">
                  <c:v>0.49881183199409646</c:v>
                </c:pt>
                <c:pt idx="1613">
                  <c:v>0.49862866731894601</c:v>
                </c:pt>
                <c:pt idx="1614">
                  <c:v>0.57636001968663542</c:v>
                </c:pt>
                <c:pt idx="1615">
                  <c:v>0.57641271856305709</c:v>
                </c:pt>
                <c:pt idx="1616">
                  <c:v>0.65454445567541197</c:v>
                </c:pt>
                <c:pt idx="1617">
                  <c:v>0.65477107229210174</c:v>
                </c:pt>
                <c:pt idx="1618">
                  <c:v>0.6763946786506041</c:v>
                </c:pt>
                <c:pt idx="1619">
                  <c:v>0.7119029485692232</c:v>
                </c:pt>
                <c:pt idx="1620">
                  <c:v>0.75210981012944833</c:v>
                </c:pt>
                <c:pt idx="1621">
                  <c:v>0.78742952702232771</c:v>
                </c:pt>
                <c:pt idx="1622">
                  <c:v>0.81419574340550482</c:v>
                </c:pt>
                <c:pt idx="1623">
                  <c:v>0.83198809497559645</c:v>
                </c:pt>
                <c:pt idx="1624">
                  <c:v>0.83311049393575276</c:v>
                </c:pt>
                <c:pt idx="1625">
                  <c:v>0.83198809497559645</c:v>
                </c:pt>
                <c:pt idx="1626">
                  <c:v>0.74857728791046629</c:v>
                </c:pt>
                <c:pt idx="1627">
                  <c:v>0.7308448150061021</c:v>
                </c:pt>
                <c:pt idx="1628">
                  <c:v>0.70427212946006557</c:v>
                </c:pt>
                <c:pt idx="1629">
                  <c:v>0.63036469374113124</c:v>
                </c:pt>
                <c:pt idx="1630">
                  <c:v>0.59501842630368673</c:v>
                </c:pt>
                <c:pt idx="1631">
                  <c:v>0.49934646432560503</c:v>
                </c:pt>
                <c:pt idx="1632">
                  <c:v>0.49918231625106319</c:v>
                </c:pt>
                <c:pt idx="1633">
                  <c:v>0.49910869800016439</c:v>
                </c:pt>
                <c:pt idx="1634">
                  <c:v>0.4990466016700173</c:v>
                </c:pt>
                <c:pt idx="1635">
                  <c:v>0.49890619385187418</c:v>
                </c:pt>
                <c:pt idx="1636">
                  <c:v>0.49889941648718045</c:v>
                </c:pt>
                <c:pt idx="1637">
                  <c:v>0.49883174496423449</c:v>
                </c:pt>
                <c:pt idx="1638">
                  <c:v>0.57649285679979367</c:v>
                </c:pt>
                <c:pt idx="1639">
                  <c:v>0.57650308793164984</c:v>
                </c:pt>
                <c:pt idx="1640">
                  <c:v>0.65469906499826325</c:v>
                </c:pt>
                <c:pt idx="1641">
                  <c:v>0.66743746674463289</c:v>
                </c:pt>
                <c:pt idx="1642">
                  <c:v>0.71715057482723032</c:v>
                </c:pt>
                <c:pt idx="1643">
                  <c:v>0.7521811527260337</c:v>
                </c:pt>
                <c:pt idx="1644">
                  <c:v>0.79648748716623596</c:v>
                </c:pt>
                <c:pt idx="1645">
                  <c:v>0.82480614179011369</c:v>
                </c:pt>
                <c:pt idx="1646">
                  <c:v>0.84946203280989285</c:v>
                </c:pt>
                <c:pt idx="1647">
                  <c:v>0.86697312754406186</c:v>
                </c:pt>
                <c:pt idx="1648">
                  <c:v>0.87683232785220366</c:v>
                </c:pt>
                <c:pt idx="1649">
                  <c:v>0.87672055064521215</c:v>
                </c:pt>
                <c:pt idx="1650">
                  <c:v>0.79914368613626785</c:v>
                </c:pt>
                <c:pt idx="1651">
                  <c:v>0.79198622433030841</c:v>
                </c:pt>
                <c:pt idx="1652">
                  <c:v>0.74910490847969269</c:v>
                </c:pt>
                <c:pt idx="1653">
                  <c:v>0.71010891461220627</c:v>
                </c:pt>
                <c:pt idx="1654">
                  <c:v>0.60753268733476107</c:v>
                </c:pt>
                <c:pt idx="1655">
                  <c:v>0.51736664822538603</c:v>
                </c:pt>
                <c:pt idx="1656">
                  <c:v>0.49943726191309168</c:v>
                </c:pt>
                <c:pt idx="1657">
                  <c:v>0.49912947939949454</c:v>
                </c:pt>
                <c:pt idx="1658">
                  <c:v>0.49907382674082074</c:v>
                </c:pt>
                <c:pt idx="1659">
                  <c:v>0.49925804345934954</c:v>
                </c:pt>
                <c:pt idx="1660">
                  <c:v>0.49897394447823817</c:v>
                </c:pt>
                <c:pt idx="1661">
                  <c:v>0.49881183199409646</c:v>
                </c:pt>
                <c:pt idx="1662">
                  <c:v>0.57663618285739993</c:v>
                </c:pt>
                <c:pt idx="1663">
                  <c:v>0.57656284539463376</c:v>
                </c:pt>
                <c:pt idx="1664">
                  <c:v>0.65483538906675753</c:v>
                </c:pt>
                <c:pt idx="1665">
                  <c:v>0.69409604422373306</c:v>
                </c:pt>
                <c:pt idx="1666">
                  <c:v>0.73790765060060637</c:v>
                </c:pt>
                <c:pt idx="1667">
                  <c:v>0.78045419286737272</c:v>
                </c:pt>
                <c:pt idx="1668">
                  <c:v>0.81581417803870981</c:v>
                </c:pt>
                <c:pt idx="1669">
                  <c:v>0.84927974634543024</c:v>
                </c:pt>
                <c:pt idx="1670">
                  <c:v>0.86697312754406186</c:v>
                </c:pt>
                <c:pt idx="1671">
                  <c:v>0.88540024319286414</c:v>
                </c:pt>
                <c:pt idx="1672">
                  <c:v>0.88854474141866457</c:v>
                </c:pt>
                <c:pt idx="1673">
                  <c:v>0.89367560100176513</c:v>
                </c:pt>
                <c:pt idx="1674">
                  <c:v>0.81662238064629078</c:v>
                </c:pt>
                <c:pt idx="1675">
                  <c:v>0.79880828022582817</c:v>
                </c:pt>
                <c:pt idx="1676">
                  <c:v>0.74887878535089025</c:v>
                </c:pt>
                <c:pt idx="1677">
                  <c:v>0.7099511117028573</c:v>
                </c:pt>
                <c:pt idx="1678">
                  <c:v>0.59500173678948154</c:v>
                </c:pt>
                <c:pt idx="1679">
                  <c:v>0.49941973896033182</c:v>
                </c:pt>
                <c:pt idx="1680">
                  <c:v>0.49947655806246577</c:v>
                </c:pt>
                <c:pt idx="1681">
                  <c:v>0.49918779736702157</c:v>
                </c:pt>
                <c:pt idx="1682">
                  <c:v>0.49917488843094299</c:v>
                </c:pt>
                <c:pt idx="1683">
                  <c:v>0.49904977225553171</c:v>
                </c:pt>
                <c:pt idx="1684">
                  <c:v>0.49913146380286488</c:v>
                </c:pt>
                <c:pt idx="1685">
                  <c:v>0.49897577947060723</c:v>
                </c:pt>
                <c:pt idx="1686">
                  <c:v>0.57669000165729811</c:v>
                </c:pt>
                <c:pt idx="1687">
                  <c:v>0.57667024421741386</c:v>
                </c:pt>
                <c:pt idx="1688">
                  <c:v>0.65474731660732732</c:v>
                </c:pt>
                <c:pt idx="1689">
                  <c:v>0.70817979339920589</c:v>
                </c:pt>
                <c:pt idx="1690">
                  <c:v>0.75372094171016057</c:v>
                </c:pt>
                <c:pt idx="1691">
                  <c:v>0.79789435766300842</c:v>
                </c:pt>
                <c:pt idx="1692">
                  <c:v>0.82261236187316833</c:v>
                </c:pt>
                <c:pt idx="1693">
                  <c:v>0.86172092509294473</c:v>
                </c:pt>
                <c:pt idx="1694">
                  <c:v>0.88540024319286414</c:v>
                </c:pt>
                <c:pt idx="1695">
                  <c:v>0.89431108907749868</c:v>
                </c:pt>
                <c:pt idx="1696">
                  <c:v>0.90526010622745601</c:v>
                </c:pt>
                <c:pt idx="1697">
                  <c:v>0.90363598688150648</c:v>
                </c:pt>
                <c:pt idx="1698">
                  <c:v>0.81110072139740597</c:v>
                </c:pt>
                <c:pt idx="1699">
                  <c:v>0.79892008218918542</c:v>
                </c:pt>
                <c:pt idx="1700">
                  <c:v>0.76325232737515691</c:v>
                </c:pt>
                <c:pt idx="1701">
                  <c:v>0.70100317012702018</c:v>
                </c:pt>
                <c:pt idx="1702">
                  <c:v>0.65676176817867382</c:v>
                </c:pt>
                <c:pt idx="1703">
                  <c:v>0.51198334944623292</c:v>
                </c:pt>
                <c:pt idx="1704">
                  <c:v>0.49939630010789904</c:v>
                </c:pt>
                <c:pt idx="1705">
                  <c:v>0.49924056929407651</c:v>
                </c:pt>
                <c:pt idx="1706">
                  <c:v>0.49917488843094299</c:v>
                </c:pt>
                <c:pt idx="1707">
                  <c:v>0.49910995608022718</c:v>
                </c:pt>
                <c:pt idx="1708">
                  <c:v>0.4993752146406279</c:v>
                </c:pt>
                <c:pt idx="1709">
                  <c:v>0.49907686762469716</c:v>
                </c:pt>
                <c:pt idx="1710">
                  <c:v>0.57682336121933919</c:v>
                </c:pt>
                <c:pt idx="1711">
                  <c:v>0.57676558107287945</c:v>
                </c:pt>
                <c:pt idx="1712">
                  <c:v>0.68524844653496486</c:v>
                </c:pt>
                <c:pt idx="1713">
                  <c:v>0.73433690249818517</c:v>
                </c:pt>
                <c:pt idx="1714">
                  <c:v>0.77318824493601546</c:v>
                </c:pt>
                <c:pt idx="1715">
                  <c:v>0.80496310103609026</c:v>
                </c:pt>
                <c:pt idx="1716">
                  <c:v>0.95834249234288371</c:v>
                </c:pt>
                <c:pt idx="1717">
                  <c:v>0.97915091634242701</c:v>
                </c:pt>
                <c:pt idx="1718">
                  <c:v>0.87920555166628911</c:v>
                </c:pt>
                <c:pt idx="1719">
                  <c:v>0.87847951588263773</c:v>
                </c:pt>
                <c:pt idx="1720">
                  <c:v>0.78742952702232771</c:v>
                </c:pt>
                <c:pt idx="1721">
                  <c:v>0.77139045420352148</c:v>
                </c:pt>
                <c:pt idx="1722">
                  <c:v>0.69370159248052365</c:v>
                </c:pt>
                <c:pt idx="1723">
                  <c:v>0.70242278113604562</c:v>
                </c:pt>
                <c:pt idx="1724">
                  <c:v>0.66536500146142441</c:v>
                </c:pt>
                <c:pt idx="1725">
                  <c:v>0.63381969647623182</c:v>
                </c:pt>
                <c:pt idx="1726">
                  <c:v>0.80964996023515545</c:v>
                </c:pt>
                <c:pt idx="1727">
                  <c:v>0.52599552146820538</c:v>
                </c:pt>
                <c:pt idx="1728">
                  <c:v>0.50296978131424752</c:v>
                </c:pt>
                <c:pt idx="1729">
                  <c:v>0.49938549633540025</c:v>
                </c:pt>
                <c:pt idx="1730">
                  <c:v>0.49924786055035664</c:v>
                </c:pt>
                <c:pt idx="1731">
                  <c:v>0.49919104462406494</c:v>
                </c:pt>
                <c:pt idx="1732">
                  <c:v>0.49911608858390116</c:v>
                </c:pt>
                <c:pt idx="1733">
                  <c:v>0.49911608858390116</c:v>
                </c:pt>
                <c:pt idx="1734">
                  <c:v>0.57670415781958939</c:v>
                </c:pt>
                <c:pt idx="1735">
                  <c:v>0.57675459837417919</c:v>
                </c:pt>
                <c:pt idx="1736">
                  <c:v>0.65463615776043727</c:v>
                </c:pt>
                <c:pt idx="1737">
                  <c:v>0.65842633260910932</c:v>
                </c:pt>
                <c:pt idx="1738">
                  <c:v>0.70108021866043635</c:v>
                </c:pt>
                <c:pt idx="1739">
                  <c:v>0.87554317048274344</c:v>
                </c:pt>
                <c:pt idx="1740">
                  <c:v>0.76950658907382241</c:v>
                </c:pt>
                <c:pt idx="1741">
                  <c:v>0.96248138671607508</c:v>
                </c:pt>
                <c:pt idx="1742">
                  <c:v>0.98924718750294027</c:v>
                </c:pt>
                <c:pt idx="1743">
                  <c:v>0.86162048931620383</c:v>
                </c:pt>
                <c:pt idx="1744">
                  <c:v>0.85812443677137462</c:v>
                </c:pt>
                <c:pt idx="1745">
                  <c:v>0.87954976357550763</c:v>
                </c:pt>
                <c:pt idx="1746">
                  <c:v>0.80209046327235456</c:v>
                </c:pt>
                <c:pt idx="1747">
                  <c:v>0.9704721515843231</c:v>
                </c:pt>
                <c:pt idx="1748">
                  <c:v>0.72214030424671771</c:v>
                </c:pt>
                <c:pt idx="1749">
                  <c:v>0.73643937133645609</c:v>
                </c:pt>
                <c:pt idx="1750">
                  <c:v>0.6339796147416048</c:v>
                </c:pt>
                <c:pt idx="1751">
                  <c:v>0.55446825602760563</c:v>
                </c:pt>
                <c:pt idx="1752">
                  <c:v>0.49936225580117466</c:v>
                </c:pt>
                <c:pt idx="1753">
                  <c:v>0.49940371946868373</c:v>
                </c:pt>
                <c:pt idx="1754">
                  <c:v>0.51021374849028223</c:v>
                </c:pt>
                <c:pt idx="1755">
                  <c:v>0.49935747306157185</c:v>
                </c:pt>
                <c:pt idx="1756">
                  <c:v>0.49931102396572424</c:v>
                </c:pt>
                <c:pt idx="1757">
                  <c:v>0.49929144588085811</c:v>
                </c:pt>
                <c:pt idx="1758">
                  <c:v>0.57704105153789231</c:v>
                </c:pt>
                <c:pt idx="1759">
                  <c:v>0.57683669295081041</c:v>
                </c:pt>
                <c:pt idx="1760">
                  <c:v>0.67455312428014425</c:v>
                </c:pt>
                <c:pt idx="1761">
                  <c:v>0.7117629605027036</c:v>
                </c:pt>
                <c:pt idx="1762">
                  <c:v>0.75203846754762393</c:v>
                </c:pt>
                <c:pt idx="1763">
                  <c:v>0.90900597850022891</c:v>
                </c:pt>
                <c:pt idx="1764">
                  <c:v>0.93191058277960059</c:v>
                </c:pt>
                <c:pt idx="1765">
                  <c:v>0.95450797830839862</c:v>
                </c:pt>
                <c:pt idx="1766">
                  <c:v>0.86893281894528407</c:v>
                </c:pt>
                <c:pt idx="1767">
                  <c:v>0.87791326139120374</c:v>
                </c:pt>
                <c:pt idx="1768">
                  <c:v>0.97896358111870796</c:v>
                </c:pt>
                <c:pt idx="1769">
                  <c:v>0.85977358451207375</c:v>
                </c:pt>
                <c:pt idx="1770">
                  <c:v>0.88978748954079001</c:v>
                </c:pt>
                <c:pt idx="1771">
                  <c:v>0.63373973732596767</c:v>
                </c:pt>
                <c:pt idx="1772">
                  <c:v>0.59489325501353452</c:v>
                </c:pt>
                <c:pt idx="1773">
                  <c:v>0.58067432787816209</c:v>
                </c:pt>
                <c:pt idx="1774">
                  <c:v>0.58600737129651503</c:v>
                </c:pt>
                <c:pt idx="1775">
                  <c:v>0.50832169563275698</c:v>
                </c:pt>
                <c:pt idx="1776">
                  <c:v>0.50655685391813032</c:v>
                </c:pt>
                <c:pt idx="1777">
                  <c:v>0.50301739902916409</c:v>
                </c:pt>
                <c:pt idx="1778">
                  <c:v>0.50124435947554558</c:v>
                </c:pt>
                <c:pt idx="1779">
                  <c:v>0.49942646819927977</c:v>
                </c:pt>
                <c:pt idx="1780">
                  <c:v>0.49923956212764264</c:v>
                </c:pt>
                <c:pt idx="1781">
                  <c:v>0.4991192704248511</c:v>
                </c:pt>
                <c:pt idx="1782">
                  <c:v>0.57686024945411785</c:v>
                </c:pt>
                <c:pt idx="1783">
                  <c:v>0.57684105073821756</c:v>
                </c:pt>
                <c:pt idx="1784">
                  <c:v>0.65469198095162862</c:v>
                </c:pt>
                <c:pt idx="1785">
                  <c:v>0.65480053924786041</c:v>
                </c:pt>
                <c:pt idx="1786">
                  <c:v>0.6816128794790457</c:v>
                </c:pt>
                <c:pt idx="1787">
                  <c:v>0.72890401775471958</c:v>
                </c:pt>
                <c:pt idx="1788">
                  <c:v>0.65478577539747618</c:v>
                </c:pt>
                <c:pt idx="1789">
                  <c:v>0.72019647305728285</c:v>
                </c:pt>
                <c:pt idx="1790">
                  <c:v>0.88256545353729976</c:v>
                </c:pt>
                <c:pt idx="1791">
                  <c:v>0.78030740527553022</c:v>
                </c:pt>
                <c:pt idx="1792">
                  <c:v>0.78721919743090163</c:v>
                </c:pt>
                <c:pt idx="1793">
                  <c:v>0.78727177982147845</c:v>
                </c:pt>
                <c:pt idx="1794">
                  <c:v>0.7129753700315411</c:v>
                </c:pt>
                <c:pt idx="1795">
                  <c:v>0.83156262620962873</c:v>
                </c:pt>
                <c:pt idx="1796">
                  <c:v>0.64764937490937302</c:v>
                </c:pt>
                <c:pt idx="1797">
                  <c:v>0.64258300411199509</c:v>
                </c:pt>
                <c:pt idx="1798">
                  <c:v>0.61624155187606922</c:v>
                </c:pt>
                <c:pt idx="1799">
                  <c:v>0.49939310580420038</c:v>
                </c:pt>
                <c:pt idx="1800">
                  <c:v>0.49935139724644328</c:v>
                </c:pt>
                <c:pt idx="1801">
                  <c:v>0.49933268384875701</c:v>
                </c:pt>
                <c:pt idx="1802">
                  <c:v>0.49935139724644328</c:v>
                </c:pt>
                <c:pt idx="1803">
                  <c:v>0.49928086120552551</c:v>
                </c:pt>
                <c:pt idx="1804">
                  <c:v>0.49930322247725273</c:v>
                </c:pt>
                <c:pt idx="1805">
                  <c:v>0.49928800318200195</c:v>
                </c:pt>
                <c:pt idx="1806">
                  <c:v>0.57694393475026795</c:v>
                </c:pt>
                <c:pt idx="1807">
                  <c:v>0.57694742762618934</c:v>
                </c:pt>
                <c:pt idx="1808">
                  <c:v>0.65463289946310133</c:v>
                </c:pt>
                <c:pt idx="1809">
                  <c:v>0.65839308188909484</c:v>
                </c:pt>
                <c:pt idx="1810">
                  <c:v>0.67267030420587237</c:v>
                </c:pt>
                <c:pt idx="1811">
                  <c:v>0.70278965839157193</c:v>
                </c:pt>
                <c:pt idx="1812">
                  <c:v>0.9000928120845193</c:v>
                </c:pt>
                <c:pt idx="1813">
                  <c:v>0.76420670889008258</c:v>
                </c:pt>
                <c:pt idx="1814">
                  <c:v>0.93644249580999539</c:v>
                </c:pt>
                <c:pt idx="1815">
                  <c:v>0.81728841472826586</c:v>
                </c:pt>
                <c:pt idx="1816">
                  <c:v>0.78748210943231567</c:v>
                </c:pt>
                <c:pt idx="1817">
                  <c:v>0.77300658339478912</c:v>
                </c:pt>
                <c:pt idx="1818">
                  <c:v>0.84031375395772112</c:v>
                </c:pt>
                <c:pt idx="1819">
                  <c:v>0.67417120886601112</c:v>
                </c:pt>
                <c:pt idx="1820">
                  <c:v>0.64787382359750301</c:v>
                </c:pt>
                <c:pt idx="1821">
                  <c:v>0.62157637592979131</c:v>
                </c:pt>
                <c:pt idx="1822">
                  <c:v>0.58965124571235394</c:v>
                </c:pt>
                <c:pt idx="1823">
                  <c:v>0.49938499643431455</c:v>
                </c:pt>
                <c:pt idx="1824">
                  <c:v>0.49922021031391411</c:v>
                </c:pt>
                <c:pt idx="1825">
                  <c:v>0.49920444437904482</c:v>
                </c:pt>
                <c:pt idx="1826">
                  <c:v>0.49917136731013734</c:v>
                </c:pt>
                <c:pt idx="1827">
                  <c:v>0.49922021031391411</c:v>
                </c:pt>
                <c:pt idx="1828">
                  <c:v>0.49924647995617416</c:v>
                </c:pt>
                <c:pt idx="1829">
                  <c:v>0.4992568567019891</c:v>
                </c:pt>
                <c:pt idx="1830">
                  <c:v>0.57684428501361862</c:v>
                </c:pt>
                <c:pt idx="1831">
                  <c:v>0.57685398784436126</c:v>
                </c:pt>
                <c:pt idx="1832">
                  <c:v>0.65482782511337001</c:v>
                </c:pt>
                <c:pt idx="1833">
                  <c:v>0.67276202791466833</c:v>
                </c:pt>
                <c:pt idx="1834">
                  <c:v>0.70297779132287697</c:v>
                </c:pt>
                <c:pt idx="1835">
                  <c:v>0.7343084938502531</c:v>
                </c:pt>
                <c:pt idx="1836">
                  <c:v>0.76424792205282299</c:v>
                </c:pt>
                <c:pt idx="1837">
                  <c:v>0.92266629219313978</c:v>
                </c:pt>
                <c:pt idx="1838">
                  <c:v>0.8143309315405669</c:v>
                </c:pt>
                <c:pt idx="1839">
                  <c:v>0.83190926074434834</c:v>
                </c:pt>
                <c:pt idx="1840">
                  <c:v>0.81777673513630944</c:v>
                </c:pt>
                <c:pt idx="1841">
                  <c:v>0.84119560009550653</c:v>
                </c:pt>
                <c:pt idx="1842">
                  <c:v>0.74536211145835263</c:v>
                </c:pt>
                <c:pt idx="1843">
                  <c:v>0.72739897284147581</c:v>
                </c:pt>
                <c:pt idx="1844">
                  <c:v>0.69186140735139334</c:v>
                </c:pt>
                <c:pt idx="1845">
                  <c:v>0.66536500146142441</c:v>
                </c:pt>
                <c:pt idx="1846">
                  <c:v>0.57713829999561128</c:v>
                </c:pt>
                <c:pt idx="1847">
                  <c:v>0.49942354369886943</c:v>
                </c:pt>
                <c:pt idx="1848">
                  <c:v>0.49930585813069961</c:v>
                </c:pt>
                <c:pt idx="1849">
                  <c:v>0.49917793933180099</c:v>
                </c:pt>
                <c:pt idx="1850">
                  <c:v>0.49938797744612035</c:v>
                </c:pt>
                <c:pt idx="1851">
                  <c:v>0.49922119408126264</c:v>
                </c:pt>
                <c:pt idx="1852">
                  <c:v>0.49905558144409462</c:v>
                </c:pt>
                <c:pt idx="1853">
                  <c:v>0.49902870864206689</c:v>
                </c:pt>
                <c:pt idx="1854">
                  <c:v>0.57670091528705381</c:v>
                </c:pt>
                <c:pt idx="1855">
                  <c:v>0.57667093418136994</c:v>
                </c:pt>
                <c:pt idx="1856">
                  <c:v>0.65475464495862767</c:v>
                </c:pt>
                <c:pt idx="1857">
                  <c:v>0.68336432490641486</c:v>
                </c:pt>
                <c:pt idx="1858">
                  <c:v>0.71881762511197556</c:v>
                </c:pt>
                <c:pt idx="1859">
                  <c:v>0.75543718960739481</c:v>
                </c:pt>
                <c:pt idx="1860">
                  <c:v>0.77835568105240394</c:v>
                </c:pt>
                <c:pt idx="1861">
                  <c:v>0.80477604429414207</c:v>
                </c:pt>
                <c:pt idx="1862">
                  <c:v>1.0328852809140776</c:v>
                </c:pt>
                <c:pt idx="1863">
                  <c:v>0.83311049393575276</c:v>
                </c:pt>
                <c:pt idx="1864">
                  <c:v>0.82436085796343794</c:v>
                </c:pt>
                <c:pt idx="1865">
                  <c:v>1.0133663282743393</c:v>
                </c:pt>
                <c:pt idx="1866">
                  <c:v>0.74022754947540681</c:v>
                </c:pt>
                <c:pt idx="1867">
                  <c:v>0.69572656087853335</c:v>
                </c:pt>
                <c:pt idx="1868">
                  <c:v>0.68504983936286445</c:v>
                </c:pt>
                <c:pt idx="1869">
                  <c:v>0.62333101540769431</c:v>
                </c:pt>
                <c:pt idx="1870">
                  <c:v>0.57715787403432017</c:v>
                </c:pt>
                <c:pt idx="1871">
                  <c:v>0.53498407403501003</c:v>
                </c:pt>
                <c:pt idx="1872">
                  <c:v>0.49931768929006126</c:v>
                </c:pt>
                <c:pt idx="1873">
                  <c:v>0.49930333890516437</c:v>
                </c:pt>
                <c:pt idx="1874">
                  <c:v>0.49931045588277623</c:v>
                </c:pt>
                <c:pt idx="1875">
                  <c:v>0.49928443219354929</c:v>
                </c:pt>
                <c:pt idx="1876">
                  <c:v>0.49925847340485674</c:v>
                </c:pt>
                <c:pt idx="1877">
                  <c:v>0.49924786055035664</c:v>
                </c:pt>
                <c:pt idx="1878">
                  <c:v>0.57696984141635654</c:v>
                </c:pt>
                <c:pt idx="1879">
                  <c:v>0.5769544133806801</c:v>
                </c:pt>
                <c:pt idx="1880">
                  <c:v>0.65468838590725953</c:v>
                </c:pt>
                <c:pt idx="1881">
                  <c:v>0.65477865957167636</c:v>
                </c:pt>
                <c:pt idx="1882">
                  <c:v>0.65482729308073717</c:v>
                </c:pt>
                <c:pt idx="1883">
                  <c:v>0.6637597365181942</c:v>
                </c:pt>
                <c:pt idx="1884">
                  <c:v>0.70277255539404493</c:v>
                </c:pt>
                <c:pt idx="1885">
                  <c:v>0.71872792427022436</c:v>
                </c:pt>
                <c:pt idx="1886">
                  <c:v>0.73606354182237499</c:v>
                </c:pt>
                <c:pt idx="1887">
                  <c:v>0.75357518472436946</c:v>
                </c:pt>
                <c:pt idx="1888">
                  <c:v>0.76950658907382241</c:v>
                </c:pt>
                <c:pt idx="1889">
                  <c:v>0.77864390800000971</c:v>
                </c:pt>
                <c:pt idx="1890">
                  <c:v>0.67431395982440068</c:v>
                </c:pt>
                <c:pt idx="1891">
                  <c:v>0.66735202663925675</c:v>
                </c:pt>
                <c:pt idx="1892">
                  <c:v>0.63403958407904193</c:v>
                </c:pt>
                <c:pt idx="1893">
                  <c:v>0.59862376116306204</c:v>
                </c:pt>
                <c:pt idx="1894">
                  <c:v>0.58077430490528414</c:v>
                </c:pt>
                <c:pt idx="1895">
                  <c:v>0.49946499885578688</c:v>
                </c:pt>
                <c:pt idx="1896">
                  <c:v>0.49946142185445291</c:v>
                </c:pt>
                <c:pt idx="1897">
                  <c:v>0.49927069236871013</c:v>
                </c:pt>
                <c:pt idx="1898">
                  <c:v>0.49911261783157729</c:v>
                </c:pt>
                <c:pt idx="1899">
                  <c:v>0.49911261783157729</c:v>
                </c:pt>
                <c:pt idx="1900">
                  <c:v>0.49902870864206689</c:v>
                </c:pt>
                <c:pt idx="1901">
                  <c:v>0.49903169081264359</c:v>
                </c:pt>
                <c:pt idx="1902">
                  <c:v>0.57670091528705381</c:v>
                </c:pt>
                <c:pt idx="1903">
                  <c:v>0.57670678483038718</c:v>
                </c:pt>
                <c:pt idx="1904">
                  <c:v>0.6545631771507775</c:v>
                </c:pt>
                <c:pt idx="1905">
                  <c:v>0.65466424097156595</c:v>
                </c:pt>
                <c:pt idx="1906">
                  <c:v>0.65484649929111094</c:v>
                </c:pt>
                <c:pt idx="1907">
                  <c:v>0.6924091821079803</c:v>
                </c:pt>
                <c:pt idx="1908">
                  <c:v>0.725905006225534</c:v>
                </c:pt>
                <c:pt idx="1909">
                  <c:v>0.76445398792749841</c:v>
                </c:pt>
                <c:pt idx="1910">
                  <c:v>0.78774502155501347</c:v>
                </c:pt>
                <c:pt idx="1911">
                  <c:v>0.77907624872734815</c:v>
                </c:pt>
                <c:pt idx="1912">
                  <c:v>0.79153569457765438</c:v>
                </c:pt>
                <c:pt idx="1913">
                  <c:v>0.80018506122771549</c:v>
                </c:pt>
                <c:pt idx="1914">
                  <c:v>0.71010891461220627</c:v>
                </c:pt>
                <c:pt idx="1915">
                  <c:v>0.66934342384666368</c:v>
                </c:pt>
                <c:pt idx="1916">
                  <c:v>0.63068454840948518</c:v>
                </c:pt>
                <c:pt idx="1917">
                  <c:v>0.62183210974395553</c:v>
                </c:pt>
                <c:pt idx="1918">
                  <c:v>0.59688449214491102</c:v>
                </c:pt>
                <c:pt idx="1919">
                  <c:v>0.4995121319364671</c:v>
                </c:pt>
                <c:pt idx="1920">
                  <c:v>0.49940640866807745</c:v>
                </c:pt>
                <c:pt idx="1921">
                  <c:v>0.49929836372145781</c:v>
                </c:pt>
                <c:pt idx="1922">
                  <c:v>0.49907382674082074</c:v>
                </c:pt>
                <c:pt idx="1923">
                  <c:v>0.49892596802586481</c:v>
                </c:pt>
                <c:pt idx="1924">
                  <c:v>0.49889941648718045</c:v>
                </c:pt>
                <c:pt idx="1925">
                  <c:v>0.49883697615025285</c:v>
                </c:pt>
                <c:pt idx="1926">
                  <c:v>0.5765308682005057</c:v>
                </c:pt>
                <c:pt idx="1927">
                  <c:v>0.57662448333069038</c:v>
                </c:pt>
                <c:pt idx="1928">
                  <c:v>0.65458796326308843</c:v>
                </c:pt>
                <c:pt idx="1929">
                  <c:v>0.65488862953736293</c:v>
                </c:pt>
                <c:pt idx="1930">
                  <c:v>0.69066648373198525</c:v>
                </c:pt>
                <c:pt idx="1931">
                  <c:v>0.72924686281605844</c:v>
                </c:pt>
                <c:pt idx="1932">
                  <c:v>0.76097595079032687</c:v>
                </c:pt>
                <c:pt idx="1933">
                  <c:v>0.78929027685272479</c:v>
                </c:pt>
                <c:pt idx="1934">
                  <c:v>0.80937113348214107</c:v>
                </c:pt>
                <c:pt idx="1935">
                  <c:v>0.82671826233375845</c:v>
                </c:pt>
                <c:pt idx="1936">
                  <c:v>0.85010003567929227</c:v>
                </c:pt>
                <c:pt idx="1937">
                  <c:v>0.84304886752981956</c:v>
                </c:pt>
                <c:pt idx="1938">
                  <c:v>0.7367098285935143</c:v>
                </c:pt>
                <c:pt idx="1939">
                  <c:v>0.72237767467294389</c:v>
                </c:pt>
                <c:pt idx="1940">
                  <c:v>0.70457121437878867</c:v>
                </c:pt>
                <c:pt idx="1941">
                  <c:v>0.66542892653772545</c:v>
                </c:pt>
                <c:pt idx="1942">
                  <c:v>0.63213229074342892</c:v>
                </c:pt>
                <c:pt idx="1943">
                  <c:v>0.52609233154478663</c:v>
                </c:pt>
                <c:pt idx="1944">
                  <c:v>0.51902185416298685</c:v>
                </c:pt>
                <c:pt idx="1945">
                  <c:v>0.49943032126268516</c:v>
                </c:pt>
                <c:pt idx="1946">
                  <c:v>0.50303181097929106</c:v>
                </c:pt>
                <c:pt idx="1947">
                  <c:v>0.49943055317631624</c:v>
                </c:pt>
                <c:pt idx="1948">
                  <c:v>0.49932664150119788</c:v>
                </c:pt>
                <c:pt idx="1949">
                  <c:v>0.49949253985665287</c:v>
                </c:pt>
                <c:pt idx="1950">
                  <c:v>0.59511021868047032</c:v>
                </c:pt>
                <c:pt idx="1951">
                  <c:v>0.57687007796947654</c:v>
                </c:pt>
                <c:pt idx="1952">
                  <c:v>0.65485071141108331</c:v>
                </c:pt>
                <c:pt idx="1953">
                  <c:v>0.70294358534102352</c:v>
                </c:pt>
                <c:pt idx="1954">
                  <c:v>0.73793745245355735</c:v>
                </c:pt>
                <c:pt idx="1955">
                  <c:v>0.89516985308188268</c:v>
                </c:pt>
                <c:pt idx="1956">
                  <c:v>0.80508780555849424</c:v>
                </c:pt>
                <c:pt idx="1957">
                  <c:v>0.84927974634543024</c:v>
                </c:pt>
                <c:pt idx="1958">
                  <c:v>0.87813976315916975</c:v>
                </c:pt>
                <c:pt idx="1959">
                  <c:v>0.89568093819497996</c:v>
                </c:pt>
                <c:pt idx="1960">
                  <c:v>0.89542353317870937</c:v>
                </c:pt>
                <c:pt idx="1961">
                  <c:v>0.89529483068685756</c:v>
                </c:pt>
                <c:pt idx="1962">
                  <c:v>0.79267175698224412</c:v>
                </c:pt>
                <c:pt idx="1963">
                  <c:v>0.78053332158516109</c:v>
                </c:pt>
                <c:pt idx="1964">
                  <c:v>0.74674620139020353</c:v>
                </c:pt>
                <c:pt idx="1965">
                  <c:v>0.74682043633081252</c:v>
                </c:pt>
                <c:pt idx="1966">
                  <c:v>0.72020548787619787</c:v>
                </c:pt>
                <c:pt idx="1967">
                  <c:v>0.63364492644532189</c:v>
                </c:pt>
                <c:pt idx="1968">
                  <c:v>0.61074765282312027</c:v>
                </c:pt>
                <c:pt idx="1969">
                  <c:v>0.59490515024462165</c:v>
                </c:pt>
                <c:pt idx="1970">
                  <c:v>0.58253002998327219</c:v>
                </c:pt>
                <c:pt idx="1971">
                  <c:v>0.58253002998327219</c:v>
                </c:pt>
                <c:pt idx="1972">
                  <c:v>0.56501538182197708</c:v>
                </c:pt>
                <c:pt idx="1973">
                  <c:v>0.520889982496892</c:v>
                </c:pt>
                <c:pt idx="1974">
                  <c:v>0.5770317107785079</c:v>
                </c:pt>
                <c:pt idx="1975">
                  <c:v>0.58435810437643732</c:v>
                </c:pt>
                <c:pt idx="1976">
                  <c:v>0.67449145264859434</c:v>
                </c:pt>
                <c:pt idx="1977">
                  <c:v>0.72900950848734802</c:v>
                </c:pt>
                <c:pt idx="1978">
                  <c:v>0.77305199877356512</c:v>
                </c:pt>
                <c:pt idx="1979">
                  <c:v>0.82261236187316833</c:v>
                </c:pt>
                <c:pt idx="1980">
                  <c:v>0.98968188049785044</c:v>
                </c:pt>
                <c:pt idx="1981">
                  <c:v>1.0053931634239961</c:v>
                </c:pt>
                <c:pt idx="1982">
                  <c:v>0.90416464345625092</c:v>
                </c:pt>
                <c:pt idx="1983">
                  <c:v>0.9149339944461975</c:v>
                </c:pt>
                <c:pt idx="1984">
                  <c:v>0.92972075672141241</c:v>
                </c:pt>
                <c:pt idx="1985">
                  <c:v>1.0832879339145862</c:v>
                </c:pt>
                <c:pt idx="1986">
                  <c:v>0.96848396003252835</c:v>
                </c:pt>
                <c:pt idx="1987">
                  <c:v>0.90010703098038813</c:v>
                </c:pt>
                <c:pt idx="1988">
                  <c:v>0.79836107244031662</c:v>
                </c:pt>
                <c:pt idx="1989">
                  <c:v>0.73959952448463173</c:v>
                </c:pt>
                <c:pt idx="1990">
                  <c:v>0.72190293388031068</c:v>
                </c:pt>
                <c:pt idx="1991">
                  <c:v>0.54370170281751684</c:v>
                </c:pt>
                <c:pt idx="1992">
                  <c:v>0.52609233154478663</c:v>
                </c:pt>
                <c:pt idx="1993">
                  <c:v>0.52609233154478663</c:v>
                </c:pt>
                <c:pt idx="1994">
                  <c:v>0.50303658249540328</c:v>
                </c:pt>
                <c:pt idx="1995">
                  <c:v>0.50304135401200278</c:v>
                </c:pt>
                <c:pt idx="1996">
                  <c:v>0.49943461999480537</c:v>
                </c:pt>
                <c:pt idx="1997">
                  <c:v>0.49924993887104319</c:v>
                </c:pt>
                <c:pt idx="1998">
                  <c:v>0.57699832786226823</c:v>
                </c:pt>
                <c:pt idx="1999">
                  <c:v>0.57701745027389773</c:v>
                </c:pt>
                <c:pt idx="2000">
                  <c:v>0.66554908356598008</c:v>
                </c:pt>
                <c:pt idx="2001">
                  <c:v>0.66729837365639366</c:v>
                </c:pt>
                <c:pt idx="2002">
                  <c:v>0.69026754512057897</c:v>
                </c:pt>
                <c:pt idx="2003">
                  <c:v>0.70799157332616747</c:v>
                </c:pt>
                <c:pt idx="2004">
                  <c:v>0.71154297913178866</c:v>
                </c:pt>
                <c:pt idx="2005">
                  <c:v>0.88484711989112708</c:v>
                </c:pt>
                <c:pt idx="2006">
                  <c:v>0.9600748288544726</c:v>
                </c:pt>
                <c:pt idx="2007">
                  <c:v>0.9332864330202858</c:v>
                </c:pt>
                <c:pt idx="2008">
                  <c:v>0.81721865469437249</c:v>
                </c:pt>
                <c:pt idx="2009">
                  <c:v>0.8226854469382151</c:v>
                </c:pt>
                <c:pt idx="2010">
                  <c:v>0.74918028286519178</c:v>
                </c:pt>
                <c:pt idx="2011">
                  <c:v>0.72061395020437446</c:v>
                </c:pt>
                <c:pt idx="2012">
                  <c:v>0.68509025389923528</c:v>
                </c:pt>
                <c:pt idx="2013">
                  <c:v>0.66030829291095394</c:v>
                </c:pt>
                <c:pt idx="2014">
                  <c:v>0.63405957385672418</c:v>
                </c:pt>
                <c:pt idx="2015">
                  <c:v>0.55279412571066011</c:v>
                </c:pt>
                <c:pt idx="2016">
                  <c:v>0.54750874790341941</c:v>
                </c:pt>
                <c:pt idx="2017">
                  <c:v>0.51737499922240282</c:v>
                </c:pt>
                <c:pt idx="2018">
                  <c:v>0.4993379970653678</c:v>
                </c:pt>
                <c:pt idx="2019">
                  <c:v>0.49926158275105376</c:v>
                </c:pt>
                <c:pt idx="2020">
                  <c:v>0.49921449419924352</c:v>
                </c:pt>
                <c:pt idx="2021">
                  <c:v>0.49916840044857264</c:v>
                </c:pt>
                <c:pt idx="2022">
                  <c:v>0.57687437917244333</c:v>
                </c:pt>
                <c:pt idx="2023">
                  <c:v>0.57672047794185843</c:v>
                </c:pt>
                <c:pt idx="2024">
                  <c:v>0.65455019557570104</c:v>
                </c:pt>
                <c:pt idx="2025">
                  <c:v>0.66383242946312848</c:v>
                </c:pt>
                <c:pt idx="2026">
                  <c:v>0.69058669600044853</c:v>
                </c:pt>
                <c:pt idx="2027">
                  <c:v>0.6994990570493036</c:v>
                </c:pt>
                <c:pt idx="2028">
                  <c:v>0.71715057482723032</c:v>
                </c:pt>
                <c:pt idx="2029">
                  <c:v>0.76290021295732435</c:v>
                </c:pt>
                <c:pt idx="2030">
                  <c:v>0.7790282108506339</c:v>
                </c:pt>
                <c:pt idx="2031">
                  <c:v>0.79660218956898232</c:v>
                </c:pt>
                <c:pt idx="2032">
                  <c:v>0.80036303116935659</c:v>
                </c:pt>
                <c:pt idx="2033">
                  <c:v>0.79700364814199243</c:v>
                </c:pt>
                <c:pt idx="2034">
                  <c:v>0.7050198419756053</c:v>
                </c:pt>
                <c:pt idx="2035">
                  <c:v>0.69260476689191919</c:v>
                </c:pt>
                <c:pt idx="2036">
                  <c:v>0.65171648190250819</c:v>
                </c:pt>
                <c:pt idx="2037">
                  <c:v>0.60766198888811584</c:v>
                </c:pt>
                <c:pt idx="2038">
                  <c:v>0.59876314533250297</c:v>
                </c:pt>
                <c:pt idx="2039">
                  <c:v>0.519260035406784</c:v>
                </c:pt>
                <c:pt idx="2040">
                  <c:v>0.50853435248182277</c:v>
                </c:pt>
                <c:pt idx="2041">
                  <c:v>0.49930503948985561</c:v>
                </c:pt>
                <c:pt idx="2042">
                  <c:v>0.49895587121350327</c:v>
                </c:pt>
                <c:pt idx="2043">
                  <c:v>0.49898725039135344</c:v>
                </c:pt>
                <c:pt idx="2044">
                  <c:v>0.49905334919943783</c:v>
                </c:pt>
                <c:pt idx="2045">
                  <c:v>0.49893031098229168</c:v>
                </c:pt>
                <c:pt idx="2046">
                  <c:v>0.57657355546792788</c:v>
                </c:pt>
                <c:pt idx="2047">
                  <c:v>0.57646055620231884</c:v>
                </c:pt>
                <c:pt idx="2048">
                  <c:v>0.65428529537574742</c:v>
                </c:pt>
                <c:pt idx="2049">
                  <c:v>0.6547226639843855</c:v>
                </c:pt>
                <c:pt idx="2050">
                  <c:v>0.66392329592312116</c:v>
                </c:pt>
                <c:pt idx="2051">
                  <c:v>0.69071967555558156</c:v>
                </c:pt>
                <c:pt idx="2052">
                  <c:v>0.71026200237715653</c:v>
                </c:pt>
                <c:pt idx="2053">
                  <c:v>0.73456417179731404</c:v>
                </c:pt>
                <c:pt idx="2054">
                  <c:v>0.75419465232748872</c:v>
                </c:pt>
                <c:pt idx="2055">
                  <c:v>0.77011852280459858</c:v>
                </c:pt>
                <c:pt idx="2056">
                  <c:v>0.77382406087854416</c:v>
                </c:pt>
                <c:pt idx="2057">
                  <c:v>0.77917232449436169</c:v>
                </c:pt>
                <c:pt idx="2058">
                  <c:v>0.68738363763785337</c:v>
                </c:pt>
                <c:pt idx="2059">
                  <c:v>0.66967772237669776</c:v>
                </c:pt>
                <c:pt idx="2060">
                  <c:v>0.65015118013110085</c:v>
                </c:pt>
                <c:pt idx="2061">
                  <c:v>0.61667219932369166</c:v>
                </c:pt>
                <c:pt idx="2062">
                  <c:v>0.58986708727011161</c:v>
                </c:pt>
                <c:pt idx="2063">
                  <c:v>0.49960244314348473</c:v>
                </c:pt>
                <c:pt idx="2064">
                  <c:v>0.49905432856542986</c:v>
                </c:pt>
                <c:pt idx="2065">
                  <c:v>0.49887547307804042</c:v>
                </c:pt>
                <c:pt idx="2066">
                  <c:v>0.49884538780799892</c:v>
                </c:pt>
                <c:pt idx="2067">
                  <c:v>0.49866183655262791</c:v>
                </c:pt>
                <c:pt idx="2068">
                  <c:v>0.49868464419891373</c:v>
                </c:pt>
                <c:pt idx="2069">
                  <c:v>0.49863552746100592</c:v>
                </c:pt>
                <c:pt idx="2070">
                  <c:v>0.57634694534936248</c:v>
                </c:pt>
                <c:pt idx="2071">
                  <c:v>0.57629317037395367</c:v>
                </c:pt>
                <c:pt idx="2072">
                  <c:v>0.65436930533937432</c:v>
                </c:pt>
                <c:pt idx="2073">
                  <c:v>0.65465365479165649</c:v>
                </c:pt>
                <c:pt idx="2074">
                  <c:v>0.6548852733745999</c:v>
                </c:pt>
                <c:pt idx="2075">
                  <c:v>0.69432574427537164</c:v>
                </c:pt>
                <c:pt idx="2076">
                  <c:v>0.71922127854478457</c:v>
                </c:pt>
                <c:pt idx="2077">
                  <c:v>0.7191315778321179</c:v>
                </c:pt>
                <c:pt idx="2078">
                  <c:v>0.73476303260265929</c:v>
                </c:pt>
                <c:pt idx="2079">
                  <c:v>0.77029336116574898</c:v>
                </c:pt>
                <c:pt idx="2080">
                  <c:v>0.779316438178839</c:v>
                </c:pt>
                <c:pt idx="2081">
                  <c:v>0.79683159443672713</c:v>
                </c:pt>
                <c:pt idx="2082">
                  <c:v>0.71749274678559816</c:v>
                </c:pt>
                <c:pt idx="2083">
                  <c:v>0.68545398485097164</c:v>
                </c:pt>
                <c:pt idx="2084">
                  <c:v>0.64842247545289855</c:v>
                </c:pt>
                <c:pt idx="2085">
                  <c:v>0.60762672482440871</c:v>
                </c:pt>
                <c:pt idx="2086">
                  <c:v>0.58261032853952155</c:v>
                </c:pt>
                <c:pt idx="2087">
                  <c:v>0.49944081630034715</c:v>
                </c:pt>
                <c:pt idx="2088">
                  <c:v>0.49913492204538618</c:v>
                </c:pt>
                <c:pt idx="2089">
                  <c:v>0.49902160022860148</c:v>
                </c:pt>
                <c:pt idx="2090">
                  <c:v>0.49886770142557507</c:v>
                </c:pt>
                <c:pt idx="2091">
                  <c:v>0.49887812345317606</c:v>
                </c:pt>
                <c:pt idx="2092">
                  <c:v>0.49873137273657714</c:v>
                </c:pt>
                <c:pt idx="2093">
                  <c:v>0.49865815754644438</c:v>
                </c:pt>
                <c:pt idx="2094">
                  <c:v>0.57630377661871957</c:v>
                </c:pt>
                <c:pt idx="2095">
                  <c:v>0.5764652517071629</c:v>
                </c:pt>
                <c:pt idx="2096">
                  <c:v>0.65430269077958492</c:v>
                </c:pt>
                <c:pt idx="2097">
                  <c:v>0.6547782624485079</c:v>
                </c:pt>
                <c:pt idx="2098">
                  <c:v>0.7172596201669964</c:v>
                </c:pt>
                <c:pt idx="2099">
                  <c:v>0.76298100794773605</c:v>
                </c:pt>
                <c:pt idx="2100">
                  <c:v>0.80571132850361482</c:v>
                </c:pt>
                <c:pt idx="2101">
                  <c:v>0.81826505584306664</c:v>
                </c:pt>
                <c:pt idx="2102">
                  <c:v>0.84187440469263208</c:v>
                </c:pt>
                <c:pt idx="2103">
                  <c:v>0.85978571183151553</c:v>
                </c:pt>
                <c:pt idx="2104">
                  <c:v>0.86352877052442067</c:v>
                </c:pt>
                <c:pt idx="2105">
                  <c:v>0.85998115611309545</c:v>
                </c:pt>
                <c:pt idx="2106">
                  <c:v>0.75871107017409445</c:v>
                </c:pt>
                <c:pt idx="2107">
                  <c:v>0.73725074330843698</c:v>
                </c:pt>
                <c:pt idx="2108">
                  <c:v>0.70492014693141636</c:v>
                </c:pt>
                <c:pt idx="2109">
                  <c:v>0.66581247719338976</c:v>
                </c:pt>
                <c:pt idx="2110">
                  <c:v>0.6412467236800663</c:v>
                </c:pt>
                <c:pt idx="2111">
                  <c:v>0.55294458942344593</c:v>
                </c:pt>
                <c:pt idx="2112">
                  <c:v>0.54410120174738963</c:v>
                </c:pt>
                <c:pt idx="2113">
                  <c:v>0.5103050385317448</c:v>
                </c:pt>
                <c:pt idx="2114">
                  <c:v>0.49916601478124722</c:v>
                </c:pt>
                <c:pt idx="2115">
                  <c:v>0.49907344123213609</c:v>
                </c:pt>
                <c:pt idx="2116">
                  <c:v>0.49888787176549065</c:v>
                </c:pt>
                <c:pt idx="2117">
                  <c:v>0.49872894134807716</c:v>
                </c:pt>
                <c:pt idx="2118">
                  <c:v>0.57627330826741374</c:v>
                </c:pt>
                <c:pt idx="2119">
                  <c:v>0.5763264035668697</c:v>
                </c:pt>
                <c:pt idx="2120">
                  <c:v>0.65427992113292288</c:v>
                </c:pt>
                <c:pt idx="2121">
                  <c:v>0.65473388916003294</c:v>
                </c:pt>
                <c:pt idx="2122">
                  <c:v>0.65854033566320147</c:v>
                </c:pt>
                <c:pt idx="2123">
                  <c:v>0.70313171821012987</c:v>
                </c:pt>
                <c:pt idx="2124">
                  <c:v>0.73638365982300336</c:v>
                </c:pt>
                <c:pt idx="2125">
                  <c:v>0.76298100794773605</c:v>
                </c:pt>
                <c:pt idx="2126">
                  <c:v>0.80030370785014682</c:v>
                </c:pt>
                <c:pt idx="2127">
                  <c:v>0.81466890198206332</c:v>
                </c:pt>
                <c:pt idx="2128">
                  <c:v>0.81826505584306664</c:v>
                </c:pt>
                <c:pt idx="2129">
                  <c:v>0.80924229412494197</c:v>
                </c:pt>
                <c:pt idx="2130">
                  <c:v>0.69423650280844185</c:v>
                </c:pt>
                <c:pt idx="2131">
                  <c:v>0.69238613164505847</c:v>
                </c:pt>
                <c:pt idx="2132">
                  <c:v>0.65690388898595986</c:v>
                </c:pt>
                <c:pt idx="2133">
                  <c:v>0.63948919885491085</c:v>
                </c:pt>
                <c:pt idx="2134">
                  <c:v>0.63250087788861165</c:v>
                </c:pt>
                <c:pt idx="2135">
                  <c:v>0.51745015821123774</c:v>
                </c:pt>
                <c:pt idx="2136">
                  <c:v>0.49929825314688059</c:v>
                </c:pt>
                <c:pt idx="2137">
                  <c:v>0.49923782033157288</c:v>
                </c:pt>
                <c:pt idx="2138">
                  <c:v>0.49902546320764007</c:v>
                </c:pt>
                <c:pt idx="2139">
                  <c:v>0.49902834974215854</c:v>
                </c:pt>
                <c:pt idx="2140">
                  <c:v>0.49885528530856826</c:v>
                </c:pt>
                <c:pt idx="2141">
                  <c:v>0.49902453091434934</c:v>
                </c:pt>
                <c:pt idx="2142">
                  <c:v>0.5766751761986183</c:v>
                </c:pt>
                <c:pt idx="2143">
                  <c:v>0.57649558299198767</c:v>
                </c:pt>
                <c:pt idx="2144">
                  <c:v>0.65457924654759436</c:v>
                </c:pt>
                <c:pt idx="2145">
                  <c:v>0.65466901822954759</c:v>
                </c:pt>
                <c:pt idx="2146">
                  <c:v>0.65488096947789798</c:v>
                </c:pt>
                <c:pt idx="2147">
                  <c:v>0.70129526376878837</c:v>
                </c:pt>
                <c:pt idx="2148">
                  <c:v>0.7207726651812898</c:v>
                </c:pt>
                <c:pt idx="2149">
                  <c:v>0.71723781110234686</c:v>
                </c:pt>
                <c:pt idx="2150">
                  <c:v>0.72605472776732149</c:v>
                </c:pt>
                <c:pt idx="2151">
                  <c:v>0.72747975729117342</c:v>
                </c:pt>
                <c:pt idx="2152">
                  <c:v>0.71192294685945312</c:v>
                </c:pt>
                <c:pt idx="2153">
                  <c:v>0.68346556368928468</c:v>
                </c:pt>
                <c:pt idx="2154">
                  <c:v>0.58969998405972013</c:v>
                </c:pt>
                <c:pt idx="2155">
                  <c:v>0.57717744810071814</c:v>
                </c:pt>
                <c:pt idx="2156">
                  <c:v>0.57702826791250861</c:v>
                </c:pt>
                <c:pt idx="2157">
                  <c:v>0.57700544846570911</c:v>
                </c:pt>
                <c:pt idx="2158">
                  <c:v>0.57694229785227802</c:v>
                </c:pt>
                <c:pt idx="2159">
                  <c:v>0.49924302104170765</c:v>
                </c:pt>
                <c:pt idx="2160">
                  <c:v>0.49920109443973354</c:v>
                </c:pt>
                <c:pt idx="2161">
                  <c:v>0.49912881594974695</c:v>
                </c:pt>
                <c:pt idx="2162">
                  <c:v>0.49910947683752416</c:v>
                </c:pt>
                <c:pt idx="2163">
                  <c:v>0.4990811496754784</c:v>
                </c:pt>
                <c:pt idx="2164">
                  <c:v>0.49902870864206689</c:v>
                </c:pt>
                <c:pt idx="2165">
                  <c:v>0.49905862232610415</c:v>
                </c:pt>
                <c:pt idx="2166">
                  <c:v>0.57671750470135585</c:v>
                </c:pt>
                <c:pt idx="2167">
                  <c:v>0.5767145314614921</c:v>
                </c:pt>
                <c:pt idx="2168">
                  <c:v>0.65444832020134713</c:v>
                </c:pt>
                <c:pt idx="2169">
                  <c:v>0.65444227485359063</c:v>
                </c:pt>
                <c:pt idx="2170">
                  <c:v>0.65444828718319903</c:v>
                </c:pt>
                <c:pt idx="2171">
                  <c:v>0.65446182280747345</c:v>
                </c:pt>
                <c:pt idx="2172">
                  <c:v>0.65451915330763311</c:v>
                </c:pt>
                <c:pt idx="2173">
                  <c:v>0.65451915330763311</c:v>
                </c:pt>
                <c:pt idx="2174">
                  <c:v>0.65451022083531962</c:v>
                </c:pt>
                <c:pt idx="2175">
                  <c:v>0.65456861579286973</c:v>
                </c:pt>
                <c:pt idx="2176">
                  <c:v>0.65449650669284298</c:v>
                </c:pt>
                <c:pt idx="2177">
                  <c:v>0.65450650215050921</c:v>
                </c:pt>
                <c:pt idx="2178">
                  <c:v>0.57687015924406604</c:v>
                </c:pt>
                <c:pt idx="2179">
                  <c:v>0.57686786883463348</c:v>
                </c:pt>
                <c:pt idx="2180">
                  <c:v>0.57681512700495829</c:v>
                </c:pt>
                <c:pt idx="2181">
                  <c:v>0.57677302653432216</c:v>
                </c:pt>
                <c:pt idx="2182">
                  <c:v>0.57676863258685207</c:v>
                </c:pt>
                <c:pt idx="2183">
                  <c:v>0.49906470409105785</c:v>
                </c:pt>
                <c:pt idx="2184">
                  <c:v>0.49901831232333294</c:v>
                </c:pt>
                <c:pt idx="2185">
                  <c:v>0.49902423796858852</c:v>
                </c:pt>
                <c:pt idx="2186">
                  <c:v>0.4990331264386893</c:v>
                </c:pt>
                <c:pt idx="2187">
                  <c:v>0.4989908248152789</c:v>
                </c:pt>
                <c:pt idx="2188">
                  <c:v>0.49893631602275529</c:v>
                </c:pt>
                <c:pt idx="2189">
                  <c:v>0.49898249159021646</c:v>
                </c:pt>
                <c:pt idx="2190">
                  <c:v>0.57667119021036017</c:v>
                </c:pt>
                <c:pt idx="2191">
                  <c:v>0.57658047989863059</c:v>
                </c:pt>
                <c:pt idx="2192">
                  <c:v>0.65416909139471757</c:v>
                </c:pt>
                <c:pt idx="2193">
                  <c:v>0.65415641217686959</c:v>
                </c:pt>
                <c:pt idx="2194">
                  <c:v>0.65412125954909017</c:v>
                </c:pt>
                <c:pt idx="2195">
                  <c:v>0.6541309915144683</c:v>
                </c:pt>
                <c:pt idx="2196">
                  <c:v>0.65407281894171909</c:v>
                </c:pt>
                <c:pt idx="2197">
                  <c:v>0.65407987829630165</c:v>
                </c:pt>
                <c:pt idx="2198">
                  <c:v>0.65402636053539354</c:v>
                </c:pt>
                <c:pt idx="2199">
                  <c:v>0.65422732885534929</c:v>
                </c:pt>
                <c:pt idx="2200">
                  <c:v>0.6544199574294598</c:v>
                </c:pt>
                <c:pt idx="2201">
                  <c:v>0.65448040881530101</c:v>
                </c:pt>
                <c:pt idx="2202">
                  <c:v>0.57677134997151647</c:v>
                </c:pt>
                <c:pt idx="2203">
                  <c:v>0.57660549149980322</c:v>
                </c:pt>
                <c:pt idx="2204">
                  <c:v>0.5765568254988892</c:v>
                </c:pt>
                <c:pt idx="2205">
                  <c:v>0.57652316071697396</c:v>
                </c:pt>
                <c:pt idx="2206">
                  <c:v>0.57659625317535768</c:v>
                </c:pt>
                <c:pt idx="2207">
                  <c:v>0.49899408554561692</c:v>
                </c:pt>
                <c:pt idx="2208">
                  <c:v>0.49908115606849335</c:v>
                </c:pt>
                <c:pt idx="2209">
                  <c:v>0.49918006122432956</c:v>
                </c:pt>
                <c:pt idx="2210">
                  <c:v>0.4991598429425903</c:v>
                </c:pt>
                <c:pt idx="2211">
                  <c:v>0.4991271166916455</c:v>
                </c:pt>
                <c:pt idx="2212">
                  <c:v>0.49907589588595674</c:v>
                </c:pt>
                <c:pt idx="2213">
                  <c:v>0.49904484377854635</c:v>
                </c:pt>
                <c:pt idx="2214">
                  <c:v>0.5767131314397248</c:v>
                </c:pt>
                <c:pt idx="2215">
                  <c:v>0.5766612499927013</c:v>
                </c:pt>
                <c:pt idx="2216">
                  <c:v>0.65441708816836697</c:v>
                </c:pt>
                <c:pt idx="2217">
                  <c:v>0.654404582536393</c:v>
                </c:pt>
                <c:pt idx="2218">
                  <c:v>0.65444325333869868</c:v>
                </c:pt>
                <c:pt idx="2219">
                  <c:v>0.65451384788654077</c:v>
                </c:pt>
                <c:pt idx="2220">
                  <c:v>0.6545887820029932</c:v>
                </c:pt>
                <c:pt idx="2221">
                  <c:v>0.65453390640754916</c:v>
                </c:pt>
                <c:pt idx="2222">
                  <c:v>0.65453991269273426</c:v>
                </c:pt>
                <c:pt idx="2223">
                  <c:v>0.65461202834059118</c:v>
                </c:pt>
                <c:pt idx="2224">
                  <c:v>0.65453175000921926</c:v>
                </c:pt>
                <c:pt idx="2225">
                  <c:v>0.65447693514358796</c:v>
                </c:pt>
                <c:pt idx="2226">
                  <c:v>0.5765697911319333</c:v>
                </c:pt>
                <c:pt idx="2227">
                  <c:v>0.57642923824149539</c:v>
                </c:pt>
                <c:pt idx="2228">
                  <c:v>0.57639367339173242</c:v>
                </c:pt>
                <c:pt idx="2229">
                  <c:v>0.57635368496092221</c:v>
                </c:pt>
                <c:pt idx="2230">
                  <c:v>0.57634578983313001</c:v>
                </c:pt>
                <c:pt idx="2231">
                  <c:v>0.49865492246535159</c:v>
                </c:pt>
                <c:pt idx="2232">
                  <c:v>0.49863451105089779</c:v>
                </c:pt>
                <c:pt idx="2233">
                  <c:v>0.4986163106009</c:v>
                </c:pt>
                <c:pt idx="2234">
                  <c:v>0.49858102274651533</c:v>
                </c:pt>
                <c:pt idx="2235">
                  <c:v>0.49856844678096507</c:v>
                </c:pt>
                <c:pt idx="2236">
                  <c:v>0.49858542004431844</c:v>
                </c:pt>
                <c:pt idx="2237">
                  <c:v>0.49859580429752809</c:v>
                </c:pt>
                <c:pt idx="2238">
                  <c:v>0.57629006415305539</c:v>
                </c:pt>
                <c:pt idx="2239">
                  <c:v>0.5762922859787738</c:v>
                </c:pt>
                <c:pt idx="2240">
                  <c:v>0.65400937336335518</c:v>
                </c:pt>
                <c:pt idx="2241">
                  <c:v>0.65403994544355659</c:v>
                </c:pt>
                <c:pt idx="2242">
                  <c:v>0.65405477862940431</c:v>
                </c:pt>
                <c:pt idx="2243">
                  <c:v>0.65418170129240349</c:v>
                </c:pt>
                <c:pt idx="2244">
                  <c:v>0.65435308319358387</c:v>
                </c:pt>
                <c:pt idx="2245">
                  <c:v>0.65436930533937432</c:v>
                </c:pt>
                <c:pt idx="2246">
                  <c:v>0.65433536336913745</c:v>
                </c:pt>
                <c:pt idx="2247">
                  <c:v>0.65439032968898403</c:v>
                </c:pt>
                <c:pt idx="2248">
                  <c:v>0.654393872638241</c:v>
                </c:pt>
                <c:pt idx="2249">
                  <c:v>0.65461834905436356</c:v>
                </c:pt>
                <c:pt idx="2250">
                  <c:v>0.57692078597759189</c:v>
                </c:pt>
                <c:pt idx="2251">
                  <c:v>0.57690162874983852</c:v>
                </c:pt>
                <c:pt idx="2252">
                  <c:v>0.57666173557570588</c:v>
                </c:pt>
                <c:pt idx="2253">
                  <c:v>0.5764553595843257</c:v>
                </c:pt>
                <c:pt idx="2254">
                  <c:v>0.57636387888130003</c:v>
                </c:pt>
                <c:pt idx="2255">
                  <c:v>0.49878667575528607</c:v>
                </c:pt>
                <c:pt idx="2256">
                  <c:v>0.49882212841518442</c:v>
                </c:pt>
                <c:pt idx="2257">
                  <c:v>0.49894728053051485</c:v>
                </c:pt>
                <c:pt idx="2258">
                  <c:v>0.4988958755183498</c:v>
                </c:pt>
                <c:pt idx="2259">
                  <c:v>0.49876923071042134</c:v>
                </c:pt>
                <c:pt idx="2260">
                  <c:v>0.49870348833500472</c:v>
                </c:pt>
                <c:pt idx="2261">
                  <c:v>0.49857662544936476</c:v>
                </c:pt>
                <c:pt idx="2262">
                  <c:v>0.57624470656300131</c:v>
                </c:pt>
                <c:pt idx="2263">
                  <c:v>0.57627772206639882</c:v>
                </c:pt>
                <c:pt idx="2264">
                  <c:v>0.65402747983156084</c:v>
                </c:pt>
                <c:pt idx="2265">
                  <c:v>0.65415876254203875</c:v>
                </c:pt>
                <c:pt idx="2266">
                  <c:v>0.65429604387105933</c:v>
                </c:pt>
                <c:pt idx="2267">
                  <c:v>0.65445669417121077</c:v>
                </c:pt>
                <c:pt idx="2268">
                  <c:v>0.65489245956954334</c:v>
                </c:pt>
                <c:pt idx="2269">
                  <c:v>0.6817633830721328</c:v>
                </c:pt>
                <c:pt idx="2270">
                  <c:v>0.74139461759369274</c:v>
                </c:pt>
                <c:pt idx="2271">
                  <c:v>0.77038078037170099</c:v>
                </c:pt>
                <c:pt idx="2272">
                  <c:v>0.76168856898228943</c:v>
                </c:pt>
                <c:pt idx="2273">
                  <c:v>0.72758259014463689</c:v>
                </c:pt>
                <c:pt idx="2274">
                  <c:v>0.62539716272651036</c:v>
                </c:pt>
                <c:pt idx="2275">
                  <c:v>0.59516028728431392</c:v>
                </c:pt>
                <c:pt idx="2276">
                  <c:v>0.57719210812064359</c:v>
                </c:pt>
                <c:pt idx="2277">
                  <c:v>0.57705761618075979</c:v>
                </c:pt>
                <c:pt idx="2278">
                  <c:v>0.57679914776362518</c:v>
                </c:pt>
                <c:pt idx="2279">
                  <c:v>0.49899673678231016</c:v>
                </c:pt>
                <c:pt idx="2280">
                  <c:v>0.49882731928811114</c:v>
                </c:pt>
                <c:pt idx="2281">
                  <c:v>0.49879697565121123</c:v>
                </c:pt>
                <c:pt idx="2282">
                  <c:v>0.49888756921852173</c:v>
                </c:pt>
                <c:pt idx="2283">
                  <c:v>0.49880674335525854</c:v>
                </c:pt>
                <c:pt idx="2284">
                  <c:v>0.49876919671390474</c:v>
                </c:pt>
                <c:pt idx="2285">
                  <c:v>0.49867610534198842</c:v>
                </c:pt>
                <c:pt idx="2286">
                  <c:v>0.57634443192745211</c:v>
                </c:pt>
                <c:pt idx="2287">
                  <c:v>0.57626079560088839</c:v>
                </c:pt>
                <c:pt idx="2288">
                  <c:v>0.65413125436423913</c:v>
                </c:pt>
                <c:pt idx="2289">
                  <c:v>0.65435604785993762</c:v>
                </c:pt>
                <c:pt idx="2290">
                  <c:v>0.65454026842450685</c:v>
                </c:pt>
                <c:pt idx="2291">
                  <c:v>0.65483668085636293</c:v>
                </c:pt>
                <c:pt idx="2292">
                  <c:v>0.6549164083956226</c:v>
                </c:pt>
                <c:pt idx="2293">
                  <c:v>0.67821228778977694</c:v>
                </c:pt>
                <c:pt idx="2294">
                  <c:v>0.68353305623406968</c:v>
                </c:pt>
                <c:pt idx="2295">
                  <c:v>0.68175263281160015</c:v>
                </c:pt>
                <c:pt idx="2296">
                  <c:v>0.69776545879296081</c:v>
                </c:pt>
                <c:pt idx="2297">
                  <c:v>0.72607968134926226</c:v>
                </c:pt>
                <c:pt idx="2298">
                  <c:v>0.6677116434542254</c:v>
                </c:pt>
                <c:pt idx="2299">
                  <c:v>0.62881050167884012</c:v>
                </c:pt>
                <c:pt idx="2300">
                  <c:v>0.5879399745640842</c:v>
                </c:pt>
                <c:pt idx="2301">
                  <c:v>0.57715767560764619</c:v>
                </c:pt>
                <c:pt idx="2302">
                  <c:v>0.57703547967628133</c:v>
                </c:pt>
                <c:pt idx="2303">
                  <c:v>0.49927415128639641</c:v>
                </c:pt>
                <c:pt idx="2304">
                  <c:v>0.49923994790851645</c:v>
                </c:pt>
                <c:pt idx="2305">
                  <c:v>0.4991725214240787</c:v>
                </c:pt>
                <c:pt idx="2306">
                  <c:v>0.49912631803829915</c:v>
                </c:pt>
                <c:pt idx="2307">
                  <c:v>0.49905724332760365</c:v>
                </c:pt>
                <c:pt idx="2308">
                  <c:v>0.49905277388586228</c:v>
                </c:pt>
                <c:pt idx="2309">
                  <c:v>0.49908597230044632</c:v>
                </c:pt>
                <c:pt idx="2310">
                  <c:v>0.57662225669076617</c:v>
                </c:pt>
                <c:pt idx="2311">
                  <c:v>0.57669926776958813</c:v>
                </c:pt>
                <c:pt idx="2312">
                  <c:v>0.65436257238197859</c:v>
                </c:pt>
                <c:pt idx="2313">
                  <c:v>0.65457199594266446</c:v>
                </c:pt>
                <c:pt idx="2314">
                  <c:v>0.6546351163365457</c:v>
                </c:pt>
                <c:pt idx="2315">
                  <c:v>0.66383242946312848</c:v>
                </c:pt>
                <c:pt idx="2316">
                  <c:v>0.69058669600044853</c:v>
                </c:pt>
                <c:pt idx="2317">
                  <c:v>0.72906225387215784</c:v>
                </c:pt>
                <c:pt idx="2318">
                  <c:v>0.74845280254145452</c:v>
                </c:pt>
                <c:pt idx="2319">
                  <c:v>0.76959400812740653</c:v>
                </c:pt>
                <c:pt idx="2320">
                  <c:v>0.75532554451885392</c:v>
                </c:pt>
                <c:pt idx="2321">
                  <c:v>0.7660412697579404</c:v>
                </c:pt>
                <c:pt idx="2322">
                  <c:v>0.67311787668687273</c:v>
                </c:pt>
                <c:pt idx="2323">
                  <c:v>0.64659809967128212</c:v>
                </c:pt>
                <c:pt idx="2324">
                  <c:v>0.61831096877796576</c:v>
                </c:pt>
                <c:pt idx="2325">
                  <c:v>0.60587551482783075</c:v>
                </c:pt>
                <c:pt idx="2326">
                  <c:v>0.57905334260264096</c:v>
                </c:pt>
                <c:pt idx="2327">
                  <c:v>0.49935024757720908</c:v>
                </c:pt>
                <c:pt idx="2328">
                  <c:v>0.49890530367824337</c:v>
                </c:pt>
                <c:pt idx="2329">
                  <c:v>0.49887296729489689</c:v>
                </c:pt>
                <c:pt idx="2330">
                  <c:v>0.49889025477943616</c:v>
                </c:pt>
                <c:pt idx="2331">
                  <c:v>0.49917543778231616</c:v>
                </c:pt>
                <c:pt idx="2332">
                  <c:v>0.49898249159021646</c:v>
                </c:pt>
                <c:pt idx="2333">
                  <c:v>0.49903683447550246</c:v>
                </c:pt>
                <c:pt idx="2334">
                  <c:v>0.57646032987127582</c:v>
                </c:pt>
                <c:pt idx="2335">
                  <c:v>0.57645288655472349</c:v>
                </c:pt>
                <c:pt idx="2336">
                  <c:v>0.65440184554327407</c:v>
                </c:pt>
                <c:pt idx="2337">
                  <c:v>0.6547582190909067</c:v>
                </c:pt>
                <c:pt idx="2338">
                  <c:v>0.65487331166272089</c:v>
                </c:pt>
                <c:pt idx="2339">
                  <c:v>0.68177413333326164</c:v>
                </c:pt>
                <c:pt idx="2340">
                  <c:v>0.71544019262030623</c:v>
                </c:pt>
                <c:pt idx="2341">
                  <c:v>0.74164441182417373</c:v>
                </c:pt>
                <c:pt idx="2342">
                  <c:v>0.74155073896227119</c:v>
                </c:pt>
                <c:pt idx="2343">
                  <c:v>0.7681418380731877</c:v>
                </c:pt>
                <c:pt idx="2344">
                  <c:v>0.75214548142589577</c:v>
                </c:pt>
                <c:pt idx="2345">
                  <c:v>0.77674673755587187</c:v>
                </c:pt>
                <c:pt idx="2346">
                  <c:v>0.69365701663918944</c:v>
                </c:pt>
                <c:pt idx="2347">
                  <c:v>0.61091963097286794</c:v>
                </c:pt>
                <c:pt idx="2348">
                  <c:v>0.62522618109952122</c:v>
                </c:pt>
                <c:pt idx="2349">
                  <c:v>0.6182365090087385</c:v>
                </c:pt>
                <c:pt idx="2350">
                  <c:v>0.58792043798720806</c:v>
                </c:pt>
                <c:pt idx="2351">
                  <c:v>0.49928963351706107</c:v>
                </c:pt>
                <c:pt idx="2352">
                  <c:v>0.49910249678285273</c:v>
                </c:pt>
                <c:pt idx="2353">
                  <c:v>0.49917813242265885</c:v>
                </c:pt>
                <c:pt idx="2354">
                  <c:v>0.4989786472003791</c:v>
                </c:pt>
                <c:pt idx="2355">
                  <c:v>0.49901051433685872</c:v>
                </c:pt>
                <c:pt idx="2356">
                  <c:v>0.49915216343251972</c:v>
                </c:pt>
                <c:pt idx="2357">
                  <c:v>0.4991383614777079</c:v>
                </c:pt>
                <c:pt idx="2358">
                  <c:v>0.57679563328193451</c:v>
                </c:pt>
                <c:pt idx="2359">
                  <c:v>0.57675045769483357</c:v>
                </c:pt>
                <c:pt idx="2360">
                  <c:v>0.65457283914172659</c:v>
                </c:pt>
                <c:pt idx="2361">
                  <c:v>0.6547507910271817</c:v>
                </c:pt>
                <c:pt idx="2362">
                  <c:v>0.66564013482214002</c:v>
                </c:pt>
                <c:pt idx="2363">
                  <c:v>0.69765739653811165</c:v>
                </c:pt>
                <c:pt idx="2364">
                  <c:v>0.71704152944615573</c:v>
                </c:pt>
                <c:pt idx="2365">
                  <c:v>0.75021295761710727</c:v>
                </c:pt>
                <c:pt idx="2366">
                  <c:v>0.76437156156543451</c:v>
                </c:pt>
                <c:pt idx="2367">
                  <c:v>0.78040526366549656</c:v>
                </c:pt>
                <c:pt idx="2368">
                  <c:v>0.7876398566913847</c:v>
                </c:pt>
                <c:pt idx="2369">
                  <c:v>0.78050312207384209</c:v>
                </c:pt>
                <c:pt idx="2370">
                  <c:v>0.68152997831805717</c:v>
                </c:pt>
                <c:pt idx="2371">
                  <c:v>0.65132066303468839</c:v>
                </c:pt>
                <c:pt idx="2372">
                  <c:v>0.61807269751074212</c:v>
                </c:pt>
                <c:pt idx="2373">
                  <c:v>0.60215307769431881</c:v>
                </c:pt>
                <c:pt idx="2374">
                  <c:v>0.57692876342388477</c:v>
                </c:pt>
                <c:pt idx="2375">
                  <c:v>0.49912631803829915</c:v>
                </c:pt>
                <c:pt idx="2376">
                  <c:v>0.49912631803829915</c:v>
                </c:pt>
                <c:pt idx="2377">
                  <c:v>0.49919436939231704</c:v>
                </c:pt>
                <c:pt idx="2378">
                  <c:v>0.49922646193973896</c:v>
                </c:pt>
                <c:pt idx="2379">
                  <c:v>0.49921971895764466</c:v>
                </c:pt>
                <c:pt idx="2380">
                  <c:v>0.49924109299445463</c:v>
                </c:pt>
                <c:pt idx="2381">
                  <c:v>0.49920382282449743</c:v>
                </c:pt>
                <c:pt idx="2382">
                  <c:v>0.57678694168483446</c:v>
                </c:pt>
                <c:pt idx="2383">
                  <c:v>0.57661746418558602</c:v>
                </c:pt>
                <c:pt idx="2384">
                  <c:v>0.65444223975278115</c:v>
                </c:pt>
                <c:pt idx="2385">
                  <c:v>0.65466635138775642</c:v>
                </c:pt>
                <c:pt idx="2386">
                  <c:v>0.65489710834945436</c:v>
                </c:pt>
                <c:pt idx="2387">
                  <c:v>0.69063988782095898</c:v>
                </c:pt>
                <c:pt idx="2388">
                  <c:v>0.72245352908163896</c:v>
                </c:pt>
                <c:pt idx="2389">
                  <c:v>0.75734724168389889</c:v>
                </c:pt>
                <c:pt idx="2390">
                  <c:v>0.7714795707329849</c:v>
                </c:pt>
                <c:pt idx="2391">
                  <c:v>0.79637278478424844</c:v>
                </c:pt>
                <c:pt idx="2392">
                  <c:v>0.79625808242302198</c:v>
                </c:pt>
                <c:pt idx="2393">
                  <c:v>0.78748210943231567</c:v>
                </c:pt>
                <c:pt idx="2394">
                  <c:v>0.6901957721937888</c:v>
                </c:pt>
                <c:pt idx="2395">
                  <c:v>0.65837468994061921</c:v>
                </c:pt>
                <c:pt idx="2396">
                  <c:v>0.63045876866073491</c:v>
                </c:pt>
                <c:pt idx="2397">
                  <c:v>0.57710431657228967</c:v>
                </c:pt>
                <c:pt idx="2398">
                  <c:v>0.57690334430774426</c:v>
                </c:pt>
                <c:pt idx="2399">
                  <c:v>0.49925074878938563</c:v>
                </c:pt>
                <c:pt idx="2400">
                  <c:v>0.49905724332760365</c:v>
                </c:pt>
                <c:pt idx="2401">
                  <c:v>0.49903905208689825</c:v>
                </c:pt>
                <c:pt idx="2402">
                  <c:v>0.49898725039135344</c:v>
                </c:pt>
                <c:pt idx="2403">
                  <c:v>0.49889669533040176</c:v>
                </c:pt>
                <c:pt idx="2404">
                  <c:v>0.49880674335525854</c:v>
                </c:pt>
                <c:pt idx="2405">
                  <c:v>0.49874662291513755</c:v>
                </c:pt>
                <c:pt idx="2406">
                  <c:v>0.57649071243492611</c:v>
                </c:pt>
                <c:pt idx="2407">
                  <c:v>0.57646281939926247</c:v>
                </c:pt>
                <c:pt idx="2408">
                  <c:v>0.65431040067931745</c:v>
                </c:pt>
                <c:pt idx="2409">
                  <c:v>0.65469652401059486</c:v>
                </c:pt>
                <c:pt idx="2410">
                  <c:v>0.65492877295327312</c:v>
                </c:pt>
                <c:pt idx="2411">
                  <c:v>0.69254742472233788</c:v>
                </c:pt>
                <c:pt idx="2412">
                  <c:v>0.73108941237622138</c:v>
                </c:pt>
                <c:pt idx="2413">
                  <c:v>0.76654571459863807</c:v>
                </c:pt>
                <c:pt idx="2414">
                  <c:v>0.78769243912077513</c:v>
                </c:pt>
                <c:pt idx="2415">
                  <c:v>0.81224006359304457</c:v>
                </c:pt>
                <c:pt idx="2416">
                  <c:v>0.81777673513630944</c:v>
                </c:pt>
                <c:pt idx="2417">
                  <c:v>0.80345793034199242</c:v>
                </c:pt>
                <c:pt idx="2418">
                  <c:v>0.70085900261595502</c:v>
                </c:pt>
                <c:pt idx="2419">
                  <c:v>0.67255903756750246</c:v>
                </c:pt>
                <c:pt idx="2420">
                  <c:v>0.61807269751074212</c:v>
                </c:pt>
                <c:pt idx="2421">
                  <c:v>0.57707405108557319</c:v>
                </c:pt>
                <c:pt idx="2422">
                  <c:v>0.57691867922428475</c:v>
                </c:pt>
                <c:pt idx="2423">
                  <c:v>0.49911889982067847</c:v>
                </c:pt>
                <c:pt idx="2424">
                  <c:v>0.49910559739134686</c:v>
                </c:pt>
                <c:pt idx="2425">
                  <c:v>0.49905877714743319</c:v>
                </c:pt>
                <c:pt idx="2426">
                  <c:v>0.49906177877867269</c:v>
                </c:pt>
                <c:pt idx="2427">
                  <c:v>0.4990509033868612</c:v>
                </c:pt>
                <c:pt idx="2428">
                  <c:v>0.49898534062808991</c:v>
                </c:pt>
                <c:pt idx="2429">
                  <c:v>0.49898818966623548</c:v>
                </c:pt>
                <c:pt idx="2430">
                  <c:v>0.5765632072413388</c:v>
                </c:pt>
                <c:pt idx="2431">
                  <c:v>0.57650563928795606</c:v>
                </c:pt>
                <c:pt idx="2432">
                  <c:v>0.65439318139905434</c:v>
                </c:pt>
                <c:pt idx="2433">
                  <c:v>0.6547634184322273</c:v>
                </c:pt>
                <c:pt idx="2434">
                  <c:v>0.66569216422645927</c:v>
                </c:pt>
                <c:pt idx="2435">
                  <c:v>0.71194294514843548</c:v>
                </c:pt>
                <c:pt idx="2436">
                  <c:v>0.73635455817029694</c:v>
                </c:pt>
                <c:pt idx="2437">
                  <c:v>0.78055205128490612</c:v>
                </c:pt>
                <c:pt idx="2438">
                  <c:v>0.80527486238374912</c:v>
                </c:pt>
                <c:pt idx="2439">
                  <c:v>0.82931672210122598</c:v>
                </c:pt>
                <c:pt idx="2440">
                  <c:v>0.81350405917719515</c:v>
                </c:pt>
                <c:pt idx="2441">
                  <c:v>0.82003536360221152</c:v>
                </c:pt>
                <c:pt idx="2442">
                  <c:v>0.7302986337627918</c:v>
                </c:pt>
                <c:pt idx="2443">
                  <c:v>0.67484927627945657</c:v>
                </c:pt>
                <c:pt idx="2444">
                  <c:v>0.60403004575529617</c:v>
                </c:pt>
                <c:pt idx="2445">
                  <c:v>0.57701728532989427</c:v>
                </c:pt>
                <c:pt idx="2446">
                  <c:v>0.59872597620788348</c:v>
                </c:pt>
                <c:pt idx="2447">
                  <c:v>0.49912555980599521</c:v>
                </c:pt>
                <c:pt idx="2448">
                  <c:v>0.49900707301911407</c:v>
                </c:pt>
                <c:pt idx="2449">
                  <c:v>0.49916425439482848</c:v>
                </c:pt>
                <c:pt idx="2450">
                  <c:v>0.49907078367421082</c:v>
                </c:pt>
                <c:pt idx="2451">
                  <c:v>0.49902834974215854</c:v>
                </c:pt>
                <c:pt idx="2452">
                  <c:v>0.49918486078636926</c:v>
                </c:pt>
                <c:pt idx="2453">
                  <c:v>0.49886752195405076</c:v>
                </c:pt>
                <c:pt idx="2454">
                  <c:v>0.57651595536330125</c:v>
                </c:pt>
                <c:pt idx="2455">
                  <c:v>0.57655632757424791</c:v>
                </c:pt>
                <c:pt idx="2456">
                  <c:v>0.65433715714529728</c:v>
                </c:pt>
                <c:pt idx="2457">
                  <c:v>0.65476813776474174</c:v>
                </c:pt>
                <c:pt idx="2458">
                  <c:v>0.66749310411845175</c:v>
                </c:pt>
                <c:pt idx="2459">
                  <c:v>0.6977808962567843</c:v>
                </c:pt>
                <c:pt idx="2460">
                  <c:v>0.72605472776732149</c:v>
                </c:pt>
                <c:pt idx="2461">
                  <c:v>0.75569769494681904</c:v>
                </c:pt>
                <c:pt idx="2462">
                  <c:v>0.77698251318546319</c:v>
                </c:pt>
                <c:pt idx="2463">
                  <c:v>0.78582439673714832</c:v>
                </c:pt>
                <c:pt idx="2464">
                  <c:v>0.76474248032271319</c:v>
                </c:pt>
                <c:pt idx="2465">
                  <c:v>0.78795535134045636</c:v>
                </c:pt>
                <c:pt idx="2466">
                  <c:v>0.69383532002236969</c:v>
                </c:pt>
                <c:pt idx="2467">
                  <c:v>0.79646062717933619</c:v>
                </c:pt>
                <c:pt idx="2468">
                  <c:v>0.63587793104770418</c:v>
                </c:pt>
                <c:pt idx="2469">
                  <c:v>0.57702324999034871</c:v>
                </c:pt>
                <c:pt idx="2470">
                  <c:v>0.57694632572903615</c:v>
                </c:pt>
                <c:pt idx="2471">
                  <c:v>0.49933204421606442</c:v>
                </c:pt>
                <c:pt idx="2472">
                  <c:v>0.49906630693036363</c:v>
                </c:pt>
                <c:pt idx="2473">
                  <c:v>0.49911799982855637</c:v>
                </c:pt>
                <c:pt idx="2474">
                  <c:v>0.49907686762469716</c:v>
                </c:pt>
                <c:pt idx="2475">
                  <c:v>0.49902221217337872</c:v>
                </c:pt>
                <c:pt idx="2476">
                  <c:v>0.49890757995901353</c:v>
                </c:pt>
                <c:pt idx="2477">
                  <c:v>0.49889294034059173</c:v>
                </c:pt>
                <c:pt idx="2478">
                  <c:v>0.57650819578700829</c:v>
                </c:pt>
                <c:pt idx="2479">
                  <c:v>0.57638732689961325</c:v>
                </c:pt>
                <c:pt idx="2480">
                  <c:v>0.65419427851492107</c:v>
                </c:pt>
                <c:pt idx="2481">
                  <c:v>0.6545634324980677</c:v>
                </c:pt>
                <c:pt idx="2482">
                  <c:v>0.65471715340166847</c:v>
                </c:pt>
                <c:pt idx="2483">
                  <c:v>0.68001683370774535</c:v>
                </c:pt>
                <c:pt idx="2484">
                  <c:v>0.72444531348938856</c:v>
                </c:pt>
                <c:pt idx="2485">
                  <c:v>0.76869913774466347</c:v>
                </c:pt>
                <c:pt idx="2486">
                  <c:v>0.80012573792449393</c:v>
                </c:pt>
                <c:pt idx="2487">
                  <c:v>0.78432095120495193</c:v>
                </c:pt>
                <c:pt idx="2488">
                  <c:v>0.77717113376960567</c:v>
                </c:pt>
                <c:pt idx="2489">
                  <c:v>0.76285981546812742</c:v>
                </c:pt>
                <c:pt idx="2490">
                  <c:v>0.66370578093096155</c:v>
                </c:pt>
                <c:pt idx="2491">
                  <c:v>0.66204190878298885</c:v>
                </c:pt>
                <c:pt idx="2492">
                  <c:v>0.63754498175244145</c:v>
                </c:pt>
                <c:pt idx="2493">
                  <c:v>0.63409955340989488</c:v>
                </c:pt>
                <c:pt idx="2494">
                  <c:v>0.59500173678948154</c:v>
                </c:pt>
                <c:pt idx="2495">
                  <c:v>0.49932728408328797</c:v>
                </c:pt>
                <c:pt idx="2496">
                  <c:v>0.49920779431873413</c:v>
                </c:pt>
                <c:pt idx="2497">
                  <c:v>0.49924109299445463</c:v>
                </c:pt>
                <c:pt idx="2498">
                  <c:v>0.49923378296580712</c:v>
                </c:pt>
                <c:pt idx="2499">
                  <c:v>0.49912881594974695</c:v>
                </c:pt>
                <c:pt idx="2500">
                  <c:v>0.49911261783157729</c:v>
                </c:pt>
                <c:pt idx="2501">
                  <c:v>0.49920049431410424</c:v>
                </c:pt>
                <c:pt idx="2502">
                  <c:v>0.57689332457695686</c:v>
                </c:pt>
                <c:pt idx="2503">
                  <c:v>0.57688070320133822</c:v>
                </c:pt>
                <c:pt idx="2504">
                  <c:v>0.65458153146192044</c:v>
                </c:pt>
                <c:pt idx="2505">
                  <c:v>0.65458553465409119</c:v>
                </c:pt>
                <c:pt idx="2506">
                  <c:v>0.65456297694972865</c:v>
                </c:pt>
                <c:pt idx="2507">
                  <c:v>0.65449650669284298</c:v>
                </c:pt>
                <c:pt idx="2508">
                  <c:v>0.65436752518023222</c:v>
                </c:pt>
                <c:pt idx="2509">
                  <c:v>0.6543740487347478</c:v>
                </c:pt>
                <c:pt idx="2510">
                  <c:v>0.6543092701906178</c:v>
                </c:pt>
                <c:pt idx="2511">
                  <c:v>0.65435425135320302</c:v>
                </c:pt>
                <c:pt idx="2512">
                  <c:v>0.65425830730488133</c:v>
                </c:pt>
                <c:pt idx="2513">
                  <c:v>0.65422746251584363</c:v>
                </c:pt>
                <c:pt idx="2514">
                  <c:v>0.57651758912843709</c:v>
                </c:pt>
                <c:pt idx="2515">
                  <c:v>0.57645813420395831</c:v>
                </c:pt>
                <c:pt idx="2516">
                  <c:v>0.57639301042232005</c:v>
                </c:pt>
                <c:pt idx="2517">
                  <c:v>0.5764115979638974</c:v>
                </c:pt>
                <c:pt idx="2518">
                  <c:v>0.57647574546230362</c:v>
                </c:pt>
                <c:pt idx="2519">
                  <c:v>0.49876873924717285</c:v>
                </c:pt>
                <c:pt idx="2520">
                  <c:v>0.49876873924717285</c:v>
                </c:pt>
                <c:pt idx="2521">
                  <c:v>0.49873019003413049</c:v>
                </c:pt>
                <c:pt idx="2522">
                  <c:v>0.49866862026068487</c:v>
                </c:pt>
                <c:pt idx="2523">
                  <c:v>0.4986777160565759</c:v>
                </c:pt>
                <c:pt idx="2524">
                  <c:v>0.49862679373419927</c:v>
                </c:pt>
                <c:pt idx="2525">
                  <c:v>0.49865220756435169</c:v>
                </c:pt>
                <c:pt idx="2526">
                  <c:v>0.57631744632073867</c:v>
                </c:pt>
                <c:pt idx="2527">
                  <c:v>0.57630463692038147</c:v>
                </c:pt>
                <c:pt idx="2528">
                  <c:v>0.65398651623330073</c:v>
                </c:pt>
                <c:pt idx="2529">
                  <c:v>0.65408145912610549</c:v>
                </c:pt>
                <c:pt idx="2530">
                  <c:v>0.65421349955919872</c:v>
                </c:pt>
                <c:pt idx="2531">
                  <c:v>0.65451666018780363</c:v>
                </c:pt>
                <c:pt idx="2532">
                  <c:v>0.65482338517629157</c:v>
                </c:pt>
                <c:pt idx="2533">
                  <c:v>0.65483740412182789</c:v>
                </c:pt>
                <c:pt idx="2534">
                  <c:v>0.65490854171672885</c:v>
                </c:pt>
                <c:pt idx="2535">
                  <c:v>0.65488232785803646</c:v>
                </c:pt>
                <c:pt idx="2536">
                  <c:v>0.65483599398318115</c:v>
                </c:pt>
                <c:pt idx="2537">
                  <c:v>0.65481746043323963</c:v>
                </c:pt>
                <c:pt idx="2538">
                  <c:v>0.57705934130325109</c:v>
                </c:pt>
                <c:pt idx="2539">
                  <c:v>0.57687863919131677</c:v>
                </c:pt>
                <c:pt idx="2540">
                  <c:v>0.57672110401680965</c:v>
                </c:pt>
                <c:pt idx="2541">
                  <c:v>0.57669793707938166</c:v>
                </c:pt>
                <c:pt idx="2542">
                  <c:v>0.57664032948593336</c:v>
                </c:pt>
                <c:pt idx="2543">
                  <c:v>0.49841161177604587</c:v>
                </c:pt>
                <c:pt idx="2544">
                  <c:v>0.49821460348336305</c:v>
                </c:pt>
                <c:pt idx="2545">
                  <c:v>0.49820515055312709</c:v>
                </c:pt>
                <c:pt idx="2546">
                  <c:v>0.49799051181495774</c:v>
                </c:pt>
                <c:pt idx="2547">
                  <c:v>0.49801777383977869</c:v>
                </c:pt>
                <c:pt idx="2548">
                  <c:v>0.49790657254012594</c:v>
                </c:pt>
                <c:pt idx="2549">
                  <c:v>0.49794363964001059</c:v>
                </c:pt>
                <c:pt idx="2550">
                  <c:v>0.57547472278320844</c:v>
                </c:pt>
                <c:pt idx="2551">
                  <c:v>0.57541448874589674</c:v>
                </c:pt>
                <c:pt idx="2552">
                  <c:v>0.65339614897205422</c:v>
                </c:pt>
                <c:pt idx="2553">
                  <c:v>0.65378552103849752</c:v>
                </c:pt>
                <c:pt idx="2554">
                  <c:v>0.65400196137524702</c:v>
                </c:pt>
                <c:pt idx="2555">
                  <c:v>0.65415488602281113</c:v>
                </c:pt>
                <c:pt idx="2556">
                  <c:v>0.65459962008840467</c:v>
                </c:pt>
                <c:pt idx="2557">
                  <c:v>0.65477003157271496</c:v>
                </c:pt>
                <c:pt idx="2558">
                  <c:v>0.65483868033088122</c:v>
                </c:pt>
                <c:pt idx="2559">
                  <c:v>0.65482414761799934</c:v>
                </c:pt>
                <c:pt idx="2560">
                  <c:v>0.65493372104009495</c:v>
                </c:pt>
                <c:pt idx="2561">
                  <c:v>0.6567968576199491</c:v>
                </c:pt>
                <c:pt idx="2562">
                  <c:v>0.58092189087097701</c:v>
                </c:pt>
                <c:pt idx="2563">
                  <c:v>0.57717083852421125</c:v>
                </c:pt>
                <c:pt idx="2564">
                  <c:v>0.5767860239092556</c:v>
                </c:pt>
                <c:pt idx="2565">
                  <c:v>0.57652081121442866</c:v>
                </c:pt>
                <c:pt idx="2566">
                  <c:v>0.57621585730842573</c:v>
                </c:pt>
                <c:pt idx="2567">
                  <c:v>0.49840935913406992</c:v>
                </c:pt>
                <c:pt idx="2568">
                  <c:v>0.49841922041297021</c:v>
                </c:pt>
                <c:pt idx="2569">
                  <c:v>0.49835462246006063</c:v>
                </c:pt>
                <c:pt idx="2570">
                  <c:v>0.49835651528019465</c:v>
                </c:pt>
                <c:pt idx="2571">
                  <c:v>0.49827532225891502</c:v>
                </c:pt>
                <c:pt idx="2572">
                  <c:v>0.49818796699097567</c:v>
                </c:pt>
                <c:pt idx="2573">
                  <c:v>0.49814766650217523</c:v>
                </c:pt>
                <c:pt idx="2574">
                  <c:v>0.5757923185967132</c:v>
                </c:pt>
                <c:pt idx="2575">
                  <c:v>0.5757778525269116</c:v>
                </c:pt>
                <c:pt idx="2576">
                  <c:v>0.65369223336232751</c:v>
                </c:pt>
                <c:pt idx="2577">
                  <c:v>0.65404911621607142</c:v>
                </c:pt>
                <c:pt idx="2578">
                  <c:v>0.65432348493356129</c:v>
                </c:pt>
                <c:pt idx="2579">
                  <c:v>0.65462526384962549</c:v>
                </c:pt>
                <c:pt idx="2580">
                  <c:v>0.65481856314689602</c:v>
                </c:pt>
                <c:pt idx="2581">
                  <c:v>0.66397781594769045</c:v>
                </c:pt>
                <c:pt idx="2582">
                  <c:v>0.68722716219870372</c:v>
                </c:pt>
                <c:pt idx="2583">
                  <c:v>0.69260272176886306</c:v>
                </c:pt>
                <c:pt idx="2584">
                  <c:v>0.69972287177319936</c:v>
                </c:pt>
                <c:pt idx="2585">
                  <c:v>0.69793527087915597</c:v>
                </c:pt>
                <c:pt idx="2586">
                  <c:v>0.60411607353588681</c:v>
                </c:pt>
                <c:pt idx="2587">
                  <c:v>0.57724318776263361</c:v>
                </c:pt>
                <c:pt idx="2588">
                  <c:v>0.57686407200500833</c:v>
                </c:pt>
                <c:pt idx="2589">
                  <c:v>0.57657650688486051</c:v>
                </c:pt>
                <c:pt idx="2590">
                  <c:v>0.57636939754090333</c:v>
                </c:pt>
                <c:pt idx="2591">
                  <c:v>0.49868551136833122</c:v>
                </c:pt>
                <c:pt idx="2592">
                  <c:v>0.49869256589004352</c:v>
                </c:pt>
                <c:pt idx="2593">
                  <c:v>0.49869801347934828</c:v>
                </c:pt>
                <c:pt idx="2594">
                  <c:v>0.49848403231008087</c:v>
                </c:pt>
                <c:pt idx="2595">
                  <c:v>0.49840541462342702</c:v>
                </c:pt>
                <c:pt idx="2596">
                  <c:v>0.49846543782838221</c:v>
                </c:pt>
                <c:pt idx="2597">
                  <c:v>0.49836209265956405</c:v>
                </c:pt>
                <c:pt idx="2598">
                  <c:v>0.57607321871240269</c:v>
                </c:pt>
                <c:pt idx="2599">
                  <c:v>0.57590663135857345</c:v>
                </c:pt>
                <c:pt idx="2600">
                  <c:v>0.65376364312331781</c:v>
                </c:pt>
                <c:pt idx="2601">
                  <c:v>0.65424292845876475</c:v>
                </c:pt>
                <c:pt idx="2602">
                  <c:v>0.65450575120821997</c:v>
                </c:pt>
                <c:pt idx="2603">
                  <c:v>0.65483468102675813</c:v>
                </c:pt>
                <c:pt idx="2604">
                  <c:v>0.68004760531872677</c:v>
                </c:pt>
                <c:pt idx="2605">
                  <c:v>0.7049132263852359</c:v>
                </c:pt>
                <c:pt idx="2606">
                  <c:v>0.73095419105917947</c:v>
                </c:pt>
                <c:pt idx="2607">
                  <c:v>0.74173808471663072</c:v>
                </c:pt>
                <c:pt idx="2608">
                  <c:v>0.73641826904003471</c:v>
                </c:pt>
                <c:pt idx="2609">
                  <c:v>0.73282486350159082</c:v>
                </c:pt>
                <c:pt idx="2610">
                  <c:v>0.63771449525486024</c:v>
                </c:pt>
                <c:pt idx="2611">
                  <c:v>0.59870739164905551</c:v>
                </c:pt>
                <c:pt idx="2612">
                  <c:v>0.57686650723449406</c:v>
                </c:pt>
                <c:pt idx="2613">
                  <c:v>0.57677614488210616</c:v>
                </c:pt>
                <c:pt idx="2614">
                  <c:v>0.57647559294470041</c:v>
                </c:pt>
                <c:pt idx="2615">
                  <c:v>0.49884749631276754</c:v>
                </c:pt>
                <c:pt idx="2616">
                  <c:v>0.49881480630859909</c:v>
                </c:pt>
                <c:pt idx="2617">
                  <c:v>0.4986378244170146</c:v>
                </c:pt>
                <c:pt idx="2618">
                  <c:v>0.49859482953338052</c:v>
                </c:pt>
                <c:pt idx="2619">
                  <c:v>0.49854144335069539</c:v>
                </c:pt>
                <c:pt idx="2620">
                  <c:v>0.49861406704212441</c:v>
                </c:pt>
                <c:pt idx="2621">
                  <c:v>0.49855399123143818</c:v>
                </c:pt>
                <c:pt idx="2622">
                  <c:v>0.57620949973382418</c:v>
                </c:pt>
                <c:pt idx="2623">
                  <c:v>0.57629450780484948</c:v>
                </c:pt>
                <c:pt idx="2624">
                  <c:v>0.65405245680836066</c:v>
                </c:pt>
                <c:pt idx="2625">
                  <c:v>0.65447084065564087</c:v>
                </c:pt>
                <c:pt idx="2626">
                  <c:v>0.65479420683371314</c:v>
                </c:pt>
                <c:pt idx="2627">
                  <c:v>0.6657506974062869</c:v>
                </c:pt>
                <c:pt idx="2628">
                  <c:v>0.70309751223957961</c:v>
                </c:pt>
                <c:pt idx="2629">
                  <c:v>0.72254823516706423</c:v>
                </c:pt>
                <c:pt idx="2630">
                  <c:v>0.74158196324617776</c:v>
                </c:pt>
                <c:pt idx="2631">
                  <c:v>0.77878802153501081</c:v>
                </c:pt>
                <c:pt idx="2632">
                  <c:v>0.72607968134926226</c:v>
                </c:pt>
                <c:pt idx="2633">
                  <c:v>0.73808646176786064</c:v>
                </c:pt>
                <c:pt idx="2634">
                  <c:v>0.64979105336947451</c:v>
                </c:pt>
                <c:pt idx="2635">
                  <c:v>0.60936232789280131</c:v>
                </c:pt>
                <c:pt idx="2636">
                  <c:v>0.57709495879038619</c:v>
                </c:pt>
                <c:pt idx="2637">
                  <c:v>0.57682962440933527</c:v>
                </c:pt>
                <c:pt idx="2638">
                  <c:v>0.5767225934058714</c:v>
                </c:pt>
                <c:pt idx="2639">
                  <c:v>0.49884743852505126</c:v>
                </c:pt>
                <c:pt idx="2640">
                  <c:v>0.49901879544623085</c:v>
                </c:pt>
                <c:pt idx="2641">
                  <c:v>0.4989215235318622</c:v>
                </c:pt>
                <c:pt idx="2642">
                  <c:v>0.4987051153677341</c:v>
                </c:pt>
                <c:pt idx="2643">
                  <c:v>0.49864698151790748</c:v>
                </c:pt>
                <c:pt idx="2644">
                  <c:v>0.49859705803262877</c:v>
                </c:pt>
                <c:pt idx="2645">
                  <c:v>0.49851513410792742</c:v>
                </c:pt>
                <c:pt idx="2646">
                  <c:v>0.57631728827560091</c:v>
                </c:pt>
                <c:pt idx="2647">
                  <c:v>0.57638815326854176</c:v>
                </c:pt>
                <c:pt idx="2648">
                  <c:v>0.65399117336438295</c:v>
                </c:pt>
                <c:pt idx="2649">
                  <c:v>0.65444325333869868</c:v>
                </c:pt>
                <c:pt idx="2650">
                  <c:v>0.65468908218791966</c:v>
                </c:pt>
                <c:pt idx="2651">
                  <c:v>0.65490011963879935</c:v>
                </c:pt>
                <c:pt idx="2652">
                  <c:v>0.68005786252375489</c:v>
                </c:pt>
                <c:pt idx="2653">
                  <c:v>0.71558858725260033</c:v>
                </c:pt>
                <c:pt idx="2654">
                  <c:v>0.74709892632634667</c:v>
                </c:pt>
                <c:pt idx="2655">
                  <c:v>0.7190867274650361</c:v>
                </c:pt>
                <c:pt idx="2656">
                  <c:v>0.70493089636991213</c:v>
                </c:pt>
                <c:pt idx="2657">
                  <c:v>0.68004760531872677</c:v>
                </c:pt>
                <c:pt idx="2658">
                  <c:v>0.59517697682436677</c:v>
                </c:pt>
                <c:pt idx="2659">
                  <c:v>0.58083619567367861</c:v>
                </c:pt>
                <c:pt idx="2660">
                  <c:v>0.57722385851129165</c:v>
                </c:pt>
                <c:pt idx="2661">
                  <c:v>0.57720377417667124</c:v>
                </c:pt>
                <c:pt idx="2662">
                  <c:v>0.57711355964466116</c:v>
                </c:pt>
                <c:pt idx="2663">
                  <c:v>0.49934779624062686</c:v>
                </c:pt>
                <c:pt idx="2664">
                  <c:v>0.49917813242265885</c:v>
                </c:pt>
                <c:pt idx="2665">
                  <c:v>0.49909939617468196</c:v>
                </c:pt>
                <c:pt idx="2666">
                  <c:v>0.49909319495931126</c:v>
                </c:pt>
                <c:pt idx="2667">
                  <c:v>0.49912315667744045</c:v>
                </c:pt>
                <c:pt idx="2668">
                  <c:v>0.49911575882596193</c:v>
                </c:pt>
                <c:pt idx="2669">
                  <c:v>0.49911575882596193</c:v>
                </c:pt>
                <c:pt idx="2670">
                  <c:v>0.57677609789673412</c:v>
                </c:pt>
                <c:pt idx="2671">
                  <c:v>0.57675505977113739</c:v>
                </c:pt>
                <c:pt idx="2672">
                  <c:v>0.65443925609294207</c:v>
                </c:pt>
                <c:pt idx="2673">
                  <c:v>0.65443925609294207</c:v>
                </c:pt>
                <c:pt idx="2674">
                  <c:v>0.65456426695888281</c:v>
                </c:pt>
                <c:pt idx="2675">
                  <c:v>0.65471299464676691</c:v>
                </c:pt>
                <c:pt idx="2676">
                  <c:v>0.6546421427899598</c:v>
                </c:pt>
                <c:pt idx="2677">
                  <c:v>0.65471618244215923</c:v>
                </c:pt>
                <c:pt idx="2678">
                  <c:v>0.6546887615227952</c:v>
                </c:pt>
                <c:pt idx="2679">
                  <c:v>0.65480791416640705</c:v>
                </c:pt>
                <c:pt idx="2680">
                  <c:v>0.65490540112851869</c:v>
                </c:pt>
                <c:pt idx="2681">
                  <c:v>0.65485209490204543</c:v>
                </c:pt>
                <c:pt idx="2682">
                  <c:v>0.5770871380955046</c:v>
                </c:pt>
                <c:pt idx="2683">
                  <c:v>0.57689947679025366</c:v>
                </c:pt>
                <c:pt idx="2684">
                  <c:v>0.57673256667837558</c:v>
                </c:pt>
                <c:pt idx="2685">
                  <c:v>0.57663016486447893</c:v>
                </c:pt>
                <c:pt idx="2686">
                  <c:v>0.5765357400778458</c:v>
                </c:pt>
                <c:pt idx="2687">
                  <c:v>0.49875353511097015</c:v>
                </c:pt>
                <c:pt idx="2688">
                  <c:v>0.49864162805269241</c:v>
                </c:pt>
                <c:pt idx="2689">
                  <c:v>0.49848788536957894</c:v>
                </c:pt>
                <c:pt idx="2690">
                  <c:v>0.49838944530385054</c:v>
                </c:pt>
                <c:pt idx="2691">
                  <c:v>0.49836976857298471</c:v>
                </c:pt>
                <c:pt idx="2692">
                  <c:v>0.49849452800736155</c:v>
                </c:pt>
                <c:pt idx="2693">
                  <c:v>0.49840935913406992</c:v>
                </c:pt>
                <c:pt idx="2694">
                  <c:v>0.57608173292469012</c:v>
                </c:pt>
                <c:pt idx="2695">
                  <c:v>0.57598277929311992</c:v>
                </c:pt>
                <c:pt idx="2696">
                  <c:v>0.65361077532811707</c:v>
                </c:pt>
                <c:pt idx="2697">
                  <c:v>0.65393206724514186</c:v>
                </c:pt>
                <c:pt idx="2698">
                  <c:v>0.65418594779208195</c:v>
                </c:pt>
                <c:pt idx="2699">
                  <c:v>0.65439262086863015</c:v>
                </c:pt>
                <c:pt idx="2700">
                  <c:v>0.65466535356081346</c:v>
                </c:pt>
                <c:pt idx="2701">
                  <c:v>0.6547918695633882</c:v>
                </c:pt>
                <c:pt idx="2702">
                  <c:v>0.65483599398318115</c:v>
                </c:pt>
                <c:pt idx="2703">
                  <c:v>0.66034928718396857</c:v>
                </c:pt>
                <c:pt idx="2704">
                  <c:v>0.66214016058793679</c:v>
                </c:pt>
                <c:pt idx="2705">
                  <c:v>0.6622498031906191</c:v>
                </c:pt>
                <c:pt idx="2706">
                  <c:v>0.57712076465184148</c:v>
                </c:pt>
                <c:pt idx="2707">
                  <c:v>0.57690875084212412</c:v>
                </c:pt>
                <c:pt idx="2708">
                  <c:v>0.57647657741912384</c:v>
                </c:pt>
                <c:pt idx="2709">
                  <c:v>0.57628746636650086</c:v>
                </c:pt>
                <c:pt idx="2710">
                  <c:v>0.57606070567243917</c:v>
                </c:pt>
                <c:pt idx="2711">
                  <c:v>0.49834115988316402</c:v>
                </c:pt>
                <c:pt idx="2712">
                  <c:v>0.4983448938373522</c:v>
                </c:pt>
                <c:pt idx="2713">
                  <c:v>0.49827505949797424</c:v>
                </c:pt>
                <c:pt idx="2714">
                  <c:v>0.49819847595171296</c:v>
                </c:pt>
                <c:pt idx="2715">
                  <c:v>0.49824625515994542</c:v>
                </c:pt>
                <c:pt idx="2716">
                  <c:v>0.49800387367732146</c:v>
                </c:pt>
                <c:pt idx="2717">
                  <c:v>0.49790657254012594</c:v>
                </c:pt>
                <c:pt idx="2718">
                  <c:v>0.57549788972063554</c:v>
                </c:pt>
                <c:pt idx="2719">
                  <c:v>0.57560909102028801</c:v>
                </c:pt>
                <c:pt idx="2720">
                  <c:v>0.65342723019019999</c:v>
                </c:pt>
                <c:pt idx="2721">
                  <c:v>0.65396565649306793</c:v>
                </c:pt>
                <c:pt idx="2722">
                  <c:v>0.65425784650330621</c:v>
                </c:pt>
                <c:pt idx="2723">
                  <c:v>0.65458430917501564</c:v>
                </c:pt>
                <c:pt idx="2724">
                  <c:v>0.65490022007698667</c:v>
                </c:pt>
                <c:pt idx="2725">
                  <c:v>0.6855540177764835</c:v>
                </c:pt>
                <c:pt idx="2726">
                  <c:v>0.7175649468987737</c:v>
                </c:pt>
                <c:pt idx="2727">
                  <c:v>0.73844408445894916</c:v>
                </c:pt>
                <c:pt idx="2728">
                  <c:v>0.74034088115888586</c:v>
                </c:pt>
                <c:pt idx="2729">
                  <c:v>0.71584297787839923</c:v>
                </c:pt>
                <c:pt idx="2730">
                  <c:v>0.60602178234414361</c:v>
                </c:pt>
                <c:pt idx="2731">
                  <c:v>0.57722245513937298</c:v>
                </c:pt>
                <c:pt idx="2732">
                  <c:v>0.57701728628101334</c:v>
                </c:pt>
                <c:pt idx="2733">
                  <c:v>0.57685475001624076</c:v>
                </c:pt>
                <c:pt idx="2734">
                  <c:v>0.57698684234654851</c:v>
                </c:pt>
                <c:pt idx="2735">
                  <c:v>0.49920518025922428</c:v>
                </c:pt>
                <c:pt idx="2736">
                  <c:v>0.49920660500276259</c:v>
                </c:pt>
                <c:pt idx="2737">
                  <c:v>0.49913660026677426</c:v>
                </c:pt>
                <c:pt idx="2738">
                  <c:v>0.49898154165906367</c:v>
                </c:pt>
                <c:pt idx="2739">
                  <c:v>0.49895695054648004</c:v>
                </c:pt>
                <c:pt idx="2740">
                  <c:v>0.49895889804612442</c:v>
                </c:pt>
                <c:pt idx="2741">
                  <c:v>0.49901343879555682</c:v>
                </c:pt>
                <c:pt idx="2742">
                  <c:v>0.57669926776958813</c:v>
                </c:pt>
                <c:pt idx="2743">
                  <c:v>0.57669926776958813</c:v>
                </c:pt>
                <c:pt idx="2744">
                  <c:v>0.65438220731301122</c:v>
                </c:pt>
                <c:pt idx="2745">
                  <c:v>0.6544047464502476</c:v>
                </c:pt>
                <c:pt idx="2746">
                  <c:v>0.65446794708614608</c:v>
                </c:pt>
                <c:pt idx="2747">
                  <c:v>0.65455894207340237</c:v>
                </c:pt>
                <c:pt idx="2748">
                  <c:v>0.65460218406874604</c:v>
                </c:pt>
                <c:pt idx="2749">
                  <c:v>0.6545631771507775</c:v>
                </c:pt>
                <c:pt idx="2750">
                  <c:v>0.65461087632330472</c:v>
                </c:pt>
                <c:pt idx="2751">
                  <c:v>0.65468670160287357</c:v>
                </c:pt>
                <c:pt idx="2752">
                  <c:v>0.65667145655716674</c:v>
                </c:pt>
                <c:pt idx="2753">
                  <c:v>0.66739573876619618</c:v>
                </c:pt>
                <c:pt idx="2754">
                  <c:v>0.5896582083309434</c:v>
                </c:pt>
                <c:pt idx="2755">
                  <c:v>0.57694919497234309</c:v>
                </c:pt>
                <c:pt idx="2756">
                  <c:v>0.57694919497234309</c:v>
                </c:pt>
                <c:pt idx="2757">
                  <c:v>0.5769629892227941</c:v>
                </c:pt>
                <c:pt idx="2758">
                  <c:v>0.57691336404579274</c:v>
                </c:pt>
                <c:pt idx="2759">
                  <c:v>0.49917488843094299</c:v>
                </c:pt>
                <c:pt idx="2760">
                  <c:v>0.49918137641472904</c:v>
                </c:pt>
                <c:pt idx="2761">
                  <c:v>0.49909963319442113</c:v>
                </c:pt>
                <c:pt idx="2762">
                  <c:v>0.49889941648718045</c:v>
                </c:pt>
                <c:pt idx="2763">
                  <c:v>0.49873425304944591</c:v>
                </c:pt>
                <c:pt idx="2764">
                  <c:v>0.49875930888213643</c:v>
                </c:pt>
                <c:pt idx="2765">
                  <c:v>0.4988046173602102</c:v>
                </c:pt>
                <c:pt idx="2766">
                  <c:v>0.57635922125054306</c:v>
                </c:pt>
                <c:pt idx="2767">
                  <c:v>0.57626298766355755</c:v>
                </c:pt>
                <c:pt idx="2768">
                  <c:v>0.65396408015475593</c:v>
                </c:pt>
                <c:pt idx="2769">
                  <c:v>0.65438177799140773</c:v>
                </c:pt>
                <c:pt idx="2770">
                  <c:v>0.65462752387917733</c:v>
                </c:pt>
                <c:pt idx="2771">
                  <c:v>0.65851183481474296</c:v>
                </c:pt>
                <c:pt idx="2772">
                  <c:v>0.71560978647973283</c:v>
                </c:pt>
                <c:pt idx="2773">
                  <c:v>0.75063189058995772</c:v>
                </c:pt>
                <c:pt idx="2774">
                  <c:v>0.7719697119518879</c:v>
                </c:pt>
                <c:pt idx="2775">
                  <c:v>0.77721828892681444</c:v>
                </c:pt>
                <c:pt idx="2776">
                  <c:v>0.75412177372983202</c:v>
                </c:pt>
                <c:pt idx="2777">
                  <c:v>0.75606984575409675</c:v>
                </c:pt>
                <c:pt idx="2778">
                  <c:v>0.64493654865749017</c:v>
                </c:pt>
                <c:pt idx="2779">
                  <c:v>0.63790519787638233</c:v>
                </c:pt>
                <c:pt idx="2780">
                  <c:v>0.62908405212928808</c:v>
                </c:pt>
                <c:pt idx="2781">
                  <c:v>0.61661477966394174</c:v>
                </c:pt>
                <c:pt idx="2782">
                  <c:v>0.60770900764404134</c:v>
                </c:pt>
                <c:pt idx="2783">
                  <c:v>0.52817299387980621</c:v>
                </c:pt>
                <c:pt idx="2784">
                  <c:v>0.5192688569389371</c:v>
                </c:pt>
                <c:pt idx="2785">
                  <c:v>0.51391138089529376</c:v>
                </c:pt>
                <c:pt idx="2786">
                  <c:v>0.50675319494303483</c:v>
                </c:pt>
                <c:pt idx="2787">
                  <c:v>0.50853435248182277</c:v>
                </c:pt>
                <c:pt idx="2788">
                  <c:v>0.51389652975315436</c:v>
                </c:pt>
                <c:pt idx="2789">
                  <c:v>0.52638276189388622</c:v>
                </c:pt>
                <c:pt idx="2790">
                  <c:v>0.5951853215954136</c:v>
                </c:pt>
                <c:pt idx="2791">
                  <c:v>0.62726518151400434</c:v>
                </c:pt>
                <c:pt idx="2792">
                  <c:v>0.68186013544379309</c:v>
                </c:pt>
                <c:pt idx="2793">
                  <c:v>0.65455894207340237</c:v>
                </c:pt>
                <c:pt idx="2794">
                  <c:v>0.6545631771507775</c:v>
                </c:pt>
                <c:pt idx="2795">
                  <c:v>0.65449683946371318</c:v>
                </c:pt>
                <c:pt idx="2796">
                  <c:v>0.65448443122781308</c:v>
                </c:pt>
                <c:pt idx="2797">
                  <c:v>0.65457612654146979</c:v>
                </c:pt>
                <c:pt idx="2798">
                  <c:v>0.65467422039625822</c:v>
                </c:pt>
                <c:pt idx="2799">
                  <c:v>0.65468806139476776</c:v>
                </c:pt>
                <c:pt idx="2800">
                  <c:v>0.65488169136832985</c:v>
                </c:pt>
                <c:pt idx="2801">
                  <c:v>0.65486950572040503</c:v>
                </c:pt>
                <c:pt idx="2802">
                  <c:v>0.57716839755594163</c:v>
                </c:pt>
                <c:pt idx="2803">
                  <c:v>0.57694676322504368</c:v>
                </c:pt>
                <c:pt idx="2804">
                  <c:v>0.5768819550933918</c:v>
                </c:pt>
                <c:pt idx="2805">
                  <c:v>0.57680681155838953</c:v>
                </c:pt>
                <c:pt idx="2806">
                  <c:v>0.57672439347534232</c:v>
                </c:pt>
                <c:pt idx="2807">
                  <c:v>0.49885005411932654</c:v>
                </c:pt>
                <c:pt idx="2808">
                  <c:v>0.49876923071042134</c:v>
                </c:pt>
                <c:pt idx="2809">
                  <c:v>0.49870348833500472</c:v>
                </c:pt>
                <c:pt idx="2810">
                  <c:v>0.49853352315718374</c:v>
                </c:pt>
                <c:pt idx="2811">
                  <c:v>0.4985640790695326</c:v>
                </c:pt>
                <c:pt idx="2812">
                  <c:v>0.4986037435313746</c:v>
                </c:pt>
                <c:pt idx="2813">
                  <c:v>0.49861265753204315</c:v>
                </c:pt>
                <c:pt idx="2814">
                  <c:v>0.57638949587854182</c:v>
                </c:pt>
                <c:pt idx="2815">
                  <c:v>0.57630641179418418</c:v>
                </c:pt>
                <c:pt idx="2816">
                  <c:v>0.6539526581743984</c:v>
                </c:pt>
                <c:pt idx="2817">
                  <c:v>0.65436531334741777</c:v>
                </c:pt>
                <c:pt idx="2818">
                  <c:v>0.65469071525913625</c:v>
                </c:pt>
                <c:pt idx="2819">
                  <c:v>0.66756960563657586</c:v>
                </c:pt>
                <c:pt idx="2820">
                  <c:v>0.65477871911438079</c:v>
                </c:pt>
                <c:pt idx="2821">
                  <c:v>0.72783967249079218</c:v>
                </c:pt>
                <c:pt idx="2822">
                  <c:v>0.73670377821760791</c:v>
                </c:pt>
                <c:pt idx="2823">
                  <c:v>0.71226291760274607</c:v>
                </c:pt>
                <c:pt idx="2824">
                  <c:v>0.71224291933368855</c:v>
                </c:pt>
                <c:pt idx="2825">
                  <c:v>0.70868798710124514</c:v>
                </c:pt>
                <c:pt idx="2826">
                  <c:v>0.62023706832805725</c:v>
                </c:pt>
                <c:pt idx="2827">
                  <c:v>0.58627431197166524</c:v>
                </c:pt>
                <c:pt idx="2828">
                  <c:v>0.57729097823134401</c:v>
                </c:pt>
                <c:pt idx="2829">
                  <c:v>0.57724142205981199</c:v>
                </c:pt>
                <c:pt idx="2830">
                  <c:v>0.57725712720350653</c:v>
                </c:pt>
                <c:pt idx="2831">
                  <c:v>0.49960537535076277</c:v>
                </c:pt>
                <c:pt idx="2832">
                  <c:v>0.49954397673356971</c:v>
                </c:pt>
                <c:pt idx="2833">
                  <c:v>0.49961814946828453</c:v>
                </c:pt>
                <c:pt idx="2834">
                  <c:v>0.53187767782793172</c:v>
                </c:pt>
                <c:pt idx="2835">
                  <c:v>0.51757542325532391</c:v>
                </c:pt>
                <c:pt idx="2836">
                  <c:v>0.5139930622046428</c:v>
                </c:pt>
                <c:pt idx="2837">
                  <c:v>0.49961422288630902</c:v>
                </c:pt>
                <c:pt idx="2838">
                  <c:v>0.58811580410596487</c:v>
                </c:pt>
                <c:pt idx="2839">
                  <c:v>0.57726523917391559</c:v>
                </c:pt>
                <c:pt idx="2840">
                  <c:v>0.66580923069189579</c:v>
                </c:pt>
                <c:pt idx="2841">
                  <c:v>0.6729955069986181</c:v>
                </c:pt>
                <c:pt idx="2842">
                  <c:v>0.66578321588523726</c:v>
                </c:pt>
                <c:pt idx="2843">
                  <c:v>0.68732526011614048</c:v>
                </c:pt>
                <c:pt idx="2844">
                  <c:v>0.69983477910584713</c:v>
                </c:pt>
                <c:pt idx="2845">
                  <c:v>0.69980280558422536</c:v>
                </c:pt>
                <c:pt idx="2846">
                  <c:v>0.71405557963202249</c:v>
                </c:pt>
                <c:pt idx="2847">
                  <c:v>0.69086595308107535</c:v>
                </c:pt>
                <c:pt idx="2848">
                  <c:v>0.66216554930670857</c:v>
                </c:pt>
                <c:pt idx="2849">
                  <c:v>0.66037017165029133</c:v>
                </c:pt>
                <c:pt idx="2850">
                  <c:v>0.59166838582323034</c:v>
                </c:pt>
                <c:pt idx="2851">
                  <c:v>0.59347244901612239</c:v>
                </c:pt>
                <c:pt idx="2852">
                  <c:v>0.57686870933887313</c:v>
                </c:pt>
                <c:pt idx="2853">
                  <c:v>0.57674787170350161</c:v>
                </c:pt>
                <c:pt idx="2854">
                  <c:v>0.57669883568417268</c:v>
                </c:pt>
                <c:pt idx="2855">
                  <c:v>0.49889831146363328</c:v>
                </c:pt>
                <c:pt idx="2856">
                  <c:v>0.49876387094981156</c:v>
                </c:pt>
                <c:pt idx="2857">
                  <c:v>0.49869165163434792</c:v>
                </c:pt>
                <c:pt idx="2858">
                  <c:v>0.49862649262912928</c:v>
                </c:pt>
                <c:pt idx="2859">
                  <c:v>0.4986037435313746</c:v>
                </c:pt>
                <c:pt idx="2860">
                  <c:v>0.49862079771895912</c:v>
                </c:pt>
                <c:pt idx="2861">
                  <c:v>0.49852521026397129</c:v>
                </c:pt>
                <c:pt idx="2862">
                  <c:v>0.57599639028249261</c:v>
                </c:pt>
                <c:pt idx="2863">
                  <c:v>0.5758648236856494</c:v>
                </c:pt>
                <c:pt idx="2864">
                  <c:v>0.65370750840848613</c:v>
                </c:pt>
                <c:pt idx="2865">
                  <c:v>0.65377438164220925</c:v>
                </c:pt>
                <c:pt idx="2866">
                  <c:v>0.65414350061011084</c:v>
                </c:pt>
                <c:pt idx="2867">
                  <c:v>0.65426327392536787</c:v>
                </c:pt>
                <c:pt idx="2868">
                  <c:v>0.65452130381840379</c:v>
                </c:pt>
                <c:pt idx="2869">
                  <c:v>0.65471141608796268</c:v>
                </c:pt>
                <c:pt idx="2870">
                  <c:v>0.65477456811869361</c:v>
                </c:pt>
                <c:pt idx="2871">
                  <c:v>0.65472984777020704</c:v>
                </c:pt>
                <c:pt idx="2872">
                  <c:v>0.6567968576199491</c:v>
                </c:pt>
                <c:pt idx="2873">
                  <c:v>0.65485016432892573</c:v>
                </c:pt>
                <c:pt idx="2874">
                  <c:v>0.57719441476894073</c:v>
                </c:pt>
                <c:pt idx="2875">
                  <c:v>0.5770797696801101</c:v>
                </c:pt>
                <c:pt idx="2876">
                  <c:v>0.57682822423744906</c:v>
                </c:pt>
                <c:pt idx="2877">
                  <c:v>0.57675887795676528</c:v>
                </c:pt>
                <c:pt idx="2878">
                  <c:v>0.57668221067647785</c:v>
                </c:pt>
                <c:pt idx="2879">
                  <c:v>0.49874234852023058</c:v>
                </c:pt>
                <c:pt idx="2880">
                  <c:v>0.49875759619813481</c:v>
                </c:pt>
                <c:pt idx="2881">
                  <c:v>0.49837168755165012</c:v>
                </c:pt>
                <c:pt idx="2882">
                  <c:v>0.49837360653043983</c:v>
                </c:pt>
                <c:pt idx="2883">
                  <c:v>0.49814599530842379</c:v>
                </c:pt>
                <c:pt idx="2884">
                  <c:v>0.49821703261397643</c:v>
                </c:pt>
                <c:pt idx="2885">
                  <c:v>0.4981621819632705</c:v>
                </c:pt>
                <c:pt idx="2886">
                  <c:v>0.57589609233824945</c:v>
                </c:pt>
                <c:pt idx="2887">
                  <c:v>0.5758621738450288</c:v>
                </c:pt>
                <c:pt idx="2888">
                  <c:v>0.65349219179373086</c:v>
                </c:pt>
                <c:pt idx="2889">
                  <c:v>0.65380201512773561</c:v>
                </c:pt>
                <c:pt idx="2890">
                  <c:v>0.65412804783871981</c:v>
                </c:pt>
                <c:pt idx="2891">
                  <c:v>0.65443593888037066</c:v>
                </c:pt>
                <c:pt idx="2892">
                  <c:v>0.65461161645896282</c:v>
                </c:pt>
                <c:pt idx="2893">
                  <c:v>0.65468631853912307</c:v>
                </c:pt>
                <c:pt idx="2894">
                  <c:v>0.65493075998107642</c:v>
                </c:pt>
                <c:pt idx="2895">
                  <c:v>0.67475575996284798</c:v>
                </c:pt>
                <c:pt idx="2896">
                  <c:v>0.67297882989490898</c:v>
                </c:pt>
                <c:pt idx="2897">
                  <c:v>0.6657637047939502</c:v>
                </c:pt>
                <c:pt idx="2898">
                  <c:v>0.57722117035329545</c:v>
                </c:pt>
                <c:pt idx="2899">
                  <c:v>0.576747936605156</c:v>
                </c:pt>
                <c:pt idx="2900">
                  <c:v>0.57635368496092221</c:v>
                </c:pt>
                <c:pt idx="2901">
                  <c:v>0.57623643621554721</c:v>
                </c:pt>
                <c:pt idx="2902">
                  <c:v>0.57634009808513709</c:v>
                </c:pt>
                <c:pt idx="2903">
                  <c:v>0.49864360683634501</c:v>
                </c:pt>
                <c:pt idx="2904">
                  <c:v>0.49849873903147862</c:v>
                </c:pt>
                <c:pt idx="2905">
                  <c:v>0.49865156006941302</c:v>
                </c:pt>
                <c:pt idx="2906">
                  <c:v>0.49866279796039092</c:v>
                </c:pt>
                <c:pt idx="2907">
                  <c:v>0.49882499526048224</c:v>
                </c:pt>
                <c:pt idx="2908">
                  <c:v>0.49867296514353071</c:v>
                </c:pt>
                <c:pt idx="2909">
                  <c:v>0.49865583733974217</c:v>
                </c:pt>
                <c:pt idx="2910">
                  <c:v>0.57650062863279072</c:v>
                </c:pt>
                <c:pt idx="2911">
                  <c:v>0.57653396978774529</c:v>
                </c:pt>
                <c:pt idx="2912">
                  <c:v>0.65411882655939702</c:v>
                </c:pt>
                <c:pt idx="2913">
                  <c:v>0.65426756623594073</c:v>
                </c:pt>
                <c:pt idx="2914">
                  <c:v>0.65430269077958492</c:v>
                </c:pt>
                <c:pt idx="2915">
                  <c:v>0.65434760734518727</c:v>
                </c:pt>
                <c:pt idx="2916">
                  <c:v>0.65452629392881412</c:v>
                </c:pt>
                <c:pt idx="2917">
                  <c:v>0.65460536739948361</c:v>
                </c:pt>
                <c:pt idx="2918">
                  <c:v>0.6547497860707121</c:v>
                </c:pt>
                <c:pt idx="2919">
                  <c:v>0.65477241765586913</c:v>
                </c:pt>
                <c:pt idx="2920">
                  <c:v>0.65468964755743331</c:v>
                </c:pt>
                <c:pt idx="2921">
                  <c:v>0.65461792591345447</c:v>
                </c:pt>
                <c:pt idx="2922">
                  <c:v>0.57676864836975328</c:v>
                </c:pt>
                <c:pt idx="2923">
                  <c:v>0.57665982818233308</c:v>
                </c:pt>
                <c:pt idx="2924">
                  <c:v>0.57665519242026397</c:v>
                </c:pt>
                <c:pt idx="2925">
                  <c:v>0.57665803292622819</c:v>
                </c:pt>
                <c:pt idx="2926">
                  <c:v>0.57644794049684656</c:v>
                </c:pt>
                <c:pt idx="2927">
                  <c:v>0.49858231440680956</c:v>
                </c:pt>
                <c:pt idx="2928">
                  <c:v>0.49841607866910898</c:v>
                </c:pt>
              </c:numCache>
            </c:numRef>
          </c:val>
          <c:extLst>
            <c:ext xmlns:c16="http://schemas.microsoft.com/office/drawing/2014/chart" uri="{C3380CC4-5D6E-409C-BE32-E72D297353CC}">
              <c16:uniqueId val="{00000000-157D-461D-9060-1C5AA4FC0384}"/>
            </c:ext>
          </c:extLst>
        </c:ser>
        <c:dLbls>
          <c:showLegendKey val="0"/>
          <c:showVal val="0"/>
          <c:showCatName val="0"/>
          <c:showSerName val="0"/>
          <c:showPercent val="0"/>
          <c:showBubbleSize val="0"/>
        </c:dLbls>
        <c:gapWidth val="219"/>
        <c:overlap val="-27"/>
        <c:axId val="1565831727"/>
        <c:axId val="1565830895"/>
      </c:barChart>
      <c:catAx>
        <c:axId val="1565831727"/>
        <c:scaling>
          <c:orientation val="minMax"/>
        </c:scaling>
        <c:delete val="1"/>
        <c:axPos val="b"/>
        <c:majorTickMark val="none"/>
        <c:minorTickMark val="none"/>
        <c:tickLblPos val="nextTo"/>
        <c:crossAx val="1565830895"/>
        <c:crosses val="autoZero"/>
        <c:auto val="1"/>
        <c:lblAlgn val="ctr"/>
        <c:lblOffset val="100"/>
        <c:noMultiLvlLbl val="0"/>
      </c:catAx>
      <c:valAx>
        <c:axId val="1565830895"/>
        <c:scaling>
          <c:orientation val="minMax"/>
          <c:max val="1"/>
          <c:min val="0.4"/>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crossAx val="1565831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s-E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800" b="0" i="0" u="none" strike="noStrike" kern="1200" spc="0" baseline="0" dirty="0">
                <a:solidFill>
                  <a:srgbClr val="3F3F3F">
                    <a:lumMod val="65000"/>
                    <a:lumOff val="35000"/>
                  </a:srgbClr>
                </a:solidFill>
                <a:latin typeface="Arial" panose="020B0604020202020204" pitchFamily="34" charset="0"/>
                <a:cs typeface="Arial" panose="020B0604020202020204" pitchFamily="34" charset="0"/>
              </a:rPr>
              <a:t>Chiller Load (June – September)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clustered"/>
        <c:varyColors val="0"/>
        <c:ser>
          <c:idx val="0"/>
          <c:order val="0"/>
          <c:spPr>
            <a:solidFill>
              <a:srgbClr val="92D050"/>
            </a:solidFill>
            <a:ln>
              <a:noFill/>
            </a:ln>
            <a:effectLst/>
          </c:spPr>
          <c:invertIfNegative val="0"/>
          <c:val>
            <c:numRef>
              <c:f>'Energy Analysis (ARM)'!$BS$16:$BS$2943</c:f>
              <c:numCache>
                <c:formatCode>0.00%</c:formatCode>
                <c:ptCount val="2928"/>
                <c:pt idx="0">
                  <c:v>0.11497270287854532</c:v>
                </c:pt>
                <c:pt idx="1">
                  <c:v>0.11495116950097141</c:v>
                </c:pt>
                <c:pt idx="2">
                  <c:v>0.11493140497711392</c:v>
                </c:pt>
                <c:pt idx="3">
                  <c:v>0.11492148778437775</c:v>
                </c:pt>
                <c:pt idx="4">
                  <c:v>0.11493767460846892</c:v>
                </c:pt>
                <c:pt idx="5">
                  <c:v>0.57691807702674358</c:v>
                </c:pt>
                <c:pt idx="6">
                  <c:v>0.57667024421741386</c:v>
                </c:pt>
                <c:pt idx="7">
                  <c:v>0.65479420683371314</c:v>
                </c:pt>
                <c:pt idx="8">
                  <c:v>0.66571167527464459</c:v>
                </c:pt>
                <c:pt idx="9">
                  <c:v>0.68541298486080959</c:v>
                </c:pt>
                <c:pt idx="10">
                  <c:v>0.71730323829134224</c:v>
                </c:pt>
                <c:pt idx="11">
                  <c:v>0.74366087667042169</c:v>
                </c:pt>
                <c:pt idx="12">
                  <c:v>0.76498975967699723</c:v>
                </c:pt>
                <c:pt idx="13">
                  <c:v>0.77907624872734815</c:v>
                </c:pt>
                <c:pt idx="14">
                  <c:v>0.77768984074457514</c:v>
                </c:pt>
                <c:pt idx="15">
                  <c:v>0.77601150990805146</c:v>
                </c:pt>
                <c:pt idx="16">
                  <c:v>0.77754837515235731</c:v>
                </c:pt>
                <c:pt idx="17">
                  <c:v>9.3660958039883668E-2</c:v>
                </c:pt>
                <c:pt idx="18">
                  <c:v>6.5204718438360204E-2</c:v>
                </c:pt>
                <c:pt idx="19">
                  <c:v>6.519074063038291E-2</c:v>
                </c:pt>
                <c:pt idx="20">
                  <c:v>0.44065646642756301</c:v>
                </c:pt>
                <c:pt idx="21">
                  <c:v>0.25281980150092004</c:v>
                </c:pt>
                <c:pt idx="22">
                  <c:v>0.11500906364847215</c:v>
                </c:pt>
                <c:pt idx="23">
                  <c:v>0.13154121454264611</c:v>
                </c:pt>
                <c:pt idx="24">
                  <c:v>0.11501960180565594</c:v>
                </c:pt>
                <c:pt idx="25">
                  <c:v>0.11501999184286761</c:v>
                </c:pt>
                <c:pt idx="26">
                  <c:v>0.11496147314614907</c:v>
                </c:pt>
                <c:pt idx="27">
                  <c:v>0.11499290657293573</c:v>
                </c:pt>
                <c:pt idx="28">
                  <c:v>0.11493103116568498</c:v>
                </c:pt>
                <c:pt idx="29">
                  <c:v>0.57680199800259657</c:v>
                </c:pt>
                <c:pt idx="30">
                  <c:v>0.57684230436696993</c:v>
                </c:pt>
                <c:pt idx="31">
                  <c:v>0.65472958451830643</c:v>
                </c:pt>
                <c:pt idx="32">
                  <c:v>0.65480960778402897</c:v>
                </c:pt>
                <c:pt idx="33">
                  <c:v>0.65481086837309588</c:v>
                </c:pt>
                <c:pt idx="34">
                  <c:v>0.67105404591232864</c:v>
                </c:pt>
                <c:pt idx="35">
                  <c:v>0.70487788641364635</c:v>
                </c:pt>
                <c:pt idx="36">
                  <c:v>0.75214548142589577</c:v>
                </c:pt>
                <c:pt idx="37">
                  <c:v>0.77907624872734815</c:v>
                </c:pt>
                <c:pt idx="38">
                  <c:v>0.80036303116935659</c:v>
                </c:pt>
                <c:pt idx="39">
                  <c:v>0.81473649608815912</c:v>
                </c:pt>
                <c:pt idx="40">
                  <c:v>0.81303837634777709</c:v>
                </c:pt>
                <c:pt idx="41">
                  <c:v>0.25971736427382203</c:v>
                </c:pt>
                <c:pt idx="42">
                  <c:v>0.24961498340390514</c:v>
                </c:pt>
                <c:pt idx="43">
                  <c:v>0.19794951391660787</c:v>
                </c:pt>
                <c:pt idx="44">
                  <c:v>8.8909277575819429E-2</c:v>
                </c:pt>
                <c:pt idx="45">
                  <c:v>0.45503416331584007</c:v>
                </c:pt>
                <c:pt idx="46">
                  <c:v>0.11502947702259983</c:v>
                </c:pt>
                <c:pt idx="47">
                  <c:v>0.11498335041618923</c:v>
                </c:pt>
                <c:pt idx="48">
                  <c:v>0.11496274864589399</c:v>
                </c:pt>
                <c:pt idx="49">
                  <c:v>0.11493916596108256</c:v>
                </c:pt>
                <c:pt idx="50">
                  <c:v>0.11499570548114138</c:v>
                </c:pt>
                <c:pt idx="51">
                  <c:v>0.11495533617738647</c:v>
                </c:pt>
                <c:pt idx="52">
                  <c:v>0.11498518537569348</c:v>
                </c:pt>
                <c:pt idx="53">
                  <c:v>0.57624254390958674</c:v>
                </c:pt>
                <c:pt idx="54">
                  <c:v>0.5764220142603208</c:v>
                </c:pt>
                <c:pt idx="55">
                  <c:v>0.65474781886254196</c:v>
                </c:pt>
                <c:pt idx="56">
                  <c:v>0.66929190772981628</c:v>
                </c:pt>
                <c:pt idx="57">
                  <c:v>0.71192294685945312</c:v>
                </c:pt>
                <c:pt idx="58">
                  <c:v>0.73647096480065766</c:v>
                </c:pt>
                <c:pt idx="59">
                  <c:v>0.77721828892681444</c:v>
                </c:pt>
                <c:pt idx="60">
                  <c:v>0.79671689199247975</c:v>
                </c:pt>
                <c:pt idx="61">
                  <c:v>0.81643222660354742</c:v>
                </c:pt>
                <c:pt idx="62">
                  <c:v>0.83775610766518149</c:v>
                </c:pt>
                <c:pt idx="63">
                  <c:v>0.83759128489226453</c:v>
                </c:pt>
                <c:pt idx="64">
                  <c:v>0.84287669418002908</c:v>
                </c:pt>
                <c:pt idx="65">
                  <c:v>0.27689761946298658</c:v>
                </c:pt>
                <c:pt idx="66">
                  <c:v>0.27110711245377583</c:v>
                </c:pt>
                <c:pt idx="67">
                  <c:v>0.22628470370568859</c:v>
                </c:pt>
                <c:pt idx="68">
                  <c:v>0.10793322526744183</c:v>
                </c:pt>
                <c:pt idx="69">
                  <c:v>0.44517375081298483</c:v>
                </c:pt>
                <c:pt idx="70">
                  <c:v>0.1447021689850207</c:v>
                </c:pt>
                <c:pt idx="71">
                  <c:v>0.17686196017503447</c:v>
                </c:pt>
                <c:pt idx="72">
                  <c:v>0.11495859102408126</c:v>
                </c:pt>
                <c:pt idx="73">
                  <c:v>0.11498454711996556</c:v>
                </c:pt>
                <c:pt idx="74">
                  <c:v>0.11495092750680116</c:v>
                </c:pt>
                <c:pt idx="75">
                  <c:v>0.11493379811749836</c:v>
                </c:pt>
                <c:pt idx="76">
                  <c:v>0.11492018477591755</c:v>
                </c:pt>
                <c:pt idx="77">
                  <c:v>0.57687158850344056</c:v>
                </c:pt>
                <c:pt idx="78">
                  <c:v>0.57663339762295063</c:v>
                </c:pt>
                <c:pt idx="79">
                  <c:v>0.65491706367871383</c:v>
                </c:pt>
                <c:pt idx="80">
                  <c:v>0.69063988782095898</c:v>
                </c:pt>
                <c:pt idx="81">
                  <c:v>0.72420757051601659</c:v>
                </c:pt>
                <c:pt idx="82">
                  <c:v>0.75558604977858501</c:v>
                </c:pt>
                <c:pt idx="83">
                  <c:v>0.79275114992152829</c:v>
                </c:pt>
                <c:pt idx="84">
                  <c:v>0.83007647338279777</c:v>
                </c:pt>
                <c:pt idx="85">
                  <c:v>0.81553948994408654</c:v>
                </c:pt>
                <c:pt idx="86">
                  <c:v>0.84586290038329204</c:v>
                </c:pt>
                <c:pt idx="87">
                  <c:v>0.86553465545421093</c:v>
                </c:pt>
                <c:pt idx="88">
                  <c:v>0.86739151401683334</c:v>
                </c:pt>
                <c:pt idx="89">
                  <c:v>0.3000763032290415</c:v>
                </c:pt>
                <c:pt idx="90">
                  <c:v>0.25669562768868448</c:v>
                </c:pt>
                <c:pt idx="91">
                  <c:v>0.17424112689389565</c:v>
                </c:pt>
                <c:pt idx="92">
                  <c:v>9.8476719672199828E-2</c:v>
                </c:pt>
                <c:pt idx="93">
                  <c:v>0.10795086536734531</c:v>
                </c:pt>
                <c:pt idx="94">
                  <c:v>0.32414929008431331</c:v>
                </c:pt>
                <c:pt idx="95">
                  <c:v>0.30988594852552187</c:v>
                </c:pt>
                <c:pt idx="96">
                  <c:v>0.22909885628976651</c:v>
                </c:pt>
                <c:pt idx="97">
                  <c:v>0.21965011463258938</c:v>
                </c:pt>
                <c:pt idx="98">
                  <c:v>0.13153377484699422</c:v>
                </c:pt>
                <c:pt idx="99">
                  <c:v>0.11500520911992053</c:v>
                </c:pt>
                <c:pt idx="100">
                  <c:v>0.11498461176372528</c:v>
                </c:pt>
                <c:pt idx="101">
                  <c:v>0.57679914776362518</c:v>
                </c:pt>
                <c:pt idx="102">
                  <c:v>0.577050585685282</c:v>
                </c:pt>
                <c:pt idx="103">
                  <c:v>0.66928449693856507</c:v>
                </c:pt>
                <c:pt idx="104">
                  <c:v>0.69422525050514661</c:v>
                </c:pt>
                <c:pt idx="105">
                  <c:v>0.73271397191972554</c:v>
                </c:pt>
                <c:pt idx="106">
                  <c:v>0.77503960798077987</c:v>
                </c:pt>
                <c:pt idx="107">
                  <c:v>0.80333526419892676</c:v>
                </c:pt>
                <c:pt idx="108">
                  <c:v>0.97823656434172868</c:v>
                </c:pt>
                <c:pt idx="109">
                  <c:v>1.0116553417248046</c:v>
                </c:pt>
                <c:pt idx="110">
                  <c:v>0.87582633332811888</c:v>
                </c:pt>
                <c:pt idx="111">
                  <c:v>0.86882681102853643</c:v>
                </c:pt>
                <c:pt idx="112">
                  <c:v>0.8864313241098325</c:v>
                </c:pt>
                <c:pt idx="113">
                  <c:v>0.31282734139537915</c:v>
                </c:pt>
                <c:pt idx="114">
                  <c:v>0.30132187185417059</c:v>
                </c:pt>
                <c:pt idx="115">
                  <c:v>0.27687256895521994</c:v>
                </c:pt>
                <c:pt idx="116">
                  <c:v>0.24518461939908442</c:v>
                </c:pt>
                <c:pt idx="117">
                  <c:v>0.23573657720646607</c:v>
                </c:pt>
                <c:pt idx="118">
                  <c:v>3.8648426006915745E-2</c:v>
                </c:pt>
                <c:pt idx="119">
                  <c:v>0.2717985967557327</c:v>
                </c:pt>
                <c:pt idx="120">
                  <c:v>0.26230946209336004</c:v>
                </c:pt>
                <c:pt idx="121">
                  <c:v>0.11497766277785376</c:v>
                </c:pt>
                <c:pt idx="122">
                  <c:v>0.1149568442854427</c:v>
                </c:pt>
                <c:pt idx="123">
                  <c:v>0.12490497056349588</c:v>
                </c:pt>
                <c:pt idx="124">
                  <c:v>0.18638118426806419</c:v>
                </c:pt>
                <c:pt idx="125">
                  <c:v>0.57706395810016153</c:v>
                </c:pt>
                <c:pt idx="126">
                  <c:v>0.57709130680899123</c:v>
                </c:pt>
                <c:pt idx="127">
                  <c:v>0.68175263281160015</c:v>
                </c:pt>
                <c:pt idx="128">
                  <c:v>0.71717238389848781</c:v>
                </c:pt>
                <c:pt idx="129">
                  <c:v>0.74679820323988133</c:v>
                </c:pt>
                <c:pt idx="130">
                  <c:v>0.90446003118236862</c:v>
                </c:pt>
                <c:pt idx="131">
                  <c:v>0.80327393113561196</c:v>
                </c:pt>
                <c:pt idx="132">
                  <c:v>0.96723084183138996</c:v>
                </c:pt>
                <c:pt idx="133">
                  <c:v>0.85967451159858621</c:v>
                </c:pt>
                <c:pt idx="134">
                  <c:v>0.87616166475141977</c:v>
                </c:pt>
                <c:pt idx="135">
                  <c:v>0.88679376060710169</c:v>
                </c:pt>
                <c:pt idx="136">
                  <c:v>0.85481017527594383</c:v>
                </c:pt>
                <c:pt idx="137">
                  <c:v>0.26669904761146224</c:v>
                </c:pt>
                <c:pt idx="138">
                  <c:v>0.27955652619289206</c:v>
                </c:pt>
                <c:pt idx="139">
                  <c:v>0.23574601947028359</c:v>
                </c:pt>
                <c:pt idx="140">
                  <c:v>0.15530293746140925</c:v>
                </c:pt>
                <c:pt idx="141">
                  <c:v>0.19316393965180692</c:v>
                </c:pt>
                <c:pt idx="142">
                  <c:v>0.3003484170488771</c:v>
                </c:pt>
                <c:pt idx="143">
                  <c:v>0.24807647293736801</c:v>
                </c:pt>
                <c:pt idx="144">
                  <c:v>0.21010509156057208</c:v>
                </c:pt>
                <c:pt idx="145">
                  <c:v>0.20057872760004272</c:v>
                </c:pt>
                <c:pt idx="146">
                  <c:v>0.20536117563206638</c:v>
                </c:pt>
                <c:pt idx="147">
                  <c:v>0.11499117914182505</c:v>
                </c:pt>
                <c:pt idx="148">
                  <c:v>0.11495557345174402</c:v>
                </c:pt>
                <c:pt idx="149">
                  <c:v>0.57689059510368279</c:v>
                </c:pt>
                <c:pt idx="150">
                  <c:v>0.57700623204807366</c:v>
                </c:pt>
                <c:pt idx="151">
                  <c:v>0.65849758441173978</c:v>
                </c:pt>
                <c:pt idx="152">
                  <c:v>0.69948307028031775</c:v>
                </c:pt>
                <c:pt idx="153">
                  <c:v>0.73092714680514181</c:v>
                </c:pt>
                <c:pt idx="154">
                  <c:v>0.76637756625250253</c:v>
                </c:pt>
                <c:pt idx="155">
                  <c:v>0.78577274091114957</c:v>
                </c:pt>
                <c:pt idx="156">
                  <c:v>0.81379017914279461</c:v>
                </c:pt>
                <c:pt idx="157">
                  <c:v>0.83351057286448571</c:v>
                </c:pt>
                <c:pt idx="158">
                  <c:v>0.84946203280989285</c:v>
                </c:pt>
                <c:pt idx="159">
                  <c:v>0.84991774910649331</c:v>
                </c:pt>
                <c:pt idx="160">
                  <c:v>0.81087332004934076</c:v>
                </c:pt>
                <c:pt idx="161">
                  <c:v>0.22153478576799537</c:v>
                </c:pt>
                <c:pt idx="162">
                  <c:v>0.17423307730639562</c:v>
                </c:pt>
                <c:pt idx="163">
                  <c:v>0.14583549128710435</c:v>
                </c:pt>
                <c:pt idx="164">
                  <c:v>8.4238135136207912E-2</c:v>
                </c:pt>
                <c:pt idx="165">
                  <c:v>0.3396683690521527</c:v>
                </c:pt>
                <c:pt idx="166">
                  <c:v>0.23378224224848018</c:v>
                </c:pt>
                <c:pt idx="167">
                  <c:v>0.2433327679595095</c:v>
                </c:pt>
                <c:pt idx="168">
                  <c:v>0.22432411760407284</c:v>
                </c:pt>
                <c:pt idx="169">
                  <c:v>0.11497528810302317</c:v>
                </c:pt>
                <c:pt idx="170">
                  <c:v>0.11496584219343929</c:v>
                </c:pt>
                <c:pt idx="171">
                  <c:v>0.11495188165972296</c:v>
                </c:pt>
                <c:pt idx="172">
                  <c:v>0.11493942918107983</c:v>
                </c:pt>
                <c:pt idx="173">
                  <c:v>0.57685624699316784</c:v>
                </c:pt>
                <c:pt idx="174">
                  <c:v>0.57692876342388477</c:v>
                </c:pt>
                <c:pt idx="175">
                  <c:v>0.65485085748544036</c:v>
                </c:pt>
                <c:pt idx="176">
                  <c:v>0.68170963177544386</c:v>
                </c:pt>
                <c:pt idx="177">
                  <c:v>0.71884005031792653</c:v>
                </c:pt>
                <c:pt idx="178">
                  <c:v>0.74855527816103906</c:v>
                </c:pt>
                <c:pt idx="179">
                  <c:v>0.77503960798077987</c:v>
                </c:pt>
                <c:pt idx="180">
                  <c:v>0.79982912148835161</c:v>
                </c:pt>
                <c:pt idx="181">
                  <c:v>0.92975966924693987</c:v>
                </c:pt>
                <c:pt idx="182">
                  <c:v>0.71014555990427242</c:v>
                </c:pt>
                <c:pt idx="183">
                  <c:v>0.66025100785523905</c:v>
                </c:pt>
                <c:pt idx="184">
                  <c:v>0.65845008317064291</c:v>
                </c:pt>
                <c:pt idx="185">
                  <c:v>0.32046467220126651</c:v>
                </c:pt>
                <c:pt idx="186">
                  <c:v>0.23613491927574773</c:v>
                </c:pt>
                <c:pt idx="187">
                  <c:v>0.22942626010018388</c:v>
                </c:pt>
                <c:pt idx="188">
                  <c:v>0.22940126699635932</c:v>
                </c:pt>
                <c:pt idx="189">
                  <c:v>0.2294086863287737</c:v>
                </c:pt>
                <c:pt idx="190">
                  <c:v>0.114932212246889</c:v>
                </c:pt>
                <c:pt idx="191">
                  <c:v>0.1149131499946182</c:v>
                </c:pt>
                <c:pt idx="192">
                  <c:v>0.11489442368918641</c:v>
                </c:pt>
                <c:pt idx="193">
                  <c:v>0.11490131990589413</c:v>
                </c:pt>
                <c:pt idx="194">
                  <c:v>0.11489325156127267</c:v>
                </c:pt>
                <c:pt idx="195">
                  <c:v>0.1149054109449148</c:v>
                </c:pt>
                <c:pt idx="196">
                  <c:v>0.11491198625833764</c:v>
                </c:pt>
                <c:pt idx="197">
                  <c:v>0.57670971960298867</c:v>
                </c:pt>
                <c:pt idx="198">
                  <c:v>0.57670218347197066</c:v>
                </c:pt>
                <c:pt idx="199">
                  <c:v>0.65458506130858263</c:v>
                </c:pt>
                <c:pt idx="200">
                  <c:v>0.65471473908942035</c:v>
                </c:pt>
                <c:pt idx="201">
                  <c:v>0.65485428196726547</c:v>
                </c:pt>
                <c:pt idx="202">
                  <c:v>0.69050690827353933</c:v>
                </c:pt>
                <c:pt idx="203">
                  <c:v>0.72401307589595398</c:v>
                </c:pt>
                <c:pt idx="204">
                  <c:v>0.72242985255507131</c:v>
                </c:pt>
                <c:pt idx="205">
                  <c:v>0.7343084938502531</c:v>
                </c:pt>
                <c:pt idx="206">
                  <c:v>0.76437156156543451</c:v>
                </c:pt>
                <c:pt idx="207">
                  <c:v>0.75186011115766538</c:v>
                </c:pt>
                <c:pt idx="208">
                  <c:v>0.748418644008775</c:v>
                </c:pt>
                <c:pt idx="209">
                  <c:v>8.9001349309482974E-2</c:v>
                </c:pt>
                <c:pt idx="210">
                  <c:v>0.43069704490200261</c:v>
                </c:pt>
                <c:pt idx="211">
                  <c:v>0.33011893214790111</c:v>
                </c:pt>
                <c:pt idx="212">
                  <c:v>0.24943879377643727</c:v>
                </c:pt>
                <c:pt idx="213">
                  <c:v>0.2294398263303824</c:v>
                </c:pt>
                <c:pt idx="214">
                  <c:v>0.11493551662371708</c:v>
                </c:pt>
                <c:pt idx="215">
                  <c:v>0.11492055713112552</c:v>
                </c:pt>
                <c:pt idx="216">
                  <c:v>0.1149364045795199</c:v>
                </c:pt>
                <c:pt idx="217">
                  <c:v>0.11495172466434771</c:v>
                </c:pt>
                <c:pt idx="218">
                  <c:v>0.1149253497844743</c:v>
                </c:pt>
                <c:pt idx="219">
                  <c:v>0.11490366204356385</c:v>
                </c:pt>
                <c:pt idx="220">
                  <c:v>0.1149008047471015</c:v>
                </c:pt>
                <c:pt idx="221">
                  <c:v>0.57673256157526898</c:v>
                </c:pt>
                <c:pt idx="222">
                  <c:v>0.57673999899727757</c:v>
                </c:pt>
                <c:pt idx="223">
                  <c:v>0.65445437188009947</c:v>
                </c:pt>
                <c:pt idx="224">
                  <c:v>0.65446182280747345</c:v>
                </c:pt>
                <c:pt idx="225">
                  <c:v>0.65460218406874604</c:v>
                </c:pt>
                <c:pt idx="226">
                  <c:v>0.65488583902113351</c:v>
                </c:pt>
                <c:pt idx="227">
                  <c:v>0.70139451532805586</c:v>
                </c:pt>
                <c:pt idx="228">
                  <c:v>0.69785808357157497</c:v>
                </c:pt>
                <c:pt idx="229">
                  <c:v>0.68538947938069084</c:v>
                </c:pt>
                <c:pt idx="230">
                  <c:v>0.69602326397192793</c:v>
                </c:pt>
                <c:pt idx="231">
                  <c:v>0.7190418770907876</c:v>
                </c:pt>
                <c:pt idx="232">
                  <c:v>0.76117390015970809</c:v>
                </c:pt>
                <c:pt idx="233">
                  <c:v>8.419963815451352E-2</c:v>
                </c:pt>
                <c:pt idx="234">
                  <c:v>8.8945082252792032E-2</c:v>
                </c:pt>
                <c:pt idx="235">
                  <c:v>6.5211707374891376E-2</c:v>
                </c:pt>
                <c:pt idx="236">
                  <c:v>0.46459322971063083</c:v>
                </c:pt>
                <c:pt idx="237">
                  <c:v>0.3973451192470015</c:v>
                </c:pt>
                <c:pt idx="238">
                  <c:v>0.22426701116973849</c:v>
                </c:pt>
                <c:pt idx="239">
                  <c:v>0.13152261530958642</c:v>
                </c:pt>
                <c:pt idx="240">
                  <c:v>0.11495246876330484</c:v>
                </c:pt>
                <c:pt idx="241">
                  <c:v>0.11495884868960234</c:v>
                </c:pt>
                <c:pt idx="242">
                  <c:v>0.11500050577430061</c:v>
                </c:pt>
                <c:pt idx="243">
                  <c:v>0.1149680708397979</c:v>
                </c:pt>
                <c:pt idx="244">
                  <c:v>0.11497836922072359</c:v>
                </c:pt>
                <c:pt idx="245">
                  <c:v>0.57687346681871254</c:v>
                </c:pt>
                <c:pt idx="246">
                  <c:v>0.57685786143030759</c:v>
                </c:pt>
                <c:pt idx="247">
                  <c:v>0.65475755642756028</c:v>
                </c:pt>
                <c:pt idx="248">
                  <c:v>0.6549319228339906</c:v>
                </c:pt>
                <c:pt idx="249">
                  <c:v>0.68716585101079064</c:v>
                </c:pt>
                <c:pt idx="250">
                  <c:v>0.72612958850597997</c:v>
                </c:pt>
                <c:pt idx="251">
                  <c:v>0.76625145503614334</c:v>
                </c:pt>
                <c:pt idx="252">
                  <c:v>0.76093636092830907</c:v>
                </c:pt>
                <c:pt idx="253">
                  <c:v>0.79120891898477663</c:v>
                </c:pt>
                <c:pt idx="254">
                  <c:v>0.79665954077813739</c:v>
                </c:pt>
                <c:pt idx="255">
                  <c:v>0.81968107238307775</c:v>
                </c:pt>
                <c:pt idx="256">
                  <c:v>0.80218560301265451</c:v>
                </c:pt>
                <c:pt idx="257">
                  <c:v>0.17899498060153735</c:v>
                </c:pt>
                <c:pt idx="258">
                  <c:v>0.10316106500670076</c:v>
                </c:pt>
                <c:pt idx="259">
                  <c:v>0.45966608509061646</c:v>
                </c:pt>
                <c:pt idx="260">
                  <c:v>0.45016628406997927</c:v>
                </c:pt>
                <c:pt idx="261">
                  <c:v>0.37815466311423679</c:v>
                </c:pt>
                <c:pt idx="262">
                  <c:v>0.28609118571994446</c:v>
                </c:pt>
                <c:pt idx="263">
                  <c:v>0.12818942320314197</c:v>
                </c:pt>
                <c:pt idx="264">
                  <c:v>0.14143216007329854</c:v>
                </c:pt>
                <c:pt idx="265">
                  <c:v>0.1381525119914527</c:v>
                </c:pt>
                <c:pt idx="266">
                  <c:v>0.14145870709782263</c:v>
                </c:pt>
                <c:pt idx="267">
                  <c:v>0.11503904041833901</c:v>
                </c:pt>
                <c:pt idx="268">
                  <c:v>0.11491886569214173</c:v>
                </c:pt>
                <c:pt idx="269">
                  <c:v>0.5769301579100613</c:v>
                </c:pt>
                <c:pt idx="270">
                  <c:v>0.57703441931631549</c:v>
                </c:pt>
                <c:pt idx="271">
                  <c:v>0.67291212152049262</c:v>
                </c:pt>
                <c:pt idx="272">
                  <c:v>0.70853741126479242</c:v>
                </c:pt>
                <c:pt idx="273">
                  <c:v>0.73820566927874576</c:v>
                </c:pt>
                <c:pt idx="274">
                  <c:v>0.77550241817995291</c:v>
                </c:pt>
                <c:pt idx="275">
                  <c:v>0.7612926698287571</c:v>
                </c:pt>
                <c:pt idx="276">
                  <c:v>0.69235388506301931</c:v>
                </c:pt>
                <c:pt idx="277">
                  <c:v>0.6888692455111971</c:v>
                </c:pt>
                <c:pt idx="278">
                  <c:v>0.69602326397192793</c:v>
                </c:pt>
                <c:pt idx="279">
                  <c:v>0.73632545652084658</c:v>
                </c:pt>
                <c:pt idx="280">
                  <c:v>0.73299120096938675</c:v>
                </c:pt>
                <c:pt idx="281">
                  <c:v>6.9940015116247992E-2</c:v>
                </c:pt>
                <c:pt idx="282">
                  <c:v>0.46946715640068898</c:v>
                </c:pt>
                <c:pt idx="283">
                  <c:v>0.46955029208453697</c:v>
                </c:pt>
                <c:pt idx="284">
                  <c:v>0.42634710073379878</c:v>
                </c:pt>
                <c:pt idx="285">
                  <c:v>0.41675783132556327</c:v>
                </c:pt>
                <c:pt idx="286">
                  <c:v>0.30071855441853124</c:v>
                </c:pt>
                <c:pt idx="287">
                  <c:v>0.28166321045453674</c:v>
                </c:pt>
                <c:pt idx="288">
                  <c:v>0.25780960788127588</c:v>
                </c:pt>
                <c:pt idx="289">
                  <c:v>0.21019616582690154</c:v>
                </c:pt>
                <c:pt idx="290">
                  <c:v>0.19117266861784207</c:v>
                </c:pt>
                <c:pt idx="291">
                  <c:v>0.1183183240406399</c:v>
                </c:pt>
                <c:pt idx="292">
                  <c:v>0.11500528653792319</c:v>
                </c:pt>
                <c:pt idx="293">
                  <c:v>0.57682083136508844</c:v>
                </c:pt>
                <c:pt idx="294">
                  <c:v>0.57684751928977651</c:v>
                </c:pt>
                <c:pt idx="295">
                  <c:v>0.65462901165072374</c:v>
                </c:pt>
                <c:pt idx="296">
                  <c:v>0.65482764046134856</c:v>
                </c:pt>
                <c:pt idx="297">
                  <c:v>0.6816773810045994</c:v>
                </c:pt>
                <c:pt idx="298">
                  <c:v>0.72900950848734802</c:v>
                </c:pt>
                <c:pt idx="299">
                  <c:v>0.76290021295732435</c:v>
                </c:pt>
                <c:pt idx="300">
                  <c:v>0.77721828892681444</c:v>
                </c:pt>
                <c:pt idx="301">
                  <c:v>0.78971842082933574</c:v>
                </c:pt>
                <c:pt idx="302">
                  <c:v>0.79683159443672713</c:v>
                </c:pt>
                <c:pt idx="303">
                  <c:v>0.79512496089114371</c:v>
                </c:pt>
                <c:pt idx="304">
                  <c:v>0.80048167782375723</c:v>
                </c:pt>
                <c:pt idx="305">
                  <c:v>0.19791336186212841</c:v>
                </c:pt>
                <c:pt idx="306">
                  <c:v>0.2310460575689566</c:v>
                </c:pt>
                <c:pt idx="307">
                  <c:v>0.3828520493466695</c:v>
                </c:pt>
                <c:pt idx="308">
                  <c:v>0.22943848753459939</c:v>
                </c:pt>
                <c:pt idx="309">
                  <c:v>0.22942944523442643</c:v>
                </c:pt>
                <c:pt idx="310">
                  <c:v>0.11494760969436582</c:v>
                </c:pt>
                <c:pt idx="311">
                  <c:v>0.11497953385556388</c:v>
                </c:pt>
                <c:pt idx="312">
                  <c:v>0.11496909154158061</c:v>
                </c:pt>
                <c:pt idx="313">
                  <c:v>0.11495643891846972</c:v>
                </c:pt>
                <c:pt idx="314">
                  <c:v>0.1149628687920102</c:v>
                </c:pt>
                <c:pt idx="315">
                  <c:v>0.11496616285750366</c:v>
                </c:pt>
                <c:pt idx="316">
                  <c:v>0.11495542153080121</c:v>
                </c:pt>
                <c:pt idx="317">
                  <c:v>0.57686267401374425</c:v>
                </c:pt>
                <c:pt idx="318">
                  <c:v>0.57687662780924331</c:v>
                </c:pt>
                <c:pt idx="319">
                  <c:v>0.65458179496531943</c:v>
                </c:pt>
                <c:pt idx="320">
                  <c:v>0.65471170411046786</c:v>
                </c:pt>
                <c:pt idx="321">
                  <c:v>0.65477642449425955</c:v>
                </c:pt>
                <c:pt idx="322">
                  <c:v>0.6547800655164735</c:v>
                </c:pt>
                <c:pt idx="323">
                  <c:v>0.65461550362271625</c:v>
                </c:pt>
                <c:pt idx="324">
                  <c:v>0.65459159399867639</c:v>
                </c:pt>
                <c:pt idx="325">
                  <c:v>0.65464523490896953</c:v>
                </c:pt>
                <c:pt idx="326">
                  <c:v>0.66745833075054395</c:v>
                </c:pt>
                <c:pt idx="327">
                  <c:v>0.6764596892853858</c:v>
                </c:pt>
                <c:pt idx="328">
                  <c:v>0.71380843190646337</c:v>
                </c:pt>
                <c:pt idx="329">
                  <c:v>0.45974582921240292</c:v>
                </c:pt>
                <c:pt idx="330">
                  <c:v>0.36854761253039064</c:v>
                </c:pt>
                <c:pt idx="331">
                  <c:v>0.35420106331772355</c:v>
                </c:pt>
                <c:pt idx="332">
                  <c:v>0.3349285448430096</c:v>
                </c:pt>
                <c:pt idx="333">
                  <c:v>0.25943213662711301</c:v>
                </c:pt>
                <c:pt idx="334">
                  <c:v>0.11498364160000753</c:v>
                </c:pt>
                <c:pt idx="335">
                  <c:v>0.11495105295786791</c:v>
                </c:pt>
                <c:pt idx="336">
                  <c:v>0.1149215282684518</c:v>
                </c:pt>
                <c:pt idx="337">
                  <c:v>0.11490922015400078</c:v>
                </c:pt>
                <c:pt idx="338">
                  <c:v>0.11491128952850346</c:v>
                </c:pt>
                <c:pt idx="339">
                  <c:v>0.11489906341486616</c:v>
                </c:pt>
                <c:pt idx="340">
                  <c:v>0.1148991266246701</c:v>
                </c:pt>
                <c:pt idx="341">
                  <c:v>0.5767789146813499</c:v>
                </c:pt>
                <c:pt idx="342">
                  <c:v>0.57676074109149644</c:v>
                </c:pt>
                <c:pt idx="343">
                  <c:v>0.65466075857632899</c:v>
                </c:pt>
                <c:pt idx="344">
                  <c:v>0.65481647919523478</c:v>
                </c:pt>
                <c:pt idx="345">
                  <c:v>0.66206444507433004</c:v>
                </c:pt>
                <c:pt idx="346">
                  <c:v>0.67818297917686254</c:v>
                </c:pt>
                <c:pt idx="347">
                  <c:v>0.70119601219108185</c:v>
                </c:pt>
                <c:pt idx="348">
                  <c:v>0.72079571284105259</c:v>
                </c:pt>
                <c:pt idx="349">
                  <c:v>0.73966967398658556</c:v>
                </c:pt>
                <c:pt idx="350">
                  <c:v>0.73799705616936961</c:v>
                </c:pt>
                <c:pt idx="351">
                  <c:v>0.73638365982300336</c:v>
                </c:pt>
                <c:pt idx="352">
                  <c:v>0.74334141060038339</c:v>
                </c:pt>
                <c:pt idx="353">
                  <c:v>0.44041257885362456</c:v>
                </c:pt>
                <c:pt idx="354">
                  <c:v>0.39240079928982069</c:v>
                </c:pt>
                <c:pt idx="355">
                  <c:v>0.32050246589819736</c:v>
                </c:pt>
                <c:pt idx="356">
                  <c:v>0.29182437716210108</c:v>
                </c:pt>
                <c:pt idx="357">
                  <c:v>0.22945001402164272</c:v>
                </c:pt>
                <c:pt idx="358">
                  <c:v>0.11495208585781887</c:v>
                </c:pt>
                <c:pt idx="359">
                  <c:v>0.11492896017878766</c:v>
                </c:pt>
                <c:pt idx="360">
                  <c:v>0.11491831772391785</c:v>
                </c:pt>
                <c:pt idx="361">
                  <c:v>0.11492372662000336</c:v>
                </c:pt>
                <c:pt idx="362">
                  <c:v>0.11490921465258995</c:v>
                </c:pt>
                <c:pt idx="363">
                  <c:v>0.11491954304619442</c:v>
                </c:pt>
                <c:pt idx="364">
                  <c:v>0.11490824045584343</c:v>
                </c:pt>
                <c:pt idx="365">
                  <c:v>0.57676964071650316</c:v>
                </c:pt>
                <c:pt idx="366">
                  <c:v>0.57685484816821209</c:v>
                </c:pt>
                <c:pt idx="367">
                  <c:v>0.65458220477486817</c:v>
                </c:pt>
                <c:pt idx="368">
                  <c:v>0.65465182715919235</c:v>
                </c:pt>
                <c:pt idx="369">
                  <c:v>0.65476563749679506</c:v>
                </c:pt>
                <c:pt idx="370">
                  <c:v>0.67996554770312667</c:v>
                </c:pt>
                <c:pt idx="371">
                  <c:v>0.71529179791383513</c:v>
                </c:pt>
                <c:pt idx="372">
                  <c:v>0.71006793156667236</c:v>
                </c:pt>
                <c:pt idx="373">
                  <c:v>0.73076488134653383</c:v>
                </c:pt>
                <c:pt idx="374">
                  <c:v>0.70999030321118739</c:v>
                </c:pt>
                <c:pt idx="375">
                  <c:v>0.66200827625845637</c:v>
                </c:pt>
                <c:pt idx="376">
                  <c:v>0.65481944376268397</c:v>
                </c:pt>
                <c:pt idx="377">
                  <c:v>0.24273470967358071</c:v>
                </c:pt>
                <c:pt idx="378">
                  <c:v>0.22940202032484772</c:v>
                </c:pt>
                <c:pt idx="379">
                  <c:v>0.22940131674324934</c:v>
                </c:pt>
                <c:pt idx="380">
                  <c:v>0.22939656037611328</c:v>
                </c:pt>
                <c:pt idx="381">
                  <c:v>0.2293828267370405</c:v>
                </c:pt>
                <c:pt idx="382">
                  <c:v>0.114904207851123</c:v>
                </c:pt>
                <c:pt idx="383">
                  <c:v>0.114904207851123</c:v>
                </c:pt>
                <c:pt idx="384">
                  <c:v>0.11490922015400078</c:v>
                </c:pt>
                <c:pt idx="385">
                  <c:v>0.11490214231163587</c:v>
                </c:pt>
                <c:pt idx="386">
                  <c:v>0.11492368350359532</c:v>
                </c:pt>
                <c:pt idx="387">
                  <c:v>0.11489912517213915</c:v>
                </c:pt>
                <c:pt idx="388">
                  <c:v>0.11491022752555378</c:v>
                </c:pt>
                <c:pt idx="389">
                  <c:v>0.57665942264126735</c:v>
                </c:pt>
                <c:pt idx="390">
                  <c:v>0.5767145314614921</c:v>
                </c:pt>
                <c:pt idx="391">
                  <c:v>0.65452864168718738</c:v>
                </c:pt>
                <c:pt idx="392">
                  <c:v>0.65471917315298411</c:v>
                </c:pt>
                <c:pt idx="393">
                  <c:v>0.65482218750413368</c:v>
                </c:pt>
                <c:pt idx="394">
                  <c:v>0.65491706367871383</c:v>
                </c:pt>
                <c:pt idx="395">
                  <c:v>0.67823182686889916</c:v>
                </c:pt>
                <c:pt idx="396">
                  <c:v>0.70836801337305244</c:v>
                </c:pt>
                <c:pt idx="397">
                  <c:v>0.73117054520391966</c:v>
                </c:pt>
                <c:pt idx="398">
                  <c:v>0.75580934014919021</c:v>
                </c:pt>
                <c:pt idx="399">
                  <c:v>0.76125307993512359</c:v>
                </c:pt>
                <c:pt idx="400">
                  <c:v>0.76857053006558662</c:v>
                </c:pt>
                <c:pt idx="401">
                  <c:v>0.15531494872833462</c:v>
                </c:pt>
                <c:pt idx="402">
                  <c:v>0.12686235380395686</c:v>
                </c:pt>
                <c:pt idx="403">
                  <c:v>6.5162785274606755E-2</c:v>
                </c:pt>
                <c:pt idx="404">
                  <c:v>0.4455726062706733</c:v>
                </c:pt>
                <c:pt idx="405">
                  <c:v>0.33029349536364427</c:v>
                </c:pt>
                <c:pt idx="406">
                  <c:v>0.20548715463690914</c:v>
                </c:pt>
                <c:pt idx="407">
                  <c:v>0.13485458194774516</c:v>
                </c:pt>
                <c:pt idx="408">
                  <c:v>0.11500805278269818</c:v>
                </c:pt>
                <c:pt idx="409">
                  <c:v>0.11498436841098821</c:v>
                </c:pt>
                <c:pt idx="410">
                  <c:v>0.11494706024454324</c:v>
                </c:pt>
                <c:pt idx="411">
                  <c:v>0.11492499201764629</c:v>
                </c:pt>
                <c:pt idx="412">
                  <c:v>0.1149322350260811</c:v>
                </c:pt>
                <c:pt idx="413">
                  <c:v>0.57667302349303939</c:v>
                </c:pt>
                <c:pt idx="414">
                  <c:v>0.57670259096609755</c:v>
                </c:pt>
                <c:pt idx="415">
                  <c:v>0.65446610906721636</c:v>
                </c:pt>
                <c:pt idx="416">
                  <c:v>0.65452786012854902</c:v>
                </c:pt>
                <c:pt idx="417">
                  <c:v>0.65466545212613481</c:v>
                </c:pt>
                <c:pt idx="418">
                  <c:v>0.66388089153658958</c:v>
                </c:pt>
                <c:pt idx="419">
                  <c:v>0.68710453983094666</c:v>
                </c:pt>
                <c:pt idx="420">
                  <c:v>0.71374664494408135</c:v>
                </c:pt>
                <c:pt idx="421">
                  <c:v>0.71382902755783384</c:v>
                </c:pt>
                <c:pt idx="422">
                  <c:v>0.72079571284105259</c:v>
                </c:pt>
                <c:pt idx="423">
                  <c:v>0.6888692455111971</c:v>
                </c:pt>
                <c:pt idx="424">
                  <c:v>0.69597858205240326</c:v>
                </c:pt>
                <c:pt idx="425">
                  <c:v>0.41647478509319252</c:v>
                </c:pt>
                <c:pt idx="426">
                  <c:v>0.3732637236777957</c:v>
                </c:pt>
                <c:pt idx="427">
                  <c:v>0.32052766169670954</c:v>
                </c:pt>
                <c:pt idx="428">
                  <c:v>0.32539998976960788</c:v>
                </c:pt>
                <c:pt idx="429">
                  <c:v>0.25611192592596627</c:v>
                </c:pt>
                <c:pt idx="430">
                  <c:v>0.12160049756376896</c:v>
                </c:pt>
                <c:pt idx="431">
                  <c:v>0.11496707389158424</c:v>
                </c:pt>
                <c:pt idx="432">
                  <c:v>0.114932212246889</c:v>
                </c:pt>
                <c:pt idx="433">
                  <c:v>0.11491418923957093</c:v>
                </c:pt>
                <c:pt idx="434">
                  <c:v>0.11491104866689553</c:v>
                </c:pt>
                <c:pt idx="435">
                  <c:v>0.11491738764264826</c:v>
                </c:pt>
                <c:pt idx="436">
                  <c:v>0.11492056915613699</c:v>
                </c:pt>
                <c:pt idx="437">
                  <c:v>0.57679306375134876</c:v>
                </c:pt>
                <c:pt idx="438">
                  <c:v>0.57683458218968575</c:v>
                </c:pt>
                <c:pt idx="439">
                  <c:v>0.65462394202170449</c:v>
                </c:pt>
                <c:pt idx="440">
                  <c:v>0.65475830913652155</c:v>
                </c:pt>
                <c:pt idx="441">
                  <c:v>0.65482764046134856</c:v>
                </c:pt>
                <c:pt idx="442">
                  <c:v>0.66025618887320692</c:v>
                </c:pt>
                <c:pt idx="443">
                  <c:v>0.68880535904504614</c:v>
                </c:pt>
                <c:pt idx="444">
                  <c:v>0.71537659489804739</c:v>
                </c:pt>
                <c:pt idx="445">
                  <c:v>0.73464939783748429</c:v>
                </c:pt>
                <c:pt idx="446">
                  <c:v>0.74896518096239884</c:v>
                </c:pt>
                <c:pt idx="447">
                  <c:v>0.75444972753703665</c:v>
                </c:pt>
                <c:pt idx="448">
                  <c:v>0.73865269791481414</c:v>
                </c:pt>
                <c:pt idx="449">
                  <c:v>9.8368436168499523E-2</c:v>
                </c:pt>
                <c:pt idx="450">
                  <c:v>6.0346113991344812E-2</c:v>
                </c:pt>
                <c:pt idx="451">
                  <c:v>0.40251744774099091</c:v>
                </c:pt>
                <c:pt idx="452">
                  <c:v>0.24288888779834095</c:v>
                </c:pt>
                <c:pt idx="453">
                  <c:v>0.31611011548314549</c:v>
                </c:pt>
                <c:pt idx="454">
                  <c:v>0.1150849779875161</c:v>
                </c:pt>
                <c:pt idx="455">
                  <c:v>0.11506595554412194</c:v>
                </c:pt>
                <c:pt idx="456">
                  <c:v>0.11504107509960679</c:v>
                </c:pt>
                <c:pt idx="457">
                  <c:v>0.11503859790485134</c:v>
                </c:pt>
                <c:pt idx="458">
                  <c:v>0.11502105639074568</c:v>
                </c:pt>
                <c:pt idx="459">
                  <c:v>0.11501311015891806</c:v>
                </c:pt>
                <c:pt idx="460">
                  <c:v>0.11501234822929488</c:v>
                </c:pt>
                <c:pt idx="461">
                  <c:v>0.57682156849935984</c:v>
                </c:pt>
                <c:pt idx="462">
                  <c:v>0.57682156849935984</c:v>
                </c:pt>
                <c:pt idx="463">
                  <c:v>0.6545899017797997</c:v>
                </c:pt>
                <c:pt idx="464">
                  <c:v>0.65467325302589141</c:v>
                </c:pt>
                <c:pt idx="465">
                  <c:v>0.65469071525913625</c:v>
                </c:pt>
                <c:pt idx="466">
                  <c:v>0.65478833790802438</c:v>
                </c:pt>
                <c:pt idx="467">
                  <c:v>0.65498731955474443</c:v>
                </c:pt>
                <c:pt idx="468">
                  <c:v>0.67658971068013551</c:v>
                </c:pt>
                <c:pt idx="469">
                  <c:v>0.68731299787533184</c:v>
                </c:pt>
                <c:pt idx="470">
                  <c:v>0.68731299787533184</c:v>
                </c:pt>
                <c:pt idx="471">
                  <c:v>0.71055310838356411</c:v>
                </c:pt>
                <c:pt idx="472">
                  <c:v>0.70878209696688077</c:v>
                </c:pt>
                <c:pt idx="473">
                  <c:v>0.39770109849268642</c:v>
                </c:pt>
                <c:pt idx="474">
                  <c:v>0.34976302937362302</c:v>
                </c:pt>
                <c:pt idx="475">
                  <c:v>0.30176084559285099</c:v>
                </c:pt>
                <c:pt idx="476">
                  <c:v>0.2295787982461269</c:v>
                </c:pt>
                <c:pt idx="477">
                  <c:v>0.22956526325255577</c:v>
                </c:pt>
                <c:pt idx="478">
                  <c:v>0.11505958207141753</c:v>
                </c:pt>
                <c:pt idx="479">
                  <c:v>0.11505279835005457</c:v>
                </c:pt>
                <c:pt idx="480">
                  <c:v>0.1150306213170376</c:v>
                </c:pt>
                <c:pt idx="481">
                  <c:v>0.11501567421101623</c:v>
                </c:pt>
                <c:pt idx="482">
                  <c:v>0.11498603666637747</c:v>
                </c:pt>
                <c:pt idx="483">
                  <c:v>0.1149655367957636</c:v>
                </c:pt>
                <c:pt idx="484">
                  <c:v>0.11493500583025089</c:v>
                </c:pt>
                <c:pt idx="485">
                  <c:v>0.57637913083492742</c:v>
                </c:pt>
                <c:pt idx="486">
                  <c:v>0.57647169676529997</c:v>
                </c:pt>
                <c:pt idx="487">
                  <c:v>0.65439865030475042</c:v>
                </c:pt>
                <c:pt idx="488">
                  <c:v>0.65448039671356306</c:v>
                </c:pt>
                <c:pt idx="489">
                  <c:v>0.65460449431901035</c:v>
                </c:pt>
                <c:pt idx="490">
                  <c:v>0.65472482147493016</c:v>
                </c:pt>
                <c:pt idx="491">
                  <c:v>0.65475841232590126</c:v>
                </c:pt>
                <c:pt idx="492">
                  <c:v>0.65490594815455516</c:v>
                </c:pt>
                <c:pt idx="493">
                  <c:v>0.66938824812185149</c:v>
                </c:pt>
                <c:pt idx="494">
                  <c:v>0.7312787223512206</c:v>
                </c:pt>
                <c:pt idx="495">
                  <c:v>0.73670377821760791</c:v>
                </c:pt>
                <c:pt idx="496">
                  <c:v>0.74021884337072841</c:v>
                </c:pt>
                <c:pt idx="497">
                  <c:v>8.4166641717505306E-2</c:v>
                </c:pt>
                <c:pt idx="498">
                  <c:v>0.46472894845178503</c:v>
                </c:pt>
                <c:pt idx="499">
                  <c:v>0.39270944990029422</c:v>
                </c:pt>
                <c:pt idx="500">
                  <c:v>0.32076702180485023</c:v>
                </c:pt>
                <c:pt idx="501">
                  <c:v>0.23619658390327242</c:v>
                </c:pt>
                <c:pt idx="502">
                  <c:v>0.11504395355066843</c:v>
                </c:pt>
                <c:pt idx="503">
                  <c:v>0.11503697556636316</c:v>
                </c:pt>
                <c:pt idx="504">
                  <c:v>0.11496880142187384</c:v>
                </c:pt>
                <c:pt idx="505">
                  <c:v>0.11502274378409691</c:v>
                </c:pt>
                <c:pt idx="506">
                  <c:v>0.11495204520332966</c:v>
                </c:pt>
                <c:pt idx="507">
                  <c:v>0.11496502404438654</c:v>
                </c:pt>
                <c:pt idx="508">
                  <c:v>0.11492870527023841</c:v>
                </c:pt>
                <c:pt idx="509">
                  <c:v>0.57643265159675705</c:v>
                </c:pt>
                <c:pt idx="510">
                  <c:v>0.57644241287854858</c:v>
                </c:pt>
                <c:pt idx="511">
                  <c:v>0.65460861281144411</c:v>
                </c:pt>
                <c:pt idx="512">
                  <c:v>0.65481591481565582</c:v>
                </c:pt>
                <c:pt idx="513">
                  <c:v>0.66037017165029133</c:v>
                </c:pt>
                <c:pt idx="514">
                  <c:v>0.69247830341481043</c:v>
                </c:pt>
                <c:pt idx="515">
                  <c:v>0.72261926470925519</c:v>
                </c:pt>
                <c:pt idx="516">
                  <c:v>0.76515461266103302</c:v>
                </c:pt>
                <c:pt idx="517">
                  <c:v>0.77783130637696829</c:v>
                </c:pt>
                <c:pt idx="518">
                  <c:v>0.79369322693455002</c:v>
                </c:pt>
                <c:pt idx="519">
                  <c:v>0.78123706072191423</c:v>
                </c:pt>
                <c:pt idx="520">
                  <c:v>0.77228162027047842</c:v>
                </c:pt>
                <c:pt idx="521">
                  <c:v>0.13635261081306257</c:v>
                </c:pt>
                <c:pt idx="522">
                  <c:v>0.12212230016196685</c:v>
                </c:pt>
                <c:pt idx="523">
                  <c:v>8.4161142398804692E-2</c:v>
                </c:pt>
                <c:pt idx="524">
                  <c:v>0.40704694354665261</c:v>
                </c:pt>
                <c:pt idx="525">
                  <c:v>0.33510859390264042</c:v>
                </c:pt>
                <c:pt idx="526">
                  <c:v>0.14145870709782263</c:v>
                </c:pt>
                <c:pt idx="527">
                  <c:v>0.1249563805306477</c:v>
                </c:pt>
                <c:pt idx="528">
                  <c:v>0.11497660647028946</c:v>
                </c:pt>
                <c:pt idx="529">
                  <c:v>0.11499161871550947</c:v>
                </c:pt>
                <c:pt idx="530">
                  <c:v>0.11493942918107983</c:v>
                </c:pt>
                <c:pt idx="531">
                  <c:v>0.11491842122854022</c:v>
                </c:pt>
                <c:pt idx="532">
                  <c:v>0.11492379352823646</c:v>
                </c:pt>
                <c:pt idx="533">
                  <c:v>0.57668710491627762</c:v>
                </c:pt>
                <c:pt idx="534">
                  <c:v>0.57667024421741386</c:v>
                </c:pt>
                <c:pt idx="535">
                  <c:v>0.65438740530755801</c:v>
                </c:pt>
                <c:pt idx="536">
                  <c:v>0.65460139304273246</c:v>
                </c:pt>
                <c:pt idx="537">
                  <c:v>0.65470803622426188</c:v>
                </c:pt>
                <c:pt idx="538">
                  <c:v>0.65481283478281493</c:v>
                </c:pt>
                <c:pt idx="539">
                  <c:v>0.6603598095494817</c:v>
                </c:pt>
                <c:pt idx="540">
                  <c:v>0.68016043461164799</c:v>
                </c:pt>
                <c:pt idx="541">
                  <c:v>0.66577020848974044</c:v>
                </c:pt>
                <c:pt idx="542">
                  <c:v>0.68369053890967491</c:v>
                </c:pt>
                <c:pt idx="543">
                  <c:v>0.68554226503122273</c:v>
                </c:pt>
                <c:pt idx="544">
                  <c:v>0.70517310774655795</c:v>
                </c:pt>
                <c:pt idx="545">
                  <c:v>0.47451418261977385</c:v>
                </c:pt>
                <c:pt idx="546">
                  <c:v>0.36895410937475087</c:v>
                </c:pt>
                <c:pt idx="547">
                  <c:v>0.3160857359269244</c:v>
                </c:pt>
                <c:pt idx="548">
                  <c:v>0.22956314395604013</c:v>
                </c:pt>
                <c:pt idx="549">
                  <c:v>0.22952270742962977</c:v>
                </c:pt>
                <c:pt idx="550">
                  <c:v>0.11502519733590494</c:v>
                </c:pt>
                <c:pt idx="551">
                  <c:v>0.1150003809036893</c:v>
                </c:pt>
                <c:pt idx="552">
                  <c:v>0.1149626807933576</c:v>
                </c:pt>
                <c:pt idx="553">
                  <c:v>0.1149472750659048</c:v>
                </c:pt>
                <c:pt idx="554">
                  <c:v>0.1148895790078511</c:v>
                </c:pt>
                <c:pt idx="555">
                  <c:v>0.11490256124259494</c:v>
                </c:pt>
                <c:pt idx="556">
                  <c:v>0.11485573625753043</c:v>
                </c:pt>
                <c:pt idx="557">
                  <c:v>0.57634466292757613</c:v>
                </c:pt>
                <c:pt idx="558">
                  <c:v>0.57630377661871957</c:v>
                </c:pt>
                <c:pt idx="559">
                  <c:v>0.65439865030475042</c:v>
                </c:pt>
                <c:pt idx="560">
                  <c:v>0.65456508506786881</c:v>
                </c:pt>
                <c:pt idx="561">
                  <c:v>0.65473668044202304</c:v>
                </c:pt>
                <c:pt idx="562">
                  <c:v>0.65491287014653554</c:v>
                </c:pt>
                <c:pt idx="563">
                  <c:v>0.67655256169318179</c:v>
                </c:pt>
                <c:pt idx="564">
                  <c:v>0.70521361602337251</c:v>
                </c:pt>
                <c:pt idx="565">
                  <c:v>0.74031037170683023</c:v>
                </c:pt>
                <c:pt idx="566">
                  <c:v>0.76899922247510355</c:v>
                </c:pt>
                <c:pt idx="567">
                  <c:v>0.77950858982151072</c:v>
                </c:pt>
                <c:pt idx="568">
                  <c:v>0.78492980948740287</c:v>
                </c:pt>
                <c:pt idx="569">
                  <c:v>0.18376228258647151</c:v>
                </c:pt>
                <c:pt idx="570">
                  <c:v>0.15531735206305655</c:v>
                </c:pt>
                <c:pt idx="571">
                  <c:v>7.9453495468679886E-2</c:v>
                </c:pt>
                <c:pt idx="572">
                  <c:v>0.39259370591573745</c:v>
                </c:pt>
                <c:pt idx="573">
                  <c:v>0.29193676053259937</c:v>
                </c:pt>
                <c:pt idx="574">
                  <c:v>0.13485832585701812</c:v>
                </c:pt>
                <c:pt idx="575">
                  <c:v>0.11502148459983054</c:v>
                </c:pt>
                <c:pt idx="576">
                  <c:v>0.11491699870759571</c:v>
                </c:pt>
                <c:pt idx="577">
                  <c:v>0.11492857020241241</c:v>
                </c:pt>
                <c:pt idx="578">
                  <c:v>0.11489343012191752</c:v>
                </c:pt>
                <c:pt idx="579">
                  <c:v>0.11490866266533353</c:v>
                </c:pt>
                <c:pt idx="580">
                  <c:v>0.11489998900962789</c:v>
                </c:pt>
                <c:pt idx="581">
                  <c:v>0.57643211142451145</c:v>
                </c:pt>
                <c:pt idx="582">
                  <c:v>0.57651610854589086</c:v>
                </c:pt>
                <c:pt idx="583">
                  <c:v>0.65443743941359356</c:v>
                </c:pt>
                <c:pt idx="584">
                  <c:v>0.65476730961262852</c:v>
                </c:pt>
                <c:pt idx="585">
                  <c:v>0.65676226408609473</c:v>
                </c:pt>
                <c:pt idx="586">
                  <c:v>0.70146068302399622</c:v>
                </c:pt>
                <c:pt idx="587">
                  <c:v>0.72622940279077708</c:v>
                </c:pt>
                <c:pt idx="588">
                  <c:v>0.76507218616089945</c:v>
                </c:pt>
                <c:pt idx="589">
                  <c:v>0.78123706072191423</c:v>
                </c:pt>
                <c:pt idx="590">
                  <c:v>0.80969323197483178</c:v>
                </c:pt>
                <c:pt idx="591">
                  <c:v>0.81698160351440141</c:v>
                </c:pt>
                <c:pt idx="592">
                  <c:v>0.81330448078663886</c:v>
                </c:pt>
                <c:pt idx="593">
                  <c:v>0.25543814044472629</c:v>
                </c:pt>
                <c:pt idx="594">
                  <c:v>0.2216594693683844</c:v>
                </c:pt>
                <c:pt idx="595">
                  <c:v>0.15531574979992244</c:v>
                </c:pt>
                <c:pt idx="596">
                  <c:v>0.48402473438187776</c:v>
                </c:pt>
                <c:pt idx="597">
                  <c:v>0.42641550922178956</c:v>
                </c:pt>
                <c:pt idx="598">
                  <c:v>0.23411541475661737</c:v>
                </c:pt>
                <c:pt idx="599">
                  <c:v>0.14148525417143704</c:v>
                </c:pt>
                <c:pt idx="600">
                  <c:v>0.11502198097356602</c:v>
                </c:pt>
                <c:pt idx="601">
                  <c:v>0.11499971279669129</c:v>
                </c:pt>
                <c:pt idx="602">
                  <c:v>0.11490423828723295</c:v>
                </c:pt>
                <c:pt idx="603">
                  <c:v>0.11488923086754352</c:v>
                </c:pt>
                <c:pt idx="604">
                  <c:v>0.11490922114108479</c:v>
                </c:pt>
                <c:pt idx="605">
                  <c:v>0.57648522517132605</c:v>
                </c:pt>
                <c:pt idx="606">
                  <c:v>0.57662360336074348</c:v>
                </c:pt>
                <c:pt idx="607">
                  <c:v>0.65465831192637891</c:v>
                </c:pt>
                <c:pt idx="608">
                  <c:v>0.65491517713452985</c:v>
                </c:pt>
                <c:pt idx="609">
                  <c:v>0.69785808357157497</c:v>
                </c:pt>
                <c:pt idx="610">
                  <c:v>0.7401578244967183</c:v>
                </c:pt>
                <c:pt idx="611">
                  <c:v>0.76145102944278853</c:v>
                </c:pt>
                <c:pt idx="612">
                  <c:v>0.79358239426907373</c:v>
                </c:pt>
                <c:pt idx="613">
                  <c:v>0.81670691501090564</c:v>
                </c:pt>
                <c:pt idx="614">
                  <c:v>0.8343907471124421</c:v>
                </c:pt>
                <c:pt idx="615">
                  <c:v>0.84018741556308929</c:v>
                </c:pt>
                <c:pt idx="616">
                  <c:v>0.84533439314074466</c:v>
                </c:pt>
                <c:pt idx="617">
                  <c:v>0.27846229598649991</c:v>
                </c:pt>
                <c:pt idx="618">
                  <c:v>0.26827657157163354</c:v>
                </c:pt>
                <c:pt idx="619">
                  <c:v>0.21685912207706923</c:v>
                </c:pt>
                <c:pt idx="620">
                  <c:v>0.16004907837539786</c:v>
                </c:pt>
                <c:pt idx="621">
                  <c:v>0.10315320102753822</c:v>
                </c:pt>
                <c:pt idx="622">
                  <c:v>0.28162365720540328</c:v>
                </c:pt>
                <c:pt idx="623">
                  <c:v>0.14145870709782263</c:v>
                </c:pt>
                <c:pt idx="624">
                  <c:v>0.11501812664487579</c:v>
                </c:pt>
                <c:pt idx="625">
                  <c:v>0.11495985385916346</c:v>
                </c:pt>
                <c:pt idx="626">
                  <c:v>0.11494703981570856</c:v>
                </c:pt>
                <c:pt idx="627">
                  <c:v>0.11492736344112979</c:v>
                </c:pt>
                <c:pt idx="628">
                  <c:v>0.11495842749390281</c:v>
                </c:pt>
                <c:pt idx="629">
                  <c:v>0.57668431141959009</c:v>
                </c:pt>
                <c:pt idx="630">
                  <c:v>0.57660204161286999</c:v>
                </c:pt>
                <c:pt idx="631">
                  <c:v>0.65478185752886942</c:v>
                </c:pt>
                <c:pt idx="632">
                  <c:v>0.66569866790788068</c:v>
                </c:pt>
                <c:pt idx="633">
                  <c:v>0.68895868657333459</c:v>
                </c:pt>
                <c:pt idx="634">
                  <c:v>0.72440206499304571</c:v>
                </c:pt>
                <c:pt idx="635">
                  <c:v>0.77183603702252246</c:v>
                </c:pt>
                <c:pt idx="636">
                  <c:v>0.80564897618413056</c:v>
                </c:pt>
                <c:pt idx="637">
                  <c:v>0.81453371378766704</c:v>
                </c:pt>
                <c:pt idx="638">
                  <c:v>0.82870469740523311</c:v>
                </c:pt>
                <c:pt idx="639">
                  <c:v>0.84287669418002908</c:v>
                </c:pt>
                <c:pt idx="640">
                  <c:v>0.82901070970044799</c:v>
                </c:pt>
                <c:pt idx="641">
                  <c:v>0.23577434664126734</c:v>
                </c:pt>
                <c:pt idx="642">
                  <c:v>0.25824451307316598</c:v>
                </c:pt>
                <c:pt idx="643">
                  <c:v>0.20742305958675544</c:v>
                </c:pt>
                <c:pt idx="644">
                  <c:v>9.8429072799565337E-2</c:v>
                </c:pt>
                <c:pt idx="645">
                  <c:v>0.48378912313499645</c:v>
                </c:pt>
                <c:pt idx="646">
                  <c:v>0.27200550516158511</c:v>
                </c:pt>
                <c:pt idx="647">
                  <c:v>0.30522961557810496</c:v>
                </c:pt>
                <c:pt idx="648">
                  <c:v>0.24342895409515933</c:v>
                </c:pt>
                <c:pt idx="649">
                  <c:v>0.1150017422785907</c:v>
                </c:pt>
                <c:pt idx="650">
                  <c:v>0.11500850418543118</c:v>
                </c:pt>
                <c:pt idx="651">
                  <c:v>0.11493556081383159</c:v>
                </c:pt>
                <c:pt idx="652">
                  <c:v>0.11493144768911991</c:v>
                </c:pt>
                <c:pt idx="653">
                  <c:v>0.57660856738233823</c:v>
                </c:pt>
                <c:pt idx="654">
                  <c:v>0.57677012056140586</c:v>
                </c:pt>
                <c:pt idx="655">
                  <c:v>0.65454886493502917</c:v>
                </c:pt>
                <c:pt idx="656">
                  <c:v>0.65489245956954334</c:v>
                </c:pt>
                <c:pt idx="657">
                  <c:v>0.6924644791533886</c:v>
                </c:pt>
                <c:pt idx="658">
                  <c:v>0.72605472776732149</c:v>
                </c:pt>
                <c:pt idx="659">
                  <c:v>0.75768923018371659</c:v>
                </c:pt>
                <c:pt idx="660">
                  <c:v>0.7790282108506339</c:v>
                </c:pt>
                <c:pt idx="661">
                  <c:v>0.81663824290005083</c:v>
                </c:pt>
                <c:pt idx="662">
                  <c:v>0.83833298759246522</c:v>
                </c:pt>
                <c:pt idx="663">
                  <c:v>0.85623600956023194</c:v>
                </c:pt>
                <c:pt idx="664">
                  <c:v>0.86833288409651221</c:v>
                </c:pt>
                <c:pt idx="665">
                  <c:v>0.29727294029107204</c:v>
                </c:pt>
                <c:pt idx="666">
                  <c:v>0.28266883283876526</c:v>
                </c:pt>
                <c:pt idx="667">
                  <c:v>0.25668018118764907</c:v>
                </c:pt>
                <c:pt idx="668">
                  <c:v>0.21209542977286469</c:v>
                </c:pt>
                <c:pt idx="669">
                  <c:v>0.12688838540565453</c:v>
                </c:pt>
                <c:pt idx="670">
                  <c:v>0.27661888363382153</c:v>
                </c:pt>
                <c:pt idx="671">
                  <c:v>0.21963626470517569</c:v>
                </c:pt>
                <c:pt idx="672">
                  <c:v>0.11496522861751995</c:v>
                </c:pt>
                <c:pt idx="673">
                  <c:v>0.17692326019556784</c:v>
                </c:pt>
                <c:pt idx="674">
                  <c:v>0.11495668379933889</c:v>
                </c:pt>
                <c:pt idx="675">
                  <c:v>0.11493321255232866</c:v>
                </c:pt>
                <c:pt idx="676">
                  <c:v>0.11494979952243146</c:v>
                </c:pt>
                <c:pt idx="677">
                  <c:v>0.57675732900526877</c:v>
                </c:pt>
                <c:pt idx="678">
                  <c:v>0.57681295429890722</c:v>
                </c:pt>
                <c:pt idx="679">
                  <c:v>0.6548381802454829</c:v>
                </c:pt>
                <c:pt idx="680">
                  <c:v>0.67103042973215488</c:v>
                </c:pt>
                <c:pt idx="681">
                  <c:v>0.71364366664587964</c:v>
                </c:pt>
                <c:pt idx="682">
                  <c:v>0.73811626364062966</c:v>
                </c:pt>
                <c:pt idx="683">
                  <c:v>0.77893213511079418</c:v>
                </c:pt>
                <c:pt idx="684">
                  <c:v>0.79836101808762672</c:v>
                </c:pt>
                <c:pt idx="685">
                  <c:v>0.83775610766518149</c:v>
                </c:pt>
                <c:pt idx="686">
                  <c:v>0.84851233990099961</c:v>
                </c:pt>
                <c:pt idx="687">
                  <c:v>0.86978088260098374</c:v>
                </c:pt>
                <c:pt idx="688">
                  <c:v>0.87132753891315551</c:v>
                </c:pt>
                <c:pt idx="689">
                  <c:v>0.29716448907267667</c:v>
                </c:pt>
                <c:pt idx="690">
                  <c:v>0.28859916620690612</c:v>
                </c:pt>
                <c:pt idx="691">
                  <c:v>0.27416574401244626</c:v>
                </c:pt>
                <c:pt idx="692">
                  <c:v>0.19792369076355165</c:v>
                </c:pt>
                <c:pt idx="693">
                  <c:v>0.11266114157876948</c:v>
                </c:pt>
                <c:pt idx="694">
                  <c:v>0.18163693706433692</c:v>
                </c:pt>
                <c:pt idx="695">
                  <c:v>0.11499986688399508</c:v>
                </c:pt>
                <c:pt idx="696">
                  <c:v>0.1149882272665928</c:v>
                </c:pt>
                <c:pt idx="697">
                  <c:v>0.11500557466091164</c:v>
                </c:pt>
                <c:pt idx="698">
                  <c:v>0.11500906364847215</c:v>
                </c:pt>
                <c:pt idx="699">
                  <c:v>0.11500133687681945</c:v>
                </c:pt>
                <c:pt idx="700">
                  <c:v>0.11498937494982578</c:v>
                </c:pt>
                <c:pt idx="701">
                  <c:v>0.57696236676767743</c:v>
                </c:pt>
                <c:pt idx="702">
                  <c:v>0.57677445861946963</c:v>
                </c:pt>
                <c:pt idx="703">
                  <c:v>0.65484166695371104</c:v>
                </c:pt>
                <c:pt idx="704">
                  <c:v>0.70311461522516816</c:v>
                </c:pt>
                <c:pt idx="705">
                  <c:v>0.7503875129587757</c:v>
                </c:pt>
                <c:pt idx="706">
                  <c:v>0.78603102008898496</c:v>
                </c:pt>
                <c:pt idx="707">
                  <c:v>0.81939763951894984</c:v>
                </c:pt>
                <c:pt idx="708">
                  <c:v>0.85490523083857206</c:v>
                </c:pt>
                <c:pt idx="709">
                  <c:v>0.88092661208185319</c:v>
                </c:pt>
                <c:pt idx="710">
                  <c:v>0.89938653748858199</c:v>
                </c:pt>
                <c:pt idx="711">
                  <c:v>0.90933928344598125</c:v>
                </c:pt>
                <c:pt idx="712">
                  <c:v>0.90715781599616629</c:v>
                </c:pt>
                <c:pt idx="713">
                  <c:v>0.334780208130043</c:v>
                </c:pt>
                <c:pt idx="714">
                  <c:v>0.27676950858922428</c:v>
                </c:pt>
                <c:pt idx="715">
                  <c:v>0.23095719712452401</c:v>
                </c:pt>
                <c:pt idx="716">
                  <c:v>0.12216591632565098</c:v>
                </c:pt>
                <c:pt idx="717">
                  <c:v>0.43541168905857003</c:v>
                </c:pt>
                <c:pt idx="718">
                  <c:v>0.22422418134535013</c:v>
                </c:pt>
                <c:pt idx="719">
                  <c:v>0.12818462928034832</c:v>
                </c:pt>
                <c:pt idx="720">
                  <c:v>0.11495672565627078</c:v>
                </c:pt>
                <c:pt idx="721">
                  <c:v>0.11493628004479249</c:v>
                </c:pt>
                <c:pt idx="722">
                  <c:v>0.11492775269902955</c:v>
                </c:pt>
                <c:pt idx="723">
                  <c:v>0.11492988760718781</c:v>
                </c:pt>
                <c:pt idx="724">
                  <c:v>0.11495432558588856</c:v>
                </c:pt>
                <c:pt idx="725">
                  <c:v>0.57713815859643858</c:v>
                </c:pt>
                <c:pt idx="726">
                  <c:v>0.57694357949823583</c:v>
                </c:pt>
                <c:pt idx="727">
                  <c:v>0.66207567885483576</c:v>
                </c:pt>
                <c:pt idx="728">
                  <c:v>0.69767283400395641</c:v>
                </c:pt>
                <c:pt idx="729">
                  <c:v>0.73263080326658769</c:v>
                </c:pt>
                <c:pt idx="730">
                  <c:v>0.77152412900415646</c:v>
                </c:pt>
                <c:pt idx="731">
                  <c:v>0.80339659726772084</c:v>
                </c:pt>
                <c:pt idx="732">
                  <c:v>0.83534387604783433</c:v>
                </c:pt>
                <c:pt idx="733">
                  <c:v>0.86377517180607721</c:v>
                </c:pt>
                <c:pt idx="734">
                  <c:v>0.85695412793230008</c:v>
                </c:pt>
                <c:pt idx="735">
                  <c:v>0.82641684922975023</c:v>
                </c:pt>
                <c:pt idx="736">
                  <c:v>0.81663824290005083</c:v>
                </c:pt>
                <c:pt idx="737">
                  <c:v>0.23581211708737176</c:v>
                </c:pt>
                <c:pt idx="738">
                  <c:v>0.11267361565229095</c:v>
                </c:pt>
                <c:pt idx="739">
                  <c:v>0.44033941258636172</c:v>
                </c:pt>
                <c:pt idx="740">
                  <c:v>0.35881333085723599</c:v>
                </c:pt>
                <c:pt idx="741">
                  <c:v>0.24278243071845471</c:v>
                </c:pt>
                <c:pt idx="742">
                  <c:v>0.11493701897667753</c:v>
                </c:pt>
                <c:pt idx="743">
                  <c:v>0.11494887659231177</c:v>
                </c:pt>
                <c:pt idx="744">
                  <c:v>0.11492828655751466</c:v>
                </c:pt>
                <c:pt idx="745">
                  <c:v>0.11496647593506103</c:v>
                </c:pt>
                <c:pt idx="746">
                  <c:v>0.11493409084383127</c:v>
                </c:pt>
                <c:pt idx="747">
                  <c:v>0.11491507101905156</c:v>
                </c:pt>
                <c:pt idx="748">
                  <c:v>0.11491186222378734</c:v>
                </c:pt>
                <c:pt idx="749">
                  <c:v>0.57655617638449275</c:v>
                </c:pt>
                <c:pt idx="750">
                  <c:v>0.57666737953322034</c:v>
                </c:pt>
                <c:pt idx="751">
                  <c:v>0.65477249890421541</c:v>
                </c:pt>
                <c:pt idx="752">
                  <c:v>0.67822205732895358</c:v>
                </c:pt>
                <c:pt idx="753">
                  <c:v>0.72413463505026143</c:v>
                </c:pt>
                <c:pt idx="754">
                  <c:v>0.75225249533737915</c:v>
                </c:pt>
                <c:pt idx="755">
                  <c:v>0.79093660612773464</c:v>
                </c:pt>
                <c:pt idx="756">
                  <c:v>0.81953935593865712</c:v>
                </c:pt>
                <c:pt idx="757">
                  <c:v>0.84119560009550653</c:v>
                </c:pt>
                <c:pt idx="758">
                  <c:v>0.8570505108762847</c:v>
                </c:pt>
                <c:pt idx="759">
                  <c:v>0.82312395746179723</c:v>
                </c:pt>
                <c:pt idx="760">
                  <c:v>0.80339659726772084</c:v>
                </c:pt>
                <c:pt idx="761">
                  <c:v>0.20736727906723798</c:v>
                </c:pt>
                <c:pt idx="762">
                  <c:v>9.8481051372526593E-2</c:v>
                </c:pt>
                <c:pt idx="763">
                  <c:v>7.481994325236678E-2</c:v>
                </c:pt>
                <c:pt idx="764">
                  <c:v>0.43055708904267093</c:v>
                </c:pt>
                <c:pt idx="765">
                  <c:v>0.33003836451673452</c:v>
                </c:pt>
                <c:pt idx="766">
                  <c:v>0.11494872762628089</c:v>
                </c:pt>
                <c:pt idx="767">
                  <c:v>0.11496569040390699</c:v>
                </c:pt>
                <c:pt idx="768">
                  <c:v>0.13150401609677026</c:v>
                </c:pt>
                <c:pt idx="769">
                  <c:v>0.11498761084856729</c:v>
                </c:pt>
                <c:pt idx="770">
                  <c:v>0.11493239674795766</c:v>
                </c:pt>
                <c:pt idx="771">
                  <c:v>0.1149024523092063</c:v>
                </c:pt>
                <c:pt idx="772">
                  <c:v>0.11491632903974978</c:v>
                </c:pt>
                <c:pt idx="773">
                  <c:v>0.57653795222410176</c:v>
                </c:pt>
                <c:pt idx="774">
                  <c:v>0.57676863258685207</c:v>
                </c:pt>
                <c:pt idx="775">
                  <c:v>0.65478874344646476</c:v>
                </c:pt>
                <c:pt idx="776">
                  <c:v>0.68348806120218064</c:v>
                </c:pt>
                <c:pt idx="777">
                  <c:v>0.71888490072444933</c:v>
                </c:pt>
                <c:pt idx="778">
                  <c:v>0.75929633264380147</c:v>
                </c:pt>
                <c:pt idx="779">
                  <c:v>0.76963771766055278</c:v>
                </c:pt>
                <c:pt idx="780">
                  <c:v>0.78025847608744114</c:v>
                </c:pt>
                <c:pt idx="781">
                  <c:v>0.81897249040815612</c:v>
                </c:pt>
                <c:pt idx="782">
                  <c:v>0.80684625518593289</c:v>
                </c:pt>
                <c:pt idx="783">
                  <c:v>0.84761371839818389</c:v>
                </c:pt>
                <c:pt idx="784">
                  <c:v>0.86202223247408061</c:v>
                </c:pt>
                <c:pt idx="785">
                  <c:v>0.27249642533698498</c:v>
                </c:pt>
                <c:pt idx="786">
                  <c:v>0.11269232767957481</c:v>
                </c:pt>
                <c:pt idx="787">
                  <c:v>8.4282133190919789E-2</c:v>
                </c:pt>
                <c:pt idx="788">
                  <c:v>0.38263203943274543</c:v>
                </c:pt>
                <c:pt idx="789">
                  <c:v>0.30610174571247917</c:v>
                </c:pt>
                <c:pt idx="790">
                  <c:v>0.12486457711250866</c:v>
                </c:pt>
                <c:pt idx="791">
                  <c:v>0.11494317796633481</c:v>
                </c:pt>
                <c:pt idx="792">
                  <c:v>0.11491078135897682</c:v>
                </c:pt>
                <c:pt idx="793">
                  <c:v>0.11493628004479249</c:v>
                </c:pt>
                <c:pt idx="794">
                  <c:v>0.11493313090890012</c:v>
                </c:pt>
                <c:pt idx="795">
                  <c:v>0.11494649320371172</c:v>
                </c:pt>
                <c:pt idx="796">
                  <c:v>0.11829294925077952</c:v>
                </c:pt>
                <c:pt idx="797">
                  <c:v>0.5770027613778973</c:v>
                </c:pt>
                <c:pt idx="798">
                  <c:v>0.57716462807810565</c:v>
                </c:pt>
                <c:pt idx="799">
                  <c:v>0.6548505169926393</c:v>
                </c:pt>
                <c:pt idx="800">
                  <c:v>0.68173113229232762</c:v>
                </c:pt>
                <c:pt idx="801">
                  <c:v>0.72585509902582834</c:v>
                </c:pt>
                <c:pt idx="802">
                  <c:v>0.75738524039071886</c:v>
                </c:pt>
                <c:pt idx="803">
                  <c:v>0.79088214357127973</c:v>
                </c:pt>
                <c:pt idx="804">
                  <c:v>0.92528026299662647</c:v>
                </c:pt>
                <c:pt idx="805">
                  <c:v>0.84077134745761939</c:v>
                </c:pt>
                <c:pt idx="806">
                  <c:v>0.84621726986544943</c:v>
                </c:pt>
                <c:pt idx="807">
                  <c:v>0.78587605256793081</c:v>
                </c:pt>
                <c:pt idx="808">
                  <c:v>0.71343770994603228</c:v>
                </c:pt>
                <c:pt idx="809">
                  <c:v>0.32040168270861508</c:v>
                </c:pt>
                <c:pt idx="810">
                  <c:v>0.43526856142691267</c:v>
                </c:pt>
                <c:pt idx="811">
                  <c:v>0.38257703695822776</c:v>
                </c:pt>
                <c:pt idx="812">
                  <c:v>0.36832742677811214</c:v>
                </c:pt>
                <c:pt idx="813">
                  <c:v>0.32517880942824762</c:v>
                </c:pt>
                <c:pt idx="814">
                  <c:v>0.20042026053136466</c:v>
                </c:pt>
                <c:pt idx="815">
                  <c:v>0.17670871013743764</c:v>
                </c:pt>
                <c:pt idx="816">
                  <c:v>0.11491988543175194</c:v>
                </c:pt>
                <c:pt idx="817">
                  <c:v>0.11494452378730038</c:v>
                </c:pt>
                <c:pt idx="818">
                  <c:v>0.11492881705714267</c:v>
                </c:pt>
                <c:pt idx="819">
                  <c:v>0.11497543469162121</c:v>
                </c:pt>
                <c:pt idx="820">
                  <c:v>0.11497611093933315</c:v>
                </c:pt>
                <c:pt idx="821">
                  <c:v>0.5769400833827425</c:v>
                </c:pt>
                <c:pt idx="822">
                  <c:v>0.57681083484785811</c:v>
                </c:pt>
                <c:pt idx="823">
                  <c:v>0.65486242017912111</c:v>
                </c:pt>
                <c:pt idx="824">
                  <c:v>0.69056010009096402</c:v>
                </c:pt>
                <c:pt idx="825">
                  <c:v>0.71358187965041131</c:v>
                </c:pt>
                <c:pt idx="826">
                  <c:v>0.7272483835485859</c:v>
                </c:pt>
                <c:pt idx="827">
                  <c:v>0.88348100511203331</c:v>
                </c:pt>
                <c:pt idx="828">
                  <c:v>0.93136922650798015</c:v>
                </c:pt>
                <c:pt idx="829">
                  <c:v>0.82129527614733633</c:v>
                </c:pt>
                <c:pt idx="830">
                  <c:v>0.80134107484732764</c:v>
                </c:pt>
                <c:pt idx="831">
                  <c:v>0.93614270644625053</c:v>
                </c:pt>
                <c:pt idx="832">
                  <c:v>0.82634149597004192</c:v>
                </c:pt>
                <c:pt idx="833">
                  <c:v>0.25232022987090835</c:v>
                </c:pt>
                <c:pt idx="834">
                  <c:v>0.16949769346870949</c:v>
                </c:pt>
                <c:pt idx="835">
                  <c:v>0.3634298170861936</c:v>
                </c:pt>
                <c:pt idx="836">
                  <c:v>0.31557376534549075</c:v>
                </c:pt>
                <c:pt idx="837">
                  <c:v>0.24605788673975684</c:v>
                </c:pt>
                <c:pt idx="838">
                  <c:v>0.12814137634016648</c:v>
                </c:pt>
                <c:pt idx="839">
                  <c:v>0.12154577035949422</c:v>
                </c:pt>
                <c:pt idx="840">
                  <c:v>0.11491449852699286</c:v>
                </c:pt>
                <c:pt idx="841">
                  <c:v>0.11824219975521605</c:v>
                </c:pt>
                <c:pt idx="842">
                  <c:v>0.11492183910480683</c:v>
                </c:pt>
                <c:pt idx="843">
                  <c:v>0.1149407569945098</c:v>
                </c:pt>
                <c:pt idx="844">
                  <c:v>0.12154212188425535</c:v>
                </c:pt>
                <c:pt idx="845">
                  <c:v>0.5770256834724421</c:v>
                </c:pt>
                <c:pt idx="846">
                  <c:v>0.57703652720370757</c:v>
                </c:pt>
                <c:pt idx="847">
                  <c:v>0.65480480494775728</c:v>
                </c:pt>
                <c:pt idx="848">
                  <c:v>0.65484680835178277</c:v>
                </c:pt>
                <c:pt idx="849">
                  <c:v>0.69222946671348307</c:v>
                </c:pt>
                <c:pt idx="850">
                  <c:v>0.6993391893414812</c:v>
                </c:pt>
                <c:pt idx="851">
                  <c:v>0.71691067493431138</c:v>
                </c:pt>
                <c:pt idx="852">
                  <c:v>0.91313450580817213</c:v>
                </c:pt>
                <c:pt idx="853">
                  <c:v>0.79126338157113529</c:v>
                </c:pt>
                <c:pt idx="854">
                  <c:v>0.80539956696167614</c:v>
                </c:pt>
                <c:pt idx="855">
                  <c:v>0.81602019417285898</c:v>
                </c:pt>
                <c:pt idx="856">
                  <c:v>0.81982278885220528</c:v>
                </c:pt>
                <c:pt idx="857">
                  <c:v>0.25528999682533132</c:v>
                </c:pt>
                <c:pt idx="858">
                  <c:v>0.20265543163299618</c:v>
                </c:pt>
                <c:pt idx="859">
                  <c:v>0.14583495407939395</c:v>
                </c:pt>
                <c:pt idx="860">
                  <c:v>7.9453495468679886E-2</c:v>
                </c:pt>
                <c:pt idx="861">
                  <c:v>0.4741747523310631</c:v>
                </c:pt>
                <c:pt idx="862">
                  <c:v>0.33389844373363803</c:v>
                </c:pt>
                <c:pt idx="863">
                  <c:v>0.21970551434349503</c:v>
                </c:pt>
                <c:pt idx="864">
                  <c:v>0.12493801981262737</c:v>
                </c:pt>
                <c:pt idx="865">
                  <c:v>0.1149946209727329</c:v>
                </c:pt>
                <c:pt idx="866">
                  <c:v>0.11499664844370862</c:v>
                </c:pt>
                <c:pt idx="867">
                  <c:v>0.11496481783013644</c:v>
                </c:pt>
                <c:pt idx="868">
                  <c:v>0.11492620997469692</c:v>
                </c:pt>
                <c:pt idx="869">
                  <c:v>0.57651797956946915</c:v>
                </c:pt>
                <c:pt idx="870">
                  <c:v>0.5766162365866826</c:v>
                </c:pt>
                <c:pt idx="871">
                  <c:v>0.65454568166103044</c:v>
                </c:pt>
                <c:pt idx="872">
                  <c:v>0.65479058884182118</c:v>
                </c:pt>
                <c:pt idx="873">
                  <c:v>0.66032872328323899</c:v>
                </c:pt>
                <c:pt idx="874">
                  <c:v>0.7047718664809719</c:v>
                </c:pt>
                <c:pt idx="875">
                  <c:v>0.725905006225534</c:v>
                </c:pt>
                <c:pt idx="876">
                  <c:v>0.72732550810210117</c:v>
                </c:pt>
                <c:pt idx="877">
                  <c:v>0.72943147191087998</c:v>
                </c:pt>
                <c:pt idx="878">
                  <c:v>0.72442637679262334</c:v>
                </c:pt>
                <c:pt idx="879">
                  <c:v>0.70498390631946728</c:v>
                </c:pt>
                <c:pt idx="880">
                  <c:v>0.7121629262450162</c:v>
                </c:pt>
                <c:pt idx="881">
                  <c:v>0.3638583421722561</c:v>
                </c:pt>
                <c:pt idx="882">
                  <c:v>0.22942132872118923</c:v>
                </c:pt>
                <c:pt idx="883">
                  <c:v>0.22940652360428676</c:v>
                </c:pt>
                <c:pt idx="884">
                  <c:v>0.22939887446483914</c:v>
                </c:pt>
                <c:pt idx="885">
                  <c:v>0.2293903521739433</c:v>
                </c:pt>
                <c:pt idx="886">
                  <c:v>0.11492391562578971</c:v>
                </c:pt>
                <c:pt idx="887">
                  <c:v>0.11492964813559645</c:v>
                </c:pt>
                <c:pt idx="888">
                  <c:v>0.11490462544507905</c:v>
                </c:pt>
                <c:pt idx="889">
                  <c:v>0.11491067491247321</c:v>
                </c:pt>
                <c:pt idx="890">
                  <c:v>0.11489662555493647</c:v>
                </c:pt>
                <c:pt idx="891">
                  <c:v>0.11490192554756422</c:v>
                </c:pt>
                <c:pt idx="892">
                  <c:v>0.11489903297655453</c:v>
                </c:pt>
                <c:pt idx="893">
                  <c:v>0.57644794049684656</c:v>
                </c:pt>
                <c:pt idx="894">
                  <c:v>0.57650595009590344</c:v>
                </c:pt>
                <c:pt idx="895">
                  <c:v>0.65427840172757501</c:v>
                </c:pt>
                <c:pt idx="896">
                  <c:v>0.6544199574294598</c:v>
                </c:pt>
                <c:pt idx="897">
                  <c:v>0.65460591733394857</c:v>
                </c:pt>
                <c:pt idx="898">
                  <c:v>0.65486836630475054</c:v>
                </c:pt>
                <c:pt idx="899">
                  <c:v>0.67468527793030264</c:v>
                </c:pt>
                <c:pt idx="900">
                  <c:v>0.67658042343212033</c:v>
                </c:pt>
                <c:pt idx="901">
                  <c:v>0.69620199163378016</c:v>
                </c:pt>
                <c:pt idx="902">
                  <c:v>0.71397319707886475</c:v>
                </c:pt>
                <c:pt idx="903">
                  <c:v>0.72459655932716127</c:v>
                </c:pt>
                <c:pt idx="904">
                  <c:v>0.7314680324791285</c:v>
                </c:pt>
                <c:pt idx="905">
                  <c:v>0.47931540238037396</c:v>
                </c:pt>
                <c:pt idx="906">
                  <c:v>0.42170993823419511</c:v>
                </c:pt>
                <c:pt idx="907">
                  <c:v>0.32568622320232266</c:v>
                </c:pt>
                <c:pt idx="908">
                  <c:v>0.29690265847294378</c:v>
                </c:pt>
                <c:pt idx="909">
                  <c:v>0.22952587228601759</c:v>
                </c:pt>
                <c:pt idx="910">
                  <c:v>0.11504000072364387</c:v>
                </c:pt>
                <c:pt idx="911">
                  <c:v>0.11502327032464582</c:v>
                </c:pt>
                <c:pt idx="912">
                  <c:v>0.11502977448566543</c:v>
                </c:pt>
                <c:pt idx="913">
                  <c:v>0.11500515432449697</c:v>
                </c:pt>
                <c:pt idx="914">
                  <c:v>0.11496147161195766</c:v>
                </c:pt>
                <c:pt idx="915">
                  <c:v>0.11492749674452321</c:v>
                </c:pt>
                <c:pt idx="916">
                  <c:v>0.1148833260145642</c:v>
                </c:pt>
                <c:pt idx="917">
                  <c:v>0.57624073237677853</c:v>
                </c:pt>
                <c:pt idx="918">
                  <c:v>0.57618309601437545</c:v>
                </c:pt>
                <c:pt idx="919">
                  <c:v>0.65437069881638543</c:v>
                </c:pt>
                <c:pt idx="920">
                  <c:v>0.65443453245245331</c:v>
                </c:pt>
                <c:pt idx="921">
                  <c:v>0.65465038842344014</c:v>
                </c:pt>
                <c:pt idx="922">
                  <c:v>0.65493565091793626</c:v>
                </c:pt>
                <c:pt idx="923">
                  <c:v>0.6855070067979343</c:v>
                </c:pt>
                <c:pt idx="924">
                  <c:v>0.71940067988417344</c:v>
                </c:pt>
                <c:pt idx="925">
                  <c:v>0.7332407073847016</c:v>
                </c:pt>
                <c:pt idx="926">
                  <c:v>0.73496189356526986</c:v>
                </c:pt>
                <c:pt idx="927">
                  <c:v>0.74920429116837228</c:v>
                </c:pt>
                <c:pt idx="928">
                  <c:v>0.74736623597711338</c:v>
                </c:pt>
                <c:pt idx="929">
                  <c:v>7.4657341585931888E-2</c:v>
                </c:pt>
                <c:pt idx="930">
                  <c:v>0.45042102184981342</c:v>
                </c:pt>
                <c:pt idx="931">
                  <c:v>0.39764176861405076</c:v>
                </c:pt>
                <c:pt idx="932">
                  <c:v>0.3160247870382511</c:v>
                </c:pt>
                <c:pt idx="933">
                  <c:v>0.30645474696871239</c:v>
                </c:pt>
                <c:pt idx="934">
                  <c:v>0.11504681125311453</c:v>
                </c:pt>
                <c:pt idx="935">
                  <c:v>0.1150315584673802</c:v>
                </c:pt>
                <c:pt idx="936">
                  <c:v>0.11501676616530483</c:v>
                </c:pt>
                <c:pt idx="937">
                  <c:v>0.11502426591022738</c:v>
                </c:pt>
                <c:pt idx="938">
                  <c:v>0.11501495821917132</c:v>
                </c:pt>
                <c:pt idx="939">
                  <c:v>0.11499748611263154</c:v>
                </c:pt>
                <c:pt idx="940">
                  <c:v>0.11493575555241115</c:v>
                </c:pt>
                <c:pt idx="941">
                  <c:v>0.57628654966859971</c:v>
                </c:pt>
                <c:pt idx="942">
                  <c:v>0.57652880661887285</c:v>
                </c:pt>
                <c:pt idx="943">
                  <c:v>0.65454450092228433</c:v>
                </c:pt>
                <c:pt idx="944">
                  <c:v>0.6547332641054654</c:v>
                </c:pt>
                <c:pt idx="945">
                  <c:v>0.65484485887312271</c:v>
                </c:pt>
                <c:pt idx="946">
                  <c:v>0.66943271298440277</c:v>
                </c:pt>
                <c:pt idx="947">
                  <c:v>0.69629135545496912</c:v>
                </c:pt>
                <c:pt idx="948">
                  <c:v>0.70343957183218497</c:v>
                </c:pt>
                <c:pt idx="949">
                  <c:v>0.71230291413712632</c:v>
                </c:pt>
                <c:pt idx="950">
                  <c:v>0.72121057038586711</c:v>
                </c:pt>
                <c:pt idx="951">
                  <c:v>0.72801963031361272</c:v>
                </c:pt>
                <c:pt idx="952">
                  <c:v>0.72982706333612291</c:v>
                </c:pt>
                <c:pt idx="953">
                  <c:v>0.41231970697981885</c:v>
                </c:pt>
                <c:pt idx="954">
                  <c:v>0.41231970697981885</c:v>
                </c:pt>
                <c:pt idx="955">
                  <c:v>0.36907787293687516</c:v>
                </c:pt>
                <c:pt idx="956">
                  <c:v>0.30184844376137238</c:v>
                </c:pt>
                <c:pt idx="957">
                  <c:v>0.25623222985795679</c:v>
                </c:pt>
                <c:pt idx="958">
                  <c:v>0.11509188030820131</c:v>
                </c:pt>
                <c:pt idx="959">
                  <c:v>0.11504117589684237</c:v>
                </c:pt>
                <c:pt idx="960">
                  <c:v>0.11495219331868084</c:v>
                </c:pt>
                <c:pt idx="961">
                  <c:v>0.11494672615224144</c:v>
                </c:pt>
                <c:pt idx="962">
                  <c:v>0.11488553626010993</c:v>
                </c:pt>
                <c:pt idx="963">
                  <c:v>0.1149679160484164</c:v>
                </c:pt>
                <c:pt idx="964">
                  <c:v>0.11490551488581065</c:v>
                </c:pt>
                <c:pt idx="965">
                  <c:v>0.57642847246170958</c:v>
                </c:pt>
                <c:pt idx="966">
                  <c:v>0.576490629703448</c:v>
                </c:pt>
                <c:pt idx="967">
                  <c:v>0.65440950463778114</c:v>
                </c:pt>
                <c:pt idx="968">
                  <c:v>0.65469733250162221</c:v>
                </c:pt>
                <c:pt idx="969">
                  <c:v>0.65489046311108545</c:v>
                </c:pt>
                <c:pt idx="970">
                  <c:v>0.6711248945116105</c:v>
                </c:pt>
                <c:pt idx="971">
                  <c:v>0.65493040099078115</c:v>
                </c:pt>
                <c:pt idx="972">
                  <c:v>0.70147722494670228</c:v>
                </c:pt>
                <c:pt idx="973">
                  <c:v>0.72945784465102648</c:v>
                </c:pt>
                <c:pt idx="974">
                  <c:v>0.75441328821017539</c:v>
                </c:pt>
                <c:pt idx="975">
                  <c:v>0.7562187061831358</c:v>
                </c:pt>
                <c:pt idx="976">
                  <c:v>0.77029336116574898</c:v>
                </c:pt>
                <c:pt idx="977">
                  <c:v>0.14109337462150784</c:v>
                </c:pt>
                <c:pt idx="978">
                  <c:v>0.12212458423662054</c:v>
                </c:pt>
                <c:pt idx="979">
                  <c:v>6.9906897007010319E-2</c:v>
                </c:pt>
                <c:pt idx="980">
                  <c:v>0.40231476996125803</c:v>
                </c:pt>
                <c:pt idx="981">
                  <c:v>0.249516807818249</c:v>
                </c:pt>
                <c:pt idx="982">
                  <c:v>0.11501564197143498</c:v>
                </c:pt>
                <c:pt idx="983">
                  <c:v>0.11502747646829216</c:v>
                </c:pt>
                <c:pt idx="984">
                  <c:v>0.11495272395926086</c:v>
                </c:pt>
                <c:pt idx="985">
                  <c:v>0.11489801918719698</c:v>
                </c:pt>
                <c:pt idx="986">
                  <c:v>0.11492775682732591</c:v>
                </c:pt>
                <c:pt idx="987">
                  <c:v>0.11497238941096367</c:v>
                </c:pt>
                <c:pt idx="988">
                  <c:v>0.1149597182764123</c:v>
                </c:pt>
                <c:pt idx="989">
                  <c:v>0.57664508744635046</c:v>
                </c:pt>
                <c:pt idx="990">
                  <c:v>0.57674863732781212</c:v>
                </c:pt>
                <c:pt idx="991">
                  <c:v>0.6546091212169558</c:v>
                </c:pt>
                <c:pt idx="992">
                  <c:v>0.65477519199645051</c:v>
                </c:pt>
                <c:pt idx="993">
                  <c:v>0.65854508581011328</c:v>
                </c:pt>
                <c:pt idx="994">
                  <c:v>0.69081276125182223</c:v>
                </c:pt>
                <c:pt idx="995">
                  <c:v>0.71550379032894063</c:v>
                </c:pt>
                <c:pt idx="996">
                  <c:v>0.72447500038508006</c:v>
                </c:pt>
                <c:pt idx="997">
                  <c:v>0.74000527737024391</c:v>
                </c:pt>
                <c:pt idx="998">
                  <c:v>0.76989997494835505</c:v>
                </c:pt>
                <c:pt idx="999">
                  <c:v>0.79115445640339987</c:v>
                </c:pt>
                <c:pt idx="1000">
                  <c:v>0.76650367750592829</c:v>
                </c:pt>
                <c:pt idx="1001">
                  <c:v>0.18371105975494587</c:v>
                </c:pt>
                <c:pt idx="1002">
                  <c:v>0.14109890843730255</c:v>
                </c:pt>
                <c:pt idx="1003">
                  <c:v>7.9529925171087562E-2</c:v>
                </c:pt>
                <c:pt idx="1004">
                  <c:v>0.3922271833425387</c:v>
                </c:pt>
                <c:pt idx="1005">
                  <c:v>0.34442238283860066</c:v>
                </c:pt>
                <c:pt idx="1006">
                  <c:v>0.1862822513104031</c:v>
                </c:pt>
                <c:pt idx="1007">
                  <c:v>0.20529818613383197</c:v>
                </c:pt>
                <c:pt idx="1008">
                  <c:v>0.11495876489263702</c:v>
                </c:pt>
                <c:pt idx="1009">
                  <c:v>0.11827844938344659</c:v>
                </c:pt>
                <c:pt idx="1010">
                  <c:v>0.11497677280368743</c:v>
                </c:pt>
                <c:pt idx="1011">
                  <c:v>0.11494760969436582</c:v>
                </c:pt>
                <c:pt idx="1012">
                  <c:v>0.11496457088194831</c:v>
                </c:pt>
                <c:pt idx="1013">
                  <c:v>0.57688400050133315</c:v>
                </c:pt>
                <c:pt idx="1014">
                  <c:v>0.5769595406588911</c:v>
                </c:pt>
                <c:pt idx="1015">
                  <c:v>0.65846433352645117</c:v>
                </c:pt>
                <c:pt idx="1016">
                  <c:v>0.69768827146951251</c:v>
                </c:pt>
                <c:pt idx="1017">
                  <c:v>0.73271397191972554</c:v>
                </c:pt>
                <c:pt idx="1018">
                  <c:v>0.76085718121613366</c:v>
                </c:pt>
                <c:pt idx="1019">
                  <c:v>0.80327393113561196</c:v>
                </c:pt>
                <c:pt idx="1020">
                  <c:v>0.81749769486654966</c:v>
                </c:pt>
                <c:pt idx="1021">
                  <c:v>0.85287071472540543</c:v>
                </c:pt>
                <c:pt idx="1022">
                  <c:v>0.90093946690823901</c:v>
                </c:pt>
                <c:pt idx="1023">
                  <c:v>0.88012345028414374</c:v>
                </c:pt>
                <c:pt idx="1024">
                  <c:v>0.84946203280989285</c:v>
                </c:pt>
                <c:pt idx="1025">
                  <c:v>0.3542641663446483</c:v>
                </c:pt>
                <c:pt idx="1026">
                  <c:v>0.29115029592208924</c:v>
                </c:pt>
                <c:pt idx="1027">
                  <c:v>0.27249642533698498</c:v>
                </c:pt>
                <c:pt idx="1028">
                  <c:v>0.25520111411926732</c:v>
                </c:pt>
                <c:pt idx="1029">
                  <c:v>0.23095719712452401</c:v>
                </c:pt>
                <c:pt idx="1030">
                  <c:v>0.10916852838966076</c:v>
                </c:pt>
                <c:pt idx="1031">
                  <c:v>5.7459624538501841E-2</c:v>
                </c:pt>
                <c:pt idx="1032">
                  <c:v>6.2161700933664701E-2</c:v>
                </c:pt>
                <c:pt idx="1033">
                  <c:v>-3.7226546113427201E-3</c:v>
                </c:pt>
                <c:pt idx="1034">
                  <c:v>-3.7256397379571795E-3</c:v>
                </c:pt>
                <c:pt idx="1035">
                  <c:v>-5.5570652983138416E-2</c:v>
                </c:pt>
                <c:pt idx="1036">
                  <c:v>0.30507361982131886</c:v>
                </c:pt>
                <c:pt idx="1037">
                  <c:v>0.59865163798650145</c:v>
                </c:pt>
                <c:pt idx="1038">
                  <c:v>0.60752093264994378</c:v>
                </c:pt>
                <c:pt idx="1039">
                  <c:v>0.71160297406610928</c:v>
                </c:pt>
                <c:pt idx="1040">
                  <c:v>0.72570537736935259</c:v>
                </c:pt>
                <c:pt idx="1041">
                  <c:v>0.75890842978559847</c:v>
                </c:pt>
                <c:pt idx="1042">
                  <c:v>0.93656738580316734</c:v>
                </c:pt>
                <c:pt idx="1043">
                  <c:v>0.94123076786102522</c:v>
                </c:pt>
                <c:pt idx="1044">
                  <c:v>0.99222126250704223</c:v>
                </c:pt>
                <c:pt idx="1045">
                  <c:v>0.84043194547772382</c:v>
                </c:pt>
                <c:pt idx="1046">
                  <c:v>0.85997173036418284</c:v>
                </c:pt>
                <c:pt idx="1047">
                  <c:v>0.85627944755277285</c:v>
                </c:pt>
                <c:pt idx="1048">
                  <c:v>0.83859853160902842</c:v>
                </c:pt>
                <c:pt idx="1049">
                  <c:v>0.34949947004346132</c:v>
                </c:pt>
                <c:pt idx="1050">
                  <c:v>0.30326626444658106</c:v>
                </c:pt>
                <c:pt idx="1051">
                  <c:v>0.25514186042923426</c:v>
                </c:pt>
                <c:pt idx="1052">
                  <c:v>0.22148803328795283</c:v>
                </c:pt>
                <c:pt idx="1053">
                  <c:v>0.20259297501014215</c:v>
                </c:pt>
                <c:pt idx="1054">
                  <c:v>9.0378668585505181E-2</c:v>
                </c:pt>
                <c:pt idx="1055">
                  <c:v>7.1577093663225705E-2</c:v>
                </c:pt>
                <c:pt idx="1056">
                  <c:v>6.2171758514343457E-2</c:v>
                </c:pt>
                <c:pt idx="1057">
                  <c:v>5.2761549618413152E-2</c:v>
                </c:pt>
                <c:pt idx="1058">
                  <c:v>0.32864562503900951</c:v>
                </c:pt>
                <c:pt idx="1059">
                  <c:v>0.13805077356590265</c:v>
                </c:pt>
                <c:pt idx="1060">
                  <c:v>0.20043245030523404</c:v>
                </c:pt>
                <c:pt idx="1061">
                  <c:v>0.59853083845601884</c:v>
                </c:pt>
                <c:pt idx="1062">
                  <c:v>0.59673462218843609</c:v>
                </c:pt>
                <c:pt idx="1063">
                  <c:v>0.68503689737889462</c:v>
                </c:pt>
                <c:pt idx="1064">
                  <c:v>0.68329683240738259</c:v>
                </c:pt>
                <c:pt idx="1065">
                  <c:v>0.69737952210347198</c:v>
                </c:pt>
                <c:pt idx="1066">
                  <c:v>0.91632534806592436</c:v>
                </c:pt>
                <c:pt idx="1067">
                  <c:v>0.92186156943824049</c:v>
                </c:pt>
                <c:pt idx="1068">
                  <c:v>0.70255021636891746</c:v>
                </c:pt>
                <c:pt idx="1069">
                  <c:v>0.97767956504795894</c:v>
                </c:pt>
                <c:pt idx="1070">
                  <c:v>1.0057909509087792</c:v>
                </c:pt>
                <c:pt idx="1071">
                  <c:v>1.0056703902225308</c:v>
                </c:pt>
                <c:pt idx="1072">
                  <c:v>0.95902046573535249</c:v>
                </c:pt>
                <c:pt idx="1073">
                  <c:v>0.27376470781647666</c:v>
                </c:pt>
                <c:pt idx="1074">
                  <c:v>0.25803539329033087</c:v>
                </c:pt>
                <c:pt idx="1075">
                  <c:v>0.28565317517362337</c:v>
                </c:pt>
                <c:pt idx="1076">
                  <c:v>0.18221236974516816</c:v>
                </c:pt>
                <c:pt idx="1077">
                  <c:v>0.15530893860127296</c:v>
                </c:pt>
                <c:pt idx="1078">
                  <c:v>0.23827497761934988</c:v>
                </c:pt>
                <c:pt idx="1079">
                  <c:v>0.18138247931316054</c:v>
                </c:pt>
                <c:pt idx="1080">
                  <c:v>0.13805077356590265</c:v>
                </c:pt>
                <c:pt idx="1081">
                  <c:v>0.19569445874980021</c:v>
                </c:pt>
                <c:pt idx="1082">
                  <c:v>0.12155671578899821</c:v>
                </c:pt>
                <c:pt idx="1083">
                  <c:v>0.22420990473748001</c:v>
                </c:pt>
                <c:pt idx="1084">
                  <c:v>0.18144609374603632</c:v>
                </c:pt>
                <c:pt idx="1085">
                  <c:v>0.57716178884538549</c:v>
                </c:pt>
                <c:pt idx="1086">
                  <c:v>0.5914755131507754</c:v>
                </c:pt>
                <c:pt idx="1087">
                  <c:v>0.68877980446017439</c:v>
                </c:pt>
                <c:pt idx="1088">
                  <c:v>0.72047304542806156</c:v>
                </c:pt>
                <c:pt idx="1089">
                  <c:v>0.75193145370257308</c:v>
                </c:pt>
                <c:pt idx="1090">
                  <c:v>0.78020954690394739</c:v>
                </c:pt>
                <c:pt idx="1091">
                  <c:v>0.81021864087608997</c:v>
                </c:pt>
                <c:pt idx="1092">
                  <c:v>0.85462006417484249</c:v>
                </c:pt>
                <c:pt idx="1093">
                  <c:v>0.88153867864776181</c:v>
                </c:pt>
                <c:pt idx="1094">
                  <c:v>0.89079823026548199</c:v>
                </c:pt>
                <c:pt idx="1095">
                  <c:v>0.89984915875645821</c:v>
                </c:pt>
                <c:pt idx="1096">
                  <c:v>0.90390650512336879</c:v>
                </c:pt>
                <c:pt idx="1097">
                  <c:v>0.32449711970753486</c:v>
                </c:pt>
                <c:pt idx="1098">
                  <c:v>0.29401407670662288</c:v>
                </c:pt>
                <c:pt idx="1099">
                  <c:v>0.27955652619289206</c:v>
                </c:pt>
                <c:pt idx="1100">
                  <c:v>0.12691070344220756</c:v>
                </c:pt>
                <c:pt idx="1101">
                  <c:v>6.0603345453809937E-2</c:v>
                </c:pt>
                <c:pt idx="1102">
                  <c:v>0.12797899308914079</c:v>
                </c:pt>
                <c:pt idx="1103">
                  <c:v>6.21751110580002E-2</c:v>
                </c:pt>
                <c:pt idx="1104">
                  <c:v>1.0394419442387223E-2</c:v>
                </c:pt>
                <c:pt idx="1105">
                  <c:v>1.5106009940627659E-2</c:v>
                </c:pt>
                <c:pt idx="1106">
                  <c:v>1.5103445407788999E-2</c:v>
                </c:pt>
                <c:pt idx="1107">
                  <c:v>2.923134120536525E-2</c:v>
                </c:pt>
                <c:pt idx="1108">
                  <c:v>-2.2592445984445837E-2</c:v>
                </c:pt>
                <c:pt idx="1109">
                  <c:v>0.63043995367795813</c:v>
                </c:pt>
                <c:pt idx="1110">
                  <c:v>0.60390100413497316</c:v>
                </c:pt>
                <c:pt idx="1111">
                  <c:v>0.66734705618097268</c:v>
                </c:pt>
                <c:pt idx="1112">
                  <c:v>0.68336432490641486</c:v>
                </c:pt>
                <c:pt idx="1113">
                  <c:v>0.67092022102091642</c:v>
                </c:pt>
                <c:pt idx="1114">
                  <c:v>0.65471099338896088</c:v>
                </c:pt>
                <c:pt idx="1115">
                  <c:v>0.66912887059107229</c:v>
                </c:pt>
                <c:pt idx="1116">
                  <c:v>0.70808568337509248</c:v>
                </c:pt>
                <c:pt idx="1117">
                  <c:v>0.86949523122847439</c:v>
                </c:pt>
                <c:pt idx="1118">
                  <c:v>0.88608360686340837</c:v>
                </c:pt>
                <c:pt idx="1119">
                  <c:v>0.72709413452363514</c:v>
                </c:pt>
                <c:pt idx="1120">
                  <c:v>0.68869036342027157</c:v>
                </c:pt>
                <c:pt idx="1121">
                  <c:v>0.22942060177856591</c:v>
                </c:pt>
                <c:pt idx="1122">
                  <c:v>0.229421624630331</c:v>
                </c:pt>
                <c:pt idx="1123">
                  <c:v>0.22941617148341861</c:v>
                </c:pt>
                <c:pt idx="1124">
                  <c:v>0.22940753847760925</c:v>
                </c:pt>
                <c:pt idx="1125">
                  <c:v>0.22939727079437816</c:v>
                </c:pt>
                <c:pt idx="1126">
                  <c:v>0.11491415730059144</c:v>
                </c:pt>
                <c:pt idx="1127">
                  <c:v>0.11492249689427436</c:v>
                </c:pt>
                <c:pt idx="1128">
                  <c:v>0.11491069797372207</c:v>
                </c:pt>
                <c:pt idx="1129">
                  <c:v>0.11490501015358125</c:v>
                </c:pt>
                <c:pt idx="1130">
                  <c:v>0.11491365218080757</c:v>
                </c:pt>
                <c:pt idx="1131">
                  <c:v>0.11491799816105154</c:v>
                </c:pt>
                <c:pt idx="1132">
                  <c:v>0.11492069978149569</c:v>
                </c:pt>
                <c:pt idx="1133">
                  <c:v>0.57648503597408285</c:v>
                </c:pt>
                <c:pt idx="1134">
                  <c:v>0.57648256293916866</c:v>
                </c:pt>
                <c:pt idx="1135">
                  <c:v>0.65413519415372767</c:v>
                </c:pt>
                <c:pt idx="1136">
                  <c:v>0.6541636937562727</c:v>
                </c:pt>
                <c:pt idx="1137">
                  <c:v>0.65422996207650752</c:v>
                </c:pt>
                <c:pt idx="1138">
                  <c:v>0.65429426107330413</c:v>
                </c:pt>
                <c:pt idx="1139">
                  <c:v>0.65432549942660279</c:v>
                </c:pt>
                <c:pt idx="1140">
                  <c:v>0.65449186252371971</c:v>
                </c:pt>
                <c:pt idx="1141">
                  <c:v>0.65470257370142926</c:v>
                </c:pt>
                <c:pt idx="1142">
                  <c:v>0.6547503461520493</c:v>
                </c:pt>
                <c:pt idx="1143">
                  <c:v>0.6547998329522503</c:v>
                </c:pt>
                <c:pt idx="1144">
                  <c:v>0.65483525721762403</c:v>
                </c:pt>
                <c:pt idx="1145">
                  <c:v>0.22953404333444166</c:v>
                </c:pt>
                <c:pt idx="1146">
                  <c:v>0.22954426256724886</c:v>
                </c:pt>
                <c:pt idx="1147">
                  <c:v>0.22951309313318044</c:v>
                </c:pt>
                <c:pt idx="1148">
                  <c:v>0.22952246853363381</c:v>
                </c:pt>
                <c:pt idx="1149">
                  <c:v>0.22945898931227438</c:v>
                </c:pt>
                <c:pt idx="1150">
                  <c:v>0.11497677180782968</c:v>
                </c:pt>
                <c:pt idx="1151">
                  <c:v>0.11496769429403474</c:v>
                </c:pt>
                <c:pt idx="1152">
                  <c:v>0.11495770838384058</c:v>
                </c:pt>
                <c:pt idx="1153">
                  <c:v>0.11493329962127397</c:v>
                </c:pt>
                <c:pt idx="1154">
                  <c:v>0.11493263616188289</c:v>
                </c:pt>
                <c:pt idx="1155">
                  <c:v>0.11493019649448609</c:v>
                </c:pt>
                <c:pt idx="1156">
                  <c:v>0.11492069978149569</c:v>
                </c:pt>
                <c:pt idx="1157">
                  <c:v>0.57646474429978223</c:v>
                </c:pt>
                <c:pt idx="1158">
                  <c:v>0.57643997255745438</c:v>
                </c:pt>
                <c:pt idx="1159">
                  <c:v>0.65421212027796272</c:v>
                </c:pt>
                <c:pt idx="1160">
                  <c:v>0.65435151067980535</c:v>
                </c:pt>
                <c:pt idx="1161">
                  <c:v>0.65458059550479286</c:v>
                </c:pt>
                <c:pt idx="1162">
                  <c:v>0.65479885207416466</c:v>
                </c:pt>
                <c:pt idx="1163">
                  <c:v>0.66037535270295722</c:v>
                </c:pt>
                <c:pt idx="1164">
                  <c:v>0.69258889750718966</c:v>
                </c:pt>
                <c:pt idx="1165">
                  <c:v>0.72625435635601177</c:v>
                </c:pt>
                <c:pt idx="1166">
                  <c:v>0.74540024996471932</c:v>
                </c:pt>
                <c:pt idx="1167">
                  <c:v>0.74736623597711338</c:v>
                </c:pt>
                <c:pt idx="1168">
                  <c:v>0.72447500038508006</c:v>
                </c:pt>
                <c:pt idx="1169">
                  <c:v>6.0441654115088998E-2</c:v>
                </c:pt>
                <c:pt idx="1170">
                  <c:v>0.46957800397974764</c:v>
                </c:pt>
                <c:pt idx="1171">
                  <c:v>0.42144251689231488</c:v>
                </c:pt>
                <c:pt idx="1172">
                  <c:v>0.35906982722135805</c:v>
                </c:pt>
                <c:pt idx="1173">
                  <c:v>0.23618207449211492</c:v>
                </c:pt>
                <c:pt idx="1174">
                  <c:v>0.11497644403956603</c:v>
                </c:pt>
                <c:pt idx="1175">
                  <c:v>0.11493991923657375</c:v>
                </c:pt>
                <c:pt idx="1176">
                  <c:v>0.1149214552030547</c:v>
                </c:pt>
                <c:pt idx="1177">
                  <c:v>0.11488479098454955</c:v>
                </c:pt>
                <c:pt idx="1178">
                  <c:v>0.11487245572869995</c:v>
                </c:pt>
                <c:pt idx="1179">
                  <c:v>0.11486212299334811</c:v>
                </c:pt>
                <c:pt idx="1180">
                  <c:v>0.11486006027366603</c:v>
                </c:pt>
                <c:pt idx="1181">
                  <c:v>0.57624827466144823</c:v>
                </c:pt>
                <c:pt idx="1182">
                  <c:v>0.57631053244550745</c:v>
                </c:pt>
                <c:pt idx="1183">
                  <c:v>0.65436167487418495</c:v>
                </c:pt>
                <c:pt idx="1184">
                  <c:v>0.65461510363888398</c:v>
                </c:pt>
                <c:pt idx="1185">
                  <c:v>0.65486671866086588</c:v>
                </c:pt>
                <c:pt idx="1186">
                  <c:v>0.68363429508553475</c:v>
                </c:pt>
                <c:pt idx="1187">
                  <c:v>0.71552498956212518</c:v>
                </c:pt>
                <c:pt idx="1188">
                  <c:v>0.74359698342888358</c:v>
                </c:pt>
                <c:pt idx="1189">
                  <c:v>0.77540985610484714</c:v>
                </c:pt>
                <c:pt idx="1190">
                  <c:v>0.78790276888682409</c:v>
                </c:pt>
                <c:pt idx="1191">
                  <c:v>0.80917787445489042</c:v>
                </c:pt>
                <c:pt idx="1192">
                  <c:v>0.81643222660354742</c:v>
                </c:pt>
                <c:pt idx="1193">
                  <c:v>0.25681920232819677</c:v>
                </c:pt>
                <c:pt idx="1194">
                  <c:v>0.23107271690505068</c:v>
                </c:pt>
                <c:pt idx="1195">
                  <c:v>0.18846766884324631</c:v>
                </c:pt>
                <c:pt idx="1196">
                  <c:v>0.45966608509061646</c:v>
                </c:pt>
                <c:pt idx="1197">
                  <c:v>0.22948321152045489</c:v>
                </c:pt>
                <c:pt idx="1198">
                  <c:v>0.11495497673539898</c:v>
                </c:pt>
                <c:pt idx="1199">
                  <c:v>0.12160779453505012</c:v>
                </c:pt>
                <c:pt idx="1200">
                  <c:v>0.12822638241469111</c:v>
                </c:pt>
                <c:pt idx="1201">
                  <c:v>0.11497321867479413</c:v>
                </c:pt>
                <c:pt idx="1202">
                  <c:v>0.11498077748823464</c:v>
                </c:pt>
                <c:pt idx="1203">
                  <c:v>0.11490662679529531</c:v>
                </c:pt>
                <c:pt idx="1204">
                  <c:v>0.11493379811749836</c:v>
                </c:pt>
                <c:pt idx="1205">
                  <c:v>0.57662504192296982</c:v>
                </c:pt>
                <c:pt idx="1206">
                  <c:v>0.5769590482061725</c:v>
                </c:pt>
                <c:pt idx="1207">
                  <c:v>0.65476550143647194</c:v>
                </c:pt>
                <c:pt idx="1208">
                  <c:v>0.69779633372031946</c:v>
                </c:pt>
                <c:pt idx="1209">
                  <c:v>0.66384454497323364</c:v>
                </c:pt>
                <c:pt idx="1210">
                  <c:v>0.72595491341568374</c:v>
                </c:pt>
                <c:pt idx="1211">
                  <c:v>0.7662934921041441</c:v>
                </c:pt>
                <c:pt idx="1212">
                  <c:v>0.82253927681447081</c:v>
                </c:pt>
                <c:pt idx="1213">
                  <c:v>0.84270452085959191</c:v>
                </c:pt>
                <c:pt idx="1214">
                  <c:v>0.83190926074434834</c:v>
                </c:pt>
                <c:pt idx="1215">
                  <c:v>0.82495456978379234</c:v>
                </c:pt>
                <c:pt idx="1216">
                  <c:v>0.82465771382215869</c:v>
                </c:pt>
                <c:pt idx="1217">
                  <c:v>0.27390624722219747</c:v>
                </c:pt>
                <c:pt idx="1218">
                  <c:v>0.26530538674396903</c:v>
                </c:pt>
                <c:pt idx="1219">
                  <c:v>0.24516347295935817</c:v>
                </c:pt>
                <c:pt idx="1220">
                  <c:v>0.15530533899282878</c:v>
                </c:pt>
                <c:pt idx="1221">
                  <c:v>9.8459393148489158E-2</c:v>
                </c:pt>
                <c:pt idx="1222">
                  <c:v>0.33841517573189911</c:v>
                </c:pt>
                <c:pt idx="1223">
                  <c:v>0.30516276025241851</c:v>
                </c:pt>
                <c:pt idx="1224">
                  <c:v>0.30518504536075575</c:v>
                </c:pt>
                <c:pt idx="1225">
                  <c:v>0.22439550064990943</c:v>
                </c:pt>
                <c:pt idx="1226">
                  <c:v>0.11497447327123424</c:v>
                </c:pt>
                <c:pt idx="1227">
                  <c:v>0.11499827543773875</c:v>
                </c:pt>
                <c:pt idx="1228">
                  <c:v>0.18166874428692273</c:v>
                </c:pt>
                <c:pt idx="1229">
                  <c:v>0.57700015326690901</c:v>
                </c:pt>
                <c:pt idx="1230">
                  <c:v>0.600514205482653</c:v>
                </c:pt>
                <c:pt idx="1231">
                  <c:v>0.66027691296017565</c:v>
                </c:pt>
                <c:pt idx="1232">
                  <c:v>0.69413911298488107</c:v>
                </c:pt>
                <c:pt idx="1233">
                  <c:v>0.72719696719477467</c:v>
                </c:pt>
                <c:pt idx="1234">
                  <c:v>0.75917996174539082</c:v>
                </c:pt>
                <c:pt idx="1235">
                  <c:v>0.77679389267284704</c:v>
                </c:pt>
                <c:pt idx="1236">
                  <c:v>0.89588734332912812</c:v>
                </c:pt>
                <c:pt idx="1237">
                  <c:v>0.72364839809739234</c:v>
                </c:pt>
                <c:pt idx="1238">
                  <c:v>0.95477345514329959</c:v>
                </c:pt>
                <c:pt idx="1239">
                  <c:v>0.98705980131092941</c:v>
                </c:pt>
                <c:pt idx="1240">
                  <c:v>0.80477604429414207</c:v>
                </c:pt>
                <c:pt idx="1241">
                  <c:v>0.24802117009958285</c:v>
                </c:pt>
                <c:pt idx="1242">
                  <c:v>0.24516347295935817</c:v>
                </c:pt>
                <c:pt idx="1243">
                  <c:v>0.19788754050920029</c:v>
                </c:pt>
                <c:pt idx="1244">
                  <c:v>0.16476840600520745</c:v>
                </c:pt>
                <c:pt idx="1245">
                  <c:v>0.16477013666959273</c:v>
                </c:pt>
                <c:pt idx="1246">
                  <c:v>3.864552773742333E-2</c:v>
                </c:pt>
                <c:pt idx="1247">
                  <c:v>2.4523533060640611E-2</c:v>
                </c:pt>
                <c:pt idx="1248">
                  <c:v>3.8646493819999697E-2</c:v>
                </c:pt>
                <c:pt idx="1249">
                  <c:v>2.9231290731742101E-2</c:v>
                </c:pt>
                <c:pt idx="1250">
                  <c:v>1.5104727671090508E-2</c:v>
                </c:pt>
                <c:pt idx="1251">
                  <c:v>1.981430390881941E-2</c:v>
                </c:pt>
                <c:pt idx="1252">
                  <c:v>2.9231391685823085E-2</c:v>
                </c:pt>
                <c:pt idx="1253">
                  <c:v>0.66748279635670904</c:v>
                </c:pt>
                <c:pt idx="1254">
                  <c:v>0.66920970450250628</c:v>
                </c:pt>
                <c:pt idx="1255">
                  <c:v>0.7521811527260337</c:v>
                </c:pt>
                <c:pt idx="1256">
                  <c:v>0.76105513052622242</c:v>
                </c:pt>
                <c:pt idx="1257">
                  <c:v>0.77873998368547792</c:v>
                </c:pt>
                <c:pt idx="1258">
                  <c:v>0.77341532196047713</c:v>
                </c:pt>
                <c:pt idx="1259">
                  <c:v>0.77702966832479392</c:v>
                </c:pt>
                <c:pt idx="1260">
                  <c:v>0.77693535805060265</c:v>
                </c:pt>
                <c:pt idx="1261">
                  <c:v>0.78230981104264563</c:v>
                </c:pt>
                <c:pt idx="1262">
                  <c:v>0.76461884070039077</c:v>
                </c:pt>
                <c:pt idx="1263">
                  <c:v>0.7503875129587757</c:v>
                </c:pt>
                <c:pt idx="1264">
                  <c:v>0.72056523615624757</c:v>
                </c:pt>
                <c:pt idx="1265">
                  <c:v>0.11741868571634513</c:v>
                </c:pt>
                <c:pt idx="1266">
                  <c:v>7.9518166488941042E-2</c:v>
                </c:pt>
                <c:pt idx="1267">
                  <c:v>0.29639374292687326</c:v>
                </c:pt>
                <c:pt idx="1268">
                  <c:v>0.24270167242530555</c:v>
                </c:pt>
                <c:pt idx="1269">
                  <c:v>0.23272065953564314</c:v>
                </c:pt>
                <c:pt idx="1270">
                  <c:v>0.12811180910294676</c:v>
                </c:pt>
                <c:pt idx="1271">
                  <c:v>0.12150928563553391</c:v>
                </c:pt>
                <c:pt idx="1272">
                  <c:v>0.12811180910294676</c:v>
                </c:pt>
                <c:pt idx="1273">
                  <c:v>0.12811180910294676</c:v>
                </c:pt>
                <c:pt idx="1274">
                  <c:v>0.12150928563553391</c:v>
                </c:pt>
                <c:pt idx="1275">
                  <c:v>0.11821320009393407</c:v>
                </c:pt>
                <c:pt idx="1276">
                  <c:v>0.11491223749651341</c:v>
                </c:pt>
                <c:pt idx="1277">
                  <c:v>0.57700028149490656</c:v>
                </c:pt>
                <c:pt idx="1278">
                  <c:v>0.57698499740884301</c:v>
                </c:pt>
                <c:pt idx="1279">
                  <c:v>0.6547635317668824</c:v>
                </c:pt>
                <c:pt idx="1280">
                  <c:v>0.66909922753547513</c:v>
                </c:pt>
                <c:pt idx="1281">
                  <c:v>0.70452448653353172</c:v>
                </c:pt>
                <c:pt idx="1282">
                  <c:v>0.85866903306049724</c:v>
                </c:pt>
                <c:pt idx="1283">
                  <c:v>0.74477939905470969</c:v>
                </c:pt>
                <c:pt idx="1284">
                  <c:v>0.90070565821882087</c:v>
                </c:pt>
                <c:pt idx="1285">
                  <c:v>0.78896916907677472</c:v>
                </c:pt>
                <c:pt idx="1286">
                  <c:v>0.81567683397936175</c:v>
                </c:pt>
                <c:pt idx="1287">
                  <c:v>0.82122330961818679</c:v>
                </c:pt>
                <c:pt idx="1288">
                  <c:v>0.77830764324367463</c:v>
                </c:pt>
                <c:pt idx="1289">
                  <c:v>0.14110278429361883</c:v>
                </c:pt>
                <c:pt idx="1290">
                  <c:v>0.32990408514109715</c:v>
                </c:pt>
                <c:pt idx="1291">
                  <c:v>0.23940840689551485</c:v>
                </c:pt>
                <c:pt idx="1292">
                  <c:v>0.23608413736896541</c:v>
                </c:pt>
                <c:pt idx="1293">
                  <c:v>0.22943140966524092</c:v>
                </c:pt>
                <c:pt idx="1294">
                  <c:v>0.11495163611234838</c:v>
                </c:pt>
                <c:pt idx="1295">
                  <c:v>0.11495672888590731</c:v>
                </c:pt>
                <c:pt idx="1296">
                  <c:v>0.11495899636517569</c:v>
                </c:pt>
                <c:pt idx="1297">
                  <c:v>0.11497470932978349</c:v>
                </c:pt>
                <c:pt idx="1298">
                  <c:v>0.11497448917054641</c:v>
                </c:pt>
                <c:pt idx="1299">
                  <c:v>0.11497721884732452</c:v>
                </c:pt>
                <c:pt idx="1300">
                  <c:v>0.11496922197942175</c:v>
                </c:pt>
                <c:pt idx="1301">
                  <c:v>0.57678642922684353</c:v>
                </c:pt>
                <c:pt idx="1302">
                  <c:v>0.57675080648482424</c:v>
                </c:pt>
                <c:pt idx="1303">
                  <c:v>0.65470257370142926</c:v>
                </c:pt>
                <c:pt idx="1304">
                  <c:v>0.65482315082128795</c:v>
                </c:pt>
                <c:pt idx="1305">
                  <c:v>0.65856408641347353</c:v>
                </c:pt>
                <c:pt idx="1306">
                  <c:v>0.68372428521025008</c:v>
                </c:pt>
                <c:pt idx="1307">
                  <c:v>0.7050899261984519</c:v>
                </c:pt>
                <c:pt idx="1308">
                  <c:v>0.72958970839791992</c:v>
                </c:pt>
                <c:pt idx="1309">
                  <c:v>0.7491018153443022</c:v>
                </c:pt>
                <c:pt idx="1310">
                  <c:v>0.76346577822656747</c:v>
                </c:pt>
                <c:pt idx="1311">
                  <c:v>0.77946055190405472</c:v>
                </c:pt>
                <c:pt idx="1312">
                  <c:v>0.77768984074457514</c:v>
                </c:pt>
                <c:pt idx="1313">
                  <c:v>0.16006171259077867</c:v>
                </c:pt>
                <c:pt idx="1314">
                  <c:v>0.14583409651090579</c:v>
                </c:pt>
                <c:pt idx="1315">
                  <c:v>6.9893649920568957E-2</c:v>
                </c:pt>
                <c:pt idx="1316">
                  <c:v>0.37357688689473206</c:v>
                </c:pt>
                <c:pt idx="1317">
                  <c:v>0.25285343615631822</c:v>
                </c:pt>
                <c:pt idx="1318">
                  <c:v>0.11505790952507315</c:v>
                </c:pt>
                <c:pt idx="1319">
                  <c:v>0.11501423808993606</c:v>
                </c:pt>
                <c:pt idx="1320">
                  <c:v>0.11492809611397359</c:v>
                </c:pt>
                <c:pt idx="1321">
                  <c:v>0.11492593182930001</c:v>
                </c:pt>
                <c:pt idx="1322">
                  <c:v>0.11489134640053472</c:v>
                </c:pt>
                <c:pt idx="1323">
                  <c:v>0.11486047327725353</c:v>
                </c:pt>
                <c:pt idx="1324">
                  <c:v>0.11486407284080778</c:v>
                </c:pt>
                <c:pt idx="1325">
                  <c:v>0.57618309601437545</c:v>
                </c:pt>
                <c:pt idx="1326">
                  <c:v>0.5761392513160174</c:v>
                </c:pt>
                <c:pt idx="1327">
                  <c:v>0.65442168598316597</c:v>
                </c:pt>
                <c:pt idx="1328">
                  <c:v>0.654656921161061</c:v>
                </c:pt>
                <c:pt idx="1329">
                  <c:v>0.65677091245976171</c:v>
                </c:pt>
                <c:pt idx="1330">
                  <c:v>0.69620199163378016</c:v>
                </c:pt>
                <c:pt idx="1331">
                  <c:v>0.7401578244967183</c:v>
                </c:pt>
                <c:pt idx="1332">
                  <c:v>0.77726544408849063</c:v>
                </c:pt>
                <c:pt idx="1333">
                  <c:v>0.79180800770866777</c:v>
                </c:pt>
                <c:pt idx="1334">
                  <c:v>0.8152096549968475</c:v>
                </c:pt>
                <c:pt idx="1335">
                  <c:v>0.83108609708619163</c:v>
                </c:pt>
                <c:pt idx="1336">
                  <c:v>0.82916371588764537</c:v>
                </c:pt>
                <c:pt idx="1337">
                  <c:v>0.25970063104852714</c:v>
                </c:pt>
                <c:pt idx="1338">
                  <c:v>0.22157374778249059</c:v>
                </c:pt>
                <c:pt idx="1339">
                  <c:v>0.1268865257876757</c:v>
                </c:pt>
                <c:pt idx="1340">
                  <c:v>0.47406160891126337</c:v>
                </c:pt>
                <c:pt idx="1341">
                  <c:v>0.24281546876228391</c:v>
                </c:pt>
                <c:pt idx="1342">
                  <c:v>0.11495702566286196</c:v>
                </c:pt>
                <c:pt idx="1343">
                  <c:v>0.11493380079358878</c:v>
                </c:pt>
                <c:pt idx="1344">
                  <c:v>0.11497408412145578</c:v>
                </c:pt>
                <c:pt idx="1345">
                  <c:v>0.11497042434926424</c:v>
                </c:pt>
                <c:pt idx="1346">
                  <c:v>0.11492332242329663</c:v>
                </c:pt>
                <c:pt idx="1347">
                  <c:v>0.11492722082786778</c:v>
                </c:pt>
                <c:pt idx="1348">
                  <c:v>0.11494527165932886</c:v>
                </c:pt>
                <c:pt idx="1349">
                  <c:v>0.57648024610772752</c:v>
                </c:pt>
                <c:pt idx="1350">
                  <c:v>0.57645246115470483</c:v>
                </c:pt>
                <c:pt idx="1351">
                  <c:v>0.65458388102353016</c:v>
                </c:pt>
                <c:pt idx="1352">
                  <c:v>0.66569216422645927</c:v>
                </c:pt>
                <c:pt idx="1353">
                  <c:v>0.7172596201669964</c:v>
                </c:pt>
                <c:pt idx="1354">
                  <c:v>0.75595820047210638</c:v>
                </c:pt>
                <c:pt idx="1355">
                  <c:v>0.81270574593085143</c:v>
                </c:pt>
                <c:pt idx="1356">
                  <c:v>0.84287669418002908</c:v>
                </c:pt>
                <c:pt idx="1357">
                  <c:v>0.86956886663345223</c:v>
                </c:pt>
                <c:pt idx="1358">
                  <c:v>0.88340847517084675</c:v>
                </c:pt>
                <c:pt idx="1359">
                  <c:v>0.87660877344762989</c:v>
                </c:pt>
                <c:pt idx="1360">
                  <c:v>0.87287514666867827</c:v>
                </c:pt>
                <c:pt idx="1361">
                  <c:v>0.28700572248440598</c:v>
                </c:pt>
                <c:pt idx="1362">
                  <c:v>0.26821429081215914</c:v>
                </c:pt>
                <c:pt idx="1363">
                  <c:v>0.22625969540756427</c:v>
                </c:pt>
                <c:pt idx="1364">
                  <c:v>0.15530293746140925</c:v>
                </c:pt>
                <c:pt idx="1365">
                  <c:v>7.4801180715010879E-2</c:v>
                </c:pt>
                <c:pt idx="1366">
                  <c:v>0.30017423477911459</c:v>
                </c:pt>
                <c:pt idx="1367">
                  <c:v>0.20512181555362582</c:v>
                </c:pt>
                <c:pt idx="1368">
                  <c:v>0.11494017560050372</c:v>
                </c:pt>
                <c:pt idx="1369">
                  <c:v>0.11491016380290828</c:v>
                </c:pt>
                <c:pt idx="1370">
                  <c:v>0.11491321237682693</c:v>
                </c:pt>
                <c:pt idx="1371">
                  <c:v>0.11491738820476266</c:v>
                </c:pt>
                <c:pt idx="1372">
                  <c:v>0.11492063765531378</c:v>
                </c:pt>
                <c:pt idx="1373">
                  <c:v>0.57695070142972782</c:v>
                </c:pt>
                <c:pt idx="1374">
                  <c:v>0.57698379615635109</c:v>
                </c:pt>
                <c:pt idx="1375">
                  <c:v>0.65467290617891705</c:v>
                </c:pt>
                <c:pt idx="1376">
                  <c:v>0.65477817050645082</c:v>
                </c:pt>
                <c:pt idx="1377">
                  <c:v>0.67273701234557215</c:v>
                </c:pt>
                <c:pt idx="1378">
                  <c:v>0.69937116288624102</c:v>
                </c:pt>
                <c:pt idx="1379">
                  <c:v>0.73265852614779858</c:v>
                </c:pt>
                <c:pt idx="1380">
                  <c:v>0.88440780992625467</c:v>
                </c:pt>
                <c:pt idx="1381">
                  <c:v>0.77679389267284704</c:v>
                </c:pt>
                <c:pt idx="1382">
                  <c:v>0.78748210943231567</c:v>
                </c:pt>
                <c:pt idx="1383">
                  <c:v>0.80552427156180573</c:v>
                </c:pt>
                <c:pt idx="1384">
                  <c:v>0.80182366224068502</c:v>
                </c:pt>
                <c:pt idx="1385">
                  <c:v>0.24044095785930228</c:v>
                </c:pt>
                <c:pt idx="1386">
                  <c:v>0.19787204831566702</c:v>
                </c:pt>
                <c:pt idx="1387">
                  <c:v>0.12216570313636149</c:v>
                </c:pt>
                <c:pt idx="1388">
                  <c:v>0.45940027136964084</c:v>
                </c:pt>
                <c:pt idx="1389">
                  <c:v>0.31090406244978241</c:v>
                </c:pt>
                <c:pt idx="1390">
                  <c:v>0.11492053436928425</c:v>
                </c:pt>
                <c:pt idx="1391">
                  <c:v>0.1149131499946182</c:v>
                </c:pt>
                <c:pt idx="1392">
                  <c:v>0.1149008047471015</c:v>
                </c:pt>
                <c:pt idx="1393">
                  <c:v>0.11489442368918641</c:v>
                </c:pt>
                <c:pt idx="1394">
                  <c:v>0.11491794853075658</c:v>
                </c:pt>
                <c:pt idx="1395">
                  <c:v>0.11489566871550481</c:v>
                </c:pt>
                <c:pt idx="1396">
                  <c:v>0.11488052329360825</c:v>
                </c:pt>
                <c:pt idx="1397">
                  <c:v>0.5764780143969509</c:v>
                </c:pt>
                <c:pt idx="1398">
                  <c:v>0.57648774380783996</c:v>
                </c:pt>
                <c:pt idx="1399">
                  <c:v>0.6545424983881617</c:v>
                </c:pt>
                <c:pt idx="1400">
                  <c:v>0.65487762241684666</c:v>
                </c:pt>
                <c:pt idx="1401">
                  <c:v>0.70122909605236716</c:v>
                </c:pt>
                <c:pt idx="1402">
                  <c:v>0.74334141060038339</c:v>
                </c:pt>
                <c:pt idx="1403">
                  <c:v>0.77350615280071733</c:v>
                </c:pt>
                <c:pt idx="1404">
                  <c:v>0.82122330961818679</c:v>
                </c:pt>
                <c:pt idx="1405">
                  <c:v>0.85296445459856396</c:v>
                </c:pt>
                <c:pt idx="1406">
                  <c:v>0.87265741148676468</c:v>
                </c:pt>
                <c:pt idx="1407">
                  <c:v>0.88940128671454821</c:v>
                </c:pt>
                <c:pt idx="1408">
                  <c:v>0.89141787171471809</c:v>
                </c:pt>
                <c:pt idx="1409">
                  <c:v>0.30878896650213022</c:v>
                </c:pt>
                <c:pt idx="1410">
                  <c:v>0.27674731771017158</c:v>
                </c:pt>
                <c:pt idx="1411">
                  <c:v>0.21679382927531615</c:v>
                </c:pt>
                <c:pt idx="1412">
                  <c:v>0.40184861114361581</c:v>
                </c:pt>
                <c:pt idx="1413">
                  <c:v>0.24941650443069202</c:v>
                </c:pt>
                <c:pt idx="1414">
                  <c:v>0.19103602297680522</c:v>
                </c:pt>
                <c:pt idx="1415">
                  <c:v>0.11494206263683895</c:v>
                </c:pt>
                <c:pt idx="1416">
                  <c:v>0.11495565872625105</c:v>
                </c:pt>
                <c:pt idx="1417">
                  <c:v>0.11499284437269366</c:v>
                </c:pt>
                <c:pt idx="1418">
                  <c:v>0.11495246876330484</c:v>
                </c:pt>
                <c:pt idx="1419">
                  <c:v>0.1149343062377228</c:v>
                </c:pt>
                <c:pt idx="1420">
                  <c:v>0.11490555804840002</c:v>
                </c:pt>
                <c:pt idx="1421">
                  <c:v>0.57661947145912362</c:v>
                </c:pt>
                <c:pt idx="1422">
                  <c:v>0.57665414717182295</c:v>
                </c:pt>
                <c:pt idx="1423">
                  <c:v>0.65467422039625822</c:v>
                </c:pt>
                <c:pt idx="1424">
                  <c:v>0.67277870496579451</c:v>
                </c:pt>
                <c:pt idx="1425">
                  <c:v>0.71708514760354414</c:v>
                </c:pt>
                <c:pt idx="1426">
                  <c:v>0.7553999745740847</c:v>
                </c:pt>
                <c:pt idx="1427">
                  <c:v>0.76779888477986413</c:v>
                </c:pt>
                <c:pt idx="1428">
                  <c:v>0.74852111961758772</c:v>
                </c:pt>
                <c:pt idx="1429">
                  <c:v>0.7678846230781321</c:v>
                </c:pt>
                <c:pt idx="1430">
                  <c:v>0.79456116957923029</c:v>
                </c:pt>
                <c:pt idx="1431">
                  <c:v>0.81041504456737201</c:v>
                </c:pt>
                <c:pt idx="1432">
                  <c:v>0.81419574340550482</c:v>
                </c:pt>
                <c:pt idx="1433">
                  <c:v>0.2451528998393491</c:v>
                </c:pt>
                <c:pt idx="1434">
                  <c:v>0.19788237639313824</c:v>
                </c:pt>
                <c:pt idx="1435">
                  <c:v>0.1268958242133135</c:v>
                </c:pt>
                <c:pt idx="1436">
                  <c:v>0.47389189379072322</c:v>
                </c:pt>
                <c:pt idx="1437">
                  <c:v>0.43555481669905516</c:v>
                </c:pt>
                <c:pt idx="1438">
                  <c:v>0.29562506607851025</c:v>
                </c:pt>
                <c:pt idx="1439">
                  <c:v>0.11492694907432624</c:v>
                </c:pt>
                <c:pt idx="1440">
                  <c:v>0.11493193404434005</c:v>
                </c:pt>
                <c:pt idx="1441">
                  <c:v>0.11491493807529139</c:v>
                </c:pt>
                <c:pt idx="1442">
                  <c:v>0.11490366204356385</c:v>
                </c:pt>
                <c:pt idx="1443">
                  <c:v>0.11490608262547228</c:v>
                </c:pt>
                <c:pt idx="1444">
                  <c:v>0.11492372662000336</c:v>
                </c:pt>
                <c:pt idx="1445">
                  <c:v>0.57675947804695504</c:v>
                </c:pt>
                <c:pt idx="1446">
                  <c:v>0.57667551795826955</c:v>
                </c:pt>
                <c:pt idx="1447">
                  <c:v>0.65460082240877182</c:v>
                </c:pt>
                <c:pt idx="1448">
                  <c:v>0.66383848721749217</c:v>
                </c:pt>
                <c:pt idx="1449">
                  <c:v>0.70821743740190768</c:v>
                </c:pt>
                <c:pt idx="1450">
                  <c:v>0.72240617602641999</c:v>
                </c:pt>
                <c:pt idx="1451">
                  <c:v>0.75902480060210453</c:v>
                </c:pt>
                <c:pt idx="1452">
                  <c:v>0.78572108508993677</c:v>
                </c:pt>
                <c:pt idx="1453">
                  <c:v>0.81365499110273531</c:v>
                </c:pt>
                <c:pt idx="1454">
                  <c:v>0.9530259002338145</c:v>
                </c:pt>
                <c:pt idx="1455">
                  <c:v>0.96710473783186002</c:v>
                </c:pt>
                <c:pt idx="1456">
                  <c:v>0.79241865250073762</c:v>
                </c:pt>
                <c:pt idx="1457">
                  <c:v>0.29073040784198573</c:v>
                </c:pt>
                <c:pt idx="1458">
                  <c:v>6.0566596531035098E-2</c:v>
                </c:pt>
                <c:pt idx="1459">
                  <c:v>0.42586824137621626</c:v>
                </c:pt>
                <c:pt idx="1460">
                  <c:v>0.34443709086005114</c:v>
                </c:pt>
                <c:pt idx="1461">
                  <c:v>0.30132286345088255</c:v>
                </c:pt>
                <c:pt idx="1462">
                  <c:v>0.14137024332685855</c:v>
                </c:pt>
                <c:pt idx="1463">
                  <c:v>0.11826295660604907</c:v>
                </c:pt>
                <c:pt idx="1464">
                  <c:v>0.14467417778021144</c:v>
                </c:pt>
                <c:pt idx="1465">
                  <c:v>0.13479093562357475</c:v>
                </c:pt>
                <c:pt idx="1466">
                  <c:v>0.11498285577551126</c:v>
                </c:pt>
                <c:pt idx="1467">
                  <c:v>0.11498345986277554</c:v>
                </c:pt>
                <c:pt idx="1468">
                  <c:v>0.11498268372389697</c:v>
                </c:pt>
                <c:pt idx="1469">
                  <c:v>0.57718882268850669</c:v>
                </c:pt>
                <c:pt idx="1470">
                  <c:v>0.57698023205520255</c:v>
                </c:pt>
                <c:pt idx="1471">
                  <c:v>0.67637610419119143</c:v>
                </c:pt>
                <c:pt idx="1472">
                  <c:v>0.72058828383344808</c:v>
                </c:pt>
                <c:pt idx="1473">
                  <c:v>0.76981255583548458</c:v>
                </c:pt>
                <c:pt idx="1474">
                  <c:v>0.80716316072850802</c:v>
                </c:pt>
                <c:pt idx="1475">
                  <c:v>0.83550629237555918</c:v>
                </c:pt>
                <c:pt idx="1476">
                  <c:v>0.86686853094793048</c:v>
                </c:pt>
                <c:pt idx="1477">
                  <c:v>0.89678011586319684</c:v>
                </c:pt>
                <c:pt idx="1478">
                  <c:v>0.92177136219645106</c:v>
                </c:pt>
                <c:pt idx="1479">
                  <c:v>0.93306061816094776</c:v>
                </c:pt>
                <c:pt idx="1480">
                  <c:v>0.92939699053331737</c:v>
                </c:pt>
                <c:pt idx="1481">
                  <c:v>0.35307459211855796</c:v>
                </c:pt>
                <c:pt idx="1482">
                  <c:v>0.3403986958584827</c:v>
                </c:pt>
                <c:pt idx="1483">
                  <c:v>0.29111747931965076</c:v>
                </c:pt>
                <c:pt idx="1484">
                  <c:v>0.10796850620817076</c:v>
                </c:pt>
                <c:pt idx="1485">
                  <c:v>0.48328844930375348</c:v>
                </c:pt>
                <c:pt idx="1486">
                  <c:v>0.18617232581091753</c:v>
                </c:pt>
                <c:pt idx="1487">
                  <c:v>0.18148850336977523</c:v>
                </c:pt>
                <c:pt idx="1488">
                  <c:v>0.11496596805550695</c:v>
                </c:pt>
                <c:pt idx="1489">
                  <c:v>0.11494429399855742</c:v>
                </c:pt>
                <c:pt idx="1490">
                  <c:v>0.11498397597172387</c:v>
                </c:pt>
                <c:pt idx="1491">
                  <c:v>0.11494980844152648</c:v>
                </c:pt>
                <c:pt idx="1492">
                  <c:v>0.12160779453505012</c:v>
                </c:pt>
                <c:pt idx="1493">
                  <c:v>0.57711473547681635</c:v>
                </c:pt>
                <c:pt idx="1494">
                  <c:v>0.57722051114421113</c:v>
                </c:pt>
                <c:pt idx="1495">
                  <c:v>0.68526019926981752</c:v>
                </c:pt>
                <c:pt idx="1496">
                  <c:v>0.73439371980369006</c:v>
                </c:pt>
                <c:pt idx="1497">
                  <c:v>0.76437156156543451</c:v>
                </c:pt>
                <c:pt idx="1498">
                  <c:v>0.80515015782802668</c:v>
                </c:pt>
                <c:pt idx="1499">
                  <c:v>0.82604008299640719</c:v>
                </c:pt>
                <c:pt idx="1500">
                  <c:v>0.85802671478337322</c:v>
                </c:pt>
                <c:pt idx="1501">
                  <c:v>1.0116997814231257</c:v>
                </c:pt>
                <c:pt idx="1502">
                  <c:v>1.0650543076254253</c:v>
                </c:pt>
                <c:pt idx="1503">
                  <c:v>0.92923510746001603</c:v>
                </c:pt>
                <c:pt idx="1504">
                  <c:v>0.91187077755282331</c:v>
                </c:pt>
                <c:pt idx="1505">
                  <c:v>0.29860155482447487</c:v>
                </c:pt>
                <c:pt idx="1506">
                  <c:v>0.25227952448138391</c:v>
                </c:pt>
                <c:pt idx="1507">
                  <c:v>0.48311174091493042</c:v>
                </c:pt>
                <c:pt idx="1508">
                  <c:v>0.36331444496548121</c:v>
                </c:pt>
                <c:pt idx="1509">
                  <c:v>0.34899067494070635</c:v>
                </c:pt>
                <c:pt idx="1510">
                  <c:v>0.17661676012429875</c:v>
                </c:pt>
                <c:pt idx="1511">
                  <c:v>0.22412424509298387</c:v>
                </c:pt>
                <c:pt idx="1512">
                  <c:v>0.22410996848602191</c:v>
                </c:pt>
                <c:pt idx="1513">
                  <c:v>0.22878998785059992</c:v>
                </c:pt>
                <c:pt idx="1514">
                  <c:v>0.23349450240935751</c:v>
                </c:pt>
                <c:pt idx="1515">
                  <c:v>0.18131886488356347</c:v>
                </c:pt>
                <c:pt idx="1516">
                  <c:v>0.18132946728826857</c:v>
                </c:pt>
                <c:pt idx="1517">
                  <c:v>0.58603770537558697</c:v>
                </c:pt>
                <c:pt idx="1518">
                  <c:v>0.57708852804195476</c:v>
                </c:pt>
                <c:pt idx="1519">
                  <c:v>0.65837408151231291</c:v>
                </c:pt>
                <c:pt idx="1520">
                  <c:v>0.69382327538736499</c:v>
                </c:pt>
                <c:pt idx="1521">
                  <c:v>0.70799157332616747</c:v>
                </c:pt>
                <c:pt idx="1522">
                  <c:v>0.73416645065880881</c:v>
                </c:pt>
                <c:pt idx="1523">
                  <c:v>0.92273086559477457</c:v>
                </c:pt>
                <c:pt idx="1524">
                  <c:v>0.93505057508904443</c:v>
                </c:pt>
                <c:pt idx="1525">
                  <c:v>0.96491254377162317</c:v>
                </c:pt>
                <c:pt idx="1526">
                  <c:v>0.83151508968984145</c:v>
                </c:pt>
                <c:pt idx="1527">
                  <c:v>0.80866251729968874</c:v>
                </c:pt>
                <c:pt idx="1528">
                  <c:v>0.79597132661081516</c:v>
                </c:pt>
                <c:pt idx="1529">
                  <c:v>0.17855864034808622</c:v>
                </c:pt>
                <c:pt idx="1530">
                  <c:v>0.45918762041314459</c:v>
                </c:pt>
                <c:pt idx="1531">
                  <c:v>0.31546405738839545</c:v>
                </c:pt>
                <c:pt idx="1532">
                  <c:v>0.2916098271204548</c:v>
                </c:pt>
                <c:pt idx="1533">
                  <c:v>0.2527002149292511</c:v>
                </c:pt>
                <c:pt idx="1534">
                  <c:v>0.13473477731205655</c:v>
                </c:pt>
                <c:pt idx="1535">
                  <c:v>0.13143705909854594</c:v>
                </c:pt>
                <c:pt idx="1536">
                  <c:v>0.13144077892487593</c:v>
                </c:pt>
                <c:pt idx="1537">
                  <c:v>0.13145937806872021</c:v>
                </c:pt>
                <c:pt idx="1538">
                  <c:v>0.11494796015220901</c:v>
                </c:pt>
                <c:pt idx="1539">
                  <c:v>0.11494716553141636</c:v>
                </c:pt>
                <c:pt idx="1540">
                  <c:v>0.11495876489263702</c:v>
                </c:pt>
                <c:pt idx="1541">
                  <c:v>0.57702826791250861</c:v>
                </c:pt>
                <c:pt idx="1542">
                  <c:v>0.57699120726249375</c:v>
                </c:pt>
                <c:pt idx="1543">
                  <c:v>0.65473998826201119</c:v>
                </c:pt>
                <c:pt idx="1544">
                  <c:v>0.65475924362908622</c:v>
                </c:pt>
                <c:pt idx="1545">
                  <c:v>0.65843583282899998</c:v>
                </c:pt>
                <c:pt idx="1546">
                  <c:v>0.66561412015135868</c:v>
                </c:pt>
                <c:pt idx="1547">
                  <c:v>0.66558160184231374</c:v>
                </c:pt>
                <c:pt idx="1548">
                  <c:v>0.69052020622770283</c:v>
                </c:pt>
                <c:pt idx="1549">
                  <c:v>0.67274535086759224</c:v>
                </c:pt>
                <c:pt idx="1550">
                  <c:v>0.65463848919275203</c:v>
                </c:pt>
                <c:pt idx="1551">
                  <c:v>0.6545883276530351</c:v>
                </c:pt>
                <c:pt idx="1552">
                  <c:v>0.65465198063025565</c:v>
                </c:pt>
                <c:pt idx="1553">
                  <c:v>0.22944779186999675</c:v>
                </c:pt>
                <c:pt idx="1554">
                  <c:v>0.2294543062192245</c:v>
                </c:pt>
                <c:pt idx="1555">
                  <c:v>0.22946336075913226</c:v>
                </c:pt>
                <c:pt idx="1556">
                  <c:v>0.22947653561117889</c:v>
                </c:pt>
                <c:pt idx="1557">
                  <c:v>0.22948731162369229</c:v>
                </c:pt>
                <c:pt idx="1558">
                  <c:v>0.11498790978592267</c:v>
                </c:pt>
                <c:pt idx="1559">
                  <c:v>0.11498637064295532</c:v>
                </c:pt>
                <c:pt idx="1560">
                  <c:v>0.11497779618622081</c:v>
                </c:pt>
                <c:pt idx="1561">
                  <c:v>0.11495404609160559</c:v>
                </c:pt>
                <c:pt idx="1562">
                  <c:v>0.11494581125794427</c:v>
                </c:pt>
                <c:pt idx="1563">
                  <c:v>0.11492266374250386</c:v>
                </c:pt>
                <c:pt idx="1564">
                  <c:v>0.1149106791638316</c:v>
                </c:pt>
                <c:pt idx="1565">
                  <c:v>0.57648812357585411</c:v>
                </c:pt>
                <c:pt idx="1566">
                  <c:v>0.57653396978774529</c:v>
                </c:pt>
                <c:pt idx="1567">
                  <c:v>0.65423764487205038</c:v>
                </c:pt>
                <c:pt idx="1568">
                  <c:v>0.65424032852297787</c:v>
                </c:pt>
                <c:pt idx="1569">
                  <c:v>0.65434986716959043</c:v>
                </c:pt>
                <c:pt idx="1570">
                  <c:v>0.65440274187666847</c:v>
                </c:pt>
                <c:pt idx="1571">
                  <c:v>0.65473737158363532</c:v>
                </c:pt>
                <c:pt idx="1572">
                  <c:v>0.65472612425067989</c:v>
                </c:pt>
                <c:pt idx="1573">
                  <c:v>0.65482426459426302</c:v>
                </c:pt>
                <c:pt idx="1574">
                  <c:v>0.66392329592312116</c:v>
                </c:pt>
                <c:pt idx="1575">
                  <c:v>0.70139451532805586</c:v>
                </c:pt>
                <c:pt idx="1576">
                  <c:v>0.71745590167455164</c:v>
                </c:pt>
                <c:pt idx="1577">
                  <c:v>0.41194342184094584</c:v>
                </c:pt>
                <c:pt idx="1578">
                  <c:v>0.32559514892218533</c:v>
                </c:pt>
                <c:pt idx="1579">
                  <c:v>0.31600040748353336</c:v>
                </c:pt>
                <c:pt idx="1580">
                  <c:v>0.22952041772507137</c:v>
                </c:pt>
                <c:pt idx="1581">
                  <c:v>0.2294508737610125</c:v>
                </c:pt>
                <c:pt idx="1582">
                  <c:v>0.11492722082786778</c:v>
                </c:pt>
                <c:pt idx="1583">
                  <c:v>0.11488430143417336</c:v>
                </c:pt>
                <c:pt idx="1584">
                  <c:v>0.11488256568266934</c:v>
                </c:pt>
                <c:pt idx="1585">
                  <c:v>0.11487533758654997</c:v>
                </c:pt>
                <c:pt idx="1586">
                  <c:v>0.11487243659429866</c:v>
                </c:pt>
                <c:pt idx="1587">
                  <c:v>0.114862266068556</c:v>
                </c:pt>
                <c:pt idx="1588">
                  <c:v>0.11485961661377822</c:v>
                </c:pt>
                <c:pt idx="1589">
                  <c:v>0.57604484198586925</c:v>
                </c:pt>
                <c:pt idx="1590">
                  <c:v>0.57609391267202359</c:v>
                </c:pt>
                <c:pt idx="1591">
                  <c:v>0.65423506207129367</c:v>
                </c:pt>
                <c:pt idx="1592">
                  <c:v>0.65450087191082507</c:v>
                </c:pt>
                <c:pt idx="1593">
                  <c:v>0.65476523102104123</c:v>
                </c:pt>
                <c:pt idx="1594">
                  <c:v>0.65492278905943435</c:v>
                </c:pt>
                <c:pt idx="1595">
                  <c:v>0.6854835013111551</c:v>
                </c:pt>
                <c:pt idx="1596">
                  <c:v>0.72755688192671586</c:v>
                </c:pt>
                <c:pt idx="1597">
                  <c:v>0.75243085193029369</c:v>
                </c:pt>
                <c:pt idx="1598">
                  <c:v>0.77359698365835561</c:v>
                </c:pt>
                <c:pt idx="1599">
                  <c:v>0.78255895753943605</c:v>
                </c:pt>
                <c:pt idx="1600">
                  <c:v>0.78094348513874678</c:v>
                </c:pt>
                <c:pt idx="1601">
                  <c:v>0.17899498060153735</c:v>
                </c:pt>
                <c:pt idx="1602">
                  <c:v>0.15057190785975147</c:v>
                </c:pt>
                <c:pt idx="1603">
                  <c:v>8.898088819850293E-2</c:v>
                </c:pt>
                <c:pt idx="1604">
                  <c:v>0.41156063713920482</c:v>
                </c:pt>
                <c:pt idx="1605">
                  <c:v>0.22942737372491537</c:v>
                </c:pt>
                <c:pt idx="1606">
                  <c:v>0.11493683439057688</c:v>
                </c:pt>
                <c:pt idx="1607">
                  <c:v>0.1149343062377228</c:v>
                </c:pt>
                <c:pt idx="1608">
                  <c:v>0.11490933839083393</c:v>
                </c:pt>
                <c:pt idx="1609">
                  <c:v>0.11490095116699743</c:v>
                </c:pt>
                <c:pt idx="1610">
                  <c:v>0.11489041243386824</c:v>
                </c:pt>
                <c:pt idx="1611">
                  <c:v>0.11489240045480421</c:v>
                </c:pt>
                <c:pt idx="1612">
                  <c:v>0.11487415671689669</c:v>
                </c:pt>
                <c:pt idx="1613">
                  <c:v>0.57636001968663542</c:v>
                </c:pt>
                <c:pt idx="1614">
                  <c:v>0.57641271856305709</c:v>
                </c:pt>
                <c:pt idx="1615">
                  <c:v>0.65454445567541197</c:v>
                </c:pt>
                <c:pt idx="1616">
                  <c:v>0.65477107229210174</c:v>
                </c:pt>
                <c:pt idx="1617">
                  <c:v>0.6763946786506041</c:v>
                </c:pt>
                <c:pt idx="1618">
                  <c:v>0.7119029485692232</c:v>
                </c:pt>
                <c:pt idx="1619">
                  <c:v>0.75210981012944833</c:v>
                </c:pt>
                <c:pt idx="1620">
                  <c:v>0.78742952702232771</c:v>
                </c:pt>
                <c:pt idx="1621">
                  <c:v>0.81419574340550482</c:v>
                </c:pt>
                <c:pt idx="1622">
                  <c:v>0.83198809497559645</c:v>
                </c:pt>
                <c:pt idx="1623">
                  <c:v>0.83311049393575276</c:v>
                </c:pt>
                <c:pt idx="1624">
                  <c:v>0.83198809497559645</c:v>
                </c:pt>
                <c:pt idx="1625">
                  <c:v>0.2695216567519933</c:v>
                </c:pt>
                <c:pt idx="1626">
                  <c:v>0.25515667374307821</c:v>
                </c:pt>
                <c:pt idx="1627">
                  <c:v>0.20731150294312861</c:v>
                </c:pt>
                <c:pt idx="1628">
                  <c:v>0.43529241603157592</c:v>
                </c:pt>
                <c:pt idx="1629">
                  <c:v>0.33958270940376495</c:v>
                </c:pt>
                <c:pt idx="1630">
                  <c:v>0.11496475434710998</c:v>
                </c:pt>
                <c:pt idx="1631">
                  <c:v>0.11493651895465239</c:v>
                </c:pt>
                <c:pt idx="1632">
                  <c:v>0.11493244857179855</c:v>
                </c:pt>
                <c:pt idx="1633">
                  <c:v>0.1149253497844743</c:v>
                </c:pt>
                <c:pt idx="1634">
                  <c:v>0.1149024523092063</c:v>
                </c:pt>
                <c:pt idx="1635">
                  <c:v>0.11490654489023229</c:v>
                </c:pt>
                <c:pt idx="1636">
                  <c:v>0.11489399895219063</c:v>
                </c:pt>
                <c:pt idx="1637">
                  <c:v>0.57649285679979367</c:v>
                </c:pt>
                <c:pt idx="1638">
                  <c:v>0.57650308793164984</c:v>
                </c:pt>
                <c:pt idx="1639">
                  <c:v>0.65469906499826325</c:v>
                </c:pt>
                <c:pt idx="1640">
                  <c:v>0.66743746674463289</c:v>
                </c:pt>
                <c:pt idx="1641">
                  <c:v>0.71715057482723032</c:v>
                </c:pt>
                <c:pt idx="1642">
                  <c:v>0.7521811527260337</c:v>
                </c:pt>
                <c:pt idx="1643">
                  <c:v>0.79648748716623596</c:v>
                </c:pt>
                <c:pt idx="1644">
                  <c:v>0.82480614179011369</c:v>
                </c:pt>
                <c:pt idx="1645">
                  <c:v>0.84946203280989285</c:v>
                </c:pt>
                <c:pt idx="1646">
                  <c:v>0.86697312754406186</c:v>
                </c:pt>
                <c:pt idx="1647">
                  <c:v>0.87683232785220366</c:v>
                </c:pt>
                <c:pt idx="1648">
                  <c:v>0.87672055064521215</c:v>
                </c:pt>
                <c:pt idx="1649">
                  <c:v>0.31013901248133713</c:v>
                </c:pt>
                <c:pt idx="1650">
                  <c:v>0.30434967953429659</c:v>
                </c:pt>
                <c:pt idx="1651">
                  <c:v>0.26967185153328077</c:v>
                </c:pt>
                <c:pt idx="1652">
                  <c:v>0.22156595526230333</c:v>
                </c:pt>
                <c:pt idx="1653">
                  <c:v>0.37321152981350703</c:v>
                </c:pt>
                <c:pt idx="1654">
                  <c:v>0.22430984099529469</c:v>
                </c:pt>
                <c:pt idx="1655">
                  <c:v>0.12160414604909471</c:v>
                </c:pt>
                <c:pt idx="1656">
                  <c:v>0.11492775269902955</c:v>
                </c:pt>
                <c:pt idx="1657">
                  <c:v>0.11492694959810232</c:v>
                </c:pt>
                <c:pt idx="1658">
                  <c:v>0.11497479272804877</c:v>
                </c:pt>
                <c:pt idx="1659">
                  <c:v>0.11491507553656911</c:v>
                </c:pt>
                <c:pt idx="1660">
                  <c:v>0.11489240045480421</c:v>
                </c:pt>
                <c:pt idx="1661">
                  <c:v>0.57663618285739993</c:v>
                </c:pt>
                <c:pt idx="1662">
                  <c:v>0.57656284539463376</c:v>
                </c:pt>
                <c:pt idx="1663">
                  <c:v>0.65483538906675753</c:v>
                </c:pt>
                <c:pt idx="1664">
                  <c:v>0.69409604422373306</c:v>
                </c:pt>
                <c:pt idx="1665">
                  <c:v>0.73790765060060637</c:v>
                </c:pt>
                <c:pt idx="1666">
                  <c:v>0.78045419286737272</c:v>
                </c:pt>
                <c:pt idx="1667">
                  <c:v>0.81581417803870981</c:v>
                </c:pt>
                <c:pt idx="1668">
                  <c:v>0.84927974634543024</c:v>
                </c:pt>
                <c:pt idx="1669">
                  <c:v>0.86697312754406186</c:v>
                </c:pt>
                <c:pt idx="1670">
                  <c:v>0.88540024319286414</c:v>
                </c:pt>
                <c:pt idx="1671">
                  <c:v>0.88854474141866457</c:v>
                </c:pt>
                <c:pt idx="1672">
                  <c:v>0.89367560100176513</c:v>
                </c:pt>
                <c:pt idx="1673">
                  <c:v>0.3244432287661177</c:v>
                </c:pt>
                <c:pt idx="1674">
                  <c:v>0.31000656760853779</c:v>
                </c:pt>
                <c:pt idx="1675">
                  <c:v>0.26960748185289646</c:v>
                </c:pt>
                <c:pt idx="1676">
                  <c:v>0.22154257805356778</c:v>
                </c:pt>
                <c:pt idx="1677">
                  <c:v>0.33955415618867335</c:v>
                </c:pt>
                <c:pt idx="1678">
                  <c:v>0.13145565823832611</c:v>
                </c:pt>
                <c:pt idx="1679">
                  <c:v>0.13809222247148539</c:v>
                </c:pt>
                <c:pt idx="1680">
                  <c:v>0.11493115990452026</c:v>
                </c:pt>
                <c:pt idx="1681">
                  <c:v>0.1149364045795199</c:v>
                </c:pt>
                <c:pt idx="1682">
                  <c:v>0.11491773325993433</c:v>
                </c:pt>
                <c:pt idx="1683">
                  <c:v>0.11493683439057688</c:v>
                </c:pt>
                <c:pt idx="1684">
                  <c:v>0.11490972552096856</c:v>
                </c:pt>
                <c:pt idx="1685">
                  <c:v>0.57669000165729811</c:v>
                </c:pt>
                <c:pt idx="1686">
                  <c:v>0.57667024421741386</c:v>
                </c:pt>
                <c:pt idx="1687">
                  <c:v>0.65474731660732732</c:v>
                </c:pt>
                <c:pt idx="1688">
                  <c:v>0.70817979339920589</c:v>
                </c:pt>
                <c:pt idx="1689">
                  <c:v>0.75372094171016057</c:v>
                </c:pt>
                <c:pt idx="1690">
                  <c:v>0.79789435766300842</c:v>
                </c:pt>
                <c:pt idx="1691">
                  <c:v>0.82261236187316833</c:v>
                </c:pt>
                <c:pt idx="1692">
                  <c:v>0.86172092509294473</c:v>
                </c:pt>
                <c:pt idx="1693">
                  <c:v>0.88540024319286414</c:v>
                </c:pt>
                <c:pt idx="1694">
                  <c:v>0.89431108907749868</c:v>
                </c:pt>
                <c:pt idx="1695">
                  <c:v>0.90526010622745601</c:v>
                </c:pt>
                <c:pt idx="1696">
                  <c:v>0.90363598688150648</c:v>
                </c:pt>
                <c:pt idx="1697">
                  <c:v>0.32003835384766194</c:v>
                </c:pt>
                <c:pt idx="1698">
                  <c:v>0.31005071578695348</c:v>
                </c:pt>
                <c:pt idx="1699">
                  <c:v>0.28117686897458349</c:v>
                </c:pt>
                <c:pt idx="1700">
                  <c:v>0.19788754050920029</c:v>
                </c:pt>
                <c:pt idx="1701">
                  <c:v>7.9506407903742582E-2</c:v>
                </c:pt>
                <c:pt idx="1702">
                  <c:v>0.20998799608364602</c:v>
                </c:pt>
                <c:pt idx="1703">
                  <c:v>0.11827119945321569</c:v>
                </c:pt>
                <c:pt idx="1704">
                  <c:v>0.11493986272939608</c:v>
                </c:pt>
                <c:pt idx="1705">
                  <c:v>0.1149364045795199</c:v>
                </c:pt>
                <c:pt idx="1706">
                  <c:v>0.11492653489736353</c:v>
                </c:pt>
                <c:pt idx="1707">
                  <c:v>0.11499284437269366</c:v>
                </c:pt>
                <c:pt idx="1708">
                  <c:v>0.11492992064700774</c:v>
                </c:pt>
                <c:pt idx="1709">
                  <c:v>0.57682336121933919</c:v>
                </c:pt>
                <c:pt idx="1710">
                  <c:v>0.57676558107287945</c:v>
                </c:pt>
                <c:pt idx="1711">
                  <c:v>0.68524844653496486</c:v>
                </c:pt>
                <c:pt idx="1712">
                  <c:v>0.73433690249818517</c:v>
                </c:pt>
                <c:pt idx="1713">
                  <c:v>0.77318824493601546</c:v>
                </c:pt>
                <c:pt idx="1714">
                  <c:v>0.80496310103609026</c:v>
                </c:pt>
                <c:pt idx="1715">
                  <c:v>0.95834249234288371</c:v>
                </c:pt>
                <c:pt idx="1716">
                  <c:v>0.97915091634242701</c:v>
                </c:pt>
                <c:pt idx="1717">
                  <c:v>0.87920555166628911</c:v>
                </c:pt>
                <c:pt idx="1718">
                  <c:v>0.87847951588263773</c:v>
                </c:pt>
                <c:pt idx="1719">
                  <c:v>0.78742952702232771</c:v>
                </c:pt>
                <c:pt idx="1720">
                  <c:v>0.77139045420352148</c:v>
                </c:pt>
                <c:pt idx="1721">
                  <c:v>0.17895062925329303</c:v>
                </c:pt>
                <c:pt idx="1722">
                  <c:v>0.20257594249747204</c:v>
                </c:pt>
                <c:pt idx="1723">
                  <c:v>0.10323577852057911</c:v>
                </c:pt>
                <c:pt idx="1724">
                  <c:v>0.44479982388171613</c:v>
                </c:pt>
                <c:pt idx="1725">
                  <c:v>0.15155901984765494</c:v>
                </c:pt>
                <c:pt idx="1726">
                  <c:v>0.24766442962979809</c:v>
                </c:pt>
                <c:pt idx="1727">
                  <c:v>0.18602942267579245</c:v>
                </c:pt>
                <c:pt idx="1728">
                  <c:v>0.13142217980135976</c:v>
                </c:pt>
                <c:pt idx="1729">
                  <c:v>0.11491127226382093</c:v>
                </c:pt>
                <c:pt idx="1730">
                  <c:v>0.11490933258831518</c:v>
                </c:pt>
                <c:pt idx="1731">
                  <c:v>0.1149039551243816</c:v>
                </c:pt>
                <c:pt idx="1732">
                  <c:v>0.1149039551243816</c:v>
                </c:pt>
                <c:pt idx="1733">
                  <c:v>0.57670415781958939</c:v>
                </c:pt>
                <c:pt idx="1734">
                  <c:v>0.57675459837417919</c:v>
                </c:pt>
                <c:pt idx="1735">
                  <c:v>0.65463615776043727</c:v>
                </c:pt>
                <c:pt idx="1736">
                  <c:v>0.65842633260910932</c:v>
                </c:pt>
                <c:pt idx="1737">
                  <c:v>0.70108021866043635</c:v>
                </c:pt>
                <c:pt idx="1738">
                  <c:v>0.87554317048274344</c:v>
                </c:pt>
                <c:pt idx="1739">
                  <c:v>0.76950658907382241</c:v>
                </c:pt>
                <c:pt idx="1740">
                  <c:v>0.96248138671607508</c:v>
                </c:pt>
                <c:pt idx="1741">
                  <c:v>0.98924718750294027</c:v>
                </c:pt>
                <c:pt idx="1742">
                  <c:v>0.86162048931620383</c:v>
                </c:pt>
                <c:pt idx="1743">
                  <c:v>0.85812443677137462</c:v>
                </c:pt>
                <c:pt idx="1744">
                  <c:v>0.87954976357550763</c:v>
                </c:pt>
                <c:pt idx="1745">
                  <c:v>0.31278131886190602</c:v>
                </c:pt>
                <c:pt idx="1746">
                  <c:v>0.4092811241709855</c:v>
                </c:pt>
                <c:pt idx="1747">
                  <c:v>0.24800941862946477</c:v>
                </c:pt>
                <c:pt idx="1748">
                  <c:v>0.25953330290830701</c:v>
                </c:pt>
                <c:pt idx="1749">
                  <c:v>0.4449992515711293</c:v>
                </c:pt>
                <c:pt idx="1750">
                  <c:v>0.32402734630932561</c:v>
                </c:pt>
                <c:pt idx="1751">
                  <c:v>0.11495518316505725</c:v>
                </c:pt>
                <c:pt idx="1752">
                  <c:v>0.11827844938344659</c:v>
                </c:pt>
                <c:pt idx="1753">
                  <c:v>0.2052603924362312</c:v>
                </c:pt>
                <c:pt idx="1754">
                  <c:v>0.11496836739858551</c:v>
                </c:pt>
                <c:pt idx="1755">
                  <c:v>0.11496584219343929</c:v>
                </c:pt>
                <c:pt idx="1756">
                  <c:v>0.11496457088194831</c:v>
                </c:pt>
                <c:pt idx="1757">
                  <c:v>0.57704105153789231</c:v>
                </c:pt>
                <c:pt idx="1758">
                  <c:v>0.57683669295081041</c:v>
                </c:pt>
                <c:pt idx="1759">
                  <c:v>0.67455312428014425</c:v>
                </c:pt>
                <c:pt idx="1760">
                  <c:v>0.7117629605027036</c:v>
                </c:pt>
                <c:pt idx="1761">
                  <c:v>0.75203846754762393</c:v>
                </c:pt>
                <c:pt idx="1762">
                  <c:v>0.90900597850022891</c:v>
                </c:pt>
                <c:pt idx="1763">
                  <c:v>0.93191058277960059</c:v>
                </c:pt>
                <c:pt idx="1764">
                  <c:v>0.95450797830839862</c:v>
                </c:pt>
                <c:pt idx="1765">
                  <c:v>0.86893281894528407</c:v>
                </c:pt>
                <c:pt idx="1766">
                  <c:v>0.87791326139120374</c:v>
                </c:pt>
                <c:pt idx="1767">
                  <c:v>0.97896358111870796</c:v>
                </c:pt>
                <c:pt idx="1768">
                  <c:v>0.85977358451207375</c:v>
                </c:pt>
                <c:pt idx="1769">
                  <c:v>0.34364807946330439</c:v>
                </c:pt>
                <c:pt idx="1770">
                  <c:v>0.44470011004323518</c:v>
                </c:pt>
                <c:pt idx="1771">
                  <c:v>0.33936856030322671</c:v>
                </c:pt>
                <c:pt idx="1772">
                  <c:v>0.3011232776241885</c:v>
                </c:pt>
                <c:pt idx="1773">
                  <c:v>0.31545186761592181</c:v>
                </c:pt>
                <c:pt idx="1774">
                  <c:v>0.20029836279857441</c:v>
                </c:pt>
                <c:pt idx="1775">
                  <c:v>0.19558656185696918</c:v>
                </c:pt>
                <c:pt idx="1776">
                  <c:v>0.18613007555337627</c:v>
                </c:pt>
                <c:pt idx="1777">
                  <c:v>0.18141428652918867</c:v>
                </c:pt>
                <c:pt idx="1778">
                  <c:v>0.13804323741347699</c:v>
                </c:pt>
                <c:pt idx="1779">
                  <c:v>0.11491387870420149</c:v>
                </c:pt>
                <c:pt idx="1780">
                  <c:v>0.11490706389172421</c:v>
                </c:pt>
                <c:pt idx="1781">
                  <c:v>0.57686024945411785</c:v>
                </c:pt>
                <c:pt idx="1782">
                  <c:v>0.57684105073821756</c:v>
                </c:pt>
                <c:pt idx="1783">
                  <c:v>0.65469198095162862</c:v>
                </c:pt>
                <c:pt idx="1784">
                  <c:v>0.65480053924786041</c:v>
                </c:pt>
                <c:pt idx="1785">
                  <c:v>0.6816128794790457</c:v>
                </c:pt>
                <c:pt idx="1786">
                  <c:v>0.72890401775471958</c:v>
                </c:pt>
                <c:pt idx="1787">
                  <c:v>0.65478577539747618</c:v>
                </c:pt>
                <c:pt idx="1788">
                  <c:v>0.72019647305728285</c:v>
                </c:pt>
                <c:pt idx="1789">
                  <c:v>0.88256545353729976</c:v>
                </c:pt>
                <c:pt idx="1790">
                  <c:v>0.78030740527553022</c:v>
                </c:pt>
                <c:pt idx="1791">
                  <c:v>0.78721919743090163</c:v>
                </c:pt>
                <c:pt idx="1792">
                  <c:v>0.78727177982147845</c:v>
                </c:pt>
                <c:pt idx="1793">
                  <c:v>0.2309127692198775</c:v>
                </c:pt>
                <c:pt idx="1794">
                  <c:v>0.27033894228575295</c:v>
                </c:pt>
                <c:pt idx="1795">
                  <c:v>0.48290558114261145</c:v>
                </c:pt>
                <c:pt idx="1796">
                  <c:v>0.46874664725275933</c:v>
                </c:pt>
                <c:pt idx="1797">
                  <c:v>0.39694958682534576</c:v>
                </c:pt>
                <c:pt idx="1798">
                  <c:v>0.1314296194483256</c:v>
                </c:pt>
                <c:pt idx="1799">
                  <c:v>0.12152023104608632</c:v>
                </c:pt>
                <c:pt idx="1800">
                  <c:v>0.11491914753383284</c:v>
                </c:pt>
                <c:pt idx="1801">
                  <c:v>0.12152023104608632</c:v>
                </c:pt>
                <c:pt idx="1802">
                  <c:v>0.1149113721799471</c:v>
                </c:pt>
                <c:pt idx="1803">
                  <c:v>0.11491536276427118</c:v>
                </c:pt>
                <c:pt idx="1804">
                  <c:v>0.11491835012936753</c:v>
                </c:pt>
                <c:pt idx="1805">
                  <c:v>0.57694393475026795</c:v>
                </c:pt>
                <c:pt idx="1806">
                  <c:v>0.57694742762618934</c:v>
                </c:pt>
                <c:pt idx="1807">
                  <c:v>0.65463289946310133</c:v>
                </c:pt>
                <c:pt idx="1808">
                  <c:v>0.65839308188909484</c:v>
                </c:pt>
                <c:pt idx="1809">
                  <c:v>0.67267030420587237</c:v>
                </c:pt>
                <c:pt idx="1810">
                  <c:v>0.70278965839157193</c:v>
                </c:pt>
                <c:pt idx="1811">
                  <c:v>0.9000928120845193</c:v>
                </c:pt>
                <c:pt idx="1812">
                  <c:v>0.76420670889008258</c:v>
                </c:pt>
                <c:pt idx="1813">
                  <c:v>0.93644249580999539</c:v>
                </c:pt>
                <c:pt idx="1814">
                  <c:v>0.81728841472826586</c:v>
                </c:pt>
                <c:pt idx="1815">
                  <c:v>0.78748210943231567</c:v>
                </c:pt>
                <c:pt idx="1816">
                  <c:v>0.77300658339478912</c:v>
                </c:pt>
                <c:pt idx="1817">
                  <c:v>0.27096240798098886</c:v>
                </c:pt>
                <c:pt idx="1818">
                  <c:v>0.12690884342081518</c:v>
                </c:pt>
                <c:pt idx="1819">
                  <c:v>0.48317064370991752</c:v>
                </c:pt>
                <c:pt idx="1820">
                  <c:v>0.41136924481409298</c:v>
                </c:pt>
                <c:pt idx="1821">
                  <c:v>0.32517880942824762</c:v>
                </c:pt>
                <c:pt idx="1822">
                  <c:v>0.12155306731186566</c:v>
                </c:pt>
                <c:pt idx="1823">
                  <c:v>0.11491997131696434</c:v>
                </c:pt>
                <c:pt idx="1824">
                  <c:v>0.11492242460259781</c:v>
                </c:pt>
                <c:pt idx="1825">
                  <c:v>0.11491510717979508</c:v>
                </c:pt>
                <c:pt idx="1826">
                  <c:v>0.11491997131696434</c:v>
                </c:pt>
                <c:pt idx="1827">
                  <c:v>0.11492063765531378</c:v>
                </c:pt>
                <c:pt idx="1828">
                  <c:v>0.11493077608539974</c:v>
                </c:pt>
                <c:pt idx="1829">
                  <c:v>0.57684428501361862</c:v>
                </c:pt>
                <c:pt idx="1830">
                  <c:v>0.57685398784436126</c:v>
                </c:pt>
                <c:pt idx="1831">
                  <c:v>0.65482782511337001</c:v>
                </c:pt>
                <c:pt idx="1832">
                  <c:v>0.67276202791466833</c:v>
                </c:pt>
                <c:pt idx="1833">
                  <c:v>0.70297779132287697</c:v>
                </c:pt>
                <c:pt idx="1834">
                  <c:v>0.7343084938502531</c:v>
                </c:pt>
                <c:pt idx="1835">
                  <c:v>0.76424792205282299</c:v>
                </c:pt>
                <c:pt idx="1836">
                  <c:v>0.92266629219313978</c:v>
                </c:pt>
                <c:pt idx="1837">
                  <c:v>0.8143309315405669</c:v>
                </c:pt>
                <c:pt idx="1838">
                  <c:v>0.83190926074434834</c:v>
                </c:pt>
                <c:pt idx="1839">
                  <c:v>0.81777673513630944</c:v>
                </c:pt>
                <c:pt idx="1840">
                  <c:v>0.84119560009550653</c:v>
                </c:pt>
                <c:pt idx="1841">
                  <c:v>0.26673918906674216</c:v>
                </c:pt>
                <c:pt idx="1842">
                  <c:v>0.25230666133699831</c:v>
                </c:pt>
                <c:pt idx="1843">
                  <c:v>0.17421697934641489</c:v>
                </c:pt>
                <c:pt idx="1844">
                  <c:v>0.10323577852057911</c:v>
                </c:pt>
                <c:pt idx="1845">
                  <c:v>0.29163026045609719</c:v>
                </c:pt>
                <c:pt idx="1846">
                  <c:v>0.13145937806872021</c:v>
                </c:pt>
                <c:pt idx="1847">
                  <c:v>0.11493579501142133</c:v>
                </c:pt>
                <c:pt idx="1848">
                  <c:v>0.1149215282684518</c:v>
                </c:pt>
                <c:pt idx="1849">
                  <c:v>0.11497317122044426</c:v>
                </c:pt>
                <c:pt idx="1850">
                  <c:v>0.1149387896300645</c:v>
                </c:pt>
                <c:pt idx="1851">
                  <c:v>0.11490912331205597</c:v>
                </c:pt>
                <c:pt idx="1852">
                  <c:v>0.11490786767489233</c:v>
                </c:pt>
                <c:pt idx="1853">
                  <c:v>0.57670091528705381</c:v>
                </c:pt>
                <c:pt idx="1854">
                  <c:v>0.57667093418136994</c:v>
                </c:pt>
                <c:pt idx="1855">
                  <c:v>0.65475464495862767</c:v>
                </c:pt>
                <c:pt idx="1856">
                  <c:v>0.68336432490641486</c:v>
                </c:pt>
                <c:pt idx="1857">
                  <c:v>0.71881762511197556</c:v>
                </c:pt>
                <c:pt idx="1858">
                  <c:v>0.75543718960739481</c:v>
                </c:pt>
                <c:pt idx="1859">
                  <c:v>0.77835568105240394</c:v>
                </c:pt>
                <c:pt idx="1860">
                  <c:v>0.80477604429414207</c:v>
                </c:pt>
                <c:pt idx="1861">
                  <c:v>1.0328852809140776</c:v>
                </c:pt>
                <c:pt idx="1862">
                  <c:v>0.83311049393575276</c:v>
                </c:pt>
                <c:pt idx="1863">
                  <c:v>0.82436085796343794</c:v>
                </c:pt>
                <c:pt idx="1864">
                  <c:v>1.0133663282743393</c:v>
                </c:pt>
                <c:pt idx="1865">
                  <c:v>0.26247194667642815</c:v>
                </c:pt>
                <c:pt idx="1866">
                  <c:v>0.18370008464302134</c:v>
                </c:pt>
                <c:pt idx="1867">
                  <c:v>0.15530373793171778</c:v>
                </c:pt>
                <c:pt idx="1868">
                  <c:v>0.41614819333247421</c:v>
                </c:pt>
                <c:pt idx="1869">
                  <c:v>0.29168134379673</c:v>
                </c:pt>
                <c:pt idx="1870">
                  <c:v>0.27162930807640018</c:v>
                </c:pt>
                <c:pt idx="1871">
                  <c:v>0.11492949732246451</c:v>
                </c:pt>
                <c:pt idx="1872">
                  <c:v>0.11492261936767628</c:v>
                </c:pt>
                <c:pt idx="1873">
                  <c:v>0.11492243004237089</c:v>
                </c:pt>
                <c:pt idx="1874">
                  <c:v>0.11491486115441417</c:v>
                </c:pt>
                <c:pt idx="1875">
                  <c:v>0.11491449852699286</c:v>
                </c:pt>
                <c:pt idx="1876">
                  <c:v>0.11491127226382093</c:v>
                </c:pt>
                <c:pt idx="1877">
                  <c:v>0.57696984141635654</c:v>
                </c:pt>
                <c:pt idx="1878">
                  <c:v>0.5769544133806801</c:v>
                </c:pt>
                <c:pt idx="1879">
                  <c:v>0.65468838590725953</c:v>
                </c:pt>
                <c:pt idx="1880">
                  <c:v>0.65477865957167636</c:v>
                </c:pt>
                <c:pt idx="1881">
                  <c:v>0.65482729308073717</c:v>
                </c:pt>
                <c:pt idx="1882">
                  <c:v>0.6637597365181942</c:v>
                </c:pt>
                <c:pt idx="1883">
                  <c:v>0.70277255539404493</c:v>
                </c:pt>
                <c:pt idx="1884">
                  <c:v>0.71872792427022436</c:v>
                </c:pt>
                <c:pt idx="1885">
                  <c:v>0.73606354182237499</c:v>
                </c:pt>
                <c:pt idx="1886">
                  <c:v>0.75357518472436946</c:v>
                </c:pt>
                <c:pt idx="1887">
                  <c:v>0.76950658907382241</c:v>
                </c:pt>
                <c:pt idx="1888">
                  <c:v>0.77864390800000971</c:v>
                </c:pt>
                <c:pt idx="1889">
                  <c:v>0.12690140367185826</c:v>
                </c:pt>
                <c:pt idx="1890">
                  <c:v>0.1079473372881241</c:v>
                </c:pt>
                <c:pt idx="1891">
                  <c:v>0.4450740369589396</c:v>
                </c:pt>
                <c:pt idx="1892">
                  <c:v>0.34923298217476645</c:v>
                </c:pt>
                <c:pt idx="1893">
                  <c:v>0.30135412116213284</c:v>
                </c:pt>
                <c:pt idx="1894">
                  <c:v>0.13808091821323026</c:v>
                </c:pt>
                <c:pt idx="1895">
                  <c:v>0.13478719173001372</c:v>
                </c:pt>
                <c:pt idx="1896">
                  <c:v>0.11494429399855742</c:v>
                </c:pt>
                <c:pt idx="1897">
                  <c:v>0.11491842122854022</c:v>
                </c:pt>
                <c:pt idx="1898">
                  <c:v>0.11491842122854022</c:v>
                </c:pt>
                <c:pt idx="1899">
                  <c:v>0.11490786767489233</c:v>
                </c:pt>
                <c:pt idx="1900">
                  <c:v>0.11491078135897682</c:v>
                </c:pt>
                <c:pt idx="1901">
                  <c:v>0.57670091528705381</c:v>
                </c:pt>
                <c:pt idx="1902">
                  <c:v>0.57670678483038718</c:v>
                </c:pt>
                <c:pt idx="1903">
                  <c:v>0.6545631771507775</c:v>
                </c:pt>
                <c:pt idx="1904">
                  <c:v>0.65466424097156595</c:v>
                </c:pt>
                <c:pt idx="1905">
                  <c:v>0.65484649929111094</c:v>
                </c:pt>
                <c:pt idx="1906">
                  <c:v>0.6924091821079803</c:v>
                </c:pt>
                <c:pt idx="1907">
                  <c:v>0.725905006225534</c:v>
                </c:pt>
                <c:pt idx="1908">
                  <c:v>0.76445398792749841</c:v>
                </c:pt>
                <c:pt idx="1909">
                  <c:v>0.78774502155501347</c:v>
                </c:pt>
                <c:pt idx="1910">
                  <c:v>0.77907624872734815</c:v>
                </c:pt>
                <c:pt idx="1911">
                  <c:v>0.79153569457765438</c:v>
                </c:pt>
                <c:pt idx="1912">
                  <c:v>0.80018506122771549</c:v>
                </c:pt>
                <c:pt idx="1913">
                  <c:v>0.22156595526230333</c:v>
                </c:pt>
                <c:pt idx="1914">
                  <c:v>0.11266426005133877</c:v>
                </c:pt>
                <c:pt idx="1915">
                  <c:v>0.43569794434836812</c:v>
                </c:pt>
                <c:pt idx="1916">
                  <c:v>0.41170949784838634</c:v>
                </c:pt>
                <c:pt idx="1917">
                  <c:v>0.34451063096932127</c:v>
                </c:pt>
                <c:pt idx="1918">
                  <c:v>0.1768006601576409</c:v>
                </c:pt>
                <c:pt idx="1919">
                  <c:v>0.11499117914182505</c:v>
                </c:pt>
                <c:pt idx="1920">
                  <c:v>0.11497132984671717</c:v>
                </c:pt>
                <c:pt idx="1921">
                  <c:v>0.11492694959810232</c:v>
                </c:pt>
                <c:pt idx="1922">
                  <c:v>0.11490391520004974</c:v>
                </c:pt>
                <c:pt idx="1923">
                  <c:v>0.11490654489023229</c:v>
                </c:pt>
                <c:pt idx="1924">
                  <c:v>0.11489911000712684</c:v>
                </c:pt>
                <c:pt idx="1925">
                  <c:v>0.5765308682005057</c:v>
                </c:pt>
                <c:pt idx="1926">
                  <c:v>0.57662448333069038</c:v>
                </c:pt>
                <c:pt idx="1927">
                  <c:v>0.65458796326308843</c:v>
                </c:pt>
                <c:pt idx="1928">
                  <c:v>0.65488862953736293</c:v>
                </c:pt>
                <c:pt idx="1929">
                  <c:v>0.69066648373198525</c:v>
                </c:pt>
                <c:pt idx="1930">
                  <c:v>0.72924686281605844</c:v>
                </c:pt>
                <c:pt idx="1931">
                  <c:v>0.76097595079032687</c:v>
                </c:pt>
                <c:pt idx="1932">
                  <c:v>0.78929027685272479</c:v>
                </c:pt>
                <c:pt idx="1933">
                  <c:v>0.80937113348214107</c:v>
                </c:pt>
                <c:pt idx="1934">
                  <c:v>0.82671826233375845</c:v>
                </c:pt>
                <c:pt idx="1935">
                  <c:v>0.85010003567929227</c:v>
                </c:pt>
                <c:pt idx="1936">
                  <c:v>0.84304886752981956</c:v>
                </c:pt>
                <c:pt idx="1937">
                  <c:v>0.25960023326633108</c:v>
                </c:pt>
                <c:pt idx="1938">
                  <c:v>0.24805642491911761</c:v>
                </c:pt>
                <c:pt idx="1939">
                  <c:v>0.20734868653686692</c:v>
                </c:pt>
                <c:pt idx="1940">
                  <c:v>0.10322791345258832</c:v>
                </c:pt>
                <c:pt idx="1941">
                  <c:v>0.44009552504521587</c:v>
                </c:pt>
                <c:pt idx="1942">
                  <c:v>0.24781276520940071</c:v>
                </c:pt>
                <c:pt idx="1943">
                  <c:v>0.22884881992967845</c:v>
                </c:pt>
                <c:pt idx="1944">
                  <c:v>0.13804700548921917</c:v>
                </c:pt>
                <c:pt idx="1945">
                  <c:v>0.18617232581091753</c:v>
                </c:pt>
                <c:pt idx="1946">
                  <c:v>0.12817833545428198</c:v>
                </c:pt>
                <c:pt idx="1947">
                  <c:v>0.11497038677003876</c:v>
                </c:pt>
                <c:pt idx="1948">
                  <c:v>0.14139423583783903</c:v>
                </c:pt>
                <c:pt idx="1949">
                  <c:v>0.59511021868047032</c:v>
                </c:pt>
                <c:pt idx="1950">
                  <c:v>0.57687007796947654</c:v>
                </c:pt>
                <c:pt idx="1951">
                  <c:v>0.65485071141108331</c:v>
                </c:pt>
                <c:pt idx="1952">
                  <c:v>0.70294358534102352</c:v>
                </c:pt>
                <c:pt idx="1953">
                  <c:v>0.73793745245355735</c:v>
                </c:pt>
                <c:pt idx="1954">
                  <c:v>0.89516985308188268</c:v>
                </c:pt>
                <c:pt idx="1955">
                  <c:v>0.80508780555849424</c:v>
                </c:pt>
                <c:pt idx="1956">
                  <c:v>0.84927974634543024</c:v>
                </c:pt>
                <c:pt idx="1957">
                  <c:v>0.87813976315916975</c:v>
                </c:pt>
                <c:pt idx="1958">
                  <c:v>0.89568093819497996</c:v>
                </c:pt>
                <c:pt idx="1959">
                  <c:v>0.89542353317870937</c:v>
                </c:pt>
                <c:pt idx="1960">
                  <c:v>0.89529483068685756</c:v>
                </c:pt>
                <c:pt idx="1961">
                  <c:v>0.30537178960904771</c:v>
                </c:pt>
                <c:pt idx="1962">
                  <c:v>0.29540950376589337</c:v>
                </c:pt>
                <c:pt idx="1963">
                  <c:v>0.26806897185458201</c:v>
                </c:pt>
                <c:pt idx="1964">
                  <c:v>0.26808973146415382</c:v>
                </c:pt>
                <c:pt idx="1965">
                  <c:v>0.24654195190043596</c:v>
                </c:pt>
                <c:pt idx="1966">
                  <c:v>0.10914284270641468</c:v>
                </c:pt>
                <c:pt idx="1967">
                  <c:v>4.8049146240664926E-2</c:v>
                </c:pt>
                <c:pt idx="1968">
                  <c:v>5.6941018156037547E-3</c:v>
                </c:pt>
                <c:pt idx="1969">
                  <c:v>-2.7277497762849986E-2</c:v>
                </c:pt>
                <c:pt idx="1970">
                  <c:v>-2.7277497762849986E-2</c:v>
                </c:pt>
                <c:pt idx="1971">
                  <c:v>0.35257284630775193</c:v>
                </c:pt>
                <c:pt idx="1972">
                  <c:v>0.23375195384199349</c:v>
                </c:pt>
                <c:pt idx="1973">
                  <c:v>0.5770317107785079</c:v>
                </c:pt>
                <c:pt idx="1974">
                  <c:v>0.58435810437643732</c:v>
                </c:pt>
                <c:pt idx="1975">
                  <c:v>0.67449145264859434</c:v>
                </c:pt>
                <c:pt idx="1976">
                  <c:v>0.72900950848734802</c:v>
                </c:pt>
                <c:pt idx="1977">
                  <c:v>0.77305199877356512</c:v>
                </c:pt>
                <c:pt idx="1978">
                  <c:v>0.82261236187316833</c:v>
                </c:pt>
                <c:pt idx="1979">
                  <c:v>0.98968188049785044</c:v>
                </c:pt>
                <c:pt idx="1980">
                  <c:v>1.0053931634239961</c:v>
                </c:pt>
                <c:pt idx="1981">
                  <c:v>0.90416464345625092</c:v>
                </c:pt>
                <c:pt idx="1982">
                  <c:v>0.9149339944461975</c:v>
                </c:pt>
                <c:pt idx="1983">
                  <c:v>0.92972075672141241</c:v>
                </c:pt>
                <c:pt idx="1984">
                  <c:v>1.0832879339145862</c:v>
                </c:pt>
                <c:pt idx="1985">
                  <c:v>0.40763601627699059</c:v>
                </c:pt>
                <c:pt idx="1986">
                  <c:v>0.35203310426659945</c:v>
                </c:pt>
                <c:pt idx="1987">
                  <c:v>0.30982997602118556</c:v>
                </c:pt>
                <c:pt idx="1988">
                  <c:v>0.26230952932226753</c:v>
                </c:pt>
                <c:pt idx="1989">
                  <c:v>0.24796241343157149</c:v>
                </c:pt>
                <c:pt idx="1990">
                  <c:v>0.29524228143782677</c:v>
                </c:pt>
                <c:pt idx="1991">
                  <c:v>0.24781276520940071</c:v>
                </c:pt>
                <c:pt idx="1992">
                  <c:v>0.24781276520940071</c:v>
                </c:pt>
                <c:pt idx="1993">
                  <c:v>0.18618331836043847</c:v>
                </c:pt>
                <c:pt idx="1994">
                  <c:v>0.18619431091005445</c:v>
                </c:pt>
                <c:pt idx="1995">
                  <c:v>0.13476098449958185</c:v>
                </c:pt>
                <c:pt idx="1996">
                  <c:v>0.11492401713155344</c:v>
                </c:pt>
                <c:pt idx="1997">
                  <c:v>0.57699832786226823</c:v>
                </c:pt>
                <c:pt idx="1998">
                  <c:v>0.57701745027389773</c:v>
                </c:pt>
                <c:pt idx="1999">
                  <c:v>0.66554908356598008</c:v>
                </c:pt>
                <c:pt idx="2000">
                  <c:v>0.66729837365639366</c:v>
                </c:pt>
                <c:pt idx="2001">
                  <c:v>0.69026754512057897</c:v>
                </c:pt>
                <c:pt idx="2002">
                  <c:v>0.70799157332616747</c:v>
                </c:pt>
                <c:pt idx="2003">
                  <c:v>0.71154297913178866</c:v>
                </c:pt>
                <c:pt idx="2004">
                  <c:v>0.88484711989112708</c:v>
                </c:pt>
                <c:pt idx="2005">
                  <c:v>0.9600748288544726</c:v>
                </c:pt>
                <c:pt idx="2006">
                  <c:v>0.9332864330202858</c:v>
                </c:pt>
                <c:pt idx="2007">
                  <c:v>0.81721865469437249</c:v>
                </c:pt>
                <c:pt idx="2008">
                  <c:v>0.8226854469382151</c:v>
                </c:pt>
                <c:pt idx="2009">
                  <c:v>0.26969330825604992</c:v>
                </c:pt>
                <c:pt idx="2010">
                  <c:v>0.24662006487887883</c:v>
                </c:pt>
                <c:pt idx="2011">
                  <c:v>0.15530453844219458</c:v>
                </c:pt>
                <c:pt idx="2012">
                  <c:v>8.8986003437316913E-2</c:v>
                </c:pt>
                <c:pt idx="2013">
                  <c:v>0.44509896542206173</c:v>
                </c:pt>
                <c:pt idx="2014">
                  <c:v>0.31937970686929129</c:v>
                </c:pt>
                <c:pt idx="2015">
                  <c:v>0.30511819003641899</c:v>
                </c:pt>
                <c:pt idx="2016">
                  <c:v>0.22432411760407284</c:v>
                </c:pt>
                <c:pt idx="2017">
                  <c:v>0.114967195829699</c:v>
                </c:pt>
                <c:pt idx="2018">
                  <c:v>0.11495325073301607</c:v>
                </c:pt>
                <c:pt idx="2019">
                  <c:v>0.11493224361779665</c:v>
                </c:pt>
                <c:pt idx="2020">
                  <c:v>0.11493006559896084</c:v>
                </c:pt>
                <c:pt idx="2021">
                  <c:v>0.57687437917244333</c:v>
                </c:pt>
                <c:pt idx="2022">
                  <c:v>0.57672047794185843</c:v>
                </c:pt>
                <c:pt idx="2023">
                  <c:v>0.65455019557570104</c:v>
                </c:pt>
                <c:pt idx="2024">
                  <c:v>0.66383242946312848</c:v>
                </c:pt>
                <c:pt idx="2025">
                  <c:v>0.69058669600044853</c:v>
                </c:pt>
                <c:pt idx="2026">
                  <c:v>0.6994990570493036</c:v>
                </c:pt>
                <c:pt idx="2027">
                  <c:v>0.71715057482723032</c:v>
                </c:pt>
                <c:pt idx="2028">
                  <c:v>0.76290021295732435</c:v>
                </c:pt>
                <c:pt idx="2029">
                  <c:v>0.7790282108506339</c:v>
                </c:pt>
                <c:pt idx="2030">
                  <c:v>0.79660218956898232</c:v>
                </c:pt>
                <c:pt idx="2031">
                  <c:v>0.80036303116935659</c:v>
                </c:pt>
                <c:pt idx="2032">
                  <c:v>0.79700364814199243</c:v>
                </c:pt>
                <c:pt idx="2033">
                  <c:v>0.20740446559264841</c:v>
                </c:pt>
                <c:pt idx="2034">
                  <c:v>0.17426259443717215</c:v>
                </c:pt>
                <c:pt idx="2035">
                  <c:v>6.5211707374891376E-2</c:v>
                </c:pt>
                <c:pt idx="2036">
                  <c:v>0.37340290732316339</c:v>
                </c:pt>
                <c:pt idx="2037">
                  <c:v>0.34946014523909136</c:v>
                </c:pt>
                <c:pt idx="2038">
                  <c:v>0.22924593651973754</c:v>
                </c:pt>
                <c:pt idx="2039">
                  <c:v>0.20072500491031225</c:v>
                </c:pt>
                <c:pt idx="2040">
                  <c:v>0.11500285230606007</c:v>
                </c:pt>
                <c:pt idx="2041">
                  <c:v>0.11492598879791095</c:v>
                </c:pt>
                <c:pt idx="2042">
                  <c:v>0.11492093301211397</c:v>
                </c:pt>
                <c:pt idx="2043">
                  <c:v>0.11494979952243146</c:v>
                </c:pt>
                <c:pt idx="2044">
                  <c:v>0.11491887272647272</c:v>
                </c:pt>
                <c:pt idx="2045">
                  <c:v>0.57657355546792788</c:v>
                </c:pt>
                <c:pt idx="2046">
                  <c:v>0.57646055620231884</c:v>
                </c:pt>
                <c:pt idx="2047">
                  <c:v>0.65428529537574742</c:v>
                </c:pt>
                <c:pt idx="2048">
                  <c:v>0.6547226639843855</c:v>
                </c:pt>
                <c:pt idx="2049">
                  <c:v>0.66392329592312116</c:v>
                </c:pt>
                <c:pt idx="2050">
                  <c:v>0.69071967555558156</c:v>
                </c:pt>
                <c:pt idx="2051">
                  <c:v>0.71026200237715653</c:v>
                </c:pt>
                <c:pt idx="2052">
                  <c:v>0.73456417179731404</c:v>
                </c:pt>
                <c:pt idx="2053">
                  <c:v>0.75419465232748872</c:v>
                </c:pt>
                <c:pt idx="2054">
                  <c:v>0.77011852280459858</c:v>
                </c:pt>
                <c:pt idx="2055">
                  <c:v>0.77382406087854416</c:v>
                </c:pt>
                <c:pt idx="2056">
                  <c:v>0.77917232449436169</c:v>
                </c:pt>
                <c:pt idx="2057">
                  <c:v>0.16005413156761225</c:v>
                </c:pt>
                <c:pt idx="2058">
                  <c:v>0.11263307669831042</c:v>
                </c:pt>
                <c:pt idx="2059">
                  <c:v>6.0404907496335605E-2</c:v>
                </c:pt>
                <c:pt idx="2060">
                  <c:v>0.39754288548686217</c:v>
                </c:pt>
                <c:pt idx="2061">
                  <c:v>0.32558213831120114</c:v>
                </c:pt>
                <c:pt idx="2062">
                  <c:v>0.17703564357470039</c:v>
                </c:pt>
                <c:pt idx="2063">
                  <c:v>0.11497575644159939</c:v>
                </c:pt>
                <c:pt idx="2064">
                  <c:v>0.11491886569214173</c:v>
                </c:pt>
                <c:pt idx="2065">
                  <c:v>0.11492518568479072</c:v>
                </c:pt>
                <c:pt idx="2066">
                  <c:v>0.11489584994444736</c:v>
                </c:pt>
                <c:pt idx="2067">
                  <c:v>0.11490027663990163</c:v>
                </c:pt>
                <c:pt idx="2068">
                  <c:v>0.11489871653523606</c:v>
                </c:pt>
                <c:pt idx="2069">
                  <c:v>0.57634694534936248</c:v>
                </c:pt>
                <c:pt idx="2070">
                  <c:v>0.57629317037395367</c:v>
                </c:pt>
                <c:pt idx="2071">
                  <c:v>0.65436930533937432</c:v>
                </c:pt>
                <c:pt idx="2072">
                  <c:v>0.65465365479165649</c:v>
                </c:pt>
                <c:pt idx="2073">
                  <c:v>0.6548852733745999</c:v>
                </c:pt>
                <c:pt idx="2074">
                  <c:v>0.69432574427537164</c:v>
                </c:pt>
                <c:pt idx="2075">
                  <c:v>0.71922127854478457</c:v>
                </c:pt>
                <c:pt idx="2076">
                  <c:v>0.7191315778321179</c:v>
                </c:pt>
                <c:pt idx="2077">
                  <c:v>0.73476303260265929</c:v>
                </c:pt>
                <c:pt idx="2078">
                  <c:v>0.77029336116574898</c:v>
                </c:pt>
                <c:pt idx="2079">
                  <c:v>0.779316438178839</c:v>
                </c:pt>
                <c:pt idx="2080">
                  <c:v>0.79683159443672713</c:v>
                </c:pt>
                <c:pt idx="2081">
                  <c:v>0.24053100079641609</c:v>
                </c:pt>
                <c:pt idx="2082">
                  <c:v>0.15531174484211949</c:v>
                </c:pt>
                <c:pt idx="2083">
                  <c:v>0.48381857453973004</c:v>
                </c:pt>
                <c:pt idx="2084">
                  <c:v>0.37335071345491222</c:v>
                </c:pt>
                <c:pt idx="2085">
                  <c:v>0.30623839134876157</c:v>
                </c:pt>
                <c:pt idx="2086">
                  <c:v>0.11831469906894439</c:v>
                </c:pt>
                <c:pt idx="2087">
                  <c:v>0.11495092750680116</c:v>
                </c:pt>
                <c:pt idx="2088">
                  <c:v>0.11493663683652162</c:v>
                </c:pt>
                <c:pt idx="2089">
                  <c:v>0.11491841538493473</c:v>
                </c:pt>
                <c:pt idx="2090">
                  <c:v>0.1149214552030547</c:v>
                </c:pt>
                <c:pt idx="2091">
                  <c:v>0.11489236051226132</c:v>
                </c:pt>
                <c:pt idx="2092">
                  <c:v>0.11488511253883367</c:v>
                </c:pt>
                <c:pt idx="2093">
                  <c:v>0.57630377661871957</c:v>
                </c:pt>
                <c:pt idx="2094">
                  <c:v>0.5764652517071629</c:v>
                </c:pt>
                <c:pt idx="2095">
                  <c:v>0.65430269077958492</c:v>
                </c:pt>
                <c:pt idx="2096">
                  <c:v>0.6547782624485079</c:v>
                </c:pt>
                <c:pt idx="2097">
                  <c:v>0.7172596201669964</c:v>
                </c:pt>
                <c:pt idx="2098">
                  <c:v>0.76298100794773605</c:v>
                </c:pt>
                <c:pt idx="2099">
                  <c:v>0.80571132850361482</c:v>
                </c:pt>
                <c:pt idx="2100">
                  <c:v>0.81826505584306664</c:v>
                </c:pt>
                <c:pt idx="2101">
                  <c:v>0.84187440469263208</c:v>
                </c:pt>
                <c:pt idx="2102">
                  <c:v>0.85978571183151553</c:v>
                </c:pt>
                <c:pt idx="2103">
                  <c:v>0.86352877052442067</c:v>
                </c:pt>
                <c:pt idx="2104">
                  <c:v>0.85998115611309545</c:v>
                </c:pt>
                <c:pt idx="2105">
                  <c:v>0.27709802662471622</c:v>
                </c:pt>
                <c:pt idx="2106">
                  <c:v>0.25973409757378829</c:v>
                </c:pt>
                <c:pt idx="2107">
                  <c:v>0.20739206986735137</c:v>
                </c:pt>
                <c:pt idx="2108">
                  <c:v>0.10318072545499386</c:v>
                </c:pt>
                <c:pt idx="2109">
                  <c:v>0.46445751097671267</c:v>
                </c:pt>
                <c:pt idx="2110">
                  <c:v>0.31957054373700378</c:v>
                </c:pt>
                <c:pt idx="2111">
                  <c:v>0.29577392679066</c:v>
                </c:pt>
                <c:pt idx="2112">
                  <c:v>0.20543676303363234</c:v>
                </c:pt>
                <c:pt idx="2113">
                  <c:v>0.11497059188937658</c:v>
                </c:pt>
                <c:pt idx="2114">
                  <c:v>0.11495157297166994</c:v>
                </c:pt>
                <c:pt idx="2115">
                  <c:v>0.11492026534044462</c:v>
                </c:pt>
                <c:pt idx="2116">
                  <c:v>0.11488998495794091</c:v>
                </c:pt>
                <c:pt idx="2117">
                  <c:v>0.57627330826741374</c:v>
                </c:pt>
                <c:pt idx="2118">
                  <c:v>0.5763264035668697</c:v>
                </c:pt>
                <c:pt idx="2119">
                  <c:v>0.65427992113292288</c:v>
                </c:pt>
                <c:pt idx="2120">
                  <c:v>0.65473388916003294</c:v>
                </c:pt>
                <c:pt idx="2121">
                  <c:v>0.65854033566320147</c:v>
                </c:pt>
                <c:pt idx="2122">
                  <c:v>0.70313171821012987</c:v>
                </c:pt>
                <c:pt idx="2123">
                  <c:v>0.73638365982300336</c:v>
                </c:pt>
                <c:pt idx="2124">
                  <c:v>0.76298100794773605</c:v>
                </c:pt>
                <c:pt idx="2125">
                  <c:v>0.80030370785014682</c:v>
                </c:pt>
                <c:pt idx="2126">
                  <c:v>0.81466890198206332</c:v>
                </c:pt>
                <c:pt idx="2127">
                  <c:v>0.81826505584306664</c:v>
                </c:pt>
                <c:pt idx="2128">
                  <c:v>0.80924229412494197</c:v>
                </c:pt>
                <c:pt idx="2129">
                  <c:v>0.1789886441404023</c:v>
                </c:pt>
                <c:pt idx="2130">
                  <c:v>0.17424917688590794</c:v>
                </c:pt>
                <c:pt idx="2131">
                  <c:v>7.9477011864551639E-2</c:v>
                </c:pt>
                <c:pt idx="2132">
                  <c:v>0.45966608509061646</c:v>
                </c:pt>
                <c:pt idx="2133">
                  <c:v>0.44055891139496078</c:v>
                </c:pt>
                <c:pt idx="2134">
                  <c:v>0.22445260708891365</c:v>
                </c:pt>
                <c:pt idx="2135">
                  <c:v>0.11499622181687372</c:v>
                </c:pt>
                <c:pt idx="2136">
                  <c:v>0.11499074834538117</c:v>
                </c:pt>
                <c:pt idx="2137">
                  <c:v>0.11494755397119423</c:v>
                </c:pt>
                <c:pt idx="2138">
                  <c:v>0.1149503742168119</c:v>
                </c:pt>
                <c:pt idx="2139">
                  <c:v>0.11491699870759571</c:v>
                </c:pt>
                <c:pt idx="2140">
                  <c:v>0.11495735739286993</c:v>
                </c:pt>
                <c:pt idx="2141">
                  <c:v>0.5766751761986183</c:v>
                </c:pt>
                <c:pt idx="2142">
                  <c:v>0.57649558299198767</c:v>
                </c:pt>
                <c:pt idx="2143">
                  <c:v>0.65457924654759436</c:v>
                </c:pt>
                <c:pt idx="2144">
                  <c:v>0.65466901822954759</c:v>
                </c:pt>
                <c:pt idx="2145">
                  <c:v>0.65488096947789798</c:v>
                </c:pt>
                <c:pt idx="2146">
                  <c:v>0.70129526376878837</c:v>
                </c:pt>
                <c:pt idx="2147">
                  <c:v>0.7207726651812898</c:v>
                </c:pt>
                <c:pt idx="2148">
                  <c:v>0.71723781110234686</c:v>
                </c:pt>
                <c:pt idx="2149">
                  <c:v>0.72605472776732149</c:v>
                </c:pt>
                <c:pt idx="2150">
                  <c:v>0.72747975729117342</c:v>
                </c:pt>
                <c:pt idx="2151">
                  <c:v>0.71192294685945312</c:v>
                </c:pt>
                <c:pt idx="2152">
                  <c:v>0.68346556368928468</c:v>
                </c:pt>
                <c:pt idx="2153">
                  <c:v>0.32526988368239346</c:v>
                </c:pt>
                <c:pt idx="2154">
                  <c:v>0.29173242713954289</c:v>
                </c:pt>
                <c:pt idx="2155">
                  <c:v>0.22943046339087639</c:v>
                </c:pt>
                <c:pt idx="2156">
                  <c:v>0.22942602453464897</c:v>
                </c:pt>
                <c:pt idx="2157">
                  <c:v>0.22940719510823013</c:v>
                </c:pt>
                <c:pt idx="2158">
                  <c:v>0.11491725817952983</c:v>
                </c:pt>
                <c:pt idx="2159">
                  <c:v>0.11491915159838624</c:v>
                </c:pt>
                <c:pt idx="2160">
                  <c:v>0.11491639019606488</c:v>
                </c:pt>
                <c:pt idx="2161">
                  <c:v>0.11491535236951461</c:v>
                </c:pt>
                <c:pt idx="2162">
                  <c:v>0.11491624720142964</c:v>
                </c:pt>
                <c:pt idx="2163">
                  <c:v>0.11490786767489233</c:v>
                </c:pt>
                <c:pt idx="2164">
                  <c:v>0.11491209435885058</c:v>
                </c:pt>
                <c:pt idx="2165">
                  <c:v>0.57671750470135585</c:v>
                </c:pt>
                <c:pt idx="2166">
                  <c:v>0.5767145314614921</c:v>
                </c:pt>
                <c:pt idx="2167">
                  <c:v>0.65444832020134713</c:v>
                </c:pt>
                <c:pt idx="2168">
                  <c:v>0.65444227485359063</c:v>
                </c:pt>
                <c:pt idx="2169">
                  <c:v>0.65444828718319903</c:v>
                </c:pt>
                <c:pt idx="2170">
                  <c:v>0.65446182280747345</c:v>
                </c:pt>
                <c:pt idx="2171">
                  <c:v>0.65451915330763311</c:v>
                </c:pt>
                <c:pt idx="2172">
                  <c:v>0.65451915330763311</c:v>
                </c:pt>
                <c:pt idx="2173">
                  <c:v>0.65451022083531962</c:v>
                </c:pt>
                <c:pt idx="2174">
                  <c:v>0.65456861579286973</c:v>
                </c:pt>
                <c:pt idx="2175">
                  <c:v>0.65449650669284298</c:v>
                </c:pt>
                <c:pt idx="2176">
                  <c:v>0.65450650215050921</c:v>
                </c:pt>
                <c:pt idx="2177">
                  <c:v>0.22942235669809452</c:v>
                </c:pt>
                <c:pt idx="2178">
                  <c:v>0.22941299697367346</c:v>
                </c:pt>
                <c:pt idx="2179">
                  <c:v>0.2294043183892405</c:v>
                </c:pt>
                <c:pt idx="2180">
                  <c:v>0.22939889142443451</c:v>
                </c:pt>
                <c:pt idx="2181">
                  <c:v>0.22940173241970857</c:v>
                </c:pt>
                <c:pt idx="2182">
                  <c:v>0.11491803645349588</c:v>
                </c:pt>
                <c:pt idx="2183">
                  <c:v>0.11490485297464693</c:v>
                </c:pt>
                <c:pt idx="2184">
                  <c:v>0.11491064253576369</c:v>
                </c:pt>
                <c:pt idx="2185">
                  <c:v>0.11491932687994436</c:v>
                </c:pt>
                <c:pt idx="2186">
                  <c:v>0.11491371104847228</c:v>
                </c:pt>
                <c:pt idx="2187">
                  <c:v>0.11490688268802272</c:v>
                </c:pt>
                <c:pt idx="2188">
                  <c:v>0.11492342636470219</c:v>
                </c:pt>
                <c:pt idx="2189">
                  <c:v>0.57667119021036017</c:v>
                </c:pt>
                <c:pt idx="2190">
                  <c:v>0.57658047989863059</c:v>
                </c:pt>
                <c:pt idx="2191">
                  <c:v>0.65416909139471757</c:v>
                </c:pt>
                <c:pt idx="2192">
                  <c:v>0.65415641217686959</c:v>
                </c:pt>
                <c:pt idx="2193">
                  <c:v>0.65412125954909017</c:v>
                </c:pt>
                <c:pt idx="2194">
                  <c:v>0.6541309915144683</c:v>
                </c:pt>
                <c:pt idx="2195">
                  <c:v>0.65407281894171909</c:v>
                </c:pt>
                <c:pt idx="2196">
                  <c:v>0.65407987829630165</c:v>
                </c:pt>
                <c:pt idx="2197">
                  <c:v>0.65402636053539354</c:v>
                </c:pt>
                <c:pt idx="2198">
                  <c:v>0.65422732885534929</c:v>
                </c:pt>
                <c:pt idx="2199">
                  <c:v>0.6544199574294598</c:v>
                </c:pt>
                <c:pt idx="2200">
                  <c:v>0.65448040881530101</c:v>
                </c:pt>
                <c:pt idx="2201">
                  <c:v>0.22945782836374676</c:v>
                </c:pt>
                <c:pt idx="2202">
                  <c:v>0.22941365953197523</c:v>
                </c:pt>
                <c:pt idx="2203">
                  <c:v>0.22939470356303165</c:v>
                </c:pt>
                <c:pt idx="2204">
                  <c:v>0.2293832510944443</c:v>
                </c:pt>
                <c:pt idx="2205">
                  <c:v>0.2293939608599139</c:v>
                </c:pt>
                <c:pt idx="2206">
                  <c:v>0.11493118263174855</c:v>
                </c:pt>
                <c:pt idx="2207">
                  <c:v>0.11495196776901873</c:v>
                </c:pt>
                <c:pt idx="2208">
                  <c:v>0.11497717288598781</c:v>
                </c:pt>
                <c:pt idx="2209">
                  <c:v>0.1149788475193166</c:v>
                </c:pt>
                <c:pt idx="2210">
                  <c:v>0.11497544429950941</c:v>
                </c:pt>
                <c:pt idx="2211">
                  <c:v>0.11496468555620283</c:v>
                </c:pt>
                <c:pt idx="2212">
                  <c:v>0.11495934660024991</c:v>
                </c:pt>
                <c:pt idx="2213">
                  <c:v>0.5767131314397248</c:v>
                </c:pt>
                <c:pt idx="2214">
                  <c:v>0.5766612499927013</c:v>
                </c:pt>
                <c:pt idx="2215">
                  <c:v>0.65441708816836697</c:v>
                </c:pt>
                <c:pt idx="2216">
                  <c:v>0.654404582536393</c:v>
                </c:pt>
                <c:pt idx="2217">
                  <c:v>0.65444325333869868</c:v>
                </c:pt>
                <c:pt idx="2218">
                  <c:v>0.65451384788654077</c:v>
                </c:pt>
                <c:pt idx="2219">
                  <c:v>0.6545887820029932</c:v>
                </c:pt>
                <c:pt idx="2220">
                  <c:v>0.65453390640754916</c:v>
                </c:pt>
                <c:pt idx="2221">
                  <c:v>0.65453991269273426</c:v>
                </c:pt>
                <c:pt idx="2222">
                  <c:v>0.65461202834059118</c:v>
                </c:pt>
                <c:pt idx="2223">
                  <c:v>0.65453175000921926</c:v>
                </c:pt>
                <c:pt idx="2224">
                  <c:v>0.65447693514358796</c:v>
                </c:pt>
                <c:pt idx="2225">
                  <c:v>0.22942872651279972</c:v>
                </c:pt>
                <c:pt idx="2226">
                  <c:v>0.22939142106632743</c:v>
                </c:pt>
                <c:pt idx="2227">
                  <c:v>0.22938167864713449</c:v>
                </c:pt>
                <c:pt idx="2228">
                  <c:v>0.22937118529166006</c:v>
                </c:pt>
                <c:pt idx="2229">
                  <c:v>0.22937061187003932</c:v>
                </c:pt>
                <c:pt idx="2230">
                  <c:v>0.1148890946288811</c:v>
                </c:pt>
                <c:pt idx="2231">
                  <c:v>0.11488700913905565</c:v>
                </c:pt>
                <c:pt idx="2232">
                  <c:v>0.11488708384297909</c:v>
                </c:pt>
                <c:pt idx="2233">
                  <c:v>0.11488117785378184</c:v>
                </c:pt>
                <c:pt idx="2234">
                  <c:v>0.11487960500144884</c:v>
                </c:pt>
                <c:pt idx="2235">
                  <c:v>0.11488547417553029</c:v>
                </c:pt>
                <c:pt idx="2236">
                  <c:v>0.11488490564426526</c:v>
                </c:pt>
                <c:pt idx="2237">
                  <c:v>0.57629006415305539</c:v>
                </c:pt>
                <c:pt idx="2238">
                  <c:v>0.5762922859787738</c:v>
                </c:pt>
                <c:pt idx="2239">
                  <c:v>0.65400937336335518</c:v>
                </c:pt>
                <c:pt idx="2240">
                  <c:v>0.65403994544355659</c:v>
                </c:pt>
                <c:pt idx="2241">
                  <c:v>0.65405477862940431</c:v>
                </c:pt>
                <c:pt idx="2242">
                  <c:v>0.65418170129240349</c:v>
                </c:pt>
                <c:pt idx="2243">
                  <c:v>0.65435308319358387</c:v>
                </c:pt>
                <c:pt idx="2244">
                  <c:v>0.65436930533937432</c:v>
                </c:pt>
                <c:pt idx="2245">
                  <c:v>0.65433536336913745</c:v>
                </c:pt>
                <c:pt idx="2246">
                  <c:v>0.65439032968898403</c:v>
                </c:pt>
                <c:pt idx="2247">
                  <c:v>0.654393872638241</c:v>
                </c:pt>
                <c:pt idx="2248">
                  <c:v>0.65461834905436356</c:v>
                </c:pt>
                <c:pt idx="2249">
                  <c:v>0.22948954457508658</c:v>
                </c:pt>
                <c:pt idx="2250">
                  <c:v>0.22947086185203058</c:v>
                </c:pt>
                <c:pt idx="2251">
                  <c:v>0.22940437520816959</c:v>
                </c:pt>
                <c:pt idx="2252">
                  <c:v>0.22938126465372841</c:v>
                </c:pt>
                <c:pt idx="2253">
                  <c:v>0.22937043749142971</c:v>
                </c:pt>
                <c:pt idx="2254">
                  <c:v>0.1149106791638316</c:v>
                </c:pt>
                <c:pt idx="2255">
                  <c:v>0.11490960330102178</c:v>
                </c:pt>
                <c:pt idx="2256">
                  <c:v>0.11494259544780887</c:v>
                </c:pt>
                <c:pt idx="2257">
                  <c:v>0.11492808529177842</c:v>
                </c:pt>
                <c:pt idx="2258">
                  <c:v>0.1149043490437697</c:v>
                </c:pt>
                <c:pt idx="2259">
                  <c:v>0.11489368796101002</c:v>
                </c:pt>
                <c:pt idx="2260">
                  <c:v>0.11487688153276825</c:v>
                </c:pt>
                <c:pt idx="2261">
                  <c:v>0.57624470656300131</c:v>
                </c:pt>
                <c:pt idx="2262">
                  <c:v>0.57627772206639882</c:v>
                </c:pt>
                <c:pt idx="2263">
                  <c:v>0.65402747983156084</c:v>
                </c:pt>
                <c:pt idx="2264">
                  <c:v>0.65415876254203875</c:v>
                </c:pt>
                <c:pt idx="2265">
                  <c:v>0.65429604387105933</c:v>
                </c:pt>
                <c:pt idx="2266">
                  <c:v>0.65445669417121077</c:v>
                </c:pt>
                <c:pt idx="2267">
                  <c:v>0.65489245956954334</c:v>
                </c:pt>
                <c:pt idx="2268">
                  <c:v>0.6817633830721328</c:v>
                </c:pt>
                <c:pt idx="2269">
                  <c:v>0.74139461759369274</c:v>
                </c:pt>
                <c:pt idx="2270">
                  <c:v>0.77038078037170099</c:v>
                </c:pt>
                <c:pt idx="2271">
                  <c:v>0.76168856898228943</c:v>
                </c:pt>
                <c:pt idx="2272">
                  <c:v>0.72758259014463689</c:v>
                </c:pt>
                <c:pt idx="2273">
                  <c:v>0.42133109134275698</c:v>
                </c:pt>
                <c:pt idx="2274">
                  <c:v>0.33982541175299324</c:v>
                </c:pt>
                <c:pt idx="2275">
                  <c:v>0.24615390026815656</c:v>
                </c:pt>
                <c:pt idx="2276">
                  <c:v>0.22949115186573604</c:v>
                </c:pt>
                <c:pt idx="2277">
                  <c:v>0.22943149156998011</c:v>
                </c:pt>
                <c:pt idx="2278">
                  <c:v>0.11493734441776103</c:v>
                </c:pt>
                <c:pt idx="2279">
                  <c:v>0.11490753209409653</c:v>
                </c:pt>
                <c:pt idx="2280">
                  <c:v>0.11489574246365762</c:v>
                </c:pt>
                <c:pt idx="2281">
                  <c:v>0.11491282686835337</c:v>
                </c:pt>
                <c:pt idx="2282">
                  <c:v>0.11489457154731288</c:v>
                </c:pt>
                <c:pt idx="2283">
                  <c:v>0.11489360151194176</c:v>
                </c:pt>
                <c:pt idx="2284">
                  <c:v>0.11488479098454955</c:v>
                </c:pt>
                <c:pt idx="2285">
                  <c:v>0.57634443192745211</c:v>
                </c:pt>
                <c:pt idx="2286">
                  <c:v>0.57626079560088839</c:v>
                </c:pt>
                <c:pt idx="2287">
                  <c:v>0.65413125436423913</c:v>
                </c:pt>
                <c:pt idx="2288">
                  <c:v>0.65435604785993762</c:v>
                </c:pt>
                <c:pt idx="2289">
                  <c:v>0.65454026842450685</c:v>
                </c:pt>
                <c:pt idx="2290">
                  <c:v>0.65483668085636293</c:v>
                </c:pt>
                <c:pt idx="2291">
                  <c:v>0.6549164083956226</c:v>
                </c:pt>
                <c:pt idx="2292">
                  <c:v>0.67821228778977694</c:v>
                </c:pt>
                <c:pt idx="2293">
                  <c:v>0.68353305623406968</c:v>
                </c:pt>
                <c:pt idx="2294">
                  <c:v>0.68175263281160015</c:v>
                </c:pt>
                <c:pt idx="2295">
                  <c:v>0.69776545879296081</c:v>
                </c:pt>
                <c:pt idx="2296">
                  <c:v>0.72607968134926226</c:v>
                </c:pt>
                <c:pt idx="2297">
                  <c:v>0.10790853037034971</c:v>
                </c:pt>
                <c:pt idx="2298">
                  <c:v>0.43076702283488577</c:v>
                </c:pt>
                <c:pt idx="2299">
                  <c:v>0.32052766169670954</c:v>
                </c:pt>
                <c:pt idx="2300">
                  <c:v>0.25275627048946953</c:v>
                </c:pt>
                <c:pt idx="2301">
                  <c:v>0.22943749644064476</c:v>
                </c:pt>
                <c:pt idx="2302">
                  <c:v>0.11494767347798519</c:v>
                </c:pt>
                <c:pt idx="2303">
                  <c:v>0.11494639847102328</c:v>
                </c:pt>
                <c:pt idx="2304">
                  <c:v>0.11492694907432624</c:v>
                </c:pt>
                <c:pt idx="2305">
                  <c:v>0.11492466394057385</c:v>
                </c:pt>
                <c:pt idx="2306">
                  <c:v>0.11491788989259251</c:v>
                </c:pt>
                <c:pt idx="2307">
                  <c:v>0.1149206659568538</c:v>
                </c:pt>
                <c:pt idx="2308">
                  <c:v>0.11492810193507981</c:v>
                </c:pt>
                <c:pt idx="2309">
                  <c:v>0.57662225669076617</c:v>
                </c:pt>
                <c:pt idx="2310">
                  <c:v>0.57669926776958813</c:v>
                </c:pt>
                <c:pt idx="2311">
                  <c:v>0.65436257238197859</c:v>
                </c:pt>
                <c:pt idx="2312">
                  <c:v>0.65457199594266446</c:v>
                </c:pt>
                <c:pt idx="2313">
                  <c:v>0.6546351163365457</c:v>
                </c:pt>
                <c:pt idx="2314">
                  <c:v>0.66383242946312848</c:v>
                </c:pt>
                <c:pt idx="2315">
                  <c:v>0.69058669600044853</c:v>
                </c:pt>
                <c:pt idx="2316">
                  <c:v>0.72906225387215784</c:v>
                </c:pt>
                <c:pt idx="2317">
                  <c:v>0.74845280254145452</c:v>
                </c:pt>
                <c:pt idx="2318">
                  <c:v>0.76959400812740653</c:v>
                </c:pt>
                <c:pt idx="2319">
                  <c:v>0.75532554451885392</c:v>
                </c:pt>
                <c:pt idx="2320">
                  <c:v>0.7660412697579404</c:v>
                </c:pt>
                <c:pt idx="2321">
                  <c:v>0.12212915248325308</c:v>
                </c:pt>
                <c:pt idx="2322">
                  <c:v>0.47894014854474715</c:v>
                </c:pt>
                <c:pt idx="2323">
                  <c:v>0.40215262775184207</c:v>
                </c:pt>
                <c:pt idx="2324">
                  <c:v>0.36859842463090381</c:v>
                </c:pt>
                <c:pt idx="2325">
                  <c:v>0.29673301993427087</c:v>
                </c:pt>
                <c:pt idx="2326">
                  <c:v>0.11502202214039896</c:v>
                </c:pt>
                <c:pt idx="2327">
                  <c:v>0.11491943975597389</c:v>
                </c:pt>
                <c:pt idx="2328">
                  <c:v>0.11492356032706004</c:v>
                </c:pt>
                <c:pt idx="2329">
                  <c:v>0.11491545075667793</c:v>
                </c:pt>
                <c:pt idx="2330">
                  <c:v>0.11497979848782616</c:v>
                </c:pt>
                <c:pt idx="2331">
                  <c:v>0.11492342636470219</c:v>
                </c:pt>
                <c:pt idx="2332">
                  <c:v>0.11494080692717647</c:v>
                </c:pt>
                <c:pt idx="2333">
                  <c:v>0.57646032987127582</c:v>
                </c:pt>
                <c:pt idx="2334">
                  <c:v>0.57645288655472349</c:v>
                </c:pt>
                <c:pt idx="2335">
                  <c:v>0.65440184554327407</c:v>
                </c:pt>
                <c:pt idx="2336">
                  <c:v>0.6547582190909067</c:v>
                </c:pt>
                <c:pt idx="2337">
                  <c:v>0.65487331166272089</c:v>
                </c:pt>
                <c:pt idx="2338">
                  <c:v>0.68177413333326164</c:v>
                </c:pt>
                <c:pt idx="2339">
                  <c:v>0.71544019262030623</c:v>
                </c:pt>
                <c:pt idx="2340">
                  <c:v>0.74164441182417373</c:v>
                </c:pt>
                <c:pt idx="2341">
                  <c:v>0.74155073896227119</c:v>
                </c:pt>
                <c:pt idx="2342">
                  <c:v>0.7681418380731877</c:v>
                </c:pt>
                <c:pt idx="2343">
                  <c:v>0.75214548142589577</c:v>
                </c:pt>
                <c:pt idx="2344">
                  <c:v>0.77674673755587187</c:v>
                </c:pt>
                <c:pt idx="2345">
                  <c:v>0.17894746164671033</c:v>
                </c:pt>
                <c:pt idx="2346">
                  <c:v>0.38255870280040749</c:v>
                </c:pt>
                <c:pt idx="2347">
                  <c:v>0.42110824026050903</c:v>
                </c:pt>
                <c:pt idx="2348">
                  <c:v>0.40205128887744368</c:v>
                </c:pt>
                <c:pt idx="2349">
                  <c:v>0.32048986799910872</c:v>
                </c:pt>
                <c:pt idx="2350">
                  <c:v>0.11495208585781887</c:v>
                </c:pt>
                <c:pt idx="2351">
                  <c:v>0.11492638976856799</c:v>
                </c:pt>
                <c:pt idx="2352">
                  <c:v>0.11493957407039954</c:v>
                </c:pt>
                <c:pt idx="2353">
                  <c:v>0.11491252739328589</c:v>
                </c:pt>
                <c:pt idx="2354">
                  <c:v>0.11491509123266744</c:v>
                </c:pt>
                <c:pt idx="2355">
                  <c:v>0.11493205862694177</c:v>
                </c:pt>
                <c:pt idx="2356">
                  <c:v>0.11492571650387436</c:v>
                </c:pt>
                <c:pt idx="2357">
                  <c:v>0.57679563328193451</c:v>
                </c:pt>
                <c:pt idx="2358">
                  <c:v>0.57675045769483357</c:v>
                </c:pt>
                <c:pt idx="2359">
                  <c:v>0.65457283914172659</c:v>
                </c:pt>
                <c:pt idx="2360">
                  <c:v>0.6547507910271817</c:v>
                </c:pt>
                <c:pt idx="2361">
                  <c:v>0.66564013482214002</c:v>
                </c:pt>
                <c:pt idx="2362">
                  <c:v>0.69765739653811165</c:v>
                </c:pt>
                <c:pt idx="2363">
                  <c:v>0.71704152944615573</c:v>
                </c:pt>
                <c:pt idx="2364">
                  <c:v>0.75021295761710727</c:v>
                </c:pt>
                <c:pt idx="2365">
                  <c:v>0.76437156156543451</c:v>
                </c:pt>
                <c:pt idx="2366">
                  <c:v>0.78040526366549656</c:v>
                </c:pt>
                <c:pt idx="2367">
                  <c:v>0.7876398566913847</c:v>
                </c:pt>
                <c:pt idx="2368">
                  <c:v>0.78050312207384209</c:v>
                </c:pt>
                <c:pt idx="2369">
                  <c:v>0.14583602944064006</c:v>
                </c:pt>
                <c:pt idx="2370">
                  <c:v>6.5316544030403711E-2</c:v>
                </c:pt>
                <c:pt idx="2371">
                  <c:v>0.40182834337133061</c:v>
                </c:pt>
                <c:pt idx="2372">
                  <c:v>0.35876523779321906</c:v>
                </c:pt>
                <c:pt idx="2373">
                  <c:v>0.22942606327170365</c:v>
                </c:pt>
                <c:pt idx="2374">
                  <c:v>0.11492466394057385</c:v>
                </c:pt>
                <c:pt idx="2375">
                  <c:v>0.11492466394057385</c:v>
                </c:pt>
                <c:pt idx="2376">
                  <c:v>0.11493758099728678</c:v>
                </c:pt>
                <c:pt idx="2377">
                  <c:v>0.11493322222201487</c:v>
                </c:pt>
                <c:pt idx="2378">
                  <c:v>0.11492663410010619</c:v>
                </c:pt>
                <c:pt idx="2379">
                  <c:v>0.11493323154693168</c:v>
                </c:pt>
                <c:pt idx="2380">
                  <c:v>0.11492896017878766</c:v>
                </c:pt>
                <c:pt idx="2381">
                  <c:v>0.57678694168483446</c:v>
                </c:pt>
                <c:pt idx="2382">
                  <c:v>0.57661746418558602</c:v>
                </c:pt>
                <c:pt idx="2383">
                  <c:v>0.65444223975278115</c:v>
                </c:pt>
                <c:pt idx="2384">
                  <c:v>0.65466635138775642</c:v>
                </c:pt>
                <c:pt idx="2385">
                  <c:v>0.65489710834945436</c:v>
                </c:pt>
                <c:pt idx="2386">
                  <c:v>0.69063988782095898</c:v>
                </c:pt>
                <c:pt idx="2387">
                  <c:v>0.72245352908163896</c:v>
                </c:pt>
                <c:pt idx="2388">
                  <c:v>0.75734724168389889</c:v>
                </c:pt>
                <c:pt idx="2389">
                  <c:v>0.7714795707329849</c:v>
                </c:pt>
                <c:pt idx="2390">
                  <c:v>0.79637278478424844</c:v>
                </c:pt>
                <c:pt idx="2391">
                  <c:v>0.79625808242302198</c:v>
                </c:pt>
                <c:pt idx="2392">
                  <c:v>0.78748210943231567</c:v>
                </c:pt>
                <c:pt idx="2393">
                  <c:v>0.16949328552991663</c:v>
                </c:pt>
                <c:pt idx="2394">
                  <c:v>8.4276633346224136E-2</c:v>
                </c:pt>
                <c:pt idx="2395">
                  <c:v>0.43541168905857003</c:v>
                </c:pt>
                <c:pt idx="2396">
                  <c:v>0.24275306384124259</c:v>
                </c:pt>
                <c:pt idx="2397">
                  <c:v>0.22941196311047246</c:v>
                </c:pt>
                <c:pt idx="2398">
                  <c:v>0.11494980844152648</c:v>
                </c:pt>
                <c:pt idx="2399">
                  <c:v>0.11491788989259251</c:v>
                </c:pt>
                <c:pt idx="2400">
                  <c:v>0.11492511644440093</c:v>
                </c:pt>
                <c:pt idx="2401">
                  <c:v>0.11492093301211397</c:v>
                </c:pt>
                <c:pt idx="2402">
                  <c:v>0.114903886223877</c:v>
                </c:pt>
                <c:pt idx="2403">
                  <c:v>0.11489457154731288</c:v>
                </c:pt>
                <c:pt idx="2404">
                  <c:v>0.11488940329146682</c:v>
                </c:pt>
                <c:pt idx="2405">
                  <c:v>0.57649071243492611</c:v>
                </c:pt>
                <c:pt idx="2406">
                  <c:v>0.57646281939926247</c:v>
                </c:pt>
                <c:pt idx="2407">
                  <c:v>0.65431040067931745</c:v>
                </c:pt>
                <c:pt idx="2408">
                  <c:v>0.65469652401059486</c:v>
                </c:pt>
                <c:pt idx="2409">
                  <c:v>0.65492877295327312</c:v>
                </c:pt>
                <c:pt idx="2410">
                  <c:v>0.69254742472233788</c:v>
                </c:pt>
                <c:pt idx="2411">
                  <c:v>0.73108941237622138</c:v>
                </c:pt>
                <c:pt idx="2412">
                  <c:v>0.76654571459863807</c:v>
                </c:pt>
                <c:pt idx="2413">
                  <c:v>0.78769243912077513</c:v>
                </c:pt>
                <c:pt idx="2414">
                  <c:v>0.81224006359304457</c:v>
                </c:pt>
                <c:pt idx="2415">
                  <c:v>0.81777673513630944</c:v>
                </c:pt>
                <c:pt idx="2416">
                  <c:v>0.80345793034199242</c:v>
                </c:pt>
                <c:pt idx="2417">
                  <c:v>0.19787204831566702</c:v>
                </c:pt>
                <c:pt idx="2418">
                  <c:v>0.12216570313636149</c:v>
                </c:pt>
                <c:pt idx="2419">
                  <c:v>0.40182834337133061</c:v>
                </c:pt>
                <c:pt idx="2420">
                  <c:v>0.23276753265485958</c:v>
                </c:pt>
                <c:pt idx="2421">
                  <c:v>0.22941622895258815</c:v>
                </c:pt>
                <c:pt idx="2422">
                  <c:v>0.114924558947718</c:v>
                </c:pt>
                <c:pt idx="2423">
                  <c:v>0.11492941917000039</c:v>
                </c:pt>
                <c:pt idx="2424">
                  <c:v>0.11492653135172043</c:v>
                </c:pt>
                <c:pt idx="2425">
                  <c:v>0.11492946404966779</c:v>
                </c:pt>
                <c:pt idx="2426">
                  <c:v>0.1149366955773188</c:v>
                </c:pt>
                <c:pt idx="2427">
                  <c:v>0.11492620997469692</c:v>
                </c:pt>
                <c:pt idx="2428">
                  <c:v>0.11492899358500049</c:v>
                </c:pt>
                <c:pt idx="2429">
                  <c:v>0.5765632072413388</c:v>
                </c:pt>
                <c:pt idx="2430">
                  <c:v>0.57650563928795606</c:v>
                </c:pt>
                <c:pt idx="2431">
                  <c:v>0.65439318139905434</c:v>
                </c:pt>
                <c:pt idx="2432">
                  <c:v>0.6547634184322273</c:v>
                </c:pt>
                <c:pt idx="2433">
                  <c:v>0.66569216422645927</c:v>
                </c:pt>
                <c:pt idx="2434">
                  <c:v>0.71194294514843548</c:v>
                </c:pt>
                <c:pt idx="2435">
                  <c:v>0.73635455817029694</c:v>
                </c:pt>
                <c:pt idx="2436">
                  <c:v>0.78055205128490612</c:v>
                </c:pt>
                <c:pt idx="2437">
                  <c:v>0.80527486238374912</c:v>
                </c:pt>
                <c:pt idx="2438">
                  <c:v>0.82931672210122598</c:v>
                </c:pt>
                <c:pt idx="2439">
                  <c:v>0.81350405917719515</c:v>
                </c:pt>
                <c:pt idx="2440">
                  <c:v>0.82003536360221152</c:v>
                </c:pt>
                <c:pt idx="2441">
                  <c:v>0.25399516701151864</c:v>
                </c:pt>
                <c:pt idx="2442">
                  <c:v>0.12687350940082595</c:v>
                </c:pt>
                <c:pt idx="2443">
                  <c:v>0.36371000655372437</c:v>
                </c:pt>
                <c:pt idx="2444">
                  <c:v>0.22946250932412415</c:v>
                </c:pt>
                <c:pt idx="2445">
                  <c:v>0.34939956841887282</c:v>
                </c:pt>
                <c:pt idx="2446">
                  <c:v>0.11494178027548543</c:v>
                </c:pt>
                <c:pt idx="2447">
                  <c:v>0.11492244324461312</c:v>
                </c:pt>
                <c:pt idx="2448">
                  <c:v>0.11496172906712214</c:v>
                </c:pt>
                <c:pt idx="2449">
                  <c:v>0.1149382621455647</c:v>
                </c:pt>
                <c:pt idx="2450">
                  <c:v>0.1149503742168119</c:v>
                </c:pt>
                <c:pt idx="2451">
                  <c:v>0.11498900508964431</c:v>
                </c:pt>
                <c:pt idx="2452">
                  <c:v>0.11491109716100331</c:v>
                </c:pt>
                <c:pt idx="2453">
                  <c:v>0.57651595536330125</c:v>
                </c:pt>
                <c:pt idx="2454">
                  <c:v>0.57655632757424791</c:v>
                </c:pt>
                <c:pt idx="2455">
                  <c:v>0.65433715714529728</c:v>
                </c:pt>
                <c:pt idx="2456">
                  <c:v>0.65476813776474174</c:v>
                </c:pt>
                <c:pt idx="2457">
                  <c:v>0.66749310411845175</c:v>
                </c:pt>
                <c:pt idx="2458">
                  <c:v>0.6977808962567843</c:v>
                </c:pt>
                <c:pt idx="2459">
                  <c:v>0.72605472776732149</c:v>
                </c:pt>
                <c:pt idx="2460">
                  <c:v>0.75569769494681904</c:v>
                </c:pt>
                <c:pt idx="2461">
                  <c:v>0.77698251318546319</c:v>
                </c:pt>
                <c:pt idx="2462">
                  <c:v>0.78582439673714832</c:v>
                </c:pt>
                <c:pt idx="2463">
                  <c:v>0.76474248032271319</c:v>
                </c:pt>
                <c:pt idx="2464">
                  <c:v>0.78795535134045636</c:v>
                </c:pt>
                <c:pt idx="2465">
                  <c:v>0.17896013235084407</c:v>
                </c:pt>
                <c:pt idx="2466">
                  <c:v>0.147355049851145</c:v>
                </c:pt>
                <c:pt idx="2467">
                  <c:v>0.44996249386531523</c:v>
                </c:pt>
                <c:pt idx="2468">
                  <c:v>0.22944338493426325</c:v>
                </c:pt>
                <c:pt idx="2469">
                  <c:v>0.22943606434812736</c:v>
                </c:pt>
                <c:pt idx="2470">
                  <c:v>0.11498637968942359</c:v>
                </c:pt>
                <c:pt idx="2471">
                  <c:v>0.11492674534657904</c:v>
                </c:pt>
                <c:pt idx="2472">
                  <c:v>0.11494153677938597</c:v>
                </c:pt>
                <c:pt idx="2473">
                  <c:v>0.11492992064700774</c:v>
                </c:pt>
                <c:pt idx="2474">
                  <c:v>0.11492652042697608</c:v>
                </c:pt>
                <c:pt idx="2475">
                  <c:v>0.11491452089098705</c:v>
                </c:pt>
                <c:pt idx="2476">
                  <c:v>0.11491807464527699</c:v>
                </c:pt>
                <c:pt idx="2477">
                  <c:v>0.57650819578700829</c:v>
                </c:pt>
                <c:pt idx="2478">
                  <c:v>0.57638732689961325</c:v>
                </c:pt>
                <c:pt idx="2479">
                  <c:v>0.65419427851492107</c:v>
                </c:pt>
                <c:pt idx="2480">
                  <c:v>0.6545634324980677</c:v>
                </c:pt>
                <c:pt idx="2481">
                  <c:v>0.65471715340166847</c:v>
                </c:pt>
                <c:pt idx="2482">
                  <c:v>0.68001683370774535</c:v>
                </c:pt>
                <c:pt idx="2483">
                  <c:v>0.72444531348938856</c:v>
                </c:pt>
                <c:pt idx="2484">
                  <c:v>0.76869913774466347</c:v>
                </c:pt>
                <c:pt idx="2485">
                  <c:v>0.80012573792449393</c:v>
                </c:pt>
                <c:pt idx="2486">
                  <c:v>0.78432095120495193</c:v>
                </c:pt>
                <c:pt idx="2487">
                  <c:v>0.77717113376960567</c:v>
                </c:pt>
                <c:pt idx="2488">
                  <c:v>0.76285981546812742</c:v>
                </c:pt>
                <c:pt idx="2489">
                  <c:v>9.8485383100629334E-2</c:v>
                </c:pt>
                <c:pt idx="2490">
                  <c:v>9.3731844132816738E-2</c:v>
                </c:pt>
                <c:pt idx="2491">
                  <c:v>0.45464379235629715</c:v>
                </c:pt>
                <c:pt idx="2492">
                  <c:v>0.44514882234908443</c:v>
                </c:pt>
                <c:pt idx="2493">
                  <c:v>0.33955415618867335</c:v>
                </c:pt>
                <c:pt idx="2494">
                  <c:v>0.11495672888590731</c:v>
                </c:pt>
                <c:pt idx="2495">
                  <c:v>0.11492569760723698</c:v>
                </c:pt>
                <c:pt idx="2496">
                  <c:v>0.11493323154693168</c:v>
                </c:pt>
                <c:pt idx="2497">
                  <c:v>0.11493323225683262</c:v>
                </c:pt>
                <c:pt idx="2498">
                  <c:v>0.11491639019606488</c:v>
                </c:pt>
                <c:pt idx="2499">
                  <c:v>0.11491842122854022</c:v>
                </c:pt>
                <c:pt idx="2500">
                  <c:v>0.11492570811110811</c:v>
                </c:pt>
                <c:pt idx="2501">
                  <c:v>0.57689332457695686</c:v>
                </c:pt>
                <c:pt idx="2502">
                  <c:v>0.57688070320133822</c:v>
                </c:pt>
                <c:pt idx="2503">
                  <c:v>0.65458153146192044</c:v>
                </c:pt>
                <c:pt idx="2504">
                  <c:v>0.65458553465409119</c:v>
                </c:pt>
                <c:pt idx="2505">
                  <c:v>0.65456297694972865</c:v>
                </c:pt>
                <c:pt idx="2506">
                  <c:v>0.65449650669284298</c:v>
                </c:pt>
                <c:pt idx="2507">
                  <c:v>0.65436752518023222</c:v>
                </c:pt>
                <c:pt idx="2508">
                  <c:v>0.6543740487347478</c:v>
                </c:pt>
                <c:pt idx="2509">
                  <c:v>0.6543092701906178</c:v>
                </c:pt>
                <c:pt idx="2510">
                  <c:v>0.65435425135320302</c:v>
                </c:pt>
                <c:pt idx="2511">
                  <c:v>0.65425830730488133</c:v>
                </c:pt>
                <c:pt idx="2512">
                  <c:v>0.65422746251584363</c:v>
                </c:pt>
                <c:pt idx="2513">
                  <c:v>0.22943126370040029</c:v>
                </c:pt>
                <c:pt idx="2514">
                  <c:v>0.22941960139825116</c:v>
                </c:pt>
                <c:pt idx="2515">
                  <c:v>0.22940953682093618</c:v>
                </c:pt>
                <c:pt idx="2516">
                  <c:v>0.22940984856660018</c:v>
                </c:pt>
                <c:pt idx="2517">
                  <c:v>0.22942608723734739</c:v>
                </c:pt>
                <c:pt idx="2518">
                  <c:v>0.11494672615224144</c:v>
                </c:pt>
                <c:pt idx="2519">
                  <c:v>0.11494672615224144</c:v>
                </c:pt>
                <c:pt idx="2520">
                  <c:v>0.11493763370022109</c:v>
                </c:pt>
                <c:pt idx="2521">
                  <c:v>0.11492033508698855</c:v>
                </c:pt>
                <c:pt idx="2522">
                  <c:v>0.11492922201389319</c:v>
                </c:pt>
                <c:pt idx="2523">
                  <c:v>0.11491518346499875</c:v>
                </c:pt>
                <c:pt idx="2524">
                  <c:v>0.11492215649543389</c:v>
                </c:pt>
                <c:pt idx="2525">
                  <c:v>0.57631744632073867</c:v>
                </c:pt>
                <c:pt idx="2526">
                  <c:v>0.57630463692038147</c:v>
                </c:pt>
                <c:pt idx="2527">
                  <c:v>0.65398651623330073</c:v>
                </c:pt>
                <c:pt idx="2528">
                  <c:v>0.65408145912610549</c:v>
                </c:pt>
                <c:pt idx="2529">
                  <c:v>0.65421349955919872</c:v>
                </c:pt>
                <c:pt idx="2530">
                  <c:v>0.65451666018780363</c:v>
                </c:pt>
                <c:pt idx="2531">
                  <c:v>0.65482338517629157</c:v>
                </c:pt>
                <c:pt idx="2532">
                  <c:v>0.65483740412182789</c:v>
                </c:pt>
                <c:pt idx="2533">
                  <c:v>0.65490854171672885</c:v>
                </c:pt>
                <c:pt idx="2534">
                  <c:v>0.65488232785803646</c:v>
                </c:pt>
                <c:pt idx="2535">
                  <c:v>0.65483599398318115</c:v>
                </c:pt>
                <c:pt idx="2536">
                  <c:v>0.65481746043323963</c:v>
                </c:pt>
                <c:pt idx="2537">
                  <c:v>0.22961307806471692</c:v>
                </c:pt>
                <c:pt idx="2538">
                  <c:v>0.22957576598519544</c:v>
                </c:pt>
                <c:pt idx="2539">
                  <c:v>0.22954323750561256</c:v>
                </c:pt>
                <c:pt idx="2540">
                  <c:v>0.22953845390567379</c:v>
                </c:pt>
                <c:pt idx="2541">
                  <c:v>0.22947970261035439</c:v>
                </c:pt>
                <c:pt idx="2542">
                  <c:v>0.11493621456570016</c:v>
                </c:pt>
                <c:pt idx="2543">
                  <c:v>0.11484460268439425</c:v>
                </c:pt>
                <c:pt idx="2544">
                  <c:v>0.11484608116180359</c:v>
                </c:pt>
                <c:pt idx="2545">
                  <c:v>0.11480422907824646</c:v>
                </c:pt>
                <c:pt idx="2546">
                  <c:v>0.11485489336674302</c:v>
                </c:pt>
                <c:pt idx="2547">
                  <c:v>0.11483193208703739</c:v>
                </c:pt>
                <c:pt idx="2548">
                  <c:v>0.1148395858469394</c:v>
                </c:pt>
                <c:pt idx="2549">
                  <c:v>0.57547472278320844</c:v>
                </c:pt>
                <c:pt idx="2550">
                  <c:v>0.57541448874589674</c:v>
                </c:pt>
                <c:pt idx="2551">
                  <c:v>0.65339614897205422</c:v>
                </c:pt>
                <c:pt idx="2552">
                  <c:v>0.65378552103849752</c:v>
                </c:pt>
                <c:pt idx="2553">
                  <c:v>0.65400196137524702</c:v>
                </c:pt>
                <c:pt idx="2554">
                  <c:v>0.65415488602281113</c:v>
                </c:pt>
                <c:pt idx="2555">
                  <c:v>0.65459962008840467</c:v>
                </c:pt>
                <c:pt idx="2556">
                  <c:v>0.65477003157271496</c:v>
                </c:pt>
                <c:pt idx="2557">
                  <c:v>0.65483868033088122</c:v>
                </c:pt>
                <c:pt idx="2558">
                  <c:v>0.65482414761799934</c:v>
                </c:pt>
                <c:pt idx="2559">
                  <c:v>0.65493372104009495</c:v>
                </c:pt>
                <c:pt idx="2560">
                  <c:v>0.6567968576199491</c:v>
                </c:pt>
                <c:pt idx="2561">
                  <c:v>0.30169489027092439</c:v>
                </c:pt>
                <c:pt idx="2562">
                  <c:v>0.22955881294107019</c:v>
                </c:pt>
                <c:pt idx="2563">
                  <c:v>0.22947213887132803</c:v>
                </c:pt>
                <c:pt idx="2564">
                  <c:v>0.22941659052594945</c:v>
                </c:pt>
                <c:pt idx="2565">
                  <c:v>0.22935435300334664</c:v>
                </c:pt>
                <c:pt idx="2566">
                  <c:v>0.11485988535847089</c:v>
                </c:pt>
                <c:pt idx="2567">
                  <c:v>0.11486952019773185</c:v>
                </c:pt>
                <c:pt idx="2568">
                  <c:v>0.1148599772751986</c:v>
                </c:pt>
                <c:pt idx="2569">
                  <c:v>0.11486182663196207</c:v>
                </c:pt>
                <c:pt idx="2570">
                  <c:v>0.11484678404678955</c:v>
                </c:pt>
                <c:pt idx="2571">
                  <c:v>0.11482929216220118</c:v>
                </c:pt>
                <c:pt idx="2572">
                  <c:v>0.11482563154653118</c:v>
                </c:pt>
                <c:pt idx="2573">
                  <c:v>0.5757923185967132</c:v>
                </c:pt>
                <c:pt idx="2574">
                  <c:v>0.5757778525269116</c:v>
                </c:pt>
                <c:pt idx="2575">
                  <c:v>0.65369223336232751</c:v>
                </c:pt>
                <c:pt idx="2576">
                  <c:v>0.65404911621607142</c:v>
                </c:pt>
                <c:pt idx="2577">
                  <c:v>0.65432348493356129</c:v>
                </c:pt>
                <c:pt idx="2578">
                  <c:v>0.65462526384962549</c:v>
                </c:pt>
                <c:pt idx="2579">
                  <c:v>0.65481856314689602</c:v>
                </c:pt>
                <c:pt idx="2580">
                  <c:v>0.66397781594769045</c:v>
                </c:pt>
                <c:pt idx="2581">
                  <c:v>0.68722716219870372</c:v>
                </c:pt>
                <c:pt idx="2582">
                  <c:v>0.69260272176886306</c:v>
                </c:pt>
                <c:pt idx="2583">
                  <c:v>0.69972287177319936</c:v>
                </c:pt>
                <c:pt idx="2584">
                  <c:v>0.69793527087915597</c:v>
                </c:pt>
                <c:pt idx="2585">
                  <c:v>0.36384186043624572</c:v>
                </c:pt>
                <c:pt idx="2586">
                  <c:v>0.25615327977849639</c:v>
                </c:pt>
                <c:pt idx="2587">
                  <c:v>0.22945917688739803</c:v>
                </c:pt>
                <c:pt idx="2588">
                  <c:v>0.22939964515563796</c:v>
                </c:pt>
                <c:pt idx="2589">
                  <c:v>0.22936869330920781</c:v>
                </c:pt>
                <c:pt idx="2590">
                  <c:v>0.11489398101407935</c:v>
                </c:pt>
                <c:pt idx="2591">
                  <c:v>0.11490087353843248</c:v>
                </c:pt>
                <c:pt idx="2592">
                  <c:v>0.11489548170902936</c:v>
                </c:pt>
                <c:pt idx="2593">
                  <c:v>0.11486855781861882</c:v>
                </c:pt>
                <c:pt idx="2594">
                  <c:v>0.11485603142380073</c:v>
                </c:pt>
                <c:pt idx="2595">
                  <c:v>0.1148682475430914</c:v>
                </c:pt>
                <c:pt idx="2596">
                  <c:v>0.11484941870459946</c:v>
                </c:pt>
                <c:pt idx="2597">
                  <c:v>0.57607321871240269</c:v>
                </c:pt>
                <c:pt idx="2598">
                  <c:v>0.57590663135857345</c:v>
                </c:pt>
                <c:pt idx="2599">
                  <c:v>0.65376364312331781</c:v>
                </c:pt>
                <c:pt idx="2600">
                  <c:v>0.65424292845876475</c:v>
                </c:pt>
                <c:pt idx="2601">
                  <c:v>0.65450575120821997</c:v>
                </c:pt>
                <c:pt idx="2602">
                  <c:v>0.65483468102675813</c:v>
                </c:pt>
                <c:pt idx="2603">
                  <c:v>0.68004760531872677</c:v>
                </c:pt>
                <c:pt idx="2604">
                  <c:v>0.7049132263852359</c:v>
                </c:pt>
                <c:pt idx="2605">
                  <c:v>0.73095419105917947</c:v>
                </c:pt>
                <c:pt idx="2606">
                  <c:v>0.74173808471663072</c:v>
                </c:pt>
                <c:pt idx="2607">
                  <c:v>0.73641826904003471</c:v>
                </c:pt>
                <c:pt idx="2608">
                  <c:v>0.73282486350159082</c:v>
                </c:pt>
                <c:pt idx="2609">
                  <c:v>0.45485199019371053</c:v>
                </c:pt>
                <c:pt idx="2610">
                  <c:v>0.34936928000959949</c:v>
                </c:pt>
                <c:pt idx="2611">
                  <c:v>0.22943661038539936</c:v>
                </c:pt>
                <c:pt idx="2612">
                  <c:v>0.22942687382455895</c:v>
                </c:pt>
                <c:pt idx="2613">
                  <c:v>0.2293831814804054</c:v>
                </c:pt>
                <c:pt idx="2614">
                  <c:v>0.11491653145554813</c:v>
                </c:pt>
                <c:pt idx="2615">
                  <c:v>0.11491316365480554</c:v>
                </c:pt>
                <c:pt idx="2616">
                  <c:v>0.11488310353573136</c:v>
                </c:pt>
                <c:pt idx="2617">
                  <c:v>0.11487681037909346</c:v>
                </c:pt>
                <c:pt idx="2618">
                  <c:v>0.11487107887068532</c:v>
                </c:pt>
                <c:pt idx="2619">
                  <c:v>0.11488489180382509</c:v>
                </c:pt>
                <c:pt idx="2620">
                  <c:v>0.11487262428322383</c:v>
                </c:pt>
                <c:pt idx="2621">
                  <c:v>0.57620949973382418</c:v>
                </c:pt>
                <c:pt idx="2622">
                  <c:v>0.57629450780484948</c:v>
                </c:pt>
                <c:pt idx="2623">
                  <c:v>0.65405245680836066</c:v>
                </c:pt>
                <c:pt idx="2624">
                  <c:v>0.65447084065564087</c:v>
                </c:pt>
                <c:pt idx="2625">
                  <c:v>0.65479420683371314</c:v>
                </c:pt>
                <c:pt idx="2626">
                  <c:v>0.6657506974062869</c:v>
                </c:pt>
                <c:pt idx="2627">
                  <c:v>0.70309751223957961</c:v>
                </c:pt>
                <c:pt idx="2628">
                  <c:v>0.72254823516706423</c:v>
                </c:pt>
                <c:pt idx="2629">
                  <c:v>0.74158196324617776</c:v>
                </c:pt>
                <c:pt idx="2630">
                  <c:v>0.77878802153501081</c:v>
                </c:pt>
                <c:pt idx="2631">
                  <c:v>0.72607968134926226</c:v>
                </c:pt>
                <c:pt idx="2632">
                  <c:v>0.73808646176786064</c:v>
                </c:pt>
                <c:pt idx="2633">
                  <c:v>6.0507799345926143E-2</c:v>
                </c:pt>
                <c:pt idx="2634">
                  <c:v>0.37808320895059438</c:v>
                </c:pt>
                <c:pt idx="2635">
                  <c:v>0.22947768660960327</c:v>
                </c:pt>
                <c:pt idx="2636">
                  <c:v>0.22942558266857618</c:v>
                </c:pt>
                <c:pt idx="2637">
                  <c:v>0.22941740566421229</c:v>
                </c:pt>
                <c:pt idx="2638">
                  <c:v>0.1149093321201205</c:v>
                </c:pt>
                <c:pt idx="2639">
                  <c:v>0.114951753638549</c:v>
                </c:pt>
                <c:pt idx="2640">
                  <c:v>0.11493528712878377</c:v>
                </c:pt>
                <c:pt idx="2641">
                  <c:v>0.11490242051198671</c:v>
                </c:pt>
                <c:pt idx="2642">
                  <c:v>0.11489205035775267</c:v>
                </c:pt>
                <c:pt idx="2643">
                  <c:v>0.11487898770457348</c:v>
                </c:pt>
                <c:pt idx="2644">
                  <c:v>0.11487037387376961</c:v>
                </c:pt>
                <c:pt idx="2645">
                  <c:v>0.57631728827560091</c:v>
                </c:pt>
                <c:pt idx="2646">
                  <c:v>0.57638815326854176</c:v>
                </c:pt>
                <c:pt idx="2647">
                  <c:v>0.65399117336438295</c:v>
                </c:pt>
                <c:pt idx="2648">
                  <c:v>0.65444325333869868</c:v>
                </c:pt>
                <c:pt idx="2649">
                  <c:v>0.65468908218791966</c:v>
                </c:pt>
                <c:pt idx="2650">
                  <c:v>0.65490011963879935</c:v>
                </c:pt>
                <c:pt idx="2651">
                  <c:v>0.68005786252375489</c:v>
                </c:pt>
                <c:pt idx="2652">
                  <c:v>0.71558858725260033</c:v>
                </c:pt>
                <c:pt idx="2653">
                  <c:v>0.74709892632634667</c:v>
                </c:pt>
                <c:pt idx="2654">
                  <c:v>0.7190867274650361</c:v>
                </c:pt>
                <c:pt idx="2655">
                  <c:v>0.70493089636991213</c:v>
                </c:pt>
                <c:pt idx="2656">
                  <c:v>0.68004760531872677</c:v>
                </c:pt>
                <c:pt idx="2657">
                  <c:v>0.33985396497301407</c:v>
                </c:pt>
                <c:pt idx="2658">
                  <c:v>0.30149702432566983</c:v>
                </c:pt>
                <c:pt idx="2659">
                  <c:v>0.25613448249160992</c:v>
                </c:pt>
                <c:pt idx="2660">
                  <c:v>0.25280111575776354</c:v>
                </c:pt>
                <c:pt idx="2661">
                  <c:v>0.22948870053177464</c:v>
                </c:pt>
                <c:pt idx="2662">
                  <c:v>0.11499105566568921</c:v>
                </c:pt>
                <c:pt idx="2663">
                  <c:v>0.11493957407039954</c:v>
                </c:pt>
                <c:pt idx="2664">
                  <c:v>0.11492336036750123</c:v>
                </c:pt>
                <c:pt idx="2665">
                  <c:v>0.11491730156646539</c:v>
                </c:pt>
                <c:pt idx="2666">
                  <c:v>0.11492157518249853</c:v>
                </c:pt>
                <c:pt idx="2667">
                  <c:v>0.11492149008794147</c:v>
                </c:pt>
                <c:pt idx="2668">
                  <c:v>0.11492149008794147</c:v>
                </c:pt>
                <c:pt idx="2669">
                  <c:v>0.57677609789673412</c:v>
                </c:pt>
                <c:pt idx="2670">
                  <c:v>0.57675505977113739</c:v>
                </c:pt>
                <c:pt idx="2671">
                  <c:v>0.65443925609294207</c:v>
                </c:pt>
                <c:pt idx="2672">
                  <c:v>0.65443925609294207</c:v>
                </c:pt>
                <c:pt idx="2673">
                  <c:v>0.65456426695888281</c:v>
                </c:pt>
                <c:pt idx="2674">
                  <c:v>0.65471299464676691</c:v>
                </c:pt>
                <c:pt idx="2675">
                  <c:v>0.6546421427899598</c:v>
                </c:pt>
                <c:pt idx="2676">
                  <c:v>0.65471618244215923</c:v>
                </c:pt>
                <c:pt idx="2677">
                  <c:v>0.6546887615227952</c:v>
                </c:pt>
                <c:pt idx="2678">
                  <c:v>0.65480791416640705</c:v>
                </c:pt>
                <c:pt idx="2679">
                  <c:v>0.65490540112851869</c:v>
                </c:pt>
                <c:pt idx="2680">
                  <c:v>0.65485209490204543</c:v>
                </c:pt>
                <c:pt idx="2681">
                  <c:v>0.2295484472409218</c:v>
                </c:pt>
                <c:pt idx="2682">
                  <c:v>0.22951152022020158</c:v>
                </c:pt>
                <c:pt idx="2683">
                  <c:v>0.22948057811840766</c:v>
                </c:pt>
                <c:pt idx="2684">
                  <c:v>0.22946266345334693</c:v>
                </c:pt>
                <c:pt idx="2685">
                  <c:v>0.22944183896875212</c:v>
                </c:pt>
                <c:pt idx="2686">
                  <c:v>0.1149425854823088</c:v>
                </c:pt>
                <c:pt idx="2687">
                  <c:v>0.11492253425377452</c:v>
                </c:pt>
                <c:pt idx="2688">
                  <c:v>0.11489017962856495</c:v>
                </c:pt>
                <c:pt idx="2689">
                  <c:v>0.11486900037331264</c:v>
                </c:pt>
                <c:pt idx="2690">
                  <c:v>0.11485691836088106</c:v>
                </c:pt>
                <c:pt idx="2691">
                  <c:v>0.11488595539603272</c:v>
                </c:pt>
                <c:pt idx="2692">
                  <c:v>0.11485988535847089</c:v>
                </c:pt>
                <c:pt idx="2693">
                  <c:v>0.57608173292469012</c:v>
                </c:pt>
                <c:pt idx="2694">
                  <c:v>0.57598277929311992</c:v>
                </c:pt>
                <c:pt idx="2695">
                  <c:v>0.65361077532811707</c:v>
                </c:pt>
                <c:pt idx="2696">
                  <c:v>0.65393206724514186</c:v>
                </c:pt>
                <c:pt idx="2697">
                  <c:v>0.65418594779208195</c:v>
                </c:pt>
                <c:pt idx="2698">
                  <c:v>0.65439262086863015</c:v>
                </c:pt>
                <c:pt idx="2699">
                  <c:v>0.65466535356081346</c:v>
                </c:pt>
                <c:pt idx="2700">
                  <c:v>0.6547918695633882</c:v>
                </c:pt>
                <c:pt idx="2701">
                  <c:v>0.65483599398318115</c:v>
                </c:pt>
                <c:pt idx="2702">
                  <c:v>0.66034928718396857</c:v>
                </c:pt>
                <c:pt idx="2703">
                  <c:v>0.66214016058793679</c:v>
                </c:pt>
                <c:pt idx="2704">
                  <c:v>0.6622498031906191</c:v>
                </c:pt>
                <c:pt idx="2705">
                  <c:v>0.22957055181148492</c:v>
                </c:pt>
                <c:pt idx="2706">
                  <c:v>0.22952056462179951</c:v>
                </c:pt>
                <c:pt idx="2707">
                  <c:v>0.22941977239387418</c:v>
                </c:pt>
                <c:pt idx="2708">
                  <c:v>0.22938855772370342</c:v>
                </c:pt>
                <c:pt idx="2709">
                  <c:v>0.2293491305636261</c:v>
                </c:pt>
                <c:pt idx="2710">
                  <c:v>0.11486468106948779</c:v>
                </c:pt>
                <c:pt idx="2711">
                  <c:v>0.11486832928423577</c:v>
                </c:pt>
                <c:pt idx="2712">
                  <c:v>0.11485724166817252</c:v>
                </c:pt>
                <c:pt idx="2713">
                  <c:v>0.11489220544626458</c:v>
                </c:pt>
                <c:pt idx="2714">
                  <c:v>0.11485767033160875</c:v>
                </c:pt>
                <c:pt idx="2715">
                  <c:v>0.11485202320677987</c:v>
                </c:pt>
                <c:pt idx="2716">
                  <c:v>0.11483193208703739</c:v>
                </c:pt>
                <c:pt idx="2717">
                  <c:v>0.57549788972063554</c:v>
                </c:pt>
                <c:pt idx="2718">
                  <c:v>0.57560909102028801</c:v>
                </c:pt>
                <c:pt idx="2719">
                  <c:v>0.65342723019019999</c:v>
                </c:pt>
                <c:pt idx="2720">
                  <c:v>0.65396565649306793</c:v>
                </c:pt>
                <c:pt idx="2721">
                  <c:v>0.65425784650330621</c:v>
                </c:pt>
                <c:pt idx="2722">
                  <c:v>0.65458430917501564</c:v>
                </c:pt>
                <c:pt idx="2723">
                  <c:v>0.65490022007698667</c:v>
                </c:pt>
                <c:pt idx="2724">
                  <c:v>0.6855540177764835</c:v>
                </c:pt>
                <c:pt idx="2725">
                  <c:v>0.7175649468987737</c:v>
                </c:pt>
                <c:pt idx="2726">
                  <c:v>0.73844408445894916</c:v>
                </c:pt>
                <c:pt idx="2727">
                  <c:v>0.74034088115888586</c:v>
                </c:pt>
                <c:pt idx="2728">
                  <c:v>0.71584297787839923</c:v>
                </c:pt>
                <c:pt idx="2729">
                  <c:v>0.36881861041640762</c:v>
                </c:pt>
                <c:pt idx="2730">
                  <c:v>0.24618344348369525</c:v>
                </c:pt>
                <c:pt idx="2731">
                  <c:v>0.2294874516374161</c:v>
                </c:pt>
                <c:pt idx="2732">
                  <c:v>0.22946077501426157</c:v>
                </c:pt>
                <c:pt idx="2733">
                  <c:v>0.2294933925037364</c:v>
                </c:pt>
                <c:pt idx="2734">
                  <c:v>0.11499100075552363</c:v>
                </c:pt>
                <c:pt idx="2735">
                  <c:v>0.11498524991470695</c:v>
                </c:pt>
                <c:pt idx="2736">
                  <c:v>0.11497042434926424</c:v>
                </c:pt>
                <c:pt idx="2737">
                  <c:v>0.11493321255232866</c:v>
                </c:pt>
                <c:pt idx="2738">
                  <c:v>0.11491632903974978</c:v>
                </c:pt>
                <c:pt idx="2739">
                  <c:v>0.11491108894674891</c:v>
                </c:pt>
                <c:pt idx="2740">
                  <c:v>0.11491794853075658</c:v>
                </c:pt>
                <c:pt idx="2741">
                  <c:v>0.57669926776958813</c:v>
                </c:pt>
                <c:pt idx="2742">
                  <c:v>0.57669926776958813</c:v>
                </c:pt>
                <c:pt idx="2743">
                  <c:v>0.65438220731301122</c:v>
                </c:pt>
                <c:pt idx="2744">
                  <c:v>0.6544047464502476</c:v>
                </c:pt>
                <c:pt idx="2745">
                  <c:v>0.65446794708614608</c:v>
                </c:pt>
                <c:pt idx="2746">
                  <c:v>0.65455894207340237</c:v>
                </c:pt>
                <c:pt idx="2747">
                  <c:v>0.65460218406874604</c:v>
                </c:pt>
                <c:pt idx="2748">
                  <c:v>0.6545631771507775</c:v>
                </c:pt>
                <c:pt idx="2749">
                  <c:v>0.65461087632330472</c:v>
                </c:pt>
                <c:pt idx="2750">
                  <c:v>0.65468670160287357</c:v>
                </c:pt>
                <c:pt idx="2751">
                  <c:v>0.65667145655716674</c:v>
                </c:pt>
                <c:pt idx="2752">
                  <c:v>0.66739573876619618</c:v>
                </c:pt>
                <c:pt idx="2753">
                  <c:v>0.32519182003563463</c:v>
                </c:pt>
                <c:pt idx="2754">
                  <c:v>0.22941392130416122</c:v>
                </c:pt>
                <c:pt idx="2755">
                  <c:v>0.22941392130416122</c:v>
                </c:pt>
                <c:pt idx="2756">
                  <c:v>0.22942737372491537</c:v>
                </c:pt>
                <c:pt idx="2757">
                  <c:v>0.229421734563268</c:v>
                </c:pt>
                <c:pt idx="2758">
                  <c:v>0.1149364045795199</c:v>
                </c:pt>
                <c:pt idx="2759">
                  <c:v>0.11494274356167967</c:v>
                </c:pt>
                <c:pt idx="2760">
                  <c:v>0.1149343062377228</c:v>
                </c:pt>
                <c:pt idx="2761">
                  <c:v>0.11490654489023229</c:v>
                </c:pt>
                <c:pt idx="2762">
                  <c:v>0.11488803180359933</c:v>
                </c:pt>
                <c:pt idx="2763">
                  <c:v>0.11489465506035111</c:v>
                </c:pt>
                <c:pt idx="2764">
                  <c:v>0.11490320868695562</c:v>
                </c:pt>
                <c:pt idx="2765">
                  <c:v>0.57635922125054306</c:v>
                </c:pt>
                <c:pt idx="2766">
                  <c:v>0.57626298766355755</c:v>
                </c:pt>
                <c:pt idx="2767">
                  <c:v>0.65396408015475593</c:v>
                </c:pt>
                <c:pt idx="2768">
                  <c:v>0.65438177799140773</c:v>
                </c:pt>
                <c:pt idx="2769">
                  <c:v>0.65462752387917733</c:v>
                </c:pt>
                <c:pt idx="2770">
                  <c:v>0.65851183481474296</c:v>
                </c:pt>
                <c:pt idx="2771">
                  <c:v>0.71560978647973283</c:v>
                </c:pt>
                <c:pt idx="2772">
                  <c:v>0.75063189058995772</c:v>
                </c:pt>
                <c:pt idx="2773">
                  <c:v>0.7719697119518879</c:v>
                </c:pt>
                <c:pt idx="2774">
                  <c:v>0.77721828892681444</c:v>
                </c:pt>
                <c:pt idx="2775">
                  <c:v>0.75412177372983202</c:v>
                </c:pt>
                <c:pt idx="2776">
                  <c:v>0.75606984575409675</c:v>
                </c:pt>
                <c:pt idx="2777">
                  <c:v>0.47425960989911908</c:v>
                </c:pt>
                <c:pt idx="2778">
                  <c:v>0.45508621278177291</c:v>
                </c:pt>
                <c:pt idx="2779">
                  <c:v>0.43111691253147555</c:v>
                </c:pt>
                <c:pt idx="2780">
                  <c:v>0.39746377898859503</c:v>
                </c:pt>
                <c:pt idx="2781">
                  <c:v>0.37347249914980968</c:v>
                </c:pt>
                <c:pt idx="2782">
                  <c:v>0.25302574689210805</c:v>
                </c:pt>
                <c:pt idx="2783">
                  <c:v>0.22926064454347422</c:v>
                </c:pt>
                <c:pt idx="2784">
                  <c:v>0.21499864488570875</c:v>
                </c:pt>
                <c:pt idx="2785">
                  <c:v>0.19598911373898395</c:v>
                </c:pt>
                <c:pt idx="2786">
                  <c:v>0.20072500491031225</c:v>
                </c:pt>
                <c:pt idx="2787">
                  <c:v>0.21497178900479727</c:v>
                </c:pt>
                <c:pt idx="2788">
                  <c:v>0.24825777202328583</c:v>
                </c:pt>
                <c:pt idx="2789">
                  <c:v>0.5951853215954136</c:v>
                </c:pt>
                <c:pt idx="2790">
                  <c:v>0.62726518151400434</c:v>
                </c:pt>
                <c:pt idx="2791">
                  <c:v>0.68186013544379309</c:v>
                </c:pt>
                <c:pt idx="2792">
                  <c:v>0.65455894207340237</c:v>
                </c:pt>
                <c:pt idx="2793">
                  <c:v>0.6545631771507775</c:v>
                </c:pt>
                <c:pt idx="2794">
                  <c:v>0.65449683946371318</c:v>
                </c:pt>
                <c:pt idx="2795">
                  <c:v>0.65448443122781308</c:v>
                </c:pt>
                <c:pt idx="2796">
                  <c:v>0.65457612654146979</c:v>
                </c:pt>
                <c:pt idx="2797">
                  <c:v>0.65467422039625822</c:v>
                </c:pt>
                <c:pt idx="2798">
                  <c:v>0.65468806139476776</c:v>
                </c:pt>
                <c:pt idx="2799">
                  <c:v>0.65488169136832985</c:v>
                </c:pt>
                <c:pt idx="2800">
                  <c:v>0.65486950572040503</c:v>
                </c:pt>
                <c:pt idx="2801">
                  <c:v>0.24281546876228391</c:v>
                </c:pt>
                <c:pt idx="2802">
                  <c:v>0.2294543062192245</c:v>
                </c:pt>
                <c:pt idx="2803">
                  <c:v>0.22944098638019111</c:v>
                </c:pt>
                <c:pt idx="2804">
                  <c:v>0.22943183939606643</c:v>
                </c:pt>
                <c:pt idx="2805">
                  <c:v>0.2294120350314269</c:v>
                </c:pt>
                <c:pt idx="2806">
                  <c:v>0.11491188764901898</c:v>
                </c:pt>
                <c:pt idx="2807">
                  <c:v>0.1149043490437697</c:v>
                </c:pt>
                <c:pt idx="2808">
                  <c:v>0.11489368796101002</c:v>
                </c:pt>
                <c:pt idx="2809">
                  <c:v>0.11487048343609295</c:v>
                </c:pt>
                <c:pt idx="2810">
                  <c:v>0.11487533758654997</c:v>
                </c:pt>
                <c:pt idx="2811">
                  <c:v>0.11488551968214546</c:v>
                </c:pt>
                <c:pt idx="2812">
                  <c:v>0.1148942289882158</c:v>
                </c:pt>
                <c:pt idx="2813">
                  <c:v>0.57638949587854182</c:v>
                </c:pt>
                <c:pt idx="2814">
                  <c:v>0.57630641179418418</c:v>
                </c:pt>
                <c:pt idx="2815">
                  <c:v>0.6539526581743984</c:v>
                </c:pt>
                <c:pt idx="2816">
                  <c:v>0.65436531334741777</c:v>
                </c:pt>
                <c:pt idx="2817">
                  <c:v>0.65469071525913625</c:v>
                </c:pt>
                <c:pt idx="2818">
                  <c:v>0.66756960563657586</c:v>
                </c:pt>
                <c:pt idx="2819">
                  <c:v>0.65477871911438079</c:v>
                </c:pt>
                <c:pt idx="2820">
                  <c:v>0.72783967249079218</c:v>
                </c:pt>
                <c:pt idx="2821">
                  <c:v>0.73670377821760791</c:v>
                </c:pt>
                <c:pt idx="2822">
                  <c:v>0.71226291760274607</c:v>
                </c:pt>
                <c:pt idx="2823">
                  <c:v>0.71224291933368855</c:v>
                </c:pt>
                <c:pt idx="2824">
                  <c:v>0.70868798710124514</c:v>
                </c:pt>
                <c:pt idx="2825">
                  <c:v>0.40715076435322023</c:v>
                </c:pt>
                <c:pt idx="2826">
                  <c:v>0.31598821770633539</c:v>
                </c:pt>
                <c:pt idx="2827">
                  <c:v>0.29202871057085644</c:v>
                </c:pt>
                <c:pt idx="2828">
                  <c:v>0.24620190813437962</c:v>
                </c:pt>
                <c:pt idx="2829">
                  <c:v>0.24953538289479818</c:v>
                </c:pt>
                <c:pt idx="2830">
                  <c:v>0.14479377464735371</c:v>
                </c:pt>
                <c:pt idx="2831">
                  <c:v>0.1282892132458858</c:v>
                </c:pt>
                <c:pt idx="2832">
                  <c:v>0.17707651026063784</c:v>
                </c:pt>
                <c:pt idx="2833">
                  <c:v>0.26275605064384405</c:v>
                </c:pt>
                <c:pt idx="2834">
                  <c:v>0.22466675625366558</c:v>
                </c:pt>
                <c:pt idx="2835">
                  <c:v>0.21514635223933884</c:v>
                </c:pt>
                <c:pt idx="2836">
                  <c:v>0.17706629358902276</c:v>
                </c:pt>
                <c:pt idx="2837">
                  <c:v>0.58811580410596487</c:v>
                </c:pt>
                <c:pt idx="2838">
                  <c:v>0.57726523917391559</c:v>
                </c:pt>
                <c:pt idx="2839">
                  <c:v>0.66580923069189579</c:v>
                </c:pt>
                <c:pt idx="2840">
                  <c:v>0.6729955069986181</c:v>
                </c:pt>
                <c:pt idx="2841">
                  <c:v>0.66578321588523726</c:v>
                </c:pt>
                <c:pt idx="2842">
                  <c:v>0.68732526011614048</c:v>
                </c:pt>
                <c:pt idx="2843">
                  <c:v>0.69983477910584713</c:v>
                </c:pt>
                <c:pt idx="2844">
                  <c:v>0.69980280558422536</c:v>
                </c:pt>
                <c:pt idx="2845">
                  <c:v>0.71405557963202249</c:v>
                </c:pt>
                <c:pt idx="2846">
                  <c:v>0.69086595308107535</c:v>
                </c:pt>
                <c:pt idx="2847">
                  <c:v>0.66216554930670857</c:v>
                </c:pt>
                <c:pt idx="2848">
                  <c:v>0.66037017165029133</c:v>
                </c:pt>
                <c:pt idx="2849">
                  <c:v>0.33038749094978731</c:v>
                </c:pt>
                <c:pt idx="2850">
                  <c:v>0.33520554340504244</c:v>
                </c:pt>
                <c:pt idx="2851">
                  <c:v>0.2294565732182231</c:v>
                </c:pt>
                <c:pt idx="2852">
                  <c:v>0.22943493164194292</c:v>
                </c:pt>
                <c:pt idx="2853">
                  <c:v>0.22942274095807416</c:v>
                </c:pt>
                <c:pt idx="2854">
                  <c:v>0.11492332242329663</c:v>
                </c:pt>
                <c:pt idx="2855">
                  <c:v>0.11490625524279287</c:v>
                </c:pt>
                <c:pt idx="2856">
                  <c:v>0.11490712315975087</c:v>
                </c:pt>
                <c:pt idx="2857">
                  <c:v>0.11488988917331172</c:v>
                </c:pt>
                <c:pt idx="2858">
                  <c:v>0.11488551968214546</c:v>
                </c:pt>
                <c:pt idx="2859">
                  <c:v>0.11489146792186081</c:v>
                </c:pt>
                <c:pt idx="2860">
                  <c:v>0.1148730757632328</c:v>
                </c:pt>
                <c:pt idx="2861">
                  <c:v>0.57599639028249261</c:v>
                </c:pt>
                <c:pt idx="2862">
                  <c:v>0.5758648236856494</c:v>
                </c:pt>
                <c:pt idx="2863">
                  <c:v>0.65370750840848613</c:v>
                </c:pt>
                <c:pt idx="2864">
                  <c:v>0.65377438164220925</c:v>
                </c:pt>
                <c:pt idx="2865">
                  <c:v>0.65414350061011084</c:v>
                </c:pt>
                <c:pt idx="2866">
                  <c:v>0.65426327392536787</c:v>
                </c:pt>
                <c:pt idx="2867">
                  <c:v>0.65452130381840379</c:v>
                </c:pt>
                <c:pt idx="2868">
                  <c:v>0.65471141608796268</c:v>
                </c:pt>
                <c:pt idx="2869">
                  <c:v>0.65477456811869361</c:v>
                </c:pt>
                <c:pt idx="2870">
                  <c:v>0.65472984777020704</c:v>
                </c:pt>
                <c:pt idx="2871">
                  <c:v>0.6567968576199491</c:v>
                </c:pt>
                <c:pt idx="2872">
                  <c:v>0.65485016432892573</c:v>
                </c:pt>
                <c:pt idx="2873">
                  <c:v>0.22956755294889578</c:v>
                </c:pt>
                <c:pt idx="2874">
                  <c:v>0.22955907681510668</c:v>
                </c:pt>
                <c:pt idx="2875">
                  <c:v>0.22950260484854318</c:v>
                </c:pt>
                <c:pt idx="2876">
                  <c:v>0.22948129613023452</c:v>
                </c:pt>
                <c:pt idx="2877">
                  <c:v>0.2294599739171293</c:v>
                </c:pt>
                <c:pt idx="2878">
                  <c:v>0.11492094145106585</c:v>
                </c:pt>
                <c:pt idx="2879">
                  <c:v>0.11492869610460504</c:v>
                </c:pt>
                <c:pt idx="2880">
                  <c:v>0.11485879327530105</c:v>
                </c:pt>
                <c:pt idx="2881">
                  <c:v>0.11486066818986104</c:v>
                </c:pt>
                <c:pt idx="2882">
                  <c:v>0.11482399872589216</c:v>
                </c:pt>
                <c:pt idx="2883">
                  <c:v>0.11483626168646831</c:v>
                </c:pt>
                <c:pt idx="2884">
                  <c:v>0.11482909935652487</c:v>
                </c:pt>
                <c:pt idx="2885">
                  <c:v>0.57589609233824945</c:v>
                </c:pt>
                <c:pt idx="2886">
                  <c:v>0.5758621738450288</c:v>
                </c:pt>
                <c:pt idx="2887">
                  <c:v>0.65349219179373086</c:v>
                </c:pt>
                <c:pt idx="2888">
                  <c:v>0.65380201512773561</c:v>
                </c:pt>
                <c:pt idx="2889">
                  <c:v>0.65412804783871981</c:v>
                </c:pt>
                <c:pt idx="2890">
                  <c:v>0.65443593888037066</c:v>
                </c:pt>
                <c:pt idx="2891">
                  <c:v>0.65461161645896282</c:v>
                </c:pt>
                <c:pt idx="2892">
                  <c:v>0.65468631853912307</c:v>
                </c:pt>
                <c:pt idx="2893">
                  <c:v>0.65493075998107642</c:v>
                </c:pt>
                <c:pt idx="2894">
                  <c:v>0.67475575996284798</c:v>
                </c:pt>
                <c:pt idx="2895">
                  <c:v>0.67297882989490898</c:v>
                </c:pt>
                <c:pt idx="2896">
                  <c:v>0.6657637047939502</c:v>
                </c:pt>
                <c:pt idx="2897">
                  <c:v>0.24286686191964588</c:v>
                </c:pt>
                <c:pt idx="2898">
                  <c:v>0.22945281030028078</c:v>
                </c:pt>
                <c:pt idx="2899">
                  <c:v>0.22937118529166006</c:v>
                </c:pt>
                <c:pt idx="2900">
                  <c:v>0.22935660680882616</c:v>
                </c:pt>
                <c:pt idx="2901">
                  <c:v>0.22937575033703084</c:v>
                </c:pt>
                <c:pt idx="2902">
                  <c:v>0.11489589605418547</c:v>
                </c:pt>
                <c:pt idx="2903">
                  <c:v>0.11487221249770965</c:v>
                </c:pt>
                <c:pt idx="2904">
                  <c:v>0.11489652376995781</c:v>
                </c:pt>
                <c:pt idx="2905">
                  <c:v>0.11488964639228585</c:v>
                </c:pt>
                <c:pt idx="2906">
                  <c:v>0.11492311862659868</c:v>
                </c:pt>
                <c:pt idx="2907">
                  <c:v>0.1148888657776308</c:v>
                </c:pt>
                <c:pt idx="2908">
                  <c:v>0.11488284561241438</c:v>
                </c:pt>
                <c:pt idx="2909">
                  <c:v>0.57650062863279072</c:v>
                </c:pt>
                <c:pt idx="2910">
                  <c:v>0.57653396978774529</c:v>
                </c:pt>
                <c:pt idx="2911">
                  <c:v>0.65411882655939702</c:v>
                </c:pt>
                <c:pt idx="2912">
                  <c:v>0.65426756623594073</c:v>
                </c:pt>
                <c:pt idx="2913">
                  <c:v>0.65430269077958492</c:v>
                </c:pt>
                <c:pt idx="2914">
                  <c:v>0.65434760734518727</c:v>
                </c:pt>
                <c:pt idx="2915">
                  <c:v>0.65452629392881412</c:v>
                </c:pt>
                <c:pt idx="2916">
                  <c:v>0.65460536739948361</c:v>
                </c:pt>
                <c:pt idx="2917">
                  <c:v>0.6547497860707121</c:v>
                </c:pt>
                <c:pt idx="2918">
                  <c:v>0.65477241765586913</c:v>
                </c:pt>
                <c:pt idx="2919">
                  <c:v>0.65468964755743331</c:v>
                </c:pt>
                <c:pt idx="2920">
                  <c:v>0.65461792591345447</c:v>
                </c:pt>
                <c:pt idx="2921">
                  <c:v>0.22941243693436922</c:v>
                </c:pt>
                <c:pt idx="2922">
                  <c:v>0.22939182591701682</c:v>
                </c:pt>
                <c:pt idx="2923">
                  <c:v>0.22939086805391218</c:v>
                </c:pt>
                <c:pt idx="2924">
                  <c:v>0.22939363818566436</c:v>
                </c:pt>
                <c:pt idx="2925">
                  <c:v>0.22937402934264789</c:v>
                </c:pt>
                <c:pt idx="2926">
                  <c:v>0.11487529696810764</c:v>
                </c:pt>
                <c:pt idx="2927">
                  <c:v>0.11485573625753043</c:v>
                </c:pt>
              </c:numCache>
            </c:numRef>
          </c:val>
          <c:extLst>
            <c:ext xmlns:c16="http://schemas.microsoft.com/office/drawing/2014/chart" uri="{C3380CC4-5D6E-409C-BE32-E72D297353CC}">
              <c16:uniqueId val="{00000000-4A47-4090-9BAB-F45CB896CF56}"/>
            </c:ext>
          </c:extLst>
        </c:ser>
        <c:dLbls>
          <c:showLegendKey val="0"/>
          <c:showVal val="0"/>
          <c:showCatName val="0"/>
          <c:showSerName val="0"/>
          <c:showPercent val="0"/>
          <c:showBubbleSize val="0"/>
        </c:dLbls>
        <c:gapWidth val="219"/>
        <c:overlap val="-27"/>
        <c:axId val="1565831727"/>
        <c:axId val="1565830895"/>
      </c:barChart>
      <c:catAx>
        <c:axId val="1565831727"/>
        <c:scaling>
          <c:orientation val="minMax"/>
        </c:scaling>
        <c:delete val="1"/>
        <c:axPos val="b"/>
        <c:majorTickMark val="none"/>
        <c:minorTickMark val="none"/>
        <c:tickLblPos val="nextTo"/>
        <c:crossAx val="1565830895"/>
        <c:crosses val="autoZero"/>
        <c:auto val="1"/>
        <c:lblAlgn val="ctr"/>
        <c:lblOffset val="100"/>
        <c:noMultiLvlLbl val="0"/>
      </c:catAx>
      <c:valAx>
        <c:axId val="1565830895"/>
        <c:scaling>
          <c:orientation val="minMax"/>
          <c:max val="1"/>
          <c:min val="0.4"/>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crossAx val="1565831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800">
                <a:latin typeface="Arial" panose="020B0604020202020204" pitchFamily="34" charset="0"/>
                <a:cs typeface="Arial" panose="020B0604020202020204" pitchFamily="34" charset="0"/>
              </a:rPr>
              <a:t>Humidification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clustered"/>
        <c:varyColors val="0"/>
        <c:ser>
          <c:idx val="0"/>
          <c:order val="0"/>
          <c:tx>
            <c:v>Temperature</c:v>
          </c:tx>
          <c:spPr>
            <a:solidFill>
              <a:schemeClr val="accent1"/>
            </a:solidFill>
            <a:ln>
              <a:noFill/>
            </a:ln>
            <a:effectLst/>
          </c:spPr>
          <c:invertIfNegative val="0"/>
          <c:val>
            <c:numRef>
              <c:f>'Energy Analysis'!$R$15:$R$8774</c:f>
              <c:numCache>
                <c:formatCode>#0.0\ "Kg/h"</c:formatCode>
                <c:ptCount val="8760"/>
                <c:pt idx="0">
                  <c:v>20.67485467874241</c:v>
                </c:pt>
                <c:pt idx="1">
                  <c:v>20.872766023722924</c:v>
                </c:pt>
                <c:pt idx="2">
                  <c:v>20.283763640723741</c:v>
                </c:pt>
                <c:pt idx="3">
                  <c:v>22.804001526270412</c:v>
                </c:pt>
                <c:pt idx="4">
                  <c:v>21.709372635588977</c:v>
                </c:pt>
                <c:pt idx="5">
                  <c:v>22.94960273127009</c:v>
                </c:pt>
                <c:pt idx="6">
                  <c:v>21.94966193994863</c:v>
                </c:pt>
                <c:pt idx="7">
                  <c:v>20.996873661364667</c:v>
                </c:pt>
                <c:pt idx="8">
                  <c:v>21.588773823628184</c:v>
                </c:pt>
                <c:pt idx="9">
                  <c:v>21.406815826375581</c:v>
                </c:pt>
                <c:pt idx="10">
                  <c:v>21.812159140665461</c:v>
                </c:pt>
                <c:pt idx="11">
                  <c:v>21.474019237621434</c:v>
                </c:pt>
                <c:pt idx="12">
                  <c:v>21.269450225531973</c:v>
                </c:pt>
                <c:pt idx="13">
                  <c:v>21.349083094704184</c:v>
                </c:pt>
                <c:pt idx="14">
                  <c:v>20.547561710029825</c:v>
                </c:pt>
                <c:pt idx="15">
                  <c:v>20.018586263181543</c:v>
                </c:pt>
                <c:pt idx="16">
                  <c:v>19.667920799685742</c:v>
                </c:pt>
                <c:pt idx="17">
                  <c:v>20.634831932105747</c:v>
                </c:pt>
                <c:pt idx="18">
                  <c:v>20.192537905593213</c:v>
                </c:pt>
                <c:pt idx="19">
                  <c:v>19.562617756220025</c:v>
                </c:pt>
                <c:pt idx="20">
                  <c:v>19.801741353337157</c:v>
                </c:pt>
                <c:pt idx="21">
                  <c:v>21.695858616593792</c:v>
                </c:pt>
                <c:pt idx="22">
                  <c:v>19.336927735606199</c:v>
                </c:pt>
                <c:pt idx="23">
                  <c:v>20.618174077058203</c:v>
                </c:pt>
                <c:pt idx="24">
                  <c:v>20.724040014732953</c:v>
                </c:pt>
                <c:pt idx="25">
                  <c:v>21.645305236362365</c:v>
                </c:pt>
                <c:pt idx="26">
                  <c:v>21.409198684462485</c:v>
                </c:pt>
                <c:pt idx="27">
                  <c:v>22.130284191166094</c:v>
                </c:pt>
                <c:pt idx="28">
                  <c:v>22.756765880590223</c:v>
                </c:pt>
                <c:pt idx="29">
                  <c:v>19.17503776093897</c:v>
                </c:pt>
                <c:pt idx="30">
                  <c:v>18.31454870649943</c:v>
                </c:pt>
                <c:pt idx="31">
                  <c:v>19.916368018643169</c:v>
                </c:pt>
                <c:pt idx="32">
                  <c:v>19.482490303259681</c:v>
                </c:pt>
                <c:pt idx="33">
                  <c:v>19.890678120022667</c:v>
                </c:pt>
                <c:pt idx="34">
                  <c:v>20.987865335737308</c:v>
                </c:pt>
                <c:pt idx="35">
                  <c:v>18.385906494736059</c:v>
                </c:pt>
                <c:pt idx="36">
                  <c:v>18.615008369223251</c:v>
                </c:pt>
                <c:pt idx="37">
                  <c:v>15.875349189850947</c:v>
                </c:pt>
                <c:pt idx="38">
                  <c:v>15.485388335753559</c:v>
                </c:pt>
                <c:pt idx="39">
                  <c:v>14.85099545802735</c:v>
                </c:pt>
                <c:pt idx="40">
                  <c:v>14.73370650518234</c:v>
                </c:pt>
                <c:pt idx="41">
                  <c:v>14.470830617244987</c:v>
                </c:pt>
                <c:pt idx="42">
                  <c:v>13.591765478414636</c:v>
                </c:pt>
                <c:pt idx="43">
                  <c:v>13.055005066123572</c:v>
                </c:pt>
                <c:pt idx="44">
                  <c:v>12.946160701751504</c:v>
                </c:pt>
                <c:pt idx="45">
                  <c:v>13.006427102116028</c:v>
                </c:pt>
                <c:pt idx="46">
                  <c:v>12.78685613561335</c:v>
                </c:pt>
                <c:pt idx="47">
                  <c:v>12.615095674796839</c:v>
                </c:pt>
                <c:pt idx="48">
                  <c:v>12.836613877468746</c:v>
                </c:pt>
                <c:pt idx="49">
                  <c:v>12.803213416323167</c:v>
                </c:pt>
                <c:pt idx="50">
                  <c:v>12.869394765699292</c:v>
                </c:pt>
                <c:pt idx="51">
                  <c:v>13.497752554901592</c:v>
                </c:pt>
                <c:pt idx="52">
                  <c:v>13.055005066123572</c:v>
                </c:pt>
                <c:pt idx="53">
                  <c:v>13.131766799559852</c:v>
                </c:pt>
                <c:pt idx="54">
                  <c:v>12.78685613561335</c:v>
                </c:pt>
                <c:pt idx="55">
                  <c:v>13.055005066123572</c:v>
                </c:pt>
                <c:pt idx="56">
                  <c:v>13.115006794950562</c:v>
                </c:pt>
                <c:pt idx="57">
                  <c:v>12.896843722557584</c:v>
                </c:pt>
                <c:pt idx="58">
                  <c:v>12.452317375794312</c:v>
                </c:pt>
                <c:pt idx="59">
                  <c:v>12.498788534015622</c:v>
                </c:pt>
                <c:pt idx="60">
                  <c:v>12.159824304277357</c:v>
                </c:pt>
                <c:pt idx="61">
                  <c:v>11.93012165797496</c:v>
                </c:pt>
                <c:pt idx="62">
                  <c:v>12.390232882174496</c:v>
                </c:pt>
                <c:pt idx="63">
                  <c:v>11.639474312707163</c:v>
                </c:pt>
                <c:pt idx="64">
                  <c:v>11.543035057189437</c:v>
                </c:pt>
                <c:pt idx="65">
                  <c:v>11.817532393837837</c:v>
                </c:pt>
                <c:pt idx="66">
                  <c:v>12.35524856081096</c:v>
                </c:pt>
                <c:pt idx="67">
                  <c:v>12.111284460328033</c:v>
                </c:pt>
                <c:pt idx="68">
                  <c:v>11.711752234454973</c:v>
                </c:pt>
                <c:pt idx="69">
                  <c:v>11.895628902451065</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12.43473260477144</c:v>
                </c:pt>
                <c:pt idx="87">
                  <c:v>15.898505161827922</c:v>
                </c:pt>
                <c:pt idx="88">
                  <c:v>18.993210466228646</c:v>
                </c:pt>
                <c:pt idx="89">
                  <c:v>19.787726906885499</c:v>
                </c:pt>
                <c:pt idx="90">
                  <c:v>16.54868688165422</c:v>
                </c:pt>
                <c:pt idx="91">
                  <c:v>16.013229870400814</c:v>
                </c:pt>
                <c:pt idx="92">
                  <c:v>16.34930810076624</c:v>
                </c:pt>
                <c:pt idx="93">
                  <c:v>15.494077751515954</c:v>
                </c:pt>
                <c:pt idx="94">
                  <c:v>15.869481406973037</c:v>
                </c:pt>
                <c:pt idx="95">
                  <c:v>15.769753423938283</c:v>
                </c:pt>
                <c:pt idx="96">
                  <c:v>16.276294456074304</c:v>
                </c:pt>
                <c:pt idx="97">
                  <c:v>16.53455473380739</c:v>
                </c:pt>
                <c:pt idx="98">
                  <c:v>16.840533548828986</c:v>
                </c:pt>
                <c:pt idx="99">
                  <c:v>17.007614561923127</c:v>
                </c:pt>
                <c:pt idx="100">
                  <c:v>17.638658129096328</c:v>
                </c:pt>
                <c:pt idx="101">
                  <c:v>17.344924509290987</c:v>
                </c:pt>
                <c:pt idx="102">
                  <c:v>17.610879024553117</c:v>
                </c:pt>
                <c:pt idx="103">
                  <c:v>18.068903099847365</c:v>
                </c:pt>
                <c:pt idx="104">
                  <c:v>17.870787539888141</c:v>
                </c:pt>
                <c:pt idx="105">
                  <c:v>18.003243912709628</c:v>
                </c:pt>
                <c:pt idx="106">
                  <c:v>18.424405838679068</c:v>
                </c:pt>
                <c:pt idx="107">
                  <c:v>18.482819876023243</c:v>
                </c:pt>
                <c:pt idx="108">
                  <c:v>18.606061908714615</c:v>
                </c:pt>
                <c:pt idx="109">
                  <c:v>18.016627151017708</c:v>
                </c:pt>
                <c:pt idx="110">
                  <c:v>18.093863045474045</c:v>
                </c:pt>
                <c:pt idx="111">
                  <c:v>17.672484309520431</c:v>
                </c:pt>
                <c:pt idx="112">
                  <c:v>18.584815261535645</c:v>
                </c:pt>
                <c:pt idx="113">
                  <c:v>18.326741311746517</c:v>
                </c:pt>
                <c:pt idx="114">
                  <c:v>18.424940936380345</c:v>
                </c:pt>
                <c:pt idx="115">
                  <c:v>18.606061908714615</c:v>
                </c:pt>
                <c:pt idx="116">
                  <c:v>18.443960857192344</c:v>
                </c:pt>
                <c:pt idx="117">
                  <c:v>19.582080279648906</c:v>
                </c:pt>
                <c:pt idx="118">
                  <c:v>19.872201855929738</c:v>
                </c:pt>
                <c:pt idx="119">
                  <c:v>18.706276867986873</c:v>
                </c:pt>
                <c:pt idx="120">
                  <c:v>18.964751490433823</c:v>
                </c:pt>
                <c:pt idx="121">
                  <c:v>19.268344799774095</c:v>
                </c:pt>
                <c:pt idx="122">
                  <c:v>19.09226587736481</c:v>
                </c:pt>
                <c:pt idx="123">
                  <c:v>19.095168566728791</c:v>
                </c:pt>
                <c:pt idx="124">
                  <c:v>20.348151593423857</c:v>
                </c:pt>
                <c:pt idx="125">
                  <c:v>20.414478547529711</c:v>
                </c:pt>
                <c:pt idx="126">
                  <c:v>20.682515085506338</c:v>
                </c:pt>
                <c:pt idx="127">
                  <c:v>19.514736735828855</c:v>
                </c:pt>
                <c:pt idx="128">
                  <c:v>19.366517764635823</c:v>
                </c:pt>
                <c:pt idx="129">
                  <c:v>20.123916777879888</c:v>
                </c:pt>
                <c:pt idx="130">
                  <c:v>19.562617756220025</c:v>
                </c:pt>
                <c:pt idx="131">
                  <c:v>19.352011669863572</c:v>
                </c:pt>
                <c:pt idx="132">
                  <c:v>18.898715393621959</c:v>
                </c:pt>
                <c:pt idx="133">
                  <c:v>18.821061964672818</c:v>
                </c:pt>
                <c:pt idx="134">
                  <c:v>18.363277499440848</c:v>
                </c:pt>
                <c:pt idx="135">
                  <c:v>18.120023004039833</c:v>
                </c:pt>
                <c:pt idx="136">
                  <c:v>17.915537595352031</c:v>
                </c:pt>
                <c:pt idx="137">
                  <c:v>18.130994021305188</c:v>
                </c:pt>
                <c:pt idx="138">
                  <c:v>18.351168923597474</c:v>
                </c:pt>
                <c:pt idx="139">
                  <c:v>18.152914441772186</c:v>
                </c:pt>
                <c:pt idx="140">
                  <c:v>19.345996525628966</c:v>
                </c:pt>
                <c:pt idx="141">
                  <c:v>19.19010155496338</c:v>
                </c:pt>
                <c:pt idx="142">
                  <c:v>19.558572974972861</c:v>
                </c:pt>
                <c:pt idx="143">
                  <c:v>19.797505275016224</c:v>
                </c:pt>
                <c:pt idx="144">
                  <c:v>18.614890373653459</c:v>
                </c:pt>
                <c:pt idx="145">
                  <c:v>19.195251513538253</c:v>
                </c:pt>
                <c:pt idx="146">
                  <c:v>19.041807704102933</c:v>
                </c:pt>
                <c:pt idx="147">
                  <c:v>19.086365935993108</c:v>
                </c:pt>
                <c:pt idx="148">
                  <c:v>20.213901572740706</c:v>
                </c:pt>
                <c:pt idx="149">
                  <c:v>19.270921564209001</c:v>
                </c:pt>
                <c:pt idx="150">
                  <c:v>20.221996390700049</c:v>
                </c:pt>
                <c:pt idx="151">
                  <c:v>19.008205405710921</c:v>
                </c:pt>
                <c:pt idx="152">
                  <c:v>18.863834369483317</c:v>
                </c:pt>
                <c:pt idx="153">
                  <c:v>19.336927735606199</c:v>
                </c:pt>
                <c:pt idx="154">
                  <c:v>19.514736735828855</c:v>
                </c:pt>
                <c:pt idx="155">
                  <c:v>20.169196904237175</c:v>
                </c:pt>
                <c:pt idx="156">
                  <c:v>18.930799499450661</c:v>
                </c:pt>
                <c:pt idx="157">
                  <c:v>18.424940936380345</c:v>
                </c:pt>
                <c:pt idx="158">
                  <c:v>18.253757581578959</c:v>
                </c:pt>
                <c:pt idx="159">
                  <c:v>18.502316290614765</c:v>
                </c:pt>
                <c:pt idx="160">
                  <c:v>18.576066673405954</c:v>
                </c:pt>
                <c:pt idx="161">
                  <c:v>18.038372896849697</c:v>
                </c:pt>
                <c:pt idx="162">
                  <c:v>18.546555198821245</c:v>
                </c:pt>
                <c:pt idx="163">
                  <c:v>20.240000235422276</c:v>
                </c:pt>
                <c:pt idx="164">
                  <c:v>17.95236839516847</c:v>
                </c:pt>
                <c:pt idx="165">
                  <c:v>18.653614455326583</c:v>
                </c:pt>
                <c:pt idx="166">
                  <c:v>19.879787210150933</c:v>
                </c:pt>
                <c:pt idx="167">
                  <c:v>19.956489174025805</c:v>
                </c:pt>
                <c:pt idx="168">
                  <c:v>19.292067727206376</c:v>
                </c:pt>
                <c:pt idx="169">
                  <c:v>20.240000235422276</c:v>
                </c:pt>
                <c:pt idx="170">
                  <c:v>19.424059657378379</c:v>
                </c:pt>
                <c:pt idx="171">
                  <c:v>19.782313815239817</c:v>
                </c:pt>
                <c:pt idx="172">
                  <c:v>19.739097427706344</c:v>
                </c:pt>
                <c:pt idx="173">
                  <c:v>19.872201855929738</c:v>
                </c:pt>
                <c:pt idx="174">
                  <c:v>20.14566927746009</c:v>
                </c:pt>
                <c:pt idx="175">
                  <c:v>19.135334250215767</c:v>
                </c:pt>
                <c:pt idx="176">
                  <c:v>19.600104844470376</c:v>
                </c:pt>
                <c:pt idx="177">
                  <c:v>19.366200340894224</c:v>
                </c:pt>
                <c:pt idx="178">
                  <c:v>19.339156955642796</c:v>
                </c:pt>
                <c:pt idx="179">
                  <c:v>19.222209489132162</c:v>
                </c:pt>
                <c:pt idx="180">
                  <c:v>19.403835918537194</c:v>
                </c:pt>
                <c:pt idx="181">
                  <c:v>18.888203842043573</c:v>
                </c:pt>
                <c:pt idx="182">
                  <c:v>18.827884185033597</c:v>
                </c:pt>
                <c:pt idx="183">
                  <c:v>19.096682110562053</c:v>
                </c:pt>
                <c:pt idx="184">
                  <c:v>18.544429147897905</c:v>
                </c:pt>
                <c:pt idx="185">
                  <c:v>17.810163334370582</c:v>
                </c:pt>
                <c:pt idx="186">
                  <c:v>17.894857917269345</c:v>
                </c:pt>
                <c:pt idx="187">
                  <c:v>17.304530944064012</c:v>
                </c:pt>
                <c:pt idx="188">
                  <c:v>17.287118629334408</c:v>
                </c:pt>
                <c:pt idx="189">
                  <c:v>17.749851492392587</c:v>
                </c:pt>
                <c:pt idx="190">
                  <c:v>17.483522861260663</c:v>
                </c:pt>
                <c:pt idx="191">
                  <c:v>17.92886875903416</c:v>
                </c:pt>
                <c:pt idx="192">
                  <c:v>17.738657261148738</c:v>
                </c:pt>
                <c:pt idx="193">
                  <c:v>17.868970849447997</c:v>
                </c:pt>
                <c:pt idx="194">
                  <c:v>17.83044405517591</c:v>
                </c:pt>
                <c:pt idx="195">
                  <c:v>17.086644025262348</c:v>
                </c:pt>
                <c:pt idx="196">
                  <c:v>15.228629042415999</c:v>
                </c:pt>
                <c:pt idx="197">
                  <c:v>14.748661509224677</c:v>
                </c:pt>
                <c:pt idx="198">
                  <c:v>15.991674065825414</c:v>
                </c:pt>
                <c:pt idx="199">
                  <c:v>16.4117084154427</c:v>
                </c:pt>
                <c:pt idx="200">
                  <c:v>16.990796898735844</c:v>
                </c:pt>
                <c:pt idx="201">
                  <c:v>16.008841624212025</c:v>
                </c:pt>
                <c:pt idx="202">
                  <c:v>15.111102571770431</c:v>
                </c:pt>
                <c:pt idx="203">
                  <c:v>14.938707217322124</c:v>
                </c:pt>
                <c:pt idx="204">
                  <c:v>13.941580155079565</c:v>
                </c:pt>
                <c:pt idx="205">
                  <c:v>13.804761332038838</c:v>
                </c:pt>
                <c:pt idx="206">
                  <c:v>13.162013802842942</c:v>
                </c:pt>
                <c:pt idx="207">
                  <c:v>12.042428708359369</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13.062398901466844</c:v>
                </c:pt>
                <c:pt idx="252">
                  <c:v>14.699436723160137</c:v>
                </c:pt>
                <c:pt idx="253">
                  <c:v>19.547003881537378</c:v>
                </c:pt>
                <c:pt idx="254">
                  <c:v>19.617883001999566</c:v>
                </c:pt>
                <c:pt idx="255">
                  <c:v>19.723772262427083</c:v>
                </c:pt>
                <c:pt idx="256">
                  <c:v>19.948891856508016</c:v>
                </c:pt>
                <c:pt idx="257">
                  <c:v>19.449922434170173</c:v>
                </c:pt>
                <c:pt idx="258">
                  <c:v>20.446532076188266</c:v>
                </c:pt>
                <c:pt idx="259">
                  <c:v>19.546085185118866</c:v>
                </c:pt>
                <c:pt idx="260">
                  <c:v>20.191997504459419</c:v>
                </c:pt>
                <c:pt idx="261">
                  <c:v>18.995564358432546</c:v>
                </c:pt>
                <c:pt idx="262">
                  <c:v>19.465975955240591</c:v>
                </c:pt>
                <c:pt idx="263">
                  <c:v>20.265891145408332</c:v>
                </c:pt>
                <c:pt idx="264">
                  <c:v>19.249474272860169</c:v>
                </c:pt>
                <c:pt idx="265">
                  <c:v>19.310969357046673</c:v>
                </c:pt>
                <c:pt idx="266">
                  <c:v>18.538787466317569</c:v>
                </c:pt>
                <c:pt idx="267">
                  <c:v>18.213357142095699</c:v>
                </c:pt>
                <c:pt idx="268">
                  <c:v>18.39083145883615</c:v>
                </c:pt>
                <c:pt idx="269">
                  <c:v>18.431406107595535</c:v>
                </c:pt>
                <c:pt idx="270">
                  <c:v>18.005795297363569</c:v>
                </c:pt>
                <c:pt idx="271">
                  <c:v>17.915537595352031</c:v>
                </c:pt>
                <c:pt idx="272">
                  <c:v>17.552208511537874</c:v>
                </c:pt>
                <c:pt idx="273">
                  <c:v>17.231347886360943</c:v>
                </c:pt>
                <c:pt idx="274">
                  <c:v>17.329357025781707</c:v>
                </c:pt>
                <c:pt idx="275">
                  <c:v>16.443868652423813</c:v>
                </c:pt>
                <c:pt idx="276">
                  <c:v>17.745810352563819</c:v>
                </c:pt>
                <c:pt idx="277">
                  <c:v>18.602366919776046</c:v>
                </c:pt>
                <c:pt idx="278">
                  <c:v>17.908449181455836</c:v>
                </c:pt>
                <c:pt idx="279">
                  <c:v>18.328081982655558</c:v>
                </c:pt>
                <c:pt idx="280">
                  <c:v>17.294841396365655</c:v>
                </c:pt>
                <c:pt idx="281">
                  <c:v>17.324217570652323</c:v>
                </c:pt>
                <c:pt idx="282">
                  <c:v>17.498444857502349</c:v>
                </c:pt>
                <c:pt idx="283">
                  <c:v>18.281974517337293</c:v>
                </c:pt>
                <c:pt idx="284">
                  <c:v>18.093863045474045</c:v>
                </c:pt>
                <c:pt idx="285">
                  <c:v>18.244274924173816</c:v>
                </c:pt>
                <c:pt idx="286">
                  <c:v>18.75594780008576</c:v>
                </c:pt>
                <c:pt idx="287">
                  <c:v>18.965549159850905</c:v>
                </c:pt>
                <c:pt idx="288">
                  <c:v>19.411032366435435</c:v>
                </c:pt>
                <c:pt idx="289">
                  <c:v>19.84226734553469</c:v>
                </c:pt>
                <c:pt idx="290">
                  <c:v>20.105437186396042</c:v>
                </c:pt>
                <c:pt idx="291">
                  <c:v>19.80970328318903</c:v>
                </c:pt>
                <c:pt idx="292">
                  <c:v>20.099546629523321</c:v>
                </c:pt>
                <c:pt idx="293">
                  <c:v>20.292820180509878</c:v>
                </c:pt>
                <c:pt idx="294">
                  <c:v>20.096167848031431</c:v>
                </c:pt>
                <c:pt idx="295">
                  <c:v>20.124220100665994</c:v>
                </c:pt>
                <c:pt idx="296">
                  <c:v>20.512655191305385</c:v>
                </c:pt>
                <c:pt idx="297">
                  <c:v>19.824140923305833</c:v>
                </c:pt>
                <c:pt idx="298">
                  <c:v>20.149232400178931</c:v>
                </c:pt>
                <c:pt idx="299">
                  <c:v>19.861392823612064</c:v>
                </c:pt>
                <c:pt idx="300">
                  <c:v>20.57309121713141</c:v>
                </c:pt>
                <c:pt idx="301">
                  <c:v>19.60635887169035</c:v>
                </c:pt>
                <c:pt idx="302">
                  <c:v>21.32955899375148</c:v>
                </c:pt>
                <c:pt idx="303">
                  <c:v>20.929564314681301</c:v>
                </c:pt>
                <c:pt idx="304">
                  <c:v>20.520206318571024</c:v>
                </c:pt>
                <c:pt idx="305">
                  <c:v>20.087355563248369</c:v>
                </c:pt>
                <c:pt idx="306">
                  <c:v>19.6335866555102</c:v>
                </c:pt>
                <c:pt idx="307">
                  <c:v>19.513858910746219</c:v>
                </c:pt>
                <c:pt idx="308">
                  <c:v>19.366928652292877</c:v>
                </c:pt>
                <c:pt idx="309">
                  <c:v>19.395859273775795</c:v>
                </c:pt>
                <c:pt idx="310">
                  <c:v>19.480516920994472</c:v>
                </c:pt>
                <c:pt idx="311">
                  <c:v>19.01402574649174</c:v>
                </c:pt>
                <c:pt idx="312">
                  <c:v>19.057756361572441</c:v>
                </c:pt>
                <c:pt idx="313">
                  <c:v>18.492225012044344</c:v>
                </c:pt>
                <c:pt idx="314">
                  <c:v>17.88104823452392</c:v>
                </c:pt>
                <c:pt idx="315">
                  <c:v>17.043671471045865</c:v>
                </c:pt>
                <c:pt idx="316">
                  <c:v>16.443868652423813</c:v>
                </c:pt>
                <c:pt idx="317">
                  <c:v>16.577156916583295</c:v>
                </c:pt>
                <c:pt idx="318">
                  <c:v>14.949924179352113</c:v>
                </c:pt>
                <c:pt idx="319">
                  <c:v>13.503874220449179</c:v>
                </c:pt>
                <c:pt idx="320">
                  <c:v>12.833817094223312</c:v>
                </c:pt>
                <c:pt idx="321">
                  <c:v>11.933577615539285</c:v>
                </c:pt>
                <c:pt idx="322">
                  <c:v>11.404733799093098</c:v>
                </c:pt>
                <c:pt idx="323">
                  <c:v>10.813886775868694</c:v>
                </c:pt>
                <c:pt idx="324">
                  <c:v>0</c:v>
                </c:pt>
                <c:pt idx="325">
                  <c:v>0</c:v>
                </c:pt>
                <c:pt idx="326">
                  <c:v>0</c:v>
                </c:pt>
                <c:pt idx="327">
                  <c:v>0</c:v>
                </c:pt>
                <c:pt idx="328">
                  <c:v>10.857499694848176</c:v>
                </c:pt>
                <c:pt idx="329">
                  <c:v>12.669449762549746</c:v>
                </c:pt>
                <c:pt idx="330">
                  <c:v>11.959949287682926</c:v>
                </c:pt>
                <c:pt idx="331">
                  <c:v>12.509833710895395</c:v>
                </c:pt>
                <c:pt idx="332">
                  <c:v>12.839573895785463</c:v>
                </c:pt>
                <c:pt idx="333">
                  <c:v>13.70013792627179</c:v>
                </c:pt>
                <c:pt idx="334">
                  <c:v>14.042335141394073</c:v>
                </c:pt>
                <c:pt idx="335">
                  <c:v>14.341445639126158</c:v>
                </c:pt>
                <c:pt idx="336">
                  <c:v>14.745503920696441</c:v>
                </c:pt>
                <c:pt idx="337">
                  <c:v>15.065383913062327</c:v>
                </c:pt>
                <c:pt idx="338">
                  <c:v>15.701853626684546</c:v>
                </c:pt>
                <c:pt idx="339">
                  <c:v>15.486479217461586</c:v>
                </c:pt>
                <c:pt idx="340">
                  <c:v>16.720199218888737</c:v>
                </c:pt>
                <c:pt idx="341">
                  <c:v>16.096272176985757</c:v>
                </c:pt>
                <c:pt idx="342">
                  <c:v>15.85877894415116</c:v>
                </c:pt>
                <c:pt idx="343">
                  <c:v>16.18410280282567</c:v>
                </c:pt>
                <c:pt idx="344">
                  <c:v>15.942611343801179</c:v>
                </c:pt>
                <c:pt idx="345">
                  <c:v>15.813642967135856</c:v>
                </c:pt>
                <c:pt idx="346">
                  <c:v>16.477594986380488</c:v>
                </c:pt>
                <c:pt idx="347">
                  <c:v>15.952147125542826</c:v>
                </c:pt>
                <c:pt idx="348">
                  <c:v>15.409975767208797</c:v>
                </c:pt>
                <c:pt idx="349">
                  <c:v>18.08402323854618</c:v>
                </c:pt>
                <c:pt idx="350">
                  <c:v>17.516198746386113</c:v>
                </c:pt>
                <c:pt idx="351">
                  <c:v>18.057768463831533</c:v>
                </c:pt>
                <c:pt idx="352">
                  <c:v>17.729744322226971</c:v>
                </c:pt>
                <c:pt idx="353">
                  <c:v>17.523616644277997</c:v>
                </c:pt>
                <c:pt idx="354">
                  <c:v>17.595586328986059</c:v>
                </c:pt>
                <c:pt idx="355">
                  <c:v>17.595586328986059</c:v>
                </c:pt>
                <c:pt idx="356">
                  <c:v>17.467124807259008</c:v>
                </c:pt>
                <c:pt idx="357">
                  <c:v>17.485462915455255</c:v>
                </c:pt>
                <c:pt idx="358">
                  <c:v>17.777140889271429</c:v>
                </c:pt>
                <c:pt idx="359">
                  <c:v>17.602182746463345</c:v>
                </c:pt>
                <c:pt idx="360">
                  <c:v>17.447942455223156</c:v>
                </c:pt>
                <c:pt idx="361">
                  <c:v>16.828992730155651</c:v>
                </c:pt>
                <c:pt idx="362">
                  <c:v>16.795770414406451</c:v>
                </c:pt>
                <c:pt idx="363">
                  <c:v>16.654701635004855</c:v>
                </c:pt>
                <c:pt idx="364">
                  <c:v>16.194434152853493</c:v>
                </c:pt>
                <c:pt idx="365">
                  <c:v>15.865473752124917</c:v>
                </c:pt>
                <c:pt idx="366">
                  <c:v>15.782140554613344</c:v>
                </c:pt>
                <c:pt idx="367">
                  <c:v>15.225682347292759</c:v>
                </c:pt>
                <c:pt idx="368">
                  <c:v>14.760045183660798</c:v>
                </c:pt>
                <c:pt idx="369">
                  <c:v>15.069522323066733</c:v>
                </c:pt>
                <c:pt idx="370">
                  <c:v>15.041964843062042</c:v>
                </c:pt>
                <c:pt idx="371">
                  <c:v>15.219459063011007</c:v>
                </c:pt>
                <c:pt idx="372">
                  <c:v>15.103052833355143</c:v>
                </c:pt>
                <c:pt idx="373">
                  <c:v>14.50484033932144</c:v>
                </c:pt>
                <c:pt idx="374">
                  <c:v>14.321521934742016</c:v>
                </c:pt>
                <c:pt idx="375">
                  <c:v>14.595841770623835</c:v>
                </c:pt>
                <c:pt idx="376">
                  <c:v>14.53065213384947</c:v>
                </c:pt>
                <c:pt idx="377">
                  <c:v>13.177294632417832</c:v>
                </c:pt>
                <c:pt idx="378">
                  <c:v>12.721620480336863</c:v>
                </c:pt>
                <c:pt idx="379">
                  <c:v>12.82554523948494</c:v>
                </c:pt>
                <c:pt idx="380">
                  <c:v>12.00098719939643</c:v>
                </c:pt>
                <c:pt idx="381">
                  <c:v>0</c:v>
                </c:pt>
                <c:pt idx="382">
                  <c:v>10.951890647991249</c:v>
                </c:pt>
                <c:pt idx="383">
                  <c:v>11.67943777978617</c:v>
                </c:pt>
                <c:pt idx="384">
                  <c:v>11.929289278583131</c:v>
                </c:pt>
                <c:pt idx="385">
                  <c:v>11.4830186364093</c:v>
                </c:pt>
                <c:pt idx="386">
                  <c:v>11.585907405280873</c:v>
                </c:pt>
                <c:pt idx="387">
                  <c:v>11.533194022879247</c:v>
                </c:pt>
                <c:pt idx="388">
                  <c:v>11.948254619355072</c:v>
                </c:pt>
                <c:pt idx="389">
                  <c:v>12.242554660614072</c:v>
                </c:pt>
                <c:pt idx="390">
                  <c:v>12.502116216738417</c:v>
                </c:pt>
                <c:pt idx="391">
                  <c:v>13.411748410405462</c:v>
                </c:pt>
                <c:pt idx="392">
                  <c:v>13.347392234283474</c:v>
                </c:pt>
                <c:pt idx="393">
                  <c:v>13.270903484893498</c:v>
                </c:pt>
                <c:pt idx="394">
                  <c:v>13.055005066123572</c:v>
                </c:pt>
                <c:pt idx="395">
                  <c:v>12.844408131221021</c:v>
                </c:pt>
                <c:pt idx="396">
                  <c:v>12.491775444712985</c:v>
                </c:pt>
                <c:pt idx="397">
                  <c:v>12.63575624534147</c:v>
                </c:pt>
                <c:pt idx="398">
                  <c:v>12.41491747630147</c:v>
                </c:pt>
                <c:pt idx="399">
                  <c:v>12.819516617790484</c:v>
                </c:pt>
                <c:pt idx="400">
                  <c:v>13.187037364435925</c:v>
                </c:pt>
                <c:pt idx="401">
                  <c:v>13.248363963593496</c:v>
                </c:pt>
                <c:pt idx="402">
                  <c:v>13.458748846508795</c:v>
                </c:pt>
                <c:pt idx="403">
                  <c:v>14.113952076854417</c:v>
                </c:pt>
                <c:pt idx="404">
                  <c:v>14.631067845254789</c:v>
                </c:pt>
                <c:pt idx="405">
                  <c:v>14.822348982816509</c:v>
                </c:pt>
                <c:pt idx="406">
                  <c:v>14.893991908845381</c:v>
                </c:pt>
                <c:pt idx="407">
                  <c:v>14.962683736688549</c:v>
                </c:pt>
                <c:pt idx="408">
                  <c:v>15.176424673675413</c:v>
                </c:pt>
                <c:pt idx="409">
                  <c:v>15.096028793873582</c:v>
                </c:pt>
                <c:pt idx="410">
                  <c:v>16.167447475290967</c:v>
                </c:pt>
                <c:pt idx="411">
                  <c:v>15.385861848536591</c:v>
                </c:pt>
                <c:pt idx="412">
                  <c:v>15.279946959816433</c:v>
                </c:pt>
                <c:pt idx="413">
                  <c:v>15.274848661652138</c:v>
                </c:pt>
                <c:pt idx="414">
                  <c:v>15.38051795566243</c:v>
                </c:pt>
                <c:pt idx="415">
                  <c:v>16.745401622103522</c:v>
                </c:pt>
                <c:pt idx="416">
                  <c:v>17.932139016070447</c:v>
                </c:pt>
                <c:pt idx="417">
                  <c:v>18.708172489920972</c:v>
                </c:pt>
                <c:pt idx="418">
                  <c:v>18.443960857192344</c:v>
                </c:pt>
                <c:pt idx="419">
                  <c:v>18.121548488001444</c:v>
                </c:pt>
                <c:pt idx="420">
                  <c:v>17.335141999718832</c:v>
                </c:pt>
                <c:pt idx="421">
                  <c:v>17.325361505605745</c:v>
                </c:pt>
                <c:pt idx="422">
                  <c:v>16.527081438033832</c:v>
                </c:pt>
                <c:pt idx="423">
                  <c:v>16.290222492886773</c:v>
                </c:pt>
                <c:pt idx="424">
                  <c:v>16.227454523705401</c:v>
                </c:pt>
                <c:pt idx="425">
                  <c:v>16.627942373160767</c:v>
                </c:pt>
                <c:pt idx="426">
                  <c:v>16.227454523705401</c:v>
                </c:pt>
                <c:pt idx="427">
                  <c:v>17.19720741489062</c:v>
                </c:pt>
                <c:pt idx="428">
                  <c:v>17.39560094129655</c:v>
                </c:pt>
                <c:pt idx="429">
                  <c:v>18.762902585857326</c:v>
                </c:pt>
                <c:pt idx="430">
                  <c:v>18.016627151017708</c:v>
                </c:pt>
                <c:pt idx="431">
                  <c:v>18.454332268437955</c:v>
                </c:pt>
                <c:pt idx="432">
                  <c:v>18.584815261535645</c:v>
                </c:pt>
                <c:pt idx="433">
                  <c:v>18.087523619439448</c:v>
                </c:pt>
                <c:pt idx="434">
                  <c:v>17.910579332364826</c:v>
                </c:pt>
                <c:pt idx="435">
                  <c:v>17.896301016457198</c:v>
                </c:pt>
                <c:pt idx="436">
                  <c:v>18.281974517337293</c:v>
                </c:pt>
                <c:pt idx="437">
                  <c:v>18.262005607678464</c:v>
                </c:pt>
                <c:pt idx="438">
                  <c:v>18.783266984688129</c:v>
                </c:pt>
                <c:pt idx="439">
                  <c:v>18.296093082723193</c:v>
                </c:pt>
                <c:pt idx="440">
                  <c:v>18.003243912709628</c:v>
                </c:pt>
                <c:pt idx="441">
                  <c:v>18.447112411865064</c:v>
                </c:pt>
                <c:pt idx="442">
                  <c:v>18.244274924173816</c:v>
                </c:pt>
                <c:pt idx="443">
                  <c:v>17.708374703548426</c:v>
                </c:pt>
                <c:pt idx="444">
                  <c:v>17.498444857502349</c:v>
                </c:pt>
                <c:pt idx="445">
                  <c:v>18.492225012044344</c:v>
                </c:pt>
                <c:pt idx="446">
                  <c:v>18.85171010291354</c:v>
                </c:pt>
                <c:pt idx="447">
                  <c:v>18.401786404010878</c:v>
                </c:pt>
                <c:pt idx="448">
                  <c:v>19.383771840111784</c:v>
                </c:pt>
                <c:pt idx="449">
                  <c:v>17.561390620004985</c:v>
                </c:pt>
                <c:pt idx="450">
                  <c:v>17.406688731446792</c:v>
                </c:pt>
                <c:pt idx="451">
                  <c:v>17.070083933168728</c:v>
                </c:pt>
                <c:pt idx="452">
                  <c:v>16.614960002448548</c:v>
                </c:pt>
                <c:pt idx="453">
                  <c:v>16.75152646560468</c:v>
                </c:pt>
                <c:pt idx="454">
                  <c:v>17.264819968370926</c:v>
                </c:pt>
                <c:pt idx="455">
                  <c:v>16.797236304149724</c:v>
                </c:pt>
                <c:pt idx="456">
                  <c:v>16.885403100056877</c:v>
                </c:pt>
                <c:pt idx="457">
                  <c:v>16.62107101127479</c:v>
                </c:pt>
                <c:pt idx="458">
                  <c:v>16.5078285844832</c:v>
                </c:pt>
                <c:pt idx="459">
                  <c:v>16.614960002448548</c:v>
                </c:pt>
                <c:pt idx="460">
                  <c:v>16.689866590764826</c:v>
                </c:pt>
                <c:pt idx="461">
                  <c:v>16.205260614912579</c:v>
                </c:pt>
                <c:pt idx="462">
                  <c:v>16.523844648856954</c:v>
                </c:pt>
                <c:pt idx="463">
                  <c:v>16.523844648856954</c:v>
                </c:pt>
                <c:pt idx="464">
                  <c:v>16.902990287422618</c:v>
                </c:pt>
                <c:pt idx="465">
                  <c:v>16.805679707241609</c:v>
                </c:pt>
                <c:pt idx="466">
                  <c:v>16.519272550858645</c:v>
                </c:pt>
                <c:pt idx="467">
                  <c:v>16.182838695379242</c:v>
                </c:pt>
                <c:pt idx="468">
                  <c:v>15.402234699428574</c:v>
                </c:pt>
                <c:pt idx="469">
                  <c:v>16.620288725179268</c:v>
                </c:pt>
                <c:pt idx="470">
                  <c:v>16.629274150847714</c:v>
                </c:pt>
                <c:pt idx="471">
                  <c:v>17.162750753668124</c:v>
                </c:pt>
                <c:pt idx="472">
                  <c:v>16.466294090377627</c:v>
                </c:pt>
                <c:pt idx="473">
                  <c:v>16.401347926852111</c:v>
                </c:pt>
                <c:pt idx="474">
                  <c:v>16.200186630083113</c:v>
                </c:pt>
                <c:pt idx="475">
                  <c:v>16.006310336717075</c:v>
                </c:pt>
                <c:pt idx="476">
                  <c:v>15.080190513193719</c:v>
                </c:pt>
                <c:pt idx="477">
                  <c:v>16.185395713674595</c:v>
                </c:pt>
                <c:pt idx="478">
                  <c:v>16.698198557336617</c:v>
                </c:pt>
                <c:pt idx="479">
                  <c:v>16.914754098507174</c:v>
                </c:pt>
                <c:pt idx="480">
                  <c:v>17.550660245840302</c:v>
                </c:pt>
                <c:pt idx="481">
                  <c:v>17.606947678776589</c:v>
                </c:pt>
                <c:pt idx="482">
                  <c:v>18.12047560925085</c:v>
                </c:pt>
                <c:pt idx="483">
                  <c:v>18.943434360603131</c:v>
                </c:pt>
                <c:pt idx="484">
                  <c:v>19.098544322414838</c:v>
                </c:pt>
                <c:pt idx="485">
                  <c:v>18.482819876023243</c:v>
                </c:pt>
                <c:pt idx="486">
                  <c:v>18.653614455326583</c:v>
                </c:pt>
                <c:pt idx="487">
                  <c:v>19.051639556027709</c:v>
                </c:pt>
                <c:pt idx="488">
                  <c:v>18.929733860813403</c:v>
                </c:pt>
                <c:pt idx="489">
                  <c:v>18.768695737933292</c:v>
                </c:pt>
                <c:pt idx="490">
                  <c:v>18.326741311746517</c:v>
                </c:pt>
                <c:pt idx="491">
                  <c:v>18.472138478167864</c:v>
                </c:pt>
                <c:pt idx="492">
                  <c:v>19.427223803543836</c:v>
                </c:pt>
                <c:pt idx="493">
                  <c:v>18.156680641840964</c:v>
                </c:pt>
                <c:pt idx="494">
                  <c:v>17.300884689021153</c:v>
                </c:pt>
                <c:pt idx="495">
                  <c:v>16.399994325284226</c:v>
                </c:pt>
                <c:pt idx="496">
                  <c:v>15.41663866834155</c:v>
                </c:pt>
                <c:pt idx="497">
                  <c:v>15.321782507627773</c:v>
                </c:pt>
                <c:pt idx="498">
                  <c:v>15.087264957266855</c:v>
                </c:pt>
                <c:pt idx="499">
                  <c:v>15.35633329306147</c:v>
                </c:pt>
                <c:pt idx="500">
                  <c:v>14.548212191442049</c:v>
                </c:pt>
                <c:pt idx="501">
                  <c:v>14.548212191442049</c:v>
                </c:pt>
                <c:pt idx="502">
                  <c:v>14.792467173005083</c:v>
                </c:pt>
                <c:pt idx="503">
                  <c:v>14.283518528649756</c:v>
                </c:pt>
                <c:pt idx="504">
                  <c:v>14.584309368368205</c:v>
                </c:pt>
                <c:pt idx="505">
                  <c:v>15.131035526745793</c:v>
                </c:pt>
                <c:pt idx="506">
                  <c:v>14.678848440917236</c:v>
                </c:pt>
                <c:pt idx="507">
                  <c:v>15.707606700525803</c:v>
                </c:pt>
                <c:pt idx="508">
                  <c:v>16.005403281263177</c:v>
                </c:pt>
                <c:pt idx="509">
                  <c:v>17.008011767769588</c:v>
                </c:pt>
                <c:pt idx="510">
                  <c:v>16.746469078709641</c:v>
                </c:pt>
                <c:pt idx="511">
                  <c:v>17.557481359117492</c:v>
                </c:pt>
                <c:pt idx="512">
                  <c:v>16.700549486226027</c:v>
                </c:pt>
                <c:pt idx="513">
                  <c:v>16.365152108729806</c:v>
                </c:pt>
                <c:pt idx="514">
                  <c:v>16.14515816595306</c:v>
                </c:pt>
                <c:pt idx="515">
                  <c:v>16.167447475290967</c:v>
                </c:pt>
                <c:pt idx="516">
                  <c:v>16.358996678060983</c:v>
                </c:pt>
                <c:pt idx="517">
                  <c:v>16.577156916583295</c:v>
                </c:pt>
                <c:pt idx="518">
                  <c:v>16.984659949879177</c:v>
                </c:pt>
                <c:pt idx="519">
                  <c:v>15.404519703154198</c:v>
                </c:pt>
                <c:pt idx="520">
                  <c:v>16.041939009680615</c:v>
                </c:pt>
                <c:pt idx="521">
                  <c:v>15.300724795114363</c:v>
                </c:pt>
                <c:pt idx="522">
                  <c:v>14.992276714787495</c:v>
                </c:pt>
                <c:pt idx="523">
                  <c:v>15.056770214706926</c:v>
                </c:pt>
                <c:pt idx="524">
                  <c:v>15.494901577038382</c:v>
                </c:pt>
                <c:pt idx="525">
                  <c:v>14.990578995308551</c:v>
                </c:pt>
                <c:pt idx="526">
                  <c:v>15.04189403826506</c:v>
                </c:pt>
                <c:pt idx="527">
                  <c:v>14.770640146162233</c:v>
                </c:pt>
                <c:pt idx="528">
                  <c:v>14.673973713257167</c:v>
                </c:pt>
                <c:pt idx="529">
                  <c:v>14.550274810156315</c:v>
                </c:pt>
                <c:pt idx="530">
                  <c:v>14.300918747187126</c:v>
                </c:pt>
                <c:pt idx="531">
                  <c:v>14.518077019538785</c:v>
                </c:pt>
                <c:pt idx="532">
                  <c:v>14.406003034371764</c:v>
                </c:pt>
                <c:pt idx="533">
                  <c:v>14.550274810156315</c:v>
                </c:pt>
                <c:pt idx="534">
                  <c:v>14.698510958179044</c:v>
                </c:pt>
                <c:pt idx="535">
                  <c:v>14.657302727383058</c:v>
                </c:pt>
                <c:pt idx="536">
                  <c:v>14.857815529573168</c:v>
                </c:pt>
                <c:pt idx="537">
                  <c:v>14.504749132792947</c:v>
                </c:pt>
                <c:pt idx="538">
                  <c:v>14.73370650518234</c:v>
                </c:pt>
                <c:pt idx="539">
                  <c:v>14.898159660569068</c:v>
                </c:pt>
                <c:pt idx="540">
                  <c:v>17.044274825460185</c:v>
                </c:pt>
                <c:pt idx="541">
                  <c:v>16.368755393895757</c:v>
                </c:pt>
                <c:pt idx="542">
                  <c:v>16.412070972020633</c:v>
                </c:pt>
                <c:pt idx="543">
                  <c:v>16.782202936723671</c:v>
                </c:pt>
                <c:pt idx="544">
                  <c:v>16.559971367978388</c:v>
                </c:pt>
                <c:pt idx="545">
                  <c:v>16.435833397304943</c:v>
                </c:pt>
                <c:pt idx="546">
                  <c:v>16.435578144520289</c:v>
                </c:pt>
                <c:pt idx="547">
                  <c:v>16.519303977452154</c:v>
                </c:pt>
                <c:pt idx="548">
                  <c:v>16.366626321817257</c:v>
                </c:pt>
                <c:pt idx="549">
                  <c:v>16.53455473380739</c:v>
                </c:pt>
                <c:pt idx="550">
                  <c:v>16.544734070598331</c:v>
                </c:pt>
                <c:pt idx="551">
                  <c:v>16.557254678984894</c:v>
                </c:pt>
                <c:pt idx="552">
                  <c:v>16.723206287950525</c:v>
                </c:pt>
                <c:pt idx="553">
                  <c:v>16.4117084154427</c:v>
                </c:pt>
                <c:pt idx="554">
                  <c:v>16.461664599022761</c:v>
                </c:pt>
                <c:pt idx="555">
                  <c:v>16.58877092148683</c:v>
                </c:pt>
                <c:pt idx="556">
                  <c:v>16.086337168182823</c:v>
                </c:pt>
                <c:pt idx="557">
                  <c:v>16.086337168182823</c:v>
                </c:pt>
                <c:pt idx="558">
                  <c:v>16.459708141024898</c:v>
                </c:pt>
                <c:pt idx="559">
                  <c:v>16.325397190274153</c:v>
                </c:pt>
                <c:pt idx="560">
                  <c:v>15.932127691498959</c:v>
                </c:pt>
                <c:pt idx="561">
                  <c:v>15.929013149488442</c:v>
                </c:pt>
                <c:pt idx="562">
                  <c:v>15.942611343801179</c:v>
                </c:pt>
                <c:pt idx="563">
                  <c:v>16.610165843816358</c:v>
                </c:pt>
                <c:pt idx="564">
                  <c:v>16.856527469361446</c:v>
                </c:pt>
                <c:pt idx="565">
                  <c:v>16.932062183560873</c:v>
                </c:pt>
                <c:pt idx="566">
                  <c:v>18.098768108976302</c:v>
                </c:pt>
                <c:pt idx="567">
                  <c:v>18.629156925239176</c:v>
                </c:pt>
                <c:pt idx="568">
                  <c:v>18.194274320954722</c:v>
                </c:pt>
                <c:pt idx="569">
                  <c:v>17.650267263991179</c:v>
                </c:pt>
                <c:pt idx="570">
                  <c:v>18.241704639668104</c:v>
                </c:pt>
                <c:pt idx="571">
                  <c:v>17.585900444228486</c:v>
                </c:pt>
                <c:pt idx="572">
                  <c:v>16.932062183560873</c:v>
                </c:pt>
                <c:pt idx="573">
                  <c:v>16.782717561431685</c:v>
                </c:pt>
                <c:pt idx="574">
                  <c:v>16.710915513799748</c:v>
                </c:pt>
                <c:pt idx="575">
                  <c:v>17.098160295459991</c:v>
                </c:pt>
                <c:pt idx="576">
                  <c:v>17.177566623613885</c:v>
                </c:pt>
                <c:pt idx="577">
                  <c:v>17.407121027961754</c:v>
                </c:pt>
                <c:pt idx="578">
                  <c:v>17.63369043370437</c:v>
                </c:pt>
                <c:pt idx="579">
                  <c:v>17.561210098830539</c:v>
                </c:pt>
                <c:pt idx="580">
                  <c:v>17.665459471825887</c:v>
                </c:pt>
                <c:pt idx="581">
                  <c:v>17.709405164629068</c:v>
                </c:pt>
                <c:pt idx="582">
                  <c:v>18.016627151017708</c:v>
                </c:pt>
                <c:pt idx="583">
                  <c:v>18.008562354926415</c:v>
                </c:pt>
                <c:pt idx="584">
                  <c:v>18.158922687643283</c:v>
                </c:pt>
                <c:pt idx="585">
                  <c:v>17.561210098830539</c:v>
                </c:pt>
                <c:pt idx="586">
                  <c:v>17.934833857638878</c:v>
                </c:pt>
                <c:pt idx="587">
                  <c:v>17.636010973610372</c:v>
                </c:pt>
                <c:pt idx="588">
                  <c:v>17.736364054000074</c:v>
                </c:pt>
                <c:pt idx="589">
                  <c:v>17.978787091045305</c:v>
                </c:pt>
                <c:pt idx="590">
                  <c:v>19.060412576497249</c:v>
                </c:pt>
                <c:pt idx="591">
                  <c:v>21.358371338862607</c:v>
                </c:pt>
                <c:pt idx="592">
                  <c:v>22.063642072945402</c:v>
                </c:pt>
                <c:pt idx="593">
                  <c:v>21.159914945232</c:v>
                </c:pt>
                <c:pt idx="594">
                  <c:v>20.806872601611808</c:v>
                </c:pt>
                <c:pt idx="595">
                  <c:v>19.965435700658347</c:v>
                </c:pt>
                <c:pt idx="596">
                  <c:v>20.361402959104115</c:v>
                </c:pt>
                <c:pt idx="597">
                  <c:v>19.599132750194045</c:v>
                </c:pt>
                <c:pt idx="598">
                  <c:v>20.032085508604819</c:v>
                </c:pt>
                <c:pt idx="599">
                  <c:v>19.753476720126578</c:v>
                </c:pt>
                <c:pt idx="600">
                  <c:v>20.098802020229275</c:v>
                </c:pt>
                <c:pt idx="601">
                  <c:v>19.730421113286237</c:v>
                </c:pt>
                <c:pt idx="602">
                  <c:v>20.168272810355028</c:v>
                </c:pt>
                <c:pt idx="603">
                  <c:v>20.41903453066773</c:v>
                </c:pt>
                <c:pt idx="604">
                  <c:v>20.834935385330702</c:v>
                </c:pt>
                <c:pt idx="605">
                  <c:v>20.551554719608578</c:v>
                </c:pt>
                <c:pt idx="606">
                  <c:v>20.065616240925458</c:v>
                </c:pt>
                <c:pt idx="607">
                  <c:v>20.430898951134228</c:v>
                </c:pt>
                <c:pt idx="608">
                  <c:v>20.594619160757063</c:v>
                </c:pt>
                <c:pt idx="609">
                  <c:v>21.157439541835977</c:v>
                </c:pt>
                <c:pt idx="610">
                  <c:v>20.919930264285323</c:v>
                </c:pt>
                <c:pt idx="611">
                  <c:v>21.144260582892059</c:v>
                </c:pt>
                <c:pt idx="612">
                  <c:v>19.399774362555711</c:v>
                </c:pt>
                <c:pt idx="613">
                  <c:v>19.482855796362625</c:v>
                </c:pt>
                <c:pt idx="614">
                  <c:v>19.411032366435435</c:v>
                </c:pt>
                <c:pt idx="615">
                  <c:v>18.249770210351425</c:v>
                </c:pt>
                <c:pt idx="616">
                  <c:v>16.856566105727374</c:v>
                </c:pt>
                <c:pt idx="617">
                  <c:v>16.691537822401891</c:v>
                </c:pt>
                <c:pt idx="618">
                  <c:v>16.670486659187407</c:v>
                </c:pt>
                <c:pt idx="619">
                  <c:v>16.691537822401891</c:v>
                </c:pt>
                <c:pt idx="620">
                  <c:v>16.498041806721268</c:v>
                </c:pt>
                <c:pt idx="621">
                  <c:v>16.250757049057995</c:v>
                </c:pt>
                <c:pt idx="622">
                  <c:v>16.553951957324287</c:v>
                </c:pt>
                <c:pt idx="623">
                  <c:v>16.553951957324287</c:v>
                </c:pt>
                <c:pt idx="624">
                  <c:v>16.476804190746705</c:v>
                </c:pt>
                <c:pt idx="625">
                  <c:v>16.456501305153523</c:v>
                </c:pt>
                <c:pt idx="626">
                  <c:v>16.378533707546069</c:v>
                </c:pt>
                <c:pt idx="627">
                  <c:v>16.400320769051604</c:v>
                </c:pt>
                <c:pt idx="628">
                  <c:v>16.400320769051604</c:v>
                </c:pt>
                <c:pt idx="629">
                  <c:v>16.570256521717489</c:v>
                </c:pt>
                <c:pt idx="630">
                  <c:v>16.641349744667401</c:v>
                </c:pt>
                <c:pt idx="631">
                  <c:v>16.402620573540382</c:v>
                </c:pt>
                <c:pt idx="632">
                  <c:v>16.498360465965362</c:v>
                </c:pt>
                <c:pt idx="633">
                  <c:v>16.205260614912579</c:v>
                </c:pt>
                <c:pt idx="634">
                  <c:v>15.662845639638343</c:v>
                </c:pt>
                <c:pt idx="635">
                  <c:v>14.411227137502664</c:v>
                </c:pt>
                <c:pt idx="636">
                  <c:v>15.306375924698925</c:v>
                </c:pt>
                <c:pt idx="637">
                  <c:v>15.396993864614384</c:v>
                </c:pt>
                <c:pt idx="638">
                  <c:v>15.404519703154198</c:v>
                </c:pt>
                <c:pt idx="639">
                  <c:v>15.856873029396745</c:v>
                </c:pt>
                <c:pt idx="640">
                  <c:v>16.577156916583295</c:v>
                </c:pt>
                <c:pt idx="641">
                  <c:v>18.360328331641266</c:v>
                </c:pt>
                <c:pt idx="642">
                  <c:v>18.036860501931077</c:v>
                </c:pt>
                <c:pt idx="643">
                  <c:v>17.294203203455343</c:v>
                </c:pt>
                <c:pt idx="644">
                  <c:v>17.616853748185736</c:v>
                </c:pt>
                <c:pt idx="645">
                  <c:v>17.574751036572774</c:v>
                </c:pt>
                <c:pt idx="646">
                  <c:v>17.406688731446792</c:v>
                </c:pt>
                <c:pt idx="647">
                  <c:v>17.725297889564953</c:v>
                </c:pt>
                <c:pt idx="648">
                  <c:v>18.116168288197791</c:v>
                </c:pt>
                <c:pt idx="649">
                  <c:v>17.934833857638878</c:v>
                </c:pt>
                <c:pt idx="650">
                  <c:v>17.93223886922862</c:v>
                </c:pt>
                <c:pt idx="651">
                  <c:v>18.153990364299538</c:v>
                </c:pt>
                <c:pt idx="652">
                  <c:v>18.450380499308917</c:v>
                </c:pt>
                <c:pt idx="653">
                  <c:v>18.147655236898618</c:v>
                </c:pt>
                <c:pt idx="654">
                  <c:v>18.443960857192344</c:v>
                </c:pt>
                <c:pt idx="655">
                  <c:v>18.31185504128015</c:v>
                </c:pt>
                <c:pt idx="656">
                  <c:v>18.161905795987771</c:v>
                </c:pt>
                <c:pt idx="657">
                  <c:v>18.418507215291946</c:v>
                </c:pt>
                <c:pt idx="658">
                  <c:v>19.569215030719185</c:v>
                </c:pt>
                <c:pt idx="659">
                  <c:v>19.428944402680536</c:v>
                </c:pt>
                <c:pt idx="660">
                  <c:v>19.892555207087828</c:v>
                </c:pt>
                <c:pt idx="661">
                  <c:v>19.892555207087828</c:v>
                </c:pt>
                <c:pt idx="662">
                  <c:v>19.630471452720148</c:v>
                </c:pt>
                <c:pt idx="663">
                  <c:v>19.104345435114695</c:v>
                </c:pt>
                <c:pt idx="664">
                  <c:v>19.855943247894047</c:v>
                </c:pt>
                <c:pt idx="665">
                  <c:v>19.685432730198322</c:v>
                </c:pt>
                <c:pt idx="666">
                  <c:v>19.383340831351116</c:v>
                </c:pt>
                <c:pt idx="667">
                  <c:v>19.682843902045622</c:v>
                </c:pt>
                <c:pt idx="668">
                  <c:v>20.087022295359937</c:v>
                </c:pt>
                <c:pt idx="669">
                  <c:v>19.069180208967392</c:v>
                </c:pt>
                <c:pt idx="670">
                  <c:v>19.162527675031885</c:v>
                </c:pt>
                <c:pt idx="671">
                  <c:v>19.048075132143531</c:v>
                </c:pt>
                <c:pt idx="672">
                  <c:v>18.655040368576984</c:v>
                </c:pt>
                <c:pt idx="673">
                  <c:v>16.881769254085743</c:v>
                </c:pt>
                <c:pt idx="674">
                  <c:v>17.069351061890615</c:v>
                </c:pt>
                <c:pt idx="675">
                  <c:v>16.787021361285166</c:v>
                </c:pt>
                <c:pt idx="676">
                  <c:v>16.809056081384</c:v>
                </c:pt>
                <c:pt idx="677">
                  <c:v>16.809056081384</c:v>
                </c:pt>
                <c:pt idx="678">
                  <c:v>16.832332312705095</c:v>
                </c:pt>
                <c:pt idx="679">
                  <c:v>16.787021361285166</c:v>
                </c:pt>
                <c:pt idx="680">
                  <c:v>16.5740195636584</c:v>
                </c:pt>
                <c:pt idx="681">
                  <c:v>16.670486659187407</c:v>
                </c:pt>
                <c:pt idx="682">
                  <c:v>16.102298425815569</c:v>
                </c:pt>
                <c:pt idx="683">
                  <c:v>15.74542357758094</c:v>
                </c:pt>
                <c:pt idx="684">
                  <c:v>14.192566879210519</c:v>
                </c:pt>
                <c:pt idx="685">
                  <c:v>13.317979198125515</c:v>
                </c:pt>
                <c:pt idx="686">
                  <c:v>13.049586731614552</c:v>
                </c:pt>
                <c:pt idx="687">
                  <c:v>13.049586731614552</c:v>
                </c:pt>
                <c:pt idx="688">
                  <c:v>13.023055590732477</c:v>
                </c:pt>
                <c:pt idx="689">
                  <c:v>13.068113157053842</c:v>
                </c:pt>
                <c:pt idx="690">
                  <c:v>13.330377242021555</c:v>
                </c:pt>
                <c:pt idx="691">
                  <c:v>13.304738291515021</c:v>
                </c:pt>
                <c:pt idx="692">
                  <c:v>13.270903484893498</c:v>
                </c:pt>
                <c:pt idx="693">
                  <c:v>13.270903484893498</c:v>
                </c:pt>
                <c:pt idx="694">
                  <c:v>14.441164961876293</c:v>
                </c:pt>
                <c:pt idx="695">
                  <c:v>16.185501444725599</c:v>
                </c:pt>
                <c:pt idx="696">
                  <c:v>16.723463202958062</c:v>
                </c:pt>
                <c:pt idx="697">
                  <c:v>15.290585818636924</c:v>
                </c:pt>
                <c:pt idx="698">
                  <c:v>14.200383535770118</c:v>
                </c:pt>
                <c:pt idx="699">
                  <c:v>14.626678441899417</c:v>
                </c:pt>
                <c:pt idx="700">
                  <c:v>14.223182938598267</c:v>
                </c:pt>
                <c:pt idx="701">
                  <c:v>14.648206163090807</c:v>
                </c:pt>
                <c:pt idx="702">
                  <c:v>15.946389988100048</c:v>
                </c:pt>
                <c:pt idx="703">
                  <c:v>17.325558857134851</c:v>
                </c:pt>
                <c:pt idx="704">
                  <c:v>21.015769083417503</c:v>
                </c:pt>
                <c:pt idx="705">
                  <c:v>20.376916413836749</c:v>
                </c:pt>
                <c:pt idx="706">
                  <c:v>19.26022845771914</c:v>
                </c:pt>
                <c:pt idx="707">
                  <c:v>18.064307388336676</c:v>
                </c:pt>
                <c:pt idx="708">
                  <c:v>18.064307388336676</c:v>
                </c:pt>
                <c:pt idx="709">
                  <c:v>18.678386517230766</c:v>
                </c:pt>
                <c:pt idx="710">
                  <c:v>18.760364022413594</c:v>
                </c:pt>
                <c:pt idx="711">
                  <c:v>19.323149768010371</c:v>
                </c:pt>
                <c:pt idx="712">
                  <c:v>18.843554551535853</c:v>
                </c:pt>
                <c:pt idx="713">
                  <c:v>18.529335744893235</c:v>
                </c:pt>
                <c:pt idx="714">
                  <c:v>19.112498113541442</c:v>
                </c:pt>
                <c:pt idx="715">
                  <c:v>17.697235694875815</c:v>
                </c:pt>
                <c:pt idx="716">
                  <c:v>16.588653141940917</c:v>
                </c:pt>
                <c:pt idx="717">
                  <c:v>16.460874907883483</c:v>
                </c:pt>
                <c:pt idx="718">
                  <c:v>16.402620573540382</c:v>
                </c:pt>
                <c:pt idx="719">
                  <c:v>16.914754098507174</c:v>
                </c:pt>
                <c:pt idx="720">
                  <c:v>16.811365004550705</c:v>
                </c:pt>
                <c:pt idx="721">
                  <c:v>16.938781726971538</c:v>
                </c:pt>
                <c:pt idx="722">
                  <c:v>16.395051641846575</c:v>
                </c:pt>
                <c:pt idx="723">
                  <c:v>16.234527463207233</c:v>
                </c:pt>
                <c:pt idx="724">
                  <c:v>16.304498156129213</c:v>
                </c:pt>
                <c:pt idx="725">
                  <c:v>16.427843425429508</c:v>
                </c:pt>
                <c:pt idx="726">
                  <c:v>17.164402256739962</c:v>
                </c:pt>
                <c:pt idx="727">
                  <c:v>17.304530944064012</c:v>
                </c:pt>
                <c:pt idx="728">
                  <c:v>18.72848233336633</c:v>
                </c:pt>
                <c:pt idx="729">
                  <c:v>19.674479431398414</c:v>
                </c:pt>
                <c:pt idx="730">
                  <c:v>19.702384371610751</c:v>
                </c:pt>
                <c:pt idx="731">
                  <c:v>19.703133077350095</c:v>
                </c:pt>
                <c:pt idx="732">
                  <c:v>19.411032366435435</c:v>
                </c:pt>
                <c:pt idx="733">
                  <c:v>19.233910751890594</c:v>
                </c:pt>
                <c:pt idx="734">
                  <c:v>18.571391192552394</c:v>
                </c:pt>
                <c:pt idx="735">
                  <c:v>18.690888470061861</c:v>
                </c:pt>
                <c:pt idx="736">
                  <c:v>18.746770635834888</c:v>
                </c:pt>
                <c:pt idx="737">
                  <c:v>18.099571060544541</c:v>
                </c:pt>
                <c:pt idx="738">
                  <c:v>16.690168267971277</c:v>
                </c:pt>
                <c:pt idx="739">
                  <c:v>16.304498156129213</c:v>
                </c:pt>
                <c:pt idx="740">
                  <c:v>16.102298425815569</c:v>
                </c:pt>
                <c:pt idx="741">
                  <c:v>17.069379917984712</c:v>
                </c:pt>
                <c:pt idx="742">
                  <c:v>17.896685274020612</c:v>
                </c:pt>
                <c:pt idx="743">
                  <c:v>18.765894778713427</c:v>
                </c:pt>
                <c:pt idx="744">
                  <c:v>19.326224377138711</c:v>
                </c:pt>
                <c:pt idx="745">
                  <c:v>19.400925935611127</c:v>
                </c:pt>
                <c:pt idx="746">
                  <c:v>19.548867989419811</c:v>
                </c:pt>
                <c:pt idx="747">
                  <c:v>19.676459879418019</c:v>
                </c:pt>
                <c:pt idx="748">
                  <c:v>20.116523126408346</c:v>
                </c:pt>
                <c:pt idx="749">
                  <c:v>20.388258881177073</c:v>
                </c:pt>
                <c:pt idx="750">
                  <c:v>20.237282920459251</c:v>
                </c:pt>
                <c:pt idx="751">
                  <c:v>20.536059339570087</c:v>
                </c:pt>
                <c:pt idx="752">
                  <c:v>20.809958253632921</c:v>
                </c:pt>
                <c:pt idx="753">
                  <c:v>19.926270053696317</c:v>
                </c:pt>
                <c:pt idx="754">
                  <c:v>19.712891330066107</c:v>
                </c:pt>
                <c:pt idx="755">
                  <c:v>19.217031696767389</c:v>
                </c:pt>
                <c:pt idx="756">
                  <c:v>18.526890515943045</c:v>
                </c:pt>
                <c:pt idx="757">
                  <c:v>18.325402857077261</c:v>
                </c:pt>
                <c:pt idx="758">
                  <c:v>18.374075939707435</c:v>
                </c:pt>
                <c:pt idx="759">
                  <c:v>18.743111669113709</c:v>
                </c:pt>
                <c:pt idx="760">
                  <c:v>18.682636644554901</c:v>
                </c:pt>
                <c:pt idx="761">
                  <c:v>18.424940936380345</c:v>
                </c:pt>
                <c:pt idx="762">
                  <c:v>20.148842448752564</c:v>
                </c:pt>
                <c:pt idx="763">
                  <c:v>19.730421113286237</c:v>
                </c:pt>
                <c:pt idx="764">
                  <c:v>19.846224387167386</c:v>
                </c:pt>
                <c:pt idx="765">
                  <c:v>19.712891330066107</c:v>
                </c:pt>
                <c:pt idx="766">
                  <c:v>19.820184165910305</c:v>
                </c:pt>
                <c:pt idx="767">
                  <c:v>20.015026004192375</c:v>
                </c:pt>
                <c:pt idx="768">
                  <c:v>20.304825958666108</c:v>
                </c:pt>
                <c:pt idx="769">
                  <c:v>20.918930967873141</c:v>
                </c:pt>
                <c:pt idx="770">
                  <c:v>21.478757867769328</c:v>
                </c:pt>
                <c:pt idx="771">
                  <c:v>21.49085707183805</c:v>
                </c:pt>
                <c:pt idx="772">
                  <c:v>21.195891858291358</c:v>
                </c:pt>
                <c:pt idx="773">
                  <c:v>21.119296240237222</c:v>
                </c:pt>
                <c:pt idx="774">
                  <c:v>20.015026004192375</c:v>
                </c:pt>
                <c:pt idx="775">
                  <c:v>20.031262982850091</c:v>
                </c:pt>
                <c:pt idx="776">
                  <c:v>20.213901572740706</c:v>
                </c:pt>
                <c:pt idx="777">
                  <c:v>20.718973800276682</c:v>
                </c:pt>
                <c:pt idx="778">
                  <c:v>20.524140736999737</c:v>
                </c:pt>
                <c:pt idx="779">
                  <c:v>19.586694113512717</c:v>
                </c:pt>
                <c:pt idx="780">
                  <c:v>18.993563971799343</c:v>
                </c:pt>
                <c:pt idx="781">
                  <c:v>19.7552018429372</c:v>
                </c:pt>
                <c:pt idx="782">
                  <c:v>20.316328926288477</c:v>
                </c:pt>
                <c:pt idx="783">
                  <c:v>21.474401595214651</c:v>
                </c:pt>
                <c:pt idx="784">
                  <c:v>21.425973401833748</c:v>
                </c:pt>
                <c:pt idx="785">
                  <c:v>20.575387564737934</c:v>
                </c:pt>
                <c:pt idx="786">
                  <c:v>21.041458865457038</c:v>
                </c:pt>
                <c:pt idx="787">
                  <c:v>20.7933957081543</c:v>
                </c:pt>
                <c:pt idx="788">
                  <c:v>21.206021303428049</c:v>
                </c:pt>
                <c:pt idx="789">
                  <c:v>21.76778041414002</c:v>
                </c:pt>
                <c:pt idx="790">
                  <c:v>21.138933762523415</c:v>
                </c:pt>
                <c:pt idx="791">
                  <c:v>22.17642282983714</c:v>
                </c:pt>
                <c:pt idx="792">
                  <c:v>21.891711067053109</c:v>
                </c:pt>
                <c:pt idx="793">
                  <c:v>21.98207193721673</c:v>
                </c:pt>
                <c:pt idx="794">
                  <c:v>21.298780783516296</c:v>
                </c:pt>
                <c:pt idx="795">
                  <c:v>21.521436197126334</c:v>
                </c:pt>
                <c:pt idx="796">
                  <c:v>22.104790521299787</c:v>
                </c:pt>
                <c:pt idx="797">
                  <c:v>22.07191009048443</c:v>
                </c:pt>
                <c:pt idx="798">
                  <c:v>21.821117932317406</c:v>
                </c:pt>
                <c:pt idx="799">
                  <c:v>21.910104698726332</c:v>
                </c:pt>
                <c:pt idx="800">
                  <c:v>21.999269602393781</c:v>
                </c:pt>
                <c:pt idx="801">
                  <c:v>20.661518256644563</c:v>
                </c:pt>
                <c:pt idx="802">
                  <c:v>20.321351361569214</c:v>
                </c:pt>
                <c:pt idx="803">
                  <c:v>20.038665568095485</c:v>
                </c:pt>
                <c:pt idx="804">
                  <c:v>20.731528933290996</c:v>
                </c:pt>
                <c:pt idx="805">
                  <c:v>22.065700363626561</c:v>
                </c:pt>
                <c:pt idx="806">
                  <c:v>21.265785148633707</c:v>
                </c:pt>
                <c:pt idx="807">
                  <c:v>21.453549338367189</c:v>
                </c:pt>
                <c:pt idx="808">
                  <c:v>21.640015180326877</c:v>
                </c:pt>
                <c:pt idx="809">
                  <c:v>21.304827347249798</c:v>
                </c:pt>
                <c:pt idx="810">
                  <c:v>21.092510165285887</c:v>
                </c:pt>
                <c:pt idx="811">
                  <c:v>21.01324898999691</c:v>
                </c:pt>
                <c:pt idx="812">
                  <c:v>20.736972463917485</c:v>
                </c:pt>
                <c:pt idx="813">
                  <c:v>20.269104270893575</c:v>
                </c:pt>
                <c:pt idx="814">
                  <c:v>20.256784499345802</c:v>
                </c:pt>
                <c:pt idx="815">
                  <c:v>20.579646241248241</c:v>
                </c:pt>
                <c:pt idx="816">
                  <c:v>20.695204900904301</c:v>
                </c:pt>
                <c:pt idx="817">
                  <c:v>20.7933957081543</c:v>
                </c:pt>
                <c:pt idx="818">
                  <c:v>20.865669639198472</c:v>
                </c:pt>
                <c:pt idx="819">
                  <c:v>20.93155733622423</c:v>
                </c:pt>
                <c:pt idx="820">
                  <c:v>21.521436197126334</c:v>
                </c:pt>
                <c:pt idx="821">
                  <c:v>20.98990915072622</c:v>
                </c:pt>
                <c:pt idx="822">
                  <c:v>21.048636990448991</c:v>
                </c:pt>
                <c:pt idx="823">
                  <c:v>20.812527915709406</c:v>
                </c:pt>
                <c:pt idx="824">
                  <c:v>21.261188377680128</c:v>
                </c:pt>
                <c:pt idx="825">
                  <c:v>20.447049110998954</c:v>
                </c:pt>
                <c:pt idx="826">
                  <c:v>19.921191071899408</c:v>
                </c:pt>
                <c:pt idx="827">
                  <c:v>19.256727349012085</c:v>
                </c:pt>
                <c:pt idx="828">
                  <c:v>19.496564124033142</c:v>
                </c:pt>
                <c:pt idx="829">
                  <c:v>20.235049744910093</c:v>
                </c:pt>
                <c:pt idx="830">
                  <c:v>20.015033051073992</c:v>
                </c:pt>
                <c:pt idx="831">
                  <c:v>18.754673447551781</c:v>
                </c:pt>
                <c:pt idx="832">
                  <c:v>17.671934602148418</c:v>
                </c:pt>
                <c:pt idx="833">
                  <c:v>18.213357142095699</c:v>
                </c:pt>
                <c:pt idx="834">
                  <c:v>18.291722530923348</c:v>
                </c:pt>
                <c:pt idx="835">
                  <c:v>18.131632624637888</c:v>
                </c:pt>
                <c:pt idx="836">
                  <c:v>17.177566623613885</c:v>
                </c:pt>
                <c:pt idx="837">
                  <c:v>18.408513518069022</c:v>
                </c:pt>
                <c:pt idx="838">
                  <c:v>18.281974517337293</c:v>
                </c:pt>
                <c:pt idx="839">
                  <c:v>18.153990364299538</c:v>
                </c:pt>
                <c:pt idx="840">
                  <c:v>18.584815261535645</c:v>
                </c:pt>
                <c:pt idx="841">
                  <c:v>19.469171653374524</c:v>
                </c:pt>
                <c:pt idx="842">
                  <c:v>19.217031696767389</c:v>
                </c:pt>
                <c:pt idx="843">
                  <c:v>19.309375792067943</c:v>
                </c:pt>
                <c:pt idx="844">
                  <c:v>18.930799499450661</c:v>
                </c:pt>
                <c:pt idx="845">
                  <c:v>19.277584973511512</c:v>
                </c:pt>
                <c:pt idx="846">
                  <c:v>20.148842448752564</c:v>
                </c:pt>
                <c:pt idx="847">
                  <c:v>19.562617756220025</c:v>
                </c:pt>
                <c:pt idx="848">
                  <c:v>19.938609187968748</c:v>
                </c:pt>
                <c:pt idx="849">
                  <c:v>19.352011669863572</c:v>
                </c:pt>
                <c:pt idx="850">
                  <c:v>17.76018672337894</c:v>
                </c:pt>
                <c:pt idx="851">
                  <c:v>17.234584679671432</c:v>
                </c:pt>
                <c:pt idx="852">
                  <c:v>17.633670528274969</c:v>
                </c:pt>
                <c:pt idx="853">
                  <c:v>17.773804285899846</c:v>
                </c:pt>
                <c:pt idx="854">
                  <c:v>17.93946962660889</c:v>
                </c:pt>
                <c:pt idx="855">
                  <c:v>17.824438373425316</c:v>
                </c:pt>
                <c:pt idx="856">
                  <c:v>17.789215779417706</c:v>
                </c:pt>
                <c:pt idx="857">
                  <c:v>17.88104823452392</c:v>
                </c:pt>
                <c:pt idx="858">
                  <c:v>18.344958706053802</c:v>
                </c:pt>
                <c:pt idx="859">
                  <c:v>18.76811133284836</c:v>
                </c:pt>
                <c:pt idx="860">
                  <c:v>19.416479405034913</c:v>
                </c:pt>
                <c:pt idx="861">
                  <c:v>18.526890515943045</c:v>
                </c:pt>
                <c:pt idx="862">
                  <c:v>18.853944083404333</c:v>
                </c:pt>
                <c:pt idx="863">
                  <c:v>18.079858806261516</c:v>
                </c:pt>
                <c:pt idx="864">
                  <c:v>18.655040368576984</c:v>
                </c:pt>
                <c:pt idx="865">
                  <c:v>19.1272200510044</c:v>
                </c:pt>
                <c:pt idx="866">
                  <c:v>19.523583018200142</c:v>
                </c:pt>
                <c:pt idx="867">
                  <c:v>19.522977171946806</c:v>
                </c:pt>
                <c:pt idx="868">
                  <c:v>18.806866520588464</c:v>
                </c:pt>
                <c:pt idx="869">
                  <c:v>19.730421113286237</c:v>
                </c:pt>
                <c:pt idx="870">
                  <c:v>19.084010469155917</c:v>
                </c:pt>
                <c:pt idx="871">
                  <c:v>19.377277006182521</c:v>
                </c:pt>
                <c:pt idx="872">
                  <c:v>20.016778503475674</c:v>
                </c:pt>
                <c:pt idx="873">
                  <c:v>19.267889410523043</c:v>
                </c:pt>
                <c:pt idx="874">
                  <c:v>18.874347948877858</c:v>
                </c:pt>
                <c:pt idx="875">
                  <c:v>19.077282885126401</c:v>
                </c:pt>
                <c:pt idx="876">
                  <c:v>18.687208922771493</c:v>
                </c:pt>
                <c:pt idx="877">
                  <c:v>20.563545402865991</c:v>
                </c:pt>
                <c:pt idx="878">
                  <c:v>20.571045209904192</c:v>
                </c:pt>
                <c:pt idx="879">
                  <c:v>21.190523052553015</c:v>
                </c:pt>
                <c:pt idx="880">
                  <c:v>20.463397517486349</c:v>
                </c:pt>
                <c:pt idx="881">
                  <c:v>19.60635887169035</c:v>
                </c:pt>
                <c:pt idx="882">
                  <c:v>19.444468775274792</c:v>
                </c:pt>
                <c:pt idx="883">
                  <c:v>18.659341703660832</c:v>
                </c:pt>
                <c:pt idx="884">
                  <c:v>19.514107275450179</c:v>
                </c:pt>
                <c:pt idx="885">
                  <c:v>19.689570964676147</c:v>
                </c:pt>
                <c:pt idx="886">
                  <c:v>19.446033430540577</c:v>
                </c:pt>
                <c:pt idx="887">
                  <c:v>19.697781885762922</c:v>
                </c:pt>
                <c:pt idx="888">
                  <c:v>19.539620524063544</c:v>
                </c:pt>
                <c:pt idx="889">
                  <c:v>19.544898453646599</c:v>
                </c:pt>
                <c:pt idx="890">
                  <c:v>19.784136125618922</c:v>
                </c:pt>
                <c:pt idx="891">
                  <c:v>20.023730517363596</c:v>
                </c:pt>
                <c:pt idx="892">
                  <c:v>20.05910108700029</c:v>
                </c:pt>
                <c:pt idx="893">
                  <c:v>20.495710550780359</c:v>
                </c:pt>
                <c:pt idx="894">
                  <c:v>19.852548575994238</c:v>
                </c:pt>
                <c:pt idx="895">
                  <c:v>19.455723775960649</c:v>
                </c:pt>
                <c:pt idx="896">
                  <c:v>19.671524600022387</c:v>
                </c:pt>
                <c:pt idx="897">
                  <c:v>19.816923698188624</c:v>
                </c:pt>
                <c:pt idx="898">
                  <c:v>18.098768108976302</c:v>
                </c:pt>
                <c:pt idx="899">
                  <c:v>19.782170239584676</c:v>
                </c:pt>
                <c:pt idx="900">
                  <c:v>19.575348753921528</c:v>
                </c:pt>
                <c:pt idx="901">
                  <c:v>20.468761493975965</c:v>
                </c:pt>
                <c:pt idx="902">
                  <c:v>20.348858488566414</c:v>
                </c:pt>
                <c:pt idx="903">
                  <c:v>19.954322510890552</c:v>
                </c:pt>
                <c:pt idx="904">
                  <c:v>20.418752796915264</c:v>
                </c:pt>
                <c:pt idx="905">
                  <c:v>19.694964962227321</c:v>
                </c:pt>
                <c:pt idx="906">
                  <c:v>19.665954751748149</c:v>
                </c:pt>
                <c:pt idx="907">
                  <c:v>19.124589565701207</c:v>
                </c:pt>
                <c:pt idx="908">
                  <c:v>19.233910751890594</c:v>
                </c:pt>
                <c:pt idx="909">
                  <c:v>19.275706848129225</c:v>
                </c:pt>
                <c:pt idx="910">
                  <c:v>18.823090382306138</c:v>
                </c:pt>
                <c:pt idx="911">
                  <c:v>19.461587070126527</c:v>
                </c:pt>
                <c:pt idx="912">
                  <c:v>18.764044108124125</c:v>
                </c:pt>
                <c:pt idx="913">
                  <c:v>19.112498113541442</c:v>
                </c:pt>
                <c:pt idx="914">
                  <c:v>19.438962786766758</c:v>
                </c:pt>
                <c:pt idx="915">
                  <c:v>20.355737819631781</c:v>
                </c:pt>
                <c:pt idx="916">
                  <c:v>19.24158260600159</c:v>
                </c:pt>
                <c:pt idx="917">
                  <c:v>19.773223843343128</c:v>
                </c:pt>
                <c:pt idx="918">
                  <c:v>20.422273061383915</c:v>
                </c:pt>
                <c:pt idx="919">
                  <c:v>20.421527215848425</c:v>
                </c:pt>
                <c:pt idx="920">
                  <c:v>19.840839722225599</c:v>
                </c:pt>
                <c:pt idx="921">
                  <c:v>19.350784866802023</c:v>
                </c:pt>
                <c:pt idx="922">
                  <c:v>17.78104689408719</c:v>
                </c:pt>
                <c:pt idx="923">
                  <c:v>19.389120427507731</c:v>
                </c:pt>
                <c:pt idx="924">
                  <c:v>19.689159188171477</c:v>
                </c:pt>
                <c:pt idx="925">
                  <c:v>20.43336305856818</c:v>
                </c:pt>
                <c:pt idx="926">
                  <c:v>19.883340032928846</c:v>
                </c:pt>
                <c:pt idx="927">
                  <c:v>21.702229696218911</c:v>
                </c:pt>
                <c:pt idx="928">
                  <c:v>21.490970308095356</c:v>
                </c:pt>
                <c:pt idx="929">
                  <c:v>21.346722921093676</c:v>
                </c:pt>
                <c:pt idx="930">
                  <c:v>19.743258739416937</c:v>
                </c:pt>
                <c:pt idx="931">
                  <c:v>19.807744666630306</c:v>
                </c:pt>
                <c:pt idx="932">
                  <c:v>19.974597722217698</c:v>
                </c:pt>
                <c:pt idx="933">
                  <c:v>19.56322750957052</c:v>
                </c:pt>
                <c:pt idx="934">
                  <c:v>19.756597211953775</c:v>
                </c:pt>
                <c:pt idx="935">
                  <c:v>19.738479667623807</c:v>
                </c:pt>
                <c:pt idx="936">
                  <c:v>19.487745983784894</c:v>
                </c:pt>
                <c:pt idx="937">
                  <c:v>19.546609713105838</c:v>
                </c:pt>
                <c:pt idx="938">
                  <c:v>19.625167338860752</c:v>
                </c:pt>
                <c:pt idx="939">
                  <c:v>19.073156388536088</c:v>
                </c:pt>
                <c:pt idx="940">
                  <c:v>20.350425403474731</c:v>
                </c:pt>
                <c:pt idx="941">
                  <c:v>19.630686631563641</c:v>
                </c:pt>
                <c:pt idx="942">
                  <c:v>19.671524600022387</c:v>
                </c:pt>
                <c:pt idx="943">
                  <c:v>20.445783325789495</c:v>
                </c:pt>
                <c:pt idx="944">
                  <c:v>20.714730591435519</c:v>
                </c:pt>
                <c:pt idx="945">
                  <c:v>19.633113183099169</c:v>
                </c:pt>
                <c:pt idx="946">
                  <c:v>18.452542867290695</c:v>
                </c:pt>
                <c:pt idx="947">
                  <c:v>19.013685830941416</c:v>
                </c:pt>
                <c:pt idx="948">
                  <c:v>19.305195578010665</c:v>
                </c:pt>
                <c:pt idx="949">
                  <c:v>20.249159354579852</c:v>
                </c:pt>
                <c:pt idx="950">
                  <c:v>20.582853632609954</c:v>
                </c:pt>
                <c:pt idx="951">
                  <c:v>21.134445889798609</c:v>
                </c:pt>
                <c:pt idx="952">
                  <c:v>19.078747329664928</c:v>
                </c:pt>
                <c:pt idx="953">
                  <c:v>18.917743589425729</c:v>
                </c:pt>
                <c:pt idx="954">
                  <c:v>19.548735218398125</c:v>
                </c:pt>
                <c:pt idx="955">
                  <c:v>18.997923812512042</c:v>
                </c:pt>
                <c:pt idx="956">
                  <c:v>19.40256345550797</c:v>
                </c:pt>
                <c:pt idx="957">
                  <c:v>19.186492746294832</c:v>
                </c:pt>
                <c:pt idx="958">
                  <c:v>18.997923812512042</c:v>
                </c:pt>
                <c:pt idx="959">
                  <c:v>19.457314712945962</c:v>
                </c:pt>
                <c:pt idx="960">
                  <c:v>19.153299348863214</c:v>
                </c:pt>
                <c:pt idx="961">
                  <c:v>19.041548427260565</c:v>
                </c:pt>
                <c:pt idx="962">
                  <c:v>18.505326686644896</c:v>
                </c:pt>
                <c:pt idx="963">
                  <c:v>19.077383686716882</c:v>
                </c:pt>
                <c:pt idx="964">
                  <c:v>19.050480387572474</c:v>
                </c:pt>
                <c:pt idx="965">
                  <c:v>20.283763640723741</c:v>
                </c:pt>
                <c:pt idx="966">
                  <c:v>20.023730517363596</c:v>
                </c:pt>
                <c:pt idx="967">
                  <c:v>19.98382993123289</c:v>
                </c:pt>
                <c:pt idx="968">
                  <c:v>20.350425403474731</c:v>
                </c:pt>
                <c:pt idx="969">
                  <c:v>19.267889410523043</c:v>
                </c:pt>
                <c:pt idx="970">
                  <c:v>18.39083145883615</c:v>
                </c:pt>
                <c:pt idx="971">
                  <c:v>19.00220149106628</c:v>
                </c:pt>
                <c:pt idx="972">
                  <c:v>19.671964291132909</c:v>
                </c:pt>
                <c:pt idx="973">
                  <c:v>20.071409004827192</c:v>
                </c:pt>
                <c:pt idx="974">
                  <c:v>21.096542703763571</c:v>
                </c:pt>
                <c:pt idx="975">
                  <c:v>21.997236393534337</c:v>
                </c:pt>
                <c:pt idx="976">
                  <c:v>21.116259739707253</c:v>
                </c:pt>
                <c:pt idx="977">
                  <c:v>20.605700881136769</c:v>
                </c:pt>
                <c:pt idx="978">
                  <c:v>19.881215160737739</c:v>
                </c:pt>
                <c:pt idx="979">
                  <c:v>20.326516509765007</c:v>
                </c:pt>
                <c:pt idx="980">
                  <c:v>19.798034109521602</c:v>
                </c:pt>
                <c:pt idx="981">
                  <c:v>19.97446154928129</c:v>
                </c:pt>
                <c:pt idx="982">
                  <c:v>19.932331197104656</c:v>
                </c:pt>
                <c:pt idx="983">
                  <c:v>19.982049164098694</c:v>
                </c:pt>
                <c:pt idx="984">
                  <c:v>19.921191071899408</c:v>
                </c:pt>
                <c:pt idx="985">
                  <c:v>19.482855796362625</c:v>
                </c:pt>
                <c:pt idx="986">
                  <c:v>19.882773252970622</c:v>
                </c:pt>
                <c:pt idx="987">
                  <c:v>19.482855796362625</c:v>
                </c:pt>
                <c:pt idx="988">
                  <c:v>20.124220100665994</c:v>
                </c:pt>
                <c:pt idx="989">
                  <c:v>19.773117693526927</c:v>
                </c:pt>
                <c:pt idx="990">
                  <c:v>19.84226734553469</c:v>
                </c:pt>
                <c:pt idx="991">
                  <c:v>19.038709287430283</c:v>
                </c:pt>
                <c:pt idx="992">
                  <c:v>18.230069137914931</c:v>
                </c:pt>
                <c:pt idx="993">
                  <c:v>17.632880531247825</c:v>
                </c:pt>
                <c:pt idx="994">
                  <c:v>15.404519703154198</c:v>
                </c:pt>
                <c:pt idx="995">
                  <c:v>18.793171525596083</c:v>
                </c:pt>
                <c:pt idx="996">
                  <c:v>19.133322605092054</c:v>
                </c:pt>
                <c:pt idx="997">
                  <c:v>20.222492665592011</c:v>
                </c:pt>
                <c:pt idx="998">
                  <c:v>20.09295508049312</c:v>
                </c:pt>
                <c:pt idx="999">
                  <c:v>20.008561966407331</c:v>
                </c:pt>
                <c:pt idx="1000">
                  <c:v>19.500132064191668</c:v>
                </c:pt>
                <c:pt idx="1001">
                  <c:v>19.305195578010665</c:v>
                </c:pt>
                <c:pt idx="1002">
                  <c:v>18.793171525596083</c:v>
                </c:pt>
                <c:pt idx="1003">
                  <c:v>18.674356191599397</c:v>
                </c:pt>
                <c:pt idx="1004">
                  <c:v>18.39083145883615</c:v>
                </c:pt>
                <c:pt idx="1005">
                  <c:v>19.060962656809071</c:v>
                </c:pt>
                <c:pt idx="1006">
                  <c:v>18.722518111533667</c:v>
                </c:pt>
                <c:pt idx="1007">
                  <c:v>18.081513087567757</c:v>
                </c:pt>
                <c:pt idx="1008">
                  <c:v>18.005414935867883</c:v>
                </c:pt>
                <c:pt idx="1009">
                  <c:v>18.571829994749844</c:v>
                </c:pt>
                <c:pt idx="1010">
                  <c:v>18.179749225669362</c:v>
                </c:pt>
                <c:pt idx="1011">
                  <c:v>18.33679346986569</c:v>
                </c:pt>
                <c:pt idx="1012">
                  <c:v>18.079580986866322</c:v>
                </c:pt>
                <c:pt idx="1013">
                  <c:v>19.135334250215767</c:v>
                </c:pt>
                <c:pt idx="1014">
                  <c:v>17.909549523472265</c:v>
                </c:pt>
                <c:pt idx="1015">
                  <c:v>18.482819876023243</c:v>
                </c:pt>
                <c:pt idx="1016">
                  <c:v>18.651576626761578</c:v>
                </c:pt>
                <c:pt idx="1017">
                  <c:v>18.331965576441792</c:v>
                </c:pt>
                <c:pt idx="1018">
                  <c:v>16.014047587004018</c:v>
                </c:pt>
                <c:pt idx="1019">
                  <c:v>16.731574601362979</c:v>
                </c:pt>
                <c:pt idx="1020">
                  <c:v>17.558134322977804</c:v>
                </c:pt>
                <c:pt idx="1021">
                  <c:v>17.526357607349013</c:v>
                </c:pt>
                <c:pt idx="1022">
                  <c:v>17.541393036877487</c:v>
                </c:pt>
                <c:pt idx="1023">
                  <c:v>17.379062187352758</c:v>
                </c:pt>
                <c:pt idx="1024">
                  <c:v>18.532668290516838</c:v>
                </c:pt>
                <c:pt idx="1025">
                  <c:v>18.325685083889006</c:v>
                </c:pt>
                <c:pt idx="1026">
                  <c:v>18.124972355337562</c:v>
                </c:pt>
                <c:pt idx="1027">
                  <c:v>17.636041829865604</c:v>
                </c:pt>
                <c:pt idx="1028">
                  <c:v>16.646990691846561</c:v>
                </c:pt>
                <c:pt idx="1029">
                  <c:v>16.450861267604264</c:v>
                </c:pt>
                <c:pt idx="1030">
                  <c:v>16.605072941474806</c:v>
                </c:pt>
                <c:pt idx="1031">
                  <c:v>16.432083304574082</c:v>
                </c:pt>
                <c:pt idx="1032">
                  <c:v>16.698198557336617</c:v>
                </c:pt>
                <c:pt idx="1033">
                  <c:v>17.491424543853107</c:v>
                </c:pt>
                <c:pt idx="1034">
                  <c:v>16.864576349022169</c:v>
                </c:pt>
                <c:pt idx="1035">
                  <c:v>17.523005966802113</c:v>
                </c:pt>
                <c:pt idx="1036">
                  <c:v>17.116236989871531</c:v>
                </c:pt>
                <c:pt idx="1037">
                  <c:v>18.651576626761578</c:v>
                </c:pt>
                <c:pt idx="1038">
                  <c:v>17.999982435228372</c:v>
                </c:pt>
                <c:pt idx="1039">
                  <c:v>17.329020069626946</c:v>
                </c:pt>
                <c:pt idx="1040">
                  <c:v>17.999982435228372</c:v>
                </c:pt>
                <c:pt idx="1041">
                  <c:v>17.122902711633923</c:v>
                </c:pt>
                <c:pt idx="1042">
                  <c:v>15.681779578940661</c:v>
                </c:pt>
                <c:pt idx="1043">
                  <c:v>16.491769451273843</c:v>
                </c:pt>
                <c:pt idx="1044">
                  <c:v>17.189702903452101</c:v>
                </c:pt>
                <c:pt idx="1045">
                  <c:v>17.226787053046774</c:v>
                </c:pt>
                <c:pt idx="1046">
                  <c:v>17.068348478489916</c:v>
                </c:pt>
                <c:pt idx="1047">
                  <c:v>17.520868408747059</c:v>
                </c:pt>
                <c:pt idx="1048">
                  <c:v>17.545070397731095</c:v>
                </c:pt>
                <c:pt idx="1049">
                  <c:v>17.099367174597859</c:v>
                </c:pt>
                <c:pt idx="1050">
                  <c:v>17.841693199999487</c:v>
                </c:pt>
                <c:pt idx="1051">
                  <c:v>17.793886748699297</c:v>
                </c:pt>
                <c:pt idx="1052">
                  <c:v>17.796036894008399</c:v>
                </c:pt>
                <c:pt idx="1053">
                  <c:v>17.922815541224196</c:v>
                </c:pt>
                <c:pt idx="1054">
                  <c:v>18.133667394698215</c:v>
                </c:pt>
                <c:pt idx="1055">
                  <c:v>18.259329295529074</c:v>
                </c:pt>
                <c:pt idx="1056">
                  <c:v>18.398044116735935</c:v>
                </c:pt>
                <c:pt idx="1057">
                  <c:v>18.050975975463096</c:v>
                </c:pt>
                <c:pt idx="1058">
                  <c:v>17.986779798407674</c:v>
                </c:pt>
                <c:pt idx="1059">
                  <c:v>17.807641118389739</c:v>
                </c:pt>
                <c:pt idx="1060">
                  <c:v>17.866143890905931</c:v>
                </c:pt>
                <c:pt idx="1061">
                  <c:v>18.489358294432829</c:v>
                </c:pt>
                <c:pt idx="1062">
                  <c:v>17.995405271829856</c:v>
                </c:pt>
                <c:pt idx="1063">
                  <c:v>17.95181542972465</c:v>
                </c:pt>
                <c:pt idx="1064">
                  <c:v>17.265310263789114</c:v>
                </c:pt>
                <c:pt idx="1065">
                  <c:v>15.327968015138577</c:v>
                </c:pt>
                <c:pt idx="1066">
                  <c:v>15.936621164491536</c:v>
                </c:pt>
                <c:pt idx="1067">
                  <c:v>16.122420702209865</c:v>
                </c:pt>
                <c:pt idx="1068">
                  <c:v>18.077293313934231</c:v>
                </c:pt>
                <c:pt idx="1069">
                  <c:v>18.032073342523908</c:v>
                </c:pt>
                <c:pt idx="1070">
                  <c:v>18.58541790531422</c:v>
                </c:pt>
                <c:pt idx="1071">
                  <c:v>18.004123780349026</c:v>
                </c:pt>
                <c:pt idx="1072">
                  <c:v>18.850627628504743</c:v>
                </c:pt>
                <c:pt idx="1073">
                  <c:v>18.213461844367085</c:v>
                </c:pt>
                <c:pt idx="1074">
                  <c:v>18.41289718657077</c:v>
                </c:pt>
                <c:pt idx="1075">
                  <c:v>18.193742486549372</c:v>
                </c:pt>
                <c:pt idx="1076">
                  <c:v>18.285740645401624</c:v>
                </c:pt>
                <c:pt idx="1077">
                  <c:v>18.598174305124321</c:v>
                </c:pt>
                <c:pt idx="1078">
                  <c:v>18.742285426768927</c:v>
                </c:pt>
                <c:pt idx="1079">
                  <c:v>18.467882219446818</c:v>
                </c:pt>
                <c:pt idx="1080">
                  <c:v>18.754673447551781</c:v>
                </c:pt>
                <c:pt idx="1081">
                  <c:v>18.574647284624032</c:v>
                </c:pt>
                <c:pt idx="1082">
                  <c:v>18.598174305124321</c:v>
                </c:pt>
                <c:pt idx="1083">
                  <c:v>18.495116992480408</c:v>
                </c:pt>
                <c:pt idx="1084">
                  <c:v>18.217201769933261</c:v>
                </c:pt>
                <c:pt idx="1085">
                  <c:v>16.717698236171685</c:v>
                </c:pt>
                <c:pt idx="1086">
                  <c:v>16.310233458719956</c:v>
                </c:pt>
                <c:pt idx="1087">
                  <c:v>16.653007000427973</c:v>
                </c:pt>
                <c:pt idx="1088">
                  <c:v>16.574248232519476</c:v>
                </c:pt>
                <c:pt idx="1089">
                  <c:v>16.25377733437718</c:v>
                </c:pt>
                <c:pt idx="1090">
                  <c:v>16.497601116070985</c:v>
                </c:pt>
                <c:pt idx="1091">
                  <c:v>16.109517928929552</c:v>
                </c:pt>
                <c:pt idx="1092">
                  <c:v>17.03710011525699</c:v>
                </c:pt>
                <c:pt idx="1093">
                  <c:v>17.214751879447075</c:v>
                </c:pt>
                <c:pt idx="1094">
                  <c:v>16.962975707816732</c:v>
                </c:pt>
                <c:pt idx="1095">
                  <c:v>16.866251421284947</c:v>
                </c:pt>
                <c:pt idx="1096">
                  <c:v>14.483688044832844</c:v>
                </c:pt>
                <c:pt idx="1097">
                  <c:v>12.218533077917996</c:v>
                </c:pt>
                <c:pt idx="1098">
                  <c:v>12.302380111069816</c:v>
                </c:pt>
                <c:pt idx="1099">
                  <c:v>12.180439208763778</c:v>
                </c:pt>
                <c:pt idx="1100">
                  <c:v>12.183062023666809</c:v>
                </c:pt>
                <c:pt idx="1101">
                  <c:v>13.596836313067767</c:v>
                </c:pt>
                <c:pt idx="1102">
                  <c:v>12.597844216794376</c:v>
                </c:pt>
                <c:pt idx="1103">
                  <c:v>13.186700047725173</c:v>
                </c:pt>
                <c:pt idx="1104">
                  <c:v>13.186700047725173</c:v>
                </c:pt>
                <c:pt idx="1105">
                  <c:v>14.14849778650624</c:v>
                </c:pt>
                <c:pt idx="1106">
                  <c:v>13.959799631888536</c:v>
                </c:pt>
                <c:pt idx="1107">
                  <c:v>14.559663863480642</c:v>
                </c:pt>
                <c:pt idx="1108">
                  <c:v>14.855936197173056</c:v>
                </c:pt>
                <c:pt idx="1109">
                  <c:v>14.306879578358201</c:v>
                </c:pt>
                <c:pt idx="1110">
                  <c:v>14.504749132792947</c:v>
                </c:pt>
                <c:pt idx="1111">
                  <c:v>15.793920966176653</c:v>
                </c:pt>
                <c:pt idx="1112">
                  <c:v>16.590237806353823</c:v>
                </c:pt>
                <c:pt idx="1113">
                  <c:v>17.020556344523794</c:v>
                </c:pt>
                <c:pt idx="1114">
                  <c:v>17.300884689021153</c:v>
                </c:pt>
                <c:pt idx="1115">
                  <c:v>17.173286096243466</c:v>
                </c:pt>
                <c:pt idx="1116">
                  <c:v>16.538641409329383</c:v>
                </c:pt>
                <c:pt idx="1117">
                  <c:v>16.096637540275317</c:v>
                </c:pt>
                <c:pt idx="1118">
                  <c:v>15.599178348554721</c:v>
                </c:pt>
                <c:pt idx="1119">
                  <c:v>16.248286272581215</c:v>
                </c:pt>
                <c:pt idx="1120">
                  <c:v>17.226787053046774</c:v>
                </c:pt>
                <c:pt idx="1121">
                  <c:v>14.812752457024164</c:v>
                </c:pt>
                <c:pt idx="1122">
                  <c:v>14.164848536199935</c:v>
                </c:pt>
                <c:pt idx="1123">
                  <c:v>14.39314941110535</c:v>
                </c:pt>
                <c:pt idx="1124">
                  <c:v>14.459358879659588</c:v>
                </c:pt>
                <c:pt idx="1125">
                  <c:v>14.930972272887873</c:v>
                </c:pt>
                <c:pt idx="1126">
                  <c:v>12.821677422653321</c:v>
                </c:pt>
                <c:pt idx="1127">
                  <c:v>13.230206851947452</c:v>
                </c:pt>
                <c:pt idx="1128">
                  <c:v>13.582696866037852</c:v>
                </c:pt>
                <c:pt idx="1129">
                  <c:v>13.159222319138916</c:v>
                </c:pt>
                <c:pt idx="1130">
                  <c:v>13.529489099412022</c:v>
                </c:pt>
                <c:pt idx="1131">
                  <c:v>14.286323999141903</c:v>
                </c:pt>
                <c:pt idx="1132">
                  <c:v>14.5558677339572</c:v>
                </c:pt>
                <c:pt idx="1133">
                  <c:v>13.94079328733682</c:v>
                </c:pt>
                <c:pt idx="1134">
                  <c:v>14.59730886248086</c:v>
                </c:pt>
                <c:pt idx="1135">
                  <c:v>14.660888027351749</c:v>
                </c:pt>
                <c:pt idx="1136">
                  <c:v>16.641349744667401</c:v>
                </c:pt>
                <c:pt idx="1137">
                  <c:v>14.504749132792947</c:v>
                </c:pt>
                <c:pt idx="1138">
                  <c:v>13.810942040214712</c:v>
                </c:pt>
                <c:pt idx="1139">
                  <c:v>14.76066421619255</c:v>
                </c:pt>
                <c:pt idx="1140">
                  <c:v>15.732942917933299</c:v>
                </c:pt>
                <c:pt idx="1141">
                  <c:v>16.732393906931868</c:v>
                </c:pt>
                <c:pt idx="1142">
                  <c:v>17.329855546790629</c:v>
                </c:pt>
                <c:pt idx="1143">
                  <c:v>19.078610097487058</c:v>
                </c:pt>
                <c:pt idx="1144">
                  <c:v>18.785966333729935</c:v>
                </c:pt>
                <c:pt idx="1145">
                  <c:v>18.457262400096145</c:v>
                </c:pt>
                <c:pt idx="1146">
                  <c:v>18.41289718657077</c:v>
                </c:pt>
                <c:pt idx="1147">
                  <c:v>18.222661117428757</c:v>
                </c:pt>
                <c:pt idx="1148">
                  <c:v>15.35633329306147</c:v>
                </c:pt>
                <c:pt idx="1149">
                  <c:v>14.837423207208545</c:v>
                </c:pt>
                <c:pt idx="1150">
                  <c:v>15.304631979732193</c:v>
                </c:pt>
                <c:pt idx="1151">
                  <c:v>15.602797084534879</c:v>
                </c:pt>
                <c:pt idx="1152">
                  <c:v>15.663032185261603</c:v>
                </c:pt>
                <c:pt idx="1153">
                  <c:v>15.61848790244076</c:v>
                </c:pt>
                <c:pt idx="1154">
                  <c:v>16.478393539614487</c:v>
                </c:pt>
                <c:pt idx="1155">
                  <c:v>16.62107101127479</c:v>
                </c:pt>
                <c:pt idx="1156">
                  <c:v>17.725326151207504</c:v>
                </c:pt>
                <c:pt idx="1157">
                  <c:v>16.709921109566807</c:v>
                </c:pt>
                <c:pt idx="1158">
                  <c:v>17.832420663041422</c:v>
                </c:pt>
                <c:pt idx="1159">
                  <c:v>19.110290977526514</c:v>
                </c:pt>
                <c:pt idx="1160">
                  <c:v>18.204691574528365</c:v>
                </c:pt>
                <c:pt idx="1161">
                  <c:v>17.191515143779107</c:v>
                </c:pt>
                <c:pt idx="1162">
                  <c:v>17.45943322248603</c:v>
                </c:pt>
                <c:pt idx="1163">
                  <c:v>17.913878541500118</c:v>
                </c:pt>
                <c:pt idx="1164">
                  <c:v>19.007027257252705</c:v>
                </c:pt>
                <c:pt idx="1165">
                  <c:v>18.151721333445696</c:v>
                </c:pt>
                <c:pt idx="1166">
                  <c:v>17.738461602643039</c:v>
                </c:pt>
                <c:pt idx="1167">
                  <c:v>17.659340781080882</c:v>
                </c:pt>
                <c:pt idx="1168">
                  <c:v>16.698854341109911</c:v>
                </c:pt>
                <c:pt idx="1169">
                  <c:v>16.418188044248353</c:v>
                </c:pt>
                <c:pt idx="1170">
                  <c:v>16.963274221468481</c:v>
                </c:pt>
                <c:pt idx="1171">
                  <c:v>17.284787348093037</c:v>
                </c:pt>
                <c:pt idx="1172">
                  <c:v>17.851860063514664</c:v>
                </c:pt>
                <c:pt idx="1173">
                  <c:v>17.619322883904605</c:v>
                </c:pt>
                <c:pt idx="1174">
                  <c:v>17.642084455451187</c:v>
                </c:pt>
                <c:pt idx="1175">
                  <c:v>17.94020220699106</c:v>
                </c:pt>
                <c:pt idx="1176">
                  <c:v>17.632880531247825</c:v>
                </c:pt>
                <c:pt idx="1177">
                  <c:v>17.870725445946004</c:v>
                </c:pt>
                <c:pt idx="1178">
                  <c:v>18.244640736518075</c:v>
                </c:pt>
                <c:pt idx="1179">
                  <c:v>18.343935878377611</c:v>
                </c:pt>
                <c:pt idx="1180">
                  <c:v>18.915885193403263</c:v>
                </c:pt>
                <c:pt idx="1181">
                  <c:v>19.171385124474046</c:v>
                </c:pt>
                <c:pt idx="1182">
                  <c:v>18.852785578531265</c:v>
                </c:pt>
                <c:pt idx="1183">
                  <c:v>18.929733860813403</c:v>
                </c:pt>
                <c:pt idx="1184">
                  <c:v>18.965501090316728</c:v>
                </c:pt>
                <c:pt idx="1185">
                  <c:v>17.83687849907005</c:v>
                </c:pt>
                <c:pt idx="1186">
                  <c:v>18.458515144439929</c:v>
                </c:pt>
                <c:pt idx="1187">
                  <c:v>19.404973077449696</c:v>
                </c:pt>
                <c:pt idx="1188">
                  <c:v>19.787726906885499</c:v>
                </c:pt>
                <c:pt idx="1189">
                  <c:v>20.126011821213087</c:v>
                </c:pt>
                <c:pt idx="1190">
                  <c:v>21.07357224117289</c:v>
                </c:pt>
                <c:pt idx="1191">
                  <c:v>21.07357224117289</c:v>
                </c:pt>
                <c:pt idx="1192">
                  <c:v>20.573106276994487</c:v>
                </c:pt>
                <c:pt idx="1193">
                  <c:v>20.774842105635088</c:v>
                </c:pt>
                <c:pt idx="1194">
                  <c:v>19.631182277935959</c:v>
                </c:pt>
                <c:pt idx="1195">
                  <c:v>18.008717964501347</c:v>
                </c:pt>
                <c:pt idx="1196">
                  <c:v>17.545988579784932</c:v>
                </c:pt>
                <c:pt idx="1197">
                  <c:v>17.720871358175412</c:v>
                </c:pt>
                <c:pt idx="1198">
                  <c:v>17.985388558497252</c:v>
                </c:pt>
                <c:pt idx="1199">
                  <c:v>17.584279095539536</c:v>
                </c:pt>
                <c:pt idx="1200">
                  <c:v>17.59981111462746</c:v>
                </c:pt>
                <c:pt idx="1201">
                  <c:v>17.014697757368694</c:v>
                </c:pt>
                <c:pt idx="1202">
                  <c:v>17.09404730251936</c:v>
                </c:pt>
                <c:pt idx="1203">
                  <c:v>16.521626324946876</c:v>
                </c:pt>
                <c:pt idx="1204">
                  <c:v>16.303960552655468</c:v>
                </c:pt>
                <c:pt idx="1205">
                  <c:v>15.936621164491536</c:v>
                </c:pt>
                <c:pt idx="1206">
                  <c:v>16.023910201770576</c:v>
                </c:pt>
                <c:pt idx="1207">
                  <c:v>16.029163215086143</c:v>
                </c:pt>
                <c:pt idx="1208">
                  <c:v>16.102940157357118</c:v>
                </c:pt>
                <c:pt idx="1209">
                  <c:v>15.956133204498961</c:v>
                </c:pt>
                <c:pt idx="1210">
                  <c:v>15.818035909692757</c:v>
                </c:pt>
                <c:pt idx="1211">
                  <c:v>15.44612908326385</c:v>
                </c:pt>
                <c:pt idx="1212">
                  <c:v>13.866569933001113</c:v>
                </c:pt>
                <c:pt idx="1213">
                  <c:v>12.377698470931826</c:v>
                </c:pt>
                <c:pt idx="1214">
                  <c:v>11.316607247365079</c:v>
                </c:pt>
                <c:pt idx="1215">
                  <c:v>11.970487579900123</c:v>
                </c:pt>
                <c:pt idx="1216">
                  <c:v>11.422985435928284</c:v>
                </c:pt>
                <c:pt idx="1217">
                  <c:v>11.929289278583131</c:v>
                </c:pt>
                <c:pt idx="1218">
                  <c:v>11.772476202357991</c:v>
                </c:pt>
                <c:pt idx="1219">
                  <c:v>12.380005122205514</c:v>
                </c:pt>
                <c:pt idx="1220">
                  <c:v>12.731065644694775</c:v>
                </c:pt>
                <c:pt idx="1221">
                  <c:v>12.731065644694775</c:v>
                </c:pt>
                <c:pt idx="1222">
                  <c:v>13.241655869817885</c:v>
                </c:pt>
                <c:pt idx="1223">
                  <c:v>13.719575877314998</c:v>
                </c:pt>
                <c:pt idx="1224">
                  <c:v>13.905955651284978</c:v>
                </c:pt>
                <c:pt idx="1225">
                  <c:v>14.289599618351481</c:v>
                </c:pt>
                <c:pt idx="1226">
                  <c:v>14.205138668783107</c:v>
                </c:pt>
                <c:pt idx="1227">
                  <c:v>14.746477160099385</c:v>
                </c:pt>
                <c:pt idx="1228">
                  <c:v>14.665858797104107</c:v>
                </c:pt>
                <c:pt idx="1229">
                  <c:v>14.401262974101954</c:v>
                </c:pt>
                <c:pt idx="1230">
                  <c:v>14.122337951362413</c:v>
                </c:pt>
                <c:pt idx="1231">
                  <c:v>14.141459643411558</c:v>
                </c:pt>
                <c:pt idx="1232">
                  <c:v>14.063154687898102</c:v>
                </c:pt>
                <c:pt idx="1233">
                  <c:v>13.784221369833158</c:v>
                </c:pt>
                <c:pt idx="1234">
                  <c:v>14.164922770697395</c:v>
                </c:pt>
                <c:pt idx="1235">
                  <c:v>14.07785908947484</c:v>
                </c:pt>
                <c:pt idx="1236">
                  <c:v>14.955384887726241</c:v>
                </c:pt>
                <c:pt idx="1237">
                  <c:v>14.51475558332629</c:v>
                </c:pt>
                <c:pt idx="1238">
                  <c:v>15.782140554613344</c:v>
                </c:pt>
                <c:pt idx="1239">
                  <c:v>16.538641409329383</c:v>
                </c:pt>
                <c:pt idx="1240">
                  <c:v>17.516198746386113</c:v>
                </c:pt>
                <c:pt idx="1241">
                  <c:v>18.677108441278801</c:v>
                </c:pt>
                <c:pt idx="1242">
                  <c:v>18.464910527384461</c:v>
                </c:pt>
                <c:pt idx="1243">
                  <c:v>16.929765134907687</c:v>
                </c:pt>
                <c:pt idx="1244">
                  <c:v>16.057183235613088</c:v>
                </c:pt>
                <c:pt idx="1245">
                  <c:v>16.535195854264465</c:v>
                </c:pt>
                <c:pt idx="1246">
                  <c:v>16.53455473380739</c:v>
                </c:pt>
                <c:pt idx="1247">
                  <c:v>16.805679707241609</c:v>
                </c:pt>
                <c:pt idx="1248">
                  <c:v>17.483192473339471</c:v>
                </c:pt>
                <c:pt idx="1249">
                  <c:v>18.288701302110461</c:v>
                </c:pt>
                <c:pt idx="1250">
                  <c:v>17.621552076809504</c:v>
                </c:pt>
                <c:pt idx="1251">
                  <c:v>18.003243912709628</c:v>
                </c:pt>
                <c:pt idx="1252">
                  <c:v>18.499590406895887</c:v>
                </c:pt>
                <c:pt idx="1253">
                  <c:v>17.444948571318179</c:v>
                </c:pt>
                <c:pt idx="1254">
                  <c:v>18.580349043967498</c:v>
                </c:pt>
                <c:pt idx="1255">
                  <c:v>18.802629428776008</c:v>
                </c:pt>
                <c:pt idx="1256">
                  <c:v>18.121991972627718</c:v>
                </c:pt>
                <c:pt idx="1257">
                  <c:v>17.267538525404905</c:v>
                </c:pt>
                <c:pt idx="1258">
                  <c:v>19.126228009857819</c:v>
                </c:pt>
                <c:pt idx="1259">
                  <c:v>17.907448907157921</c:v>
                </c:pt>
                <c:pt idx="1260">
                  <c:v>17.837212815190369</c:v>
                </c:pt>
                <c:pt idx="1261">
                  <c:v>17.374787300523572</c:v>
                </c:pt>
                <c:pt idx="1262">
                  <c:v>19.153212861965571</c:v>
                </c:pt>
                <c:pt idx="1263">
                  <c:v>20.407774220444722</c:v>
                </c:pt>
                <c:pt idx="1264">
                  <c:v>21.534833686148566</c:v>
                </c:pt>
                <c:pt idx="1265">
                  <c:v>22.377609007309648</c:v>
                </c:pt>
                <c:pt idx="1266">
                  <c:v>21.883464648445138</c:v>
                </c:pt>
                <c:pt idx="1267">
                  <c:v>22.390106088365417</c:v>
                </c:pt>
                <c:pt idx="1268">
                  <c:v>21.823775581316884</c:v>
                </c:pt>
                <c:pt idx="1269">
                  <c:v>19.374195330080482</c:v>
                </c:pt>
                <c:pt idx="1270">
                  <c:v>17.078171014190914</c:v>
                </c:pt>
                <c:pt idx="1271">
                  <c:v>16.854159967788043</c:v>
                </c:pt>
                <c:pt idx="1272">
                  <c:v>16.274292075614806</c:v>
                </c:pt>
                <c:pt idx="1273">
                  <c:v>17.401818318650296</c:v>
                </c:pt>
                <c:pt idx="1274">
                  <c:v>19.147816434161097</c:v>
                </c:pt>
                <c:pt idx="1275">
                  <c:v>17.16720015038258</c:v>
                </c:pt>
                <c:pt idx="1276">
                  <c:v>16.850877441231489</c:v>
                </c:pt>
                <c:pt idx="1277">
                  <c:v>16.703511818603179</c:v>
                </c:pt>
                <c:pt idx="1278">
                  <c:v>16.945606694442212</c:v>
                </c:pt>
                <c:pt idx="1279">
                  <c:v>17.177566623613885</c:v>
                </c:pt>
                <c:pt idx="1280">
                  <c:v>17.631926962840978</c:v>
                </c:pt>
                <c:pt idx="1281">
                  <c:v>16.968429839427898</c:v>
                </c:pt>
                <c:pt idx="1282">
                  <c:v>17.325361505605745</c:v>
                </c:pt>
                <c:pt idx="1283">
                  <c:v>17.45943322248603</c:v>
                </c:pt>
                <c:pt idx="1284">
                  <c:v>18.741070036248821</c:v>
                </c:pt>
                <c:pt idx="1285">
                  <c:v>19.42006160324317</c:v>
                </c:pt>
                <c:pt idx="1286">
                  <c:v>22.015530116190664</c:v>
                </c:pt>
                <c:pt idx="1287">
                  <c:v>24.189310629692596</c:v>
                </c:pt>
                <c:pt idx="1288">
                  <c:v>24.21658364789781</c:v>
                </c:pt>
                <c:pt idx="1289">
                  <c:v>24.226164310003373</c:v>
                </c:pt>
                <c:pt idx="1290">
                  <c:v>22.600119212225064</c:v>
                </c:pt>
                <c:pt idx="1291">
                  <c:v>21.017666176232545</c:v>
                </c:pt>
                <c:pt idx="1292">
                  <c:v>19.446033430540577</c:v>
                </c:pt>
                <c:pt idx="1293">
                  <c:v>18.940366094680417</c:v>
                </c:pt>
                <c:pt idx="1294">
                  <c:v>18.995008001904576</c:v>
                </c:pt>
                <c:pt idx="1295">
                  <c:v>18.741500539601056</c:v>
                </c:pt>
                <c:pt idx="1296">
                  <c:v>19.068222292718918</c:v>
                </c:pt>
                <c:pt idx="1297">
                  <c:v>19.11771545251661</c:v>
                </c:pt>
                <c:pt idx="1298">
                  <c:v>19.544201365417528</c:v>
                </c:pt>
                <c:pt idx="1299">
                  <c:v>19.682843902045622</c:v>
                </c:pt>
                <c:pt idx="1300">
                  <c:v>19.292874895793496</c:v>
                </c:pt>
                <c:pt idx="1301">
                  <c:v>20.099546629523321</c:v>
                </c:pt>
                <c:pt idx="1302">
                  <c:v>19.356528772063452</c:v>
                </c:pt>
                <c:pt idx="1303">
                  <c:v>19.894049681161537</c:v>
                </c:pt>
                <c:pt idx="1304">
                  <c:v>19.980721315923951</c:v>
                </c:pt>
                <c:pt idx="1305">
                  <c:v>17.007614561923127</c:v>
                </c:pt>
                <c:pt idx="1306">
                  <c:v>16.005274802412515</c:v>
                </c:pt>
                <c:pt idx="1307">
                  <c:v>15.658994769373635</c:v>
                </c:pt>
                <c:pt idx="1308">
                  <c:v>15.239354114190601</c:v>
                </c:pt>
                <c:pt idx="1309">
                  <c:v>14.847843699767955</c:v>
                </c:pt>
                <c:pt idx="1310">
                  <c:v>14.737528456473351</c:v>
                </c:pt>
                <c:pt idx="1311">
                  <c:v>14.549253321479876</c:v>
                </c:pt>
                <c:pt idx="1312">
                  <c:v>14.648206163090807</c:v>
                </c:pt>
                <c:pt idx="1313">
                  <c:v>14.255036207462192</c:v>
                </c:pt>
                <c:pt idx="1314">
                  <c:v>14.152723690108983</c:v>
                </c:pt>
                <c:pt idx="1315">
                  <c:v>13.894534758449829</c:v>
                </c:pt>
                <c:pt idx="1316">
                  <c:v>13.75256091191152</c:v>
                </c:pt>
                <c:pt idx="1317">
                  <c:v>13.791359722011942</c:v>
                </c:pt>
                <c:pt idx="1318">
                  <c:v>13.945020549490541</c:v>
                </c:pt>
                <c:pt idx="1319">
                  <c:v>13.791359722011942</c:v>
                </c:pt>
                <c:pt idx="1320">
                  <c:v>13.37766351498847</c:v>
                </c:pt>
                <c:pt idx="1321">
                  <c:v>13.69413747460103</c:v>
                </c:pt>
                <c:pt idx="1322">
                  <c:v>13.69413747460103</c:v>
                </c:pt>
                <c:pt idx="1323">
                  <c:v>13.69413747460103</c:v>
                </c:pt>
                <c:pt idx="1324">
                  <c:v>13.484038068277444</c:v>
                </c:pt>
                <c:pt idx="1325">
                  <c:v>13.798473197308674</c:v>
                </c:pt>
                <c:pt idx="1326">
                  <c:v>13.687213874577077</c:v>
                </c:pt>
                <c:pt idx="1327">
                  <c:v>13.69413747460103</c:v>
                </c:pt>
                <c:pt idx="1328">
                  <c:v>13.582696866037852</c:v>
                </c:pt>
                <c:pt idx="1329">
                  <c:v>13.532438694576028</c:v>
                </c:pt>
                <c:pt idx="1330">
                  <c:v>13.371327754550791</c:v>
                </c:pt>
                <c:pt idx="1331">
                  <c:v>13.211199736420735</c:v>
                </c:pt>
                <c:pt idx="1332">
                  <c:v>13.109198358809147</c:v>
                </c:pt>
                <c:pt idx="1333">
                  <c:v>12.67855041306599</c:v>
                </c:pt>
                <c:pt idx="1334">
                  <c:v>12.839573895785463</c:v>
                </c:pt>
                <c:pt idx="1335">
                  <c:v>12.21129482810262</c:v>
                </c:pt>
                <c:pt idx="1336">
                  <c:v>12.123726603944919</c:v>
                </c:pt>
                <c:pt idx="1337">
                  <c:v>11.331491941584996</c:v>
                </c:pt>
                <c:pt idx="1338">
                  <c:v>0</c:v>
                </c:pt>
                <c:pt idx="1339">
                  <c:v>0</c:v>
                </c:pt>
                <c:pt idx="1340">
                  <c:v>0</c:v>
                </c:pt>
                <c:pt idx="1341">
                  <c:v>10.935865591510337</c:v>
                </c:pt>
                <c:pt idx="1342">
                  <c:v>10.860091785038071</c:v>
                </c:pt>
                <c:pt idx="1343">
                  <c:v>11.223560193471545</c:v>
                </c:pt>
                <c:pt idx="1344">
                  <c:v>10.923879339663856</c:v>
                </c:pt>
                <c:pt idx="1345">
                  <c:v>11.343092887053242</c:v>
                </c:pt>
                <c:pt idx="1346">
                  <c:v>10.981912919511466</c:v>
                </c:pt>
                <c:pt idx="1347">
                  <c:v>11.103268798871785</c:v>
                </c:pt>
                <c:pt idx="1348">
                  <c:v>11.87311713376692</c:v>
                </c:pt>
                <c:pt idx="1349">
                  <c:v>11.225492406408604</c:v>
                </c:pt>
                <c:pt idx="1350">
                  <c:v>11.700745218656332</c:v>
                </c:pt>
                <c:pt idx="1351">
                  <c:v>11.646386439376155</c:v>
                </c:pt>
                <c:pt idx="1352">
                  <c:v>11.464627122442227</c:v>
                </c:pt>
                <c:pt idx="1353">
                  <c:v>11.283553516428176</c:v>
                </c:pt>
                <c:pt idx="1354">
                  <c:v>11.165673286718256</c:v>
                </c:pt>
                <c:pt idx="1355">
                  <c:v>11.110259104646516</c:v>
                </c:pt>
                <c:pt idx="1356">
                  <c:v>10.959977430818469</c:v>
                </c:pt>
                <c:pt idx="1357">
                  <c:v>12.218533077917996</c:v>
                </c:pt>
                <c:pt idx="1358">
                  <c:v>12.962220498115061</c:v>
                </c:pt>
                <c:pt idx="1359">
                  <c:v>12.375612353125716</c:v>
                </c:pt>
                <c:pt idx="1360">
                  <c:v>11.270129699047489</c:v>
                </c:pt>
                <c:pt idx="1361">
                  <c:v>10.951890647991249</c:v>
                </c:pt>
                <c:pt idx="1362">
                  <c:v>12.069076719043428</c:v>
                </c:pt>
                <c:pt idx="1363">
                  <c:v>12.291075687719987</c:v>
                </c:pt>
                <c:pt idx="1364">
                  <c:v>12.300237079681574</c:v>
                </c:pt>
                <c:pt idx="1365">
                  <c:v>11.66135529805522</c:v>
                </c:pt>
                <c:pt idx="1366">
                  <c:v>0</c:v>
                </c:pt>
                <c:pt idx="1367">
                  <c:v>10.872420494421032</c:v>
                </c:pt>
                <c:pt idx="1368">
                  <c:v>0</c:v>
                </c:pt>
                <c:pt idx="1369">
                  <c:v>11.077589584168321</c:v>
                </c:pt>
                <c:pt idx="1370">
                  <c:v>0</c:v>
                </c:pt>
                <c:pt idx="1371">
                  <c:v>0</c:v>
                </c:pt>
                <c:pt idx="1372">
                  <c:v>11.151539983655688</c:v>
                </c:pt>
                <c:pt idx="1373">
                  <c:v>11.227175641431431</c:v>
                </c:pt>
                <c:pt idx="1374">
                  <c:v>0</c:v>
                </c:pt>
                <c:pt idx="1375">
                  <c:v>11.855778170568703</c:v>
                </c:pt>
                <c:pt idx="1376">
                  <c:v>12.347629865858369</c:v>
                </c:pt>
                <c:pt idx="1377">
                  <c:v>12.078090566574984</c:v>
                </c:pt>
                <c:pt idx="1378">
                  <c:v>0</c:v>
                </c:pt>
                <c:pt idx="1379">
                  <c:v>11.700827279120208</c:v>
                </c:pt>
                <c:pt idx="1380">
                  <c:v>11.861999888189541</c:v>
                </c:pt>
                <c:pt idx="1381">
                  <c:v>11.632505548798742</c:v>
                </c:pt>
                <c:pt idx="1382">
                  <c:v>12.283151638062568</c:v>
                </c:pt>
                <c:pt idx="1383">
                  <c:v>12.906325918982514</c:v>
                </c:pt>
                <c:pt idx="1384">
                  <c:v>13.872336014999901</c:v>
                </c:pt>
                <c:pt idx="1385">
                  <c:v>14.224951835053572</c:v>
                </c:pt>
                <c:pt idx="1386">
                  <c:v>14.575016739410643</c:v>
                </c:pt>
                <c:pt idx="1387">
                  <c:v>14.619621040105033</c:v>
                </c:pt>
                <c:pt idx="1388">
                  <c:v>14.900496850549894</c:v>
                </c:pt>
                <c:pt idx="1389">
                  <c:v>14.456974559139834</c:v>
                </c:pt>
                <c:pt idx="1390">
                  <c:v>14.006213259049611</c:v>
                </c:pt>
                <c:pt idx="1391">
                  <c:v>13.922078864716417</c:v>
                </c:pt>
                <c:pt idx="1392">
                  <c:v>13.784221369833158</c:v>
                </c:pt>
                <c:pt idx="1393">
                  <c:v>13.35373910450239</c:v>
                </c:pt>
                <c:pt idx="1394">
                  <c:v>13.336359938166405</c:v>
                </c:pt>
                <c:pt idx="1395">
                  <c:v>13.264769835341811</c:v>
                </c:pt>
                <c:pt idx="1396">
                  <c:v>13.222888335814408</c:v>
                </c:pt>
                <c:pt idx="1397">
                  <c:v>13.484038068277444</c:v>
                </c:pt>
                <c:pt idx="1398">
                  <c:v>13.37766351498847</c:v>
                </c:pt>
                <c:pt idx="1399">
                  <c:v>13.542684038091231</c:v>
                </c:pt>
                <c:pt idx="1400">
                  <c:v>13.37766351498847</c:v>
                </c:pt>
                <c:pt idx="1401">
                  <c:v>13.213166410121309</c:v>
                </c:pt>
                <c:pt idx="1402">
                  <c:v>12.995271283963055</c:v>
                </c:pt>
                <c:pt idx="1403">
                  <c:v>12.821677422653321</c:v>
                </c:pt>
                <c:pt idx="1404">
                  <c:v>13.136133752651574</c:v>
                </c:pt>
                <c:pt idx="1405">
                  <c:v>12.725778320071695</c:v>
                </c:pt>
                <c:pt idx="1406">
                  <c:v>12.544671442775094</c:v>
                </c:pt>
                <c:pt idx="1407">
                  <c:v>10.951890647991249</c:v>
                </c:pt>
                <c:pt idx="1408">
                  <c:v>14.767642167279515</c:v>
                </c:pt>
                <c:pt idx="1409">
                  <c:v>15.300525761107336</c:v>
                </c:pt>
                <c:pt idx="1410">
                  <c:v>14.619621040105033</c:v>
                </c:pt>
                <c:pt idx="1411">
                  <c:v>14.836819852804265</c:v>
                </c:pt>
                <c:pt idx="1412">
                  <c:v>14.652421251343752</c:v>
                </c:pt>
                <c:pt idx="1413">
                  <c:v>15.271345197802587</c:v>
                </c:pt>
                <c:pt idx="1414">
                  <c:v>15.936922841696305</c:v>
                </c:pt>
                <c:pt idx="1415">
                  <c:v>16.437941442862108</c:v>
                </c:pt>
                <c:pt idx="1416">
                  <c:v>16.930096256210721</c:v>
                </c:pt>
                <c:pt idx="1417">
                  <c:v>16.927997294164182</c:v>
                </c:pt>
                <c:pt idx="1418">
                  <c:v>16.929378351968399</c:v>
                </c:pt>
                <c:pt idx="1419">
                  <c:v>16.521928002152933</c:v>
                </c:pt>
                <c:pt idx="1420">
                  <c:v>16.296421364904877</c:v>
                </c:pt>
                <c:pt idx="1421">
                  <c:v>16.790222608218187</c:v>
                </c:pt>
                <c:pt idx="1422">
                  <c:v>16.029768081553584</c:v>
                </c:pt>
                <c:pt idx="1423">
                  <c:v>16.318230513236479</c:v>
                </c:pt>
                <c:pt idx="1424">
                  <c:v>17.780464439589387</c:v>
                </c:pt>
                <c:pt idx="1425">
                  <c:v>20.030565152012674</c:v>
                </c:pt>
                <c:pt idx="1426">
                  <c:v>20.448197259920402</c:v>
                </c:pt>
                <c:pt idx="1427">
                  <c:v>20.288577600521574</c:v>
                </c:pt>
                <c:pt idx="1428">
                  <c:v>21.258433094745996</c:v>
                </c:pt>
                <c:pt idx="1429">
                  <c:v>20.446009869444456</c:v>
                </c:pt>
                <c:pt idx="1430">
                  <c:v>20.032972866340145</c:v>
                </c:pt>
                <c:pt idx="1431">
                  <c:v>20.522063235343783</c:v>
                </c:pt>
                <c:pt idx="1432">
                  <c:v>20.302249060438665</c:v>
                </c:pt>
                <c:pt idx="1433">
                  <c:v>21.116259739707253</c:v>
                </c:pt>
                <c:pt idx="1434">
                  <c:v>20.550200672983038</c:v>
                </c:pt>
                <c:pt idx="1435">
                  <c:v>18.480900673794775</c:v>
                </c:pt>
                <c:pt idx="1436">
                  <c:v>16.551281894354574</c:v>
                </c:pt>
                <c:pt idx="1437">
                  <c:v>15.708278060020872</c:v>
                </c:pt>
                <c:pt idx="1438">
                  <c:v>13.872199651029165</c:v>
                </c:pt>
                <c:pt idx="1439">
                  <c:v>13.370600852890496</c:v>
                </c:pt>
                <c:pt idx="1440">
                  <c:v>12.226072685390085</c:v>
                </c:pt>
                <c:pt idx="1441">
                  <c:v>12.273433063039581</c:v>
                </c:pt>
                <c:pt idx="1442">
                  <c:v>12.273433063039581</c:v>
                </c:pt>
                <c:pt idx="1443">
                  <c:v>12.103505339040318</c:v>
                </c:pt>
                <c:pt idx="1444">
                  <c:v>12.277603442214883</c:v>
                </c:pt>
                <c:pt idx="1445">
                  <c:v>11.933577615539285</c:v>
                </c:pt>
                <c:pt idx="1446">
                  <c:v>12.50341818121866</c:v>
                </c:pt>
                <c:pt idx="1447">
                  <c:v>12.391022642841158</c:v>
                </c:pt>
                <c:pt idx="1448">
                  <c:v>12.50341818121866</c:v>
                </c:pt>
                <c:pt idx="1449">
                  <c:v>11.434844348014607</c:v>
                </c:pt>
                <c:pt idx="1450">
                  <c:v>11.259411611906684</c:v>
                </c:pt>
                <c:pt idx="1451">
                  <c:v>11.172075973152033</c:v>
                </c:pt>
                <c:pt idx="1452">
                  <c:v>0</c:v>
                </c:pt>
                <c:pt idx="1453">
                  <c:v>11.040916062366399</c:v>
                </c:pt>
                <c:pt idx="1454">
                  <c:v>11.458701395604374</c:v>
                </c:pt>
                <c:pt idx="1455">
                  <c:v>13.525006473826817</c:v>
                </c:pt>
                <c:pt idx="1456">
                  <c:v>12.538576553121089</c:v>
                </c:pt>
                <c:pt idx="1457">
                  <c:v>12.083918686712396</c:v>
                </c:pt>
                <c:pt idx="1458">
                  <c:v>11.904188808991787</c:v>
                </c:pt>
                <c:pt idx="1459">
                  <c:v>11.086728402012929</c:v>
                </c:pt>
                <c:pt idx="1460">
                  <c:v>11.568210419216072</c:v>
                </c:pt>
                <c:pt idx="1461">
                  <c:v>10.839385447068722</c:v>
                </c:pt>
                <c:pt idx="1462">
                  <c:v>12.155553547778114</c:v>
                </c:pt>
                <c:pt idx="1463">
                  <c:v>11.78542161261289</c:v>
                </c:pt>
                <c:pt idx="1464">
                  <c:v>11.580758315792334</c:v>
                </c:pt>
                <c:pt idx="1465">
                  <c:v>11.998030034964632</c:v>
                </c:pt>
                <c:pt idx="1466">
                  <c:v>12.673262173727027</c:v>
                </c:pt>
                <c:pt idx="1467">
                  <c:v>12.953143964018979</c:v>
                </c:pt>
                <c:pt idx="1468">
                  <c:v>12.907348635195801</c:v>
                </c:pt>
                <c:pt idx="1469">
                  <c:v>13.634845443094264</c:v>
                </c:pt>
                <c:pt idx="1470">
                  <c:v>15.024641132611242</c:v>
                </c:pt>
                <c:pt idx="1471">
                  <c:v>15.856873029396745</c:v>
                </c:pt>
                <c:pt idx="1472">
                  <c:v>15.60683406679002</c:v>
                </c:pt>
                <c:pt idx="1473">
                  <c:v>16.346488526716037</c:v>
                </c:pt>
                <c:pt idx="1474">
                  <c:v>17.70618200814295</c:v>
                </c:pt>
                <c:pt idx="1475">
                  <c:v>15.387943635737273</c:v>
                </c:pt>
                <c:pt idx="1476">
                  <c:v>14.375892963835156</c:v>
                </c:pt>
                <c:pt idx="1477">
                  <c:v>13.213511734275954</c:v>
                </c:pt>
                <c:pt idx="1478">
                  <c:v>13.897785855479434</c:v>
                </c:pt>
                <c:pt idx="1479">
                  <c:v>13.869867634500913</c:v>
                </c:pt>
                <c:pt idx="1480">
                  <c:v>13.363842309577882</c:v>
                </c:pt>
                <c:pt idx="1481">
                  <c:v>12.639126644424646</c:v>
                </c:pt>
                <c:pt idx="1482">
                  <c:v>0</c:v>
                </c:pt>
                <c:pt idx="1483">
                  <c:v>0</c:v>
                </c:pt>
                <c:pt idx="1484">
                  <c:v>0</c:v>
                </c:pt>
                <c:pt idx="1485">
                  <c:v>11.028421150825931</c:v>
                </c:pt>
                <c:pt idx="1486">
                  <c:v>11.889450864866484</c:v>
                </c:pt>
                <c:pt idx="1487">
                  <c:v>11.434024171711851</c:v>
                </c:pt>
                <c:pt idx="1488">
                  <c:v>11.699503195165583</c:v>
                </c:pt>
                <c:pt idx="1489">
                  <c:v>11.814605026905554</c:v>
                </c:pt>
                <c:pt idx="1490">
                  <c:v>11.697348905719952</c:v>
                </c:pt>
                <c:pt idx="1491">
                  <c:v>12.347629865858369</c:v>
                </c:pt>
                <c:pt idx="1492">
                  <c:v>12.63575624534147</c:v>
                </c:pt>
                <c:pt idx="1493">
                  <c:v>13.70323023195723</c:v>
                </c:pt>
                <c:pt idx="1494">
                  <c:v>14.752527486584253</c:v>
                </c:pt>
                <c:pt idx="1495">
                  <c:v>16.900817108303166</c:v>
                </c:pt>
                <c:pt idx="1496">
                  <c:v>16.980680879865037</c:v>
                </c:pt>
                <c:pt idx="1497">
                  <c:v>16.373705670103597</c:v>
                </c:pt>
                <c:pt idx="1498">
                  <c:v>18.276328659868156</c:v>
                </c:pt>
                <c:pt idx="1499">
                  <c:v>19.114976521516585</c:v>
                </c:pt>
                <c:pt idx="1500">
                  <c:v>18.897654183149324</c:v>
                </c:pt>
                <c:pt idx="1501">
                  <c:v>18.806035214064153</c:v>
                </c:pt>
                <c:pt idx="1502">
                  <c:v>19.918653158256447</c:v>
                </c:pt>
                <c:pt idx="1503">
                  <c:v>20.563545402865991</c:v>
                </c:pt>
                <c:pt idx="1504">
                  <c:v>20.752249324962378</c:v>
                </c:pt>
                <c:pt idx="1505">
                  <c:v>20.960063422026238</c:v>
                </c:pt>
                <c:pt idx="1506">
                  <c:v>21.031622133778928</c:v>
                </c:pt>
                <c:pt idx="1507">
                  <c:v>19.923757000176654</c:v>
                </c:pt>
                <c:pt idx="1508">
                  <c:v>18.618066618283304</c:v>
                </c:pt>
                <c:pt idx="1509">
                  <c:v>18.447796807129805</c:v>
                </c:pt>
                <c:pt idx="1510">
                  <c:v>18.766712308387831</c:v>
                </c:pt>
                <c:pt idx="1511">
                  <c:v>18.900614687632473</c:v>
                </c:pt>
                <c:pt idx="1512">
                  <c:v>18.930363109104412</c:v>
                </c:pt>
                <c:pt idx="1513">
                  <c:v>18.996272919384676</c:v>
                </c:pt>
                <c:pt idx="1514">
                  <c:v>19.005662937591843</c:v>
                </c:pt>
                <c:pt idx="1515">
                  <c:v>18.764044108124125</c:v>
                </c:pt>
                <c:pt idx="1516">
                  <c:v>18.274329646011438</c:v>
                </c:pt>
                <c:pt idx="1517">
                  <c:v>17.93223886922862</c:v>
                </c:pt>
                <c:pt idx="1518">
                  <c:v>18.521184506990831</c:v>
                </c:pt>
                <c:pt idx="1519">
                  <c:v>18.894965704666596</c:v>
                </c:pt>
                <c:pt idx="1520">
                  <c:v>18.827884185033597</c:v>
                </c:pt>
                <c:pt idx="1521">
                  <c:v>18.353530948200742</c:v>
                </c:pt>
                <c:pt idx="1522">
                  <c:v>17.29727957828743</c:v>
                </c:pt>
                <c:pt idx="1523">
                  <c:v>17.239248222565436</c:v>
                </c:pt>
                <c:pt idx="1524">
                  <c:v>19.273533076885595</c:v>
                </c:pt>
                <c:pt idx="1525">
                  <c:v>19.554775761593646</c:v>
                </c:pt>
                <c:pt idx="1526">
                  <c:v>21.751091156952722</c:v>
                </c:pt>
                <c:pt idx="1527">
                  <c:v>18.905402423907724</c:v>
                </c:pt>
                <c:pt idx="1528">
                  <c:v>19.362778920058183</c:v>
                </c:pt>
                <c:pt idx="1529">
                  <c:v>19.133322605092054</c:v>
                </c:pt>
                <c:pt idx="1530">
                  <c:v>17.845020982446037</c:v>
                </c:pt>
                <c:pt idx="1531">
                  <c:v>18.029063592563297</c:v>
                </c:pt>
                <c:pt idx="1532">
                  <c:v>17.198330972581864</c:v>
                </c:pt>
                <c:pt idx="1533">
                  <c:v>18.263134047505144</c:v>
                </c:pt>
                <c:pt idx="1534">
                  <c:v>17.559804449458191</c:v>
                </c:pt>
                <c:pt idx="1535">
                  <c:v>17.574069654624218</c:v>
                </c:pt>
                <c:pt idx="1536">
                  <c:v>17.315268293321989</c:v>
                </c:pt>
                <c:pt idx="1537">
                  <c:v>16.629274150847714</c:v>
                </c:pt>
                <c:pt idx="1538">
                  <c:v>16.266249000989799</c:v>
                </c:pt>
                <c:pt idx="1539">
                  <c:v>15.926610891844437</c:v>
                </c:pt>
                <c:pt idx="1540">
                  <c:v>14.657365718285197</c:v>
                </c:pt>
                <c:pt idx="1541">
                  <c:v>13.110361048686515</c:v>
                </c:pt>
                <c:pt idx="1542">
                  <c:v>12.712506562307341</c:v>
                </c:pt>
                <c:pt idx="1543">
                  <c:v>12.907348635195801</c:v>
                </c:pt>
                <c:pt idx="1544">
                  <c:v>12.953143964018979</c:v>
                </c:pt>
                <c:pt idx="1545">
                  <c:v>12.578265871606225</c:v>
                </c:pt>
                <c:pt idx="1546">
                  <c:v>12.190972966134742</c:v>
                </c:pt>
                <c:pt idx="1547">
                  <c:v>11.772476202357991</c:v>
                </c:pt>
                <c:pt idx="1548">
                  <c:v>12.57627894596356</c:v>
                </c:pt>
                <c:pt idx="1549">
                  <c:v>12.432583602327984</c:v>
                </c:pt>
                <c:pt idx="1550">
                  <c:v>12.621419053439375</c:v>
                </c:pt>
                <c:pt idx="1551">
                  <c:v>14.108593581287508</c:v>
                </c:pt>
                <c:pt idx="1552">
                  <c:v>14.106177352779303</c:v>
                </c:pt>
                <c:pt idx="1553">
                  <c:v>14.297831424064954</c:v>
                </c:pt>
                <c:pt idx="1554">
                  <c:v>13.420423982786026</c:v>
                </c:pt>
                <c:pt idx="1555">
                  <c:v>12.380005122205514</c:v>
                </c:pt>
                <c:pt idx="1556">
                  <c:v>12.562604799335627</c:v>
                </c:pt>
                <c:pt idx="1557">
                  <c:v>12.273433063039581</c:v>
                </c:pt>
                <c:pt idx="1558">
                  <c:v>12.831320249251053</c:v>
                </c:pt>
                <c:pt idx="1559">
                  <c:v>12.721285138787312</c:v>
                </c:pt>
                <c:pt idx="1560">
                  <c:v>12.776560390739435</c:v>
                </c:pt>
                <c:pt idx="1561">
                  <c:v>13.264769835341811</c:v>
                </c:pt>
                <c:pt idx="1562">
                  <c:v>12.831320249251053</c:v>
                </c:pt>
                <c:pt idx="1563">
                  <c:v>13.213166410121309</c:v>
                </c:pt>
                <c:pt idx="1564">
                  <c:v>12.836613877468746</c:v>
                </c:pt>
                <c:pt idx="1565">
                  <c:v>12.610241407420574</c:v>
                </c:pt>
                <c:pt idx="1566">
                  <c:v>12.390232882174496</c:v>
                </c:pt>
                <c:pt idx="1567">
                  <c:v>12.754362465516774</c:v>
                </c:pt>
                <c:pt idx="1568">
                  <c:v>13.185273616153498</c:v>
                </c:pt>
                <c:pt idx="1569">
                  <c:v>12.843902469739291</c:v>
                </c:pt>
                <c:pt idx="1570">
                  <c:v>12.758887118692826</c:v>
                </c:pt>
                <c:pt idx="1571">
                  <c:v>13.967385449285846</c:v>
                </c:pt>
                <c:pt idx="1572">
                  <c:v>15.084211178950197</c:v>
                </c:pt>
                <c:pt idx="1573">
                  <c:v>15.443152141606662</c:v>
                </c:pt>
                <c:pt idx="1574">
                  <c:v>17.870082635458839</c:v>
                </c:pt>
                <c:pt idx="1575">
                  <c:v>19.385886483915215</c:v>
                </c:pt>
                <c:pt idx="1576">
                  <c:v>19.6335866555102</c:v>
                </c:pt>
                <c:pt idx="1577">
                  <c:v>19.918653158256447</c:v>
                </c:pt>
                <c:pt idx="1578">
                  <c:v>20.553096506656928</c:v>
                </c:pt>
                <c:pt idx="1579">
                  <c:v>18.823293894837953</c:v>
                </c:pt>
                <c:pt idx="1580">
                  <c:v>17.62425220020571</c:v>
                </c:pt>
                <c:pt idx="1581">
                  <c:v>17.85192643694694</c:v>
                </c:pt>
                <c:pt idx="1582">
                  <c:v>17.739371535468123</c:v>
                </c:pt>
                <c:pt idx="1583">
                  <c:v>17.688899208936146</c:v>
                </c:pt>
                <c:pt idx="1584">
                  <c:v>17.884709025252288</c:v>
                </c:pt>
                <c:pt idx="1585">
                  <c:v>17.907448907157921</c:v>
                </c:pt>
                <c:pt idx="1586">
                  <c:v>17.688899208936146</c:v>
                </c:pt>
                <c:pt idx="1587">
                  <c:v>17.432878827594326</c:v>
                </c:pt>
                <c:pt idx="1588">
                  <c:v>17.031409537301521</c:v>
                </c:pt>
                <c:pt idx="1589">
                  <c:v>16.757141475563781</c:v>
                </c:pt>
                <c:pt idx="1590">
                  <c:v>16.373705670103597</c:v>
                </c:pt>
                <c:pt idx="1591">
                  <c:v>16.373705670103597</c:v>
                </c:pt>
                <c:pt idx="1592">
                  <c:v>15.593551869702013</c:v>
                </c:pt>
                <c:pt idx="1593">
                  <c:v>15.068724881371974</c:v>
                </c:pt>
                <c:pt idx="1594">
                  <c:v>15.726182755786844</c:v>
                </c:pt>
                <c:pt idx="1595">
                  <c:v>16.310233458719956</c:v>
                </c:pt>
                <c:pt idx="1596">
                  <c:v>17.539333547395042</c:v>
                </c:pt>
                <c:pt idx="1597">
                  <c:v>18.587273630899112</c:v>
                </c:pt>
                <c:pt idx="1598">
                  <c:v>19.737386554624983</c:v>
                </c:pt>
                <c:pt idx="1599">
                  <c:v>19.737386554624983</c:v>
                </c:pt>
                <c:pt idx="1600">
                  <c:v>20.016419818665224</c:v>
                </c:pt>
                <c:pt idx="1601">
                  <c:v>19.734473907468317</c:v>
                </c:pt>
                <c:pt idx="1602">
                  <c:v>20.053936131979004</c:v>
                </c:pt>
                <c:pt idx="1603">
                  <c:v>19.606492664026081</c:v>
                </c:pt>
                <c:pt idx="1604">
                  <c:v>18.399856879504167</c:v>
                </c:pt>
                <c:pt idx="1605">
                  <c:v>18.472138478167864</c:v>
                </c:pt>
                <c:pt idx="1606">
                  <c:v>18.360328331641266</c:v>
                </c:pt>
                <c:pt idx="1607">
                  <c:v>18.470504859982473</c:v>
                </c:pt>
                <c:pt idx="1608">
                  <c:v>17.94020220699106</c:v>
                </c:pt>
                <c:pt idx="1609">
                  <c:v>18.262005607678464</c:v>
                </c:pt>
                <c:pt idx="1610">
                  <c:v>18.287569028208409</c:v>
                </c:pt>
                <c:pt idx="1611">
                  <c:v>19.084010469155917</c:v>
                </c:pt>
                <c:pt idx="1612">
                  <c:v>19.218529874672196</c:v>
                </c:pt>
                <c:pt idx="1613">
                  <c:v>18.576066673405954</c:v>
                </c:pt>
                <c:pt idx="1614">
                  <c:v>19.125426793339649</c:v>
                </c:pt>
                <c:pt idx="1615">
                  <c:v>19.338658330261616</c:v>
                </c:pt>
                <c:pt idx="1616">
                  <c:v>18.894965704666596</c:v>
                </c:pt>
                <c:pt idx="1617">
                  <c:v>19.225410946743494</c:v>
                </c:pt>
                <c:pt idx="1618">
                  <c:v>19.285109968475638</c:v>
                </c:pt>
                <c:pt idx="1619">
                  <c:v>19.3432836459552</c:v>
                </c:pt>
                <c:pt idx="1620">
                  <c:v>19.149985602529551</c:v>
                </c:pt>
                <c:pt idx="1621">
                  <c:v>19.689159188171477</c:v>
                </c:pt>
                <c:pt idx="1622">
                  <c:v>20.01083107128564</c:v>
                </c:pt>
                <c:pt idx="1623">
                  <c:v>20.060846625909925</c:v>
                </c:pt>
                <c:pt idx="1624">
                  <c:v>19.729072226868919</c:v>
                </c:pt>
                <c:pt idx="1625">
                  <c:v>20.0065204995946</c:v>
                </c:pt>
                <c:pt idx="1626">
                  <c:v>18.680060118069648</c:v>
                </c:pt>
                <c:pt idx="1627">
                  <c:v>17.368410203781551</c:v>
                </c:pt>
                <c:pt idx="1628">
                  <c:v>17.64770036476731</c:v>
                </c:pt>
                <c:pt idx="1629">
                  <c:v>17.251707624902185</c:v>
                </c:pt>
                <c:pt idx="1630">
                  <c:v>16.626570014656085</c:v>
                </c:pt>
                <c:pt idx="1631">
                  <c:v>16.422343946791223</c:v>
                </c:pt>
                <c:pt idx="1632">
                  <c:v>16.181987768324355</c:v>
                </c:pt>
                <c:pt idx="1633">
                  <c:v>15.486741070601266</c:v>
                </c:pt>
                <c:pt idx="1634">
                  <c:v>15.031680370960789</c:v>
                </c:pt>
                <c:pt idx="1635">
                  <c:v>15.692856062274464</c:v>
                </c:pt>
                <c:pt idx="1636">
                  <c:v>15.895657588673368</c:v>
                </c:pt>
                <c:pt idx="1637">
                  <c:v>15.11660911416881</c:v>
                </c:pt>
                <c:pt idx="1638">
                  <c:v>14.746477160099385</c:v>
                </c:pt>
                <c:pt idx="1639">
                  <c:v>12.402169278230662</c:v>
                </c:pt>
                <c:pt idx="1640">
                  <c:v>11.78542161261289</c:v>
                </c:pt>
                <c:pt idx="1641">
                  <c:v>0</c:v>
                </c:pt>
                <c:pt idx="1642">
                  <c:v>11.609945876256182</c:v>
                </c:pt>
                <c:pt idx="1643">
                  <c:v>0</c:v>
                </c:pt>
                <c:pt idx="1644">
                  <c:v>11.086728402012929</c:v>
                </c:pt>
                <c:pt idx="1645">
                  <c:v>11.794221261812396</c:v>
                </c:pt>
                <c:pt idx="1646">
                  <c:v>13.156518438124285</c:v>
                </c:pt>
                <c:pt idx="1647">
                  <c:v>15.361556604252078</c:v>
                </c:pt>
                <c:pt idx="1648">
                  <c:v>14.881918297580613</c:v>
                </c:pt>
                <c:pt idx="1649">
                  <c:v>16.275593778835585</c:v>
                </c:pt>
                <c:pt idx="1650">
                  <c:v>15.289881427153075</c:v>
                </c:pt>
                <c:pt idx="1651">
                  <c:v>14.792467173005083</c:v>
                </c:pt>
                <c:pt idx="1652">
                  <c:v>15.22736804263918</c:v>
                </c:pt>
                <c:pt idx="1653">
                  <c:v>15.106156292641739</c:v>
                </c:pt>
                <c:pt idx="1654">
                  <c:v>14.947561849935168</c:v>
                </c:pt>
                <c:pt idx="1655">
                  <c:v>15.301675092089663</c:v>
                </c:pt>
                <c:pt idx="1656">
                  <c:v>15.724805861394284</c:v>
                </c:pt>
                <c:pt idx="1657">
                  <c:v>15.671987647653783</c:v>
                </c:pt>
                <c:pt idx="1658">
                  <c:v>15.84239985287175</c:v>
                </c:pt>
                <c:pt idx="1659">
                  <c:v>16.654902869593748</c:v>
                </c:pt>
                <c:pt idx="1660">
                  <c:v>15.726121792495411</c:v>
                </c:pt>
                <c:pt idx="1661">
                  <c:v>15.486479217461586</c:v>
                </c:pt>
                <c:pt idx="1662">
                  <c:v>14.962409917768447</c:v>
                </c:pt>
                <c:pt idx="1663">
                  <c:v>15.176424673675413</c:v>
                </c:pt>
                <c:pt idx="1664">
                  <c:v>13.894534758449829</c:v>
                </c:pt>
                <c:pt idx="1665">
                  <c:v>13.454012497929179</c:v>
                </c:pt>
                <c:pt idx="1666">
                  <c:v>13.559943465587871</c:v>
                </c:pt>
                <c:pt idx="1667">
                  <c:v>13.603286704728012</c:v>
                </c:pt>
                <c:pt idx="1668">
                  <c:v>13.454012497929179</c:v>
                </c:pt>
                <c:pt idx="1669">
                  <c:v>13.28432039053439</c:v>
                </c:pt>
                <c:pt idx="1670">
                  <c:v>13.436873981910656</c:v>
                </c:pt>
                <c:pt idx="1671">
                  <c:v>13.454012497929179</c:v>
                </c:pt>
                <c:pt idx="1672">
                  <c:v>13.454012497929179</c:v>
                </c:pt>
                <c:pt idx="1673">
                  <c:v>13.589427573688651</c:v>
                </c:pt>
                <c:pt idx="1674">
                  <c:v>13.484038068277444</c:v>
                </c:pt>
                <c:pt idx="1675">
                  <c:v>13.436873981910656</c:v>
                </c:pt>
                <c:pt idx="1676">
                  <c:v>13.330377242021555</c:v>
                </c:pt>
                <c:pt idx="1677">
                  <c:v>13.055005066123572</c:v>
                </c:pt>
                <c:pt idx="1678">
                  <c:v>12.913337978706766</c:v>
                </c:pt>
                <c:pt idx="1679">
                  <c:v>13.055005066123572</c:v>
                </c:pt>
                <c:pt idx="1680">
                  <c:v>13.055005066123572</c:v>
                </c:pt>
                <c:pt idx="1681">
                  <c:v>13.055005066123572</c:v>
                </c:pt>
                <c:pt idx="1682">
                  <c:v>12.896843722557584</c:v>
                </c:pt>
                <c:pt idx="1683">
                  <c:v>12.979213208987048</c:v>
                </c:pt>
                <c:pt idx="1684">
                  <c:v>12.50341818121866</c:v>
                </c:pt>
                <c:pt idx="1685">
                  <c:v>12.50341818121866</c:v>
                </c:pt>
                <c:pt idx="1686">
                  <c:v>12.73868237942334</c:v>
                </c:pt>
                <c:pt idx="1687">
                  <c:v>12.391022642841158</c:v>
                </c:pt>
                <c:pt idx="1688">
                  <c:v>12.277603442214883</c:v>
                </c:pt>
                <c:pt idx="1689">
                  <c:v>12.50341818121866</c:v>
                </c:pt>
                <c:pt idx="1690">
                  <c:v>11.697782910078253</c:v>
                </c:pt>
                <c:pt idx="1691">
                  <c:v>11.283553516428176</c:v>
                </c:pt>
                <c:pt idx="1692">
                  <c:v>0</c:v>
                </c:pt>
                <c:pt idx="1693">
                  <c:v>0</c:v>
                </c:pt>
                <c:pt idx="1694">
                  <c:v>0</c:v>
                </c:pt>
                <c:pt idx="1695">
                  <c:v>0</c:v>
                </c:pt>
                <c:pt idx="1696">
                  <c:v>0</c:v>
                </c:pt>
                <c:pt idx="1697">
                  <c:v>0</c:v>
                </c:pt>
                <c:pt idx="1698">
                  <c:v>0</c:v>
                </c:pt>
                <c:pt idx="1699">
                  <c:v>0</c:v>
                </c:pt>
                <c:pt idx="1700">
                  <c:v>0</c:v>
                </c:pt>
                <c:pt idx="1701">
                  <c:v>0</c:v>
                </c:pt>
                <c:pt idx="1702">
                  <c:v>0</c:v>
                </c:pt>
                <c:pt idx="1703">
                  <c:v>0</c:v>
                </c:pt>
                <c:pt idx="1704">
                  <c:v>0</c:v>
                </c:pt>
                <c:pt idx="1705">
                  <c:v>0</c:v>
                </c:pt>
                <c:pt idx="1706">
                  <c:v>10.926315260462294</c:v>
                </c:pt>
                <c:pt idx="1707">
                  <c:v>13.131766799559852</c:v>
                </c:pt>
                <c:pt idx="1708">
                  <c:v>12.515703665919222</c:v>
                </c:pt>
                <c:pt idx="1709">
                  <c:v>12.35524856081096</c:v>
                </c:pt>
                <c:pt idx="1710">
                  <c:v>11.468194657305897</c:v>
                </c:pt>
                <c:pt idx="1711">
                  <c:v>14.813780372508866</c:v>
                </c:pt>
                <c:pt idx="1712">
                  <c:v>12.273433063039581</c:v>
                </c:pt>
                <c:pt idx="1713">
                  <c:v>11.640791774595618</c:v>
                </c:pt>
                <c:pt idx="1714">
                  <c:v>10.992967589359287</c:v>
                </c:pt>
                <c:pt idx="1715">
                  <c:v>0</c:v>
                </c:pt>
                <c:pt idx="1716">
                  <c:v>0</c:v>
                </c:pt>
                <c:pt idx="1717">
                  <c:v>0</c:v>
                </c:pt>
                <c:pt idx="1718">
                  <c:v>0</c:v>
                </c:pt>
                <c:pt idx="1719">
                  <c:v>0</c:v>
                </c:pt>
                <c:pt idx="1720">
                  <c:v>0</c:v>
                </c:pt>
                <c:pt idx="1721">
                  <c:v>0</c:v>
                </c:pt>
                <c:pt idx="1722">
                  <c:v>0</c:v>
                </c:pt>
                <c:pt idx="1723">
                  <c:v>0</c:v>
                </c:pt>
                <c:pt idx="1724">
                  <c:v>0</c:v>
                </c:pt>
                <c:pt idx="1725">
                  <c:v>0</c:v>
                </c:pt>
                <c:pt idx="1726">
                  <c:v>0</c:v>
                </c:pt>
                <c:pt idx="1727">
                  <c:v>0</c:v>
                </c:pt>
                <c:pt idx="1728">
                  <c:v>0</c:v>
                </c:pt>
                <c:pt idx="1729">
                  <c:v>0</c:v>
                </c:pt>
                <c:pt idx="1730">
                  <c:v>0</c:v>
                </c:pt>
                <c:pt idx="1731">
                  <c:v>0</c:v>
                </c:pt>
                <c:pt idx="1732">
                  <c:v>0</c:v>
                </c:pt>
                <c:pt idx="1733">
                  <c:v>0</c:v>
                </c:pt>
                <c:pt idx="1734">
                  <c:v>0</c:v>
                </c:pt>
                <c:pt idx="1735">
                  <c:v>0</c:v>
                </c:pt>
                <c:pt idx="1736">
                  <c:v>0</c:v>
                </c:pt>
                <c:pt idx="1737">
                  <c:v>0</c:v>
                </c:pt>
                <c:pt idx="1738">
                  <c:v>0</c:v>
                </c:pt>
                <c:pt idx="1739">
                  <c:v>0</c:v>
                </c:pt>
                <c:pt idx="1740">
                  <c:v>0</c:v>
                </c:pt>
                <c:pt idx="1741">
                  <c:v>0</c:v>
                </c:pt>
                <c:pt idx="1742">
                  <c:v>0</c:v>
                </c:pt>
                <c:pt idx="1743">
                  <c:v>0</c:v>
                </c:pt>
                <c:pt idx="1744">
                  <c:v>11.661852484062541</c:v>
                </c:pt>
                <c:pt idx="1745">
                  <c:v>11.278878362844818</c:v>
                </c:pt>
                <c:pt idx="1746">
                  <c:v>12.592585944243607</c:v>
                </c:pt>
                <c:pt idx="1747">
                  <c:v>12.799630699101318</c:v>
                </c:pt>
                <c:pt idx="1748">
                  <c:v>12.850763033546849</c:v>
                </c:pt>
                <c:pt idx="1749">
                  <c:v>11.313260333303131</c:v>
                </c:pt>
                <c:pt idx="1750">
                  <c:v>12.07412660860515</c:v>
                </c:pt>
                <c:pt idx="1751">
                  <c:v>11.95732831344899</c:v>
                </c:pt>
                <c:pt idx="1752">
                  <c:v>11.958134307393008</c:v>
                </c:pt>
                <c:pt idx="1753">
                  <c:v>0</c:v>
                </c:pt>
                <c:pt idx="1754">
                  <c:v>0</c:v>
                </c:pt>
                <c:pt idx="1755">
                  <c:v>0</c:v>
                </c:pt>
                <c:pt idx="1756">
                  <c:v>10.987635164749621</c:v>
                </c:pt>
                <c:pt idx="1757">
                  <c:v>11.389040429860575</c:v>
                </c:pt>
                <c:pt idx="1758">
                  <c:v>11.580758315792334</c:v>
                </c:pt>
                <c:pt idx="1759">
                  <c:v>11.812908655842081</c:v>
                </c:pt>
                <c:pt idx="1760">
                  <c:v>11.667105106516683</c:v>
                </c:pt>
                <c:pt idx="1761">
                  <c:v>11.448394705743414</c:v>
                </c:pt>
                <c:pt idx="1762">
                  <c:v>0</c:v>
                </c:pt>
                <c:pt idx="1763">
                  <c:v>0</c:v>
                </c:pt>
                <c:pt idx="1764">
                  <c:v>11.460970437309676</c:v>
                </c:pt>
                <c:pt idx="1765">
                  <c:v>11.898356106409526</c:v>
                </c:pt>
                <c:pt idx="1766">
                  <c:v>13.2950581335026</c:v>
                </c:pt>
                <c:pt idx="1767">
                  <c:v>13.835399074111177</c:v>
                </c:pt>
                <c:pt idx="1768">
                  <c:v>14.089425033649318</c:v>
                </c:pt>
                <c:pt idx="1769">
                  <c:v>15.361556604252078</c:v>
                </c:pt>
                <c:pt idx="1770">
                  <c:v>15.083620400159964</c:v>
                </c:pt>
                <c:pt idx="1771">
                  <c:v>14.857967996553294</c:v>
                </c:pt>
                <c:pt idx="1772">
                  <c:v>14.607307448922231</c:v>
                </c:pt>
                <c:pt idx="1773">
                  <c:v>15.021365632854259</c:v>
                </c:pt>
                <c:pt idx="1774">
                  <c:v>15.039647232316652</c:v>
                </c:pt>
                <c:pt idx="1775">
                  <c:v>15.11660911416881</c:v>
                </c:pt>
                <c:pt idx="1776">
                  <c:v>14.855936197173056</c:v>
                </c:pt>
                <c:pt idx="1777">
                  <c:v>14.552911423073668</c:v>
                </c:pt>
                <c:pt idx="1778">
                  <c:v>15.031680370960789</c:v>
                </c:pt>
                <c:pt idx="1779">
                  <c:v>15.026455371907467</c:v>
                </c:pt>
                <c:pt idx="1780">
                  <c:v>15.659339782282828</c:v>
                </c:pt>
                <c:pt idx="1781">
                  <c:v>16.146935145993059</c:v>
                </c:pt>
                <c:pt idx="1782">
                  <c:v>16.438243120067991</c:v>
                </c:pt>
                <c:pt idx="1783">
                  <c:v>16.864576349022169</c:v>
                </c:pt>
                <c:pt idx="1784">
                  <c:v>16.014047587004018</c:v>
                </c:pt>
                <c:pt idx="1785">
                  <c:v>16.731574601362979</c:v>
                </c:pt>
                <c:pt idx="1786">
                  <c:v>16.141830897529019</c:v>
                </c:pt>
                <c:pt idx="1787">
                  <c:v>16.388012182453224</c:v>
                </c:pt>
                <c:pt idx="1788">
                  <c:v>16.260976992910496</c:v>
                </c:pt>
                <c:pt idx="1789">
                  <c:v>17.213777751225418</c:v>
                </c:pt>
                <c:pt idx="1790">
                  <c:v>15.952496581151049</c:v>
                </c:pt>
                <c:pt idx="1791">
                  <c:v>15.86260653813711</c:v>
                </c:pt>
                <c:pt idx="1792">
                  <c:v>15.476238039352481</c:v>
                </c:pt>
                <c:pt idx="1793">
                  <c:v>15.602984673851662</c:v>
                </c:pt>
                <c:pt idx="1794">
                  <c:v>15.924961600591784</c:v>
                </c:pt>
                <c:pt idx="1795">
                  <c:v>16.429380233611809</c:v>
                </c:pt>
                <c:pt idx="1796">
                  <c:v>16.338598767266195</c:v>
                </c:pt>
                <c:pt idx="1797">
                  <c:v>16.895056985251312</c:v>
                </c:pt>
                <c:pt idx="1798">
                  <c:v>16.925509357826538</c:v>
                </c:pt>
                <c:pt idx="1799">
                  <c:v>16.970902341632716</c:v>
                </c:pt>
                <c:pt idx="1800">
                  <c:v>16.963274221468481</c:v>
                </c:pt>
                <c:pt idx="1801">
                  <c:v>17.344245472868543</c:v>
                </c:pt>
                <c:pt idx="1802">
                  <c:v>17.22683568153327</c:v>
                </c:pt>
                <c:pt idx="1803">
                  <c:v>17.520654114386641</c:v>
                </c:pt>
                <c:pt idx="1804">
                  <c:v>16.810727745031976</c:v>
                </c:pt>
                <c:pt idx="1805">
                  <c:v>16.782202936723671</c:v>
                </c:pt>
                <c:pt idx="1806">
                  <c:v>16.746469078709641</c:v>
                </c:pt>
                <c:pt idx="1807">
                  <c:v>16.757141475563781</c:v>
                </c:pt>
                <c:pt idx="1808">
                  <c:v>16.346488526716037</c:v>
                </c:pt>
                <c:pt idx="1809">
                  <c:v>16.399994325284226</c:v>
                </c:pt>
                <c:pt idx="1810">
                  <c:v>15.418192462074142</c:v>
                </c:pt>
                <c:pt idx="1811">
                  <c:v>14.840246394149034</c:v>
                </c:pt>
                <c:pt idx="1812">
                  <c:v>17.035574444918613</c:v>
                </c:pt>
                <c:pt idx="1813">
                  <c:v>16.904587247010898</c:v>
                </c:pt>
                <c:pt idx="1814">
                  <c:v>17.272159914060762</c:v>
                </c:pt>
                <c:pt idx="1815">
                  <c:v>16.828824481759447</c:v>
                </c:pt>
                <c:pt idx="1816">
                  <c:v>16.973577263603833</c:v>
                </c:pt>
                <c:pt idx="1817">
                  <c:v>16.831859261970443</c:v>
                </c:pt>
                <c:pt idx="1818">
                  <c:v>16.255906236908594</c:v>
                </c:pt>
                <c:pt idx="1819">
                  <c:v>16.010697299236767</c:v>
                </c:pt>
                <c:pt idx="1820">
                  <c:v>14.691195575837183</c:v>
                </c:pt>
                <c:pt idx="1821">
                  <c:v>14.669224145304439</c:v>
                </c:pt>
                <c:pt idx="1822">
                  <c:v>13.645543552410057</c:v>
                </c:pt>
                <c:pt idx="1823">
                  <c:v>14.357566306631284</c:v>
                </c:pt>
                <c:pt idx="1824">
                  <c:v>14.855936197173056</c:v>
                </c:pt>
                <c:pt idx="1825">
                  <c:v>14.91840224563413</c:v>
                </c:pt>
                <c:pt idx="1826">
                  <c:v>15.299916309553964</c:v>
                </c:pt>
                <c:pt idx="1827">
                  <c:v>14.16313523606056</c:v>
                </c:pt>
                <c:pt idx="1828">
                  <c:v>16.086337168182823</c:v>
                </c:pt>
                <c:pt idx="1829">
                  <c:v>14.952941222591724</c:v>
                </c:pt>
                <c:pt idx="1830">
                  <c:v>14.962409917768447</c:v>
                </c:pt>
                <c:pt idx="1831">
                  <c:v>15.117453367989775</c:v>
                </c:pt>
                <c:pt idx="1832">
                  <c:v>13.475286919754902</c:v>
                </c:pt>
                <c:pt idx="1833">
                  <c:v>14.009621151218965</c:v>
                </c:pt>
                <c:pt idx="1834">
                  <c:v>15.3572799238098</c:v>
                </c:pt>
                <c:pt idx="1835">
                  <c:v>16.170417842803392</c:v>
                </c:pt>
                <c:pt idx="1836">
                  <c:v>16.025339383132312</c:v>
                </c:pt>
                <c:pt idx="1837">
                  <c:v>16.535867263069186</c:v>
                </c:pt>
                <c:pt idx="1838">
                  <c:v>15.846929446372306</c:v>
                </c:pt>
                <c:pt idx="1839">
                  <c:v>15.449727192385266</c:v>
                </c:pt>
                <c:pt idx="1840">
                  <c:v>14.226373012764318</c:v>
                </c:pt>
                <c:pt idx="1841">
                  <c:v>13.921041832412648</c:v>
                </c:pt>
                <c:pt idx="1842">
                  <c:v>12.336822856550832</c:v>
                </c:pt>
                <c:pt idx="1843">
                  <c:v>12.067813528122226</c:v>
                </c:pt>
                <c:pt idx="1844">
                  <c:v>0</c:v>
                </c:pt>
                <c:pt idx="1845">
                  <c:v>0</c:v>
                </c:pt>
                <c:pt idx="1846">
                  <c:v>11.74816117685482</c:v>
                </c:pt>
                <c:pt idx="1847">
                  <c:v>11.466661399094461</c:v>
                </c:pt>
                <c:pt idx="1848">
                  <c:v>11.858537601380119</c:v>
                </c:pt>
                <c:pt idx="1849">
                  <c:v>12.853634767150883</c:v>
                </c:pt>
                <c:pt idx="1850">
                  <c:v>12.745065279154703</c:v>
                </c:pt>
                <c:pt idx="1851">
                  <c:v>13.049561904538798</c:v>
                </c:pt>
                <c:pt idx="1852">
                  <c:v>13.259237800801554</c:v>
                </c:pt>
                <c:pt idx="1853">
                  <c:v>13.578817110716656</c:v>
                </c:pt>
                <c:pt idx="1854">
                  <c:v>13.25209247310651</c:v>
                </c:pt>
                <c:pt idx="1855">
                  <c:v>13.651075427449699</c:v>
                </c:pt>
                <c:pt idx="1856">
                  <c:v>12.245230221993518</c:v>
                </c:pt>
                <c:pt idx="1857">
                  <c:v>12.268150101391411</c:v>
                </c:pt>
                <c:pt idx="1858">
                  <c:v>11.083764376542971</c:v>
                </c:pt>
                <c:pt idx="1859">
                  <c:v>0</c:v>
                </c:pt>
                <c:pt idx="1860">
                  <c:v>12.138744921842147</c:v>
                </c:pt>
                <c:pt idx="1861">
                  <c:v>12.772765550956994</c:v>
                </c:pt>
                <c:pt idx="1862">
                  <c:v>10.914952805218933</c:v>
                </c:pt>
                <c:pt idx="1863">
                  <c:v>11.250660813106578</c:v>
                </c:pt>
                <c:pt idx="1864">
                  <c:v>0</c:v>
                </c:pt>
                <c:pt idx="1865">
                  <c:v>0</c:v>
                </c:pt>
                <c:pt idx="1866">
                  <c:v>11.568118887388621</c:v>
                </c:pt>
                <c:pt idx="1867">
                  <c:v>0</c:v>
                </c:pt>
                <c:pt idx="1868">
                  <c:v>0</c:v>
                </c:pt>
                <c:pt idx="1869">
                  <c:v>10.814836886207472</c:v>
                </c:pt>
                <c:pt idx="1870">
                  <c:v>0</c:v>
                </c:pt>
                <c:pt idx="1871">
                  <c:v>11.66135529805522</c:v>
                </c:pt>
                <c:pt idx="1872">
                  <c:v>11.592753707085523</c:v>
                </c:pt>
                <c:pt idx="1873">
                  <c:v>11.987239426465436</c:v>
                </c:pt>
                <c:pt idx="1874">
                  <c:v>12.150109749880215</c:v>
                </c:pt>
                <c:pt idx="1875">
                  <c:v>12.377698470931826</c:v>
                </c:pt>
                <c:pt idx="1876">
                  <c:v>12.509781543874711</c:v>
                </c:pt>
                <c:pt idx="1877">
                  <c:v>12.617962873739106</c:v>
                </c:pt>
                <c:pt idx="1878">
                  <c:v>12.746274848194551</c:v>
                </c:pt>
                <c:pt idx="1879">
                  <c:v>12.569037278892592</c:v>
                </c:pt>
                <c:pt idx="1880">
                  <c:v>11.61946745723837</c:v>
                </c:pt>
                <c:pt idx="1881">
                  <c:v>0</c:v>
                </c:pt>
                <c:pt idx="1882">
                  <c:v>11.987729722593876</c:v>
                </c:pt>
                <c:pt idx="1883">
                  <c:v>0</c:v>
                </c:pt>
                <c:pt idx="1884">
                  <c:v>11.531816624440971</c:v>
                </c:pt>
                <c:pt idx="1885">
                  <c:v>12.468398347722855</c:v>
                </c:pt>
                <c:pt idx="1886">
                  <c:v>0</c:v>
                </c:pt>
                <c:pt idx="1887">
                  <c:v>13.692029743800225</c:v>
                </c:pt>
                <c:pt idx="1888">
                  <c:v>13.089136406548445</c:v>
                </c:pt>
                <c:pt idx="1889">
                  <c:v>12.307324814135308</c:v>
                </c:pt>
                <c:pt idx="1890">
                  <c:v>11.065464169266981</c:v>
                </c:pt>
                <c:pt idx="1891">
                  <c:v>11.386981765819389</c:v>
                </c:pt>
                <c:pt idx="1892">
                  <c:v>0</c:v>
                </c:pt>
                <c:pt idx="1893">
                  <c:v>11.199498500787469</c:v>
                </c:pt>
                <c:pt idx="1894">
                  <c:v>11.794221261812396</c:v>
                </c:pt>
                <c:pt idx="1895">
                  <c:v>11.780162840193258</c:v>
                </c:pt>
                <c:pt idx="1896">
                  <c:v>12.400512448295416</c:v>
                </c:pt>
                <c:pt idx="1897">
                  <c:v>12.069706583384516</c:v>
                </c:pt>
                <c:pt idx="1898">
                  <c:v>13.079839020513264</c:v>
                </c:pt>
                <c:pt idx="1899">
                  <c:v>12.509781543874711</c:v>
                </c:pt>
                <c:pt idx="1900">
                  <c:v>13.185273616153498</c:v>
                </c:pt>
                <c:pt idx="1901">
                  <c:v>13.256133245278743</c:v>
                </c:pt>
                <c:pt idx="1902">
                  <c:v>13.962840506347161</c:v>
                </c:pt>
                <c:pt idx="1903">
                  <c:v>12.710751454956618</c:v>
                </c:pt>
                <c:pt idx="1904">
                  <c:v>11.271289714392772</c:v>
                </c:pt>
                <c:pt idx="1905">
                  <c:v>12.643315524724056</c:v>
                </c:pt>
                <c:pt idx="1906">
                  <c:v>12.976180364333958</c:v>
                </c:pt>
                <c:pt idx="1907">
                  <c:v>12.108046951608019</c:v>
                </c:pt>
                <c:pt idx="1908">
                  <c:v>13.471897351538498</c:v>
                </c:pt>
                <c:pt idx="1909">
                  <c:v>13.462174612309937</c:v>
                </c:pt>
                <c:pt idx="1910">
                  <c:v>13.563097182079041</c:v>
                </c:pt>
                <c:pt idx="1911">
                  <c:v>14.952839041003784</c:v>
                </c:pt>
                <c:pt idx="1912">
                  <c:v>12.798132650648752</c:v>
                </c:pt>
                <c:pt idx="1913">
                  <c:v>11.176353290197831</c:v>
                </c:pt>
                <c:pt idx="1914">
                  <c:v>13.849368095237173</c:v>
                </c:pt>
                <c:pt idx="1915">
                  <c:v>12.46857954785642</c:v>
                </c:pt>
                <c:pt idx="1916">
                  <c:v>12.315134738330084</c:v>
                </c:pt>
                <c:pt idx="1917">
                  <c:v>12.517694069418043</c:v>
                </c:pt>
                <c:pt idx="1918">
                  <c:v>12.299030822529573</c:v>
                </c:pt>
                <c:pt idx="1919">
                  <c:v>12.621419053439375</c:v>
                </c:pt>
                <c:pt idx="1920">
                  <c:v>12.731065644694775</c:v>
                </c:pt>
                <c:pt idx="1921">
                  <c:v>12.746274848194551</c:v>
                </c:pt>
                <c:pt idx="1922">
                  <c:v>13.370600852890496</c:v>
                </c:pt>
                <c:pt idx="1923">
                  <c:v>13.056436283621638</c:v>
                </c:pt>
                <c:pt idx="1924">
                  <c:v>13.255221340067539</c:v>
                </c:pt>
                <c:pt idx="1925">
                  <c:v>13.868602364034999</c:v>
                </c:pt>
                <c:pt idx="1926">
                  <c:v>13.821147285264054</c:v>
                </c:pt>
                <c:pt idx="1927">
                  <c:v>14.280709851436038</c:v>
                </c:pt>
                <c:pt idx="1928">
                  <c:v>12.939118868344329</c:v>
                </c:pt>
                <c:pt idx="1929">
                  <c:v>12.588901741848924</c:v>
                </c:pt>
                <c:pt idx="1930">
                  <c:v>12.20170935191801</c:v>
                </c:pt>
                <c:pt idx="1931">
                  <c:v>13.241935505754558</c:v>
                </c:pt>
                <c:pt idx="1932">
                  <c:v>10.845637555807201</c:v>
                </c:pt>
                <c:pt idx="1933">
                  <c:v>13.717615221267957</c:v>
                </c:pt>
                <c:pt idx="1934">
                  <c:v>13.868761591309635</c:v>
                </c:pt>
                <c:pt idx="1935">
                  <c:v>10.91797936238515</c:v>
                </c:pt>
                <c:pt idx="1936">
                  <c:v>11.759337988846397</c:v>
                </c:pt>
                <c:pt idx="1937">
                  <c:v>11.892082946383573</c:v>
                </c:pt>
                <c:pt idx="1938">
                  <c:v>11.508799557650486</c:v>
                </c:pt>
                <c:pt idx="1939">
                  <c:v>0</c:v>
                </c:pt>
                <c:pt idx="1940">
                  <c:v>0</c:v>
                </c:pt>
                <c:pt idx="1941">
                  <c:v>0</c:v>
                </c:pt>
                <c:pt idx="1942">
                  <c:v>0</c:v>
                </c:pt>
                <c:pt idx="1943">
                  <c:v>0</c:v>
                </c:pt>
                <c:pt idx="1944">
                  <c:v>0</c:v>
                </c:pt>
                <c:pt idx="1945">
                  <c:v>0</c:v>
                </c:pt>
                <c:pt idx="1946">
                  <c:v>0</c:v>
                </c:pt>
                <c:pt idx="1947">
                  <c:v>0</c:v>
                </c:pt>
                <c:pt idx="1948">
                  <c:v>0</c:v>
                </c:pt>
                <c:pt idx="1949">
                  <c:v>0</c:v>
                </c:pt>
                <c:pt idx="1950">
                  <c:v>0</c:v>
                </c:pt>
                <c:pt idx="1951">
                  <c:v>0</c:v>
                </c:pt>
                <c:pt idx="1952">
                  <c:v>0</c:v>
                </c:pt>
                <c:pt idx="1953">
                  <c:v>0</c:v>
                </c:pt>
                <c:pt idx="1954">
                  <c:v>0</c:v>
                </c:pt>
                <c:pt idx="1955">
                  <c:v>0</c:v>
                </c:pt>
                <c:pt idx="1956">
                  <c:v>0</c:v>
                </c:pt>
                <c:pt idx="1957">
                  <c:v>0</c:v>
                </c:pt>
                <c:pt idx="1958">
                  <c:v>0</c:v>
                </c:pt>
                <c:pt idx="1959">
                  <c:v>0</c:v>
                </c:pt>
                <c:pt idx="1960">
                  <c:v>0</c:v>
                </c:pt>
                <c:pt idx="1961">
                  <c:v>0</c:v>
                </c:pt>
                <c:pt idx="1962">
                  <c:v>0</c:v>
                </c:pt>
                <c:pt idx="1963">
                  <c:v>0</c:v>
                </c:pt>
                <c:pt idx="1964">
                  <c:v>0</c:v>
                </c:pt>
                <c:pt idx="1965">
                  <c:v>10.839385447068722</c:v>
                </c:pt>
                <c:pt idx="1966">
                  <c:v>0</c:v>
                </c:pt>
                <c:pt idx="1967">
                  <c:v>0</c:v>
                </c:pt>
                <c:pt idx="1968">
                  <c:v>0</c:v>
                </c:pt>
                <c:pt idx="1969">
                  <c:v>0</c:v>
                </c:pt>
                <c:pt idx="1970">
                  <c:v>0</c:v>
                </c:pt>
                <c:pt idx="1971">
                  <c:v>0</c:v>
                </c:pt>
                <c:pt idx="1972">
                  <c:v>0</c:v>
                </c:pt>
                <c:pt idx="1973">
                  <c:v>0</c:v>
                </c:pt>
                <c:pt idx="1974">
                  <c:v>13.46203931869062</c:v>
                </c:pt>
                <c:pt idx="1975">
                  <c:v>15.124023943420392</c:v>
                </c:pt>
                <c:pt idx="1976">
                  <c:v>15.517475179013143</c:v>
                </c:pt>
                <c:pt idx="1977">
                  <c:v>14.35666167365695</c:v>
                </c:pt>
                <c:pt idx="1978">
                  <c:v>11.733824298630777</c:v>
                </c:pt>
                <c:pt idx="1979">
                  <c:v>12.643315524724056</c:v>
                </c:pt>
                <c:pt idx="1980">
                  <c:v>12.517694069418043</c:v>
                </c:pt>
                <c:pt idx="1981">
                  <c:v>11.443841109125476</c:v>
                </c:pt>
                <c:pt idx="1982">
                  <c:v>10.87932925573725</c:v>
                </c:pt>
                <c:pt idx="1983">
                  <c:v>10.87932925573725</c:v>
                </c:pt>
                <c:pt idx="1984">
                  <c:v>11.458701395604374</c:v>
                </c:pt>
                <c:pt idx="1985">
                  <c:v>12.373616113057389</c:v>
                </c:pt>
                <c:pt idx="1986">
                  <c:v>12.799630699101318</c:v>
                </c:pt>
                <c:pt idx="1987">
                  <c:v>13.671901144713543</c:v>
                </c:pt>
                <c:pt idx="1988">
                  <c:v>14.003921865085369</c:v>
                </c:pt>
                <c:pt idx="1989">
                  <c:v>14.070443876612741</c:v>
                </c:pt>
                <c:pt idx="1990">
                  <c:v>13.968512824555665</c:v>
                </c:pt>
                <c:pt idx="1991">
                  <c:v>14.273431262089243</c:v>
                </c:pt>
                <c:pt idx="1992">
                  <c:v>16.005274802412515</c:v>
                </c:pt>
                <c:pt idx="1993">
                  <c:v>14.003973136586195</c:v>
                </c:pt>
                <c:pt idx="1994">
                  <c:v>13.634845443094264</c:v>
                </c:pt>
                <c:pt idx="1995">
                  <c:v>13.531092999537362</c:v>
                </c:pt>
                <c:pt idx="1996">
                  <c:v>13.605602233869549</c:v>
                </c:pt>
                <c:pt idx="1997">
                  <c:v>13.962840506347161</c:v>
                </c:pt>
                <c:pt idx="1998">
                  <c:v>14.141459643411558</c:v>
                </c:pt>
                <c:pt idx="1999">
                  <c:v>14.339231834785961</c:v>
                </c:pt>
                <c:pt idx="2000">
                  <c:v>15.148183618268879</c:v>
                </c:pt>
                <c:pt idx="2001">
                  <c:v>15.571908040843317</c:v>
                </c:pt>
                <c:pt idx="2002">
                  <c:v>15.759682656190504</c:v>
                </c:pt>
                <c:pt idx="2003">
                  <c:v>14.429843069254543</c:v>
                </c:pt>
                <c:pt idx="2004">
                  <c:v>13.872336014999901</c:v>
                </c:pt>
                <c:pt idx="2005">
                  <c:v>15.599178348554721</c:v>
                </c:pt>
                <c:pt idx="2006">
                  <c:v>22.033221225910694</c:v>
                </c:pt>
                <c:pt idx="2007">
                  <c:v>25.012145077975045</c:v>
                </c:pt>
                <c:pt idx="2008">
                  <c:v>22.945190711013087</c:v>
                </c:pt>
                <c:pt idx="2009">
                  <c:v>23.517769017833789</c:v>
                </c:pt>
                <c:pt idx="2010">
                  <c:v>22.221688429172538</c:v>
                </c:pt>
                <c:pt idx="2011">
                  <c:v>22.978324237432325</c:v>
                </c:pt>
                <c:pt idx="2012">
                  <c:v>22.403232862307803</c:v>
                </c:pt>
                <c:pt idx="2013">
                  <c:v>22.096425279066249</c:v>
                </c:pt>
                <c:pt idx="2014">
                  <c:v>19.553313052812886</c:v>
                </c:pt>
                <c:pt idx="2015">
                  <c:v>20.032968936435282</c:v>
                </c:pt>
                <c:pt idx="2016">
                  <c:v>19.75656868582853</c:v>
                </c:pt>
                <c:pt idx="2017">
                  <c:v>19.97190345016131</c:v>
                </c:pt>
                <c:pt idx="2018">
                  <c:v>19.654212024550262</c:v>
                </c:pt>
                <c:pt idx="2019">
                  <c:v>19.903043314835326</c:v>
                </c:pt>
                <c:pt idx="2020">
                  <c:v>19.879119157181567</c:v>
                </c:pt>
                <c:pt idx="2021">
                  <c:v>19.783109085033512</c:v>
                </c:pt>
                <c:pt idx="2022">
                  <c:v>20.314830788294515</c:v>
                </c:pt>
                <c:pt idx="2023">
                  <c:v>19.511976103831177</c:v>
                </c:pt>
                <c:pt idx="2024">
                  <c:v>19.42498106993045</c:v>
                </c:pt>
                <c:pt idx="2025">
                  <c:v>19.112738031321705</c:v>
                </c:pt>
                <c:pt idx="2026">
                  <c:v>17.937952028859822</c:v>
                </c:pt>
                <c:pt idx="2027">
                  <c:v>17.625178292593862</c:v>
                </c:pt>
                <c:pt idx="2028">
                  <c:v>20.568461533242292</c:v>
                </c:pt>
                <c:pt idx="2029">
                  <c:v>21.351689500671583</c:v>
                </c:pt>
                <c:pt idx="2030">
                  <c:v>19.905749705220522</c:v>
                </c:pt>
                <c:pt idx="2031">
                  <c:v>20.703983722044104</c:v>
                </c:pt>
                <c:pt idx="2032">
                  <c:v>20.446009869444456</c:v>
                </c:pt>
                <c:pt idx="2033">
                  <c:v>21.207235341594558</c:v>
                </c:pt>
                <c:pt idx="2034">
                  <c:v>21.668836210339681</c:v>
                </c:pt>
                <c:pt idx="2035">
                  <c:v>21.96833193887873</c:v>
                </c:pt>
                <c:pt idx="2036">
                  <c:v>22.098577757659118</c:v>
                </c:pt>
                <c:pt idx="2037">
                  <c:v>21.512401026190005</c:v>
                </c:pt>
                <c:pt idx="2038">
                  <c:v>21.800905490425244</c:v>
                </c:pt>
                <c:pt idx="2039">
                  <c:v>21.408852694892005</c:v>
                </c:pt>
                <c:pt idx="2040">
                  <c:v>21.32119370334641</c:v>
                </c:pt>
                <c:pt idx="2041">
                  <c:v>21.503656664436303</c:v>
                </c:pt>
                <c:pt idx="2042">
                  <c:v>21.619458650277583</c:v>
                </c:pt>
                <c:pt idx="2043">
                  <c:v>21.271198201158025</c:v>
                </c:pt>
                <c:pt idx="2044">
                  <c:v>21.467151783370408</c:v>
                </c:pt>
                <c:pt idx="2045">
                  <c:v>21.757573081751303</c:v>
                </c:pt>
                <c:pt idx="2046">
                  <c:v>22.007062237715406</c:v>
                </c:pt>
                <c:pt idx="2047">
                  <c:v>22.111917128132305</c:v>
                </c:pt>
                <c:pt idx="2048">
                  <c:v>21.789386402177882</c:v>
                </c:pt>
                <c:pt idx="2049">
                  <c:v>22.388334983012271</c:v>
                </c:pt>
                <c:pt idx="2050">
                  <c:v>22.561355431376626</c:v>
                </c:pt>
                <c:pt idx="2051">
                  <c:v>22.701111005656024</c:v>
                </c:pt>
                <c:pt idx="2052">
                  <c:v>21.35423704646977</c:v>
                </c:pt>
                <c:pt idx="2053">
                  <c:v>19.698839231158175</c:v>
                </c:pt>
                <c:pt idx="2054">
                  <c:v>17.068348478489916</c:v>
                </c:pt>
                <c:pt idx="2055">
                  <c:v>16.434438254168281</c:v>
                </c:pt>
                <c:pt idx="2056">
                  <c:v>15.602984673851662</c:v>
                </c:pt>
                <c:pt idx="2057">
                  <c:v>16.170417842803392</c:v>
                </c:pt>
                <c:pt idx="2058">
                  <c:v>15.581546119837409</c:v>
                </c:pt>
                <c:pt idx="2059">
                  <c:v>14.995744923317158</c:v>
                </c:pt>
                <c:pt idx="2060">
                  <c:v>17.562661530633051</c:v>
                </c:pt>
                <c:pt idx="2061">
                  <c:v>17.308554147979955</c:v>
                </c:pt>
                <c:pt idx="2062">
                  <c:v>16.863930109146459</c:v>
                </c:pt>
                <c:pt idx="2063">
                  <c:v>17.022337201585813</c:v>
                </c:pt>
                <c:pt idx="2064">
                  <c:v>16.772409748085309</c:v>
                </c:pt>
                <c:pt idx="2065">
                  <c:v>16.727744881931105</c:v>
                </c:pt>
                <c:pt idx="2066">
                  <c:v>16.3946939709991</c:v>
                </c:pt>
                <c:pt idx="2067">
                  <c:v>15.74903190175873</c:v>
                </c:pt>
                <c:pt idx="2068">
                  <c:v>16.227004990555244</c:v>
                </c:pt>
                <c:pt idx="2069">
                  <c:v>15.74903190175873</c:v>
                </c:pt>
                <c:pt idx="2070">
                  <c:v>15.841915382115937</c:v>
                </c:pt>
                <c:pt idx="2071">
                  <c:v>15.74903190175873</c:v>
                </c:pt>
                <c:pt idx="2072">
                  <c:v>15.971616204646525</c:v>
                </c:pt>
                <c:pt idx="2073">
                  <c:v>16.150727612814535</c:v>
                </c:pt>
                <c:pt idx="2074">
                  <c:v>15.131678870914516</c:v>
                </c:pt>
                <c:pt idx="2075">
                  <c:v>14.585664492250229</c:v>
                </c:pt>
                <c:pt idx="2076">
                  <c:v>11.386981765819389</c:v>
                </c:pt>
                <c:pt idx="2077">
                  <c:v>12.046556906292381</c:v>
                </c:pt>
                <c:pt idx="2078">
                  <c:v>11.355491074254481</c:v>
                </c:pt>
                <c:pt idx="2079">
                  <c:v>0</c:v>
                </c:pt>
                <c:pt idx="2080">
                  <c:v>12.562050734264822</c:v>
                </c:pt>
                <c:pt idx="2081">
                  <c:v>13.435738555701434</c:v>
                </c:pt>
                <c:pt idx="2082">
                  <c:v>14.300241234397379</c:v>
                </c:pt>
                <c:pt idx="2083">
                  <c:v>13.631940521926181</c:v>
                </c:pt>
                <c:pt idx="2084">
                  <c:v>13.075602658145973</c:v>
                </c:pt>
                <c:pt idx="2085">
                  <c:v>11.914726871777161</c:v>
                </c:pt>
                <c:pt idx="2086">
                  <c:v>11.705764333628652</c:v>
                </c:pt>
                <c:pt idx="2087">
                  <c:v>11.318630269973589</c:v>
                </c:pt>
                <c:pt idx="2088">
                  <c:v>11.746017961693966</c:v>
                </c:pt>
                <c:pt idx="2089">
                  <c:v>11.049398529107513</c:v>
                </c:pt>
                <c:pt idx="2090">
                  <c:v>11.394347895475489</c:v>
                </c:pt>
                <c:pt idx="2091">
                  <c:v>12.513124120263896</c:v>
                </c:pt>
                <c:pt idx="2092">
                  <c:v>12.021264737833611</c:v>
                </c:pt>
                <c:pt idx="2093">
                  <c:v>12.63575624534147</c:v>
                </c:pt>
                <c:pt idx="2094">
                  <c:v>13.336359938166405</c:v>
                </c:pt>
                <c:pt idx="2095">
                  <c:v>13.29299941749807</c:v>
                </c:pt>
                <c:pt idx="2096">
                  <c:v>11.965611599853275</c:v>
                </c:pt>
                <c:pt idx="2097">
                  <c:v>11.134718281019074</c:v>
                </c:pt>
                <c:pt idx="2098">
                  <c:v>11.645929923868428</c:v>
                </c:pt>
                <c:pt idx="2099">
                  <c:v>0</c:v>
                </c:pt>
                <c:pt idx="2100">
                  <c:v>0</c:v>
                </c:pt>
                <c:pt idx="2101">
                  <c:v>0</c:v>
                </c:pt>
                <c:pt idx="2102">
                  <c:v>0</c:v>
                </c:pt>
                <c:pt idx="2103">
                  <c:v>11.788436431239933</c:v>
                </c:pt>
                <c:pt idx="2104">
                  <c:v>12.276023739375203</c:v>
                </c:pt>
                <c:pt idx="2105">
                  <c:v>11.30084912718946</c:v>
                </c:pt>
                <c:pt idx="2106">
                  <c:v>12.241471535001025</c:v>
                </c:pt>
                <c:pt idx="2107">
                  <c:v>11.649078398776295</c:v>
                </c:pt>
                <c:pt idx="2108">
                  <c:v>11.464608394972879</c:v>
                </c:pt>
                <c:pt idx="2109">
                  <c:v>10.969139493539567</c:v>
                </c:pt>
                <c:pt idx="2110">
                  <c:v>11.216509102402815</c:v>
                </c:pt>
                <c:pt idx="2111">
                  <c:v>0</c:v>
                </c:pt>
                <c:pt idx="2112">
                  <c:v>0</c:v>
                </c:pt>
                <c:pt idx="2113">
                  <c:v>10.891045359755353</c:v>
                </c:pt>
                <c:pt idx="2114">
                  <c:v>11.541794472191034</c:v>
                </c:pt>
                <c:pt idx="2115">
                  <c:v>12.321778241630458</c:v>
                </c:pt>
                <c:pt idx="2116">
                  <c:v>12.604804330464345</c:v>
                </c:pt>
                <c:pt idx="2117">
                  <c:v>13.03172363904685</c:v>
                </c:pt>
                <c:pt idx="2118">
                  <c:v>11.022473523465269</c:v>
                </c:pt>
                <c:pt idx="2119">
                  <c:v>12.883635093241946</c:v>
                </c:pt>
                <c:pt idx="2120">
                  <c:v>12.954738342423491</c:v>
                </c:pt>
                <c:pt idx="2121">
                  <c:v>13.457406856395924</c:v>
                </c:pt>
                <c:pt idx="2122">
                  <c:v>12.968416999942267</c:v>
                </c:pt>
                <c:pt idx="2123">
                  <c:v>0</c:v>
                </c:pt>
                <c:pt idx="2124">
                  <c:v>0</c:v>
                </c:pt>
                <c:pt idx="2125">
                  <c:v>0</c:v>
                </c:pt>
                <c:pt idx="2126">
                  <c:v>12.046556906292381</c:v>
                </c:pt>
                <c:pt idx="2127">
                  <c:v>11.030834392261518</c:v>
                </c:pt>
                <c:pt idx="2128">
                  <c:v>0</c:v>
                </c:pt>
                <c:pt idx="2129">
                  <c:v>0</c:v>
                </c:pt>
                <c:pt idx="2130">
                  <c:v>0</c:v>
                </c:pt>
                <c:pt idx="2131">
                  <c:v>10.869797902627743</c:v>
                </c:pt>
                <c:pt idx="2132">
                  <c:v>11.541794472191034</c:v>
                </c:pt>
                <c:pt idx="2133">
                  <c:v>11.886050793246257</c:v>
                </c:pt>
                <c:pt idx="2134">
                  <c:v>11.970369734260311</c:v>
                </c:pt>
                <c:pt idx="2135">
                  <c:v>11.959949287682926</c:v>
                </c:pt>
                <c:pt idx="2136">
                  <c:v>12.087276485024299</c:v>
                </c:pt>
                <c:pt idx="2137">
                  <c:v>12.021264737833611</c:v>
                </c:pt>
                <c:pt idx="2138">
                  <c:v>11.580758315792334</c:v>
                </c:pt>
                <c:pt idx="2139">
                  <c:v>11.415289679810694</c:v>
                </c:pt>
                <c:pt idx="2140">
                  <c:v>12.015583449264199</c:v>
                </c:pt>
                <c:pt idx="2141">
                  <c:v>12.112261854451498</c:v>
                </c:pt>
                <c:pt idx="2142">
                  <c:v>12.226072685390085</c:v>
                </c:pt>
                <c:pt idx="2143">
                  <c:v>12.049976093084489</c:v>
                </c:pt>
                <c:pt idx="2144">
                  <c:v>11.468194657305897</c:v>
                </c:pt>
                <c:pt idx="2145">
                  <c:v>11.78542161261289</c:v>
                </c:pt>
                <c:pt idx="2146">
                  <c:v>11.896694025346525</c:v>
                </c:pt>
                <c:pt idx="2147">
                  <c:v>11.23543411421343</c:v>
                </c:pt>
                <c:pt idx="2148">
                  <c:v>11.84587310703837</c:v>
                </c:pt>
                <c:pt idx="2149">
                  <c:v>0</c:v>
                </c:pt>
                <c:pt idx="2150">
                  <c:v>11.352796590442622</c:v>
                </c:pt>
                <c:pt idx="2151">
                  <c:v>10.869884824673168</c:v>
                </c:pt>
                <c:pt idx="2152">
                  <c:v>10.869884824673168</c:v>
                </c:pt>
                <c:pt idx="2153">
                  <c:v>12.283151638062568</c:v>
                </c:pt>
                <c:pt idx="2154">
                  <c:v>13.790961264173518</c:v>
                </c:pt>
                <c:pt idx="2155">
                  <c:v>13.971329511304923</c:v>
                </c:pt>
                <c:pt idx="2156">
                  <c:v>14.065793201591752</c:v>
                </c:pt>
                <c:pt idx="2157">
                  <c:v>13.871897973829512</c:v>
                </c:pt>
                <c:pt idx="2158">
                  <c:v>13.46731387391433</c:v>
                </c:pt>
                <c:pt idx="2159">
                  <c:v>13.373612152423657</c:v>
                </c:pt>
                <c:pt idx="2160">
                  <c:v>13.062398901466844</c:v>
                </c:pt>
                <c:pt idx="2161">
                  <c:v>13.152079466128896</c:v>
                </c:pt>
                <c:pt idx="2162">
                  <c:v>13.049260227341382</c:v>
                </c:pt>
                <c:pt idx="2163">
                  <c:v>13.29065224700504</c:v>
                </c:pt>
                <c:pt idx="2164">
                  <c:v>13.70353190915645</c:v>
                </c:pt>
                <c:pt idx="2165">
                  <c:v>13.569483008521072</c:v>
                </c:pt>
                <c:pt idx="2166">
                  <c:v>13.737640637026411</c:v>
                </c:pt>
                <c:pt idx="2167">
                  <c:v>14.651474753156448</c:v>
                </c:pt>
                <c:pt idx="2168">
                  <c:v>12.351791672965431</c:v>
                </c:pt>
                <c:pt idx="2169">
                  <c:v>12.20170935191801</c:v>
                </c:pt>
                <c:pt idx="2170">
                  <c:v>13.161878306859066</c:v>
                </c:pt>
                <c:pt idx="2171">
                  <c:v>13.909607329020192</c:v>
                </c:pt>
                <c:pt idx="2172">
                  <c:v>11.140472535122839</c:v>
                </c:pt>
                <c:pt idx="2173">
                  <c:v>12.505050039780524</c:v>
                </c:pt>
                <c:pt idx="2174">
                  <c:v>12.107110978064835</c:v>
                </c:pt>
                <c:pt idx="2175">
                  <c:v>11.250660813106578</c:v>
                </c:pt>
                <c:pt idx="2176">
                  <c:v>12.746806744531593</c:v>
                </c:pt>
                <c:pt idx="2177">
                  <c:v>13.563097182079041</c:v>
                </c:pt>
                <c:pt idx="2178">
                  <c:v>14.442193759258522</c:v>
                </c:pt>
                <c:pt idx="2179">
                  <c:v>12.893910402265691</c:v>
                </c:pt>
                <c:pt idx="2180">
                  <c:v>12.261319545646112</c:v>
                </c:pt>
                <c:pt idx="2181">
                  <c:v>11.771217270024783</c:v>
                </c:pt>
                <c:pt idx="2182">
                  <c:v>11.040916062366399</c:v>
                </c:pt>
                <c:pt idx="2183">
                  <c:v>11.847053019707667</c:v>
                </c:pt>
                <c:pt idx="2184">
                  <c:v>11.625029321221557</c:v>
                </c:pt>
                <c:pt idx="2185">
                  <c:v>12.077944494954314</c:v>
                </c:pt>
                <c:pt idx="2186">
                  <c:v>12.584056684329154</c:v>
                </c:pt>
                <c:pt idx="2187">
                  <c:v>12.947712573120223</c:v>
                </c:pt>
                <c:pt idx="2188">
                  <c:v>13.370600852890496</c:v>
                </c:pt>
                <c:pt idx="2189">
                  <c:v>13.589556764815333</c:v>
                </c:pt>
                <c:pt idx="2190">
                  <c:v>13.790961264173518</c:v>
                </c:pt>
                <c:pt idx="2191">
                  <c:v>13.674351531690192</c:v>
                </c:pt>
                <c:pt idx="2192">
                  <c:v>11.554041913898374</c:v>
                </c:pt>
                <c:pt idx="2193">
                  <c:v>11.663678015295966</c:v>
                </c:pt>
                <c:pt idx="2194">
                  <c:v>12.004815872331283</c:v>
                </c:pt>
                <c:pt idx="2195">
                  <c:v>12.696283406316782</c:v>
                </c:pt>
                <c:pt idx="2196">
                  <c:v>13.462174612309937</c:v>
                </c:pt>
                <c:pt idx="2197">
                  <c:v>11.451871886966998</c:v>
                </c:pt>
                <c:pt idx="2198">
                  <c:v>13.285517613559509</c:v>
                </c:pt>
                <c:pt idx="2199">
                  <c:v>11.129467458601329</c:v>
                </c:pt>
                <c:pt idx="2200">
                  <c:v>12.603249684831166</c:v>
                </c:pt>
                <c:pt idx="2201">
                  <c:v>11.407561814073116</c:v>
                </c:pt>
                <c:pt idx="2202">
                  <c:v>11.29413463384712</c:v>
                </c:pt>
                <c:pt idx="2203">
                  <c:v>11.817551943354875</c:v>
                </c:pt>
                <c:pt idx="2204">
                  <c:v>11.715114312985284</c:v>
                </c:pt>
                <c:pt idx="2205">
                  <c:v>11.685622801832956</c:v>
                </c:pt>
                <c:pt idx="2206">
                  <c:v>12.254590120684062</c:v>
                </c:pt>
                <c:pt idx="2207">
                  <c:v>11.96773127971705</c:v>
                </c:pt>
                <c:pt idx="2208">
                  <c:v>12.336822856550832</c:v>
                </c:pt>
                <c:pt idx="2209">
                  <c:v>11.577897208380495</c:v>
                </c:pt>
                <c:pt idx="2210">
                  <c:v>11.577897208380495</c:v>
                </c:pt>
                <c:pt idx="2211">
                  <c:v>12.135114628787845</c:v>
                </c:pt>
                <c:pt idx="2212">
                  <c:v>11.35503465588995</c:v>
                </c:pt>
                <c:pt idx="2213">
                  <c:v>11.360888761613475</c:v>
                </c:pt>
                <c:pt idx="2214">
                  <c:v>11.516609202133168</c:v>
                </c:pt>
                <c:pt idx="2215">
                  <c:v>0</c:v>
                </c:pt>
                <c:pt idx="2216">
                  <c:v>0</c:v>
                </c:pt>
                <c:pt idx="2217">
                  <c:v>0</c:v>
                </c:pt>
                <c:pt idx="2218">
                  <c:v>0</c:v>
                </c:pt>
                <c:pt idx="2219">
                  <c:v>0</c:v>
                </c:pt>
                <c:pt idx="2220">
                  <c:v>0</c:v>
                </c:pt>
                <c:pt idx="2221">
                  <c:v>0</c:v>
                </c:pt>
                <c:pt idx="2222">
                  <c:v>11.63763402701545</c:v>
                </c:pt>
                <c:pt idx="2223">
                  <c:v>11.882777821687123</c:v>
                </c:pt>
                <c:pt idx="2224">
                  <c:v>0</c:v>
                </c:pt>
                <c:pt idx="2225">
                  <c:v>10.845637555807201</c:v>
                </c:pt>
                <c:pt idx="2226">
                  <c:v>12.343917822424585</c:v>
                </c:pt>
                <c:pt idx="2227">
                  <c:v>12.647189039668483</c:v>
                </c:pt>
                <c:pt idx="2228">
                  <c:v>12.254590120684062</c:v>
                </c:pt>
                <c:pt idx="2229">
                  <c:v>12.940552204545188</c:v>
                </c:pt>
                <c:pt idx="2230">
                  <c:v>13.331670416186395</c:v>
                </c:pt>
                <c:pt idx="2231">
                  <c:v>13.916901675601972</c:v>
                </c:pt>
                <c:pt idx="2232">
                  <c:v>14.553230740798927</c:v>
                </c:pt>
                <c:pt idx="2233">
                  <c:v>15.465667812155887</c:v>
                </c:pt>
                <c:pt idx="2234">
                  <c:v>16.183084513587616</c:v>
                </c:pt>
                <c:pt idx="2235">
                  <c:v>15.465667812155887</c:v>
                </c:pt>
                <c:pt idx="2236">
                  <c:v>14.371808726622456</c:v>
                </c:pt>
                <c:pt idx="2237">
                  <c:v>12.846664419167489</c:v>
                </c:pt>
                <c:pt idx="2238">
                  <c:v>14.042611529479599</c:v>
                </c:pt>
                <c:pt idx="2239">
                  <c:v>10.98621748558457</c:v>
                </c:pt>
                <c:pt idx="2240">
                  <c:v>0</c:v>
                </c:pt>
                <c:pt idx="2241">
                  <c:v>13.929573978358013</c:v>
                </c:pt>
                <c:pt idx="2242">
                  <c:v>11.105286475733941</c:v>
                </c:pt>
                <c:pt idx="2243">
                  <c:v>11.140472535122839</c:v>
                </c:pt>
                <c:pt idx="2244">
                  <c:v>11.85516271860263</c:v>
                </c:pt>
                <c:pt idx="2245">
                  <c:v>12.805229765873047</c:v>
                </c:pt>
                <c:pt idx="2246">
                  <c:v>13.60184531531368</c:v>
                </c:pt>
                <c:pt idx="2247">
                  <c:v>13.870635010242713</c:v>
                </c:pt>
                <c:pt idx="2248">
                  <c:v>15.361684953523914</c:v>
                </c:pt>
                <c:pt idx="2249">
                  <c:v>13.192170067805357</c:v>
                </c:pt>
                <c:pt idx="2250">
                  <c:v>0</c:v>
                </c:pt>
                <c:pt idx="2251">
                  <c:v>0</c:v>
                </c:pt>
                <c:pt idx="2252">
                  <c:v>0</c:v>
                </c:pt>
                <c:pt idx="2253">
                  <c:v>0</c:v>
                </c:pt>
                <c:pt idx="2254">
                  <c:v>0</c:v>
                </c:pt>
                <c:pt idx="2255">
                  <c:v>0</c:v>
                </c:pt>
                <c:pt idx="2256">
                  <c:v>0</c:v>
                </c:pt>
                <c:pt idx="2257">
                  <c:v>0</c:v>
                </c:pt>
                <c:pt idx="2258">
                  <c:v>0</c:v>
                </c:pt>
                <c:pt idx="2259">
                  <c:v>0</c:v>
                </c:pt>
                <c:pt idx="2260">
                  <c:v>0</c:v>
                </c:pt>
                <c:pt idx="2261">
                  <c:v>0</c:v>
                </c:pt>
                <c:pt idx="2262">
                  <c:v>0</c:v>
                </c:pt>
                <c:pt idx="2263">
                  <c:v>0</c:v>
                </c:pt>
                <c:pt idx="2264">
                  <c:v>0</c:v>
                </c:pt>
                <c:pt idx="2265">
                  <c:v>0</c:v>
                </c:pt>
                <c:pt idx="2266">
                  <c:v>0</c:v>
                </c:pt>
                <c:pt idx="2267">
                  <c:v>0</c:v>
                </c:pt>
                <c:pt idx="2268">
                  <c:v>0</c:v>
                </c:pt>
                <c:pt idx="2269">
                  <c:v>0</c:v>
                </c:pt>
                <c:pt idx="2270">
                  <c:v>0</c:v>
                </c:pt>
                <c:pt idx="2271">
                  <c:v>0</c:v>
                </c:pt>
                <c:pt idx="2272">
                  <c:v>0</c:v>
                </c:pt>
                <c:pt idx="2273">
                  <c:v>0</c:v>
                </c:pt>
                <c:pt idx="2274">
                  <c:v>0</c:v>
                </c:pt>
                <c:pt idx="2275">
                  <c:v>0</c:v>
                </c:pt>
                <c:pt idx="2276">
                  <c:v>0</c:v>
                </c:pt>
                <c:pt idx="2277">
                  <c:v>0</c:v>
                </c:pt>
                <c:pt idx="2278">
                  <c:v>0</c:v>
                </c:pt>
                <c:pt idx="2279">
                  <c:v>0</c:v>
                </c:pt>
                <c:pt idx="2280">
                  <c:v>0</c:v>
                </c:pt>
                <c:pt idx="2281">
                  <c:v>0</c:v>
                </c:pt>
                <c:pt idx="2282">
                  <c:v>0</c:v>
                </c:pt>
                <c:pt idx="2283">
                  <c:v>0</c:v>
                </c:pt>
                <c:pt idx="2284">
                  <c:v>0</c:v>
                </c:pt>
                <c:pt idx="2285">
                  <c:v>0</c:v>
                </c:pt>
                <c:pt idx="2286">
                  <c:v>0</c:v>
                </c:pt>
                <c:pt idx="2287">
                  <c:v>0</c:v>
                </c:pt>
                <c:pt idx="2288">
                  <c:v>0</c:v>
                </c:pt>
                <c:pt idx="2289">
                  <c:v>0</c:v>
                </c:pt>
                <c:pt idx="2290">
                  <c:v>0</c:v>
                </c:pt>
                <c:pt idx="2291">
                  <c:v>0</c:v>
                </c:pt>
                <c:pt idx="2292">
                  <c:v>0</c:v>
                </c:pt>
                <c:pt idx="2293">
                  <c:v>0</c:v>
                </c:pt>
                <c:pt idx="2294">
                  <c:v>0</c:v>
                </c:pt>
                <c:pt idx="2295">
                  <c:v>0</c:v>
                </c:pt>
                <c:pt idx="2296">
                  <c:v>0</c:v>
                </c:pt>
                <c:pt idx="2297">
                  <c:v>0</c:v>
                </c:pt>
                <c:pt idx="2298">
                  <c:v>0</c:v>
                </c:pt>
                <c:pt idx="2299">
                  <c:v>0</c:v>
                </c:pt>
                <c:pt idx="2300">
                  <c:v>0</c:v>
                </c:pt>
                <c:pt idx="2301">
                  <c:v>0</c:v>
                </c:pt>
                <c:pt idx="2302">
                  <c:v>0</c:v>
                </c:pt>
                <c:pt idx="2303">
                  <c:v>0</c:v>
                </c:pt>
                <c:pt idx="2304">
                  <c:v>0</c:v>
                </c:pt>
                <c:pt idx="2305">
                  <c:v>0</c:v>
                </c:pt>
                <c:pt idx="2306">
                  <c:v>0</c:v>
                </c:pt>
                <c:pt idx="2307">
                  <c:v>0</c:v>
                </c:pt>
                <c:pt idx="2308">
                  <c:v>0</c:v>
                </c:pt>
                <c:pt idx="2309">
                  <c:v>0</c:v>
                </c:pt>
                <c:pt idx="2310">
                  <c:v>0</c:v>
                </c:pt>
                <c:pt idx="2311">
                  <c:v>0</c:v>
                </c:pt>
                <c:pt idx="2312">
                  <c:v>0</c:v>
                </c:pt>
                <c:pt idx="2313">
                  <c:v>0</c:v>
                </c:pt>
                <c:pt idx="2314">
                  <c:v>0</c:v>
                </c:pt>
                <c:pt idx="2315">
                  <c:v>0</c:v>
                </c:pt>
                <c:pt idx="2316">
                  <c:v>0</c:v>
                </c:pt>
                <c:pt idx="2317">
                  <c:v>0</c:v>
                </c:pt>
                <c:pt idx="2318">
                  <c:v>14.19220461703817</c:v>
                </c:pt>
                <c:pt idx="2319">
                  <c:v>0</c:v>
                </c:pt>
                <c:pt idx="2320">
                  <c:v>0</c:v>
                </c:pt>
                <c:pt idx="2321">
                  <c:v>0</c:v>
                </c:pt>
                <c:pt idx="2322">
                  <c:v>0</c:v>
                </c:pt>
                <c:pt idx="2323">
                  <c:v>0</c:v>
                </c:pt>
                <c:pt idx="2324">
                  <c:v>0</c:v>
                </c:pt>
                <c:pt idx="2325">
                  <c:v>0</c:v>
                </c:pt>
                <c:pt idx="2326">
                  <c:v>0</c:v>
                </c:pt>
                <c:pt idx="2327">
                  <c:v>0</c:v>
                </c:pt>
                <c:pt idx="2328">
                  <c:v>0</c:v>
                </c:pt>
                <c:pt idx="2329">
                  <c:v>0</c:v>
                </c:pt>
                <c:pt idx="2330">
                  <c:v>0</c:v>
                </c:pt>
                <c:pt idx="2331">
                  <c:v>0</c:v>
                </c:pt>
                <c:pt idx="2332">
                  <c:v>0</c:v>
                </c:pt>
                <c:pt idx="2333">
                  <c:v>0</c:v>
                </c:pt>
                <c:pt idx="2334">
                  <c:v>0</c:v>
                </c:pt>
                <c:pt idx="2335">
                  <c:v>0</c:v>
                </c:pt>
                <c:pt idx="2336">
                  <c:v>0</c:v>
                </c:pt>
                <c:pt idx="2337">
                  <c:v>0</c:v>
                </c:pt>
                <c:pt idx="2338">
                  <c:v>0</c:v>
                </c:pt>
                <c:pt idx="2339">
                  <c:v>0</c:v>
                </c:pt>
                <c:pt idx="2340">
                  <c:v>0</c:v>
                </c:pt>
                <c:pt idx="2341">
                  <c:v>0</c:v>
                </c:pt>
                <c:pt idx="2342">
                  <c:v>0</c:v>
                </c:pt>
                <c:pt idx="2343">
                  <c:v>0</c:v>
                </c:pt>
                <c:pt idx="2344">
                  <c:v>0</c:v>
                </c:pt>
                <c:pt idx="2345">
                  <c:v>0</c:v>
                </c:pt>
                <c:pt idx="2346">
                  <c:v>0</c:v>
                </c:pt>
                <c:pt idx="2347">
                  <c:v>0</c:v>
                </c:pt>
                <c:pt idx="2348">
                  <c:v>0</c:v>
                </c:pt>
                <c:pt idx="2349">
                  <c:v>0</c:v>
                </c:pt>
                <c:pt idx="2350">
                  <c:v>0</c:v>
                </c:pt>
                <c:pt idx="2351">
                  <c:v>0</c:v>
                </c:pt>
                <c:pt idx="2352">
                  <c:v>0</c:v>
                </c:pt>
                <c:pt idx="2353">
                  <c:v>11.101556626466193</c:v>
                </c:pt>
                <c:pt idx="2354">
                  <c:v>11.314185235965754</c:v>
                </c:pt>
                <c:pt idx="2355">
                  <c:v>11.394721143440661</c:v>
                </c:pt>
                <c:pt idx="2356">
                  <c:v>12.219168144899237</c:v>
                </c:pt>
                <c:pt idx="2357">
                  <c:v>12.098779016569329</c:v>
                </c:pt>
                <c:pt idx="2358">
                  <c:v>12.016903599292302</c:v>
                </c:pt>
                <c:pt idx="2359">
                  <c:v>12.040110623342093</c:v>
                </c:pt>
                <c:pt idx="2360">
                  <c:v>11.433680561451595</c:v>
                </c:pt>
                <c:pt idx="2361">
                  <c:v>0</c:v>
                </c:pt>
                <c:pt idx="2362">
                  <c:v>11.141213587679822</c:v>
                </c:pt>
                <c:pt idx="2363">
                  <c:v>11.689634285302562</c:v>
                </c:pt>
                <c:pt idx="2364">
                  <c:v>0</c:v>
                </c:pt>
                <c:pt idx="2365">
                  <c:v>0</c:v>
                </c:pt>
                <c:pt idx="2366">
                  <c:v>0</c:v>
                </c:pt>
                <c:pt idx="2367">
                  <c:v>13.777958230584016</c:v>
                </c:pt>
                <c:pt idx="2368">
                  <c:v>14.952235686599217</c:v>
                </c:pt>
                <c:pt idx="2369">
                  <c:v>16.176722351510257</c:v>
                </c:pt>
                <c:pt idx="2370">
                  <c:v>15.463433416556709</c:v>
                </c:pt>
                <c:pt idx="2371">
                  <c:v>11.407621230482565</c:v>
                </c:pt>
                <c:pt idx="2372">
                  <c:v>11.74751435759568</c:v>
                </c:pt>
                <c:pt idx="2373">
                  <c:v>12.103476155260518</c:v>
                </c:pt>
                <c:pt idx="2374">
                  <c:v>12.525099689198655</c:v>
                </c:pt>
                <c:pt idx="2375">
                  <c:v>12.65465303436649</c:v>
                </c:pt>
                <c:pt idx="2376">
                  <c:v>12.488266519912511</c:v>
                </c:pt>
                <c:pt idx="2377">
                  <c:v>12.832628035987536</c:v>
                </c:pt>
                <c:pt idx="2378">
                  <c:v>13.66617815270231</c:v>
                </c:pt>
                <c:pt idx="2379">
                  <c:v>13.492572500889624</c:v>
                </c:pt>
                <c:pt idx="2380">
                  <c:v>13.38564360567152</c:v>
                </c:pt>
                <c:pt idx="2381">
                  <c:v>13.634845443094264</c:v>
                </c:pt>
                <c:pt idx="2382">
                  <c:v>13.941164337247606</c:v>
                </c:pt>
                <c:pt idx="2383">
                  <c:v>13.136133752651574</c:v>
                </c:pt>
                <c:pt idx="2384">
                  <c:v>12.134432103583203</c:v>
                </c:pt>
                <c:pt idx="2385">
                  <c:v>11.083764376542971</c:v>
                </c:pt>
                <c:pt idx="2386">
                  <c:v>11.605924719785756</c:v>
                </c:pt>
                <c:pt idx="2387">
                  <c:v>11.836129722030247</c:v>
                </c:pt>
                <c:pt idx="2388">
                  <c:v>11.673694121629199</c:v>
                </c:pt>
                <c:pt idx="2389">
                  <c:v>0</c:v>
                </c:pt>
                <c:pt idx="2390">
                  <c:v>0</c:v>
                </c:pt>
                <c:pt idx="2391">
                  <c:v>11.285185384555746</c:v>
                </c:pt>
                <c:pt idx="2392">
                  <c:v>11.130664722027229</c:v>
                </c:pt>
                <c:pt idx="2393">
                  <c:v>12.805229765873047</c:v>
                </c:pt>
                <c:pt idx="2394">
                  <c:v>0</c:v>
                </c:pt>
                <c:pt idx="2395">
                  <c:v>0</c:v>
                </c:pt>
                <c:pt idx="2396">
                  <c:v>0</c:v>
                </c:pt>
                <c:pt idx="2397">
                  <c:v>0</c:v>
                </c:pt>
                <c:pt idx="2398">
                  <c:v>0</c:v>
                </c:pt>
                <c:pt idx="2399">
                  <c:v>0</c:v>
                </c:pt>
                <c:pt idx="2400">
                  <c:v>0</c:v>
                </c:pt>
                <c:pt idx="2401">
                  <c:v>11.156729986884333</c:v>
                </c:pt>
                <c:pt idx="2402">
                  <c:v>11.280017657727468</c:v>
                </c:pt>
                <c:pt idx="2403">
                  <c:v>11.045550758999024</c:v>
                </c:pt>
                <c:pt idx="2404">
                  <c:v>12.190972966134742</c:v>
                </c:pt>
                <c:pt idx="2405">
                  <c:v>11.632505548798742</c:v>
                </c:pt>
                <c:pt idx="2406">
                  <c:v>11.625029321221557</c:v>
                </c:pt>
                <c:pt idx="2407">
                  <c:v>0</c:v>
                </c:pt>
                <c:pt idx="2408">
                  <c:v>0</c:v>
                </c:pt>
                <c:pt idx="2409">
                  <c:v>0</c:v>
                </c:pt>
                <c:pt idx="2410">
                  <c:v>0</c:v>
                </c:pt>
                <c:pt idx="2411">
                  <c:v>0</c:v>
                </c:pt>
                <c:pt idx="2412">
                  <c:v>0</c:v>
                </c:pt>
                <c:pt idx="2413">
                  <c:v>0</c:v>
                </c:pt>
                <c:pt idx="2414">
                  <c:v>0</c:v>
                </c:pt>
                <c:pt idx="2415">
                  <c:v>0</c:v>
                </c:pt>
                <c:pt idx="2416">
                  <c:v>0</c:v>
                </c:pt>
                <c:pt idx="2417">
                  <c:v>0</c:v>
                </c:pt>
                <c:pt idx="2418">
                  <c:v>11.85516271860263</c:v>
                </c:pt>
                <c:pt idx="2419">
                  <c:v>11.771660131683602</c:v>
                </c:pt>
                <c:pt idx="2420">
                  <c:v>10.992810812463205</c:v>
                </c:pt>
                <c:pt idx="2421">
                  <c:v>0</c:v>
                </c:pt>
                <c:pt idx="2422">
                  <c:v>0</c:v>
                </c:pt>
                <c:pt idx="2423">
                  <c:v>0</c:v>
                </c:pt>
                <c:pt idx="2424">
                  <c:v>0</c:v>
                </c:pt>
                <c:pt idx="2425">
                  <c:v>0</c:v>
                </c:pt>
                <c:pt idx="2426">
                  <c:v>0</c:v>
                </c:pt>
                <c:pt idx="2427">
                  <c:v>0</c:v>
                </c:pt>
                <c:pt idx="2428">
                  <c:v>0</c:v>
                </c:pt>
                <c:pt idx="2429">
                  <c:v>0</c:v>
                </c:pt>
                <c:pt idx="2430">
                  <c:v>0</c:v>
                </c:pt>
                <c:pt idx="2431">
                  <c:v>0</c:v>
                </c:pt>
                <c:pt idx="2432">
                  <c:v>0</c:v>
                </c:pt>
                <c:pt idx="2433">
                  <c:v>0</c:v>
                </c:pt>
                <c:pt idx="2434">
                  <c:v>0</c:v>
                </c:pt>
                <c:pt idx="2435">
                  <c:v>0</c:v>
                </c:pt>
                <c:pt idx="2436">
                  <c:v>0</c:v>
                </c:pt>
                <c:pt idx="2437">
                  <c:v>0</c:v>
                </c:pt>
                <c:pt idx="2438">
                  <c:v>0</c:v>
                </c:pt>
                <c:pt idx="2439">
                  <c:v>0</c:v>
                </c:pt>
                <c:pt idx="2440">
                  <c:v>0</c:v>
                </c:pt>
                <c:pt idx="2441">
                  <c:v>0</c:v>
                </c:pt>
                <c:pt idx="2442">
                  <c:v>0</c:v>
                </c:pt>
                <c:pt idx="2443">
                  <c:v>0</c:v>
                </c:pt>
                <c:pt idx="2444">
                  <c:v>0</c:v>
                </c:pt>
                <c:pt idx="2445">
                  <c:v>0</c:v>
                </c:pt>
                <c:pt idx="2446">
                  <c:v>0</c:v>
                </c:pt>
                <c:pt idx="2447">
                  <c:v>0</c:v>
                </c:pt>
                <c:pt idx="2448">
                  <c:v>0</c:v>
                </c:pt>
                <c:pt idx="2449">
                  <c:v>0</c:v>
                </c:pt>
                <c:pt idx="2450">
                  <c:v>0</c:v>
                </c:pt>
                <c:pt idx="2451">
                  <c:v>0</c:v>
                </c:pt>
                <c:pt idx="2452">
                  <c:v>0</c:v>
                </c:pt>
                <c:pt idx="2453">
                  <c:v>0</c:v>
                </c:pt>
                <c:pt idx="2454">
                  <c:v>0</c:v>
                </c:pt>
                <c:pt idx="2455">
                  <c:v>0</c:v>
                </c:pt>
                <c:pt idx="2456">
                  <c:v>0</c:v>
                </c:pt>
                <c:pt idx="2457">
                  <c:v>0</c:v>
                </c:pt>
                <c:pt idx="2458">
                  <c:v>0</c:v>
                </c:pt>
                <c:pt idx="2459">
                  <c:v>0</c:v>
                </c:pt>
                <c:pt idx="2460">
                  <c:v>0</c:v>
                </c:pt>
                <c:pt idx="2461">
                  <c:v>12.425140058227839</c:v>
                </c:pt>
                <c:pt idx="2462">
                  <c:v>11.340654373443295</c:v>
                </c:pt>
                <c:pt idx="2463">
                  <c:v>11.928498207133364</c:v>
                </c:pt>
                <c:pt idx="2464">
                  <c:v>11.956816484106682</c:v>
                </c:pt>
                <c:pt idx="2465">
                  <c:v>12.454459587347754</c:v>
                </c:pt>
                <c:pt idx="2466">
                  <c:v>11.96460718378802</c:v>
                </c:pt>
                <c:pt idx="2467">
                  <c:v>12.772765550956994</c:v>
                </c:pt>
                <c:pt idx="2468">
                  <c:v>11.433482055752023</c:v>
                </c:pt>
                <c:pt idx="2469">
                  <c:v>11.822341314751807</c:v>
                </c:pt>
                <c:pt idx="2470">
                  <c:v>12.365098722691737</c:v>
                </c:pt>
                <c:pt idx="2471">
                  <c:v>11.310691613984519</c:v>
                </c:pt>
                <c:pt idx="2472">
                  <c:v>11.756556706906954</c:v>
                </c:pt>
                <c:pt idx="2473">
                  <c:v>11.404286446561315</c:v>
                </c:pt>
                <c:pt idx="2474">
                  <c:v>11.161112607725402</c:v>
                </c:pt>
                <c:pt idx="2475">
                  <c:v>12.340619516246862</c:v>
                </c:pt>
                <c:pt idx="2476">
                  <c:v>11.666803429323307</c:v>
                </c:pt>
                <c:pt idx="2477">
                  <c:v>11.855778170568703</c:v>
                </c:pt>
                <c:pt idx="2478">
                  <c:v>12.386620948428824</c:v>
                </c:pt>
                <c:pt idx="2479">
                  <c:v>0</c:v>
                </c:pt>
                <c:pt idx="2480">
                  <c:v>0</c:v>
                </c:pt>
                <c:pt idx="2481">
                  <c:v>0</c:v>
                </c:pt>
                <c:pt idx="2482">
                  <c:v>0</c:v>
                </c:pt>
                <c:pt idx="2483">
                  <c:v>0</c:v>
                </c:pt>
                <c:pt idx="2484">
                  <c:v>0</c:v>
                </c:pt>
                <c:pt idx="2485">
                  <c:v>11.771660131683602</c:v>
                </c:pt>
                <c:pt idx="2486">
                  <c:v>12.630285801123192</c:v>
                </c:pt>
                <c:pt idx="2487">
                  <c:v>14.784796057034495</c:v>
                </c:pt>
                <c:pt idx="2488">
                  <c:v>18.124913761288198</c:v>
                </c:pt>
                <c:pt idx="2489">
                  <c:v>19.326966503277259</c:v>
                </c:pt>
                <c:pt idx="2490">
                  <c:v>17.934168012919109</c:v>
                </c:pt>
                <c:pt idx="2491">
                  <c:v>17.060344159928984</c:v>
                </c:pt>
                <c:pt idx="2492">
                  <c:v>17.045491781590091</c:v>
                </c:pt>
                <c:pt idx="2493">
                  <c:v>16.977203380789629</c:v>
                </c:pt>
                <c:pt idx="2494">
                  <c:v>16.713653617789909</c:v>
                </c:pt>
                <c:pt idx="2495">
                  <c:v>14.452661893254053</c:v>
                </c:pt>
                <c:pt idx="2496">
                  <c:v>13.71172241557726</c:v>
                </c:pt>
                <c:pt idx="2497">
                  <c:v>12.413181299983734</c:v>
                </c:pt>
                <c:pt idx="2498">
                  <c:v>13.04067396640418</c:v>
                </c:pt>
                <c:pt idx="2499">
                  <c:v>13.278078663662267</c:v>
                </c:pt>
                <c:pt idx="2500">
                  <c:v>13.871127539177184</c:v>
                </c:pt>
                <c:pt idx="2501">
                  <c:v>13.77205883230396</c:v>
                </c:pt>
                <c:pt idx="2502">
                  <c:v>13.81443181068977</c:v>
                </c:pt>
                <c:pt idx="2503">
                  <c:v>13.73474695763489</c:v>
                </c:pt>
                <c:pt idx="2504">
                  <c:v>13.478141887606967</c:v>
                </c:pt>
                <c:pt idx="2505">
                  <c:v>13.631940521926181</c:v>
                </c:pt>
                <c:pt idx="2506">
                  <c:v>14.28077942971966</c:v>
                </c:pt>
                <c:pt idx="2507">
                  <c:v>19.1038183552999</c:v>
                </c:pt>
                <c:pt idx="2508">
                  <c:v>20.596553256568633</c:v>
                </c:pt>
                <c:pt idx="2509">
                  <c:v>20.524858715917539</c:v>
                </c:pt>
                <c:pt idx="2510">
                  <c:v>21.951620792122593</c:v>
                </c:pt>
                <c:pt idx="2511">
                  <c:v>22.34047542511507</c:v>
                </c:pt>
                <c:pt idx="2512">
                  <c:v>22.302466762631457</c:v>
                </c:pt>
                <c:pt idx="2513">
                  <c:v>22.415542661336939</c:v>
                </c:pt>
                <c:pt idx="2514">
                  <c:v>22.848520053565828</c:v>
                </c:pt>
                <c:pt idx="2515">
                  <c:v>22.281189839152823</c:v>
                </c:pt>
                <c:pt idx="2516">
                  <c:v>21.234607626900146</c:v>
                </c:pt>
                <c:pt idx="2517">
                  <c:v>19.449575286928624</c:v>
                </c:pt>
                <c:pt idx="2518">
                  <c:v>18.810371243934153</c:v>
                </c:pt>
                <c:pt idx="2519">
                  <c:v>18.693571562662811</c:v>
                </c:pt>
                <c:pt idx="2520">
                  <c:v>18.803088000142949</c:v>
                </c:pt>
                <c:pt idx="2521">
                  <c:v>18.464910527384461</c:v>
                </c:pt>
                <c:pt idx="2522">
                  <c:v>18.06612439899612</c:v>
                </c:pt>
                <c:pt idx="2523">
                  <c:v>17.812419242570609</c:v>
                </c:pt>
                <c:pt idx="2524">
                  <c:v>17.711120494082977</c:v>
                </c:pt>
                <c:pt idx="2525">
                  <c:v>17.557481359117492</c:v>
                </c:pt>
                <c:pt idx="2526">
                  <c:v>17.661223170680191</c:v>
                </c:pt>
                <c:pt idx="2527">
                  <c:v>16.191401490178571</c:v>
                </c:pt>
                <c:pt idx="2528">
                  <c:v>17.619322883904605</c:v>
                </c:pt>
                <c:pt idx="2529">
                  <c:v>18.556455033700601</c:v>
                </c:pt>
                <c:pt idx="2530">
                  <c:v>17.659340781080882</c:v>
                </c:pt>
                <c:pt idx="2531">
                  <c:v>19.546544316501834</c:v>
                </c:pt>
                <c:pt idx="2532">
                  <c:v>17.213777751225418</c:v>
                </c:pt>
                <c:pt idx="2533">
                  <c:v>20.719864016703841</c:v>
                </c:pt>
                <c:pt idx="2534">
                  <c:v>19.879185428452455</c:v>
                </c:pt>
                <c:pt idx="2535">
                  <c:v>20.944238647866701</c:v>
                </c:pt>
                <c:pt idx="2536">
                  <c:v>16.384621790425985</c:v>
                </c:pt>
                <c:pt idx="2537">
                  <c:v>17.782586275781824</c:v>
                </c:pt>
                <c:pt idx="2538">
                  <c:v>16.517794950704996</c:v>
                </c:pt>
                <c:pt idx="2539">
                  <c:v>18.59763402619528</c:v>
                </c:pt>
                <c:pt idx="2540">
                  <c:v>16.872298252002146</c:v>
                </c:pt>
                <c:pt idx="2541">
                  <c:v>17.800110991772168</c:v>
                </c:pt>
                <c:pt idx="2542">
                  <c:v>16.146981651243284</c:v>
                </c:pt>
                <c:pt idx="2543">
                  <c:v>15.926610891844437</c:v>
                </c:pt>
                <c:pt idx="2544">
                  <c:v>14.595216381142595</c:v>
                </c:pt>
                <c:pt idx="2545">
                  <c:v>15.990269867179014</c:v>
                </c:pt>
                <c:pt idx="2546">
                  <c:v>15.83767132279791</c:v>
                </c:pt>
                <c:pt idx="2547">
                  <c:v>16.604550588814405</c:v>
                </c:pt>
                <c:pt idx="2548">
                  <c:v>16.204238392765983</c:v>
                </c:pt>
                <c:pt idx="2549">
                  <c:v>16.93808171734948</c:v>
                </c:pt>
                <c:pt idx="2550">
                  <c:v>16.086337168182823</c:v>
                </c:pt>
                <c:pt idx="2551">
                  <c:v>14.53920638722292</c:v>
                </c:pt>
                <c:pt idx="2552">
                  <c:v>15.041422210681379</c:v>
                </c:pt>
                <c:pt idx="2553">
                  <c:v>14.940358012902619</c:v>
                </c:pt>
                <c:pt idx="2554">
                  <c:v>14.818730911145614</c:v>
                </c:pt>
                <c:pt idx="2555">
                  <c:v>14.631775172303909</c:v>
                </c:pt>
                <c:pt idx="2556">
                  <c:v>12.34154892369641</c:v>
                </c:pt>
                <c:pt idx="2557">
                  <c:v>13.566125055359359</c:v>
                </c:pt>
                <c:pt idx="2558">
                  <c:v>11.318085914615068</c:v>
                </c:pt>
                <c:pt idx="2559">
                  <c:v>13.156525154234579</c:v>
                </c:pt>
                <c:pt idx="2560">
                  <c:v>14.833455135480168</c:v>
                </c:pt>
                <c:pt idx="2561">
                  <c:v>12.870580606400795</c:v>
                </c:pt>
                <c:pt idx="2562">
                  <c:v>13.539255475821113</c:v>
                </c:pt>
                <c:pt idx="2563">
                  <c:v>13.137233509407574</c:v>
                </c:pt>
                <c:pt idx="2564">
                  <c:v>14.27210898685937</c:v>
                </c:pt>
                <c:pt idx="2565">
                  <c:v>15.602984673851662</c:v>
                </c:pt>
                <c:pt idx="2566">
                  <c:v>15.21680030047702</c:v>
                </c:pt>
                <c:pt idx="2567">
                  <c:v>13.37265199396672</c:v>
                </c:pt>
                <c:pt idx="2568">
                  <c:v>13.484787899732499</c:v>
                </c:pt>
                <c:pt idx="2569">
                  <c:v>14.678848440917236</c:v>
                </c:pt>
                <c:pt idx="2570">
                  <c:v>14.339231834785961</c:v>
                </c:pt>
                <c:pt idx="2571">
                  <c:v>14.798732696410166</c:v>
                </c:pt>
                <c:pt idx="2572">
                  <c:v>14.367866799728834</c:v>
                </c:pt>
                <c:pt idx="2573">
                  <c:v>14.21357580936688</c:v>
                </c:pt>
                <c:pt idx="2574">
                  <c:v>14.050386940900596</c:v>
                </c:pt>
                <c:pt idx="2575">
                  <c:v>11.434844348014607</c:v>
                </c:pt>
                <c:pt idx="2576">
                  <c:v>0</c:v>
                </c:pt>
                <c:pt idx="2577">
                  <c:v>11.572615408001507</c:v>
                </c:pt>
                <c:pt idx="2578">
                  <c:v>11.588617233801468</c:v>
                </c:pt>
                <c:pt idx="2579">
                  <c:v>13.563168634024191</c:v>
                </c:pt>
                <c:pt idx="2580">
                  <c:v>13.447050494220816</c:v>
                </c:pt>
                <c:pt idx="2581">
                  <c:v>12.629322059178177</c:v>
                </c:pt>
                <c:pt idx="2582">
                  <c:v>10.891777216560284</c:v>
                </c:pt>
                <c:pt idx="2583">
                  <c:v>0</c:v>
                </c:pt>
                <c:pt idx="2584">
                  <c:v>0</c:v>
                </c:pt>
                <c:pt idx="2585">
                  <c:v>0</c:v>
                </c:pt>
                <c:pt idx="2586">
                  <c:v>0</c:v>
                </c:pt>
                <c:pt idx="2587">
                  <c:v>0</c:v>
                </c:pt>
                <c:pt idx="2588">
                  <c:v>10.814836886207472</c:v>
                </c:pt>
                <c:pt idx="2589">
                  <c:v>10.99822146916887</c:v>
                </c:pt>
                <c:pt idx="2590">
                  <c:v>12.833168635923517</c:v>
                </c:pt>
                <c:pt idx="2591">
                  <c:v>10.866888357764417</c:v>
                </c:pt>
                <c:pt idx="2592">
                  <c:v>0</c:v>
                </c:pt>
                <c:pt idx="2593">
                  <c:v>11.448394705743414</c:v>
                </c:pt>
                <c:pt idx="2594">
                  <c:v>11.550927647519346</c:v>
                </c:pt>
                <c:pt idx="2595">
                  <c:v>11.882769949514978</c:v>
                </c:pt>
                <c:pt idx="2596">
                  <c:v>11.740041330632916</c:v>
                </c:pt>
                <c:pt idx="2597">
                  <c:v>11.734851953873319</c:v>
                </c:pt>
                <c:pt idx="2598">
                  <c:v>0</c:v>
                </c:pt>
                <c:pt idx="2599">
                  <c:v>12.819516617790484</c:v>
                </c:pt>
                <c:pt idx="2600">
                  <c:v>12.103727305107746</c:v>
                </c:pt>
                <c:pt idx="2601">
                  <c:v>13.426800175255933</c:v>
                </c:pt>
                <c:pt idx="2602">
                  <c:v>13.589427573688651</c:v>
                </c:pt>
                <c:pt idx="2603">
                  <c:v>13.477503297845372</c:v>
                </c:pt>
                <c:pt idx="2604">
                  <c:v>13.426800175255933</c:v>
                </c:pt>
                <c:pt idx="2605">
                  <c:v>12.887973727259121</c:v>
                </c:pt>
                <c:pt idx="2606">
                  <c:v>0</c:v>
                </c:pt>
                <c:pt idx="2607">
                  <c:v>0</c:v>
                </c:pt>
                <c:pt idx="2608">
                  <c:v>0</c:v>
                </c:pt>
                <c:pt idx="2609">
                  <c:v>0</c:v>
                </c:pt>
                <c:pt idx="2610">
                  <c:v>0</c:v>
                </c:pt>
                <c:pt idx="2611">
                  <c:v>0</c:v>
                </c:pt>
                <c:pt idx="2612">
                  <c:v>0</c:v>
                </c:pt>
                <c:pt idx="2613">
                  <c:v>0</c:v>
                </c:pt>
                <c:pt idx="2614">
                  <c:v>0</c:v>
                </c:pt>
                <c:pt idx="2615">
                  <c:v>0</c:v>
                </c:pt>
                <c:pt idx="2616">
                  <c:v>0</c:v>
                </c:pt>
                <c:pt idx="2617">
                  <c:v>0</c:v>
                </c:pt>
                <c:pt idx="2618">
                  <c:v>0</c:v>
                </c:pt>
                <c:pt idx="2619">
                  <c:v>0</c:v>
                </c:pt>
                <c:pt idx="2620">
                  <c:v>11.963982481530335</c:v>
                </c:pt>
                <c:pt idx="2621">
                  <c:v>12.564747719900529</c:v>
                </c:pt>
                <c:pt idx="2622">
                  <c:v>12.58052103672085</c:v>
                </c:pt>
                <c:pt idx="2623">
                  <c:v>11.661217141969999</c:v>
                </c:pt>
                <c:pt idx="2624">
                  <c:v>0</c:v>
                </c:pt>
                <c:pt idx="2625">
                  <c:v>0</c:v>
                </c:pt>
                <c:pt idx="2626">
                  <c:v>0</c:v>
                </c:pt>
                <c:pt idx="2627">
                  <c:v>0</c:v>
                </c:pt>
                <c:pt idx="2628">
                  <c:v>0</c:v>
                </c:pt>
                <c:pt idx="2629">
                  <c:v>10.939136594662093</c:v>
                </c:pt>
                <c:pt idx="2630">
                  <c:v>0</c:v>
                </c:pt>
                <c:pt idx="2631">
                  <c:v>12.894321705154095</c:v>
                </c:pt>
                <c:pt idx="2632">
                  <c:v>12.600748507790408</c:v>
                </c:pt>
                <c:pt idx="2633">
                  <c:v>11.501502306009414</c:v>
                </c:pt>
                <c:pt idx="2634">
                  <c:v>11.608460869600298</c:v>
                </c:pt>
                <c:pt idx="2635">
                  <c:v>12.863994381309865</c:v>
                </c:pt>
                <c:pt idx="2636">
                  <c:v>13.238992445141095</c:v>
                </c:pt>
                <c:pt idx="2637">
                  <c:v>12.460252392781943</c:v>
                </c:pt>
                <c:pt idx="2638">
                  <c:v>11.839540180886683</c:v>
                </c:pt>
                <c:pt idx="2639">
                  <c:v>11.421295281215189</c:v>
                </c:pt>
                <c:pt idx="2640">
                  <c:v>11.007262226329598</c:v>
                </c:pt>
                <c:pt idx="2641">
                  <c:v>10.996390365623387</c:v>
                </c:pt>
                <c:pt idx="2642">
                  <c:v>10.883144641086853</c:v>
                </c:pt>
                <c:pt idx="2643">
                  <c:v>0</c:v>
                </c:pt>
                <c:pt idx="2644">
                  <c:v>0</c:v>
                </c:pt>
                <c:pt idx="2645">
                  <c:v>0</c:v>
                </c:pt>
                <c:pt idx="2646">
                  <c:v>0</c:v>
                </c:pt>
                <c:pt idx="2647">
                  <c:v>0</c:v>
                </c:pt>
                <c:pt idx="2648">
                  <c:v>0</c:v>
                </c:pt>
                <c:pt idx="2649">
                  <c:v>0</c:v>
                </c:pt>
                <c:pt idx="2650">
                  <c:v>0</c:v>
                </c:pt>
                <c:pt idx="2651">
                  <c:v>0</c:v>
                </c:pt>
                <c:pt idx="2652">
                  <c:v>0</c:v>
                </c:pt>
                <c:pt idx="2653">
                  <c:v>0</c:v>
                </c:pt>
                <c:pt idx="2654">
                  <c:v>0</c:v>
                </c:pt>
                <c:pt idx="2655">
                  <c:v>0</c:v>
                </c:pt>
                <c:pt idx="2656">
                  <c:v>0</c:v>
                </c:pt>
                <c:pt idx="2657">
                  <c:v>0</c:v>
                </c:pt>
                <c:pt idx="2658">
                  <c:v>0</c:v>
                </c:pt>
                <c:pt idx="2659">
                  <c:v>0</c:v>
                </c:pt>
                <c:pt idx="2660">
                  <c:v>0</c:v>
                </c:pt>
                <c:pt idx="2661">
                  <c:v>0</c:v>
                </c:pt>
                <c:pt idx="2662">
                  <c:v>0</c:v>
                </c:pt>
                <c:pt idx="2663">
                  <c:v>0</c:v>
                </c:pt>
                <c:pt idx="2664">
                  <c:v>0</c:v>
                </c:pt>
                <c:pt idx="2665">
                  <c:v>0</c:v>
                </c:pt>
                <c:pt idx="2666">
                  <c:v>0</c:v>
                </c:pt>
                <c:pt idx="2667">
                  <c:v>0</c:v>
                </c:pt>
                <c:pt idx="2668">
                  <c:v>0</c:v>
                </c:pt>
                <c:pt idx="2669">
                  <c:v>0</c:v>
                </c:pt>
                <c:pt idx="2670">
                  <c:v>0</c:v>
                </c:pt>
                <c:pt idx="2671">
                  <c:v>0</c:v>
                </c:pt>
                <c:pt idx="2672">
                  <c:v>0</c:v>
                </c:pt>
                <c:pt idx="2673">
                  <c:v>0</c:v>
                </c:pt>
                <c:pt idx="2674">
                  <c:v>0</c:v>
                </c:pt>
                <c:pt idx="2675">
                  <c:v>0</c:v>
                </c:pt>
                <c:pt idx="2676">
                  <c:v>0</c:v>
                </c:pt>
                <c:pt idx="2677">
                  <c:v>0</c:v>
                </c:pt>
                <c:pt idx="2678">
                  <c:v>0</c:v>
                </c:pt>
                <c:pt idx="2679">
                  <c:v>0</c:v>
                </c:pt>
                <c:pt idx="2680">
                  <c:v>11.753257269697604</c:v>
                </c:pt>
                <c:pt idx="2681">
                  <c:v>0</c:v>
                </c:pt>
                <c:pt idx="2682">
                  <c:v>11.579708724619801</c:v>
                </c:pt>
                <c:pt idx="2683">
                  <c:v>0</c:v>
                </c:pt>
                <c:pt idx="2684">
                  <c:v>0</c:v>
                </c:pt>
                <c:pt idx="2685">
                  <c:v>0</c:v>
                </c:pt>
                <c:pt idx="2686">
                  <c:v>0</c:v>
                </c:pt>
                <c:pt idx="2687">
                  <c:v>0</c:v>
                </c:pt>
                <c:pt idx="2688">
                  <c:v>0</c:v>
                </c:pt>
                <c:pt idx="2689">
                  <c:v>0</c:v>
                </c:pt>
                <c:pt idx="2690">
                  <c:v>0</c:v>
                </c:pt>
                <c:pt idx="2691">
                  <c:v>0</c:v>
                </c:pt>
                <c:pt idx="2692">
                  <c:v>0</c:v>
                </c:pt>
                <c:pt idx="2693">
                  <c:v>0</c:v>
                </c:pt>
                <c:pt idx="2694">
                  <c:v>0</c:v>
                </c:pt>
                <c:pt idx="2695">
                  <c:v>0</c:v>
                </c:pt>
                <c:pt idx="2696">
                  <c:v>0</c:v>
                </c:pt>
                <c:pt idx="2697">
                  <c:v>0</c:v>
                </c:pt>
                <c:pt idx="2698">
                  <c:v>0</c:v>
                </c:pt>
                <c:pt idx="2699">
                  <c:v>0</c:v>
                </c:pt>
                <c:pt idx="2700">
                  <c:v>0</c:v>
                </c:pt>
                <c:pt idx="2701">
                  <c:v>0</c:v>
                </c:pt>
                <c:pt idx="2702">
                  <c:v>0</c:v>
                </c:pt>
                <c:pt idx="2703">
                  <c:v>12.709356401507547</c:v>
                </c:pt>
                <c:pt idx="2704">
                  <c:v>0</c:v>
                </c:pt>
                <c:pt idx="2705">
                  <c:v>0</c:v>
                </c:pt>
                <c:pt idx="2706">
                  <c:v>0</c:v>
                </c:pt>
                <c:pt idx="2707">
                  <c:v>0</c:v>
                </c:pt>
                <c:pt idx="2708">
                  <c:v>0</c:v>
                </c:pt>
                <c:pt idx="2709">
                  <c:v>0</c:v>
                </c:pt>
                <c:pt idx="2710">
                  <c:v>0</c:v>
                </c:pt>
                <c:pt idx="2711">
                  <c:v>0</c:v>
                </c:pt>
                <c:pt idx="2712">
                  <c:v>0</c:v>
                </c:pt>
                <c:pt idx="2713">
                  <c:v>0</c:v>
                </c:pt>
                <c:pt idx="2714">
                  <c:v>0</c:v>
                </c:pt>
                <c:pt idx="2715">
                  <c:v>0</c:v>
                </c:pt>
                <c:pt idx="2716">
                  <c:v>0</c:v>
                </c:pt>
                <c:pt idx="2717">
                  <c:v>0</c:v>
                </c:pt>
                <c:pt idx="2718">
                  <c:v>0</c:v>
                </c:pt>
                <c:pt idx="2719">
                  <c:v>0</c:v>
                </c:pt>
                <c:pt idx="2720">
                  <c:v>0</c:v>
                </c:pt>
                <c:pt idx="2721">
                  <c:v>0</c:v>
                </c:pt>
                <c:pt idx="2722">
                  <c:v>0</c:v>
                </c:pt>
                <c:pt idx="2723">
                  <c:v>0</c:v>
                </c:pt>
                <c:pt idx="2724">
                  <c:v>0</c:v>
                </c:pt>
                <c:pt idx="2725">
                  <c:v>0</c:v>
                </c:pt>
                <c:pt idx="2726">
                  <c:v>0</c:v>
                </c:pt>
                <c:pt idx="2727">
                  <c:v>0</c:v>
                </c:pt>
                <c:pt idx="2728">
                  <c:v>0</c:v>
                </c:pt>
                <c:pt idx="2729">
                  <c:v>0</c:v>
                </c:pt>
                <c:pt idx="2730">
                  <c:v>0</c:v>
                </c:pt>
                <c:pt idx="2731">
                  <c:v>0</c:v>
                </c:pt>
                <c:pt idx="2732">
                  <c:v>0</c:v>
                </c:pt>
                <c:pt idx="2733">
                  <c:v>0</c:v>
                </c:pt>
                <c:pt idx="2734">
                  <c:v>0</c:v>
                </c:pt>
                <c:pt idx="2735">
                  <c:v>0</c:v>
                </c:pt>
                <c:pt idx="2736">
                  <c:v>0</c:v>
                </c:pt>
                <c:pt idx="2737">
                  <c:v>0</c:v>
                </c:pt>
                <c:pt idx="2738">
                  <c:v>0</c:v>
                </c:pt>
                <c:pt idx="2739">
                  <c:v>0</c:v>
                </c:pt>
                <c:pt idx="2740">
                  <c:v>0</c:v>
                </c:pt>
                <c:pt idx="2741">
                  <c:v>0</c:v>
                </c:pt>
                <c:pt idx="2742">
                  <c:v>0</c:v>
                </c:pt>
                <c:pt idx="2743">
                  <c:v>0</c:v>
                </c:pt>
                <c:pt idx="2744">
                  <c:v>0</c:v>
                </c:pt>
                <c:pt idx="2745">
                  <c:v>0</c:v>
                </c:pt>
                <c:pt idx="2746">
                  <c:v>0</c:v>
                </c:pt>
                <c:pt idx="2747">
                  <c:v>0</c:v>
                </c:pt>
                <c:pt idx="2748">
                  <c:v>0</c:v>
                </c:pt>
                <c:pt idx="2749">
                  <c:v>0</c:v>
                </c:pt>
                <c:pt idx="2750">
                  <c:v>0</c:v>
                </c:pt>
                <c:pt idx="2751">
                  <c:v>0</c:v>
                </c:pt>
                <c:pt idx="2752">
                  <c:v>0</c:v>
                </c:pt>
                <c:pt idx="2753">
                  <c:v>0</c:v>
                </c:pt>
                <c:pt idx="2754">
                  <c:v>0</c:v>
                </c:pt>
                <c:pt idx="2755">
                  <c:v>0</c:v>
                </c:pt>
                <c:pt idx="2756">
                  <c:v>0</c:v>
                </c:pt>
                <c:pt idx="2757">
                  <c:v>0</c:v>
                </c:pt>
                <c:pt idx="2758">
                  <c:v>0</c:v>
                </c:pt>
                <c:pt idx="2759">
                  <c:v>0</c:v>
                </c:pt>
                <c:pt idx="2760">
                  <c:v>0</c:v>
                </c:pt>
                <c:pt idx="2761">
                  <c:v>0</c:v>
                </c:pt>
                <c:pt idx="2762">
                  <c:v>0</c:v>
                </c:pt>
                <c:pt idx="2763">
                  <c:v>0</c:v>
                </c:pt>
                <c:pt idx="2764">
                  <c:v>0</c:v>
                </c:pt>
                <c:pt idx="2765">
                  <c:v>0</c:v>
                </c:pt>
                <c:pt idx="2766">
                  <c:v>0</c:v>
                </c:pt>
                <c:pt idx="2767">
                  <c:v>0</c:v>
                </c:pt>
                <c:pt idx="2768">
                  <c:v>0</c:v>
                </c:pt>
                <c:pt idx="2769">
                  <c:v>0</c:v>
                </c:pt>
                <c:pt idx="2770">
                  <c:v>0</c:v>
                </c:pt>
                <c:pt idx="2771">
                  <c:v>0</c:v>
                </c:pt>
                <c:pt idx="2772">
                  <c:v>0</c:v>
                </c:pt>
                <c:pt idx="2773">
                  <c:v>0</c:v>
                </c:pt>
                <c:pt idx="2774">
                  <c:v>0</c:v>
                </c:pt>
                <c:pt idx="2775">
                  <c:v>0</c:v>
                </c:pt>
                <c:pt idx="2776">
                  <c:v>0</c:v>
                </c:pt>
                <c:pt idx="2777">
                  <c:v>0</c:v>
                </c:pt>
                <c:pt idx="2778">
                  <c:v>0</c:v>
                </c:pt>
                <c:pt idx="2779">
                  <c:v>0</c:v>
                </c:pt>
                <c:pt idx="2780">
                  <c:v>0</c:v>
                </c:pt>
                <c:pt idx="2781">
                  <c:v>0</c:v>
                </c:pt>
                <c:pt idx="2782">
                  <c:v>0</c:v>
                </c:pt>
                <c:pt idx="2783">
                  <c:v>0</c:v>
                </c:pt>
                <c:pt idx="2784">
                  <c:v>0</c:v>
                </c:pt>
                <c:pt idx="2785">
                  <c:v>0</c:v>
                </c:pt>
                <c:pt idx="2786">
                  <c:v>0</c:v>
                </c:pt>
                <c:pt idx="2787">
                  <c:v>0</c:v>
                </c:pt>
                <c:pt idx="2788">
                  <c:v>0</c:v>
                </c:pt>
                <c:pt idx="2789">
                  <c:v>0</c:v>
                </c:pt>
                <c:pt idx="2790">
                  <c:v>0</c:v>
                </c:pt>
                <c:pt idx="2791">
                  <c:v>0</c:v>
                </c:pt>
                <c:pt idx="2792">
                  <c:v>0</c:v>
                </c:pt>
                <c:pt idx="2793">
                  <c:v>0</c:v>
                </c:pt>
                <c:pt idx="2794">
                  <c:v>0</c:v>
                </c:pt>
                <c:pt idx="2795">
                  <c:v>0</c:v>
                </c:pt>
                <c:pt idx="2796">
                  <c:v>0</c:v>
                </c:pt>
                <c:pt idx="2797">
                  <c:v>0</c:v>
                </c:pt>
                <c:pt idx="2798">
                  <c:v>0</c:v>
                </c:pt>
                <c:pt idx="2799">
                  <c:v>0</c:v>
                </c:pt>
                <c:pt idx="2800">
                  <c:v>0</c:v>
                </c:pt>
                <c:pt idx="2801">
                  <c:v>0</c:v>
                </c:pt>
                <c:pt idx="2802">
                  <c:v>0</c:v>
                </c:pt>
                <c:pt idx="2803">
                  <c:v>0</c:v>
                </c:pt>
                <c:pt idx="2804">
                  <c:v>0</c:v>
                </c:pt>
                <c:pt idx="2805">
                  <c:v>0</c:v>
                </c:pt>
                <c:pt idx="2806">
                  <c:v>0</c:v>
                </c:pt>
                <c:pt idx="2807">
                  <c:v>0</c:v>
                </c:pt>
                <c:pt idx="2808">
                  <c:v>0</c:v>
                </c:pt>
                <c:pt idx="2809">
                  <c:v>0</c:v>
                </c:pt>
                <c:pt idx="2810">
                  <c:v>0</c:v>
                </c:pt>
                <c:pt idx="2811">
                  <c:v>0</c:v>
                </c:pt>
                <c:pt idx="2812">
                  <c:v>0</c:v>
                </c:pt>
                <c:pt idx="2813">
                  <c:v>0</c:v>
                </c:pt>
                <c:pt idx="2814">
                  <c:v>0</c:v>
                </c:pt>
                <c:pt idx="2815">
                  <c:v>0</c:v>
                </c:pt>
                <c:pt idx="2816">
                  <c:v>0</c:v>
                </c:pt>
                <c:pt idx="2817">
                  <c:v>0</c:v>
                </c:pt>
                <c:pt idx="2818">
                  <c:v>11.230223714295731</c:v>
                </c:pt>
                <c:pt idx="2819">
                  <c:v>11.873879501313874</c:v>
                </c:pt>
                <c:pt idx="2820">
                  <c:v>12.443360787537085</c:v>
                </c:pt>
                <c:pt idx="2821">
                  <c:v>11.93012165797496</c:v>
                </c:pt>
                <c:pt idx="2822">
                  <c:v>11.223560193471545</c:v>
                </c:pt>
                <c:pt idx="2823">
                  <c:v>11.468194657305897</c:v>
                </c:pt>
                <c:pt idx="2824">
                  <c:v>11.230223714295731</c:v>
                </c:pt>
                <c:pt idx="2825">
                  <c:v>11.230223714295731</c:v>
                </c:pt>
                <c:pt idx="2826">
                  <c:v>10.98923407562455</c:v>
                </c:pt>
                <c:pt idx="2827">
                  <c:v>11.056780042652319</c:v>
                </c:pt>
                <c:pt idx="2828">
                  <c:v>0</c:v>
                </c:pt>
                <c:pt idx="2829">
                  <c:v>10.801532263391637</c:v>
                </c:pt>
                <c:pt idx="2830">
                  <c:v>11.045157749371526</c:v>
                </c:pt>
                <c:pt idx="2831">
                  <c:v>10.923879339663856</c:v>
                </c:pt>
                <c:pt idx="2832">
                  <c:v>10.923879339663856</c:v>
                </c:pt>
                <c:pt idx="2833">
                  <c:v>0</c:v>
                </c:pt>
                <c:pt idx="2834">
                  <c:v>0</c:v>
                </c:pt>
                <c:pt idx="2835">
                  <c:v>10.867747890895616</c:v>
                </c:pt>
                <c:pt idx="2836">
                  <c:v>11.163200534015839</c:v>
                </c:pt>
                <c:pt idx="2837">
                  <c:v>0</c:v>
                </c:pt>
                <c:pt idx="2838">
                  <c:v>0</c:v>
                </c:pt>
                <c:pt idx="2839">
                  <c:v>0</c:v>
                </c:pt>
                <c:pt idx="2840">
                  <c:v>0</c:v>
                </c:pt>
                <c:pt idx="2841">
                  <c:v>0</c:v>
                </c:pt>
                <c:pt idx="2842">
                  <c:v>0</c:v>
                </c:pt>
                <c:pt idx="2843">
                  <c:v>0</c:v>
                </c:pt>
                <c:pt idx="2844">
                  <c:v>0</c:v>
                </c:pt>
                <c:pt idx="2845">
                  <c:v>0</c:v>
                </c:pt>
                <c:pt idx="2846">
                  <c:v>0</c:v>
                </c:pt>
                <c:pt idx="2847">
                  <c:v>0</c:v>
                </c:pt>
                <c:pt idx="2848">
                  <c:v>0</c:v>
                </c:pt>
                <c:pt idx="2849">
                  <c:v>0</c:v>
                </c:pt>
                <c:pt idx="2850">
                  <c:v>0</c:v>
                </c:pt>
                <c:pt idx="2851">
                  <c:v>0</c:v>
                </c:pt>
                <c:pt idx="2852">
                  <c:v>0</c:v>
                </c:pt>
                <c:pt idx="2853">
                  <c:v>0</c:v>
                </c:pt>
                <c:pt idx="2854">
                  <c:v>0</c:v>
                </c:pt>
                <c:pt idx="2855">
                  <c:v>0</c:v>
                </c:pt>
                <c:pt idx="2856">
                  <c:v>0</c:v>
                </c:pt>
                <c:pt idx="2857">
                  <c:v>0</c:v>
                </c:pt>
                <c:pt idx="2858">
                  <c:v>0</c:v>
                </c:pt>
                <c:pt idx="2859">
                  <c:v>0</c:v>
                </c:pt>
                <c:pt idx="2860">
                  <c:v>0</c:v>
                </c:pt>
                <c:pt idx="2861">
                  <c:v>0</c:v>
                </c:pt>
                <c:pt idx="2862">
                  <c:v>0</c:v>
                </c:pt>
                <c:pt idx="2863">
                  <c:v>0</c:v>
                </c:pt>
                <c:pt idx="2864">
                  <c:v>0</c:v>
                </c:pt>
                <c:pt idx="2865">
                  <c:v>0</c:v>
                </c:pt>
                <c:pt idx="2866">
                  <c:v>0</c:v>
                </c:pt>
                <c:pt idx="2867">
                  <c:v>0</c:v>
                </c:pt>
                <c:pt idx="2868">
                  <c:v>0</c:v>
                </c:pt>
                <c:pt idx="2869">
                  <c:v>0</c:v>
                </c:pt>
                <c:pt idx="2870">
                  <c:v>0</c:v>
                </c:pt>
                <c:pt idx="2871">
                  <c:v>0</c:v>
                </c:pt>
                <c:pt idx="2872">
                  <c:v>0</c:v>
                </c:pt>
                <c:pt idx="2873">
                  <c:v>0</c:v>
                </c:pt>
                <c:pt idx="2874">
                  <c:v>0</c:v>
                </c:pt>
                <c:pt idx="2875">
                  <c:v>0</c:v>
                </c:pt>
                <c:pt idx="2876">
                  <c:v>0</c:v>
                </c:pt>
                <c:pt idx="2877">
                  <c:v>0</c:v>
                </c:pt>
                <c:pt idx="2878">
                  <c:v>0</c:v>
                </c:pt>
                <c:pt idx="2879">
                  <c:v>0</c:v>
                </c:pt>
                <c:pt idx="2880">
                  <c:v>0</c:v>
                </c:pt>
                <c:pt idx="2881">
                  <c:v>0</c:v>
                </c:pt>
                <c:pt idx="2882">
                  <c:v>0</c:v>
                </c:pt>
                <c:pt idx="2883">
                  <c:v>0</c:v>
                </c:pt>
                <c:pt idx="2884">
                  <c:v>0</c:v>
                </c:pt>
                <c:pt idx="2885">
                  <c:v>0</c:v>
                </c:pt>
                <c:pt idx="2886">
                  <c:v>0</c:v>
                </c:pt>
                <c:pt idx="2887">
                  <c:v>0</c:v>
                </c:pt>
                <c:pt idx="2888">
                  <c:v>0</c:v>
                </c:pt>
                <c:pt idx="2889">
                  <c:v>0</c:v>
                </c:pt>
                <c:pt idx="2890">
                  <c:v>0</c:v>
                </c:pt>
                <c:pt idx="2891">
                  <c:v>0</c:v>
                </c:pt>
                <c:pt idx="2892">
                  <c:v>0</c:v>
                </c:pt>
                <c:pt idx="2893">
                  <c:v>0</c:v>
                </c:pt>
                <c:pt idx="2894">
                  <c:v>0</c:v>
                </c:pt>
                <c:pt idx="2895">
                  <c:v>0</c:v>
                </c:pt>
                <c:pt idx="2896">
                  <c:v>0</c:v>
                </c:pt>
                <c:pt idx="2897">
                  <c:v>0</c:v>
                </c:pt>
                <c:pt idx="2898">
                  <c:v>0</c:v>
                </c:pt>
                <c:pt idx="2899">
                  <c:v>0</c:v>
                </c:pt>
                <c:pt idx="2900">
                  <c:v>0</c:v>
                </c:pt>
                <c:pt idx="2901">
                  <c:v>0</c:v>
                </c:pt>
                <c:pt idx="2902">
                  <c:v>0</c:v>
                </c:pt>
                <c:pt idx="2903">
                  <c:v>0</c:v>
                </c:pt>
                <c:pt idx="2904">
                  <c:v>0</c:v>
                </c:pt>
                <c:pt idx="2905">
                  <c:v>0</c:v>
                </c:pt>
                <c:pt idx="2906">
                  <c:v>0</c:v>
                </c:pt>
                <c:pt idx="2907">
                  <c:v>0</c:v>
                </c:pt>
                <c:pt idx="2908">
                  <c:v>0</c:v>
                </c:pt>
                <c:pt idx="2909">
                  <c:v>0</c:v>
                </c:pt>
                <c:pt idx="2910">
                  <c:v>0</c:v>
                </c:pt>
                <c:pt idx="2911">
                  <c:v>0</c:v>
                </c:pt>
                <c:pt idx="2912">
                  <c:v>0</c:v>
                </c:pt>
                <c:pt idx="2913">
                  <c:v>0</c:v>
                </c:pt>
                <c:pt idx="2914">
                  <c:v>0</c:v>
                </c:pt>
                <c:pt idx="2915">
                  <c:v>0</c:v>
                </c:pt>
                <c:pt idx="2916">
                  <c:v>0</c:v>
                </c:pt>
                <c:pt idx="2917">
                  <c:v>0</c:v>
                </c:pt>
                <c:pt idx="2918">
                  <c:v>0</c:v>
                </c:pt>
                <c:pt idx="2919">
                  <c:v>0</c:v>
                </c:pt>
                <c:pt idx="2920">
                  <c:v>0</c:v>
                </c:pt>
                <c:pt idx="2921">
                  <c:v>0</c:v>
                </c:pt>
                <c:pt idx="2922">
                  <c:v>0</c:v>
                </c:pt>
                <c:pt idx="2923">
                  <c:v>0</c:v>
                </c:pt>
                <c:pt idx="2924">
                  <c:v>0</c:v>
                </c:pt>
                <c:pt idx="2925">
                  <c:v>0</c:v>
                </c:pt>
                <c:pt idx="2926">
                  <c:v>0</c:v>
                </c:pt>
                <c:pt idx="2927">
                  <c:v>0</c:v>
                </c:pt>
                <c:pt idx="2928">
                  <c:v>0</c:v>
                </c:pt>
                <c:pt idx="2929">
                  <c:v>0</c:v>
                </c:pt>
                <c:pt idx="2930">
                  <c:v>0</c:v>
                </c:pt>
                <c:pt idx="2931">
                  <c:v>0</c:v>
                </c:pt>
                <c:pt idx="2932">
                  <c:v>0</c:v>
                </c:pt>
                <c:pt idx="2933">
                  <c:v>0</c:v>
                </c:pt>
                <c:pt idx="2934">
                  <c:v>0</c:v>
                </c:pt>
                <c:pt idx="2935">
                  <c:v>0</c:v>
                </c:pt>
                <c:pt idx="2936">
                  <c:v>0</c:v>
                </c:pt>
                <c:pt idx="2937">
                  <c:v>0</c:v>
                </c:pt>
                <c:pt idx="2938">
                  <c:v>0</c:v>
                </c:pt>
                <c:pt idx="2939">
                  <c:v>0</c:v>
                </c:pt>
                <c:pt idx="2940">
                  <c:v>0</c:v>
                </c:pt>
                <c:pt idx="2941">
                  <c:v>0</c:v>
                </c:pt>
                <c:pt idx="2942">
                  <c:v>0</c:v>
                </c:pt>
                <c:pt idx="2943">
                  <c:v>0</c:v>
                </c:pt>
                <c:pt idx="2944">
                  <c:v>0</c:v>
                </c:pt>
                <c:pt idx="2945">
                  <c:v>0</c:v>
                </c:pt>
                <c:pt idx="2946">
                  <c:v>0</c:v>
                </c:pt>
                <c:pt idx="2947">
                  <c:v>0</c:v>
                </c:pt>
                <c:pt idx="2948">
                  <c:v>0</c:v>
                </c:pt>
                <c:pt idx="2949">
                  <c:v>0</c:v>
                </c:pt>
                <c:pt idx="2950">
                  <c:v>0</c:v>
                </c:pt>
                <c:pt idx="2951">
                  <c:v>0</c:v>
                </c:pt>
                <c:pt idx="2952">
                  <c:v>0</c:v>
                </c:pt>
                <c:pt idx="2953">
                  <c:v>0</c:v>
                </c:pt>
                <c:pt idx="2954">
                  <c:v>0</c:v>
                </c:pt>
                <c:pt idx="2955">
                  <c:v>0</c:v>
                </c:pt>
                <c:pt idx="2956">
                  <c:v>0</c:v>
                </c:pt>
                <c:pt idx="2957">
                  <c:v>0</c:v>
                </c:pt>
                <c:pt idx="2958">
                  <c:v>0</c:v>
                </c:pt>
                <c:pt idx="2959">
                  <c:v>0</c:v>
                </c:pt>
                <c:pt idx="2960">
                  <c:v>0</c:v>
                </c:pt>
                <c:pt idx="2961">
                  <c:v>0</c:v>
                </c:pt>
                <c:pt idx="2962">
                  <c:v>0</c:v>
                </c:pt>
                <c:pt idx="2963">
                  <c:v>0</c:v>
                </c:pt>
                <c:pt idx="2964">
                  <c:v>0</c:v>
                </c:pt>
                <c:pt idx="2965">
                  <c:v>0</c:v>
                </c:pt>
                <c:pt idx="2966">
                  <c:v>0</c:v>
                </c:pt>
                <c:pt idx="2967">
                  <c:v>0</c:v>
                </c:pt>
                <c:pt idx="2968">
                  <c:v>0</c:v>
                </c:pt>
                <c:pt idx="2969">
                  <c:v>0</c:v>
                </c:pt>
                <c:pt idx="2970">
                  <c:v>0</c:v>
                </c:pt>
                <c:pt idx="2971">
                  <c:v>0</c:v>
                </c:pt>
                <c:pt idx="2972">
                  <c:v>0</c:v>
                </c:pt>
                <c:pt idx="2973">
                  <c:v>0</c:v>
                </c:pt>
                <c:pt idx="2974">
                  <c:v>0</c:v>
                </c:pt>
                <c:pt idx="2975">
                  <c:v>0</c:v>
                </c:pt>
                <c:pt idx="2976">
                  <c:v>0</c:v>
                </c:pt>
                <c:pt idx="2977">
                  <c:v>0</c:v>
                </c:pt>
                <c:pt idx="2978">
                  <c:v>0</c:v>
                </c:pt>
                <c:pt idx="2979">
                  <c:v>0</c:v>
                </c:pt>
                <c:pt idx="2980">
                  <c:v>0</c:v>
                </c:pt>
                <c:pt idx="2981">
                  <c:v>0</c:v>
                </c:pt>
                <c:pt idx="2982">
                  <c:v>0</c:v>
                </c:pt>
                <c:pt idx="2983">
                  <c:v>0</c:v>
                </c:pt>
                <c:pt idx="2984">
                  <c:v>0</c:v>
                </c:pt>
                <c:pt idx="2985">
                  <c:v>0</c:v>
                </c:pt>
                <c:pt idx="2986">
                  <c:v>0</c:v>
                </c:pt>
                <c:pt idx="2987">
                  <c:v>0</c:v>
                </c:pt>
                <c:pt idx="2988">
                  <c:v>0</c:v>
                </c:pt>
                <c:pt idx="2989">
                  <c:v>0</c:v>
                </c:pt>
                <c:pt idx="2990">
                  <c:v>0</c:v>
                </c:pt>
                <c:pt idx="2991">
                  <c:v>0</c:v>
                </c:pt>
                <c:pt idx="2992">
                  <c:v>0</c:v>
                </c:pt>
                <c:pt idx="2993">
                  <c:v>0</c:v>
                </c:pt>
                <c:pt idx="2994">
                  <c:v>0</c:v>
                </c:pt>
                <c:pt idx="2995">
                  <c:v>0</c:v>
                </c:pt>
                <c:pt idx="2996">
                  <c:v>0</c:v>
                </c:pt>
                <c:pt idx="2997">
                  <c:v>0</c:v>
                </c:pt>
                <c:pt idx="2998">
                  <c:v>0</c:v>
                </c:pt>
                <c:pt idx="2999">
                  <c:v>0</c:v>
                </c:pt>
                <c:pt idx="3000">
                  <c:v>0</c:v>
                </c:pt>
                <c:pt idx="3001">
                  <c:v>0</c:v>
                </c:pt>
                <c:pt idx="3002">
                  <c:v>0</c:v>
                </c:pt>
                <c:pt idx="3003">
                  <c:v>0</c:v>
                </c:pt>
                <c:pt idx="3004">
                  <c:v>0</c:v>
                </c:pt>
                <c:pt idx="3005">
                  <c:v>0</c:v>
                </c:pt>
                <c:pt idx="3006">
                  <c:v>0</c:v>
                </c:pt>
                <c:pt idx="3007">
                  <c:v>0</c:v>
                </c:pt>
                <c:pt idx="3008">
                  <c:v>0</c:v>
                </c:pt>
                <c:pt idx="3009">
                  <c:v>0</c:v>
                </c:pt>
                <c:pt idx="3010">
                  <c:v>0</c:v>
                </c:pt>
                <c:pt idx="3011">
                  <c:v>0</c:v>
                </c:pt>
                <c:pt idx="3012">
                  <c:v>0</c:v>
                </c:pt>
                <c:pt idx="3013">
                  <c:v>0</c:v>
                </c:pt>
                <c:pt idx="3014">
                  <c:v>0</c:v>
                </c:pt>
                <c:pt idx="3015">
                  <c:v>0</c:v>
                </c:pt>
                <c:pt idx="3016">
                  <c:v>0</c:v>
                </c:pt>
                <c:pt idx="3017">
                  <c:v>0</c:v>
                </c:pt>
                <c:pt idx="3018">
                  <c:v>0</c:v>
                </c:pt>
                <c:pt idx="3019">
                  <c:v>0</c:v>
                </c:pt>
                <c:pt idx="3020">
                  <c:v>0</c:v>
                </c:pt>
                <c:pt idx="3021">
                  <c:v>0</c:v>
                </c:pt>
                <c:pt idx="3022">
                  <c:v>0</c:v>
                </c:pt>
                <c:pt idx="3023">
                  <c:v>0</c:v>
                </c:pt>
                <c:pt idx="3024">
                  <c:v>0</c:v>
                </c:pt>
                <c:pt idx="3025">
                  <c:v>0</c:v>
                </c:pt>
                <c:pt idx="3026">
                  <c:v>0</c:v>
                </c:pt>
                <c:pt idx="3027">
                  <c:v>0</c:v>
                </c:pt>
                <c:pt idx="3028">
                  <c:v>0</c:v>
                </c:pt>
                <c:pt idx="3029">
                  <c:v>0</c:v>
                </c:pt>
                <c:pt idx="3030">
                  <c:v>0</c:v>
                </c:pt>
                <c:pt idx="3031">
                  <c:v>0</c:v>
                </c:pt>
                <c:pt idx="3032">
                  <c:v>0</c:v>
                </c:pt>
                <c:pt idx="3033">
                  <c:v>0</c:v>
                </c:pt>
                <c:pt idx="3034">
                  <c:v>0</c:v>
                </c:pt>
                <c:pt idx="3035">
                  <c:v>0</c:v>
                </c:pt>
                <c:pt idx="3036">
                  <c:v>0</c:v>
                </c:pt>
                <c:pt idx="3037">
                  <c:v>0</c:v>
                </c:pt>
                <c:pt idx="3038">
                  <c:v>11.928498207133364</c:v>
                </c:pt>
                <c:pt idx="3039">
                  <c:v>0</c:v>
                </c:pt>
                <c:pt idx="3040">
                  <c:v>0</c:v>
                </c:pt>
                <c:pt idx="3041">
                  <c:v>0</c:v>
                </c:pt>
                <c:pt idx="3042">
                  <c:v>0</c:v>
                </c:pt>
                <c:pt idx="3043">
                  <c:v>0</c:v>
                </c:pt>
                <c:pt idx="3044">
                  <c:v>0</c:v>
                </c:pt>
                <c:pt idx="3045">
                  <c:v>0</c:v>
                </c:pt>
                <c:pt idx="3046">
                  <c:v>0</c:v>
                </c:pt>
                <c:pt idx="3047">
                  <c:v>0</c:v>
                </c:pt>
                <c:pt idx="3048">
                  <c:v>0</c:v>
                </c:pt>
                <c:pt idx="3049">
                  <c:v>0</c:v>
                </c:pt>
                <c:pt idx="3050">
                  <c:v>0</c:v>
                </c:pt>
                <c:pt idx="3051">
                  <c:v>0</c:v>
                </c:pt>
                <c:pt idx="3052">
                  <c:v>0</c:v>
                </c:pt>
                <c:pt idx="3053">
                  <c:v>0</c:v>
                </c:pt>
                <c:pt idx="3054">
                  <c:v>0</c:v>
                </c:pt>
                <c:pt idx="3055">
                  <c:v>0</c:v>
                </c:pt>
                <c:pt idx="3056">
                  <c:v>0</c:v>
                </c:pt>
                <c:pt idx="3057">
                  <c:v>0</c:v>
                </c:pt>
                <c:pt idx="3058">
                  <c:v>0</c:v>
                </c:pt>
                <c:pt idx="3059">
                  <c:v>0</c:v>
                </c:pt>
                <c:pt idx="3060">
                  <c:v>0</c:v>
                </c:pt>
                <c:pt idx="3061">
                  <c:v>0</c:v>
                </c:pt>
                <c:pt idx="3062">
                  <c:v>0</c:v>
                </c:pt>
                <c:pt idx="3063">
                  <c:v>0</c:v>
                </c:pt>
                <c:pt idx="3064">
                  <c:v>0</c:v>
                </c:pt>
                <c:pt idx="3065">
                  <c:v>0</c:v>
                </c:pt>
                <c:pt idx="3066">
                  <c:v>0</c:v>
                </c:pt>
                <c:pt idx="3067">
                  <c:v>0</c:v>
                </c:pt>
                <c:pt idx="3068">
                  <c:v>0</c:v>
                </c:pt>
                <c:pt idx="3069">
                  <c:v>0</c:v>
                </c:pt>
                <c:pt idx="3070">
                  <c:v>0</c:v>
                </c:pt>
                <c:pt idx="3071">
                  <c:v>0</c:v>
                </c:pt>
                <c:pt idx="3072">
                  <c:v>0</c:v>
                </c:pt>
                <c:pt idx="3073">
                  <c:v>0</c:v>
                </c:pt>
                <c:pt idx="3074">
                  <c:v>0</c:v>
                </c:pt>
                <c:pt idx="3075">
                  <c:v>0</c:v>
                </c:pt>
                <c:pt idx="3076">
                  <c:v>0</c:v>
                </c:pt>
                <c:pt idx="3077">
                  <c:v>0</c:v>
                </c:pt>
                <c:pt idx="3078">
                  <c:v>0</c:v>
                </c:pt>
                <c:pt idx="3079">
                  <c:v>0</c:v>
                </c:pt>
                <c:pt idx="3080">
                  <c:v>0</c:v>
                </c:pt>
                <c:pt idx="3081">
                  <c:v>0</c:v>
                </c:pt>
                <c:pt idx="3082">
                  <c:v>0</c:v>
                </c:pt>
                <c:pt idx="3083">
                  <c:v>0</c:v>
                </c:pt>
                <c:pt idx="3084">
                  <c:v>0</c:v>
                </c:pt>
                <c:pt idx="3085">
                  <c:v>0</c:v>
                </c:pt>
                <c:pt idx="3086">
                  <c:v>0</c:v>
                </c:pt>
                <c:pt idx="3087">
                  <c:v>0</c:v>
                </c:pt>
                <c:pt idx="3088">
                  <c:v>0</c:v>
                </c:pt>
                <c:pt idx="3089">
                  <c:v>0</c:v>
                </c:pt>
                <c:pt idx="3090">
                  <c:v>0</c:v>
                </c:pt>
                <c:pt idx="3091">
                  <c:v>0</c:v>
                </c:pt>
                <c:pt idx="3092">
                  <c:v>0</c:v>
                </c:pt>
                <c:pt idx="3093">
                  <c:v>0</c:v>
                </c:pt>
                <c:pt idx="3094">
                  <c:v>0</c:v>
                </c:pt>
                <c:pt idx="3095">
                  <c:v>0</c:v>
                </c:pt>
                <c:pt idx="3096">
                  <c:v>0</c:v>
                </c:pt>
                <c:pt idx="3097">
                  <c:v>0</c:v>
                </c:pt>
                <c:pt idx="3098">
                  <c:v>0</c:v>
                </c:pt>
                <c:pt idx="3099">
                  <c:v>0</c:v>
                </c:pt>
                <c:pt idx="3100">
                  <c:v>0</c:v>
                </c:pt>
                <c:pt idx="3101">
                  <c:v>0</c:v>
                </c:pt>
                <c:pt idx="3102">
                  <c:v>0</c:v>
                </c:pt>
                <c:pt idx="3103">
                  <c:v>0</c:v>
                </c:pt>
                <c:pt idx="3104">
                  <c:v>0</c:v>
                </c:pt>
                <c:pt idx="3105">
                  <c:v>0</c:v>
                </c:pt>
                <c:pt idx="3106">
                  <c:v>0</c:v>
                </c:pt>
                <c:pt idx="3107">
                  <c:v>0</c:v>
                </c:pt>
                <c:pt idx="3108">
                  <c:v>0</c:v>
                </c:pt>
                <c:pt idx="3109">
                  <c:v>0</c:v>
                </c:pt>
                <c:pt idx="3110">
                  <c:v>0</c:v>
                </c:pt>
                <c:pt idx="3111">
                  <c:v>13.954624150843607</c:v>
                </c:pt>
                <c:pt idx="3112">
                  <c:v>0</c:v>
                </c:pt>
                <c:pt idx="3113">
                  <c:v>11.166115514092901</c:v>
                </c:pt>
                <c:pt idx="3114">
                  <c:v>0</c:v>
                </c:pt>
                <c:pt idx="3115">
                  <c:v>0</c:v>
                </c:pt>
                <c:pt idx="3116">
                  <c:v>0</c:v>
                </c:pt>
                <c:pt idx="3117">
                  <c:v>0</c:v>
                </c:pt>
                <c:pt idx="3118">
                  <c:v>0</c:v>
                </c:pt>
                <c:pt idx="3119">
                  <c:v>0</c:v>
                </c:pt>
                <c:pt idx="3120">
                  <c:v>0</c:v>
                </c:pt>
                <c:pt idx="3121">
                  <c:v>0</c:v>
                </c:pt>
                <c:pt idx="3122">
                  <c:v>0</c:v>
                </c:pt>
                <c:pt idx="3123">
                  <c:v>0</c:v>
                </c:pt>
                <c:pt idx="3124">
                  <c:v>0</c:v>
                </c:pt>
                <c:pt idx="3125">
                  <c:v>0</c:v>
                </c:pt>
                <c:pt idx="3126">
                  <c:v>0</c:v>
                </c:pt>
                <c:pt idx="3127">
                  <c:v>0</c:v>
                </c:pt>
                <c:pt idx="3128">
                  <c:v>0</c:v>
                </c:pt>
                <c:pt idx="3129">
                  <c:v>0</c:v>
                </c:pt>
                <c:pt idx="3130">
                  <c:v>0</c:v>
                </c:pt>
                <c:pt idx="3131">
                  <c:v>0</c:v>
                </c:pt>
                <c:pt idx="3132">
                  <c:v>0</c:v>
                </c:pt>
                <c:pt idx="3133">
                  <c:v>12.517423199486094</c:v>
                </c:pt>
                <c:pt idx="3134">
                  <c:v>0</c:v>
                </c:pt>
                <c:pt idx="3135">
                  <c:v>0</c:v>
                </c:pt>
                <c:pt idx="3136">
                  <c:v>0</c:v>
                </c:pt>
                <c:pt idx="3137">
                  <c:v>0</c:v>
                </c:pt>
                <c:pt idx="3138">
                  <c:v>0</c:v>
                </c:pt>
                <c:pt idx="3139">
                  <c:v>0</c:v>
                </c:pt>
                <c:pt idx="3140">
                  <c:v>0</c:v>
                </c:pt>
                <c:pt idx="3141">
                  <c:v>0</c:v>
                </c:pt>
                <c:pt idx="3142">
                  <c:v>0</c:v>
                </c:pt>
                <c:pt idx="3143">
                  <c:v>0</c:v>
                </c:pt>
                <c:pt idx="3144">
                  <c:v>0</c:v>
                </c:pt>
                <c:pt idx="3145">
                  <c:v>0</c:v>
                </c:pt>
                <c:pt idx="3146">
                  <c:v>0</c:v>
                </c:pt>
                <c:pt idx="3147">
                  <c:v>0</c:v>
                </c:pt>
                <c:pt idx="3148">
                  <c:v>0</c:v>
                </c:pt>
                <c:pt idx="3149">
                  <c:v>0</c:v>
                </c:pt>
                <c:pt idx="3150">
                  <c:v>0</c:v>
                </c:pt>
                <c:pt idx="3151">
                  <c:v>0</c:v>
                </c:pt>
                <c:pt idx="3152">
                  <c:v>0</c:v>
                </c:pt>
                <c:pt idx="3153">
                  <c:v>0</c:v>
                </c:pt>
                <c:pt idx="3154">
                  <c:v>0</c:v>
                </c:pt>
                <c:pt idx="3155">
                  <c:v>0</c:v>
                </c:pt>
                <c:pt idx="3156">
                  <c:v>0</c:v>
                </c:pt>
                <c:pt idx="3157">
                  <c:v>0</c:v>
                </c:pt>
                <c:pt idx="3158">
                  <c:v>0</c:v>
                </c:pt>
                <c:pt idx="3159">
                  <c:v>0</c:v>
                </c:pt>
                <c:pt idx="3160">
                  <c:v>0</c:v>
                </c:pt>
                <c:pt idx="3161">
                  <c:v>0</c:v>
                </c:pt>
                <c:pt idx="3162">
                  <c:v>0</c:v>
                </c:pt>
                <c:pt idx="3163">
                  <c:v>0</c:v>
                </c:pt>
                <c:pt idx="3164">
                  <c:v>0</c:v>
                </c:pt>
                <c:pt idx="3165">
                  <c:v>0</c:v>
                </c:pt>
                <c:pt idx="3166">
                  <c:v>0</c:v>
                </c:pt>
                <c:pt idx="3167">
                  <c:v>0</c:v>
                </c:pt>
                <c:pt idx="3168">
                  <c:v>0</c:v>
                </c:pt>
                <c:pt idx="3169">
                  <c:v>0</c:v>
                </c:pt>
                <c:pt idx="3170">
                  <c:v>0</c:v>
                </c:pt>
                <c:pt idx="3171">
                  <c:v>0</c:v>
                </c:pt>
                <c:pt idx="3172">
                  <c:v>0</c:v>
                </c:pt>
                <c:pt idx="3173">
                  <c:v>0</c:v>
                </c:pt>
                <c:pt idx="3174">
                  <c:v>0</c:v>
                </c:pt>
                <c:pt idx="3175">
                  <c:v>0</c:v>
                </c:pt>
                <c:pt idx="3176">
                  <c:v>0</c:v>
                </c:pt>
                <c:pt idx="3177">
                  <c:v>0</c:v>
                </c:pt>
                <c:pt idx="3178">
                  <c:v>0</c:v>
                </c:pt>
                <c:pt idx="3179">
                  <c:v>0</c:v>
                </c:pt>
                <c:pt idx="3180">
                  <c:v>0</c:v>
                </c:pt>
                <c:pt idx="3181">
                  <c:v>0</c:v>
                </c:pt>
                <c:pt idx="3182">
                  <c:v>0</c:v>
                </c:pt>
                <c:pt idx="3183">
                  <c:v>0</c:v>
                </c:pt>
                <c:pt idx="3184">
                  <c:v>0</c:v>
                </c:pt>
                <c:pt idx="3185">
                  <c:v>0</c:v>
                </c:pt>
                <c:pt idx="3186">
                  <c:v>0</c:v>
                </c:pt>
                <c:pt idx="3187">
                  <c:v>0</c:v>
                </c:pt>
                <c:pt idx="3188">
                  <c:v>0</c:v>
                </c:pt>
                <c:pt idx="3189">
                  <c:v>0</c:v>
                </c:pt>
                <c:pt idx="3190">
                  <c:v>0</c:v>
                </c:pt>
                <c:pt idx="3191">
                  <c:v>0</c:v>
                </c:pt>
                <c:pt idx="3192">
                  <c:v>0</c:v>
                </c:pt>
                <c:pt idx="3193">
                  <c:v>0</c:v>
                </c:pt>
                <c:pt idx="3194">
                  <c:v>0</c:v>
                </c:pt>
                <c:pt idx="3195">
                  <c:v>0</c:v>
                </c:pt>
                <c:pt idx="3196">
                  <c:v>0</c:v>
                </c:pt>
                <c:pt idx="3197">
                  <c:v>0</c:v>
                </c:pt>
                <c:pt idx="3198">
                  <c:v>0</c:v>
                </c:pt>
                <c:pt idx="3199">
                  <c:v>0</c:v>
                </c:pt>
                <c:pt idx="3200">
                  <c:v>0</c:v>
                </c:pt>
                <c:pt idx="3201">
                  <c:v>0</c:v>
                </c:pt>
                <c:pt idx="3202">
                  <c:v>0</c:v>
                </c:pt>
                <c:pt idx="3203">
                  <c:v>0</c:v>
                </c:pt>
                <c:pt idx="3204">
                  <c:v>0</c:v>
                </c:pt>
                <c:pt idx="3205">
                  <c:v>0</c:v>
                </c:pt>
                <c:pt idx="3206">
                  <c:v>0</c:v>
                </c:pt>
                <c:pt idx="3207">
                  <c:v>0</c:v>
                </c:pt>
                <c:pt idx="3208">
                  <c:v>0</c:v>
                </c:pt>
                <c:pt idx="3209">
                  <c:v>0</c:v>
                </c:pt>
                <c:pt idx="3210">
                  <c:v>0</c:v>
                </c:pt>
                <c:pt idx="3211">
                  <c:v>0</c:v>
                </c:pt>
                <c:pt idx="3212">
                  <c:v>0</c:v>
                </c:pt>
                <c:pt idx="3213">
                  <c:v>0</c:v>
                </c:pt>
                <c:pt idx="3214">
                  <c:v>0</c:v>
                </c:pt>
                <c:pt idx="3215">
                  <c:v>0</c:v>
                </c:pt>
                <c:pt idx="3216">
                  <c:v>0</c:v>
                </c:pt>
                <c:pt idx="3217">
                  <c:v>0</c:v>
                </c:pt>
                <c:pt idx="3218">
                  <c:v>0</c:v>
                </c:pt>
                <c:pt idx="3219">
                  <c:v>0</c:v>
                </c:pt>
                <c:pt idx="3220">
                  <c:v>0</c:v>
                </c:pt>
                <c:pt idx="3221">
                  <c:v>0</c:v>
                </c:pt>
                <c:pt idx="3222">
                  <c:v>0</c:v>
                </c:pt>
                <c:pt idx="3223">
                  <c:v>0</c:v>
                </c:pt>
                <c:pt idx="3224">
                  <c:v>0</c:v>
                </c:pt>
                <c:pt idx="3225">
                  <c:v>0</c:v>
                </c:pt>
                <c:pt idx="3226">
                  <c:v>0</c:v>
                </c:pt>
                <c:pt idx="3227">
                  <c:v>0</c:v>
                </c:pt>
                <c:pt idx="3228">
                  <c:v>0</c:v>
                </c:pt>
                <c:pt idx="3229">
                  <c:v>0</c:v>
                </c:pt>
                <c:pt idx="3230">
                  <c:v>0</c:v>
                </c:pt>
                <c:pt idx="3231">
                  <c:v>12.273433063039581</c:v>
                </c:pt>
                <c:pt idx="3232">
                  <c:v>13.055005066123572</c:v>
                </c:pt>
                <c:pt idx="3233">
                  <c:v>12.159824304277357</c:v>
                </c:pt>
                <c:pt idx="3234">
                  <c:v>11.464627122442227</c:v>
                </c:pt>
                <c:pt idx="3235">
                  <c:v>11.580200183997844</c:v>
                </c:pt>
                <c:pt idx="3236">
                  <c:v>11.345589729211946</c:v>
                </c:pt>
                <c:pt idx="3237">
                  <c:v>12.045489049390143</c:v>
                </c:pt>
                <c:pt idx="3238">
                  <c:v>11.521686319377611</c:v>
                </c:pt>
                <c:pt idx="3239">
                  <c:v>11.522985240648902</c:v>
                </c:pt>
                <c:pt idx="3240">
                  <c:v>11.103268798871785</c:v>
                </c:pt>
                <c:pt idx="3241">
                  <c:v>0</c:v>
                </c:pt>
                <c:pt idx="3242">
                  <c:v>0</c:v>
                </c:pt>
                <c:pt idx="3243">
                  <c:v>0</c:v>
                </c:pt>
                <c:pt idx="3244">
                  <c:v>0</c:v>
                </c:pt>
                <c:pt idx="3245">
                  <c:v>0</c:v>
                </c:pt>
                <c:pt idx="3246">
                  <c:v>0</c:v>
                </c:pt>
                <c:pt idx="3247">
                  <c:v>0</c:v>
                </c:pt>
                <c:pt idx="3248">
                  <c:v>0</c:v>
                </c:pt>
                <c:pt idx="3249">
                  <c:v>0</c:v>
                </c:pt>
                <c:pt idx="3250">
                  <c:v>0</c:v>
                </c:pt>
                <c:pt idx="3251">
                  <c:v>0</c:v>
                </c:pt>
                <c:pt idx="3252">
                  <c:v>0</c:v>
                </c:pt>
                <c:pt idx="3253">
                  <c:v>0</c:v>
                </c:pt>
                <c:pt idx="3254">
                  <c:v>0</c:v>
                </c:pt>
                <c:pt idx="3255">
                  <c:v>0</c:v>
                </c:pt>
                <c:pt idx="3256">
                  <c:v>0</c:v>
                </c:pt>
                <c:pt idx="3257">
                  <c:v>0</c:v>
                </c:pt>
                <c:pt idx="3258">
                  <c:v>0</c:v>
                </c:pt>
                <c:pt idx="3259">
                  <c:v>0</c:v>
                </c:pt>
                <c:pt idx="3260">
                  <c:v>0</c:v>
                </c:pt>
                <c:pt idx="3261">
                  <c:v>0</c:v>
                </c:pt>
                <c:pt idx="3262">
                  <c:v>0</c:v>
                </c:pt>
                <c:pt idx="3263">
                  <c:v>0</c:v>
                </c:pt>
                <c:pt idx="3264">
                  <c:v>0</c:v>
                </c:pt>
                <c:pt idx="3265">
                  <c:v>0</c:v>
                </c:pt>
                <c:pt idx="3266">
                  <c:v>0</c:v>
                </c:pt>
                <c:pt idx="3267">
                  <c:v>0</c:v>
                </c:pt>
                <c:pt idx="3268">
                  <c:v>0</c:v>
                </c:pt>
                <c:pt idx="3269">
                  <c:v>0</c:v>
                </c:pt>
                <c:pt idx="3270">
                  <c:v>0</c:v>
                </c:pt>
                <c:pt idx="3271">
                  <c:v>0</c:v>
                </c:pt>
                <c:pt idx="3272">
                  <c:v>0</c:v>
                </c:pt>
                <c:pt idx="3273">
                  <c:v>0</c:v>
                </c:pt>
                <c:pt idx="3274">
                  <c:v>0</c:v>
                </c:pt>
                <c:pt idx="3275">
                  <c:v>0</c:v>
                </c:pt>
                <c:pt idx="3276">
                  <c:v>0</c:v>
                </c:pt>
                <c:pt idx="3277">
                  <c:v>0</c:v>
                </c:pt>
                <c:pt idx="3278">
                  <c:v>0</c:v>
                </c:pt>
                <c:pt idx="3279">
                  <c:v>0</c:v>
                </c:pt>
                <c:pt idx="3280">
                  <c:v>0</c:v>
                </c:pt>
                <c:pt idx="3281">
                  <c:v>0</c:v>
                </c:pt>
                <c:pt idx="3282">
                  <c:v>0</c:v>
                </c:pt>
                <c:pt idx="3283">
                  <c:v>0</c:v>
                </c:pt>
                <c:pt idx="3284">
                  <c:v>0</c:v>
                </c:pt>
                <c:pt idx="3285">
                  <c:v>0</c:v>
                </c:pt>
                <c:pt idx="3286">
                  <c:v>0</c:v>
                </c:pt>
                <c:pt idx="3287">
                  <c:v>0</c:v>
                </c:pt>
                <c:pt idx="3288">
                  <c:v>0</c:v>
                </c:pt>
                <c:pt idx="3289">
                  <c:v>0</c:v>
                </c:pt>
                <c:pt idx="3290">
                  <c:v>0</c:v>
                </c:pt>
                <c:pt idx="3291">
                  <c:v>0</c:v>
                </c:pt>
                <c:pt idx="3292">
                  <c:v>0</c:v>
                </c:pt>
                <c:pt idx="3293">
                  <c:v>0</c:v>
                </c:pt>
                <c:pt idx="3294">
                  <c:v>0</c:v>
                </c:pt>
                <c:pt idx="3295">
                  <c:v>0</c:v>
                </c:pt>
                <c:pt idx="3296">
                  <c:v>0</c:v>
                </c:pt>
                <c:pt idx="3297">
                  <c:v>0</c:v>
                </c:pt>
                <c:pt idx="3298">
                  <c:v>0</c:v>
                </c:pt>
                <c:pt idx="3299">
                  <c:v>0</c:v>
                </c:pt>
                <c:pt idx="3300">
                  <c:v>0</c:v>
                </c:pt>
                <c:pt idx="3301">
                  <c:v>0</c:v>
                </c:pt>
                <c:pt idx="3302">
                  <c:v>0</c:v>
                </c:pt>
                <c:pt idx="3303">
                  <c:v>0</c:v>
                </c:pt>
                <c:pt idx="3304">
                  <c:v>0</c:v>
                </c:pt>
                <c:pt idx="3305">
                  <c:v>0</c:v>
                </c:pt>
                <c:pt idx="3306">
                  <c:v>0</c:v>
                </c:pt>
                <c:pt idx="3307">
                  <c:v>0</c:v>
                </c:pt>
                <c:pt idx="3308">
                  <c:v>0</c:v>
                </c:pt>
                <c:pt idx="3309">
                  <c:v>0</c:v>
                </c:pt>
                <c:pt idx="3310">
                  <c:v>0</c:v>
                </c:pt>
                <c:pt idx="3311">
                  <c:v>0</c:v>
                </c:pt>
                <c:pt idx="3312">
                  <c:v>0</c:v>
                </c:pt>
                <c:pt idx="3313">
                  <c:v>0</c:v>
                </c:pt>
                <c:pt idx="3314">
                  <c:v>0</c:v>
                </c:pt>
                <c:pt idx="3315">
                  <c:v>0</c:v>
                </c:pt>
                <c:pt idx="3316">
                  <c:v>0</c:v>
                </c:pt>
                <c:pt idx="3317">
                  <c:v>0</c:v>
                </c:pt>
                <c:pt idx="3318">
                  <c:v>0</c:v>
                </c:pt>
                <c:pt idx="3319">
                  <c:v>0</c:v>
                </c:pt>
                <c:pt idx="3320">
                  <c:v>0</c:v>
                </c:pt>
                <c:pt idx="3321">
                  <c:v>0</c:v>
                </c:pt>
                <c:pt idx="3322">
                  <c:v>0</c:v>
                </c:pt>
                <c:pt idx="3323">
                  <c:v>0</c:v>
                </c:pt>
                <c:pt idx="3324">
                  <c:v>0</c:v>
                </c:pt>
                <c:pt idx="3325">
                  <c:v>0</c:v>
                </c:pt>
                <c:pt idx="3326">
                  <c:v>0</c:v>
                </c:pt>
                <c:pt idx="3327">
                  <c:v>0</c:v>
                </c:pt>
                <c:pt idx="3328">
                  <c:v>0</c:v>
                </c:pt>
                <c:pt idx="3329">
                  <c:v>0</c:v>
                </c:pt>
                <c:pt idx="3330">
                  <c:v>0</c:v>
                </c:pt>
                <c:pt idx="3331">
                  <c:v>0</c:v>
                </c:pt>
                <c:pt idx="3332">
                  <c:v>0</c:v>
                </c:pt>
                <c:pt idx="3333">
                  <c:v>0</c:v>
                </c:pt>
                <c:pt idx="3334">
                  <c:v>0</c:v>
                </c:pt>
                <c:pt idx="3335">
                  <c:v>0</c:v>
                </c:pt>
                <c:pt idx="3336">
                  <c:v>0</c:v>
                </c:pt>
                <c:pt idx="3337">
                  <c:v>0</c:v>
                </c:pt>
                <c:pt idx="3338">
                  <c:v>0</c:v>
                </c:pt>
                <c:pt idx="3339">
                  <c:v>0</c:v>
                </c:pt>
                <c:pt idx="3340">
                  <c:v>0</c:v>
                </c:pt>
                <c:pt idx="3341">
                  <c:v>0</c:v>
                </c:pt>
                <c:pt idx="3342">
                  <c:v>0</c:v>
                </c:pt>
                <c:pt idx="3343">
                  <c:v>10.985391995030032</c:v>
                </c:pt>
                <c:pt idx="3344">
                  <c:v>0</c:v>
                </c:pt>
                <c:pt idx="3345">
                  <c:v>0</c:v>
                </c:pt>
                <c:pt idx="3346">
                  <c:v>0</c:v>
                </c:pt>
                <c:pt idx="3347">
                  <c:v>0</c:v>
                </c:pt>
                <c:pt idx="3348">
                  <c:v>0</c:v>
                </c:pt>
                <c:pt idx="3349">
                  <c:v>11.421295281215189</c:v>
                </c:pt>
                <c:pt idx="3350">
                  <c:v>0</c:v>
                </c:pt>
                <c:pt idx="3351">
                  <c:v>10.87932925573725</c:v>
                </c:pt>
                <c:pt idx="3352">
                  <c:v>10.883144641086853</c:v>
                </c:pt>
                <c:pt idx="3353">
                  <c:v>11.563511635360619</c:v>
                </c:pt>
                <c:pt idx="3354">
                  <c:v>0</c:v>
                </c:pt>
                <c:pt idx="3355">
                  <c:v>13.036798568942011</c:v>
                </c:pt>
                <c:pt idx="3356">
                  <c:v>14.830222674247148</c:v>
                </c:pt>
                <c:pt idx="3357">
                  <c:v>13.639615822379408</c:v>
                </c:pt>
                <c:pt idx="3358">
                  <c:v>11.844898792120128</c:v>
                </c:pt>
                <c:pt idx="3359">
                  <c:v>11.877945353629574</c:v>
                </c:pt>
                <c:pt idx="3360">
                  <c:v>11.632505548798742</c:v>
                </c:pt>
                <c:pt idx="3361">
                  <c:v>11.389366106598498</c:v>
                </c:pt>
                <c:pt idx="3362">
                  <c:v>0</c:v>
                </c:pt>
                <c:pt idx="3363">
                  <c:v>0</c:v>
                </c:pt>
                <c:pt idx="3364">
                  <c:v>0</c:v>
                </c:pt>
                <c:pt idx="3365">
                  <c:v>0</c:v>
                </c:pt>
                <c:pt idx="3366">
                  <c:v>0</c:v>
                </c:pt>
                <c:pt idx="3367">
                  <c:v>0</c:v>
                </c:pt>
                <c:pt idx="3368">
                  <c:v>0</c:v>
                </c:pt>
                <c:pt idx="3369">
                  <c:v>0</c:v>
                </c:pt>
                <c:pt idx="3370">
                  <c:v>0</c:v>
                </c:pt>
                <c:pt idx="3371">
                  <c:v>0</c:v>
                </c:pt>
                <c:pt idx="3372">
                  <c:v>0</c:v>
                </c:pt>
                <c:pt idx="3373">
                  <c:v>10.94141701046391</c:v>
                </c:pt>
                <c:pt idx="3374">
                  <c:v>12.109794988487375</c:v>
                </c:pt>
                <c:pt idx="3375">
                  <c:v>12.177240897124056</c:v>
                </c:pt>
                <c:pt idx="3376">
                  <c:v>14.828906534973854</c:v>
                </c:pt>
                <c:pt idx="3377">
                  <c:v>15.057311152613972</c:v>
                </c:pt>
                <c:pt idx="3378">
                  <c:v>14.799895696416225</c:v>
                </c:pt>
                <c:pt idx="3379">
                  <c:v>15.640529523071431</c:v>
                </c:pt>
                <c:pt idx="3380">
                  <c:v>14.89693267652706</c:v>
                </c:pt>
                <c:pt idx="3381">
                  <c:v>14.458370420360373</c:v>
                </c:pt>
                <c:pt idx="3382">
                  <c:v>13.101902370421517</c:v>
                </c:pt>
                <c:pt idx="3383">
                  <c:v>11.504316386746185</c:v>
                </c:pt>
                <c:pt idx="3384">
                  <c:v>11.40300562358509</c:v>
                </c:pt>
                <c:pt idx="3385">
                  <c:v>11.259411611906684</c:v>
                </c:pt>
                <c:pt idx="3386">
                  <c:v>11.552339515969319</c:v>
                </c:pt>
                <c:pt idx="3387">
                  <c:v>11.168530328491183</c:v>
                </c:pt>
                <c:pt idx="3388">
                  <c:v>11.077589584168321</c:v>
                </c:pt>
                <c:pt idx="3389">
                  <c:v>11.4830186364093</c:v>
                </c:pt>
                <c:pt idx="3390">
                  <c:v>11.702877594802812</c:v>
                </c:pt>
                <c:pt idx="3391">
                  <c:v>0</c:v>
                </c:pt>
                <c:pt idx="3392">
                  <c:v>0</c:v>
                </c:pt>
                <c:pt idx="3393">
                  <c:v>10.822519072730051</c:v>
                </c:pt>
                <c:pt idx="3394">
                  <c:v>0</c:v>
                </c:pt>
                <c:pt idx="3395">
                  <c:v>0</c:v>
                </c:pt>
                <c:pt idx="3396">
                  <c:v>0</c:v>
                </c:pt>
                <c:pt idx="3397">
                  <c:v>0</c:v>
                </c:pt>
                <c:pt idx="3398">
                  <c:v>11.501502306009414</c:v>
                </c:pt>
                <c:pt idx="3399">
                  <c:v>10.956600147249773</c:v>
                </c:pt>
                <c:pt idx="3400">
                  <c:v>0</c:v>
                </c:pt>
                <c:pt idx="3401">
                  <c:v>11.080294552376973</c:v>
                </c:pt>
                <c:pt idx="3402">
                  <c:v>12.031161144634897</c:v>
                </c:pt>
                <c:pt idx="3403">
                  <c:v>12.841513929474775</c:v>
                </c:pt>
                <c:pt idx="3404">
                  <c:v>13.045885700401234</c:v>
                </c:pt>
                <c:pt idx="3405">
                  <c:v>11.714296425374622</c:v>
                </c:pt>
                <c:pt idx="3406">
                  <c:v>11.343012324429395</c:v>
                </c:pt>
                <c:pt idx="3407">
                  <c:v>0</c:v>
                </c:pt>
                <c:pt idx="3408">
                  <c:v>0</c:v>
                </c:pt>
                <c:pt idx="3409">
                  <c:v>0</c:v>
                </c:pt>
                <c:pt idx="3410">
                  <c:v>0</c:v>
                </c:pt>
                <c:pt idx="3411">
                  <c:v>0</c:v>
                </c:pt>
                <c:pt idx="3412">
                  <c:v>0</c:v>
                </c:pt>
                <c:pt idx="3413">
                  <c:v>0</c:v>
                </c:pt>
                <c:pt idx="3414">
                  <c:v>0</c:v>
                </c:pt>
                <c:pt idx="3415">
                  <c:v>0</c:v>
                </c:pt>
                <c:pt idx="3416">
                  <c:v>0</c:v>
                </c:pt>
                <c:pt idx="3417">
                  <c:v>0</c:v>
                </c:pt>
                <c:pt idx="3418">
                  <c:v>0</c:v>
                </c:pt>
                <c:pt idx="3419">
                  <c:v>0</c:v>
                </c:pt>
                <c:pt idx="3420">
                  <c:v>0</c:v>
                </c:pt>
                <c:pt idx="3421">
                  <c:v>0</c:v>
                </c:pt>
                <c:pt idx="3422">
                  <c:v>0</c:v>
                </c:pt>
                <c:pt idx="3423">
                  <c:v>0</c:v>
                </c:pt>
                <c:pt idx="3424">
                  <c:v>0</c:v>
                </c:pt>
                <c:pt idx="3425">
                  <c:v>0</c:v>
                </c:pt>
                <c:pt idx="3426">
                  <c:v>0</c:v>
                </c:pt>
                <c:pt idx="3427">
                  <c:v>0</c:v>
                </c:pt>
                <c:pt idx="3428">
                  <c:v>0</c:v>
                </c:pt>
                <c:pt idx="3429">
                  <c:v>0</c:v>
                </c:pt>
                <c:pt idx="3430">
                  <c:v>0</c:v>
                </c:pt>
                <c:pt idx="3431">
                  <c:v>0</c:v>
                </c:pt>
                <c:pt idx="3432">
                  <c:v>0</c:v>
                </c:pt>
                <c:pt idx="3433">
                  <c:v>0</c:v>
                </c:pt>
                <c:pt idx="3434">
                  <c:v>0</c:v>
                </c:pt>
                <c:pt idx="3435">
                  <c:v>0</c:v>
                </c:pt>
                <c:pt idx="3436">
                  <c:v>0</c:v>
                </c:pt>
                <c:pt idx="3437">
                  <c:v>0</c:v>
                </c:pt>
                <c:pt idx="3438">
                  <c:v>0</c:v>
                </c:pt>
                <c:pt idx="3439">
                  <c:v>0</c:v>
                </c:pt>
                <c:pt idx="3440">
                  <c:v>0</c:v>
                </c:pt>
                <c:pt idx="3441">
                  <c:v>0</c:v>
                </c:pt>
                <c:pt idx="3442">
                  <c:v>0</c:v>
                </c:pt>
                <c:pt idx="3443">
                  <c:v>0</c:v>
                </c:pt>
                <c:pt idx="3444">
                  <c:v>0</c:v>
                </c:pt>
                <c:pt idx="3445">
                  <c:v>0</c:v>
                </c:pt>
                <c:pt idx="3446">
                  <c:v>0</c:v>
                </c:pt>
                <c:pt idx="3447">
                  <c:v>0</c:v>
                </c:pt>
                <c:pt idx="3448">
                  <c:v>0</c:v>
                </c:pt>
                <c:pt idx="3449">
                  <c:v>0</c:v>
                </c:pt>
                <c:pt idx="3450">
                  <c:v>0</c:v>
                </c:pt>
                <c:pt idx="3451">
                  <c:v>0</c:v>
                </c:pt>
                <c:pt idx="3452">
                  <c:v>0</c:v>
                </c:pt>
                <c:pt idx="3453">
                  <c:v>0</c:v>
                </c:pt>
                <c:pt idx="3454">
                  <c:v>0</c:v>
                </c:pt>
                <c:pt idx="3455">
                  <c:v>0</c:v>
                </c:pt>
                <c:pt idx="3456">
                  <c:v>0</c:v>
                </c:pt>
                <c:pt idx="3457">
                  <c:v>0</c:v>
                </c:pt>
                <c:pt idx="3458">
                  <c:v>0</c:v>
                </c:pt>
                <c:pt idx="3459">
                  <c:v>0</c:v>
                </c:pt>
                <c:pt idx="3460">
                  <c:v>0</c:v>
                </c:pt>
                <c:pt idx="3461">
                  <c:v>0</c:v>
                </c:pt>
                <c:pt idx="3462">
                  <c:v>0</c:v>
                </c:pt>
                <c:pt idx="3463">
                  <c:v>0</c:v>
                </c:pt>
                <c:pt idx="3464">
                  <c:v>0</c:v>
                </c:pt>
                <c:pt idx="3465">
                  <c:v>0</c:v>
                </c:pt>
                <c:pt idx="3466">
                  <c:v>0</c:v>
                </c:pt>
                <c:pt idx="3467">
                  <c:v>0</c:v>
                </c:pt>
                <c:pt idx="3468">
                  <c:v>0</c:v>
                </c:pt>
                <c:pt idx="3469">
                  <c:v>0</c:v>
                </c:pt>
                <c:pt idx="3470">
                  <c:v>0</c:v>
                </c:pt>
                <c:pt idx="3471">
                  <c:v>0</c:v>
                </c:pt>
                <c:pt idx="3472">
                  <c:v>0</c:v>
                </c:pt>
                <c:pt idx="3473">
                  <c:v>0</c:v>
                </c:pt>
                <c:pt idx="3474">
                  <c:v>0</c:v>
                </c:pt>
                <c:pt idx="3475">
                  <c:v>0</c:v>
                </c:pt>
                <c:pt idx="3476">
                  <c:v>0</c:v>
                </c:pt>
                <c:pt idx="3477">
                  <c:v>0</c:v>
                </c:pt>
                <c:pt idx="3478">
                  <c:v>0</c:v>
                </c:pt>
                <c:pt idx="3479">
                  <c:v>0</c:v>
                </c:pt>
                <c:pt idx="3480">
                  <c:v>0</c:v>
                </c:pt>
                <c:pt idx="3481">
                  <c:v>0</c:v>
                </c:pt>
                <c:pt idx="3482">
                  <c:v>0</c:v>
                </c:pt>
                <c:pt idx="3483">
                  <c:v>0</c:v>
                </c:pt>
                <c:pt idx="3484">
                  <c:v>0</c:v>
                </c:pt>
                <c:pt idx="3485">
                  <c:v>0</c:v>
                </c:pt>
                <c:pt idx="3486">
                  <c:v>0</c:v>
                </c:pt>
                <c:pt idx="3487">
                  <c:v>0</c:v>
                </c:pt>
                <c:pt idx="3488">
                  <c:v>0</c:v>
                </c:pt>
                <c:pt idx="3489">
                  <c:v>0</c:v>
                </c:pt>
                <c:pt idx="3490">
                  <c:v>0</c:v>
                </c:pt>
                <c:pt idx="3491">
                  <c:v>0</c:v>
                </c:pt>
                <c:pt idx="3492">
                  <c:v>0</c:v>
                </c:pt>
                <c:pt idx="3493">
                  <c:v>0</c:v>
                </c:pt>
                <c:pt idx="3494">
                  <c:v>0</c:v>
                </c:pt>
                <c:pt idx="3495">
                  <c:v>0</c:v>
                </c:pt>
                <c:pt idx="3496">
                  <c:v>0</c:v>
                </c:pt>
                <c:pt idx="3497">
                  <c:v>0</c:v>
                </c:pt>
                <c:pt idx="3498">
                  <c:v>11.513682404583923</c:v>
                </c:pt>
                <c:pt idx="3499">
                  <c:v>0</c:v>
                </c:pt>
                <c:pt idx="3500">
                  <c:v>0</c:v>
                </c:pt>
                <c:pt idx="3501">
                  <c:v>0</c:v>
                </c:pt>
                <c:pt idx="3502">
                  <c:v>0</c:v>
                </c:pt>
                <c:pt idx="3503">
                  <c:v>0</c:v>
                </c:pt>
                <c:pt idx="3504">
                  <c:v>0</c:v>
                </c:pt>
                <c:pt idx="3505">
                  <c:v>0</c:v>
                </c:pt>
                <c:pt idx="3506">
                  <c:v>0</c:v>
                </c:pt>
                <c:pt idx="3507">
                  <c:v>0</c:v>
                </c:pt>
                <c:pt idx="3508">
                  <c:v>0</c:v>
                </c:pt>
                <c:pt idx="3509">
                  <c:v>0</c:v>
                </c:pt>
                <c:pt idx="3510">
                  <c:v>0</c:v>
                </c:pt>
                <c:pt idx="3511">
                  <c:v>0</c:v>
                </c:pt>
                <c:pt idx="3512">
                  <c:v>0</c:v>
                </c:pt>
                <c:pt idx="3513">
                  <c:v>0</c:v>
                </c:pt>
                <c:pt idx="3514">
                  <c:v>0</c:v>
                </c:pt>
                <c:pt idx="3515">
                  <c:v>0</c:v>
                </c:pt>
                <c:pt idx="3516">
                  <c:v>0</c:v>
                </c:pt>
                <c:pt idx="3517">
                  <c:v>0</c:v>
                </c:pt>
                <c:pt idx="3518">
                  <c:v>0</c:v>
                </c:pt>
                <c:pt idx="3519">
                  <c:v>0</c:v>
                </c:pt>
                <c:pt idx="3520">
                  <c:v>14.106297106513662</c:v>
                </c:pt>
                <c:pt idx="3521">
                  <c:v>16.118351961458778</c:v>
                </c:pt>
                <c:pt idx="3522">
                  <c:v>15.592841706417506</c:v>
                </c:pt>
                <c:pt idx="3523">
                  <c:v>14.706170258488433</c:v>
                </c:pt>
                <c:pt idx="3524">
                  <c:v>10.845110475848413</c:v>
                </c:pt>
                <c:pt idx="3525">
                  <c:v>0</c:v>
                </c:pt>
                <c:pt idx="3526">
                  <c:v>0</c:v>
                </c:pt>
                <c:pt idx="3527">
                  <c:v>0</c:v>
                </c:pt>
                <c:pt idx="3528">
                  <c:v>0</c:v>
                </c:pt>
                <c:pt idx="3529">
                  <c:v>0</c:v>
                </c:pt>
                <c:pt idx="3530">
                  <c:v>0</c:v>
                </c:pt>
                <c:pt idx="3531">
                  <c:v>0</c:v>
                </c:pt>
                <c:pt idx="3532">
                  <c:v>0</c:v>
                </c:pt>
                <c:pt idx="3533">
                  <c:v>0</c:v>
                </c:pt>
                <c:pt idx="3534">
                  <c:v>0</c:v>
                </c:pt>
                <c:pt idx="3535">
                  <c:v>0</c:v>
                </c:pt>
                <c:pt idx="3536">
                  <c:v>0</c:v>
                </c:pt>
                <c:pt idx="3537">
                  <c:v>0</c:v>
                </c:pt>
                <c:pt idx="3538">
                  <c:v>0</c:v>
                </c:pt>
                <c:pt idx="3539">
                  <c:v>0</c:v>
                </c:pt>
                <c:pt idx="3540">
                  <c:v>0</c:v>
                </c:pt>
                <c:pt idx="3541">
                  <c:v>0</c:v>
                </c:pt>
                <c:pt idx="3542">
                  <c:v>12.265739567100107</c:v>
                </c:pt>
                <c:pt idx="3543">
                  <c:v>13.251002440716091</c:v>
                </c:pt>
                <c:pt idx="3544">
                  <c:v>0</c:v>
                </c:pt>
                <c:pt idx="3545">
                  <c:v>14.546229539075526</c:v>
                </c:pt>
                <c:pt idx="3546">
                  <c:v>16.227272355148664</c:v>
                </c:pt>
                <c:pt idx="3547">
                  <c:v>12.242195591708319</c:v>
                </c:pt>
                <c:pt idx="3548">
                  <c:v>10.868624998124369</c:v>
                </c:pt>
                <c:pt idx="3549">
                  <c:v>10.967423007125273</c:v>
                </c:pt>
                <c:pt idx="3550">
                  <c:v>10.956600147249773</c:v>
                </c:pt>
                <c:pt idx="3551">
                  <c:v>0</c:v>
                </c:pt>
                <c:pt idx="3552">
                  <c:v>0</c:v>
                </c:pt>
                <c:pt idx="3553">
                  <c:v>0</c:v>
                </c:pt>
                <c:pt idx="3554">
                  <c:v>0</c:v>
                </c:pt>
                <c:pt idx="3555">
                  <c:v>0</c:v>
                </c:pt>
                <c:pt idx="3556">
                  <c:v>0</c:v>
                </c:pt>
                <c:pt idx="3557">
                  <c:v>0</c:v>
                </c:pt>
                <c:pt idx="3558">
                  <c:v>0</c:v>
                </c:pt>
                <c:pt idx="3559">
                  <c:v>0</c:v>
                </c:pt>
                <c:pt idx="3560">
                  <c:v>0</c:v>
                </c:pt>
                <c:pt idx="3561">
                  <c:v>0</c:v>
                </c:pt>
                <c:pt idx="3562">
                  <c:v>0</c:v>
                </c:pt>
                <c:pt idx="3563">
                  <c:v>0</c:v>
                </c:pt>
                <c:pt idx="3564">
                  <c:v>11.130110716054777</c:v>
                </c:pt>
                <c:pt idx="3565">
                  <c:v>0</c:v>
                </c:pt>
                <c:pt idx="3566">
                  <c:v>11.181670712510066</c:v>
                </c:pt>
                <c:pt idx="3567">
                  <c:v>12.88809301522201</c:v>
                </c:pt>
                <c:pt idx="3568">
                  <c:v>11.820326126897326</c:v>
                </c:pt>
                <c:pt idx="3569">
                  <c:v>12.492780192612051</c:v>
                </c:pt>
                <c:pt idx="3570">
                  <c:v>11.081004032905341</c:v>
                </c:pt>
                <c:pt idx="3571">
                  <c:v>0</c:v>
                </c:pt>
                <c:pt idx="3572">
                  <c:v>0</c:v>
                </c:pt>
                <c:pt idx="3573">
                  <c:v>0</c:v>
                </c:pt>
                <c:pt idx="3574">
                  <c:v>0</c:v>
                </c:pt>
                <c:pt idx="3575">
                  <c:v>0</c:v>
                </c:pt>
                <c:pt idx="3576">
                  <c:v>0</c:v>
                </c:pt>
                <c:pt idx="3577">
                  <c:v>0</c:v>
                </c:pt>
                <c:pt idx="3578">
                  <c:v>0</c:v>
                </c:pt>
                <c:pt idx="3579">
                  <c:v>0</c:v>
                </c:pt>
                <c:pt idx="3580">
                  <c:v>0</c:v>
                </c:pt>
                <c:pt idx="3581">
                  <c:v>0</c:v>
                </c:pt>
                <c:pt idx="3582">
                  <c:v>0</c:v>
                </c:pt>
                <c:pt idx="3583">
                  <c:v>0</c:v>
                </c:pt>
                <c:pt idx="3584">
                  <c:v>0</c:v>
                </c:pt>
                <c:pt idx="3585">
                  <c:v>0</c:v>
                </c:pt>
                <c:pt idx="3586">
                  <c:v>0</c:v>
                </c:pt>
                <c:pt idx="3587">
                  <c:v>0</c:v>
                </c:pt>
                <c:pt idx="3588">
                  <c:v>0</c:v>
                </c:pt>
                <c:pt idx="3589">
                  <c:v>0</c:v>
                </c:pt>
                <c:pt idx="3590">
                  <c:v>0</c:v>
                </c:pt>
                <c:pt idx="3591">
                  <c:v>0</c:v>
                </c:pt>
                <c:pt idx="3592">
                  <c:v>0</c:v>
                </c:pt>
                <c:pt idx="3593">
                  <c:v>0</c:v>
                </c:pt>
                <c:pt idx="3594">
                  <c:v>0</c:v>
                </c:pt>
                <c:pt idx="3595">
                  <c:v>0</c:v>
                </c:pt>
                <c:pt idx="3596">
                  <c:v>0</c:v>
                </c:pt>
                <c:pt idx="3597">
                  <c:v>0</c:v>
                </c:pt>
                <c:pt idx="3598">
                  <c:v>0</c:v>
                </c:pt>
                <c:pt idx="3599">
                  <c:v>0</c:v>
                </c:pt>
                <c:pt idx="3600">
                  <c:v>0</c:v>
                </c:pt>
                <c:pt idx="3601">
                  <c:v>0</c:v>
                </c:pt>
                <c:pt idx="3602">
                  <c:v>0</c:v>
                </c:pt>
                <c:pt idx="3603">
                  <c:v>0</c:v>
                </c:pt>
                <c:pt idx="3604">
                  <c:v>0</c:v>
                </c:pt>
                <c:pt idx="3605">
                  <c:v>0</c:v>
                </c:pt>
                <c:pt idx="3606">
                  <c:v>0</c:v>
                </c:pt>
                <c:pt idx="3607">
                  <c:v>0</c:v>
                </c:pt>
                <c:pt idx="3608">
                  <c:v>0</c:v>
                </c:pt>
                <c:pt idx="3609">
                  <c:v>0</c:v>
                </c:pt>
                <c:pt idx="3610">
                  <c:v>0</c:v>
                </c:pt>
                <c:pt idx="3611">
                  <c:v>0</c:v>
                </c:pt>
                <c:pt idx="3612">
                  <c:v>0</c:v>
                </c:pt>
                <c:pt idx="3613">
                  <c:v>0</c:v>
                </c:pt>
                <c:pt idx="3614">
                  <c:v>0</c:v>
                </c:pt>
                <c:pt idx="3615">
                  <c:v>0</c:v>
                </c:pt>
                <c:pt idx="3616">
                  <c:v>0</c:v>
                </c:pt>
                <c:pt idx="3617">
                  <c:v>0</c:v>
                </c:pt>
                <c:pt idx="3618">
                  <c:v>0</c:v>
                </c:pt>
                <c:pt idx="3619">
                  <c:v>0</c:v>
                </c:pt>
                <c:pt idx="3620">
                  <c:v>0</c:v>
                </c:pt>
                <c:pt idx="3621">
                  <c:v>0</c:v>
                </c:pt>
                <c:pt idx="3622">
                  <c:v>0</c:v>
                </c:pt>
                <c:pt idx="3623">
                  <c:v>0</c:v>
                </c:pt>
                <c:pt idx="3624">
                  <c:v>0</c:v>
                </c:pt>
                <c:pt idx="3625">
                  <c:v>0</c:v>
                </c:pt>
                <c:pt idx="3626">
                  <c:v>0</c:v>
                </c:pt>
                <c:pt idx="3627">
                  <c:v>0</c:v>
                </c:pt>
                <c:pt idx="3628">
                  <c:v>0</c:v>
                </c:pt>
                <c:pt idx="3629">
                  <c:v>0</c:v>
                </c:pt>
                <c:pt idx="3630">
                  <c:v>0</c:v>
                </c:pt>
                <c:pt idx="3631">
                  <c:v>0</c:v>
                </c:pt>
                <c:pt idx="3632">
                  <c:v>0</c:v>
                </c:pt>
                <c:pt idx="3633">
                  <c:v>0</c:v>
                </c:pt>
                <c:pt idx="3634">
                  <c:v>0</c:v>
                </c:pt>
                <c:pt idx="3635">
                  <c:v>0</c:v>
                </c:pt>
                <c:pt idx="3636">
                  <c:v>0</c:v>
                </c:pt>
                <c:pt idx="3637">
                  <c:v>0</c:v>
                </c:pt>
                <c:pt idx="3638">
                  <c:v>0</c:v>
                </c:pt>
                <c:pt idx="3639">
                  <c:v>0</c:v>
                </c:pt>
                <c:pt idx="3640">
                  <c:v>0</c:v>
                </c:pt>
                <c:pt idx="3641">
                  <c:v>0</c:v>
                </c:pt>
                <c:pt idx="3642">
                  <c:v>0</c:v>
                </c:pt>
                <c:pt idx="3643">
                  <c:v>0</c:v>
                </c:pt>
                <c:pt idx="3644">
                  <c:v>0</c:v>
                </c:pt>
                <c:pt idx="3645">
                  <c:v>0</c:v>
                </c:pt>
                <c:pt idx="3646">
                  <c:v>0</c:v>
                </c:pt>
                <c:pt idx="3647">
                  <c:v>0</c:v>
                </c:pt>
                <c:pt idx="3648">
                  <c:v>0</c:v>
                </c:pt>
                <c:pt idx="3649">
                  <c:v>0</c:v>
                </c:pt>
                <c:pt idx="3650">
                  <c:v>0</c:v>
                </c:pt>
                <c:pt idx="3651">
                  <c:v>0</c:v>
                </c:pt>
                <c:pt idx="3652">
                  <c:v>0</c:v>
                </c:pt>
                <c:pt idx="3653">
                  <c:v>0</c:v>
                </c:pt>
                <c:pt idx="3654">
                  <c:v>0</c:v>
                </c:pt>
                <c:pt idx="3655">
                  <c:v>0</c:v>
                </c:pt>
                <c:pt idx="3656">
                  <c:v>0</c:v>
                </c:pt>
                <c:pt idx="3657">
                  <c:v>0</c:v>
                </c:pt>
                <c:pt idx="3658">
                  <c:v>0</c:v>
                </c:pt>
                <c:pt idx="3659">
                  <c:v>0</c:v>
                </c:pt>
                <c:pt idx="3660">
                  <c:v>0</c:v>
                </c:pt>
                <c:pt idx="3661">
                  <c:v>0</c:v>
                </c:pt>
                <c:pt idx="3662">
                  <c:v>0</c:v>
                </c:pt>
                <c:pt idx="3663">
                  <c:v>0</c:v>
                </c:pt>
                <c:pt idx="3664">
                  <c:v>0</c:v>
                </c:pt>
                <c:pt idx="3665">
                  <c:v>0</c:v>
                </c:pt>
                <c:pt idx="3666">
                  <c:v>0</c:v>
                </c:pt>
                <c:pt idx="3667">
                  <c:v>0</c:v>
                </c:pt>
                <c:pt idx="3668">
                  <c:v>0</c:v>
                </c:pt>
                <c:pt idx="3669">
                  <c:v>0</c:v>
                </c:pt>
                <c:pt idx="3670">
                  <c:v>0</c:v>
                </c:pt>
                <c:pt idx="3671">
                  <c:v>0</c:v>
                </c:pt>
                <c:pt idx="3672">
                  <c:v>0</c:v>
                </c:pt>
                <c:pt idx="3673">
                  <c:v>0</c:v>
                </c:pt>
                <c:pt idx="3674">
                  <c:v>0</c:v>
                </c:pt>
                <c:pt idx="3675">
                  <c:v>0</c:v>
                </c:pt>
                <c:pt idx="3676">
                  <c:v>0</c:v>
                </c:pt>
                <c:pt idx="3677">
                  <c:v>0</c:v>
                </c:pt>
                <c:pt idx="3678">
                  <c:v>0</c:v>
                </c:pt>
                <c:pt idx="3679">
                  <c:v>0</c:v>
                </c:pt>
                <c:pt idx="3680">
                  <c:v>0</c:v>
                </c:pt>
                <c:pt idx="3681">
                  <c:v>0</c:v>
                </c:pt>
                <c:pt idx="3682">
                  <c:v>0</c:v>
                </c:pt>
                <c:pt idx="3683">
                  <c:v>0</c:v>
                </c:pt>
                <c:pt idx="3684">
                  <c:v>0</c:v>
                </c:pt>
                <c:pt idx="3685">
                  <c:v>0</c:v>
                </c:pt>
                <c:pt idx="3686">
                  <c:v>0</c:v>
                </c:pt>
                <c:pt idx="3687">
                  <c:v>0</c:v>
                </c:pt>
                <c:pt idx="3688">
                  <c:v>0</c:v>
                </c:pt>
                <c:pt idx="3689">
                  <c:v>0</c:v>
                </c:pt>
                <c:pt idx="3690">
                  <c:v>0</c:v>
                </c:pt>
                <c:pt idx="3691">
                  <c:v>0</c:v>
                </c:pt>
                <c:pt idx="3692">
                  <c:v>0</c:v>
                </c:pt>
                <c:pt idx="3693">
                  <c:v>0</c:v>
                </c:pt>
                <c:pt idx="3694">
                  <c:v>0</c:v>
                </c:pt>
                <c:pt idx="3695">
                  <c:v>0</c:v>
                </c:pt>
                <c:pt idx="3696">
                  <c:v>0</c:v>
                </c:pt>
                <c:pt idx="3697">
                  <c:v>0</c:v>
                </c:pt>
                <c:pt idx="3698">
                  <c:v>0</c:v>
                </c:pt>
                <c:pt idx="3699">
                  <c:v>0</c:v>
                </c:pt>
                <c:pt idx="3700">
                  <c:v>0</c:v>
                </c:pt>
                <c:pt idx="3701">
                  <c:v>0</c:v>
                </c:pt>
                <c:pt idx="3702">
                  <c:v>0</c:v>
                </c:pt>
                <c:pt idx="3703">
                  <c:v>0</c:v>
                </c:pt>
                <c:pt idx="3704">
                  <c:v>0</c:v>
                </c:pt>
                <c:pt idx="3705">
                  <c:v>0</c:v>
                </c:pt>
                <c:pt idx="3706">
                  <c:v>0</c:v>
                </c:pt>
                <c:pt idx="3707">
                  <c:v>0</c:v>
                </c:pt>
                <c:pt idx="3708">
                  <c:v>0</c:v>
                </c:pt>
                <c:pt idx="3709">
                  <c:v>0</c:v>
                </c:pt>
                <c:pt idx="3710">
                  <c:v>0</c:v>
                </c:pt>
                <c:pt idx="3711">
                  <c:v>0</c:v>
                </c:pt>
                <c:pt idx="3712">
                  <c:v>0</c:v>
                </c:pt>
                <c:pt idx="3713">
                  <c:v>0</c:v>
                </c:pt>
                <c:pt idx="3714">
                  <c:v>0</c:v>
                </c:pt>
                <c:pt idx="3715">
                  <c:v>0</c:v>
                </c:pt>
                <c:pt idx="3716">
                  <c:v>0</c:v>
                </c:pt>
                <c:pt idx="3717">
                  <c:v>0</c:v>
                </c:pt>
                <c:pt idx="3718">
                  <c:v>0</c:v>
                </c:pt>
                <c:pt idx="3719">
                  <c:v>0</c:v>
                </c:pt>
                <c:pt idx="3720">
                  <c:v>0</c:v>
                </c:pt>
                <c:pt idx="3721">
                  <c:v>0</c:v>
                </c:pt>
                <c:pt idx="3722">
                  <c:v>0</c:v>
                </c:pt>
                <c:pt idx="3723">
                  <c:v>0</c:v>
                </c:pt>
                <c:pt idx="3724">
                  <c:v>0</c:v>
                </c:pt>
                <c:pt idx="3725">
                  <c:v>0</c:v>
                </c:pt>
                <c:pt idx="3726">
                  <c:v>0</c:v>
                </c:pt>
                <c:pt idx="3727">
                  <c:v>0</c:v>
                </c:pt>
                <c:pt idx="3728">
                  <c:v>0</c:v>
                </c:pt>
                <c:pt idx="3729">
                  <c:v>0</c:v>
                </c:pt>
                <c:pt idx="3730">
                  <c:v>0</c:v>
                </c:pt>
                <c:pt idx="3731">
                  <c:v>0</c:v>
                </c:pt>
                <c:pt idx="3732">
                  <c:v>0</c:v>
                </c:pt>
                <c:pt idx="3733">
                  <c:v>0</c:v>
                </c:pt>
                <c:pt idx="3734">
                  <c:v>0</c:v>
                </c:pt>
                <c:pt idx="3735">
                  <c:v>0</c:v>
                </c:pt>
                <c:pt idx="3736">
                  <c:v>0</c:v>
                </c:pt>
                <c:pt idx="3737">
                  <c:v>0</c:v>
                </c:pt>
                <c:pt idx="3738">
                  <c:v>0</c:v>
                </c:pt>
                <c:pt idx="3739">
                  <c:v>0</c:v>
                </c:pt>
                <c:pt idx="3740">
                  <c:v>0</c:v>
                </c:pt>
                <c:pt idx="3741">
                  <c:v>0</c:v>
                </c:pt>
                <c:pt idx="3742">
                  <c:v>0</c:v>
                </c:pt>
                <c:pt idx="3743">
                  <c:v>0</c:v>
                </c:pt>
                <c:pt idx="3744">
                  <c:v>0</c:v>
                </c:pt>
                <c:pt idx="3745">
                  <c:v>0</c:v>
                </c:pt>
                <c:pt idx="3746">
                  <c:v>0</c:v>
                </c:pt>
                <c:pt idx="3747">
                  <c:v>0</c:v>
                </c:pt>
                <c:pt idx="3748">
                  <c:v>0</c:v>
                </c:pt>
                <c:pt idx="3749">
                  <c:v>0</c:v>
                </c:pt>
                <c:pt idx="3750">
                  <c:v>0</c:v>
                </c:pt>
                <c:pt idx="3751">
                  <c:v>0</c:v>
                </c:pt>
                <c:pt idx="3752">
                  <c:v>0</c:v>
                </c:pt>
                <c:pt idx="3753">
                  <c:v>0</c:v>
                </c:pt>
                <c:pt idx="3754">
                  <c:v>0</c:v>
                </c:pt>
                <c:pt idx="3755">
                  <c:v>0</c:v>
                </c:pt>
                <c:pt idx="3756">
                  <c:v>0</c:v>
                </c:pt>
                <c:pt idx="3757">
                  <c:v>0</c:v>
                </c:pt>
                <c:pt idx="3758">
                  <c:v>0</c:v>
                </c:pt>
                <c:pt idx="3759">
                  <c:v>0</c:v>
                </c:pt>
                <c:pt idx="3760">
                  <c:v>0</c:v>
                </c:pt>
                <c:pt idx="3761">
                  <c:v>0</c:v>
                </c:pt>
                <c:pt idx="3762">
                  <c:v>0</c:v>
                </c:pt>
                <c:pt idx="3763">
                  <c:v>0</c:v>
                </c:pt>
                <c:pt idx="3764">
                  <c:v>0</c:v>
                </c:pt>
                <c:pt idx="3765">
                  <c:v>0</c:v>
                </c:pt>
                <c:pt idx="3766">
                  <c:v>0</c:v>
                </c:pt>
                <c:pt idx="3767">
                  <c:v>0</c:v>
                </c:pt>
                <c:pt idx="3768">
                  <c:v>0</c:v>
                </c:pt>
                <c:pt idx="3769">
                  <c:v>0</c:v>
                </c:pt>
                <c:pt idx="3770">
                  <c:v>0</c:v>
                </c:pt>
                <c:pt idx="3771">
                  <c:v>0</c:v>
                </c:pt>
                <c:pt idx="3772">
                  <c:v>0</c:v>
                </c:pt>
                <c:pt idx="3773">
                  <c:v>0</c:v>
                </c:pt>
                <c:pt idx="3774">
                  <c:v>0</c:v>
                </c:pt>
                <c:pt idx="3775">
                  <c:v>0</c:v>
                </c:pt>
                <c:pt idx="3776">
                  <c:v>0</c:v>
                </c:pt>
                <c:pt idx="3777">
                  <c:v>0</c:v>
                </c:pt>
                <c:pt idx="3778">
                  <c:v>0</c:v>
                </c:pt>
                <c:pt idx="3779">
                  <c:v>0</c:v>
                </c:pt>
                <c:pt idx="3780">
                  <c:v>0</c:v>
                </c:pt>
                <c:pt idx="3781">
                  <c:v>0</c:v>
                </c:pt>
                <c:pt idx="3782">
                  <c:v>0</c:v>
                </c:pt>
                <c:pt idx="3783">
                  <c:v>0</c:v>
                </c:pt>
                <c:pt idx="3784">
                  <c:v>0</c:v>
                </c:pt>
                <c:pt idx="3785">
                  <c:v>0</c:v>
                </c:pt>
                <c:pt idx="3786">
                  <c:v>0</c:v>
                </c:pt>
                <c:pt idx="3787">
                  <c:v>0</c:v>
                </c:pt>
                <c:pt idx="3788">
                  <c:v>0</c:v>
                </c:pt>
                <c:pt idx="3789">
                  <c:v>0</c:v>
                </c:pt>
                <c:pt idx="3790">
                  <c:v>0</c:v>
                </c:pt>
                <c:pt idx="3791">
                  <c:v>0</c:v>
                </c:pt>
                <c:pt idx="3792">
                  <c:v>0</c:v>
                </c:pt>
                <c:pt idx="3793">
                  <c:v>0</c:v>
                </c:pt>
                <c:pt idx="3794">
                  <c:v>0</c:v>
                </c:pt>
                <c:pt idx="3795">
                  <c:v>0</c:v>
                </c:pt>
                <c:pt idx="3796">
                  <c:v>0</c:v>
                </c:pt>
                <c:pt idx="3797">
                  <c:v>0</c:v>
                </c:pt>
                <c:pt idx="3798">
                  <c:v>0</c:v>
                </c:pt>
                <c:pt idx="3799">
                  <c:v>0</c:v>
                </c:pt>
                <c:pt idx="3800">
                  <c:v>0</c:v>
                </c:pt>
                <c:pt idx="3801">
                  <c:v>0</c:v>
                </c:pt>
                <c:pt idx="3802">
                  <c:v>0</c:v>
                </c:pt>
                <c:pt idx="3803">
                  <c:v>0</c:v>
                </c:pt>
                <c:pt idx="3804">
                  <c:v>0</c:v>
                </c:pt>
                <c:pt idx="3805">
                  <c:v>0</c:v>
                </c:pt>
                <c:pt idx="3806">
                  <c:v>0</c:v>
                </c:pt>
                <c:pt idx="3807">
                  <c:v>0</c:v>
                </c:pt>
                <c:pt idx="3808">
                  <c:v>0</c:v>
                </c:pt>
                <c:pt idx="3809">
                  <c:v>0</c:v>
                </c:pt>
                <c:pt idx="3810">
                  <c:v>0</c:v>
                </c:pt>
                <c:pt idx="3811">
                  <c:v>0</c:v>
                </c:pt>
                <c:pt idx="3812">
                  <c:v>0</c:v>
                </c:pt>
                <c:pt idx="3813">
                  <c:v>0</c:v>
                </c:pt>
                <c:pt idx="3814">
                  <c:v>0</c:v>
                </c:pt>
                <c:pt idx="3815">
                  <c:v>0</c:v>
                </c:pt>
                <c:pt idx="3816">
                  <c:v>0</c:v>
                </c:pt>
                <c:pt idx="3817">
                  <c:v>0</c:v>
                </c:pt>
                <c:pt idx="3818">
                  <c:v>0</c:v>
                </c:pt>
                <c:pt idx="3819">
                  <c:v>0</c:v>
                </c:pt>
                <c:pt idx="3820">
                  <c:v>0</c:v>
                </c:pt>
                <c:pt idx="3821">
                  <c:v>0</c:v>
                </c:pt>
                <c:pt idx="3822">
                  <c:v>0</c:v>
                </c:pt>
                <c:pt idx="3823">
                  <c:v>0</c:v>
                </c:pt>
                <c:pt idx="3824">
                  <c:v>0</c:v>
                </c:pt>
                <c:pt idx="3825">
                  <c:v>0</c:v>
                </c:pt>
                <c:pt idx="3826">
                  <c:v>0</c:v>
                </c:pt>
                <c:pt idx="3827">
                  <c:v>0</c:v>
                </c:pt>
                <c:pt idx="3828">
                  <c:v>0</c:v>
                </c:pt>
                <c:pt idx="3829">
                  <c:v>0</c:v>
                </c:pt>
                <c:pt idx="3830">
                  <c:v>0</c:v>
                </c:pt>
                <c:pt idx="3831">
                  <c:v>0</c:v>
                </c:pt>
                <c:pt idx="3832">
                  <c:v>0</c:v>
                </c:pt>
                <c:pt idx="3833">
                  <c:v>0</c:v>
                </c:pt>
                <c:pt idx="3834">
                  <c:v>0</c:v>
                </c:pt>
                <c:pt idx="3835">
                  <c:v>0</c:v>
                </c:pt>
                <c:pt idx="3836">
                  <c:v>0</c:v>
                </c:pt>
                <c:pt idx="3837">
                  <c:v>0</c:v>
                </c:pt>
                <c:pt idx="3838">
                  <c:v>0</c:v>
                </c:pt>
                <c:pt idx="3839">
                  <c:v>0</c:v>
                </c:pt>
                <c:pt idx="3840">
                  <c:v>0</c:v>
                </c:pt>
                <c:pt idx="3841">
                  <c:v>0</c:v>
                </c:pt>
                <c:pt idx="3842">
                  <c:v>0</c:v>
                </c:pt>
                <c:pt idx="3843">
                  <c:v>0</c:v>
                </c:pt>
                <c:pt idx="3844">
                  <c:v>0</c:v>
                </c:pt>
                <c:pt idx="3845">
                  <c:v>0</c:v>
                </c:pt>
                <c:pt idx="3846">
                  <c:v>0</c:v>
                </c:pt>
                <c:pt idx="3847">
                  <c:v>0</c:v>
                </c:pt>
                <c:pt idx="3848">
                  <c:v>0</c:v>
                </c:pt>
                <c:pt idx="3849">
                  <c:v>0</c:v>
                </c:pt>
                <c:pt idx="3850">
                  <c:v>0</c:v>
                </c:pt>
                <c:pt idx="3851">
                  <c:v>0</c:v>
                </c:pt>
                <c:pt idx="3852">
                  <c:v>0</c:v>
                </c:pt>
                <c:pt idx="3853">
                  <c:v>0</c:v>
                </c:pt>
                <c:pt idx="3854">
                  <c:v>0</c:v>
                </c:pt>
                <c:pt idx="3855">
                  <c:v>0</c:v>
                </c:pt>
                <c:pt idx="3856">
                  <c:v>0</c:v>
                </c:pt>
                <c:pt idx="3857">
                  <c:v>0</c:v>
                </c:pt>
                <c:pt idx="3858">
                  <c:v>0</c:v>
                </c:pt>
                <c:pt idx="3859">
                  <c:v>0</c:v>
                </c:pt>
                <c:pt idx="3860">
                  <c:v>0</c:v>
                </c:pt>
                <c:pt idx="3861">
                  <c:v>0</c:v>
                </c:pt>
                <c:pt idx="3862">
                  <c:v>0</c:v>
                </c:pt>
                <c:pt idx="3863">
                  <c:v>0</c:v>
                </c:pt>
                <c:pt idx="3864">
                  <c:v>0</c:v>
                </c:pt>
                <c:pt idx="3865">
                  <c:v>0</c:v>
                </c:pt>
                <c:pt idx="3866">
                  <c:v>0</c:v>
                </c:pt>
                <c:pt idx="3867">
                  <c:v>0</c:v>
                </c:pt>
                <c:pt idx="3868">
                  <c:v>0</c:v>
                </c:pt>
                <c:pt idx="3869">
                  <c:v>0</c:v>
                </c:pt>
                <c:pt idx="3870">
                  <c:v>0</c:v>
                </c:pt>
                <c:pt idx="3871">
                  <c:v>0</c:v>
                </c:pt>
                <c:pt idx="3872">
                  <c:v>0</c:v>
                </c:pt>
                <c:pt idx="3873">
                  <c:v>0</c:v>
                </c:pt>
                <c:pt idx="3874">
                  <c:v>0</c:v>
                </c:pt>
                <c:pt idx="3875">
                  <c:v>0</c:v>
                </c:pt>
                <c:pt idx="3876">
                  <c:v>0</c:v>
                </c:pt>
                <c:pt idx="3877">
                  <c:v>0</c:v>
                </c:pt>
                <c:pt idx="3878">
                  <c:v>0</c:v>
                </c:pt>
                <c:pt idx="3879">
                  <c:v>0</c:v>
                </c:pt>
                <c:pt idx="3880">
                  <c:v>0</c:v>
                </c:pt>
                <c:pt idx="3881">
                  <c:v>0</c:v>
                </c:pt>
                <c:pt idx="3882">
                  <c:v>0</c:v>
                </c:pt>
                <c:pt idx="3883">
                  <c:v>0</c:v>
                </c:pt>
                <c:pt idx="3884">
                  <c:v>0</c:v>
                </c:pt>
                <c:pt idx="3885">
                  <c:v>0</c:v>
                </c:pt>
                <c:pt idx="3886">
                  <c:v>0</c:v>
                </c:pt>
                <c:pt idx="3887">
                  <c:v>0</c:v>
                </c:pt>
                <c:pt idx="3888">
                  <c:v>0</c:v>
                </c:pt>
                <c:pt idx="3889">
                  <c:v>0</c:v>
                </c:pt>
                <c:pt idx="3890">
                  <c:v>0</c:v>
                </c:pt>
                <c:pt idx="3891">
                  <c:v>0</c:v>
                </c:pt>
                <c:pt idx="3892">
                  <c:v>0</c:v>
                </c:pt>
                <c:pt idx="3893">
                  <c:v>0</c:v>
                </c:pt>
                <c:pt idx="3894">
                  <c:v>0</c:v>
                </c:pt>
                <c:pt idx="3895">
                  <c:v>0</c:v>
                </c:pt>
                <c:pt idx="3896">
                  <c:v>0</c:v>
                </c:pt>
                <c:pt idx="3897">
                  <c:v>0</c:v>
                </c:pt>
                <c:pt idx="3898">
                  <c:v>0</c:v>
                </c:pt>
                <c:pt idx="3899">
                  <c:v>0</c:v>
                </c:pt>
                <c:pt idx="3900">
                  <c:v>0</c:v>
                </c:pt>
                <c:pt idx="3901">
                  <c:v>0</c:v>
                </c:pt>
                <c:pt idx="3902">
                  <c:v>0</c:v>
                </c:pt>
                <c:pt idx="3903">
                  <c:v>0</c:v>
                </c:pt>
                <c:pt idx="3904">
                  <c:v>0</c:v>
                </c:pt>
                <c:pt idx="3905">
                  <c:v>0</c:v>
                </c:pt>
                <c:pt idx="3906">
                  <c:v>0</c:v>
                </c:pt>
                <c:pt idx="3907">
                  <c:v>0</c:v>
                </c:pt>
                <c:pt idx="3908">
                  <c:v>0</c:v>
                </c:pt>
                <c:pt idx="3909">
                  <c:v>0</c:v>
                </c:pt>
                <c:pt idx="3910">
                  <c:v>0</c:v>
                </c:pt>
                <c:pt idx="3911">
                  <c:v>0</c:v>
                </c:pt>
                <c:pt idx="3912">
                  <c:v>0</c:v>
                </c:pt>
                <c:pt idx="3913">
                  <c:v>0</c:v>
                </c:pt>
                <c:pt idx="3914">
                  <c:v>0</c:v>
                </c:pt>
                <c:pt idx="3915">
                  <c:v>0</c:v>
                </c:pt>
                <c:pt idx="3916">
                  <c:v>0</c:v>
                </c:pt>
                <c:pt idx="3917">
                  <c:v>0</c:v>
                </c:pt>
                <c:pt idx="3918">
                  <c:v>0</c:v>
                </c:pt>
                <c:pt idx="3919">
                  <c:v>0</c:v>
                </c:pt>
                <c:pt idx="3920">
                  <c:v>0</c:v>
                </c:pt>
                <c:pt idx="3921">
                  <c:v>0</c:v>
                </c:pt>
                <c:pt idx="3922">
                  <c:v>0</c:v>
                </c:pt>
                <c:pt idx="3923">
                  <c:v>0</c:v>
                </c:pt>
                <c:pt idx="3924">
                  <c:v>0</c:v>
                </c:pt>
                <c:pt idx="3925">
                  <c:v>0</c:v>
                </c:pt>
                <c:pt idx="3926">
                  <c:v>0</c:v>
                </c:pt>
                <c:pt idx="3927">
                  <c:v>0</c:v>
                </c:pt>
                <c:pt idx="3928">
                  <c:v>0</c:v>
                </c:pt>
                <c:pt idx="3929">
                  <c:v>0</c:v>
                </c:pt>
                <c:pt idx="3930">
                  <c:v>0</c:v>
                </c:pt>
                <c:pt idx="3931">
                  <c:v>0</c:v>
                </c:pt>
                <c:pt idx="3932">
                  <c:v>0</c:v>
                </c:pt>
                <c:pt idx="3933">
                  <c:v>0</c:v>
                </c:pt>
                <c:pt idx="3934">
                  <c:v>0</c:v>
                </c:pt>
                <c:pt idx="3935">
                  <c:v>0</c:v>
                </c:pt>
                <c:pt idx="3936">
                  <c:v>0</c:v>
                </c:pt>
                <c:pt idx="3937">
                  <c:v>0</c:v>
                </c:pt>
                <c:pt idx="3938">
                  <c:v>0</c:v>
                </c:pt>
                <c:pt idx="3939">
                  <c:v>0</c:v>
                </c:pt>
                <c:pt idx="3940">
                  <c:v>0</c:v>
                </c:pt>
                <c:pt idx="3941">
                  <c:v>0</c:v>
                </c:pt>
                <c:pt idx="3942">
                  <c:v>0</c:v>
                </c:pt>
                <c:pt idx="3943">
                  <c:v>0</c:v>
                </c:pt>
                <c:pt idx="3944">
                  <c:v>0</c:v>
                </c:pt>
                <c:pt idx="3945">
                  <c:v>0</c:v>
                </c:pt>
                <c:pt idx="3946">
                  <c:v>0</c:v>
                </c:pt>
                <c:pt idx="3947">
                  <c:v>0</c:v>
                </c:pt>
                <c:pt idx="3948">
                  <c:v>0</c:v>
                </c:pt>
                <c:pt idx="3949">
                  <c:v>0</c:v>
                </c:pt>
                <c:pt idx="3950">
                  <c:v>0</c:v>
                </c:pt>
                <c:pt idx="3951">
                  <c:v>0</c:v>
                </c:pt>
                <c:pt idx="3952">
                  <c:v>0</c:v>
                </c:pt>
                <c:pt idx="3953">
                  <c:v>0</c:v>
                </c:pt>
                <c:pt idx="3954">
                  <c:v>0</c:v>
                </c:pt>
                <c:pt idx="3955">
                  <c:v>0</c:v>
                </c:pt>
                <c:pt idx="3956">
                  <c:v>0</c:v>
                </c:pt>
                <c:pt idx="3957">
                  <c:v>0</c:v>
                </c:pt>
                <c:pt idx="3958">
                  <c:v>0</c:v>
                </c:pt>
                <c:pt idx="3959">
                  <c:v>0</c:v>
                </c:pt>
                <c:pt idx="3960">
                  <c:v>0</c:v>
                </c:pt>
                <c:pt idx="3961">
                  <c:v>0</c:v>
                </c:pt>
                <c:pt idx="3962">
                  <c:v>0</c:v>
                </c:pt>
                <c:pt idx="3963">
                  <c:v>0</c:v>
                </c:pt>
                <c:pt idx="3964">
                  <c:v>0</c:v>
                </c:pt>
                <c:pt idx="3965">
                  <c:v>0</c:v>
                </c:pt>
                <c:pt idx="3966">
                  <c:v>0</c:v>
                </c:pt>
                <c:pt idx="3967">
                  <c:v>0</c:v>
                </c:pt>
                <c:pt idx="3968">
                  <c:v>0</c:v>
                </c:pt>
                <c:pt idx="3969">
                  <c:v>0</c:v>
                </c:pt>
                <c:pt idx="3970">
                  <c:v>0</c:v>
                </c:pt>
                <c:pt idx="3971">
                  <c:v>0</c:v>
                </c:pt>
                <c:pt idx="3972">
                  <c:v>0</c:v>
                </c:pt>
                <c:pt idx="3973">
                  <c:v>0</c:v>
                </c:pt>
                <c:pt idx="3974">
                  <c:v>0</c:v>
                </c:pt>
                <c:pt idx="3975">
                  <c:v>0</c:v>
                </c:pt>
                <c:pt idx="3976">
                  <c:v>0</c:v>
                </c:pt>
                <c:pt idx="3977">
                  <c:v>0</c:v>
                </c:pt>
                <c:pt idx="3978">
                  <c:v>0</c:v>
                </c:pt>
                <c:pt idx="3979">
                  <c:v>0</c:v>
                </c:pt>
                <c:pt idx="3980">
                  <c:v>0</c:v>
                </c:pt>
                <c:pt idx="3981">
                  <c:v>0</c:v>
                </c:pt>
                <c:pt idx="3982">
                  <c:v>0</c:v>
                </c:pt>
                <c:pt idx="3983">
                  <c:v>0</c:v>
                </c:pt>
                <c:pt idx="3984">
                  <c:v>0</c:v>
                </c:pt>
                <c:pt idx="3985">
                  <c:v>0</c:v>
                </c:pt>
                <c:pt idx="3986">
                  <c:v>0</c:v>
                </c:pt>
                <c:pt idx="3987">
                  <c:v>0</c:v>
                </c:pt>
                <c:pt idx="3988">
                  <c:v>0</c:v>
                </c:pt>
                <c:pt idx="3989">
                  <c:v>0</c:v>
                </c:pt>
                <c:pt idx="3990">
                  <c:v>0</c:v>
                </c:pt>
                <c:pt idx="3991">
                  <c:v>0</c:v>
                </c:pt>
                <c:pt idx="3992">
                  <c:v>0</c:v>
                </c:pt>
                <c:pt idx="3993">
                  <c:v>0</c:v>
                </c:pt>
                <c:pt idx="3994">
                  <c:v>0</c:v>
                </c:pt>
                <c:pt idx="3995">
                  <c:v>0</c:v>
                </c:pt>
                <c:pt idx="3996">
                  <c:v>0</c:v>
                </c:pt>
                <c:pt idx="3997">
                  <c:v>0</c:v>
                </c:pt>
                <c:pt idx="3998">
                  <c:v>0</c:v>
                </c:pt>
                <c:pt idx="3999">
                  <c:v>0</c:v>
                </c:pt>
                <c:pt idx="4000">
                  <c:v>0</c:v>
                </c:pt>
                <c:pt idx="4001">
                  <c:v>0</c:v>
                </c:pt>
                <c:pt idx="4002">
                  <c:v>0</c:v>
                </c:pt>
                <c:pt idx="4003">
                  <c:v>0</c:v>
                </c:pt>
                <c:pt idx="4004">
                  <c:v>0</c:v>
                </c:pt>
                <c:pt idx="4005">
                  <c:v>0</c:v>
                </c:pt>
                <c:pt idx="4006">
                  <c:v>0</c:v>
                </c:pt>
                <c:pt idx="4007">
                  <c:v>0</c:v>
                </c:pt>
                <c:pt idx="4008">
                  <c:v>0</c:v>
                </c:pt>
                <c:pt idx="4009">
                  <c:v>0</c:v>
                </c:pt>
                <c:pt idx="4010">
                  <c:v>0</c:v>
                </c:pt>
                <c:pt idx="4011">
                  <c:v>0</c:v>
                </c:pt>
                <c:pt idx="4012">
                  <c:v>0</c:v>
                </c:pt>
                <c:pt idx="4013">
                  <c:v>0</c:v>
                </c:pt>
                <c:pt idx="4014">
                  <c:v>0</c:v>
                </c:pt>
                <c:pt idx="4015">
                  <c:v>0</c:v>
                </c:pt>
                <c:pt idx="4016">
                  <c:v>0</c:v>
                </c:pt>
                <c:pt idx="4017">
                  <c:v>0</c:v>
                </c:pt>
                <c:pt idx="4018">
                  <c:v>0</c:v>
                </c:pt>
                <c:pt idx="4019">
                  <c:v>0</c:v>
                </c:pt>
                <c:pt idx="4020">
                  <c:v>0</c:v>
                </c:pt>
                <c:pt idx="4021">
                  <c:v>0</c:v>
                </c:pt>
                <c:pt idx="4022">
                  <c:v>0</c:v>
                </c:pt>
                <c:pt idx="4023">
                  <c:v>0</c:v>
                </c:pt>
                <c:pt idx="4024">
                  <c:v>0</c:v>
                </c:pt>
                <c:pt idx="4025">
                  <c:v>0</c:v>
                </c:pt>
                <c:pt idx="4026">
                  <c:v>0</c:v>
                </c:pt>
                <c:pt idx="4027">
                  <c:v>0</c:v>
                </c:pt>
                <c:pt idx="4028">
                  <c:v>0</c:v>
                </c:pt>
                <c:pt idx="4029">
                  <c:v>0</c:v>
                </c:pt>
                <c:pt idx="4030">
                  <c:v>0</c:v>
                </c:pt>
                <c:pt idx="4031">
                  <c:v>0</c:v>
                </c:pt>
                <c:pt idx="4032">
                  <c:v>0</c:v>
                </c:pt>
                <c:pt idx="4033">
                  <c:v>0</c:v>
                </c:pt>
                <c:pt idx="4034">
                  <c:v>0</c:v>
                </c:pt>
                <c:pt idx="4035">
                  <c:v>0</c:v>
                </c:pt>
                <c:pt idx="4036">
                  <c:v>0</c:v>
                </c:pt>
                <c:pt idx="4037">
                  <c:v>0</c:v>
                </c:pt>
                <c:pt idx="4038">
                  <c:v>0</c:v>
                </c:pt>
                <c:pt idx="4039">
                  <c:v>0</c:v>
                </c:pt>
                <c:pt idx="4040">
                  <c:v>0</c:v>
                </c:pt>
                <c:pt idx="4041">
                  <c:v>0</c:v>
                </c:pt>
                <c:pt idx="4042">
                  <c:v>0</c:v>
                </c:pt>
                <c:pt idx="4043">
                  <c:v>0</c:v>
                </c:pt>
                <c:pt idx="4044">
                  <c:v>0</c:v>
                </c:pt>
                <c:pt idx="4045">
                  <c:v>0</c:v>
                </c:pt>
                <c:pt idx="4046">
                  <c:v>0</c:v>
                </c:pt>
                <c:pt idx="4047">
                  <c:v>0</c:v>
                </c:pt>
                <c:pt idx="4048">
                  <c:v>0</c:v>
                </c:pt>
                <c:pt idx="4049">
                  <c:v>0</c:v>
                </c:pt>
                <c:pt idx="4050">
                  <c:v>0</c:v>
                </c:pt>
                <c:pt idx="4051">
                  <c:v>0</c:v>
                </c:pt>
                <c:pt idx="4052">
                  <c:v>0</c:v>
                </c:pt>
                <c:pt idx="4053">
                  <c:v>0</c:v>
                </c:pt>
                <c:pt idx="4054">
                  <c:v>0</c:v>
                </c:pt>
                <c:pt idx="4055">
                  <c:v>0</c:v>
                </c:pt>
                <c:pt idx="4056">
                  <c:v>0</c:v>
                </c:pt>
                <c:pt idx="4057">
                  <c:v>0</c:v>
                </c:pt>
                <c:pt idx="4058">
                  <c:v>0</c:v>
                </c:pt>
                <c:pt idx="4059">
                  <c:v>0</c:v>
                </c:pt>
                <c:pt idx="4060">
                  <c:v>0</c:v>
                </c:pt>
                <c:pt idx="4061">
                  <c:v>0</c:v>
                </c:pt>
                <c:pt idx="4062">
                  <c:v>0</c:v>
                </c:pt>
                <c:pt idx="4063">
                  <c:v>0</c:v>
                </c:pt>
                <c:pt idx="4064">
                  <c:v>0</c:v>
                </c:pt>
                <c:pt idx="4065">
                  <c:v>0</c:v>
                </c:pt>
                <c:pt idx="4066">
                  <c:v>0</c:v>
                </c:pt>
                <c:pt idx="4067">
                  <c:v>0</c:v>
                </c:pt>
                <c:pt idx="4068">
                  <c:v>0</c:v>
                </c:pt>
                <c:pt idx="4069">
                  <c:v>0</c:v>
                </c:pt>
                <c:pt idx="4070">
                  <c:v>0</c:v>
                </c:pt>
                <c:pt idx="4071">
                  <c:v>0</c:v>
                </c:pt>
                <c:pt idx="4072">
                  <c:v>0</c:v>
                </c:pt>
                <c:pt idx="4073">
                  <c:v>0</c:v>
                </c:pt>
                <c:pt idx="4074">
                  <c:v>0</c:v>
                </c:pt>
                <c:pt idx="4075">
                  <c:v>0</c:v>
                </c:pt>
                <c:pt idx="4076">
                  <c:v>0</c:v>
                </c:pt>
                <c:pt idx="4077">
                  <c:v>0</c:v>
                </c:pt>
                <c:pt idx="4078">
                  <c:v>0</c:v>
                </c:pt>
                <c:pt idx="4079">
                  <c:v>0</c:v>
                </c:pt>
                <c:pt idx="4080">
                  <c:v>0</c:v>
                </c:pt>
                <c:pt idx="4081">
                  <c:v>0</c:v>
                </c:pt>
                <c:pt idx="4082">
                  <c:v>0</c:v>
                </c:pt>
                <c:pt idx="4083">
                  <c:v>0</c:v>
                </c:pt>
                <c:pt idx="4084">
                  <c:v>0</c:v>
                </c:pt>
                <c:pt idx="4085">
                  <c:v>0</c:v>
                </c:pt>
                <c:pt idx="4086">
                  <c:v>0</c:v>
                </c:pt>
                <c:pt idx="4087">
                  <c:v>0</c:v>
                </c:pt>
                <c:pt idx="4088">
                  <c:v>0</c:v>
                </c:pt>
                <c:pt idx="4089">
                  <c:v>0</c:v>
                </c:pt>
                <c:pt idx="4090">
                  <c:v>0</c:v>
                </c:pt>
                <c:pt idx="4091">
                  <c:v>0</c:v>
                </c:pt>
                <c:pt idx="4092">
                  <c:v>0</c:v>
                </c:pt>
                <c:pt idx="4093">
                  <c:v>0</c:v>
                </c:pt>
                <c:pt idx="4094">
                  <c:v>0</c:v>
                </c:pt>
                <c:pt idx="4095">
                  <c:v>0</c:v>
                </c:pt>
                <c:pt idx="4096">
                  <c:v>0</c:v>
                </c:pt>
                <c:pt idx="4097">
                  <c:v>0</c:v>
                </c:pt>
                <c:pt idx="4098">
                  <c:v>0</c:v>
                </c:pt>
                <c:pt idx="4099">
                  <c:v>0</c:v>
                </c:pt>
                <c:pt idx="4100">
                  <c:v>0</c:v>
                </c:pt>
                <c:pt idx="4101">
                  <c:v>0</c:v>
                </c:pt>
                <c:pt idx="4102">
                  <c:v>0</c:v>
                </c:pt>
                <c:pt idx="4103">
                  <c:v>0</c:v>
                </c:pt>
                <c:pt idx="4104">
                  <c:v>0</c:v>
                </c:pt>
                <c:pt idx="4105">
                  <c:v>0</c:v>
                </c:pt>
                <c:pt idx="4106">
                  <c:v>0</c:v>
                </c:pt>
                <c:pt idx="4107">
                  <c:v>0</c:v>
                </c:pt>
                <c:pt idx="4108">
                  <c:v>0</c:v>
                </c:pt>
                <c:pt idx="4109">
                  <c:v>0</c:v>
                </c:pt>
                <c:pt idx="4110">
                  <c:v>0</c:v>
                </c:pt>
                <c:pt idx="4111">
                  <c:v>0</c:v>
                </c:pt>
                <c:pt idx="4112">
                  <c:v>0</c:v>
                </c:pt>
                <c:pt idx="4113">
                  <c:v>0</c:v>
                </c:pt>
                <c:pt idx="4114">
                  <c:v>0</c:v>
                </c:pt>
                <c:pt idx="4115">
                  <c:v>0</c:v>
                </c:pt>
                <c:pt idx="4116">
                  <c:v>0</c:v>
                </c:pt>
                <c:pt idx="4117">
                  <c:v>0</c:v>
                </c:pt>
                <c:pt idx="4118">
                  <c:v>0</c:v>
                </c:pt>
                <c:pt idx="4119">
                  <c:v>0</c:v>
                </c:pt>
                <c:pt idx="4120">
                  <c:v>0</c:v>
                </c:pt>
                <c:pt idx="4121">
                  <c:v>0</c:v>
                </c:pt>
                <c:pt idx="4122">
                  <c:v>0</c:v>
                </c:pt>
                <c:pt idx="4123">
                  <c:v>0</c:v>
                </c:pt>
                <c:pt idx="4124">
                  <c:v>0</c:v>
                </c:pt>
                <c:pt idx="4125">
                  <c:v>0</c:v>
                </c:pt>
                <c:pt idx="4126">
                  <c:v>0</c:v>
                </c:pt>
                <c:pt idx="4127">
                  <c:v>0</c:v>
                </c:pt>
                <c:pt idx="4128">
                  <c:v>0</c:v>
                </c:pt>
                <c:pt idx="4129">
                  <c:v>0</c:v>
                </c:pt>
                <c:pt idx="4130">
                  <c:v>0</c:v>
                </c:pt>
                <c:pt idx="4131">
                  <c:v>0</c:v>
                </c:pt>
                <c:pt idx="4132">
                  <c:v>0</c:v>
                </c:pt>
                <c:pt idx="4133">
                  <c:v>0</c:v>
                </c:pt>
                <c:pt idx="4134">
                  <c:v>0</c:v>
                </c:pt>
                <c:pt idx="4135">
                  <c:v>0</c:v>
                </c:pt>
                <c:pt idx="4136">
                  <c:v>0</c:v>
                </c:pt>
                <c:pt idx="4137">
                  <c:v>0</c:v>
                </c:pt>
                <c:pt idx="4138">
                  <c:v>0</c:v>
                </c:pt>
                <c:pt idx="4139">
                  <c:v>0</c:v>
                </c:pt>
                <c:pt idx="4140">
                  <c:v>0</c:v>
                </c:pt>
                <c:pt idx="4141">
                  <c:v>0</c:v>
                </c:pt>
                <c:pt idx="4142">
                  <c:v>0</c:v>
                </c:pt>
                <c:pt idx="4143">
                  <c:v>0</c:v>
                </c:pt>
                <c:pt idx="4144">
                  <c:v>0</c:v>
                </c:pt>
                <c:pt idx="4145">
                  <c:v>0</c:v>
                </c:pt>
                <c:pt idx="4146">
                  <c:v>0</c:v>
                </c:pt>
                <c:pt idx="4147">
                  <c:v>0</c:v>
                </c:pt>
                <c:pt idx="4148">
                  <c:v>0</c:v>
                </c:pt>
                <c:pt idx="4149">
                  <c:v>0</c:v>
                </c:pt>
                <c:pt idx="4150">
                  <c:v>0</c:v>
                </c:pt>
                <c:pt idx="4151">
                  <c:v>0</c:v>
                </c:pt>
                <c:pt idx="4152">
                  <c:v>0</c:v>
                </c:pt>
                <c:pt idx="4153">
                  <c:v>0</c:v>
                </c:pt>
                <c:pt idx="4154">
                  <c:v>0</c:v>
                </c:pt>
                <c:pt idx="4155">
                  <c:v>0</c:v>
                </c:pt>
                <c:pt idx="4156">
                  <c:v>0</c:v>
                </c:pt>
                <c:pt idx="4157">
                  <c:v>0</c:v>
                </c:pt>
                <c:pt idx="4158">
                  <c:v>0</c:v>
                </c:pt>
                <c:pt idx="4159">
                  <c:v>0</c:v>
                </c:pt>
                <c:pt idx="4160">
                  <c:v>0</c:v>
                </c:pt>
                <c:pt idx="4161">
                  <c:v>0</c:v>
                </c:pt>
                <c:pt idx="4162">
                  <c:v>0</c:v>
                </c:pt>
                <c:pt idx="4163">
                  <c:v>0</c:v>
                </c:pt>
                <c:pt idx="4164">
                  <c:v>0</c:v>
                </c:pt>
                <c:pt idx="4165">
                  <c:v>0</c:v>
                </c:pt>
                <c:pt idx="4166">
                  <c:v>0</c:v>
                </c:pt>
                <c:pt idx="4167">
                  <c:v>0</c:v>
                </c:pt>
                <c:pt idx="4168">
                  <c:v>0</c:v>
                </c:pt>
                <c:pt idx="4169">
                  <c:v>0</c:v>
                </c:pt>
                <c:pt idx="4170">
                  <c:v>0</c:v>
                </c:pt>
                <c:pt idx="4171">
                  <c:v>0</c:v>
                </c:pt>
                <c:pt idx="4172">
                  <c:v>0</c:v>
                </c:pt>
                <c:pt idx="4173">
                  <c:v>0</c:v>
                </c:pt>
                <c:pt idx="4174">
                  <c:v>0</c:v>
                </c:pt>
                <c:pt idx="4175">
                  <c:v>0</c:v>
                </c:pt>
                <c:pt idx="4176">
                  <c:v>0</c:v>
                </c:pt>
                <c:pt idx="4177">
                  <c:v>0</c:v>
                </c:pt>
                <c:pt idx="4178">
                  <c:v>0</c:v>
                </c:pt>
                <c:pt idx="4179">
                  <c:v>0</c:v>
                </c:pt>
                <c:pt idx="4180">
                  <c:v>0</c:v>
                </c:pt>
                <c:pt idx="4181">
                  <c:v>0</c:v>
                </c:pt>
                <c:pt idx="4182">
                  <c:v>0</c:v>
                </c:pt>
                <c:pt idx="4183">
                  <c:v>0</c:v>
                </c:pt>
                <c:pt idx="4184">
                  <c:v>0</c:v>
                </c:pt>
                <c:pt idx="4185">
                  <c:v>0</c:v>
                </c:pt>
                <c:pt idx="4186">
                  <c:v>0</c:v>
                </c:pt>
                <c:pt idx="4187">
                  <c:v>0</c:v>
                </c:pt>
                <c:pt idx="4188">
                  <c:v>0</c:v>
                </c:pt>
                <c:pt idx="4189">
                  <c:v>0</c:v>
                </c:pt>
                <c:pt idx="4190">
                  <c:v>0</c:v>
                </c:pt>
                <c:pt idx="4191">
                  <c:v>0</c:v>
                </c:pt>
                <c:pt idx="4192">
                  <c:v>0</c:v>
                </c:pt>
                <c:pt idx="4193">
                  <c:v>0</c:v>
                </c:pt>
                <c:pt idx="4194">
                  <c:v>0</c:v>
                </c:pt>
                <c:pt idx="4195">
                  <c:v>0</c:v>
                </c:pt>
                <c:pt idx="4196">
                  <c:v>0</c:v>
                </c:pt>
                <c:pt idx="4197">
                  <c:v>0</c:v>
                </c:pt>
                <c:pt idx="4198">
                  <c:v>0</c:v>
                </c:pt>
                <c:pt idx="4199">
                  <c:v>0</c:v>
                </c:pt>
                <c:pt idx="4200">
                  <c:v>0</c:v>
                </c:pt>
                <c:pt idx="4201">
                  <c:v>0</c:v>
                </c:pt>
                <c:pt idx="4202">
                  <c:v>0</c:v>
                </c:pt>
                <c:pt idx="4203">
                  <c:v>0</c:v>
                </c:pt>
                <c:pt idx="4204">
                  <c:v>0</c:v>
                </c:pt>
                <c:pt idx="4205">
                  <c:v>0</c:v>
                </c:pt>
                <c:pt idx="4206">
                  <c:v>0</c:v>
                </c:pt>
                <c:pt idx="4207">
                  <c:v>0</c:v>
                </c:pt>
                <c:pt idx="4208">
                  <c:v>0</c:v>
                </c:pt>
                <c:pt idx="4209">
                  <c:v>0</c:v>
                </c:pt>
                <c:pt idx="4210">
                  <c:v>0</c:v>
                </c:pt>
                <c:pt idx="4211">
                  <c:v>0</c:v>
                </c:pt>
                <c:pt idx="4212">
                  <c:v>0</c:v>
                </c:pt>
                <c:pt idx="4213">
                  <c:v>0</c:v>
                </c:pt>
                <c:pt idx="4214">
                  <c:v>0</c:v>
                </c:pt>
                <c:pt idx="4215">
                  <c:v>0</c:v>
                </c:pt>
                <c:pt idx="4216">
                  <c:v>0</c:v>
                </c:pt>
                <c:pt idx="4217">
                  <c:v>0</c:v>
                </c:pt>
                <c:pt idx="4218">
                  <c:v>0</c:v>
                </c:pt>
                <c:pt idx="4219">
                  <c:v>0</c:v>
                </c:pt>
                <c:pt idx="4220">
                  <c:v>0</c:v>
                </c:pt>
                <c:pt idx="4221">
                  <c:v>0</c:v>
                </c:pt>
                <c:pt idx="4222">
                  <c:v>0</c:v>
                </c:pt>
                <c:pt idx="4223">
                  <c:v>0</c:v>
                </c:pt>
                <c:pt idx="4224">
                  <c:v>0</c:v>
                </c:pt>
                <c:pt idx="4225">
                  <c:v>0</c:v>
                </c:pt>
                <c:pt idx="4226">
                  <c:v>0</c:v>
                </c:pt>
                <c:pt idx="4227">
                  <c:v>0</c:v>
                </c:pt>
                <c:pt idx="4228">
                  <c:v>0</c:v>
                </c:pt>
                <c:pt idx="4229">
                  <c:v>0</c:v>
                </c:pt>
                <c:pt idx="4230">
                  <c:v>0</c:v>
                </c:pt>
                <c:pt idx="4231">
                  <c:v>0</c:v>
                </c:pt>
                <c:pt idx="4232">
                  <c:v>0</c:v>
                </c:pt>
                <c:pt idx="4233">
                  <c:v>0</c:v>
                </c:pt>
                <c:pt idx="4234">
                  <c:v>0</c:v>
                </c:pt>
                <c:pt idx="4235">
                  <c:v>0</c:v>
                </c:pt>
                <c:pt idx="4236">
                  <c:v>0</c:v>
                </c:pt>
                <c:pt idx="4237">
                  <c:v>0</c:v>
                </c:pt>
                <c:pt idx="4238">
                  <c:v>0</c:v>
                </c:pt>
                <c:pt idx="4239">
                  <c:v>0</c:v>
                </c:pt>
                <c:pt idx="4240">
                  <c:v>0</c:v>
                </c:pt>
                <c:pt idx="4241">
                  <c:v>0</c:v>
                </c:pt>
                <c:pt idx="4242">
                  <c:v>0</c:v>
                </c:pt>
                <c:pt idx="4243">
                  <c:v>0</c:v>
                </c:pt>
                <c:pt idx="4244">
                  <c:v>0</c:v>
                </c:pt>
                <c:pt idx="4245">
                  <c:v>0</c:v>
                </c:pt>
                <c:pt idx="4246">
                  <c:v>0</c:v>
                </c:pt>
                <c:pt idx="4247">
                  <c:v>0</c:v>
                </c:pt>
                <c:pt idx="4248">
                  <c:v>0</c:v>
                </c:pt>
                <c:pt idx="4249">
                  <c:v>0</c:v>
                </c:pt>
                <c:pt idx="4250">
                  <c:v>0</c:v>
                </c:pt>
                <c:pt idx="4251">
                  <c:v>0</c:v>
                </c:pt>
                <c:pt idx="4252">
                  <c:v>0</c:v>
                </c:pt>
                <c:pt idx="4253">
                  <c:v>0</c:v>
                </c:pt>
                <c:pt idx="4254">
                  <c:v>0</c:v>
                </c:pt>
                <c:pt idx="4255">
                  <c:v>0</c:v>
                </c:pt>
                <c:pt idx="4256">
                  <c:v>0</c:v>
                </c:pt>
                <c:pt idx="4257">
                  <c:v>0</c:v>
                </c:pt>
                <c:pt idx="4258">
                  <c:v>0</c:v>
                </c:pt>
                <c:pt idx="4259">
                  <c:v>0</c:v>
                </c:pt>
                <c:pt idx="4260">
                  <c:v>0</c:v>
                </c:pt>
                <c:pt idx="4261">
                  <c:v>0</c:v>
                </c:pt>
                <c:pt idx="4262">
                  <c:v>0</c:v>
                </c:pt>
                <c:pt idx="4263">
                  <c:v>0</c:v>
                </c:pt>
                <c:pt idx="4264">
                  <c:v>0</c:v>
                </c:pt>
                <c:pt idx="4265">
                  <c:v>0</c:v>
                </c:pt>
                <c:pt idx="4266">
                  <c:v>0</c:v>
                </c:pt>
                <c:pt idx="4267">
                  <c:v>0</c:v>
                </c:pt>
                <c:pt idx="4268">
                  <c:v>0</c:v>
                </c:pt>
                <c:pt idx="4269">
                  <c:v>0</c:v>
                </c:pt>
                <c:pt idx="4270">
                  <c:v>0</c:v>
                </c:pt>
                <c:pt idx="4271">
                  <c:v>0</c:v>
                </c:pt>
                <c:pt idx="4272">
                  <c:v>0</c:v>
                </c:pt>
                <c:pt idx="4273">
                  <c:v>0</c:v>
                </c:pt>
                <c:pt idx="4274">
                  <c:v>0</c:v>
                </c:pt>
                <c:pt idx="4275">
                  <c:v>0</c:v>
                </c:pt>
                <c:pt idx="4276">
                  <c:v>0</c:v>
                </c:pt>
                <c:pt idx="4277">
                  <c:v>0</c:v>
                </c:pt>
                <c:pt idx="4278">
                  <c:v>0</c:v>
                </c:pt>
                <c:pt idx="4279">
                  <c:v>0</c:v>
                </c:pt>
                <c:pt idx="4280">
                  <c:v>0</c:v>
                </c:pt>
                <c:pt idx="4281">
                  <c:v>0</c:v>
                </c:pt>
                <c:pt idx="4282">
                  <c:v>0</c:v>
                </c:pt>
                <c:pt idx="4283">
                  <c:v>0</c:v>
                </c:pt>
                <c:pt idx="4284">
                  <c:v>0</c:v>
                </c:pt>
                <c:pt idx="4285">
                  <c:v>0</c:v>
                </c:pt>
                <c:pt idx="4286">
                  <c:v>0</c:v>
                </c:pt>
                <c:pt idx="4287">
                  <c:v>0</c:v>
                </c:pt>
                <c:pt idx="4288">
                  <c:v>0</c:v>
                </c:pt>
                <c:pt idx="4289">
                  <c:v>0</c:v>
                </c:pt>
                <c:pt idx="4290">
                  <c:v>0</c:v>
                </c:pt>
                <c:pt idx="4291">
                  <c:v>0</c:v>
                </c:pt>
                <c:pt idx="4292">
                  <c:v>0</c:v>
                </c:pt>
                <c:pt idx="4293">
                  <c:v>0</c:v>
                </c:pt>
                <c:pt idx="4294">
                  <c:v>0</c:v>
                </c:pt>
                <c:pt idx="4295">
                  <c:v>0</c:v>
                </c:pt>
                <c:pt idx="4296">
                  <c:v>0</c:v>
                </c:pt>
                <c:pt idx="4297">
                  <c:v>0</c:v>
                </c:pt>
                <c:pt idx="4298">
                  <c:v>0</c:v>
                </c:pt>
                <c:pt idx="4299">
                  <c:v>0</c:v>
                </c:pt>
                <c:pt idx="4300">
                  <c:v>0</c:v>
                </c:pt>
                <c:pt idx="4301">
                  <c:v>0</c:v>
                </c:pt>
                <c:pt idx="4302">
                  <c:v>0</c:v>
                </c:pt>
                <c:pt idx="4303">
                  <c:v>0</c:v>
                </c:pt>
                <c:pt idx="4304">
                  <c:v>0</c:v>
                </c:pt>
                <c:pt idx="4305">
                  <c:v>0</c:v>
                </c:pt>
                <c:pt idx="4306">
                  <c:v>0</c:v>
                </c:pt>
                <c:pt idx="4307">
                  <c:v>0</c:v>
                </c:pt>
                <c:pt idx="4308">
                  <c:v>0</c:v>
                </c:pt>
                <c:pt idx="4309">
                  <c:v>0</c:v>
                </c:pt>
                <c:pt idx="4310">
                  <c:v>0</c:v>
                </c:pt>
                <c:pt idx="4311">
                  <c:v>0</c:v>
                </c:pt>
                <c:pt idx="4312">
                  <c:v>0</c:v>
                </c:pt>
                <c:pt idx="4313">
                  <c:v>0</c:v>
                </c:pt>
                <c:pt idx="4314">
                  <c:v>0</c:v>
                </c:pt>
                <c:pt idx="4315">
                  <c:v>0</c:v>
                </c:pt>
                <c:pt idx="4316">
                  <c:v>0</c:v>
                </c:pt>
                <c:pt idx="4317">
                  <c:v>0</c:v>
                </c:pt>
                <c:pt idx="4318">
                  <c:v>0</c:v>
                </c:pt>
                <c:pt idx="4319">
                  <c:v>0</c:v>
                </c:pt>
                <c:pt idx="4320">
                  <c:v>0</c:v>
                </c:pt>
                <c:pt idx="4321">
                  <c:v>0</c:v>
                </c:pt>
                <c:pt idx="4322">
                  <c:v>0</c:v>
                </c:pt>
                <c:pt idx="4323">
                  <c:v>0</c:v>
                </c:pt>
                <c:pt idx="4324">
                  <c:v>0</c:v>
                </c:pt>
                <c:pt idx="4325">
                  <c:v>0</c:v>
                </c:pt>
                <c:pt idx="4326">
                  <c:v>0</c:v>
                </c:pt>
                <c:pt idx="4327">
                  <c:v>0</c:v>
                </c:pt>
                <c:pt idx="4328">
                  <c:v>0</c:v>
                </c:pt>
                <c:pt idx="4329">
                  <c:v>0</c:v>
                </c:pt>
                <c:pt idx="4330">
                  <c:v>0</c:v>
                </c:pt>
                <c:pt idx="4331">
                  <c:v>0</c:v>
                </c:pt>
                <c:pt idx="4332">
                  <c:v>0</c:v>
                </c:pt>
                <c:pt idx="4333">
                  <c:v>0</c:v>
                </c:pt>
                <c:pt idx="4334">
                  <c:v>0</c:v>
                </c:pt>
                <c:pt idx="4335">
                  <c:v>0</c:v>
                </c:pt>
                <c:pt idx="4336">
                  <c:v>0</c:v>
                </c:pt>
                <c:pt idx="4337">
                  <c:v>0</c:v>
                </c:pt>
                <c:pt idx="4338">
                  <c:v>0</c:v>
                </c:pt>
                <c:pt idx="4339">
                  <c:v>0</c:v>
                </c:pt>
                <c:pt idx="4340">
                  <c:v>0</c:v>
                </c:pt>
                <c:pt idx="4341">
                  <c:v>0</c:v>
                </c:pt>
                <c:pt idx="4342">
                  <c:v>0</c:v>
                </c:pt>
                <c:pt idx="4343">
                  <c:v>0</c:v>
                </c:pt>
                <c:pt idx="4344">
                  <c:v>0</c:v>
                </c:pt>
                <c:pt idx="4345">
                  <c:v>0</c:v>
                </c:pt>
                <c:pt idx="4346">
                  <c:v>0</c:v>
                </c:pt>
                <c:pt idx="4347">
                  <c:v>0</c:v>
                </c:pt>
                <c:pt idx="4348">
                  <c:v>0</c:v>
                </c:pt>
                <c:pt idx="4349">
                  <c:v>0</c:v>
                </c:pt>
                <c:pt idx="4350">
                  <c:v>0</c:v>
                </c:pt>
                <c:pt idx="4351">
                  <c:v>0</c:v>
                </c:pt>
                <c:pt idx="4352">
                  <c:v>0</c:v>
                </c:pt>
                <c:pt idx="4353">
                  <c:v>0</c:v>
                </c:pt>
                <c:pt idx="4354">
                  <c:v>0</c:v>
                </c:pt>
                <c:pt idx="4355">
                  <c:v>0</c:v>
                </c:pt>
                <c:pt idx="4356">
                  <c:v>0</c:v>
                </c:pt>
                <c:pt idx="4357">
                  <c:v>0</c:v>
                </c:pt>
                <c:pt idx="4358">
                  <c:v>0</c:v>
                </c:pt>
                <c:pt idx="4359">
                  <c:v>0</c:v>
                </c:pt>
                <c:pt idx="4360">
                  <c:v>0</c:v>
                </c:pt>
                <c:pt idx="4361">
                  <c:v>0</c:v>
                </c:pt>
                <c:pt idx="4362">
                  <c:v>0</c:v>
                </c:pt>
                <c:pt idx="4363">
                  <c:v>0</c:v>
                </c:pt>
                <c:pt idx="4364">
                  <c:v>0</c:v>
                </c:pt>
                <c:pt idx="4365">
                  <c:v>0</c:v>
                </c:pt>
                <c:pt idx="4366">
                  <c:v>0</c:v>
                </c:pt>
                <c:pt idx="4367">
                  <c:v>0</c:v>
                </c:pt>
                <c:pt idx="4368">
                  <c:v>0</c:v>
                </c:pt>
                <c:pt idx="4369">
                  <c:v>0</c:v>
                </c:pt>
                <c:pt idx="4370">
                  <c:v>0</c:v>
                </c:pt>
                <c:pt idx="4371">
                  <c:v>0</c:v>
                </c:pt>
                <c:pt idx="4372">
                  <c:v>0</c:v>
                </c:pt>
                <c:pt idx="4373">
                  <c:v>0</c:v>
                </c:pt>
                <c:pt idx="4374">
                  <c:v>0</c:v>
                </c:pt>
                <c:pt idx="4375">
                  <c:v>0</c:v>
                </c:pt>
                <c:pt idx="4376">
                  <c:v>0</c:v>
                </c:pt>
                <c:pt idx="4377">
                  <c:v>0</c:v>
                </c:pt>
                <c:pt idx="4378">
                  <c:v>0</c:v>
                </c:pt>
                <c:pt idx="4379">
                  <c:v>0</c:v>
                </c:pt>
                <c:pt idx="4380">
                  <c:v>0</c:v>
                </c:pt>
                <c:pt idx="4381">
                  <c:v>0</c:v>
                </c:pt>
                <c:pt idx="4382">
                  <c:v>0</c:v>
                </c:pt>
                <c:pt idx="4383">
                  <c:v>0</c:v>
                </c:pt>
                <c:pt idx="4384">
                  <c:v>0</c:v>
                </c:pt>
                <c:pt idx="4385">
                  <c:v>0</c:v>
                </c:pt>
                <c:pt idx="4386">
                  <c:v>0</c:v>
                </c:pt>
                <c:pt idx="4387">
                  <c:v>0</c:v>
                </c:pt>
                <c:pt idx="4388">
                  <c:v>0</c:v>
                </c:pt>
                <c:pt idx="4389">
                  <c:v>0</c:v>
                </c:pt>
                <c:pt idx="4390">
                  <c:v>0</c:v>
                </c:pt>
                <c:pt idx="4391">
                  <c:v>0</c:v>
                </c:pt>
                <c:pt idx="4392">
                  <c:v>0</c:v>
                </c:pt>
                <c:pt idx="4393">
                  <c:v>0</c:v>
                </c:pt>
                <c:pt idx="4394">
                  <c:v>0</c:v>
                </c:pt>
                <c:pt idx="4395">
                  <c:v>0</c:v>
                </c:pt>
                <c:pt idx="4396">
                  <c:v>0</c:v>
                </c:pt>
                <c:pt idx="4397">
                  <c:v>0</c:v>
                </c:pt>
                <c:pt idx="4398">
                  <c:v>0</c:v>
                </c:pt>
                <c:pt idx="4399">
                  <c:v>0</c:v>
                </c:pt>
                <c:pt idx="4400">
                  <c:v>0</c:v>
                </c:pt>
                <c:pt idx="4401">
                  <c:v>0</c:v>
                </c:pt>
                <c:pt idx="4402">
                  <c:v>0</c:v>
                </c:pt>
                <c:pt idx="4403">
                  <c:v>0</c:v>
                </c:pt>
                <c:pt idx="4404">
                  <c:v>0</c:v>
                </c:pt>
                <c:pt idx="4405">
                  <c:v>0</c:v>
                </c:pt>
                <c:pt idx="4406">
                  <c:v>0</c:v>
                </c:pt>
                <c:pt idx="4407">
                  <c:v>0</c:v>
                </c:pt>
                <c:pt idx="4408">
                  <c:v>0</c:v>
                </c:pt>
                <c:pt idx="4409">
                  <c:v>0</c:v>
                </c:pt>
                <c:pt idx="4410">
                  <c:v>0</c:v>
                </c:pt>
                <c:pt idx="4411">
                  <c:v>0</c:v>
                </c:pt>
                <c:pt idx="4412">
                  <c:v>0</c:v>
                </c:pt>
                <c:pt idx="4413">
                  <c:v>0</c:v>
                </c:pt>
                <c:pt idx="4414">
                  <c:v>0</c:v>
                </c:pt>
                <c:pt idx="4415">
                  <c:v>0</c:v>
                </c:pt>
                <c:pt idx="4416">
                  <c:v>0</c:v>
                </c:pt>
                <c:pt idx="4417">
                  <c:v>0</c:v>
                </c:pt>
                <c:pt idx="4418">
                  <c:v>0</c:v>
                </c:pt>
                <c:pt idx="4419">
                  <c:v>0</c:v>
                </c:pt>
                <c:pt idx="4420">
                  <c:v>0</c:v>
                </c:pt>
                <c:pt idx="4421">
                  <c:v>0</c:v>
                </c:pt>
                <c:pt idx="4422">
                  <c:v>0</c:v>
                </c:pt>
                <c:pt idx="4423">
                  <c:v>0</c:v>
                </c:pt>
                <c:pt idx="4424">
                  <c:v>0</c:v>
                </c:pt>
                <c:pt idx="4425">
                  <c:v>0</c:v>
                </c:pt>
                <c:pt idx="4426">
                  <c:v>0</c:v>
                </c:pt>
                <c:pt idx="4427">
                  <c:v>0</c:v>
                </c:pt>
                <c:pt idx="4428">
                  <c:v>0</c:v>
                </c:pt>
                <c:pt idx="4429">
                  <c:v>0</c:v>
                </c:pt>
                <c:pt idx="4430">
                  <c:v>0</c:v>
                </c:pt>
                <c:pt idx="4431">
                  <c:v>0</c:v>
                </c:pt>
                <c:pt idx="4432">
                  <c:v>0</c:v>
                </c:pt>
                <c:pt idx="4433">
                  <c:v>0</c:v>
                </c:pt>
                <c:pt idx="4434">
                  <c:v>0</c:v>
                </c:pt>
                <c:pt idx="4435">
                  <c:v>0</c:v>
                </c:pt>
                <c:pt idx="4436">
                  <c:v>0</c:v>
                </c:pt>
                <c:pt idx="4437">
                  <c:v>0</c:v>
                </c:pt>
                <c:pt idx="4438">
                  <c:v>0</c:v>
                </c:pt>
                <c:pt idx="4439">
                  <c:v>0</c:v>
                </c:pt>
                <c:pt idx="4440">
                  <c:v>0</c:v>
                </c:pt>
                <c:pt idx="4441">
                  <c:v>0</c:v>
                </c:pt>
                <c:pt idx="4442">
                  <c:v>0</c:v>
                </c:pt>
                <c:pt idx="4443">
                  <c:v>0</c:v>
                </c:pt>
                <c:pt idx="4444">
                  <c:v>0</c:v>
                </c:pt>
                <c:pt idx="4445">
                  <c:v>0</c:v>
                </c:pt>
                <c:pt idx="4446">
                  <c:v>0</c:v>
                </c:pt>
                <c:pt idx="4447">
                  <c:v>0</c:v>
                </c:pt>
                <c:pt idx="4448">
                  <c:v>0</c:v>
                </c:pt>
                <c:pt idx="4449">
                  <c:v>0</c:v>
                </c:pt>
                <c:pt idx="4450">
                  <c:v>0</c:v>
                </c:pt>
                <c:pt idx="4451">
                  <c:v>0</c:v>
                </c:pt>
                <c:pt idx="4452">
                  <c:v>0</c:v>
                </c:pt>
                <c:pt idx="4453">
                  <c:v>0</c:v>
                </c:pt>
                <c:pt idx="4454">
                  <c:v>0</c:v>
                </c:pt>
                <c:pt idx="4455">
                  <c:v>0</c:v>
                </c:pt>
                <c:pt idx="4456">
                  <c:v>0</c:v>
                </c:pt>
                <c:pt idx="4457">
                  <c:v>0</c:v>
                </c:pt>
                <c:pt idx="4458">
                  <c:v>0</c:v>
                </c:pt>
                <c:pt idx="4459">
                  <c:v>0</c:v>
                </c:pt>
                <c:pt idx="4460">
                  <c:v>0</c:v>
                </c:pt>
                <c:pt idx="4461">
                  <c:v>0</c:v>
                </c:pt>
                <c:pt idx="4462">
                  <c:v>0</c:v>
                </c:pt>
                <c:pt idx="4463">
                  <c:v>0</c:v>
                </c:pt>
                <c:pt idx="4464">
                  <c:v>0</c:v>
                </c:pt>
                <c:pt idx="4465">
                  <c:v>0</c:v>
                </c:pt>
                <c:pt idx="4466">
                  <c:v>0</c:v>
                </c:pt>
                <c:pt idx="4467">
                  <c:v>0</c:v>
                </c:pt>
                <c:pt idx="4468">
                  <c:v>0</c:v>
                </c:pt>
                <c:pt idx="4469">
                  <c:v>0</c:v>
                </c:pt>
                <c:pt idx="4470">
                  <c:v>0</c:v>
                </c:pt>
                <c:pt idx="4471">
                  <c:v>0</c:v>
                </c:pt>
                <c:pt idx="4472">
                  <c:v>0</c:v>
                </c:pt>
                <c:pt idx="4473">
                  <c:v>0</c:v>
                </c:pt>
                <c:pt idx="4474">
                  <c:v>0</c:v>
                </c:pt>
                <c:pt idx="4475">
                  <c:v>0</c:v>
                </c:pt>
                <c:pt idx="4476">
                  <c:v>0</c:v>
                </c:pt>
                <c:pt idx="4477">
                  <c:v>0</c:v>
                </c:pt>
                <c:pt idx="4478">
                  <c:v>0</c:v>
                </c:pt>
                <c:pt idx="4479">
                  <c:v>0</c:v>
                </c:pt>
                <c:pt idx="4480">
                  <c:v>0</c:v>
                </c:pt>
                <c:pt idx="4481">
                  <c:v>0</c:v>
                </c:pt>
                <c:pt idx="4482">
                  <c:v>0</c:v>
                </c:pt>
                <c:pt idx="4483">
                  <c:v>0</c:v>
                </c:pt>
                <c:pt idx="4484">
                  <c:v>0</c:v>
                </c:pt>
                <c:pt idx="4485">
                  <c:v>0</c:v>
                </c:pt>
                <c:pt idx="4486">
                  <c:v>0</c:v>
                </c:pt>
                <c:pt idx="4487">
                  <c:v>0</c:v>
                </c:pt>
                <c:pt idx="4488">
                  <c:v>0</c:v>
                </c:pt>
                <c:pt idx="4489">
                  <c:v>0</c:v>
                </c:pt>
                <c:pt idx="4490">
                  <c:v>0</c:v>
                </c:pt>
                <c:pt idx="4491">
                  <c:v>0</c:v>
                </c:pt>
                <c:pt idx="4492">
                  <c:v>0</c:v>
                </c:pt>
                <c:pt idx="4493">
                  <c:v>0</c:v>
                </c:pt>
                <c:pt idx="4494">
                  <c:v>0</c:v>
                </c:pt>
                <c:pt idx="4495">
                  <c:v>0</c:v>
                </c:pt>
                <c:pt idx="4496">
                  <c:v>0</c:v>
                </c:pt>
                <c:pt idx="4497">
                  <c:v>0</c:v>
                </c:pt>
                <c:pt idx="4498">
                  <c:v>0</c:v>
                </c:pt>
                <c:pt idx="4499">
                  <c:v>0</c:v>
                </c:pt>
                <c:pt idx="4500">
                  <c:v>0</c:v>
                </c:pt>
                <c:pt idx="4501">
                  <c:v>0</c:v>
                </c:pt>
                <c:pt idx="4502">
                  <c:v>0</c:v>
                </c:pt>
                <c:pt idx="4503">
                  <c:v>0</c:v>
                </c:pt>
                <c:pt idx="4504">
                  <c:v>0</c:v>
                </c:pt>
                <c:pt idx="4505">
                  <c:v>0</c:v>
                </c:pt>
                <c:pt idx="4506">
                  <c:v>0</c:v>
                </c:pt>
                <c:pt idx="4507">
                  <c:v>0</c:v>
                </c:pt>
                <c:pt idx="4508">
                  <c:v>0</c:v>
                </c:pt>
                <c:pt idx="4509">
                  <c:v>0</c:v>
                </c:pt>
                <c:pt idx="4510">
                  <c:v>0</c:v>
                </c:pt>
                <c:pt idx="4511">
                  <c:v>0</c:v>
                </c:pt>
                <c:pt idx="4512">
                  <c:v>0</c:v>
                </c:pt>
                <c:pt idx="4513">
                  <c:v>0</c:v>
                </c:pt>
                <c:pt idx="4514">
                  <c:v>0</c:v>
                </c:pt>
                <c:pt idx="4515">
                  <c:v>0</c:v>
                </c:pt>
                <c:pt idx="4516">
                  <c:v>0</c:v>
                </c:pt>
                <c:pt idx="4517">
                  <c:v>0</c:v>
                </c:pt>
                <c:pt idx="4518">
                  <c:v>0</c:v>
                </c:pt>
                <c:pt idx="4519">
                  <c:v>0</c:v>
                </c:pt>
                <c:pt idx="4520">
                  <c:v>0</c:v>
                </c:pt>
                <c:pt idx="4521">
                  <c:v>0</c:v>
                </c:pt>
                <c:pt idx="4522">
                  <c:v>0</c:v>
                </c:pt>
                <c:pt idx="4523">
                  <c:v>0</c:v>
                </c:pt>
                <c:pt idx="4524">
                  <c:v>0</c:v>
                </c:pt>
                <c:pt idx="4525">
                  <c:v>0</c:v>
                </c:pt>
                <c:pt idx="4526">
                  <c:v>0</c:v>
                </c:pt>
                <c:pt idx="4527">
                  <c:v>0</c:v>
                </c:pt>
                <c:pt idx="4528">
                  <c:v>0</c:v>
                </c:pt>
                <c:pt idx="4529">
                  <c:v>0</c:v>
                </c:pt>
                <c:pt idx="4530">
                  <c:v>0</c:v>
                </c:pt>
                <c:pt idx="4531">
                  <c:v>0</c:v>
                </c:pt>
                <c:pt idx="4532">
                  <c:v>0</c:v>
                </c:pt>
                <c:pt idx="4533">
                  <c:v>0</c:v>
                </c:pt>
                <c:pt idx="4534">
                  <c:v>0</c:v>
                </c:pt>
                <c:pt idx="4535">
                  <c:v>0</c:v>
                </c:pt>
                <c:pt idx="4536">
                  <c:v>0</c:v>
                </c:pt>
                <c:pt idx="4537">
                  <c:v>0</c:v>
                </c:pt>
                <c:pt idx="4538">
                  <c:v>0</c:v>
                </c:pt>
                <c:pt idx="4539">
                  <c:v>0</c:v>
                </c:pt>
                <c:pt idx="4540">
                  <c:v>0</c:v>
                </c:pt>
                <c:pt idx="4541">
                  <c:v>0</c:v>
                </c:pt>
                <c:pt idx="4542">
                  <c:v>0</c:v>
                </c:pt>
                <c:pt idx="4543">
                  <c:v>0</c:v>
                </c:pt>
                <c:pt idx="4544">
                  <c:v>0</c:v>
                </c:pt>
                <c:pt idx="4545">
                  <c:v>0</c:v>
                </c:pt>
                <c:pt idx="4546">
                  <c:v>0</c:v>
                </c:pt>
                <c:pt idx="4547">
                  <c:v>0</c:v>
                </c:pt>
                <c:pt idx="4548">
                  <c:v>0</c:v>
                </c:pt>
                <c:pt idx="4549">
                  <c:v>0</c:v>
                </c:pt>
                <c:pt idx="4550">
                  <c:v>0</c:v>
                </c:pt>
                <c:pt idx="4551">
                  <c:v>0</c:v>
                </c:pt>
                <c:pt idx="4552">
                  <c:v>0</c:v>
                </c:pt>
                <c:pt idx="4553">
                  <c:v>0</c:v>
                </c:pt>
                <c:pt idx="4554">
                  <c:v>0</c:v>
                </c:pt>
                <c:pt idx="4555">
                  <c:v>0</c:v>
                </c:pt>
                <c:pt idx="4556">
                  <c:v>0</c:v>
                </c:pt>
                <c:pt idx="4557">
                  <c:v>0</c:v>
                </c:pt>
                <c:pt idx="4558">
                  <c:v>0</c:v>
                </c:pt>
                <c:pt idx="4559">
                  <c:v>0</c:v>
                </c:pt>
                <c:pt idx="4560">
                  <c:v>0</c:v>
                </c:pt>
                <c:pt idx="4561">
                  <c:v>0</c:v>
                </c:pt>
                <c:pt idx="4562">
                  <c:v>0</c:v>
                </c:pt>
                <c:pt idx="4563">
                  <c:v>0</c:v>
                </c:pt>
                <c:pt idx="4564">
                  <c:v>0</c:v>
                </c:pt>
                <c:pt idx="4565">
                  <c:v>0</c:v>
                </c:pt>
                <c:pt idx="4566">
                  <c:v>0</c:v>
                </c:pt>
                <c:pt idx="4567">
                  <c:v>0</c:v>
                </c:pt>
                <c:pt idx="4568">
                  <c:v>0</c:v>
                </c:pt>
                <c:pt idx="4569">
                  <c:v>0</c:v>
                </c:pt>
                <c:pt idx="4570">
                  <c:v>0</c:v>
                </c:pt>
                <c:pt idx="4571">
                  <c:v>0</c:v>
                </c:pt>
                <c:pt idx="4572">
                  <c:v>0</c:v>
                </c:pt>
                <c:pt idx="4573">
                  <c:v>0</c:v>
                </c:pt>
                <c:pt idx="4574">
                  <c:v>0</c:v>
                </c:pt>
                <c:pt idx="4575">
                  <c:v>0</c:v>
                </c:pt>
                <c:pt idx="4576">
                  <c:v>0</c:v>
                </c:pt>
                <c:pt idx="4577">
                  <c:v>10.967438531818908</c:v>
                </c:pt>
                <c:pt idx="4578">
                  <c:v>10.967438531818908</c:v>
                </c:pt>
                <c:pt idx="4579">
                  <c:v>11.356127005548974</c:v>
                </c:pt>
                <c:pt idx="4580">
                  <c:v>12.771608772631424</c:v>
                </c:pt>
                <c:pt idx="4581">
                  <c:v>0</c:v>
                </c:pt>
                <c:pt idx="4582">
                  <c:v>0</c:v>
                </c:pt>
                <c:pt idx="4583">
                  <c:v>0</c:v>
                </c:pt>
                <c:pt idx="4584">
                  <c:v>0</c:v>
                </c:pt>
                <c:pt idx="4585">
                  <c:v>0</c:v>
                </c:pt>
                <c:pt idx="4586">
                  <c:v>0</c:v>
                </c:pt>
                <c:pt idx="4587">
                  <c:v>0</c:v>
                </c:pt>
                <c:pt idx="4588">
                  <c:v>0</c:v>
                </c:pt>
                <c:pt idx="4589">
                  <c:v>0</c:v>
                </c:pt>
                <c:pt idx="4590">
                  <c:v>0</c:v>
                </c:pt>
                <c:pt idx="4591">
                  <c:v>0</c:v>
                </c:pt>
                <c:pt idx="4592">
                  <c:v>0</c:v>
                </c:pt>
                <c:pt idx="4593">
                  <c:v>0</c:v>
                </c:pt>
                <c:pt idx="4594">
                  <c:v>0</c:v>
                </c:pt>
                <c:pt idx="4595">
                  <c:v>0</c:v>
                </c:pt>
                <c:pt idx="4596">
                  <c:v>0</c:v>
                </c:pt>
                <c:pt idx="4597">
                  <c:v>0</c:v>
                </c:pt>
                <c:pt idx="4598">
                  <c:v>0</c:v>
                </c:pt>
                <c:pt idx="4599">
                  <c:v>0</c:v>
                </c:pt>
                <c:pt idx="4600">
                  <c:v>0</c:v>
                </c:pt>
                <c:pt idx="4601">
                  <c:v>0</c:v>
                </c:pt>
                <c:pt idx="4602">
                  <c:v>0</c:v>
                </c:pt>
                <c:pt idx="4603">
                  <c:v>0</c:v>
                </c:pt>
                <c:pt idx="4604">
                  <c:v>0</c:v>
                </c:pt>
                <c:pt idx="4605">
                  <c:v>0</c:v>
                </c:pt>
                <c:pt idx="4606">
                  <c:v>0</c:v>
                </c:pt>
                <c:pt idx="4607">
                  <c:v>0</c:v>
                </c:pt>
                <c:pt idx="4608">
                  <c:v>0</c:v>
                </c:pt>
                <c:pt idx="4609">
                  <c:v>0</c:v>
                </c:pt>
                <c:pt idx="4610">
                  <c:v>0</c:v>
                </c:pt>
                <c:pt idx="4611">
                  <c:v>0</c:v>
                </c:pt>
                <c:pt idx="4612">
                  <c:v>0</c:v>
                </c:pt>
                <c:pt idx="4613">
                  <c:v>0</c:v>
                </c:pt>
                <c:pt idx="4614">
                  <c:v>0</c:v>
                </c:pt>
                <c:pt idx="4615">
                  <c:v>0</c:v>
                </c:pt>
                <c:pt idx="4616">
                  <c:v>0</c:v>
                </c:pt>
                <c:pt idx="4617">
                  <c:v>0</c:v>
                </c:pt>
                <c:pt idx="4618">
                  <c:v>0</c:v>
                </c:pt>
                <c:pt idx="4619">
                  <c:v>0</c:v>
                </c:pt>
                <c:pt idx="4620">
                  <c:v>0</c:v>
                </c:pt>
                <c:pt idx="4621">
                  <c:v>0</c:v>
                </c:pt>
                <c:pt idx="4622">
                  <c:v>0</c:v>
                </c:pt>
                <c:pt idx="4623">
                  <c:v>0</c:v>
                </c:pt>
                <c:pt idx="4624">
                  <c:v>0</c:v>
                </c:pt>
                <c:pt idx="4625">
                  <c:v>0</c:v>
                </c:pt>
                <c:pt idx="4626">
                  <c:v>0</c:v>
                </c:pt>
                <c:pt idx="4627">
                  <c:v>0</c:v>
                </c:pt>
                <c:pt idx="4628">
                  <c:v>0</c:v>
                </c:pt>
                <c:pt idx="4629">
                  <c:v>0</c:v>
                </c:pt>
                <c:pt idx="4630">
                  <c:v>0</c:v>
                </c:pt>
                <c:pt idx="4631">
                  <c:v>0</c:v>
                </c:pt>
                <c:pt idx="4632">
                  <c:v>0</c:v>
                </c:pt>
                <c:pt idx="4633">
                  <c:v>0</c:v>
                </c:pt>
                <c:pt idx="4634">
                  <c:v>0</c:v>
                </c:pt>
                <c:pt idx="4635">
                  <c:v>0</c:v>
                </c:pt>
                <c:pt idx="4636">
                  <c:v>0</c:v>
                </c:pt>
                <c:pt idx="4637">
                  <c:v>0</c:v>
                </c:pt>
                <c:pt idx="4638">
                  <c:v>0</c:v>
                </c:pt>
                <c:pt idx="4639">
                  <c:v>0</c:v>
                </c:pt>
                <c:pt idx="4640">
                  <c:v>0</c:v>
                </c:pt>
                <c:pt idx="4641">
                  <c:v>0</c:v>
                </c:pt>
                <c:pt idx="4642">
                  <c:v>0</c:v>
                </c:pt>
                <c:pt idx="4643">
                  <c:v>0</c:v>
                </c:pt>
                <c:pt idx="4644">
                  <c:v>0</c:v>
                </c:pt>
                <c:pt idx="4645">
                  <c:v>0</c:v>
                </c:pt>
                <c:pt idx="4646">
                  <c:v>0</c:v>
                </c:pt>
                <c:pt idx="4647">
                  <c:v>0</c:v>
                </c:pt>
                <c:pt idx="4648">
                  <c:v>0</c:v>
                </c:pt>
                <c:pt idx="4649">
                  <c:v>0</c:v>
                </c:pt>
                <c:pt idx="4650">
                  <c:v>0</c:v>
                </c:pt>
                <c:pt idx="4651">
                  <c:v>0</c:v>
                </c:pt>
                <c:pt idx="4652">
                  <c:v>0</c:v>
                </c:pt>
                <c:pt idx="4653">
                  <c:v>0</c:v>
                </c:pt>
                <c:pt idx="4654">
                  <c:v>0</c:v>
                </c:pt>
                <c:pt idx="4655">
                  <c:v>0</c:v>
                </c:pt>
                <c:pt idx="4656">
                  <c:v>0</c:v>
                </c:pt>
                <c:pt idx="4657">
                  <c:v>0</c:v>
                </c:pt>
                <c:pt idx="4658">
                  <c:v>0</c:v>
                </c:pt>
                <c:pt idx="4659">
                  <c:v>0</c:v>
                </c:pt>
                <c:pt idx="4660">
                  <c:v>0</c:v>
                </c:pt>
                <c:pt idx="4661">
                  <c:v>0</c:v>
                </c:pt>
                <c:pt idx="4662">
                  <c:v>0</c:v>
                </c:pt>
                <c:pt idx="4663">
                  <c:v>0</c:v>
                </c:pt>
                <c:pt idx="4664">
                  <c:v>0</c:v>
                </c:pt>
                <c:pt idx="4665">
                  <c:v>0</c:v>
                </c:pt>
                <c:pt idx="4666">
                  <c:v>0</c:v>
                </c:pt>
                <c:pt idx="4667">
                  <c:v>0</c:v>
                </c:pt>
                <c:pt idx="4668">
                  <c:v>0</c:v>
                </c:pt>
                <c:pt idx="4669">
                  <c:v>0</c:v>
                </c:pt>
                <c:pt idx="4670">
                  <c:v>0</c:v>
                </c:pt>
                <c:pt idx="4671">
                  <c:v>0</c:v>
                </c:pt>
                <c:pt idx="4672">
                  <c:v>0</c:v>
                </c:pt>
                <c:pt idx="4673">
                  <c:v>0</c:v>
                </c:pt>
                <c:pt idx="4674">
                  <c:v>0</c:v>
                </c:pt>
                <c:pt idx="4675">
                  <c:v>0</c:v>
                </c:pt>
                <c:pt idx="4676">
                  <c:v>0</c:v>
                </c:pt>
                <c:pt idx="4677">
                  <c:v>0</c:v>
                </c:pt>
                <c:pt idx="4678">
                  <c:v>0</c:v>
                </c:pt>
                <c:pt idx="4679">
                  <c:v>0</c:v>
                </c:pt>
                <c:pt idx="4680">
                  <c:v>0</c:v>
                </c:pt>
                <c:pt idx="4681">
                  <c:v>0</c:v>
                </c:pt>
                <c:pt idx="4682">
                  <c:v>0</c:v>
                </c:pt>
                <c:pt idx="4683">
                  <c:v>0</c:v>
                </c:pt>
                <c:pt idx="4684">
                  <c:v>0</c:v>
                </c:pt>
                <c:pt idx="4685">
                  <c:v>0</c:v>
                </c:pt>
                <c:pt idx="4686">
                  <c:v>0</c:v>
                </c:pt>
                <c:pt idx="4687">
                  <c:v>0</c:v>
                </c:pt>
                <c:pt idx="4688">
                  <c:v>0</c:v>
                </c:pt>
                <c:pt idx="4689">
                  <c:v>0</c:v>
                </c:pt>
                <c:pt idx="4690">
                  <c:v>0</c:v>
                </c:pt>
                <c:pt idx="4691">
                  <c:v>0</c:v>
                </c:pt>
                <c:pt idx="4692">
                  <c:v>0</c:v>
                </c:pt>
                <c:pt idx="4693">
                  <c:v>0</c:v>
                </c:pt>
                <c:pt idx="4694">
                  <c:v>0</c:v>
                </c:pt>
                <c:pt idx="4695">
                  <c:v>0</c:v>
                </c:pt>
                <c:pt idx="4696">
                  <c:v>0</c:v>
                </c:pt>
                <c:pt idx="4697">
                  <c:v>0</c:v>
                </c:pt>
                <c:pt idx="4698">
                  <c:v>0</c:v>
                </c:pt>
                <c:pt idx="4699">
                  <c:v>0</c:v>
                </c:pt>
                <c:pt idx="4700">
                  <c:v>0</c:v>
                </c:pt>
                <c:pt idx="4701">
                  <c:v>0</c:v>
                </c:pt>
                <c:pt idx="4702">
                  <c:v>0</c:v>
                </c:pt>
                <c:pt idx="4703">
                  <c:v>0</c:v>
                </c:pt>
                <c:pt idx="4704">
                  <c:v>0</c:v>
                </c:pt>
                <c:pt idx="4705">
                  <c:v>0</c:v>
                </c:pt>
                <c:pt idx="4706">
                  <c:v>0</c:v>
                </c:pt>
                <c:pt idx="4707">
                  <c:v>0</c:v>
                </c:pt>
                <c:pt idx="4708">
                  <c:v>0</c:v>
                </c:pt>
                <c:pt idx="4709">
                  <c:v>0</c:v>
                </c:pt>
                <c:pt idx="4710">
                  <c:v>0</c:v>
                </c:pt>
                <c:pt idx="4711">
                  <c:v>0</c:v>
                </c:pt>
                <c:pt idx="4712">
                  <c:v>0</c:v>
                </c:pt>
                <c:pt idx="4713">
                  <c:v>0</c:v>
                </c:pt>
                <c:pt idx="4714">
                  <c:v>0</c:v>
                </c:pt>
                <c:pt idx="4715">
                  <c:v>0</c:v>
                </c:pt>
                <c:pt idx="4716">
                  <c:v>0</c:v>
                </c:pt>
                <c:pt idx="4717">
                  <c:v>0</c:v>
                </c:pt>
                <c:pt idx="4718">
                  <c:v>0</c:v>
                </c:pt>
                <c:pt idx="4719">
                  <c:v>0</c:v>
                </c:pt>
                <c:pt idx="4720">
                  <c:v>0</c:v>
                </c:pt>
                <c:pt idx="4721">
                  <c:v>0</c:v>
                </c:pt>
                <c:pt idx="4722">
                  <c:v>0</c:v>
                </c:pt>
                <c:pt idx="4723">
                  <c:v>0</c:v>
                </c:pt>
                <c:pt idx="4724">
                  <c:v>0</c:v>
                </c:pt>
                <c:pt idx="4725">
                  <c:v>0</c:v>
                </c:pt>
                <c:pt idx="4726">
                  <c:v>0</c:v>
                </c:pt>
                <c:pt idx="4727">
                  <c:v>0</c:v>
                </c:pt>
                <c:pt idx="4728">
                  <c:v>0</c:v>
                </c:pt>
                <c:pt idx="4729">
                  <c:v>0</c:v>
                </c:pt>
                <c:pt idx="4730">
                  <c:v>0</c:v>
                </c:pt>
                <c:pt idx="4731">
                  <c:v>0</c:v>
                </c:pt>
                <c:pt idx="4732">
                  <c:v>0</c:v>
                </c:pt>
                <c:pt idx="4733">
                  <c:v>0</c:v>
                </c:pt>
                <c:pt idx="4734">
                  <c:v>0</c:v>
                </c:pt>
                <c:pt idx="4735">
                  <c:v>0</c:v>
                </c:pt>
                <c:pt idx="4736">
                  <c:v>0</c:v>
                </c:pt>
                <c:pt idx="4737">
                  <c:v>0</c:v>
                </c:pt>
                <c:pt idx="4738">
                  <c:v>0</c:v>
                </c:pt>
                <c:pt idx="4739">
                  <c:v>0</c:v>
                </c:pt>
                <c:pt idx="4740">
                  <c:v>0</c:v>
                </c:pt>
                <c:pt idx="4741">
                  <c:v>0</c:v>
                </c:pt>
                <c:pt idx="4742">
                  <c:v>0</c:v>
                </c:pt>
                <c:pt idx="4743">
                  <c:v>0</c:v>
                </c:pt>
                <c:pt idx="4744">
                  <c:v>0</c:v>
                </c:pt>
                <c:pt idx="4745">
                  <c:v>0</c:v>
                </c:pt>
                <c:pt idx="4746">
                  <c:v>0</c:v>
                </c:pt>
                <c:pt idx="4747">
                  <c:v>0</c:v>
                </c:pt>
                <c:pt idx="4748">
                  <c:v>0</c:v>
                </c:pt>
                <c:pt idx="4749">
                  <c:v>0</c:v>
                </c:pt>
                <c:pt idx="4750">
                  <c:v>0</c:v>
                </c:pt>
                <c:pt idx="4751">
                  <c:v>0</c:v>
                </c:pt>
                <c:pt idx="4752">
                  <c:v>0</c:v>
                </c:pt>
                <c:pt idx="4753">
                  <c:v>0</c:v>
                </c:pt>
                <c:pt idx="4754">
                  <c:v>0</c:v>
                </c:pt>
                <c:pt idx="4755">
                  <c:v>0</c:v>
                </c:pt>
                <c:pt idx="4756">
                  <c:v>0</c:v>
                </c:pt>
                <c:pt idx="4757">
                  <c:v>0</c:v>
                </c:pt>
                <c:pt idx="4758">
                  <c:v>0</c:v>
                </c:pt>
                <c:pt idx="4759">
                  <c:v>0</c:v>
                </c:pt>
                <c:pt idx="4760">
                  <c:v>0</c:v>
                </c:pt>
                <c:pt idx="4761">
                  <c:v>0</c:v>
                </c:pt>
                <c:pt idx="4762">
                  <c:v>0</c:v>
                </c:pt>
                <c:pt idx="4763">
                  <c:v>0</c:v>
                </c:pt>
                <c:pt idx="4764">
                  <c:v>0</c:v>
                </c:pt>
                <c:pt idx="4765">
                  <c:v>0</c:v>
                </c:pt>
                <c:pt idx="4766">
                  <c:v>0</c:v>
                </c:pt>
                <c:pt idx="4767">
                  <c:v>0</c:v>
                </c:pt>
                <c:pt idx="4768">
                  <c:v>0</c:v>
                </c:pt>
                <c:pt idx="4769">
                  <c:v>0</c:v>
                </c:pt>
                <c:pt idx="4770">
                  <c:v>0</c:v>
                </c:pt>
                <c:pt idx="4771">
                  <c:v>0</c:v>
                </c:pt>
                <c:pt idx="4772">
                  <c:v>0</c:v>
                </c:pt>
                <c:pt idx="4773">
                  <c:v>0</c:v>
                </c:pt>
                <c:pt idx="4774">
                  <c:v>0</c:v>
                </c:pt>
                <c:pt idx="4775">
                  <c:v>0</c:v>
                </c:pt>
                <c:pt idx="4776">
                  <c:v>0</c:v>
                </c:pt>
                <c:pt idx="4777">
                  <c:v>0</c:v>
                </c:pt>
                <c:pt idx="4778">
                  <c:v>0</c:v>
                </c:pt>
                <c:pt idx="4779">
                  <c:v>0</c:v>
                </c:pt>
                <c:pt idx="4780">
                  <c:v>0</c:v>
                </c:pt>
                <c:pt idx="4781">
                  <c:v>0</c:v>
                </c:pt>
                <c:pt idx="4782">
                  <c:v>0</c:v>
                </c:pt>
                <c:pt idx="4783">
                  <c:v>0</c:v>
                </c:pt>
                <c:pt idx="4784">
                  <c:v>0</c:v>
                </c:pt>
                <c:pt idx="4785">
                  <c:v>0</c:v>
                </c:pt>
                <c:pt idx="4786">
                  <c:v>0</c:v>
                </c:pt>
                <c:pt idx="4787">
                  <c:v>0</c:v>
                </c:pt>
                <c:pt idx="4788">
                  <c:v>0</c:v>
                </c:pt>
                <c:pt idx="4789">
                  <c:v>0</c:v>
                </c:pt>
                <c:pt idx="4790">
                  <c:v>0</c:v>
                </c:pt>
                <c:pt idx="4791">
                  <c:v>0</c:v>
                </c:pt>
                <c:pt idx="4792">
                  <c:v>0</c:v>
                </c:pt>
                <c:pt idx="4793">
                  <c:v>0</c:v>
                </c:pt>
                <c:pt idx="4794">
                  <c:v>0</c:v>
                </c:pt>
                <c:pt idx="4795">
                  <c:v>0</c:v>
                </c:pt>
                <c:pt idx="4796">
                  <c:v>0</c:v>
                </c:pt>
                <c:pt idx="4797">
                  <c:v>0</c:v>
                </c:pt>
                <c:pt idx="4798">
                  <c:v>0</c:v>
                </c:pt>
                <c:pt idx="4799">
                  <c:v>0</c:v>
                </c:pt>
                <c:pt idx="4800">
                  <c:v>0</c:v>
                </c:pt>
                <c:pt idx="4801">
                  <c:v>0</c:v>
                </c:pt>
                <c:pt idx="4802">
                  <c:v>0</c:v>
                </c:pt>
                <c:pt idx="4803">
                  <c:v>0</c:v>
                </c:pt>
                <c:pt idx="4804">
                  <c:v>0</c:v>
                </c:pt>
                <c:pt idx="4805">
                  <c:v>0</c:v>
                </c:pt>
                <c:pt idx="4806">
                  <c:v>0</c:v>
                </c:pt>
                <c:pt idx="4807">
                  <c:v>0</c:v>
                </c:pt>
                <c:pt idx="4808">
                  <c:v>0</c:v>
                </c:pt>
                <c:pt idx="4809">
                  <c:v>0</c:v>
                </c:pt>
                <c:pt idx="4810">
                  <c:v>0</c:v>
                </c:pt>
                <c:pt idx="4811">
                  <c:v>0</c:v>
                </c:pt>
                <c:pt idx="4812">
                  <c:v>0</c:v>
                </c:pt>
                <c:pt idx="4813">
                  <c:v>0</c:v>
                </c:pt>
                <c:pt idx="4814">
                  <c:v>0</c:v>
                </c:pt>
                <c:pt idx="4815">
                  <c:v>0</c:v>
                </c:pt>
                <c:pt idx="4816">
                  <c:v>0</c:v>
                </c:pt>
                <c:pt idx="4817">
                  <c:v>0</c:v>
                </c:pt>
                <c:pt idx="4818">
                  <c:v>0</c:v>
                </c:pt>
                <c:pt idx="4819">
                  <c:v>0</c:v>
                </c:pt>
                <c:pt idx="4820">
                  <c:v>0</c:v>
                </c:pt>
                <c:pt idx="4821">
                  <c:v>0</c:v>
                </c:pt>
                <c:pt idx="4822">
                  <c:v>0</c:v>
                </c:pt>
                <c:pt idx="4823">
                  <c:v>0</c:v>
                </c:pt>
                <c:pt idx="4824">
                  <c:v>0</c:v>
                </c:pt>
                <c:pt idx="4825">
                  <c:v>0</c:v>
                </c:pt>
                <c:pt idx="4826">
                  <c:v>0</c:v>
                </c:pt>
                <c:pt idx="4827">
                  <c:v>0</c:v>
                </c:pt>
                <c:pt idx="4828">
                  <c:v>0</c:v>
                </c:pt>
                <c:pt idx="4829">
                  <c:v>0</c:v>
                </c:pt>
                <c:pt idx="4830">
                  <c:v>0</c:v>
                </c:pt>
                <c:pt idx="4831">
                  <c:v>0</c:v>
                </c:pt>
                <c:pt idx="4832">
                  <c:v>0</c:v>
                </c:pt>
                <c:pt idx="4833">
                  <c:v>0</c:v>
                </c:pt>
                <c:pt idx="4834">
                  <c:v>0</c:v>
                </c:pt>
                <c:pt idx="4835">
                  <c:v>0</c:v>
                </c:pt>
                <c:pt idx="4836">
                  <c:v>0</c:v>
                </c:pt>
                <c:pt idx="4837">
                  <c:v>0</c:v>
                </c:pt>
                <c:pt idx="4838">
                  <c:v>0</c:v>
                </c:pt>
                <c:pt idx="4839">
                  <c:v>0</c:v>
                </c:pt>
                <c:pt idx="4840">
                  <c:v>0</c:v>
                </c:pt>
                <c:pt idx="4841">
                  <c:v>0</c:v>
                </c:pt>
                <c:pt idx="4842">
                  <c:v>0</c:v>
                </c:pt>
                <c:pt idx="4843">
                  <c:v>0</c:v>
                </c:pt>
                <c:pt idx="4844">
                  <c:v>0</c:v>
                </c:pt>
                <c:pt idx="4845">
                  <c:v>0</c:v>
                </c:pt>
                <c:pt idx="4846">
                  <c:v>0</c:v>
                </c:pt>
                <c:pt idx="4847">
                  <c:v>0</c:v>
                </c:pt>
                <c:pt idx="4848">
                  <c:v>0</c:v>
                </c:pt>
                <c:pt idx="4849">
                  <c:v>0</c:v>
                </c:pt>
                <c:pt idx="4850">
                  <c:v>0</c:v>
                </c:pt>
                <c:pt idx="4851">
                  <c:v>0</c:v>
                </c:pt>
                <c:pt idx="4852">
                  <c:v>0</c:v>
                </c:pt>
                <c:pt idx="4853">
                  <c:v>0</c:v>
                </c:pt>
                <c:pt idx="4854">
                  <c:v>0</c:v>
                </c:pt>
                <c:pt idx="4855">
                  <c:v>0</c:v>
                </c:pt>
                <c:pt idx="4856">
                  <c:v>0</c:v>
                </c:pt>
                <c:pt idx="4857">
                  <c:v>0</c:v>
                </c:pt>
                <c:pt idx="4858">
                  <c:v>0</c:v>
                </c:pt>
                <c:pt idx="4859">
                  <c:v>0</c:v>
                </c:pt>
                <c:pt idx="4860">
                  <c:v>0</c:v>
                </c:pt>
                <c:pt idx="4861">
                  <c:v>0</c:v>
                </c:pt>
                <c:pt idx="4862">
                  <c:v>0</c:v>
                </c:pt>
                <c:pt idx="4863">
                  <c:v>0</c:v>
                </c:pt>
                <c:pt idx="4864">
                  <c:v>0</c:v>
                </c:pt>
                <c:pt idx="4865">
                  <c:v>0</c:v>
                </c:pt>
                <c:pt idx="4866">
                  <c:v>0</c:v>
                </c:pt>
                <c:pt idx="4867">
                  <c:v>0</c:v>
                </c:pt>
                <c:pt idx="4868">
                  <c:v>0</c:v>
                </c:pt>
                <c:pt idx="4869">
                  <c:v>0</c:v>
                </c:pt>
                <c:pt idx="4870">
                  <c:v>0</c:v>
                </c:pt>
                <c:pt idx="4871">
                  <c:v>0</c:v>
                </c:pt>
                <c:pt idx="4872">
                  <c:v>0</c:v>
                </c:pt>
                <c:pt idx="4873">
                  <c:v>0</c:v>
                </c:pt>
                <c:pt idx="4874">
                  <c:v>0</c:v>
                </c:pt>
                <c:pt idx="4875">
                  <c:v>0</c:v>
                </c:pt>
                <c:pt idx="4876">
                  <c:v>0</c:v>
                </c:pt>
                <c:pt idx="4877">
                  <c:v>0</c:v>
                </c:pt>
                <c:pt idx="4878">
                  <c:v>0</c:v>
                </c:pt>
                <c:pt idx="4879">
                  <c:v>0</c:v>
                </c:pt>
                <c:pt idx="4880">
                  <c:v>0</c:v>
                </c:pt>
                <c:pt idx="4881">
                  <c:v>0</c:v>
                </c:pt>
                <c:pt idx="4882">
                  <c:v>0</c:v>
                </c:pt>
                <c:pt idx="4883">
                  <c:v>0</c:v>
                </c:pt>
                <c:pt idx="4884">
                  <c:v>0</c:v>
                </c:pt>
                <c:pt idx="4885">
                  <c:v>0</c:v>
                </c:pt>
                <c:pt idx="4886">
                  <c:v>0</c:v>
                </c:pt>
                <c:pt idx="4887">
                  <c:v>0</c:v>
                </c:pt>
                <c:pt idx="4888">
                  <c:v>0</c:v>
                </c:pt>
                <c:pt idx="4889">
                  <c:v>0</c:v>
                </c:pt>
                <c:pt idx="4890">
                  <c:v>0</c:v>
                </c:pt>
                <c:pt idx="4891">
                  <c:v>0</c:v>
                </c:pt>
                <c:pt idx="4892">
                  <c:v>0</c:v>
                </c:pt>
                <c:pt idx="4893">
                  <c:v>0</c:v>
                </c:pt>
                <c:pt idx="4894">
                  <c:v>0</c:v>
                </c:pt>
                <c:pt idx="4895">
                  <c:v>0</c:v>
                </c:pt>
                <c:pt idx="4896">
                  <c:v>0</c:v>
                </c:pt>
                <c:pt idx="4897">
                  <c:v>0</c:v>
                </c:pt>
                <c:pt idx="4898">
                  <c:v>0</c:v>
                </c:pt>
                <c:pt idx="4899">
                  <c:v>0</c:v>
                </c:pt>
                <c:pt idx="4900">
                  <c:v>0</c:v>
                </c:pt>
                <c:pt idx="4901">
                  <c:v>0</c:v>
                </c:pt>
                <c:pt idx="4902">
                  <c:v>0</c:v>
                </c:pt>
                <c:pt idx="4903">
                  <c:v>0</c:v>
                </c:pt>
                <c:pt idx="4904">
                  <c:v>0</c:v>
                </c:pt>
                <c:pt idx="4905">
                  <c:v>0</c:v>
                </c:pt>
                <c:pt idx="4906">
                  <c:v>0</c:v>
                </c:pt>
                <c:pt idx="4907">
                  <c:v>0</c:v>
                </c:pt>
                <c:pt idx="4908">
                  <c:v>0</c:v>
                </c:pt>
                <c:pt idx="4909">
                  <c:v>0</c:v>
                </c:pt>
                <c:pt idx="4910">
                  <c:v>0</c:v>
                </c:pt>
                <c:pt idx="4911">
                  <c:v>0</c:v>
                </c:pt>
                <c:pt idx="4912">
                  <c:v>0</c:v>
                </c:pt>
                <c:pt idx="4913">
                  <c:v>0</c:v>
                </c:pt>
                <c:pt idx="4914">
                  <c:v>0</c:v>
                </c:pt>
                <c:pt idx="4915">
                  <c:v>0</c:v>
                </c:pt>
                <c:pt idx="4916">
                  <c:v>0</c:v>
                </c:pt>
                <c:pt idx="4917">
                  <c:v>0</c:v>
                </c:pt>
                <c:pt idx="4918">
                  <c:v>0</c:v>
                </c:pt>
                <c:pt idx="4919">
                  <c:v>0</c:v>
                </c:pt>
                <c:pt idx="4920">
                  <c:v>0</c:v>
                </c:pt>
                <c:pt idx="4921">
                  <c:v>0</c:v>
                </c:pt>
                <c:pt idx="4922">
                  <c:v>0</c:v>
                </c:pt>
                <c:pt idx="4923">
                  <c:v>0</c:v>
                </c:pt>
                <c:pt idx="4924">
                  <c:v>0</c:v>
                </c:pt>
                <c:pt idx="4925">
                  <c:v>0</c:v>
                </c:pt>
                <c:pt idx="4926">
                  <c:v>0</c:v>
                </c:pt>
                <c:pt idx="4927">
                  <c:v>0</c:v>
                </c:pt>
                <c:pt idx="4928">
                  <c:v>0</c:v>
                </c:pt>
                <c:pt idx="4929">
                  <c:v>0</c:v>
                </c:pt>
                <c:pt idx="4930">
                  <c:v>0</c:v>
                </c:pt>
                <c:pt idx="4931">
                  <c:v>0</c:v>
                </c:pt>
                <c:pt idx="4932">
                  <c:v>0</c:v>
                </c:pt>
                <c:pt idx="4933">
                  <c:v>0</c:v>
                </c:pt>
                <c:pt idx="4934">
                  <c:v>0</c:v>
                </c:pt>
                <c:pt idx="4935">
                  <c:v>0</c:v>
                </c:pt>
                <c:pt idx="4936">
                  <c:v>0</c:v>
                </c:pt>
                <c:pt idx="4937">
                  <c:v>0</c:v>
                </c:pt>
                <c:pt idx="4938">
                  <c:v>0</c:v>
                </c:pt>
                <c:pt idx="4939">
                  <c:v>0</c:v>
                </c:pt>
                <c:pt idx="4940">
                  <c:v>0</c:v>
                </c:pt>
                <c:pt idx="4941">
                  <c:v>0</c:v>
                </c:pt>
                <c:pt idx="4942">
                  <c:v>0</c:v>
                </c:pt>
                <c:pt idx="4943">
                  <c:v>0</c:v>
                </c:pt>
                <c:pt idx="4944">
                  <c:v>0</c:v>
                </c:pt>
                <c:pt idx="4945">
                  <c:v>0</c:v>
                </c:pt>
                <c:pt idx="4946">
                  <c:v>0</c:v>
                </c:pt>
                <c:pt idx="4947">
                  <c:v>0</c:v>
                </c:pt>
                <c:pt idx="4948">
                  <c:v>0</c:v>
                </c:pt>
                <c:pt idx="4949">
                  <c:v>0</c:v>
                </c:pt>
                <c:pt idx="4950">
                  <c:v>0</c:v>
                </c:pt>
                <c:pt idx="4951">
                  <c:v>0</c:v>
                </c:pt>
                <c:pt idx="4952">
                  <c:v>0</c:v>
                </c:pt>
                <c:pt idx="4953">
                  <c:v>0</c:v>
                </c:pt>
                <c:pt idx="4954">
                  <c:v>0</c:v>
                </c:pt>
                <c:pt idx="4955">
                  <c:v>0</c:v>
                </c:pt>
                <c:pt idx="4956">
                  <c:v>0</c:v>
                </c:pt>
                <c:pt idx="4957">
                  <c:v>0</c:v>
                </c:pt>
                <c:pt idx="4958">
                  <c:v>0</c:v>
                </c:pt>
                <c:pt idx="4959">
                  <c:v>0</c:v>
                </c:pt>
                <c:pt idx="4960">
                  <c:v>0</c:v>
                </c:pt>
                <c:pt idx="4961">
                  <c:v>0</c:v>
                </c:pt>
                <c:pt idx="4962">
                  <c:v>0</c:v>
                </c:pt>
                <c:pt idx="4963">
                  <c:v>0</c:v>
                </c:pt>
                <c:pt idx="4964">
                  <c:v>0</c:v>
                </c:pt>
                <c:pt idx="4965">
                  <c:v>0</c:v>
                </c:pt>
                <c:pt idx="4966">
                  <c:v>0</c:v>
                </c:pt>
                <c:pt idx="4967">
                  <c:v>0</c:v>
                </c:pt>
                <c:pt idx="4968">
                  <c:v>0</c:v>
                </c:pt>
                <c:pt idx="4969">
                  <c:v>0</c:v>
                </c:pt>
                <c:pt idx="4970">
                  <c:v>0</c:v>
                </c:pt>
                <c:pt idx="4971">
                  <c:v>0</c:v>
                </c:pt>
                <c:pt idx="4972">
                  <c:v>0</c:v>
                </c:pt>
                <c:pt idx="4973">
                  <c:v>0</c:v>
                </c:pt>
                <c:pt idx="4974">
                  <c:v>0</c:v>
                </c:pt>
                <c:pt idx="4975">
                  <c:v>0</c:v>
                </c:pt>
                <c:pt idx="4976">
                  <c:v>0</c:v>
                </c:pt>
                <c:pt idx="4977">
                  <c:v>0</c:v>
                </c:pt>
                <c:pt idx="4978">
                  <c:v>0</c:v>
                </c:pt>
                <c:pt idx="4979">
                  <c:v>0</c:v>
                </c:pt>
                <c:pt idx="4980">
                  <c:v>0</c:v>
                </c:pt>
                <c:pt idx="4981">
                  <c:v>0</c:v>
                </c:pt>
                <c:pt idx="4982">
                  <c:v>0</c:v>
                </c:pt>
                <c:pt idx="4983">
                  <c:v>0</c:v>
                </c:pt>
                <c:pt idx="4984">
                  <c:v>0</c:v>
                </c:pt>
                <c:pt idx="4985">
                  <c:v>0</c:v>
                </c:pt>
                <c:pt idx="4986">
                  <c:v>0</c:v>
                </c:pt>
                <c:pt idx="4987">
                  <c:v>0</c:v>
                </c:pt>
                <c:pt idx="4988">
                  <c:v>0</c:v>
                </c:pt>
                <c:pt idx="4989">
                  <c:v>0</c:v>
                </c:pt>
                <c:pt idx="4990">
                  <c:v>0</c:v>
                </c:pt>
                <c:pt idx="4991">
                  <c:v>0</c:v>
                </c:pt>
                <c:pt idx="4992">
                  <c:v>0</c:v>
                </c:pt>
                <c:pt idx="4993">
                  <c:v>0</c:v>
                </c:pt>
                <c:pt idx="4994">
                  <c:v>0</c:v>
                </c:pt>
                <c:pt idx="4995">
                  <c:v>0</c:v>
                </c:pt>
                <c:pt idx="4996">
                  <c:v>0</c:v>
                </c:pt>
                <c:pt idx="4997">
                  <c:v>0</c:v>
                </c:pt>
                <c:pt idx="4998">
                  <c:v>0</c:v>
                </c:pt>
                <c:pt idx="4999">
                  <c:v>0</c:v>
                </c:pt>
                <c:pt idx="5000">
                  <c:v>0</c:v>
                </c:pt>
                <c:pt idx="5001">
                  <c:v>0</c:v>
                </c:pt>
                <c:pt idx="5002">
                  <c:v>0</c:v>
                </c:pt>
                <c:pt idx="5003">
                  <c:v>0</c:v>
                </c:pt>
                <c:pt idx="5004">
                  <c:v>0</c:v>
                </c:pt>
                <c:pt idx="5005">
                  <c:v>0</c:v>
                </c:pt>
                <c:pt idx="5006">
                  <c:v>0</c:v>
                </c:pt>
                <c:pt idx="5007">
                  <c:v>0</c:v>
                </c:pt>
                <c:pt idx="5008">
                  <c:v>0</c:v>
                </c:pt>
                <c:pt idx="5009">
                  <c:v>0</c:v>
                </c:pt>
                <c:pt idx="5010">
                  <c:v>0</c:v>
                </c:pt>
                <c:pt idx="5011">
                  <c:v>0</c:v>
                </c:pt>
                <c:pt idx="5012">
                  <c:v>0</c:v>
                </c:pt>
                <c:pt idx="5013">
                  <c:v>0</c:v>
                </c:pt>
                <c:pt idx="5014">
                  <c:v>0</c:v>
                </c:pt>
                <c:pt idx="5015">
                  <c:v>0</c:v>
                </c:pt>
                <c:pt idx="5016">
                  <c:v>0</c:v>
                </c:pt>
                <c:pt idx="5017">
                  <c:v>0</c:v>
                </c:pt>
                <c:pt idx="5018">
                  <c:v>0</c:v>
                </c:pt>
                <c:pt idx="5019">
                  <c:v>0</c:v>
                </c:pt>
                <c:pt idx="5020">
                  <c:v>0</c:v>
                </c:pt>
                <c:pt idx="5021">
                  <c:v>0</c:v>
                </c:pt>
                <c:pt idx="5022">
                  <c:v>0</c:v>
                </c:pt>
                <c:pt idx="5023">
                  <c:v>0</c:v>
                </c:pt>
                <c:pt idx="5024">
                  <c:v>0</c:v>
                </c:pt>
                <c:pt idx="5025">
                  <c:v>0</c:v>
                </c:pt>
                <c:pt idx="5026">
                  <c:v>0</c:v>
                </c:pt>
                <c:pt idx="5027">
                  <c:v>0</c:v>
                </c:pt>
                <c:pt idx="5028">
                  <c:v>0</c:v>
                </c:pt>
                <c:pt idx="5029">
                  <c:v>0</c:v>
                </c:pt>
                <c:pt idx="5030">
                  <c:v>0</c:v>
                </c:pt>
                <c:pt idx="5031">
                  <c:v>0</c:v>
                </c:pt>
                <c:pt idx="5032">
                  <c:v>0</c:v>
                </c:pt>
                <c:pt idx="5033">
                  <c:v>0</c:v>
                </c:pt>
                <c:pt idx="5034">
                  <c:v>0</c:v>
                </c:pt>
                <c:pt idx="5035">
                  <c:v>0</c:v>
                </c:pt>
                <c:pt idx="5036">
                  <c:v>0</c:v>
                </c:pt>
                <c:pt idx="5037">
                  <c:v>0</c:v>
                </c:pt>
                <c:pt idx="5038">
                  <c:v>0</c:v>
                </c:pt>
                <c:pt idx="5039">
                  <c:v>0</c:v>
                </c:pt>
                <c:pt idx="5040">
                  <c:v>0</c:v>
                </c:pt>
                <c:pt idx="5041">
                  <c:v>0</c:v>
                </c:pt>
                <c:pt idx="5042">
                  <c:v>0</c:v>
                </c:pt>
                <c:pt idx="5043">
                  <c:v>0</c:v>
                </c:pt>
                <c:pt idx="5044">
                  <c:v>0</c:v>
                </c:pt>
                <c:pt idx="5045">
                  <c:v>0</c:v>
                </c:pt>
                <c:pt idx="5046">
                  <c:v>0</c:v>
                </c:pt>
                <c:pt idx="5047">
                  <c:v>0</c:v>
                </c:pt>
                <c:pt idx="5048">
                  <c:v>0</c:v>
                </c:pt>
                <c:pt idx="5049">
                  <c:v>0</c:v>
                </c:pt>
                <c:pt idx="5050">
                  <c:v>0</c:v>
                </c:pt>
                <c:pt idx="5051">
                  <c:v>0</c:v>
                </c:pt>
                <c:pt idx="5052">
                  <c:v>0</c:v>
                </c:pt>
                <c:pt idx="5053">
                  <c:v>0</c:v>
                </c:pt>
                <c:pt idx="5054">
                  <c:v>0</c:v>
                </c:pt>
                <c:pt idx="5055">
                  <c:v>0</c:v>
                </c:pt>
                <c:pt idx="5056">
                  <c:v>0</c:v>
                </c:pt>
                <c:pt idx="5057">
                  <c:v>0</c:v>
                </c:pt>
                <c:pt idx="5058">
                  <c:v>0</c:v>
                </c:pt>
                <c:pt idx="5059">
                  <c:v>0</c:v>
                </c:pt>
                <c:pt idx="5060">
                  <c:v>0</c:v>
                </c:pt>
                <c:pt idx="5061">
                  <c:v>0</c:v>
                </c:pt>
                <c:pt idx="5062">
                  <c:v>0</c:v>
                </c:pt>
                <c:pt idx="5063">
                  <c:v>0</c:v>
                </c:pt>
                <c:pt idx="5064">
                  <c:v>0</c:v>
                </c:pt>
                <c:pt idx="5065">
                  <c:v>0</c:v>
                </c:pt>
                <c:pt idx="5066">
                  <c:v>0</c:v>
                </c:pt>
                <c:pt idx="5067">
                  <c:v>0</c:v>
                </c:pt>
                <c:pt idx="5068">
                  <c:v>0</c:v>
                </c:pt>
                <c:pt idx="5069">
                  <c:v>0</c:v>
                </c:pt>
                <c:pt idx="5070">
                  <c:v>0</c:v>
                </c:pt>
                <c:pt idx="5071">
                  <c:v>0</c:v>
                </c:pt>
                <c:pt idx="5072">
                  <c:v>0</c:v>
                </c:pt>
                <c:pt idx="5073">
                  <c:v>0</c:v>
                </c:pt>
                <c:pt idx="5074">
                  <c:v>0</c:v>
                </c:pt>
                <c:pt idx="5075">
                  <c:v>0</c:v>
                </c:pt>
                <c:pt idx="5076">
                  <c:v>0</c:v>
                </c:pt>
                <c:pt idx="5077">
                  <c:v>0</c:v>
                </c:pt>
                <c:pt idx="5078">
                  <c:v>0</c:v>
                </c:pt>
                <c:pt idx="5079">
                  <c:v>0</c:v>
                </c:pt>
                <c:pt idx="5080">
                  <c:v>0</c:v>
                </c:pt>
                <c:pt idx="5081">
                  <c:v>0</c:v>
                </c:pt>
                <c:pt idx="5082">
                  <c:v>0</c:v>
                </c:pt>
                <c:pt idx="5083">
                  <c:v>0</c:v>
                </c:pt>
                <c:pt idx="5084">
                  <c:v>0</c:v>
                </c:pt>
                <c:pt idx="5085">
                  <c:v>0</c:v>
                </c:pt>
                <c:pt idx="5086">
                  <c:v>0</c:v>
                </c:pt>
                <c:pt idx="5087">
                  <c:v>0</c:v>
                </c:pt>
                <c:pt idx="5088">
                  <c:v>0</c:v>
                </c:pt>
                <c:pt idx="5089">
                  <c:v>0</c:v>
                </c:pt>
                <c:pt idx="5090">
                  <c:v>0</c:v>
                </c:pt>
                <c:pt idx="5091">
                  <c:v>0</c:v>
                </c:pt>
                <c:pt idx="5092">
                  <c:v>0</c:v>
                </c:pt>
                <c:pt idx="5093">
                  <c:v>0</c:v>
                </c:pt>
                <c:pt idx="5094">
                  <c:v>0</c:v>
                </c:pt>
                <c:pt idx="5095">
                  <c:v>0</c:v>
                </c:pt>
                <c:pt idx="5096">
                  <c:v>0</c:v>
                </c:pt>
                <c:pt idx="5097">
                  <c:v>0</c:v>
                </c:pt>
                <c:pt idx="5098">
                  <c:v>0</c:v>
                </c:pt>
                <c:pt idx="5099">
                  <c:v>0</c:v>
                </c:pt>
                <c:pt idx="5100">
                  <c:v>0</c:v>
                </c:pt>
                <c:pt idx="5101">
                  <c:v>0</c:v>
                </c:pt>
                <c:pt idx="5102">
                  <c:v>0</c:v>
                </c:pt>
                <c:pt idx="5103">
                  <c:v>0</c:v>
                </c:pt>
                <c:pt idx="5104">
                  <c:v>0</c:v>
                </c:pt>
                <c:pt idx="5105">
                  <c:v>0</c:v>
                </c:pt>
                <c:pt idx="5106">
                  <c:v>0</c:v>
                </c:pt>
                <c:pt idx="5107">
                  <c:v>0</c:v>
                </c:pt>
                <c:pt idx="5108">
                  <c:v>0</c:v>
                </c:pt>
                <c:pt idx="5109">
                  <c:v>0</c:v>
                </c:pt>
                <c:pt idx="5110">
                  <c:v>0</c:v>
                </c:pt>
                <c:pt idx="5111">
                  <c:v>0</c:v>
                </c:pt>
                <c:pt idx="5112">
                  <c:v>0</c:v>
                </c:pt>
                <c:pt idx="5113">
                  <c:v>0</c:v>
                </c:pt>
                <c:pt idx="5114">
                  <c:v>0</c:v>
                </c:pt>
                <c:pt idx="5115">
                  <c:v>0</c:v>
                </c:pt>
                <c:pt idx="5116">
                  <c:v>0</c:v>
                </c:pt>
                <c:pt idx="5117">
                  <c:v>0</c:v>
                </c:pt>
                <c:pt idx="5118">
                  <c:v>0</c:v>
                </c:pt>
                <c:pt idx="5119">
                  <c:v>0</c:v>
                </c:pt>
                <c:pt idx="5120">
                  <c:v>0</c:v>
                </c:pt>
                <c:pt idx="5121">
                  <c:v>0</c:v>
                </c:pt>
                <c:pt idx="5122">
                  <c:v>0</c:v>
                </c:pt>
                <c:pt idx="5123">
                  <c:v>0</c:v>
                </c:pt>
                <c:pt idx="5124">
                  <c:v>0</c:v>
                </c:pt>
                <c:pt idx="5125">
                  <c:v>0</c:v>
                </c:pt>
                <c:pt idx="5126">
                  <c:v>0</c:v>
                </c:pt>
                <c:pt idx="5127">
                  <c:v>0</c:v>
                </c:pt>
                <c:pt idx="5128">
                  <c:v>0</c:v>
                </c:pt>
                <c:pt idx="5129">
                  <c:v>0</c:v>
                </c:pt>
                <c:pt idx="5130">
                  <c:v>0</c:v>
                </c:pt>
                <c:pt idx="5131">
                  <c:v>0</c:v>
                </c:pt>
                <c:pt idx="5132">
                  <c:v>0</c:v>
                </c:pt>
                <c:pt idx="5133">
                  <c:v>0</c:v>
                </c:pt>
                <c:pt idx="5134">
                  <c:v>0</c:v>
                </c:pt>
                <c:pt idx="5135">
                  <c:v>0</c:v>
                </c:pt>
                <c:pt idx="5136">
                  <c:v>0</c:v>
                </c:pt>
                <c:pt idx="5137">
                  <c:v>0</c:v>
                </c:pt>
                <c:pt idx="5138">
                  <c:v>0</c:v>
                </c:pt>
                <c:pt idx="5139">
                  <c:v>0</c:v>
                </c:pt>
                <c:pt idx="5140">
                  <c:v>0</c:v>
                </c:pt>
                <c:pt idx="5141">
                  <c:v>0</c:v>
                </c:pt>
                <c:pt idx="5142">
                  <c:v>0</c:v>
                </c:pt>
                <c:pt idx="5143">
                  <c:v>0</c:v>
                </c:pt>
                <c:pt idx="5144">
                  <c:v>0</c:v>
                </c:pt>
                <c:pt idx="5145">
                  <c:v>0</c:v>
                </c:pt>
                <c:pt idx="5146">
                  <c:v>0</c:v>
                </c:pt>
                <c:pt idx="5147">
                  <c:v>0</c:v>
                </c:pt>
                <c:pt idx="5148">
                  <c:v>0</c:v>
                </c:pt>
                <c:pt idx="5149">
                  <c:v>0</c:v>
                </c:pt>
                <c:pt idx="5150">
                  <c:v>0</c:v>
                </c:pt>
                <c:pt idx="5151">
                  <c:v>0</c:v>
                </c:pt>
                <c:pt idx="5152">
                  <c:v>0</c:v>
                </c:pt>
                <c:pt idx="5153">
                  <c:v>0</c:v>
                </c:pt>
                <c:pt idx="5154">
                  <c:v>0</c:v>
                </c:pt>
                <c:pt idx="5155">
                  <c:v>0</c:v>
                </c:pt>
                <c:pt idx="5156">
                  <c:v>0</c:v>
                </c:pt>
                <c:pt idx="5157">
                  <c:v>0</c:v>
                </c:pt>
                <c:pt idx="5158">
                  <c:v>0</c:v>
                </c:pt>
                <c:pt idx="5159">
                  <c:v>0</c:v>
                </c:pt>
                <c:pt idx="5160">
                  <c:v>0</c:v>
                </c:pt>
                <c:pt idx="5161">
                  <c:v>0</c:v>
                </c:pt>
                <c:pt idx="5162">
                  <c:v>0</c:v>
                </c:pt>
                <c:pt idx="5163">
                  <c:v>0</c:v>
                </c:pt>
                <c:pt idx="5164">
                  <c:v>0</c:v>
                </c:pt>
                <c:pt idx="5165">
                  <c:v>0</c:v>
                </c:pt>
                <c:pt idx="5166">
                  <c:v>0</c:v>
                </c:pt>
                <c:pt idx="5167">
                  <c:v>0</c:v>
                </c:pt>
                <c:pt idx="5168">
                  <c:v>0</c:v>
                </c:pt>
                <c:pt idx="5169">
                  <c:v>0</c:v>
                </c:pt>
                <c:pt idx="5170">
                  <c:v>0</c:v>
                </c:pt>
                <c:pt idx="5171">
                  <c:v>0</c:v>
                </c:pt>
                <c:pt idx="5172">
                  <c:v>0</c:v>
                </c:pt>
                <c:pt idx="5173">
                  <c:v>0</c:v>
                </c:pt>
                <c:pt idx="5174">
                  <c:v>0</c:v>
                </c:pt>
                <c:pt idx="5175">
                  <c:v>0</c:v>
                </c:pt>
                <c:pt idx="5176">
                  <c:v>0</c:v>
                </c:pt>
                <c:pt idx="5177">
                  <c:v>0</c:v>
                </c:pt>
                <c:pt idx="5178">
                  <c:v>0</c:v>
                </c:pt>
                <c:pt idx="5179">
                  <c:v>0</c:v>
                </c:pt>
                <c:pt idx="5180">
                  <c:v>0</c:v>
                </c:pt>
                <c:pt idx="5181">
                  <c:v>0</c:v>
                </c:pt>
                <c:pt idx="5182">
                  <c:v>0</c:v>
                </c:pt>
                <c:pt idx="5183">
                  <c:v>0</c:v>
                </c:pt>
                <c:pt idx="5184">
                  <c:v>0</c:v>
                </c:pt>
                <c:pt idx="5185">
                  <c:v>0</c:v>
                </c:pt>
                <c:pt idx="5186">
                  <c:v>0</c:v>
                </c:pt>
                <c:pt idx="5187">
                  <c:v>0</c:v>
                </c:pt>
                <c:pt idx="5188">
                  <c:v>0</c:v>
                </c:pt>
                <c:pt idx="5189">
                  <c:v>0</c:v>
                </c:pt>
                <c:pt idx="5190">
                  <c:v>0</c:v>
                </c:pt>
                <c:pt idx="5191">
                  <c:v>0</c:v>
                </c:pt>
                <c:pt idx="5192">
                  <c:v>0</c:v>
                </c:pt>
                <c:pt idx="5193">
                  <c:v>0</c:v>
                </c:pt>
                <c:pt idx="5194">
                  <c:v>0</c:v>
                </c:pt>
                <c:pt idx="5195">
                  <c:v>0</c:v>
                </c:pt>
                <c:pt idx="5196">
                  <c:v>0</c:v>
                </c:pt>
                <c:pt idx="5197">
                  <c:v>0</c:v>
                </c:pt>
                <c:pt idx="5198">
                  <c:v>0</c:v>
                </c:pt>
                <c:pt idx="5199">
                  <c:v>0</c:v>
                </c:pt>
                <c:pt idx="5200">
                  <c:v>0</c:v>
                </c:pt>
                <c:pt idx="5201">
                  <c:v>0</c:v>
                </c:pt>
                <c:pt idx="5202">
                  <c:v>0</c:v>
                </c:pt>
                <c:pt idx="5203">
                  <c:v>0</c:v>
                </c:pt>
                <c:pt idx="5204">
                  <c:v>0</c:v>
                </c:pt>
                <c:pt idx="5205">
                  <c:v>0</c:v>
                </c:pt>
                <c:pt idx="5206">
                  <c:v>0</c:v>
                </c:pt>
                <c:pt idx="5207">
                  <c:v>0</c:v>
                </c:pt>
                <c:pt idx="5208">
                  <c:v>0</c:v>
                </c:pt>
                <c:pt idx="5209">
                  <c:v>0</c:v>
                </c:pt>
                <c:pt idx="5210">
                  <c:v>0</c:v>
                </c:pt>
                <c:pt idx="5211">
                  <c:v>0</c:v>
                </c:pt>
                <c:pt idx="5212">
                  <c:v>0</c:v>
                </c:pt>
                <c:pt idx="5213">
                  <c:v>0</c:v>
                </c:pt>
                <c:pt idx="5214">
                  <c:v>0</c:v>
                </c:pt>
                <c:pt idx="5215">
                  <c:v>0</c:v>
                </c:pt>
                <c:pt idx="5216">
                  <c:v>0</c:v>
                </c:pt>
                <c:pt idx="5217">
                  <c:v>0</c:v>
                </c:pt>
                <c:pt idx="5218">
                  <c:v>0</c:v>
                </c:pt>
                <c:pt idx="5219">
                  <c:v>0</c:v>
                </c:pt>
                <c:pt idx="5220">
                  <c:v>0</c:v>
                </c:pt>
                <c:pt idx="5221">
                  <c:v>0</c:v>
                </c:pt>
                <c:pt idx="5222">
                  <c:v>0</c:v>
                </c:pt>
                <c:pt idx="5223">
                  <c:v>0</c:v>
                </c:pt>
                <c:pt idx="5224">
                  <c:v>0</c:v>
                </c:pt>
                <c:pt idx="5225">
                  <c:v>0</c:v>
                </c:pt>
                <c:pt idx="5226">
                  <c:v>0</c:v>
                </c:pt>
                <c:pt idx="5227">
                  <c:v>0</c:v>
                </c:pt>
                <c:pt idx="5228">
                  <c:v>0</c:v>
                </c:pt>
                <c:pt idx="5229">
                  <c:v>0</c:v>
                </c:pt>
                <c:pt idx="5230">
                  <c:v>0</c:v>
                </c:pt>
                <c:pt idx="5231">
                  <c:v>0</c:v>
                </c:pt>
                <c:pt idx="5232">
                  <c:v>0</c:v>
                </c:pt>
                <c:pt idx="5233">
                  <c:v>0</c:v>
                </c:pt>
                <c:pt idx="5234">
                  <c:v>0</c:v>
                </c:pt>
                <c:pt idx="5235">
                  <c:v>0</c:v>
                </c:pt>
                <c:pt idx="5236">
                  <c:v>0</c:v>
                </c:pt>
                <c:pt idx="5237">
                  <c:v>0</c:v>
                </c:pt>
                <c:pt idx="5238">
                  <c:v>0</c:v>
                </c:pt>
                <c:pt idx="5239">
                  <c:v>0</c:v>
                </c:pt>
                <c:pt idx="5240">
                  <c:v>0</c:v>
                </c:pt>
                <c:pt idx="5241">
                  <c:v>0</c:v>
                </c:pt>
                <c:pt idx="5242">
                  <c:v>0</c:v>
                </c:pt>
                <c:pt idx="5243">
                  <c:v>0</c:v>
                </c:pt>
                <c:pt idx="5244">
                  <c:v>0</c:v>
                </c:pt>
                <c:pt idx="5245">
                  <c:v>0</c:v>
                </c:pt>
                <c:pt idx="5246">
                  <c:v>0</c:v>
                </c:pt>
                <c:pt idx="5247">
                  <c:v>0</c:v>
                </c:pt>
                <c:pt idx="5248">
                  <c:v>0</c:v>
                </c:pt>
                <c:pt idx="5249">
                  <c:v>0</c:v>
                </c:pt>
                <c:pt idx="5250">
                  <c:v>0</c:v>
                </c:pt>
                <c:pt idx="5251">
                  <c:v>0</c:v>
                </c:pt>
                <c:pt idx="5252">
                  <c:v>0</c:v>
                </c:pt>
                <c:pt idx="5253">
                  <c:v>0</c:v>
                </c:pt>
                <c:pt idx="5254">
                  <c:v>0</c:v>
                </c:pt>
                <c:pt idx="5255">
                  <c:v>0</c:v>
                </c:pt>
                <c:pt idx="5256">
                  <c:v>0</c:v>
                </c:pt>
                <c:pt idx="5257">
                  <c:v>0</c:v>
                </c:pt>
                <c:pt idx="5258">
                  <c:v>0</c:v>
                </c:pt>
                <c:pt idx="5259">
                  <c:v>0</c:v>
                </c:pt>
                <c:pt idx="5260">
                  <c:v>0</c:v>
                </c:pt>
                <c:pt idx="5261">
                  <c:v>0</c:v>
                </c:pt>
                <c:pt idx="5262">
                  <c:v>0</c:v>
                </c:pt>
                <c:pt idx="5263">
                  <c:v>0</c:v>
                </c:pt>
                <c:pt idx="5264">
                  <c:v>0</c:v>
                </c:pt>
                <c:pt idx="5265">
                  <c:v>0</c:v>
                </c:pt>
                <c:pt idx="5266">
                  <c:v>0</c:v>
                </c:pt>
                <c:pt idx="5267">
                  <c:v>0</c:v>
                </c:pt>
                <c:pt idx="5268">
                  <c:v>0</c:v>
                </c:pt>
                <c:pt idx="5269">
                  <c:v>0</c:v>
                </c:pt>
                <c:pt idx="5270">
                  <c:v>0</c:v>
                </c:pt>
                <c:pt idx="5271">
                  <c:v>0</c:v>
                </c:pt>
                <c:pt idx="5272">
                  <c:v>0</c:v>
                </c:pt>
                <c:pt idx="5273">
                  <c:v>0</c:v>
                </c:pt>
                <c:pt idx="5274">
                  <c:v>0</c:v>
                </c:pt>
                <c:pt idx="5275">
                  <c:v>0</c:v>
                </c:pt>
                <c:pt idx="5276">
                  <c:v>0</c:v>
                </c:pt>
                <c:pt idx="5277">
                  <c:v>0</c:v>
                </c:pt>
                <c:pt idx="5278">
                  <c:v>0</c:v>
                </c:pt>
                <c:pt idx="5279">
                  <c:v>0</c:v>
                </c:pt>
                <c:pt idx="5280">
                  <c:v>0</c:v>
                </c:pt>
                <c:pt idx="5281">
                  <c:v>0</c:v>
                </c:pt>
                <c:pt idx="5282">
                  <c:v>0</c:v>
                </c:pt>
                <c:pt idx="5283">
                  <c:v>0</c:v>
                </c:pt>
                <c:pt idx="5284">
                  <c:v>0</c:v>
                </c:pt>
                <c:pt idx="5285">
                  <c:v>0</c:v>
                </c:pt>
                <c:pt idx="5286">
                  <c:v>0</c:v>
                </c:pt>
                <c:pt idx="5287">
                  <c:v>0</c:v>
                </c:pt>
                <c:pt idx="5288">
                  <c:v>0</c:v>
                </c:pt>
                <c:pt idx="5289">
                  <c:v>0</c:v>
                </c:pt>
                <c:pt idx="5290">
                  <c:v>0</c:v>
                </c:pt>
                <c:pt idx="5291">
                  <c:v>0</c:v>
                </c:pt>
                <c:pt idx="5292">
                  <c:v>0</c:v>
                </c:pt>
                <c:pt idx="5293">
                  <c:v>0</c:v>
                </c:pt>
                <c:pt idx="5294">
                  <c:v>0</c:v>
                </c:pt>
                <c:pt idx="5295">
                  <c:v>0</c:v>
                </c:pt>
                <c:pt idx="5296">
                  <c:v>0</c:v>
                </c:pt>
                <c:pt idx="5297">
                  <c:v>0</c:v>
                </c:pt>
                <c:pt idx="5298">
                  <c:v>0</c:v>
                </c:pt>
                <c:pt idx="5299">
                  <c:v>0</c:v>
                </c:pt>
                <c:pt idx="5300">
                  <c:v>0</c:v>
                </c:pt>
                <c:pt idx="5301">
                  <c:v>0</c:v>
                </c:pt>
                <c:pt idx="5302">
                  <c:v>0</c:v>
                </c:pt>
                <c:pt idx="5303">
                  <c:v>0</c:v>
                </c:pt>
                <c:pt idx="5304">
                  <c:v>0</c:v>
                </c:pt>
                <c:pt idx="5305">
                  <c:v>0</c:v>
                </c:pt>
                <c:pt idx="5306">
                  <c:v>0</c:v>
                </c:pt>
                <c:pt idx="5307">
                  <c:v>0</c:v>
                </c:pt>
                <c:pt idx="5308">
                  <c:v>0</c:v>
                </c:pt>
                <c:pt idx="5309">
                  <c:v>0</c:v>
                </c:pt>
                <c:pt idx="5310">
                  <c:v>0</c:v>
                </c:pt>
                <c:pt idx="5311">
                  <c:v>0</c:v>
                </c:pt>
                <c:pt idx="5312">
                  <c:v>0</c:v>
                </c:pt>
                <c:pt idx="5313">
                  <c:v>0</c:v>
                </c:pt>
                <c:pt idx="5314">
                  <c:v>0</c:v>
                </c:pt>
                <c:pt idx="5315">
                  <c:v>0</c:v>
                </c:pt>
                <c:pt idx="5316">
                  <c:v>0</c:v>
                </c:pt>
                <c:pt idx="5317">
                  <c:v>0</c:v>
                </c:pt>
                <c:pt idx="5318">
                  <c:v>0</c:v>
                </c:pt>
                <c:pt idx="5319">
                  <c:v>0</c:v>
                </c:pt>
                <c:pt idx="5320">
                  <c:v>0</c:v>
                </c:pt>
                <c:pt idx="5321">
                  <c:v>0</c:v>
                </c:pt>
                <c:pt idx="5322">
                  <c:v>0</c:v>
                </c:pt>
                <c:pt idx="5323">
                  <c:v>0</c:v>
                </c:pt>
                <c:pt idx="5324">
                  <c:v>0</c:v>
                </c:pt>
                <c:pt idx="5325">
                  <c:v>0</c:v>
                </c:pt>
                <c:pt idx="5326">
                  <c:v>0</c:v>
                </c:pt>
                <c:pt idx="5327">
                  <c:v>0</c:v>
                </c:pt>
                <c:pt idx="5328">
                  <c:v>0</c:v>
                </c:pt>
                <c:pt idx="5329">
                  <c:v>0</c:v>
                </c:pt>
                <c:pt idx="5330">
                  <c:v>0</c:v>
                </c:pt>
                <c:pt idx="5331">
                  <c:v>0</c:v>
                </c:pt>
                <c:pt idx="5332">
                  <c:v>0</c:v>
                </c:pt>
                <c:pt idx="5333">
                  <c:v>0</c:v>
                </c:pt>
                <c:pt idx="5334">
                  <c:v>0</c:v>
                </c:pt>
                <c:pt idx="5335">
                  <c:v>0</c:v>
                </c:pt>
                <c:pt idx="5336">
                  <c:v>0</c:v>
                </c:pt>
                <c:pt idx="5337">
                  <c:v>0</c:v>
                </c:pt>
                <c:pt idx="5338">
                  <c:v>0</c:v>
                </c:pt>
                <c:pt idx="5339">
                  <c:v>0</c:v>
                </c:pt>
                <c:pt idx="5340">
                  <c:v>0</c:v>
                </c:pt>
                <c:pt idx="5341">
                  <c:v>0</c:v>
                </c:pt>
                <c:pt idx="5342">
                  <c:v>0</c:v>
                </c:pt>
                <c:pt idx="5343">
                  <c:v>0</c:v>
                </c:pt>
                <c:pt idx="5344">
                  <c:v>0</c:v>
                </c:pt>
                <c:pt idx="5345">
                  <c:v>0</c:v>
                </c:pt>
                <c:pt idx="5346">
                  <c:v>0</c:v>
                </c:pt>
                <c:pt idx="5347">
                  <c:v>0</c:v>
                </c:pt>
                <c:pt idx="5348">
                  <c:v>0</c:v>
                </c:pt>
                <c:pt idx="5349">
                  <c:v>0</c:v>
                </c:pt>
                <c:pt idx="5350">
                  <c:v>0</c:v>
                </c:pt>
                <c:pt idx="5351">
                  <c:v>0</c:v>
                </c:pt>
                <c:pt idx="5352">
                  <c:v>0</c:v>
                </c:pt>
                <c:pt idx="5353">
                  <c:v>0</c:v>
                </c:pt>
                <c:pt idx="5354">
                  <c:v>0</c:v>
                </c:pt>
                <c:pt idx="5355">
                  <c:v>0</c:v>
                </c:pt>
                <c:pt idx="5356">
                  <c:v>0</c:v>
                </c:pt>
                <c:pt idx="5357">
                  <c:v>0</c:v>
                </c:pt>
                <c:pt idx="5358">
                  <c:v>0</c:v>
                </c:pt>
                <c:pt idx="5359">
                  <c:v>0</c:v>
                </c:pt>
                <c:pt idx="5360">
                  <c:v>0</c:v>
                </c:pt>
                <c:pt idx="5361">
                  <c:v>0</c:v>
                </c:pt>
                <c:pt idx="5362">
                  <c:v>0</c:v>
                </c:pt>
                <c:pt idx="5363">
                  <c:v>0</c:v>
                </c:pt>
                <c:pt idx="5364">
                  <c:v>0</c:v>
                </c:pt>
                <c:pt idx="5365">
                  <c:v>0</c:v>
                </c:pt>
                <c:pt idx="5366">
                  <c:v>0</c:v>
                </c:pt>
                <c:pt idx="5367">
                  <c:v>0</c:v>
                </c:pt>
                <c:pt idx="5368">
                  <c:v>0</c:v>
                </c:pt>
                <c:pt idx="5369">
                  <c:v>0</c:v>
                </c:pt>
                <c:pt idx="5370">
                  <c:v>0</c:v>
                </c:pt>
                <c:pt idx="5371">
                  <c:v>0</c:v>
                </c:pt>
                <c:pt idx="5372">
                  <c:v>0</c:v>
                </c:pt>
                <c:pt idx="5373">
                  <c:v>0</c:v>
                </c:pt>
                <c:pt idx="5374">
                  <c:v>0</c:v>
                </c:pt>
                <c:pt idx="5375">
                  <c:v>0</c:v>
                </c:pt>
                <c:pt idx="5376">
                  <c:v>0</c:v>
                </c:pt>
                <c:pt idx="5377">
                  <c:v>0</c:v>
                </c:pt>
                <c:pt idx="5378">
                  <c:v>0</c:v>
                </c:pt>
                <c:pt idx="5379">
                  <c:v>0</c:v>
                </c:pt>
                <c:pt idx="5380">
                  <c:v>0</c:v>
                </c:pt>
                <c:pt idx="5381">
                  <c:v>0</c:v>
                </c:pt>
                <c:pt idx="5382">
                  <c:v>0</c:v>
                </c:pt>
                <c:pt idx="5383">
                  <c:v>0</c:v>
                </c:pt>
                <c:pt idx="5384">
                  <c:v>0</c:v>
                </c:pt>
                <c:pt idx="5385">
                  <c:v>0</c:v>
                </c:pt>
                <c:pt idx="5386">
                  <c:v>0</c:v>
                </c:pt>
                <c:pt idx="5387">
                  <c:v>0</c:v>
                </c:pt>
                <c:pt idx="5388">
                  <c:v>0</c:v>
                </c:pt>
                <c:pt idx="5389">
                  <c:v>0</c:v>
                </c:pt>
                <c:pt idx="5390">
                  <c:v>0</c:v>
                </c:pt>
                <c:pt idx="5391">
                  <c:v>0</c:v>
                </c:pt>
                <c:pt idx="5392">
                  <c:v>0</c:v>
                </c:pt>
                <c:pt idx="5393">
                  <c:v>0</c:v>
                </c:pt>
                <c:pt idx="5394">
                  <c:v>0</c:v>
                </c:pt>
                <c:pt idx="5395">
                  <c:v>0</c:v>
                </c:pt>
                <c:pt idx="5396">
                  <c:v>0</c:v>
                </c:pt>
                <c:pt idx="5397">
                  <c:v>0</c:v>
                </c:pt>
                <c:pt idx="5398">
                  <c:v>0</c:v>
                </c:pt>
                <c:pt idx="5399">
                  <c:v>0</c:v>
                </c:pt>
                <c:pt idx="5400">
                  <c:v>0</c:v>
                </c:pt>
                <c:pt idx="5401">
                  <c:v>0</c:v>
                </c:pt>
                <c:pt idx="5402">
                  <c:v>0</c:v>
                </c:pt>
                <c:pt idx="5403">
                  <c:v>0</c:v>
                </c:pt>
                <c:pt idx="5404">
                  <c:v>0</c:v>
                </c:pt>
                <c:pt idx="5405">
                  <c:v>0</c:v>
                </c:pt>
                <c:pt idx="5406">
                  <c:v>0</c:v>
                </c:pt>
                <c:pt idx="5407">
                  <c:v>0</c:v>
                </c:pt>
                <c:pt idx="5408">
                  <c:v>0</c:v>
                </c:pt>
                <c:pt idx="5409">
                  <c:v>0</c:v>
                </c:pt>
                <c:pt idx="5410">
                  <c:v>0</c:v>
                </c:pt>
                <c:pt idx="5411">
                  <c:v>0</c:v>
                </c:pt>
                <c:pt idx="5412">
                  <c:v>0</c:v>
                </c:pt>
                <c:pt idx="5413">
                  <c:v>0</c:v>
                </c:pt>
                <c:pt idx="5414">
                  <c:v>0</c:v>
                </c:pt>
                <c:pt idx="5415">
                  <c:v>0</c:v>
                </c:pt>
                <c:pt idx="5416">
                  <c:v>0</c:v>
                </c:pt>
                <c:pt idx="5417">
                  <c:v>0</c:v>
                </c:pt>
                <c:pt idx="5418">
                  <c:v>0</c:v>
                </c:pt>
                <c:pt idx="5419">
                  <c:v>0</c:v>
                </c:pt>
                <c:pt idx="5420">
                  <c:v>0</c:v>
                </c:pt>
                <c:pt idx="5421">
                  <c:v>0</c:v>
                </c:pt>
                <c:pt idx="5422">
                  <c:v>0</c:v>
                </c:pt>
                <c:pt idx="5423">
                  <c:v>0</c:v>
                </c:pt>
                <c:pt idx="5424">
                  <c:v>0</c:v>
                </c:pt>
                <c:pt idx="5425">
                  <c:v>0</c:v>
                </c:pt>
                <c:pt idx="5426">
                  <c:v>0</c:v>
                </c:pt>
                <c:pt idx="5427">
                  <c:v>0</c:v>
                </c:pt>
                <c:pt idx="5428">
                  <c:v>0</c:v>
                </c:pt>
                <c:pt idx="5429">
                  <c:v>0</c:v>
                </c:pt>
                <c:pt idx="5430">
                  <c:v>0</c:v>
                </c:pt>
                <c:pt idx="5431">
                  <c:v>0</c:v>
                </c:pt>
                <c:pt idx="5432">
                  <c:v>0</c:v>
                </c:pt>
                <c:pt idx="5433">
                  <c:v>0</c:v>
                </c:pt>
                <c:pt idx="5434">
                  <c:v>0</c:v>
                </c:pt>
                <c:pt idx="5435">
                  <c:v>0</c:v>
                </c:pt>
                <c:pt idx="5436">
                  <c:v>0</c:v>
                </c:pt>
                <c:pt idx="5437">
                  <c:v>0</c:v>
                </c:pt>
                <c:pt idx="5438">
                  <c:v>0</c:v>
                </c:pt>
                <c:pt idx="5439">
                  <c:v>0</c:v>
                </c:pt>
                <c:pt idx="5440">
                  <c:v>0</c:v>
                </c:pt>
                <c:pt idx="5441">
                  <c:v>0</c:v>
                </c:pt>
                <c:pt idx="5442">
                  <c:v>0</c:v>
                </c:pt>
                <c:pt idx="5443">
                  <c:v>0</c:v>
                </c:pt>
                <c:pt idx="5444">
                  <c:v>0</c:v>
                </c:pt>
                <c:pt idx="5445">
                  <c:v>0</c:v>
                </c:pt>
                <c:pt idx="5446">
                  <c:v>0</c:v>
                </c:pt>
                <c:pt idx="5447">
                  <c:v>0</c:v>
                </c:pt>
                <c:pt idx="5448">
                  <c:v>0</c:v>
                </c:pt>
                <c:pt idx="5449">
                  <c:v>0</c:v>
                </c:pt>
                <c:pt idx="5450">
                  <c:v>0</c:v>
                </c:pt>
                <c:pt idx="5451">
                  <c:v>0</c:v>
                </c:pt>
                <c:pt idx="5452">
                  <c:v>0</c:v>
                </c:pt>
                <c:pt idx="5453">
                  <c:v>0</c:v>
                </c:pt>
                <c:pt idx="5454">
                  <c:v>0</c:v>
                </c:pt>
                <c:pt idx="5455">
                  <c:v>0</c:v>
                </c:pt>
                <c:pt idx="5456">
                  <c:v>0</c:v>
                </c:pt>
                <c:pt idx="5457">
                  <c:v>0</c:v>
                </c:pt>
                <c:pt idx="5458">
                  <c:v>0</c:v>
                </c:pt>
                <c:pt idx="5459">
                  <c:v>0</c:v>
                </c:pt>
                <c:pt idx="5460">
                  <c:v>0</c:v>
                </c:pt>
                <c:pt idx="5461">
                  <c:v>0</c:v>
                </c:pt>
                <c:pt idx="5462">
                  <c:v>0</c:v>
                </c:pt>
                <c:pt idx="5463">
                  <c:v>0</c:v>
                </c:pt>
                <c:pt idx="5464">
                  <c:v>0</c:v>
                </c:pt>
                <c:pt idx="5465">
                  <c:v>0</c:v>
                </c:pt>
                <c:pt idx="5466">
                  <c:v>0</c:v>
                </c:pt>
                <c:pt idx="5467">
                  <c:v>0</c:v>
                </c:pt>
                <c:pt idx="5468">
                  <c:v>0</c:v>
                </c:pt>
                <c:pt idx="5469">
                  <c:v>0</c:v>
                </c:pt>
                <c:pt idx="5470">
                  <c:v>0</c:v>
                </c:pt>
                <c:pt idx="5471">
                  <c:v>0</c:v>
                </c:pt>
                <c:pt idx="5472">
                  <c:v>0</c:v>
                </c:pt>
                <c:pt idx="5473">
                  <c:v>0</c:v>
                </c:pt>
                <c:pt idx="5474">
                  <c:v>0</c:v>
                </c:pt>
                <c:pt idx="5475">
                  <c:v>0</c:v>
                </c:pt>
                <c:pt idx="5476">
                  <c:v>0</c:v>
                </c:pt>
                <c:pt idx="5477">
                  <c:v>0</c:v>
                </c:pt>
                <c:pt idx="5478">
                  <c:v>0</c:v>
                </c:pt>
                <c:pt idx="5479">
                  <c:v>0</c:v>
                </c:pt>
                <c:pt idx="5480">
                  <c:v>0</c:v>
                </c:pt>
                <c:pt idx="5481">
                  <c:v>0</c:v>
                </c:pt>
                <c:pt idx="5482">
                  <c:v>0</c:v>
                </c:pt>
                <c:pt idx="5483">
                  <c:v>0</c:v>
                </c:pt>
                <c:pt idx="5484">
                  <c:v>0</c:v>
                </c:pt>
                <c:pt idx="5485">
                  <c:v>0</c:v>
                </c:pt>
                <c:pt idx="5486">
                  <c:v>0</c:v>
                </c:pt>
                <c:pt idx="5487">
                  <c:v>0</c:v>
                </c:pt>
                <c:pt idx="5488">
                  <c:v>0</c:v>
                </c:pt>
                <c:pt idx="5489">
                  <c:v>0</c:v>
                </c:pt>
                <c:pt idx="5490">
                  <c:v>0</c:v>
                </c:pt>
                <c:pt idx="5491">
                  <c:v>0</c:v>
                </c:pt>
                <c:pt idx="5492">
                  <c:v>0</c:v>
                </c:pt>
                <c:pt idx="5493">
                  <c:v>0</c:v>
                </c:pt>
                <c:pt idx="5494">
                  <c:v>0</c:v>
                </c:pt>
                <c:pt idx="5495">
                  <c:v>0</c:v>
                </c:pt>
                <c:pt idx="5496">
                  <c:v>0</c:v>
                </c:pt>
                <c:pt idx="5497">
                  <c:v>0</c:v>
                </c:pt>
                <c:pt idx="5498">
                  <c:v>0</c:v>
                </c:pt>
                <c:pt idx="5499">
                  <c:v>0</c:v>
                </c:pt>
                <c:pt idx="5500">
                  <c:v>0</c:v>
                </c:pt>
                <c:pt idx="5501">
                  <c:v>0</c:v>
                </c:pt>
                <c:pt idx="5502">
                  <c:v>0</c:v>
                </c:pt>
                <c:pt idx="5503">
                  <c:v>0</c:v>
                </c:pt>
                <c:pt idx="5504">
                  <c:v>0</c:v>
                </c:pt>
                <c:pt idx="5505">
                  <c:v>0</c:v>
                </c:pt>
                <c:pt idx="5506">
                  <c:v>0</c:v>
                </c:pt>
                <c:pt idx="5507">
                  <c:v>0</c:v>
                </c:pt>
                <c:pt idx="5508">
                  <c:v>0</c:v>
                </c:pt>
                <c:pt idx="5509">
                  <c:v>0</c:v>
                </c:pt>
                <c:pt idx="5510">
                  <c:v>0</c:v>
                </c:pt>
                <c:pt idx="5511">
                  <c:v>0</c:v>
                </c:pt>
                <c:pt idx="5512">
                  <c:v>0</c:v>
                </c:pt>
                <c:pt idx="5513">
                  <c:v>0</c:v>
                </c:pt>
                <c:pt idx="5514">
                  <c:v>0</c:v>
                </c:pt>
                <c:pt idx="5515">
                  <c:v>0</c:v>
                </c:pt>
                <c:pt idx="5516">
                  <c:v>0</c:v>
                </c:pt>
                <c:pt idx="5517">
                  <c:v>0</c:v>
                </c:pt>
                <c:pt idx="5518">
                  <c:v>0</c:v>
                </c:pt>
                <c:pt idx="5519">
                  <c:v>0</c:v>
                </c:pt>
                <c:pt idx="5520">
                  <c:v>0</c:v>
                </c:pt>
                <c:pt idx="5521">
                  <c:v>0</c:v>
                </c:pt>
                <c:pt idx="5522">
                  <c:v>0</c:v>
                </c:pt>
                <c:pt idx="5523">
                  <c:v>0</c:v>
                </c:pt>
                <c:pt idx="5524">
                  <c:v>0</c:v>
                </c:pt>
                <c:pt idx="5525">
                  <c:v>0</c:v>
                </c:pt>
                <c:pt idx="5526">
                  <c:v>0</c:v>
                </c:pt>
                <c:pt idx="5527">
                  <c:v>0</c:v>
                </c:pt>
                <c:pt idx="5528">
                  <c:v>0</c:v>
                </c:pt>
                <c:pt idx="5529">
                  <c:v>0</c:v>
                </c:pt>
                <c:pt idx="5530">
                  <c:v>0</c:v>
                </c:pt>
                <c:pt idx="5531">
                  <c:v>0</c:v>
                </c:pt>
                <c:pt idx="5532">
                  <c:v>0</c:v>
                </c:pt>
                <c:pt idx="5533">
                  <c:v>0</c:v>
                </c:pt>
                <c:pt idx="5534">
                  <c:v>0</c:v>
                </c:pt>
                <c:pt idx="5535">
                  <c:v>0</c:v>
                </c:pt>
                <c:pt idx="5536">
                  <c:v>0</c:v>
                </c:pt>
                <c:pt idx="5537">
                  <c:v>0</c:v>
                </c:pt>
                <c:pt idx="5538">
                  <c:v>0</c:v>
                </c:pt>
                <c:pt idx="5539">
                  <c:v>0</c:v>
                </c:pt>
                <c:pt idx="5540">
                  <c:v>0</c:v>
                </c:pt>
                <c:pt idx="5541">
                  <c:v>0</c:v>
                </c:pt>
                <c:pt idx="5542">
                  <c:v>0</c:v>
                </c:pt>
                <c:pt idx="5543">
                  <c:v>0</c:v>
                </c:pt>
                <c:pt idx="5544">
                  <c:v>0</c:v>
                </c:pt>
                <c:pt idx="5545">
                  <c:v>0</c:v>
                </c:pt>
                <c:pt idx="5546">
                  <c:v>0</c:v>
                </c:pt>
                <c:pt idx="5547">
                  <c:v>0</c:v>
                </c:pt>
                <c:pt idx="5548">
                  <c:v>0</c:v>
                </c:pt>
                <c:pt idx="5549">
                  <c:v>0</c:v>
                </c:pt>
                <c:pt idx="5550">
                  <c:v>0</c:v>
                </c:pt>
                <c:pt idx="5551">
                  <c:v>0</c:v>
                </c:pt>
                <c:pt idx="5552">
                  <c:v>0</c:v>
                </c:pt>
                <c:pt idx="5553">
                  <c:v>0</c:v>
                </c:pt>
                <c:pt idx="5554">
                  <c:v>0</c:v>
                </c:pt>
                <c:pt idx="5555">
                  <c:v>0</c:v>
                </c:pt>
                <c:pt idx="5556">
                  <c:v>0</c:v>
                </c:pt>
                <c:pt idx="5557">
                  <c:v>0</c:v>
                </c:pt>
                <c:pt idx="5558">
                  <c:v>0</c:v>
                </c:pt>
                <c:pt idx="5559">
                  <c:v>0</c:v>
                </c:pt>
                <c:pt idx="5560">
                  <c:v>0</c:v>
                </c:pt>
                <c:pt idx="5561">
                  <c:v>0</c:v>
                </c:pt>
                <c:pt idx="5562">
                  <c:v>0</c:v>
                </c:pt>
                <c:pt idx="5563">
                  <c:v>0</c:v>
                </c:pt>
                <c:pt idx="5564">
                  <c:v>0</c:v>
                </c:pt>
                <c:pt idx="5565">
                  <c:v>0</c:v>
                </c:pt>
                <c:pt idx="5566">
                  <c:v>0</c:v>
                </c:pt>
                <c:pt idx="5567">
                  <c:v>0</c:v>
                </c:pt>
                <c:pt idx="5568">
                  <c:v>0</c:v>
                </c:pt>
                <c:pt idx="5569">
                  <c:v>0</c:v>
                </c:pt>
                <c:pt idx="5570">
                  <c:v>0</c:v>
                </c:pt>
                <c:pt idx="5571">
                  <c:v>0</c:v>
                </c:pt>
                <c:pt idx="5572">
                  <c:v>0</c:v>
                </c:pt>
                <c:pt idx="5573">
                  <c:v>0</c:v>
                </c:pt>
                <c:pt idx="5574">
                  <c:v>0</c:v>
                </c:pt>
                <c:pt idx="5575">
                  <c:v>0</c:v>
                </c:pt>
                <c:pt idx="5576">
                  <c:v>0</c:v>
                </c:pt>
                <c:pt idx="5577">
                  <c:v>0</c:v>
                </c:pt>
                <c:pt idx="5578">
                  <c:v>0</c:v>
                </c:pt>
                <c:pt idx="5579">
                  <c:v>0</c:v>
                </c:pt>
                <c:pt idx="5580">
                  <c:v>0</c:v>
                </c:pt>
                <c:pt idx="5581">
                  <c:v>0</c:v>
                </c:pt>
                <c:pt idx="5582">
                  <c:v>0</c:v>
                </c:pt>
                <c:pt idx="5583">
                  <c:v>0</c:v>
                </c:pt>
                <c:pt idx="5584">
                  <c:v>0</c:v>
                </c:pt>
                <c:pt idx="5585">
                  <c:v>0</c:v>
                </c:pt>
                <c:pt idx="5586">
                  <c:v>0</c:v>
                </c:pt>
                <c:pt idx="5587">
                  <c:v>0</c:v>
                </c:pt>
                <c:pt idx="5588">
                  <c:v>0</c:v>
                </c:pt>
                <c:pt idx="5589">
                  <c:v>0</c:v>
                </c:pt>
                <c:pt idx="5590">
                  <c:v>0</c:v>
                </c:pt>
                <c:pt idx="5591">
                  <c:v>0</c:v>
                </c:pt>
                <c:pt idx="5592">
                  <c:v>0</c:v>
                </c:pt>
                <c:pt idx="5593">
                  <c:v>0</c:v>
                </c:pt>
                <c:pt idx="5594">
                  <c:v>0</c:v>
                </c:pt>
                <c:pt idx="5595">
                  <c:v>0</c:v>
                </c:pt>
                <c:pt idx="5596">
                  <c:v>0</c:v>
                </c:pt>
                <c:pt idx="5597">
                  <c:v>0</c:v>
                </c:pt>
                <c:pt idx="5598">
                  <c:v>0</c:v>
                </c:pt>
                <c:pt idx="5599">
                  <c:v>0</c:v>
                </c:pt>
                <c:pt idx="5600">
                  <c:v>0</c:v>
                </c:pt>
                <c:pt idx="5601">
                  <c:v>0</c:v>
                </c:pt>
                <c:pt idx="5602">
                  <c:v>0</c:v>
                </c:pt>
                <c:pt idx="5603">
                  <c:v>0</c:v>
                </c:pt>
                <c:pt idx="5604">
                  <c:v>0</c:v>
                </c:pt>
                <c:pt idx="5605">
                  <c:v>0</c:v>
                </c:pt>
                <c:pt idx="5606">
                  <c:v>0</c:v>
                </c:pt>
                <c:pt idx="5607">
                  <c:v>0</c:v>
                </c:pt>
                <c:pt idx="5608">
                  <c:v>0</c:v>
                </c:pt>
                <c:pt idx="5609">
                  <c:v>0</c:v>
                </c:pt>
                <c:pt idx="5610">
                  <c:v>0</c:v>
                </c:pt>
                <c:pt idx="5611">
                  <c:v>0</c:v>
                </c:pt>
                <c:pt idx="5612">
                  <c:v>0</c:v>
                </c:pt>
                <c:pt idx="5613">
                  <c:v>0</c:v>
                </c:pt>
                <c:pt idx="5614">
                  <c:v>0</c:v>
                </c:pt>
                <c:pt idx="5615">
                  <c:v>0</c:v>
                </c:pt>
                <c:pt idx="5616">
                  <c:v>0</c:v>
                </c:pt>
                <c:pt idx="5617">
                  <c:v>0</c:v>
                </c:pt>
                <c:pt idx="5618">
                  <c:v>0</c:v>
                </c:pt>
                <c:pt idx="5619">
                  <c:v>0</c:v>
                </c:pt>
                <c:pt idx="5620">
                  <c:v>0</c:v>
                </c:pt>
                <c:pt idx="5621">
                  <c:v>0</c:v>
                </c:pt>
                <c:pt idx="5622">
                  <c:v>0</c:v>
                </c:pt>
                <c:pt idx="5623">
                  <c:v>0</c:v>
                </c:pt>
                <c:pt idx="5624">
                  <c:v>0</c:v>
                </c:pt>
                <c:pt idx="5625">
                  <c:v>0</c:v>
                </c:pt>
                <c:pt idx="5626">
                  <c:v>0</c:v>
                </c:pt>
                <c:pt idx="5627">
                  <c:v>0</c:v>
                </c:pt>
                <c:pt idx="5628">
                  <c:v>0</c:v>
                </c:pt>
                <c:pt idx="5629">
                  <c:v>0</c:v>
                </c:pt>
                <c:pt idx="5630">
                  <c:v>0</c:v>
                </c:pt>
                <c:pt idx="5631">
                  <c:v>0</c:v>
                </c:pt>
                <c:pt idx="5632">
                  <c:v>0</c:v>
                </c:pt>
                <c:pt idx="5633">
                  <c:v>0</c:v>
                </c:pt>
                <c:pt idx="5634">
                  <c:v>0</c:v>
                </c:pt>
                <c:pt idx="5635">
                  <c:v>0</c:v>
                </c:pt>
                <c:pt idx="5636">
                  <c:v>0</c:v>
                </c:pt>
                <c:pt idx="5637">
                  <c:v>0</c:v>
                </c:pt>
                <c:pt idx="5638">
                  <c:v>0</c:v>
                </c:pt>
                <c:pt idx="5639">
                  <c:v>0</c:v>
                </c:pt>
                <c:pt idx="5640">
                  <c:v>0</c:v>
                </c:pt>
                <c:pt idx="5641">
                  <c:v>0</c:v>
                </c:pt>
                <c:pt idx="5642">
                  <c:v>0</c:v>
                </c:pt>
                <c:pt idx="5643">
                  <c:v>0</c:v>
                </c:pt>
                <c:pt idx="5644">
                  <c:v>0</c:v>
                </c:pt>
                <c:pt idx="5645">
                  <c:v>0</c:v>
                </c:pt>
                <c:pt idx="5646">
                  <c:v>0</c:v>
                </c:pt>
                <c:pt idx="5647">
                  <c:v>0</c:v>
                </c:pt>
                <c:pt idx="5648">
                  <c:v>0</c:v>
                </c:pt>
                <c:pt idx="5649">
                  <c:v>0</c:v>
                </c:pt>
                <c:pt idx="5650">
                  <c:v>0</c:v>
                </c:pt>
                <c:pt idx="5651">
                  <c:v>0</c:v>
                </c:pt>
                <c:pt idx="5652">
                  <c:v>0</c:v>
                </c:pt>
                <c:pt idx="5653">
                  <c:v>0</c:v>
                </c:pt>
                <c:pt idx="5654">
                  <c:v>0</c:v>
                </c:pt>
                <c:pt idx="5655">
                  <c:v>0</c:v>
                </c:pt>
                <c:pt idx="5656">
                  <c:v>0</c:v>
                </c:pt>
                <c:pt idx="5657">
                  <c:v>0</c:v>
                </c:pt>
                <c:pt idx="5658">
                  <c:v>0</c:v>
                </c:pt>
                <c:pt idx="5659">
                  <c:v>0</c:v>
                </c:pt>
                <c:pt idx="5660">
                  <c:v>0</c:v>
                </c:pt>
                <c:pt idx="5661">
                  <c:v>0</c:v>
                </c:pt>
                <c:pt idx="5662">
                  <c:v>0</c:v>
                </c:pt>
                <c:pt idx="5663">
                  <c:v>0</c:v>
                </c:pt>
                <c:pt idx="5664">
                  <c:v>0</c:v>
                </c:pt>
                <c:pt idx="5665">
                  <c:v>0</c:v>
                </c:pt>
                <c:pt idx="5666">
                  <c:v>0</c:v>
                </c:pt>
                <c:pt idx="5667">
                  <c:v>0</c:v>
                </c:pt>
                <c:pt idx="5668">
                  <c:v>0</c:v>
                </c:pt>
                <c:pt idx="5669">
                  <c:v>0</c:v>
                </c:pt>
                <c:pt idx="5670">
                  <c:v>0</c:v>
                </c:pt>
                <c:pt idx="5671">
                  <c:v>0</c:v>
                </c:pt>
                <c:pt idx="5672">
                  <c:v>0</c:v>
                </c:pt>
                <c:pt idx="5673">
                  <c:v>0</c:v>
                </c:pt>
                <c:pt idx="5674">
                  <c:v>0</c:v>
                </c:pt>
                <c:pt idx="5675">
                  <c:v>0</c:v>
                </c:pt>
                <c:pt idx="5676">
                  <c:v>0</c:v>
                </c:pt>
                <c:pt idx="5677">
                  <c:v>0</c:v>
                </c:pt>
                <c:pt idx="5678">
                  <c:v>0</c:v>
                </c:pt>
                <c:pt idx="5679">
                  <c:v>0</c:v>
                </c:pt>
                <c:pt idx="5680">
                  <c:v>0</c:v>
                </c:pt>
                <c:pt idx="5681">
                  <c:v>0</c:v>
                </c:pt>
                <c:pt idx="5682">
                  <c:v>0</c:v>
                </c:pt>
                <c:pt idx="5683">
                  <c:v>0</c:v>
                </c:pt>
                <c:pt idx="5684">
                  <c:v>0</c:v>
                </c:pt>
                <c:pt idx="5685">
                  <c:v>0</c:v>
                </c:pt>
                <c:pt idx="5686">
                  <c:v>0</c:v>
                </c:pt>
                <c:pt idx="5687">
                  <c:v>0</c:v>
                </c:pt>
                <c:pt idx="5688">
                  <c:v>0</c:v>
                </c:pt>
                <c:pt idx="5689">
                  <c:v>0</c:v>
                </c:pt>
                <c:pt idx="5690">
                  <c:v>0</c:v>
                </c:pt>
                <c:pt idx="5691">
                  <c:v>0</c:v>
                </c:pt>
                <c:pt idx="5692">
                  <c:v>0</c:v>
                </c:pt>
                <c:pt idx="5693">
                  <c:v>0</c:v>
                </c:pt>
                <c:pt idx="5694">
                  <c:v>0</c:v>
                </c:pt>
                <c:pt idx="5695">
                  <c:v>0</c:v>
                </c:pt>
                <c:pt idx="5696">
                  <c:v>0</c:v>
                </c:pt>
                <c:pt idx="5697">
                  <c:v>0</c:v>
                </c:pt>
                <c:pt idx="5698">
                  <c:v>0</c:v>
                </c:pt>
                <c:pt idx="5699">
                  <c:v>0</c:v>
                </c:pt>
                <c:pt idx="5700">
                  <c:v>0</c:v>
                </c:pt>
                <c:pt idx="5701">
                  <c:v>0</c:v>
                </c:pt>
                <c:pt idx="5702">
                  <c:v>0</c:v>
                </c:pt>
                <c:pt idx="5703">
                  <c:v>0</c:v>
                </c:pt>
                <c:pt idx="5704">
                  <c:v>0</c:v>
                </c:pt>
                <c:pt idx="5705">
                  <c:v>0</c:v>
                </c:pt>
                <c:pt idx="5706">
                  <c:v>0</c:v>
                </c:pt>
                <c:pt idx="5707">
                  <c:v>0</c:v>
                </c:pt>
                <c:pt idx="5708">
                  <c:v>0</c:v>
                </c:pt>
                <c:pt idx="5709">
                  <c:v>0</c:v>
                </c:pt>
                <c:pt idx="5710">
                  <c:v>0</c:v>
                </c:pt>
                <c:pt idx="5711">
                  <c:v>0</c:v>
                </c:pt>
                <c:pt idx="5712">
                  <c:v>0</c:v>
                </c:pt>
                <c:pt idx="5713">
                  <c:v>0</c:v>
                </c:pt>
                <c:pt idx="5714">
                  <c:v>0</c:v>
                </c:pt>
                <c:pt idx="5715">
                  <c:v>0</c:v>
                </c:pt>
                <c:pt idx="5716">
                  <c:v>0</c:v>
                </c:pt>
                <c:pt idx="5717">
                  <c:v>0</c:v>
                </c:pt>
                <c:pt idx="5718">
                  <c:v>0</c:v>
                </c:pt>
                <c:pt idx="5719">
                  <c:v>0</c:v>
                </c:pt>
                <c:pt idx="5720">
                  <c:v>0</c:v>
                </c:pt>
                <c:pt idx="5721">
                  <c:v>0</c:v>
                </c:pt>
                <c:pt idx="5722">
                  <c:v>0</c:v>
                </c:pt>
                <c:pt idx="5723">
                  <c:v>0</c:v>
                </c:pt>
                <c:pt idx="5724">
                  <c:v>0</c:v>
                </c:pt>
                <c:pt idx="5725">
                  <c:v>0</c:v>
                </c:pt>
                <c:pt idx="5726">
                  <c:v>0</c:v>
                </c:pt>
                <c:pt idx="5727">
                  <c:v>0</c:v>
                </c:pt>
                <c:pt idx="5728">
                  <c:v>0</c:v>
                </c:pt>
                <c:pt idx="5729">
                  <c:v>0</c:v>
                </c:pt>
                <c:pt idx="5730">
                  <c:v>0</c:v>
                </c:pt>
                <c:pt idx="5731">
                  <c:v>0</c:v>
                </c:pt>
                <c:pt idx="5732">
                  <c:v>0</c:v>
                </c:pt>
                <c:pt idx="5733">
                  <c:v>0</c:v>
                </c:pt>
                <c:pt idx="5734">
                  <c:v>0</c:v>
                </c:pt>
                <c:pt idx="5735">
                  <c:v>0</c:v>
                </c:pt>
                <c:pt idx="5736">
                  <c:v>0</c:v>
                </c:pt>
                <c:pt idx="5737">
                  <c:v>0</c:v>
                </c:pt>
                <c:pt idx="5738">
                  <c:v>0</c:v>
                </c:pt>
                <c:pt idx="5739">
                  <c:v>0</c:v>
                </c:pt>
                <c:pt idx="5740">
                  <c:v>0</c:v>
                </c:pt>
                <c:pt idx="5741">
                  <c:v>0</c:v>
                </c:pt>
                <c:pt idx="5742">
                  <c:v>0</c:v>
                </c:pt>
                <c:pt idx="5743">
                  <c:v>0</c:v>
                </c:pt>
                <c:pt idx="5744">
                  <c:v>0</c:v>
                </c:pt>
                <c:pt idx="5745">
                  <c:v>0</c:v>
                </c:pt>
                <c:pt idx="5746">
                  <c:v>0</c:v>
                </c:pt>
                <c:pt idx="5747">
                  <c:v>0</c:v>
                </c:pt>
                <c:pt idx="5748">
                  <c:v>0</c:v>
                </c:pt>
                <c:pt idx="5749">
                  <c:v>0</c:v>
                </c:pt>
                <c:pt idx="5750">
                  <c:v>0</c:v>
                </c:pt>
                <c:pt idx="5751">
                  <c:v>0</c:v>
                </c:pt>
                <c:pt idx="5752">
                  <c:v>0</c:v>
                </c:pt>
                <c:pt idx="5753">
                  <c:v>0</c:v>
                </c:pt>
                <c:pt idx="5754">
                  <c:v>0</c:v>
                </c:pt>
                <c:pt idx="5755">
                  <c:v>0</c:v>
                </c:pt>
                <c:pt idx="5756">
                  <c:v>0</c:v>
                </c:pt>
                <c:pt idx="5757">
                  <c:v>0</c:v>
                </c:pt>
                <c:pt idx="5758">
                  <c:v>0</c:v>
                </c:pt>
                <c:pt idx="5759">
                  <c:v>0</c:v>
                </c:pt>
                <c:pt idx="5760">
                  <c:v>0</c:v>
                </c:pt>
                <c:pt idx="5761">
                  <c:v>0</c:v>
                </c:pt>
                <c:pt idx="5762">
                  <c:v>0</c:v>
                </c:pt>
                <c:pt idx="5763">
                  <c:v>0</c:v>
                </c:pt>
                <c:pt idx="5764">
                  <c:v>0</c:v>
                </c:pt>
                <c:pt idx="5765">
                  <c:v>0</c:v>
                </c:pt>
                <c:pt idx="5766">
                  <c:v>0</c:v>
                </c:pt>
                <c:pt idx="5767">
                  <c:v>0</c:v>
                </c:pt>
                <c:pt idx="5768">
                  <c:v>0</c:v>
                </c:pt>
                <c:pt idx="5769">
                  <c:v>0</c:v>
                </c:pt>
                <c:pt idx="5770">
                  <c:v>0</c:v>
                </c:pt>
                <c:pt idx="5771">
                  <c:v>0</c:v>
                </c:pt>
                <c:pt idx="5772">
                  <c:v>0</c:v>
                </c:pt>
                <c:pt idx="5773">
                  <c:v>0</c:v>
                </c:pt>
                <c:pt idx="5774">
                  <c:v>0</c:v>
                </c:pt>
                <c:pt idx="5775">
                  <c:v>0</c:v>
                </c:pt>
                <c:pt idx="5776">
                  <c:v>0</c:v>
                </c:pt>
                <c:pt idx="5777">
                  <c:v>0</c:v>
                </c:pt>
                <c:pt idx="5778">
                  <c:v>0</c:v>
                </c:pt>
                <c:pt idx="5779">
                  <c:v>0</c:v>
                </c:pt>
                <c:pt idx="5780">
                  <c:v>0</c:v>
                </c:pt>
                <c:pt idx="5781">
                  <c:v>0</c:v>
                </c:pt>
                <c:pt idx="5782">
                  <c:v>0</c:v>
                </c:pt>
                <c:pt idx="5783">
                  <c:v>0</c:v>
                </c:pt>
                <c:pt idx="5784">
                  <c:v>0</c:v>
                </c:pt>
                <c:pt idx="5785">
                  <c:v>0</c:v>
                </c:pt>
                <c:pt idx="5786">
                  <c:v>0</c:v>
                </c:pt>
                <c:pt idx="5787">
                  <c:v>0</c:v>
                </c:pt>
                <c:pt idx="5788">
                  <c:v>0</c:v>
                </c:pt>
                <c:pt idx="5789">
                  <c:v>0</c:v>
                </c:pt>
                <c:pt idx="5790">
                  <c:v>0</c:v>
                </c:pt>
                <c:pt idx="5791">
                  <c:v>0</c:v>
                </c:pt>
                <c:pt idx="5792">
                  <c:v>0</c:v>
                </c:pt>
                <c:pt idx="5793">
                  <c:v>0</c:v>
                </c:pt>
                <c:pt idx="5794">
                  <c:v>0</c:v>
                </c:pt>
                <c:pt idx="5795">
                  <c:v>0</c:v>
                </c:pt>
                <c:pt idx="5796">
                  <c:v>0</c:v>
                </c:pt>
                <c:pt idx="5797">
                  <c:v>0</c:v>
                </c:pt>
                <c:pt idx="5798">
                  <c:v>0</c:v>
                </c:pt>
                <c:pt idx="5799">
                  <c:v>0</c:v>
                </c:pt>
                <c:pt idx="5800">
                  <c:v>0</c:v>
                </c:pt>
                <c:pt idx="5801">
                  <c:v>0</c:v>
                </c:pt>
                <c:pt idx="5802">
                  <c:v>0</c:v>
                </c:pt>
                <c:pt idx="5803">
                  <c:v>0</c:v>
                </c:pt>
                <c:pt idx="5804">
                  <c:v>0</c:v>
                </c:pt>
                <c:pt idx="5805">
                  <c:v>0</c:v>
                </c:pt>
                <c:pt idx="5806">
                  <c:v>0</c:v>
                </c:pt>
                <c:pt idx="5807">
                  <c:v>0</c:v>
                </c:pt>
                <c:pt idx="5808">
                  <c:v>0</c:v>
                </c:pt>
                <c:pt idx="5809">
                  <c:v>0</c:v>
                </c:pt>
                <c:pt idx="5810">
                  <c:v>0</c:v>
                </c:pt>
                <c:pt idx="5811">
                  <c:v>0</c:v>
                </c:pt>
                <c:pt idx="5812">
                  <c:v>0</c:v>
                </c:pt>
                <c:pt idx="5813">
                  <c:v>0</c:v>
                </c:pt>
                <c:pt idx="5814">
                  <c:v>0</c:v>
                </c:pt>
                <c:pt idx="5815">
                  <c:v>0</c:v>
                </c:pt>
                <c:pt idx="5816">
                  <c:v>0</c:v>
                </c:pt>
                <c:pt idx="5817">
                  <c:v>0</c:v>
                </c:pt>
                <c:pt idx="5818">
                  <c:v>0</c:v>
                </c:pt>
                <c:pt idx="5819">
                  <c:v>0</c:v>
                </c:pt>
                <c:pt idx="5820">
                  <c:v>0</c:v>
                </c:pt>
                <c:pt idx="5821">
                  <c:v>0</c:v>
                </c:pt>
                <c:pt idx="5822">
                  <c:v>0</c:v>
                </c:pt>
                <c:pt idx="5823">
                  <c:v>0</c:v>
                </c:pt>
                <c:pt idx="5824">
                  <c:v>0</c:v>
                </c:pt>
                <c:pt idx="5825">
                  <c:v>0</c:v>
                </c:pt>
                <c:pt idx="5826">
                  <c:v>0</c:v>
                </c:pt>
                <c:pt idx="5827">
                  <c:v>0</c:v>
                </c:pt>
                <c:pt idx="5828">
                  <c:v>0</c:v>
                </c:pt>
                <c:pt idx="5829">
                  <c:v>0</c:v>
                </c:pt>
                <c:pt idx="5830">
                  <c:v>0</c:v>
                </c:pt>
                <c:pt idx="5831">
                  <c:v>0</c:v>
                </c:pt>
                <c:pt idx="5832">
                  <c:v>0</c:v>
                </c:pt>
                <c:pt idx="5833">
                  <c:v>0</c:v>
                </c:pt>
                <c:pt idx="5834">
                  <c:v>0</c:v>
                </c:pt>
                <c:pt idx="5835">
                  <c:v>0</c:v>
                </c:pt>
                <c:pt idx="5836">
                  <c:v>0</c:v>
                </c:pt>
                <c:pt idx="5837">
                  <c:v>0</c:v>
                </c:pt>
                <c:pt idx="5838">
                  <c:v>0</c:v>
                </c:pt>
                <c:pt idx="5839">
                  <c:v>0</c:v>
                </c:pt>
                <c:pt idx="5840">
                  <c:v>0</c:v>
                </c:pt>
                <c:pt idx="5841">
                  <c:v>0</c:v>
                </c:pt>
                <c:pt idx="5842">
                  <c:v>0</c:v>
                </c:pt>
                <c:pt idx="5843">
                  <c:v>0</c:v>
                </c:pt>
                <c:pt idx="5844">
                  <c:v>0</c:v>
                </c:pt>
                <c:pt idx="5845">
                  <c:v>0</c:v>
                </c:pt>
                <c:pt idx="5846">
                  <c:v>0</c:v>
                </c:pt>
                <c:pt idx="5847">
                  <c:v>0</c:v>
                </c:pt>
                <c:pt idx="5848">
                  <c:v>0</c:v>
                </c:pt>
                <c:pt idx="5849">
                  <c:v>0</c:v>
                </c:pt>
                <c:pt idx="5850">
                  <c:v>0</c:v>
                </c:pt>
                <c:pt idx="5851">
                  <c:v>0</c:v>
                </c:pt>
                <c:pt idx="5852">
                  <c:v>0</c:v>
                </c:pt>
                <c:pt idx="5853">
                  <c:v>0</c:v>
                </c:pt>
                <c:pt idx="5854">
                  <c:v>0</c:v>
                </c:pt>
                <c:pt idx="5855">
                  <c:v>0</c:v>
                </c:pt>
                <c:pt idx="5856">
                  <c:v>0</c:v>
                </c:pt>
                <c:pt idx="5857">
                  <c:v>0</c:v>
                </c:pt>
                <c:pt idx="5858">
                  <c:v>0</c:v>
                </c:pt>
                <c:pt idx="5859">
                  <c:v>0</c:v>
                </c:pt>
                <c:pt idx="5860">
                  <c:v>0</c:v>
                </c:pt>
                <c:pt idx="5861">
                  <c:v>0</c:v>
                </c:pt>
                <c:pt idx="5862">
                  <c:v>0</c:v>
                </c:pt>
                <c:pt idx="5863">
                  <c:v>0</c:v>
                </c:pt>
                <c:pt idx="5864">
                  <c:v>0</c:v>
                </c:pt>
                <c:pt idx="5865">
                  <c:v>0</c:v>
                </c:pt>
                <c:pt idx="5866">
                  <c:v>0</c:v>
                </c:pt>
                <c:pt idx="5867">
                  <c:v>0</c:v>
                </c:pt>
                <c:pt idx="5868">
                  <c:v>0</c:v>
                </c:pt>
                <c:pt idx="5869">
                  <c:v>0</c:v>
                </c:pt>
                <c:pt idx="5870">
                  <c:v>0</c:v>
                </c:pt>
                <c:pt idx="5871">
                  <c:v>0</c:v>
                </c:pt>
                <c:pt idx="5872">
                  <c:v>0</c:v>
                </c:pt>
                <c:pt idx="5873">
                  <c:v>0</c:v>
                </c:pt>
                <c:pt idx="5874">
                  <c:v>0</c:v>
                </c:pt>
                <c:pt idx="5875">
                  <c:v>0</c:v>
                </c:pt>
                <c:pt idx="5876">
                  <c:v>0</c:v>
                </c:pt>
                <c:pt idx="5877">
                  <c:v>0</c:v>
                </c:pt>
                <c:pt idx="5878">
                  <c:v>0</c:v>
                </c:pt>
                <c:pt idx="5879">
                  <c:v>0</c:v>
                </c:pt>
                <c:pt idx="5880">
                  <c:v>0</c:v>
                </c:pt>
                <c:pt idx="5881">
                  <c:v>0</c:v>
                </c:pt>
                <c:pt idx="5882">
                  <c:v>0</c:v>
                </c:pt>
                <c:pt idx="5883">
                  <c:v>0</c:v>
                </c:pt>
                <c:pt idx="5884">
                  <c:v>0</c:v>
                </c:pt>
                <c:pt idx="5885">
                  <c:v>0</c:v>
                </c:pt>
                <c:pt idx="5886">
                  <c:v>0</c:v>
                </c:pt>
                <c:pt idx="5887">
                  <c:v>0</c:v>
                </c:pt>
                <c:pt idx="5888">
                  <c:v>0</c:v>
                </c:pt>
                <c:pt idx="5889">
                  <c:v>0</c:v>
                </c:pt>
                <c:pt idx="5890">
                  <c:v>0</c:v>
                </c:pt>
                <c:pt idx="5891">
                  <c:v>0</c:v>
                </c:pt>
                <c:pt idx="5892">
                  <c:v>0</c:v>
                </c:pt>
                <c:pt idx="5893">
                  <c:v>0</c:v>
                </c:pt>
                <c:pt idx="5894">
                  <c:v>0</c:v>
                </c:pt>
                <c:pt idx="5895">
                  <c:v>0</c:v>
                </c:pt>
                <c:pt idx="5896">
                  <c:v>0</c:v>
                </c:pt>
                <c:pt idx="5897">
                  <c:v>0</c:v>
                </c:pt>
                <c:pt idx="5898">
                  <c:v>0</c:v>
                </c:pt>
                <c:pt idx="5899">
                  <c:v>0</c:v>
                </c:pt>
                <c:pt idx="5900">
                  <c:v>0</c:v>
                </c:pt>
                <c:pt idx="5901">
                  <c:v>0</c:v>
                </c:pt>
                <c:pt idx="5902">
                  <c:v>0</c:v>
                </c:pt>
                <c:pt idx="5903">
                  <c:v>0</c:v>
                </c:pt>
                <c:pt idx="5904">
                  <c:v>0</c:v>
                </c:pt>
                <c:pt idx="5905">
                  <c:v>0</c:v>
                </c:pt>
                <c:pt idx="5906">
                  <c:v>0</c:v>
                </c:pt>
                <c:pt idx="5907">
                  <c:v>0</c:v>
                </c:pt>
                <c:pt idx="5908">
                  <c:v>0</c:v>
                </c:pt>
                <c:pt idx="5909">
                  <c:v>0</c:v>
                </c:pt>
                <c:pt idx="5910">
                  <c:v>0</c:v>
                </c:pt>
                <c:pt idx="5911">
                  <c:v>0</c:v>
                </c:pt>
                <c:pt idx="5912">
                  <c:v>0</c:v>
                </c:pt>
                <c:pt idx="5913">
                  <c:v>0</c:v>
                </c:pt>
                <c:pt idx="5914">
                  <c:v>0</c:v>
                </c:pt>
                <c:pt idx="5915">
                  <c:v>0</c:v>
                </c:pt>
                <c:pt idx="5916">
                  <c:v>0</c:v>
                </c:pt>
                <c:pt idx="5917">
                  <c:v>0</c:v>
                </c:pt>
                <c:pt idx="5918">
                  <c:v>0</c:v>
                </c:pt>
                <c:pt idx="5919">
                  <c:v>0</c:v>
                </c:pt>
                <c:pt idx="5920">
                  <c:v>0</c:v>
                </c:pt>
                <c:pt idx="5921">
                  <c:v>0</c:v>
                </c:pt>
                <c:pt idx="5922">
                  <c:v>0</c:v>
                </c:pt>
                <c:pt idx="5923">
                  <c:v>0</c:v>
                </c:pt>
                <c:pt idx="5924">
                  <c:v>0</c:v>
                </c:pt>
                <c:pt idx="5925">
                  <c:v>0</c:v>
                </c:pt>
                <c:pt idx="5926">
                  <c:v>0</c:v>
                </c:pt>
                <c:pt idx="5927">
                  <c:v>0</c:v>
                </c:pt>
                <c:pt idx="5928">
                  <c:v>0</c:v>
                </c:pt>
                <c:pt idx="5929">
                  <c:v>0</c:v>
                </c:pt>
                <c:pt idx="5930">
                  <c:v>0</c:v>
                </c:pt>
                <c:pt idx="5931">
                  <c:v>0</c:v>
                </c:pt>
                <c:pt idx="5932">
                  <c:v>0</c:v>
                </c:pt>
                <c:pt idx="5933">
                  <c:v>0</c:v>
                </c:pt>
                <c:pt idx="5934">
                  <c:v>0</c:v>
                </c:pt>
                <c:pt idx="5935">
                  <c:v>0</c:v>
                </c:pt>
                <c:pt idx="5936">
                  <c:v>0</c:v>
                </c:pt>
                <c:pt idx="5937">
                  <c:v>0</c:v>
                </c:pt>
                <c:pt idx="5938">
                  <c:v>0</c:v>
                </c:pt>
                <c:pt idx="5939">
                  <c:v>0</c:v>
                </c:pt>
                <c:pt idx="5940">
                  <c:v>0</c:v>
                </c:pt>
                <c:pt idx="5941">
                  <c:v>0</c:v>
                </c:pt>
                <c:pt idx="5942">
                  <c:v>0</c:v>
                </c:pt>
                <c:pt idx="5943">
                  <c:v>0</c:v>
                </c:pt>
                <c:pt idx="5944">
                  <c:v>0</c:v>
                </c:pt>
                <c:pt idx="5945">
                  <c:v>0</c:v>
                </c:pt>
                <c:pt idx="5946">
                  <c:v>0</c:v>
                </c:pt>
                <c:pt idx="5947">
                  <c:v>0</c:v>
                </c:pt>
                <c:pt idx="5948">
                  <c:v>0</c:v>
                </c:pt>
                <c:pt idx="5949">
                  <c:v>0</c:v>
                </c:pt>
                <c:pt idx="5950">
                  <c:v>0</c:v>
                </c:pt>
                <c:pt idx="5951">
                  <c:v>0</c:v>
                </c:pt>
                <c:pt idx="5952">
                  <c:v>0</c:v>
                </c:pt>
                <c:pt idx="5953">
                  <c:v>0</c:v>
                </c:pt>
                <c:pt idx="5954">
                  <c:v>0</c:v>
                </c:pt>
                <c:pt idx="5955">
                  <c:v>0</c:v>
                </c:pt>
                <c:pt idx="5956">
                  <c:v>0</c:v>
                </c:pt>
                <c:pt idx="5957">
                  <c:v>0</c:v>
                </c:pt>
                <c:pt idx="5958">
                  <c:v>0</c:v>
                </c:pt>
                <c:pt idx="5959">
                  <c:v>0</c:v>
                </c:pt>
                <c:pt idx="5960">
                  <c:v>0</c:v>
                </c:pt>
                <c:pt idx="5961">
                  <c:v>0</c:v>
                </c:pt>
                <c:pt idx="5962">
                  <c:v>0</c:v>
                </c:pt>
                <c:pt idx="5963">
                  <c:v>0</c:v>
                </c:pt>
                <c:pt idx="5964">
                  <c:v>0</c:v>
                </c:pt>
                <c:pt idx="5965">
                  <c:v>0</c:v>
                </c:pt>
                <c:pt idx="5966">
                  <c:v>0</c:v>
                </c:pt>
                <c:pt idx="5967">
                  <c:v>0</c:v>
                </c:pt>
                <c:pt idx="5968">
                  <c:v>0</c:v>
                </c:pt>
                <c:pt idx="5969">
                  <c:v>0</c:v>
                </c:pt>
                <c:pt idx="5970">
                  <c:v>0</c:v>
                </c:pt>
                <c:pt idx="5971">
                  <c:v>0</c:v>
                </c:pt>
                <c:pt idx="5972">
                  <c:v>0</c:v>
                </c:pt>
                <c:pt idx="5973">
                  <c:v>0</c:v>
                </c:pt>
                <c:pt idx="5974">
                  <c:v>0</c:v>
                </c:pt>
                <c:pt idx="5975">
                  <c:v>0</c:v>
                </c:pt>
                <c:pt idx="5976">
                  <c:v>0</c:v>
                </c:pt>
                <c:pt idx="5977">
                  <c:v>0</c:v>
                </c:pt>
                <c:pt idx="5978">
                  <c:v>0</c:v>
                </c:pt>
                <c:pt idx="5979">
                  <c:v>0</c:v>
                </c:pt>
                <c:pt idx="5980">
                  <c:v>0</c:v>
                </c:pt>
                <c:pt idx="5981">
                  <c:v>0</c:v>
                </c:pt>
                <c:pt idx="5982">
                  <c:v>0</c:v>
                </c:pt>
                <c:pt idx="5983">
                  <c:v>0</c:v>
                </c:pt>
                <c:pt idx="5984">
                  <c:v>0</c:v>
                </c:pt>
                <c:pt idx="5985">
                  <c:v>0</c:v>
                </c:pt>
                <c:pt idx="5986">
                  <c:v>0</c:v>
                </c:pt>
                <c:pt idx="5987">
                  <c:v>0</c:v>
                </c:pt>
                <c:pt idx="5988">
                  <c:v>0</c:v>
                </c:pt>
                <c:pt idx="5989">
                  <c:v>0</c:v>
                </c:pt>
                <c:pt idx="5990">
                  <c:v>0</c:v>
                </c:pt>
                <c:pt idx="5991">
                  <c:v>0</c:v>
                </c:pt>
                <c:pt idx="5992">
                  <c:v>0</c:v>
                </c:pt>
                <c:pt idx="5993">
                  <c:v>0</c:v>
                </c:pt>
                <c:pt idx="5994">
                  <c:v>0</c:v>
                </c:pt>
                <c:pt idx="5995">
                  <c:v>0</c:v>
                </c:pt>
                <c:pt idx="5996">
                  <c:v>0</c:v>
                </c:pt>
                <c:pt idx="5997">
                  <c:v>0</c:v>
                </c:pt>
                <c:pt idx="5998">
                  <c:v>0</c:v>
                </c:pt>
                <c:pt idx="5999">
                  <c:v>0</c:v>
                </c:pt>
                <c:pt idx="6000">
                  <c:v>0</c:v>
                </c:pt>
                <c:pt idx="6001">
                  <c:v>0</c:v>
                </c:pt>
                <c:pt idx="6002">
                  <c:v>0</c:v>
                </c:pt>
                <c:pt idx="6003">
                  <c:v>0</c:v>
                </c:pt>
                <c:pt idx="6004">
                  <c:v>0</c:v>
                </c:pt>
                <c:pt idx="6005">
                  <c:v>0</c:v>
                </c:pt>
                <c:pt idx="6006">
                  <c:v>0</c:v>
                </c:pt>
                <c:pt idx="6007">
                  <c:v>0</c:v>
                </c:pt>
                <c:pt idx="6008">
                  <c:v>0</c:v>
                </c:pt>
                <c:pt idx="6009">
                  <c:v>0</c:v>
                </c:pt>
                <c:pt idx="6010">
                  <c:v>0</c:v>
                </c:pt>
                <c:pt idx="6011">
                  <c:v>0</c:v>
                </c:pt>
                <c:pt idx="6012">
                  <c:v>0</c:v>
                </c:pt>
                <c:pt idx="6013">
                  <c:v>0</c:v>
                </c:pt>
                <c:pt idx="6014">
                  <c:v>0</c:v>
                </c:pt>
                <c:pt idx="6015">
                  <c:v>0</c:v>
                </c:pt>
                <c:pt idx="6016">
                  <c:v>0</c:v>
                </c:pt>
                <c:pt idx="6017">
                  <c:v>0</c:v>
                </c:pt>
                <c:pt idx="6018">
                  <c:v>0</c:v>
                </c:pt>
                <c:pt idx="6019">
                  <c:v>0</c:v>
                </c:pt>
                <c:pt idx="6020">
                  <c:v>0</c:v>
                </c:pt>
                <c:pt idx="6021">
                  <c:v>0</c:v>
                </c:pt>
                <c:pt idx="6022">
                  <c:v>0</c:v>
                </c:pt>
                <c:pt idx="6023">
                  <c:v>0</c:v>
                </c:pt>
                <c:pt idx="6024">
                  <c:v>0</c:v>
                </c:pt>
                <c:pt idx="6025">
                  <c:v>0</c:v>
                </c:pt>
                <c:pt idx="6026">
                  <c:v>0</c:v>
                </c:pt>
                <c:pt idx="6027">
                  <c:v>0</c:v>
                </c:pt>
                <c:pt idx="6028">
                  <c:v>0</c:v>
                </c:pt>
                <c:pt idx="6029">
                  <c:v>0</c:v>
                </c:pt>
                <c:pt idx="6030">
                  <c:v>0</c:v>
                </c:pt>
                <c:pt idx="6031">
                  <c:v>0</c:v>
                </c:pt>
                <c:pt idx="6032">
                  <c:v>0</c:v>
                </c:pt>
                <c:pt idx="6033">
                  <c:v>0</c:v>
                </c:pt>
                <c:pt idx="6034">
                  <c:v>0</c:v>
                </c:pt>
                <c:pt idx="6035">
                  <c:v>0</c:v>
                </c:pt>
                <c:pt idx="6036">
                  <c:v>0</c:v>
                </c:pt>
                <c:pt idx="6037">
                  <c:v>0</c:v>
                </c:pt>
                <c:pt idx="6038">
                  <c:v>0</c:v>
                </c:pt>
                <c:pt idx="6039">
                  <c:v>0</c:v>
                </c:pt>
                <c:pt idx="6040">
                  <c:v>0</c:v>
                </c:pt>
                <c:pt idx="6041">
                  <c:v>0</c:v>
                </c:pt>
                <c:pt idx="6042">
                  <c:v>0</c:v>
                </c:pt>
                <c:pt idx="6043">
                  <c:v>0</c:v>
                </c:pt>
                <c:pt idx="6044">
                  <c:v>0</c:v>
                </c:pt>
                <c:pt idx="6045">
                  <c:v>0</c:v>
                </c:pt>
                <c:pt idx="6046">
                  <c:v>0</c:v>
                </c:pt>
                <c:pt idx="6047">
                  <c:v>0</c:v>
                </c:pt>
                <c:pt idx="6048">
                  <c:v>0</c:v>
                </c:pt>
                <c:pt idx="6049">
                  <c:v>0</c:v>
                </c:pt>
                <c:pt idx="6050">
                  <c:v>0</c:v>
                </c:pt>
                <c:pt idx="6051">
                  <c:v>0</c:v>
                </c:pt>
                <c:pt idx="6052">
                  <c:v>0</c:v>
                </c:pt>
                <c:pt idx="6053">
                  <c:v>0</c:v>
                </c:pt>
                <c:pt idx="6054">
                  <c:v>0</c:v>
                </c:pt>
                <c:pt idx="6055">
                  <c:v>0</c:v>
                </c:pt>
                <c:pt idx="6056">
                  <c:v>0</c:v>
                </c:pt>
                <c:pt idx="6057">
                  <c:v>0</c:v>
                </c:pt>
                <c:pt idx="6058">
                  <c:v>0</c:v>
                </c:pt>
                <c:pt idx="6059">
                  <c:v>0</c:v>
                </c:pt>
                <c:pt idx="6060">
                  <c:v>0</c:v>
                </c:pt>
                <c:pt idx="6061">
                  <c:v>0</c:v>
                </c:pt>
                <c:pt idx="6062">
                  <c:v>0</c:v>
                </c:pt>
                <c:pt idx="6063">
                  <c:v>0</c:v>
                </c:pt>
                <c:pt idx="6064">
                  <c:v>0</c:v>
                </c:pt>
                <c:pt idx="6065">
                  <c:v>0</c:v>
                </c:pt>
                <c:pt idx="6066">
                  <c:v>0</c:v>
                </c:pt>
                <c:pt idx="6067">
                  <c:v>0</c:v>
                </c:pt>
                <c:pt idx="6068">
                  <c:v>0</c:v>
                </c:pt>
                <c:pt idx="6069">
                  <c:v>0</c:v>
                </c:pt>
                <c:pt idx="6070">
                  <c:v>0</c:v>
                </c:pt>
                <c:pt idx="6071">
                  <c:v>0</c:v>
                </c:pt>
                <c:pt idx="6072">
                  <c:v>0</c:v>
                </c:pt>
                <c:pt idx="6073">
                  <c:v>0</c:v>
                </c:pt>
                <c:pt idx="6074">
                  <c:v>0</c:v>
                </c:pt>
                <c:pt idx="6075">
                  <c:v>0</c:v>
                </c:pt>
                <c:pt idx="6076">
                  <c:v>0</c:v>
                </c:pt>
                <c:pt idx="6077">
                  <c:v>0</c:v>
                </c:pt>
                <c:pt idx="6078">
                  <c:v>0</c:v>
                </c:pt>
                <c:pt idx="6079">
                  <c:v>0</c:v>
                </c:pt>
                <c:pt idx="6080">
                  <c:v>0</c:v>
                </c:pt>
                <c:pt idx="6081">
                  <c:v>0</c:v>
                </c:pt>
                <c:pt idx="6082">
                  <c:v>0</c:v>
                </c:pt>
                <c:pt idx="6083">
                  <c:v>0</c:v>
                </c:pt>
                <c:pt idx="6084">
                  <c:v>0</c:v>
                </c:pt>
                <c:pt idx="6085">
                  <c:v>0</c:v>
                </c:pt>
                <c:pt idx="6086">
                  <c:v>0</c:v>
                </c:pt>
                <c:pt idx="6087">
                  <c:v>0</c:v>
                </c:pt>
                <c:pt idx="6088">
                  <c:v>0</c:v>
                </c:pt>
                <c:pt idx="6089">
                  <c:v>0</c:v>
                </c:pt>
                <c:pt idx="6090">
                  <c:v>0</c:v>
                </c:pt>
                <c:pt idx="6091">
                  <c:v>0</c:v>
                </c:pt>
                <c:pt idx="6092">
                  <c:v>0</c:v>
                </c:pt>
                <c:pt idx="6093">
                  <c:v>0</c:v>
                </c:pt>
                <c:pt idx="6094">
                  <c:v>0</c:v>
                </c:pt>
                <c:pt idx="6095">
                  <c:v>0</c:v>
                </c:pt>
                <c:pt idx="6096">
                  <c:v>0</c:v>
                </c:pt>
                <c:pt idx="6097">
                  <c:v>0</c:v>
                </c:pt>
                <c:pt idx="6098">
                  <c:v>0</c:v>
                </c:pt>
                <c:pt idx="6099">
                  <c:v>0</c:v>
                </c:pt>
                <c:pt idx="6100">
                  <c:v>0</c:v>
                </c:pt>
                <c:pt idx="6101">
                  <c:v>0</c:v>
                </c:pt>
                <c:pt idx="6102">
                  <c:v>0</c:v>
                </c:pt>
                <c:pt idx="6103">
                  <c:v>0</c:v>
                </c:pt>
                <c:pt idx="6104">
                  <c:v>0</c:v>
                </c:pt>
                <c:pt idx="6105">
                  <c:v>0</c:v>
                </c:pt>
                <c:pt idx="6106">
                  <c:v>0</c:v>
                </c:pt>
                <c:pt idx="6107">
                  <c:v>0</c:v>
                </c:pt>
                <c:pt idx="6108">
                  <c:v>0</c:v>
                </c:pt>
                <c:pt idx="6109">
                  <c:v>0</c:v>
                </c:pt>
                <c:pt idx="6110">
                  <c:v>0</c:v>
                </c:pt>
                <c:pt idx="6111">
                  <c:v>0</c:v>
                </c:pt>
                <c:pt idx="6112">
                  <c:v>0</c:v>
                </c:pt>
                <c:pt idx="6113">
                  <c:v>0</c:v>
                </c:pt>
                <c:pt idx="6114">
                  <c:v>0</c:v>
                </c:pt>
                <c:pt idx="6115">
                  <c:v>0</c:v>
                </c:pt>
                <c:pt idx="6116">
                  <c:v>0</c:v>
                </c:pt>
                <c:pt idx="6117">
                  <c:v>0</c:v>
                </c:pt>
                <c:pt idx="6118">
                  <c:v>0</c:v>
                </c:pt>
                <c:pt idx="6119">
                  <c:v>0</c:v>
                </c:pt>
                <c:pt idx="6120">
                  <c:v>0</c:v>
                </c:pt>
                <c:pt idx="6121">
                  <c:v>0</c:v>
                </c:pt>
                <c:pt idx="6122">
                  <c:v>0</c:v>
                </c:pt>
                <c:pt idx="6123">
                  <c:v>0</c:v>
                </c:pt>
                <c:pt idx="6124">
                  <c:v>0</c:v>
                </c:pt>
                <c:pt idx="6125">
                  <c:v>0</c:v>
                </c:pt>
                <c:pt idx="6126">
                  <c:v>0</c:v>
                </c:pt>
                <c:pt idx="6127">
                  <c:v>0</c:v>
                </c:pt>
                <c:pt idx="6128">
                  <c:v>0</c:v>
                </c:pt>
                <c:pt idx="6129">
                  <c:v>0</c:v>
                </c:pt>
                <c:pt idx="6130">
                  <c:v>0</c:v>
                </c:pt>
                <c:pt idx="6131">
                  <c:v>0</c:v>
                </c:pt>
                <c:pt idx="6132">
                  <c:v>0</c:v>
                </c:pt>
                <c:pt idx="6133">
                  <c:v>0</c:v>
                </c:pt>
                <c:pt idx="6134">
                  <c:v>0</c:v>
                </c:pt>
                <c:pt idx="6135">
                  <c:v>0</c:v>
                </c:pt>
                <c:pt idx="6136">
                  <c:v>0</c:v>
                </c:pt>
                <c:pt idx="6137">
                  <c:v>0</c:v>
                </c:pt>
                <c:pt idx="6138">
                  <c:v>0</c:v>
                </c:pt>
                <c:pt idx="6139">
                  <c:v>0</c:v>
                </c:pt>
                <c:pt idx="6140">
                  <c:v>0</c:v>
                </c:pt>
                <c:pt idx="6141">
                  <c:v>0</c:v>
                </c:pt>
                <c:pt idx="6142">
                  <c:v>0</c:v>
                </c:pt>
                <c:pt idx="6143">
                  <c:v>0</c:v>
                </c:pt>
                <c:pt idx="6144">
                  <c:v>0</c:v>
                </c:pt>
                <c:pt idx="6145">
                  <c:v>0</c:v>
                </c:pt>
                <c:pt idx="6146">
                  <c:v>0</c:v>
                </c:pt>
                <c:pt idx="6147">
                  <c:v>0</c:v>
                </c:pt>
                <c:pt idx="6148">
                  <c:v>0</c:v>
                </c:pt>
                <c:pt idx="6149">
                  <c:v>0</c:v>
                </c:pt>
                <c:pt idx="6150">
                  <c:v>0</c:v>
                </c:pt>
                <c:pt idx="6151">
                  <c:v>0</c:v>
                </c:pt>
                <c:pt idx="6152">
                  <c:v>0</c:v>
                </c:pt>
                <c:pt idx="6153">
                  <c:v>0</c:v>
                </c:pt>
                <c:pt idx="6154">
                  <c:v>0</c:v>
                </c:pt>
                <c:pt idx="6155">
                  <c:v>0</c:v>
                </c:pt>
                <c:pt idx="6156">
                  <c:v>0</c:v>
                </c:pt>
                <c:pt idx="6157">
                  <c:v>0</c:v>
                </c:pt>
                <c:pt idx="6158">
                  <c:v>11.140472535122839</c:v>
                </c:pt>
                <c:pt idx="6159">
                  <c:v>11.10164229547609</c:v>
                </c:pt>
                <c:pt idx="6160">
                  <c:v>11.778680066914031</c:v>
                </c:pt>
                <c:pt idx="6161">
                  <c:v>11.508799557650486</c:v>
                </c:pt>
                <c:pt idx="6162">
                  <c:v>13.141660443334734</c:v>
                </c:pt>
                <c:pt idx="6163">
                  <c:v>11.896042214630084</c:v>
                </c:pt>
                <c:pt idx="6164">
                  <c:v>12.108046951608019</c:v>
                </c:pt>
                <c:pt idx="6165">
                  <c:v>0</c:v>
                </c:pt>
                <c:pt idx="6166">
                  <c:v>11.36497185712202</c:v>
                </c:pt>
                <c:pt idx="6167">
                  <c:v>0</c:v>
                </c:pt>
                <c:pt idx="6168">
                  <c:v>0</c:v>
                </c:pt>
                <c:pt idx="6169">
                  <c:v>0</c:v>
                </c:pt>
                <c:pt idx="6170">
                  <c:v>11.316692483886195</c:v>
                </c:pt>
                <c:pt idx="6171">
                  <c:v>11.197322544562711</c:v>
                </c:pt>
                <c:pt idx="6172">
                  <c:v>11.422985435928284</c:v>
                </c:pt>
                <c:pt idx="6173">
                  <c:v>11.819410904504927</c:v>
                </c:pt>
                <c:pt idx="6174">
                  <c:v>12.390232882174496</c:v>
                </c:pt>
                <c:pt idx="6175">
                  <c:v>0</c:v>
                </c:pt>
                <c:pt idx="6176">
                  <c:v>0</c:v>
                </c:pt>
                <c:pt idx="6177">
                  <c:v>0</c:v>
                </c:pt>
                <c:pt idx="6178">
                  <c:v>11.569739922073532</c:v>
                </c:pt>
                <c:pt idx="6179">
                  <c:v>0</c:v>
                </c:pt>
                <c:pt idx="6180">
                  <c:v>0</c:v>
                </c:pt>
                <c:pt idx="6181">
                  <c:v>0</c:v>
                </c:pt>
                <c:pt idx="6182">
                  <c:v>0</c:v>
                </c:pt>
                <c:pt idx="6183">
                  <c:v>0</c:v>
                </c:pt>
                <c:pt idx="6184">
                  <c:v>0</c:v>
                </c:pt>
                <c:pt idx="6185">
                  <c:v>0</c:v>
                </c:pt>
                <c:pt idx="6186">
                  <c:v>0</c:v>
                </c:pt>
                <c:pt idx="6187">
                  <c:v>0</c:v>
                </c:pt>
                <c:pt idx="6188">
                  <c:v>0</c:v>
                </c:pt>
                <c:pt idx="6189">
                  <c:v>0</c:v>
                </c:pt>
                <c:pt idx="6190">
                  <c:v>0</c:v>
                </c:pt>
                <c:pt idx="6191">
                  <c:v>0</c:v>
                </c:pt>
                <c:pt idx="6192">
                  <c:v>0</c:v>
                </c:pt>
                <c:pt idx="6193">
                  <c:v>0</c:v>
                </c:pt>
                <c:pt idx="6194">
                  <c:v>0</c:v>
                </c:pt>
                <c:pt idx="6195">
                  <c:v>0</c:v>
                </c:pt>
                <c:pt idx="6196">
                  <c:v>0</c:v>
                </c:pt>
                <c:pt idx="6197">
                  <c:v>0</c:v>
                </c:pt>
                <c:pt idx="6198">
                  <c:v>0</c:v>
                </c:pt>
                <c:pt idx="6199">
                  <c:v>0</c:v>
                </c:pt>
                <c:pt idx="6200">
                  <c:v>0</c:v>
                </c:pt>
                <c:pt idx="6201">
                  <c:v>0</c:v>
                </c:pt>
                <c:pt idx="6202">
                  <c:v>0</c:v>
                </c:pt>
                <c:pt idx="6203">
                  <c:v>0</c:v>
                </c:pt>
                <c:pt idx="6204">
                  <c:v>0</c:v>
                </c:pt>
                <c:pt idx="6205">
                  <c:v>0</c:v>
                </c:pt>
                <c:pt idx="6206">
                  <c:v>0</c:v>
                </c:pt>
                <c:pt idx="6207">
                  <c:v>0</c:v>
                </c:pt>
                <c:pt idx="6208">
                  <c:v>0</c:v>
                </c:pt>
                <c:pt idx="6209">
                  <c:v>0</c:v>
                </c:pt>
                <c:pt idx="6210">
                  <c:v>0</c:v>
                </c:pt>
                <c:pt idx="6211">
                  <c:v>0</c:v>
                </c:pt>
                <c:pt idx="6212">
                  <c:v>0</c:v>
                </c:pt>
                <c:pt idx="6213">
                  <c:v>0</c:v>
                </c:pt>
                <c:pt idx="6214">
                  <c:v>0</c:v>
                </c:pt>
                <c:pt idx="6215">
                  <c:v>0</c:v>
                </c:pt>
                <c:pt idx="6216">
                  <c:v>0</c:v>
                </c:pt>
                <c:pt idx="6217">
                  <c:v>0</c:v>
                </c:pt>
                <c:pt idx="6218">
                  <c:v>0</c:v>
                </c:pt>
                <c:pt idx="6219">
                  <c:v>0</c:v>
                </c:pt>
                <c:pt idx="6220">
                  <c:v>0</c:v>
                </c:pt>
                <c:pt idx="6221">
                  <c:v>0</c:v>
                </c:pt>
                <c:pt idx="6222">
                  <c:v>0</c:v>
                </c:pt>
                <c:pt idx="6223">
                  <c:v>0</c:v>
                </c:pt>
                <c:pt idx="6224">
                  <c:v>0</c:v>
                </c:pt>
                <c:pt idx="6225">
                  <c:v>0</c:v>
                </c:pt>
                <c:pt idx="6226">
                  <c:v>0</c:v>
                </c:pt>
                <c:pt idx="6227">
                  <c:v>0</c:v>
                </c:pt>
                <c:pt idx="6228">
                  <c:v>0</c:v>
                </c:pt>
                <c:pt idx="6229">
                  <c:v>0</c:v>
                </c:pt>
                <c:pt idx="6230">
                  <c:v>0</c:v>
                </c:pt>
                <c:pt idx="6231">
                  <c:v>0</c:v>
                </c:pt>
                <c:pt idx="6232">
                  <c:v>0</c:v>
                </c:pt>
                <c:pt idx="6233">
                  <c:v>0</c:v>
                </c:pt>
                <c:pt idx="6234">
                  <c:v>0</c:v>
                </c:pt>
                <c:pt idx="6235">
                  <c:v>0</c:v>
                </c:pt>
                <c:pt idx="6236">
                  <c:v>0</c:v>
                </c:pt>
                <c:pt idx="6237">
                  <c:v>0</c:v>
                </c:pt>
                <c:pt idx="6238">
                  <c:v>0</c:v>
                </c:pt>
                <c:pt idx="6239">
                  <c:v>0</c:v>
                </c:pt>
                <c:pt idx="6240">
                  <c:v>0</c:v>
                </c:pt>
                <c:pt idx="6241">
                  <c:v>0</c:v>
                </c:pt>
                <c:pt idx="6242">
                  <c:v>0</c:v>
                </c:pt>
                <c:pt idx="6243">
                  <c:v>0</c:v>
                </c:pt>
                <c:pt idx="6244">
                  <c:v>0</c:v>
                </c:pt>
                <c:pt idx="6245">
                  <c:v>0</c:v>
                </c:pt>
                <c:pt idx="6246">
                  <c:v>0</c:v>
                </c:pt>
                <c:pt idx="6247">
                  <c:v>0</c:v>
                </c:pt>
                <c:pt idx="6248">
                  <c:v>0</c:v>
                </c:pt>
                <c:pt idx="6249">
                  <c:v>0</c:v>
                </c:pt>
                <c:pt idx="6250">
                  <c:v>0</c:v>
                </c:pt>
                <c:pt idx="6251">
                  <c:v>0</c:v>
                </c:pt>
                <c:pt idx="6252">
                  <c:v>0</c:v>
                </c:pt>
                <c:pt idx="6253">
                  <c:v>0</c:v>
                </c:pt>
                <c:pt idx="6254">
                  <c:v>0</c:v>
                </c:pt>
                <c:pt idx="6255">
                  <c:v>0</c:v>
                </c:pt>
                <c:pt idx="6256">
                  <c:v>0</c:v>
                </c:pt>
                <c:pt idx="6257">
                  <c:v>0</c:v>
                </c:pt>
                <c:pt idx="6258">
                  <c:v>0</c:v>
                </c:pt>
                <c:pt idx="6259">
                  <c:v>0</c:v>
                </c:pt>
                <c:pt idx="6260">
                  <c:v>0</c:v>
                </c:pt>
                <c:pt idx="6261">
                  <c:v>0</c:v>
                </c:pt>
                <c:pt idx="6262">
                  <c:v>0</c:v>
                </c:pt>
                <c:pt idx="6263">
                  <c:v>0</c:v>
                </c:pt>
                <c:pt idx="6264">
                  <c:v>0</c:v>
                </c:pt>
                <c:pt idx="6265">
                  <c:v>0</c:v>
                </c:pt>
                <c:pt idx="6266">
                  <c:v>0</c:v>
                </c:pt>
                <c:pt idx="6267">
                  <c:v>0</c:v>
                </c:pt>
                <c:pt idx="6268">
                  <c:v>0</c:v>
                </c:pt>
                <c:pt idx="6269">
                  <c:v>0</c:v>
                </c:pt>
                <c:pt idx="6270">
                  <c:v>0</c:v>
                </c:pt>
                <c:pt idx="6271">
                  <c:v>0</c:v>
                </c:pt>
                <c:pt idx="6272">
                  <c:v>0</c:v>
                </c:pt>
                <c:pt idx="6273">
                  <c:v>0</c:v>
                </c:pt>
                <c:pt idx="6274">
                  <c:v>0</c:v>
                </c:pt>
                <c:pt idx="6275">
                  <c:v>0</c:v>
                </c:pt>
                <c:pt idx="6276">
                  <c:v>0</c:v>
                </c:pt>
                <c:pt idx="6277">
                  <c:v>0</c:v>
                </c:pt>
                <c:pt idx="6278">
                  <c:v>0</c:v>
                </c:pt>
                <c:pt idx="6279">
                  <c:v>0</c:v>
                </c:pt>
                <c:pt idx="6280">
                  <c:v>0</c:v>
                </c:pt>
                <c:pt idx="6281">
                  <c:v>0</c:v>
                </c:pt>
                <c:pt idx="6282">
                  <c:v>0</c:v>
                </c:pt>
                <c:pt idx="6283">
                  <c:v>0</c:v>
                </c:pt>
                <c:pt idx="6284">
                  <c:v>0</c:v>
                </c:pt>
                <c:pt idx="6285">
                  <c:v>0</c:v>
                </c:pt>
                <c:pt idx="6286">
                  <c:v>0</c:v>
                </c:pt>
                <c:pt idx="6287">
                  <c:v>0</c:v>
                </c:pt>
                <c:pt idx="6288">
                  <c:v>0</c:v>
                </c:pt>
                <c:pt idx="6289">
                  <c:v>0</c:v>
                </c:pt>
                <c:pt idx="6290">
                  <c:v>0</c:v>
                </c:pt>
                <c:pt idx="6291">
                  <c:v>0</c:v>
                </c:pt>
                <c:pt idx="6292">
                  <c:v>0</c:v>
                </c:pt>
                <c:pt idx="6293">
                  <c:v>0</c:v>
                </c:pt>
                <c:pt idx="6294">
                  <c:v>0</c:v>
                </c:pt>
                <c:pt idx="6295">
                  <c:v>0</c:v>
                </c:pt>
                <c:pt idx="6296">
                  <c:v>0</c:v>
                </c:pt>
                <c:pt idx="6297">
                  <c:v>0</c:v>
                </c:pt>
                <c:pt idx="6298">
                  <c:v>0</c:v>
                </c:pt>
                <c:pt idx="6299">
                  <c:v>0</c:v>
                </c:pt>
                <c:pt idx="6300">
                  <c:v>0</c:v>
                </c:pt>
                <c:pt idx="6301">
                  <c:v>0</c:v>
                </c:pt>
                <c:pt idx="6302">
                  <c:v>0</c:v>
                </c:pt>
                <c:pt idx="6303">
                  <c:v>0</c:v>
                </c:pt>
                <c:pt idx="6304">
                  <c:v>0</c:v>
                </c:pt>
                <c:pt idx="6305">
                  <c:v>0</c:v>
                </c:pt>
                <c:pt idx="6306">
                  <c:v>0</c:v>
                </c:pt>
                <c:pt idx="6307">
                  <c:v>0</c:v>
                </c:pt>
                <c:pt idx="6308">
                  <c:v>0</c:v>
                </c:pt>
                <c:pt idx="6309">
                  <c:v>0</c:v>
                </c:pt>
                <c:pt idx="6310">
                  <c:v>0</c:v>
                </c:pt>
                <c:pt idx="6311">
                  <c:v>0</c:v>
                </c:pt>
                <c:pt idx="6312">
                  <c:v>0</c:v>
                </c:pt>
                <c:pt idx="6313">
                  <c:v>0</c:v>
                </c:pt>
                <c:pt idx="6314">
                  <c:v>0</c:v>
                </c:pt>
                <c:pt idx="6315">
                  <c:v>0</c:v>
                </c:pt>
                <c:pt idx="6316">
                  <c:v>0</c:v>
                </c:pt>
                <c:pt idx="6317">
                  <c:v>0</c:v>
                </c:pt>
                <c:pt idx="6318">
                  <c:v>0</c:v>
                </c:pt>
                <c:pt idx="6319">
                  <c:v>0</c:v>
                </c:pt>
                <c:pt idx="6320">
                  <c:v>0</c:v>
                </c:pt>
                <c:pt idx="6321">
                  <c:v>0</c:v>
                </c:pt>
                <c:pt idx="6322">
                  <c:v>0</c:v>
                </c:pt>
                <c:pt idx="6323">
                  <c:v>0</c:v>
                </c:pt>
                <c:pt idx="6324">
                  <c:v>0</c:v>
                </c:pt>
                <c:pt idx="6325">
                  <c:v>11.568118887388621</c:v>
                </c:pt>
                <c:pt idx="6326">
                  <c:v>13.686951998572352</c:v>
                </c:pt>
                <c:pt idx="6327">
                  <c:v>11.556711867076801</c:v>
                </c:pt>
                <c:pt idx="6328">
                  <c:v>0</c:v>
                </c:pt>
                <c:pt idx="6329">
                  <c:v>0</c:v>
                </c:pt>
                <c:pt idx="6330">
                  <c:v>0</c:v>
                </c:pt>
                <c:pt idx="6331">
                  <c:v>0</c:v>
                </c:pt>
                <c:pt idx="6332">
                  <c:v>0</c:v>
                </c:pt>
                <c:pt idx="6333">
                  <c:v>0</c:v>
                </c:pt>
                <c:pt idx="6334">
                  <c:v>0</c:v>
                </c:pt>
                <c:pt idx="6335">
                  <c:v>0</c:v>
                </c:pt>
                <c:pt idx="6336">
                  <c:v>0</c:v>
                </c:pt>
                <c:pt idx="6337">
                  <c:v>11.278089066363982</c:v>
                </c:pt>
                <c:pt idx="6338">
                  <c:v>0</c:v>
                </c:pt>
                <c:pt idx="6339">
                  <c:v>11.231222660914314</c:v>
                </c:pt>
                <c:pt idx="6340">
                  <c:v>10.813886775868694</c:v>
                </c:pt>
                <c:pt idx="6341">
                  <c:v>11.404733799093098</c:v>
                </c:pt>
                <c:pt idx="6342">
                  <c:v>10.884516216851473</c:v>
                </c:pt>
                <c:pt idx="6343">
                  <c:v>0</c:v>
                </c:pt>
                <c:pt idx="6344">
                  <c:v>0</c:v>
                </c:pt>
                <c:pt idx="6345">
                  <c:v>0</c:v>
                </c:pt>
                <c:pt idx="6346">
                  <c:v>0</c:v>
                </c:pt>
                <c:pt idx="6347">
                  <c:v>0</c:v>
                </c:pt>
                <c:pt idx="6348">
                  <c:v>0</c:v>
                </c:pt>
                <c:pt idx="6349">
                  <c:v>0</c:v>
                </c:pt>
                <c:pt idx="6350">
                  <c:v>0</c:v>
                </c:pt>
                <c:pt idx="6351">
                  <c:v>0</c:v>
                </c:pt>
                <c:pt idx="6352">
                  <c:v>0</c:v>
                </c:pt>
                <c:pt idx="6353">
                  <c:v>0</c:v>
                </c:pt>
                <c:pt idx="6354">
                  <c:v>0</c:v>
                </c:pt>
                <c:pt idx="6355">
                  <c:v>0</c:v>
                </c:pt>
                <c:pt idx="6356">
                  <c:v>0</c:v>
                </c:pt>
                <c:pt idx="6357">
                  <c:v>0</c:v>
                </c:pt>
                <c:pt idx="6358">
                  <c:v>0</c:v>
                </c:pt>
                <c:pt idx="6359">
                  <c:v>0</c:v>
                </c:pt>
                <c:pt idx="6360">
                  <c:v>0</c:v>
                </c:pt>
                <c:pt idx="6361">
                  <c:v>0</c:v>
                </c:pt>
                <c:pt idx="6362">
                  <c:v>0</c:v>
                </c:pt>
                <c:pt idx="6363">
                  <c:v>0</c:v>
                </c:pt>
                <c:pt idx="6364">
                  <c:v>0</c:v>
                </c:pt>
                <c:pt idx="6365">
                  <c:v>0</c:v>
                </c:pt>
                <c:pt idx="6366">
                  <c:v>0</c:v>
                </c:pt>
                <c:pt idx="6367">
                  <c:v>0</c:v>
                </c:pt>
                <c:pt idx="6368">
                  <c:v>0</c:v>
                </c:pt>
                <c:pt idx="6369">
                  <c:v>0</c:v>
                </c:pt>
                <c:pt idx="6370">
                  <c:v>0</c:v>
                </c:pt>
                <c:pt idx="6371">
                  <c:v>0</c:v>
                </c:pt>
                <c:pt idx="6372">
                  <c:v>0</c:v>
                </c:pt>
                <c:pt idx="6373">
                  <c:v>0</c:v>
                </c:pt>
                <c:pt idx="6374">
                  <c:v>0</c:v>
                </c:pt>
                <c:pt idx="6375">
                  <c:v>0</c:v>
                </c:pt>
                <c:pt idx="6376">
                  <c:v>0</c:v>
                </c:pt>
                <c:pt idx="6377">
                  <c:v>0</c:v>
                </c:pt>
                <c:pt idx="6378">
                  <c:v>0</c:v>
                </c:pt>
                <c:pt idx="6379">
                  <c:v>0</c:v>
                </c:pt>
                <c:pt idx="6380">
                  <c:v>0</c:v>
                </c:pt>
                <c:pt idx="6381">
                  <c:v>0</c:v>
                </c:pt>
                <c:pt idx="6382">
                  <c:v>0</c:v>
                </c:pt>
                <c:pt idx="6383">
                  <c:v>0</c:v>
                </c:pt>
                <c:pt idx="6384">
                  <c:v>0</c:v>
                </c:pt>
                <c:pt idx="6385">
                  <c:v>0</c:v>
                </c:pt>
                <c:pt idx="6386">
                  <c:v>0</c:v>
                </c:pt>
                <c:pt idx="6387">
                  <c:v>0</c:v>
                </c:pt>
                <c:pt idx="6388">
                  <c:v>0</c:v>
                </c:pt>
                <c:pt idx="6389">
                  <c:v>0</c:v>
                </c:pt>
                <c:pt idx="6390">
                  <c:v>0</c:v>
                </c:pt>
                <c:pt idx="6391">
                  <c:v>0</c:v>
                </c:pt>
                <c:pt idx="6392">
                  <c:v>0</c:v>
                </c:pt>
                <c:pt idx="6393">
                  <c:v>0</c:v>
                </c:pt>
                <c:pt idx="6394">
                  <c:v>0</c:v>
                </c:pt>
                <c:pt idx="6395">
                  <c:v>0</c:v>
                </c:pt>
                <c:pt idx="6396">
                  <c:v>0</c:v>
                </c:pt>
                <c:pt idx="6397">
                  <c:v>0</c:v>
                </c:pt>
                <c:pt idx="6398">
                  <c:v>0</c:v>
                </c:pt>
                <c:pt idx="6399">
                  <c:v>0</c:v>
                </c:pt>
                <c:pt idx="6400">
                  <c:v>0</c:v>
                </c:pt>
                <c:pt idx="6401">
                  <c:v>0</c:v>
                </c:pt>
                <c:pt idx="6402">
                  <c:v>0</c:v>
                </c:pt>
                <c:pt idx="6403">
                  <c:v>0</c:v>
                </c:pt>
                <c:pt idx="6404">
                  <c:v>0</c:v>
                </c:pt>
                <c:pt idx="6405">
                  <c:v>0</c:v>
                </c:pt>
                <c:pt idx="6406">
                  <c:v>0</c:v>
                </c:pt>
                <c:pt idx="6407">
                  <c:v>0</c:v>
                </c:pt>
                <c:pt idx="6408">
                  <c:v>0</c:v>
                </c:pt>
                <c:pt idx="6409">
                  <c:v>0</c:v>
                </c:pt>
                <c:pt idx="6410">
                  <c:v>0</c:v>
                </c:pt>
                <c:pt idx="6411">
                  <c:v>0</c:v>
                </c:pt>
                <c:pt idx="6412">
                  <c:v>0</c:v>
                </c:pt>
                <c:pt idx="6413">
                  <c:v>0</c:v>
                </c:pt>
                <c:pt idx="6414">
                  <c:v>0</c:v>
                </c:pt>
                <c:pt idx="6415">
                  <c:v>0</c:v>
                </c:pt>
                <c:pt idx="6416">
                  <c:v>0</c:v>
                </c:pt>
                <c:pt idx="6417">
                  <c:v>0</c:v>
                </c:pt>
                <c:pt idx="6418">
                  <c:v>0</c:v>
                </c:pt>
                <c:pt idx="6419">
                  <c:v>0</c:v>
                </c:pt>
                <c:pt idx="6420">
                  <c:v>0</c:v>
                </c:pt>
                <c:pt idx="6421">
                  <c:v>0</c:v>
                </c:pt>
                <c:pt idx="6422">
                  <c:v>0</c:v>
                </c:pt>
                <c:pt idx="6423">
                  <c:v>0</c:v>
                </c:pt>
                <c:pt idx="6424">
                  <c:v>0</c:v>
                </c:pt>
                <c:pt idx="6425">
                  <c:v>0</c:v>
                </c:pt>
                <c:pt idx="6426">
                  <c:v>0</c:v>
                </c:pt>
                <c:pt idx="6427">
                  <c:v>0</c:v>
                </c:pt>
                <c:pt idx="6428">
                  <c:v>0</c:v>
                </c:pt>
                <c:pt idx="6429">
                  <c:v>0</c:v>
                </c:pt>
                <c:pt idx="6430">
                  <c:v>0</c:v>
                </c:pt>
                <c:pt idx="6431">
                  <c:v>0</c:v>
                </c:pt>
                <c:pt idx="6432">
                  <c:v>0</c:v>
                </c:pt>
                <c:pt idx="6433">
                  <c:v>0</c:v>
                </c:pt>
                <c:pt idx="6434">
                  <c:v>0</c:v>
                </c:pt>
                <c:pt idx="6435">
                  <c:v>0</c:v>
                </c:pt>
                <c:pt idx="6436">
                  <c:v>0</c:v>
                </c:pt>
                <c:pt idx="6437">
                  <c:v>0</c:v>
                </c:pt>
                <c:pt idx="6438">
                  <c:v>0</c:v>
                </c:pt>
                <c:pt idx="6439">
                  <c:v>0</c:v>
                </c:pt>
                <c:pt idx="6440">
                  <c:v>0</c:v>
                </c:pt>
                <c:pt idx="6441">
                  <c:v>0</c:v>
                </c:pt>
                <c:pt idx="6442">
                  <c:v>0</c:v>
                </c:pt>
                <c:pt idx="6443">
                  <c:v>0</c:v>
                </c:pt>
                <c:pt idx="6444">
                  <c:v>0</c:v>
                </c:pt>
                <c:pt idx="6445">
                  <c:v>0</c:v>
                </c:pt>
                <c:pt idx="6446">
                  <c:v>0</c:v>
                </c:pt>
                <c:pt idx="6447">
                  <c:v>0</c:v>
                </c:pt>
                <c:pt idx="6448">
                  <c:v>0</c:v>
                </c:pt>
                <c:pt idx="6449">
                  <c:v>0</c:v>
                </c:pt>
                <c:pt idx="6450">
                  <c:v>0</c:v>
                </c:pt>
                <c:pt idx="6451">
                  <c:v>0</c:v>
                </c:pt>
                <c:pt idx="6452">
                  <c:v>0</c:v>
                </c:pt>
                <c:pt idx="6453">
                  <c:v>0</c:v>
                </c:pt>
                <c:pt idx="6454">
                  <c:v>0</c:v>
                </c:pt>
                <c:pt idx="6455">
                  <c:v>0</c:v>
                </c:pt>
                <c:pt idx="6456">
                  <c:v>0</c:v>
                </c:pt>
                <c:pt idx="6457">
                  <c:v>0</c:v>
                </c:pt>
                <c:pt idx="6458">
                  <c:v>0</c:v>
                </c:pt>
                <c:pt idx="6459">
                  <c:v>0</c:v>
                </c:pt>
                <c:pt idx="6460">
                  <c:v>0</c:v>
                </c:pt>
                <c:pt idx="6461">
                  <c:v>0</c:v>
                </c:pt>
                <c:pt idx="6462">
                  <c:v>0</c:v>
                </c:pt>
                <c:pt idx="6463">
                  <c:v>0</c:v>
                </c:pt>
                <c:pt idx="6464">
                  <c:v>0</c:v>
                </c:pt>
                <c:pt idx="6465">
                  <c:v>0</c:v>
                </c:pt>
                <c:pt idx="6466">
                  <c:v>0</c:v>
                </c:pt>
                <c:pt idx="6467">
                  <c:v>0</c:v>
                </c:pt>
                <c:pt idx="6468">
                  <c:v>0</c:v>
                </c:pt>
                <c:pt idx="6469">
                  <c:v>0</c:v>
                </c:pt>
                <c:pt idx="6470">
                  <c:v>0</c:v>
                </c:pt>
                <c:pt idx="6471">
                  <c:v>0</c:v>
                </c:pt>
                <c:pt idx="6472">
                  <c:v>0</c:v>
                </c:pt>
                <c:pt idx="6473">
                  <c:v>0</c:v>
                </c:pt>
                <c:pt idx="6474">
                  <c:v>0</c:v>
                </c:pt>
                <c:pt idx="6475">
                  <c:v>0</c:v>
                </c:pt>
                <c:pt idx="6476">
                  <c:v>0</c:v>
                </c:pt>
                <c:pt idx="6477">
                  <c:v>0</c:v>
                </c:pt>
                <c:pt idx="6478">
                  <c:v>0</c:v>
                </c:pt>
                <c:pt idx="6479">
                  <c:v>0</c:v>
                </c:pt>
                <c:pt idx="6480">
                  <c:v>0</c:v>
                </c:pt>
                <c:pt idx="6481">
                  <c:v>0</c:v>
                </c:pt>
                <c:pt idx="6482">
                  <c:v>0</c:v>
                </c:pt>
                <c:pt idx="6483">
                  <c:v>0</c:v>
                </c:pt>
                <c:pt idx="6484">
                  <c:v>0</c:v>
                </c:pt>
                <c:pt idx="6485">
                  <c:v>0</c:v>
                </c:pt>
                <c:pt idx="6486">
                  <c:v>0</c:v>
                </c:pt>
                <c:pt idx="6487">
                  <c:v>0</c:v>
                </c:pt>
                <c:pt idx="6488">
                  <c:v>0</c:v>
                </c:pt>
                <c:pt idx="6489">
                  <c:v>0</c:v>
                </c:pt>
                <c:pt idx="6490">
                  <c:v>0</c:v>
                </c:pt>
                <c:pt idx="6491">
                  <c:v>0</c:v>
                </c:pt>
                <c:pt idx="6492">
                  <c:v>0</c:v>
                </c:pt>
                <c:pt idx="6493">
                  <c:v>0</c:v>
                </c:pt>
                <c:pt idx="6494">
                  <c:v>0</c:v>
                </c:pt>
                <c:pt idx="6495">
                  <c:v>0</c:v>
                </c:pt>
                <c:pt idx="6496">
                  <c:v>0</c:v>
                </c:pt>
                <c:pt idx="6497">
                  <c:v>0</c:v>
                </c:pt>
                <c:pt idx="6498">
                  <c:v>0</c:v>
                </c:pt>
                <c:pt idx="6499">
                  <c:v>0</c:v>
                </c:pt>
                <c:pt idx="6500">
                  <c:v>0</c:v>
                </c:pt>
                <c:pt idx="6501">
                  <c:v>0</c:v>
                </c:pt>
                <c:pt idx="6502">
                  <c:v>0</c:v>
                </c:pt>
                <c:pt idx="6503">
                  <c:v>0</c:v>
                </c:pt>
                <c:pt idx="6504">
                  <c:v>0</c:v>
                </c:pt>
                <c:pt idx="6505">
                  <c:v>0</c:v>
                </c:pt>
                <c:pt idx="6506">
                  <c:v>0</c:v>
                </c:pt>
                <c:pt idx="6507">
                  <c:v>0</c:v>
                </c:pt>
                <c:pt idx="6508">
                  <c:v>0</c:v>
                </c:pt>
                <c:pt idx="6509">
                  <c:v>0</c:v>
                </c:pt>
                <c:pt idx="6510">
                  <c:v>0</c:v>
                </c:pt>
                <c:pt idx="6511">
                  <c:v>0</c:v>
                </c:pt>
                <c:pt idx="6512">
                  <c:v>0</c:v>
                </c:pt>
                <c:pt idx="6513">
                  <c:v>0</c:v>
                </c:pt>
                <c:pt idx="6514">
                  <c:v>0</c:v>
                </c:pt>
                <c:pt idx="6515">
                  <c:v>0</c:v>
                </c:pt>
                <c:pt idx="6516">
                  <c:v>0</c:v>
                </c:pt>
                <c:pt idx="6517">
                  <c:v>0</c:v>
                </c:pt>
                <c:pt idx="6518">
                  <c:v>0</c:v>
                </c:pt>
                <c:pt idx="6519">
                  <c:v>0</c:v>
                </c:pt>
                <c:pt idx="6520">
                  <c:v>0</c:v>
                </c:pt>
                <c:pt idx="6521">
                  <c:v>0</c:v>
                </c:pt>
                <c:pt idx="6522">
                  <c:v>0</c:v>
                </c:pt>
                <c:pt idx="6523">
                  <c:v>0</c:v>
                </c:pt>
                <c:pt idx="6524">
                  <c:v>0</c:v>
                </c:pt>
                <c:pt idx="6525">
                  <c:v>0</c:v>
                </c:pt>
                <c:pt idx="6526">
                  <c:v>0</c:v>
                </c:pt>
                <c:pt idx="6527">
                  <c:v>0</c:v>
                </c:pt>
                <c:pt idx="6528">
                  <c:v>0</c:v>
                </c:pt>
                <c:pt idx="6529">
                  <c:v>0</c:v>
                </c:pt>
                <c:pt idx="6530">
                  <c:v>0</c:v>
                </c:pt>
                <c:pt idx="6531">
                  <c:v>0</c:v>
                </c:pt>
                <c:pt idx="6532">
                  <c:v>0</c:v>
                </c:pt>
                <c:pt idx="6533">
                  <c:v>0</c:v>
                </c:pt>
                <c:pt idx="6534">
                  <c:v>0</c:v>
                </c:pt>
                <c:pt idx="6535">
                  <c:v>0</c:v>
                </c:pt>
                <c:pt idx="6536">
                  <c:v>0</c:v>
                </c:pt>
                <c:pt idx="6537">
                  <c:v>0</c:v>
                </c:pt>
                <c:pt idx="6538">
                  <c:v>0</c:v>
                </c:pt>
                <c:pt idx="6539">
                  <c:v>0</c:v>
                </c:pt>
                <c:pt idx="6540">
                  <c:v>0</c:v>
                </c:pt>
                <c:pt idx="6541">
                  <c:v>0</c:v>
                </c:pt>
                <c:pt idx="6542">
                  <c:v>0</c:v>
                </c:pt>
                <c:pt idx="6543">
                  <c:v>0</c:v>
                </c:pt>
                <c:pt idx="6544">
                  <c:v>0</c:v>
                </c:pt>
                <c:pt idx="6545">
                  <c:v>0</c:v>
                </c:pt>
                <c:pt idx="6546">
                  <c:v>0</c:v>
                </c:pt>
                <c:pt idx="6547">
                  <c:v>0</c:v>
                </c:pt>
                <c:pt idx="6548">
                  <c:v>0</c:v>
                </c:pt>
                <c:pt idx="6549">
                  <c:v>0</c:v>
                </c:pt>
                <c:pt idx="6550">
                  <c:v>0</c:v>
                </c:pt>
                <c:pt idx="6551">
                  <c:v>0</c:v>
                </c:pt>
                <c:pt idx="6552">
                  <c:v>0</c:v>
                </c:pt>
                <c:pt idx="6553">
                  <c:v>0</c:v>
                </c:pt>
                <c:pt idx="6554">
                  <c:v>0</c:v>
                </c:pt>
                <c:pt idx="6555">
                  <c:v>0</c:v>
                </c:pt>
                <c:pt idx="6556">
                  <c:v>0</c:v>
                </c:pt>
                <c:pt idx="6557">
                  <c:v>0</c:v>
                </c:pt>
                <c:pt idx="6558">
                  <c:v>0</c:v>
                </c:pt>
                <c:pt idx="6559">
                  <c:v>0</c:v>
                </c:pt>
                <c:pt idx="6560">
                  <c:v>0</c:v>
                </c:pt>
                <c:pt idx="6561">
                  <c:v>0</c:v>
                </c:pt>
                <c:pt idx="6562">
                  <c:v>0</c:v>
                </c:pt>
                <c:pt idx="6563">
                  <c:v>0</c:v>
                </c:pt>
                <c:pt idx="6564">
                  <c:v>0</c:v>
                </c:pt>
                <c:pt idx="6565">
                  <c:v>0</c:v>
                </c:pt>
                <c:pt idx="6566">
                  <c:v>0</c:v>
                </c:pt>
                <c:pt idx="6567">
                  <c:v>0</c:v>
                </c:pt>
                <c:pt idx="6568">
                  <c:v>0</c:v>
                </c:pt>
                <c:pt idx="6569">
                  <c:v>0</c:v>
                </c:pt>
                <c:pt idx="6570">
                  <c:v>0</c:v>
                </c:pt>
                <c:pt idx="6571">
                  <c:v>0</c:v>
                </c:pt>
                <c:pt idx="6572">
                  <c:v>0</c:v>
                </c:pt>
                <c:pt idx="6573">
                  <c:v>0</c:v>
                </c:pt>
                <c:pt idx="6574">
                  <c:v>0</c:v>
                </c:pt>
                <c:pt idx="6575">
                  <c:v>0</c:v>
                </c:pt>
                <c:pt idx="6576">
                  <c:v>0</c:v>
                </c:pt>
                <c:pt idx="6577">
                  <c:v>0</c:v>
                </c:pt>
                <c:pt idx="6578">
                  <c:v>0</c:v>
                </c:pt>
                <c:pt idx="6579">
                  <c:v>0</c:v>
                </c:pt>
                <c:pt idx="6580">
                  <c:v>0</c:v>
                </c:pt>
                <c:pt idx="6581">
                  <c:v>0</c:v>
                </c:pt>
                <c:pt idx="6582">
                  <c:v>0</c:v>
                </c:pt>
                <c:pt idx="6583">
                  <c:v>0</c:v>
                </c:pt>
                <c:pt idx="6584">
                  <c:v>0</c:v>
                </c:pt>
                <c:pt idx="6585">
                  <c:v>0</c:v>
                </c:pt>
                <c:pt idx="6586">
                  <c:v>0</c:v>
                </c:pt>
                <c:pt idx="6587">
                  <c:v>0</c:v>
                </c:pt>
                <c:pt idx="6588">
                  <c:v>0</c:v>
                </c:pt>
                <c:pt idx="6589">
                  <c:v>0</c:v>
                </c:pt>
                <c:pt idx="6590">
                  <c:v>0</c:v>
                </c:pt>
                <c:pt idx="6591">
                  <c:v>0</c:v>
                </c:pt>
                <c:pt idx="6592">
                  <c:v>0</c:v>
                </c:pt>
                <c:pt idx="6593">
                  <c:v>0</c:v>
                </c:pt>
                <c:pt idx="6594">
                  <c:v>0</c:v>
                </c:pt>
                <c:pt idx="6595">
                  <c:v>0</c:v>
                </c:pt>
                <c:pt idx="6596">
                  <c:v>0</c:v>
                </c:pt>
                <c:pt idx="6597">
                  <c:v>0</c:v>
                </c:pt>
                <c:pt idx="6598">
                  <c:v>0</c:v>
                </c:pt>
                <c:pt idx="6599">
                  <c:v>0</c:v>
                </c:pt>
                <c:pt idx="6600">
                  <c:v>0</c:v>
                </c:pt>
                <c:pt idx="6601">
                  <c:v>0</c:v>
                </c:pt>
                <c:pt idx="6602">
                  <c:v>0</c:v>
                </c:pt>
                <c:pt idx="6603">
                  <c:v>0</c:v>
                </c:pt>
                <c:pt idx="6604">
                  <c:v>0</c:v>
                </c:pt>
                <c:pt idx="6605">
                  <c:v>0</c:v>
                </c:pt>
                <c:pt idx="6606">
                  <c:v>0</c:v>
                </c:pt>
                <c:pt idx="6607">
                  <c:v>0</c:v>
                </c:pt>
                <c:pt idx="6608">
                  <c:v>0</c:v>
                </c:pt>
                <c:pt idx="6609">
                  <c:v>0</c:v>
                </c:pt>
                <c:pt idx="6610">
                  <c:v>0</c:v>
                </c:pt>
                <c:pt idx="6611">
                  <c:v>0</c:v>
                </c:pt>
                <c:pt idx="6612">
                  <c:v>0</c:v>
                </c:pt>
                <c:pt idx="6613">
                  <c:v>0</c:v>
                </c:pt>
                <c:pt idx="6614">
                  <c:v>0</c:v>
                </c:pt>
                <c:pt idx="6615">
                  <c:v>0</c:v>
                </c:pt>
                <c:pt idx="6616">
                  <c:v>0</c:v>
                </c:pt>
                <c:pt idx="6617">
                  <c:v>0</c:v>
                </c:pt>
                <c:pt idx="6618">
                  <c:v>0</c:v>
                </c:pt>
                <c:pt idx="6619">
                  <c:v>0</c:v>
                </c:pt>
                <c:pt idx="6620">
                  <c:v>0</c:v>
                </c:pt>
                <c:pt idx="6621">
                  <c:v>0</c:v>
                </c:pt>
                <c:pt idx="6622">
                  <c:v>0</c:v>
                </c:pt>
                <c:pt idx="6623">
                  <c:v>0</c:v>
                </c:pt>
                <c:pt idx="6624">
                  <c:v>0</c:v>
                </c:pt>
                <c:pt idx="6625">
                  <c:v>0</c:v>
                </c:pt>
                <c:pt idx="6626">
                  <c:v>0</c:v>
                </c:pt>
                <c:pt idx="6627">
                  <c:v>0</c:v>
                </c:pt>
                <c:pt idx="6628">
                  <c:v>0</c:v>
                </c:pt>
                <c:pt idx="6629">
                  <c:v>0</c:v>
                </c:pt>
                <c:pt idx="6630">
                  <c:v>0</c:v>
                </c:pt>
                <c:pt idx="6631">
                  <c:v>0</c:v>
                </c:pt>
                <c:pt idx="6632">
                  <c:v>0</c:v>
                </c:pt>
                <c:pt idx="6633">
                  <c:v>0</c:v>
                </c:pt>
                <c:pt idx="6634">
                  <c:v>0</c:v>
                </c:pt>
                <c:pt idx="6635">
                  <c:v>0</c:v>
                </c:pt>
                <c:pt idx="6636">
                  <c:v>11.880956615286767</c:v>
                </c:pt>
                <c:pt idx="6637">
                  <c:v>14.751408008194611</c:v>
                </c:pt>
                <c:pt idx="6638">
                  <c:v>16.645740339606867</c:v>
                </c:pt>
                <c:pt idx="6639">
                  <c:v>17.928829934504368</c:v>
                </c:pt>
                <c:pt idx="6640">
                  <c:v>17.3594413351661</c:v>
                </c:pt>
                <c:pt idx="6641">
                  <c:v>16.248286272581215</c:v>
                </c:pt>
                <c:pt idx="6642">
                  <c:v>16.664462018555749</c:v>
                </c:pt>
                <c:pt idx="6643">
                  <c:v>15.206942104471892</c:v>
                </c:pt>
                <c:pt idx="6644">
                  <c:v>13.716094209861346</c:v>
                </c:pt>
                <c:pt idx="6645">
                  <c:v>14.408232961152455</c:v>
                </c:pt>
                <c:pt idx="6646">
                  <c:v>14.408232961152455</c:v>
                </c:pt>
                <c:pt idx="6647">
                  <c:v>14.539009492659149</c:v>
                </c:pt>
                <c:pt idx="6648">
                  <c:v>13.500998060754567</c:v>
                </c:pt>
                <c:pt idx="6649">
                  <c:v>13.111626942254027</c:v>
                </c:pt>
                <c:pt idx="6650">
                  <c:v>12.180439208763778</c:v>
                </c:pt>
                <c:pt idx="6651">
                  <c:v>11.23543411421343</c:v>
                </c:pt>
                <c:pt idx="6652">
                  <c:v>11.448394705743414</c:v>
                </c:pt>
                <c:pt idx="6653">
                  <c:v>11.493725581836189</c:v>
                </c:pt>
                <c:pt idx="6654">
                  <c:v>12.309477037308246</c:v>
                </c:pt>
                <c:pt idx="6655">
                  <c:v>12.410204029652414</c:v>
                </c:pt>
                <c:pt idx="6656">
                  <c:v>12.21129482810262</c:v>
                </c:pt>
                <c:pt idx="6657">
                  <c:v>0</c:v>
                </c:pt>
                <c:pt idx="6658">
                  <c:v>10.929827931991019</c:v>
                </c:pt>
                <c:pt idx="6659">
                  <c:v>0</c:v>
                </c:pt>
                <c:pt idx="6660">
                  <c:v>10.932335603709809</c:v>
                </c:pt>
                <c:pt idx="6661">
                  <c:v>11.083816737702007</c:v>
                </c:pt>
                <c:pt idx="6662">
                  <c:v>12.413181299983734</c:v>
                </c:pt>
                <c:pt idx="6663">
                  <c:v>13.069156835983884</c:v>
                </c:pt>
                <c:pt idx="6664">
                  <c:v>13.545214204638985</c:v>
                </c:pt>
                <c:pt idx="6665">
                  <c:v>14.600386887309137</c:v>
                </c:pt>
                <c:pt idx="6666">
                  <c:v>12.697695872836913</c:v>
                </c:pt>
                <c:pt idx="6667">
                  <c:v>12.920956742247474</c:v>
                </c:pt>
                <c:pt idx="6668">
                  <c:v>12.758887118692826</c:v>
                </c:pt>
                <c:pt idx="6669">
                  <c:v>12.947712573120223</c:v>
                </c:pt>
                <c:pt idx="6670">
                  <c:v>12.490848595364026</c:v>
                </c:pt>
                <c:pt idx="6671">
                  <c:v>12.615095674796839</c:v>
                </c:pt>
                <c:pt idx="6672">
                  <c:v>13.061489670261389</c:v>
                </c:pt>
                <c:pt idx="6673">
                  <c:v>13.737640637026411</c:v>
                </c:pt>
                <c:pt idx="6674">
                  <c:v>14.745503920696441</c:v>
                </c:pt>
                <c:pt idx="6675">
                  <c:v>14.406003034371764</c:v>
                </c:pt>
                <c:pt idx="6676">
                  <c:v>15.058311872804426</c:v>
                </c:pt>
                <c:pt idx="6677">
                  <c:v>14.105604898109243</c:v>
                </c:pt>
                <c:pt idx="6678">
                  <c:v>14.843470436992039</c:v>
                </c:pt>
                <c:pt idx="6679">
                  <c:v>14.866985522921107</c:v>
                </c:pt>
                <c:pt idx="6680">
                  <c:v>14.107112274474364</c:v>
                </c:pt>
                <c:pt idx="6681">
                  <c:v>13.255221340067539</c:v>
                </c:pt>
                <c:pt idx="6682">
                  <c:v>15.021365632854259</c:v>
                </c:pt>
                <c:pt idx="6683">
                  <c:v>14.892035681959523</c:v>
                </c:pt>
                <c:pt idx="6684">
                  <c:v>15.495192571599413</c:v>
                </c:pt>
                <c:pt idx="6685">
                  <c:v>16.33340050231855</c:v>
                </c:pt>
                <c:pt idx="6686">
                  <c:v>13.886679345712311</c:v>
                </c:pt>
                <c:pt idx="6687">
                  <c:v>14.870909810589696</c:v>
                </c:pt>
                <c:pt idx="6688">
                  <c:v>13.66266430679616</c:v>
                </c:pt>
                <c:pt idx="6689">
                  <c:v>12.156635720458588</c:v>
                </c:pt>
                <c:pt idx="6690">
                  <c:v>11.083764376542971</c:v>
                </c:pt>
                <c:pt idx="6691">
                  <c:v>0</c:v>
                </c:pt>
                <c:pt idx="6692">
                  <c:v>0</c:v>
                </c:pt>
                <c:pt idx="6693">
                  <c:v>11.155714021430972</c:v>
                </c:pt>
                <c:pt idx="6694">
                  <c:v>0</c:v>
                </c:pt>
                <c:pt idx="6695">
                  <c:v>10.936396889233757</c:v>
                </c:pt>
                <c:pt idx="6696">
                  <c:v>0</c:v>
                </c:pt>
                <c:pt idx="6697">
                  <c:v>0</c:v>
                </c:pt>
                <c:pt idx="6698">
                  <c:v>0</c:v>
                </c:pt>
                <c:pt idx="6699">
                  <c:v>0</c:v>
                </c:pt>
                <c:pt idx="6700">
                  <c:v>0</c:v>
                </c:pt>
                <c:pt idx="6701">
                  <c:v>10.860091785038071</c:v>
                </c:pt>
                <c:pt idx="6702">
                  <c:v>11.389040429860575</c:v>
                </c:pt>
                <c:pt idx="6703">
                  <c:v>11.077589584168321</c:v>
                </c:pt>
                <c:pt idx="6704">
                  <c:v>0</c:v>
                </c:pt>
                <c:pt idx="6705">
                  <c:v>0</c:v>
                </c:pt>
                <c:pt idx="6706">
                  <c:v>0</c:v>
                </c:pt>
                <c:pt idx="6707">
                  <c:v>0</c:v>
                </c:pt>
                <c:pt idx="6708">
                  <c:v>0</c:v>
                </c:pt>
                <c:pt idx="6709">
                  <c:v>0</c:v>
                </c:pt>
                <c:pt idx="6710">
                  <c:v>0</c:v>
                </c:pt>
                <c:pt idx="6711">
                  <c:v>0</c:v>
                </c:pt>
                <c:pt idx="6712">
                  <c:v>0</c:v>
                </c:pt>
                <c:pt idx="6713">
                  <c:v>0</c:v>
                </c:pt>
                <c:pt idx="6714">
                  <c:v>0</c:v>
                </c:pt>
                <c:pt idx="6715">
                  <c:v>0</c:v>
                </c:pt>
                <c:pt idx="6716">
                  <c:v>0</c:v>
                </c:pt>
                <c:pt idx="6717">
                  <c:v>0</c:v>
                </c:pt>
                <c:pt idx="6718">
                  <c:v>0</c:v>
                </c:pt>
                <c:pt idx="6719">
                  <c:v>0</c:v>
                </c:pt>
                <c:pt idx="6720">
                  <c:v>0</c:v>
                </c:pt>
                <c:pt idx="6721">
                  <c:v>0</c:v>
                </c:pt>
                <c:pt idx="6722">
                  <c:v>0</c:v>
                </c:pt>
                <c:pt idx="6723">
                  <c:v>0</c:v>
                </c:pt>
                <c:pt idx="6724">
                  <c:v>0</c:v>
                </c:pt>
                <c:pt idx="6725">
                  <c:v>0</c:v>
                </c:pt>
                <c:pt idx="6726">
                  <c:v>0</c:v>
                </c:pt>
                <c:pt idx="6727">
                  <c:v>0</c:v>
                </c:pt>
                <c:pt idx="6728">
                  <c:v>0</c:v>
                </c:pt>
                <c:pt idx="6729">
                  <c:v>0</c:v>
                </c:pt>
                <c:pt idx="6730">
                  <c:v>0</c:v>
                </c:pt>
                <c:pt idx="6731">
                  <c:v>0</c:v>
                </c:pt>
                <c:pt idx="6732">
                  <c:v>0</c:v>
                </c:pt>
                <c:pt idx="6733">
                  <c:v>0</c:v>
                </c:pt>
                <c:pt idx="6734">
                  <c:v>0</c:v>
                </c:pt>
                <c:pt idx="6735">
                  <c:v>0</c:v>
                </c:pt>
                <c:pt idx="6736">
                  <c:v>0</c:v>
                </c:pt>
                <c:pt idx="6737">
                  <c:v>0</c:v>
                </c:pt>
                <c:pt idx="6738">
                  <c:v>0</c:v>
                </c:pt>
                <c:pt idx="6739">
                  <c:v>0</c:v>
                </c:pt>
                <c:pt idx="6740">
                  <c:v>0</c:v>
                </c:pt>
                <c:pt idx="6741">
                  <c:v>0</c:v>
                </c:pt>
                <c:pt idx="6742">
                  <c:v>0</c:v>
                </c:pt>
                <c:pt idx="6743">
                  <c:v>0</c:v>
                </c:pt>
                <c:pt idx="6744">
                  <c:v>0</c:v>
                </c:pt>
                <c:pt idx="6745">
                  <c:v>0</c:v>
                </c:pt>
                <c:pt idx="6746">
                  <c:v>0</c:v>
                </c:pt>
                <c:pt idx="6747">
                  <c:v>0</c:v>
                </c:pt>
                <c:pt idx="6748">
                  <c:v>0</c:v>
                </c:pt>
                <c:pt idx="6749">
                  <c:v>0</c:v>
                </c:pt>
                <c:pt idx="6750">
                  <c:v>0</c:v>
                </c:pt>
                <c:pt idx="6751">
                  <c:v>0</c:v>
                </c:pt>
                <c:pt idx="6752">
                  <c:v>0</c:v>
                </c:pt>
                <c:pt idx="6753">
                  <c:v>0</c:v>
                </c:pt>
                <c:pt idx="6754">
                  <c:v>0</c:v>
                </c:pt>
                <c:pt idx="6755">
                  <c:v>0</c:v>
                </c:pt>
                <c:pt idx="6756">
                  <c:v>0</c:v>
                </c:pt>
                <c:pt idx="6757">
                  <c:v>0</c:v>
                </c:pt>
                <c:pt idx="6758">
                  <c:v>0</c:v>
                </c:pt>
                <c:pt idx="6759">
                  <c:v>0</c:v>
                </c:pt>
                <c:pt idx="6760">
                  <c:v>0</c:v>
                </c:pt>
                <c:pt idx="6761">
                  <c:v>0</c:v>
                </c:pt>
                <c:pt idx="6762">
                  <c:v>0</c:v>
                </c:pt>
                <c:pt idx="6763">
                  <c:v>0</c:v>
                </c:pt>
                <c:pt idx="6764">
                  <c:v>0</c:v>
                </c:pt>
                <c:pt idx="6765">
                  <c:v>0</c:v>
                </c:pt>
                <c:pt idx="6766">
                  <c:v>0</c:v>
                </c:pt>
                <c:pt idx="6767">
                  <c:v>0</c:v>
                </c:pt>
                <c:pt idx="6768">
                  <c:v>0</c:v>
                </c:pt>
                <c:pt idx="6769">
                  <c:v>0</c:v>
                </c:pt>
                <c:pt idx="6770">
                  <c:v>0</c:v>
                </c:pt>
                <c:pt idx="6771">
                  <c:v>0</c:v>
                </c:pt>
                <c:pt idx="6772">
                  <c:v>0</c:v>
                </c:pt>
                <c:pt idx="6773">
                  <c:v>0</c:v>
                </c:pt>
                <c:pt idx="6774">
                  <c:v>0</c:v>
                </c:pt>
                <c:pt idx="6775">
                  <c:v>0</c:v>
                </c:pt>
                <c:pt idx="6776">
                  <c:v>0</c:v>
                </c:pt>
                <c:pt idx="6777">
                  <c:v>0</c:v>
                </c:pt>
                <c:pt idx="6778">
                  <c:v>0</c:v>
                </c:pt>
                <c:pt idx="6779">
                  <c:v>0</c:v>
                </c:pt>
                <c:pt idx="6780">
                  <c:v>0</c:v>
                </c:pt>
                <c:pt idx="6781">
                  <c:v>0</c:v>
                </c:pt>
                <c:pt idx="6782">
                  <c:v>0</c:v>
                </c:pt>
                <c:pt idx="6783">
                  <c:v>0</c:v>
                </c:pt>
                <c:pt idx="6784">
                  <c:v>0</c:v>
                </c:pt>
                <c:pt idx="6785">
                  <c:v>0</c:v>
                </c:pt>
                <c:pt idx="6786">
                  <c:v>0</c:v>
                </c:pt>
                <c:pt idx="6787">
                  <c:v>0</c:v>
                </c:pt>
                <c:pt idx="6788">
                  <c:v>0</c:v>
                </c:pt>
                <c:pt idx="6789">
                  <c:v>0</c:v>
                </c:pt>
                <c:pt idx="6790">
                  <c:v>0</c:v>
                </c:pt>
                <c:pt idx="6791">
                  <c:v>0</c:v>
                </c:pt>
                <c:pt idx="6792">
                  <c:v>0</c:v>
                </c:pt>
                <c:pt idx="6793">
                  <c:v>0</c:v>
                </c:pt>
                <c:pt idx="6794">
                  <c:v>0</c:v>
                </c:pt>
                <c:pt idx="6795">
                  <c:v>0</c:v>
                </c:pt>
                <c:pt idx="6796">
                  <c:v>0</c:v>
                </c:pt>
                <c:pt idx="6797">
                  <c:v>0</c:v>
                </c:pt>
                <c:pt idx="6798">
                  <c:v>0</c:v>
                </c:pt>
                <c:pt idx="6799">
                  <c:v>0</c:v>
                </c:pt>
                <c:pt idx="6800">
                  <c:v>0</c:v>
                </c:pt>
                <c:pt idx="6801">
                  <c:v>0</c:v>
                </c:pt>
                <c:pt idx="6802">
                  <c:v>0</c:v>
                </c:pt>
                <c:pt idx="6803">
                  <c:v>0</c:v>
                </c:pt>
                <c:pt idx="6804">
                  <c:v>0</c:v>
                </c:pt>
                <c:pt idx="6805">
                  <c:v>0</c:v>
                </c:pt>
                <c:pt idx="6806">
                  <c:v>0</c:v>
                </c:pt>
                <c:pt idx="6807">
                  <c:v>0</c:v>
                </c:pt>
                <c:pt idx="6808">
                  <c:v>0</c:v>
                </c:pt>
                <c:pt idx="6809">
                  <c:v>0</c:v>
                </c:pt>
                <c:pt idx="6810">
                  <c:v>0</c:v>
                </c:pt>
                <c:pt idx="6811">
                  <c:v>0</c:v>
                </c:pt>
                <c:pt idx="6812">
                  <c:v>0</c:v>
                </c:pt>
                <c:pt idx="6813">
                  <c:v>0</c:v>
                </c:pt>
                <c:pt idx="6814">
                  <c:v>0</c:v>
                </c:pt>
                <c:pt idx="6815">
                  <c:v>0</c:v>
                </c:pt>
                <c:pt idx="6816">
                  <c:v>0</c:v>
                </c:pt>
                <c:pt idx="6817">
                  <c:v>0</c:v>
                </c:pt>
                <c:pt idx="6818">
                  <c:v>0</c:v>
                </c:pt>
                <c:pt idx="6819">
                  <c:v>0</c:v>
                </c:pt>
                <c:pt idx="6820">
                  <c:v>0</c:v>
                </c:pt>
                <c:pt idx="6821">
                  <c:v>0</c:v>
                </c:pt>
                <c:pt idx="6822">
                  <c:v>0</c:v>
                </c:pt>
                <c:pt idx="6823">
                  <c:v>0</c:v>
                </c:pt>
                <c:pt idx="6824">
                  <c:v>0</c:v>
                </c:pt>
                <c:pt idx="6825">
                  <c:v>0</c:v>
                </c:pt>
                <c:pt idx="6826">
                  <c:v>0</c:v>
                </c:pt>
                <c:pt idx="6827">
                  <c:v>0</c:v>
                </c:pt>
                <c:pt idx="6828">
                  <c:v>0</c:v>
                </c:pt>
                <c:pt idx="6829">
                  <c:v>0</c:v>
                </c:pt>
                <c:pt idx="6830">
                  <c:v>0</c:v>
                </c:pt>
                <c:pt idx="6831">
                  <c:v>0</c:v>
                </c:pt>
                <c:pt idx="6832">
                  <c:v>0</c:v>
                </c:pt>
                <c:pt idx="6833">
                  <c:v>0</c:v>
                </c:pt>
                <c:pt idx="6834">
                  <c:v>0</c:v>
                </c:pt>
                <c:pt idx="6835">
                  <c:v>0</c:v>
                </c:pt>
                <c:pt idx="6836">
                  <c:v>0</c:v>
                </c:pt>
                <c:pt idx="6837">
                  <c:v>0</c:v>
                </c:pt>
                <c:pt idx="6838">
                  <c:v>0</c:v>
                </c:pt>
                <c:pt idx="6839">
                  <c:v>0</c:v>
                </c:pt>
                <c:pt idx="6840">
                  <c:v>0</c:v>
                </c:pt>
                <c:pt idx="6841">
                  <c:v>0</c:v>
                </c:pt>
                <c:pt idx="6842">
                  <c:v>0</c:v>
                </c:pt>
                <c:pt idx="6843">
                  <c:v>0</c:v>
                </c:pt>
                <c:pt idx="6844">
                  <c:v>0</c:v>
                </c:pt>
                <c:pt idx="6845">
                  <c:v>0</c:v>
                </c:pt>
                <c:pt idx="6846">
                  <c:v>0</c:v>
                </c:pt>
                <c:pt idx="6847">
                  <c:v>0</c:v>
                </c:pt>
                <c:pt idx="6848">
                  <c:v>0</c:v>
                </c:pt>
                <c:pt idx="6849">
                  <c:v>0</c:v>
                </c:pt>
                <c:pt idx="6850">
                  <c:v>0</c:v>
                </c:pt>
                <c:pt idx="6851">
                  <c:v>0</c:v>
                </c:pt>
                <c:pt idx="6852">
                  <c:v>0</c:v>
                </c:pt>
                <c:pt idx="6853">
                  <c:v>0</c:v>
                </c:pt>
                <c:pt idx="6854">
                  <c:v>0</c:v>
                </c:pt>
                <c:pt idx="6855">
                  <c:v>0</c:v>
                </c:pt>
                <c:pt idx="6856">
                  <c:v>0</c:v>
                </c:pt>
                <c:pt idx="6857">
                  <c:v>0</c:v>
                </c:pt>
                <c:pt idx="6858">
                  <c:v>0</c:v>
                </c:pt>
                <c:pt idx="6859">
                  <c:v>0</c:v>
                </c:pt>
                <c:pt idx="6860">
                  <c:v>0</c:v>
                </c:pt>
                <c:pt idx="6861">
                  <c:v>0</c:v>
                </c:pt>
                <c:pt idx="6862">
                  <c:v>0</c:v>
                </c:pt>
                <c:pt idx="6863">
                  <c:v>0</c:v>
                </c:pt>
                <c:pt idx="6864">
                  <c:v>0</c:v>
                </c:pt>
                <c:pt idx="6865">
                  <c:v>0</c:v>
                </c:pt>
                <c:pt idx="6866">
                  <c:v>0</c:v>
                </c:pt>
                <c:pt idx="6867">
                  <c:v>0</c:v>
                </c:pt>
                <c:pt idx="6868">
                  <c:v>0</c:v>
                </c:pt>
                <c:pt idx="6869">
                  <c:v>0</c:v>
                </c:pt>
                <c:pt idx="6870">
                  <c:v>0</c:v>
                </c:pt>
                <c:pt idx="6871">
                  <c:v>0</c:v>
                </c:pt>
                <c:pt idx="6872">
                  <c:v>0</c:v>
                </c:pt>
                <c:pt idx="6873">
                  <c:v>0</c:v>
                </c:pt>
                <c:pt idx="6874">
                  <c:v>0</c:v>
                </c:pt>
                <c:pt idx="6875">
                  <c:v>0</c:v>
                </c:pt>
                <c:pt idx="6876">
                  <c:v>0</c:v>
                </c:pt>
                <c:pt idx="6877">
                  <c:v>0</c:v>
                </c:pt>
                <c:pt idx="6878">
                  <c:v>0</c:v>
                </c:pt>
                <c:pt idx="6879">
                  <c:v>0</c:v>
                </c:pt>
                <c:pt idx="6880">
                  <c:v>0</c:v>
                </c:pt>
                <c:pt idx="6881">
                  <c:v>0</c:v>
                </c:pt>
                <c:pt idx="6882">
                  <c:v>0</c:v>
                </c:pt>
                <c:pt idx="6883">
                  <c:v>0</c:v>
                </c:pt>
                <c:pt idx="6884">
                  <c:v>0</c:v>
                </c:pt>
                <c:pt idx="6885">
                  <c:v>0</c:v>
                </c:pt>
                <c:pt idx="6886">
                  <c:v>0</c:v>
                </c:pt>
                <c:pt idx="6887">
                  <c:v>0</c:v>
                </c:pt>
                <c:pt idx="6888">
                  <c:v>0</c:v>
                </c:pt>
                <c:pt idx="6889">
                  <c:v>0</c:v>
                </c:pt>
                <c:pt idx="6890">
                  <c:v>0</c:v>
                </c:pt>
                <c:pt idx="6891">
                  <c:v>0</c:v>
                </c:pt>
                <c:pt idx="6892">
                  <c:v>0</c:v>
                </c:pt>
                <c:pt idx="6893">
                  <c:v>0</c:v>
                </c:pt>
                <c:pt idx="6894">
                  <c:v>0</c:v>
                </c:pt>
                <c:pt idx="6895">
                  <c:v>0</c:v>
                </c:pt>
                <c:pt idx="6896">
                  <c:v>0</c:v>
                </c:pt>
                <c:pt idx="6897">
                  <c:v>0</c:v>
                </c:pt>
                <c:pt idx="6898">
                  <c:v>0</c:v>
                </c:pt>
                <c:pt idx="6899">
                  <c:v>0</c:v>
                </c:pt>
                <c:pt idx="6900">
                  <c:v>0</c:v>
                </c:pt>
                <c:pt idx="6901">
                  <c:v>0</c:v>
                </c:pt>
                <c:pt idx="6902">
                  <c:v>0</c:v>
                </c:pt>
                <c:pt idx="6903">
                  <c:v>0</c:v>
                </c:pt>
                <c:pt idx="6904">
                  <c:v>0</c:v>
                </c:pt>
                <c:pt idx="6905">
                  <c:v>0</c:v>
                </c:pt>
                <c:pt idx="6906">
                  <c:v>0</c:v>
                </c:pt>
                <c:pt idx="6907">
                  <c:v>0</c:v>
                </c:pt>
                <c:pt idx="6908">
                  <c:v>0</c:v>
                </c:pt>
                <c:pt idx="6909">
                  <c:v>0</c:v>
                </c:pt>
                <c:pt idx="6910">
                  <c:v>0</c:v>
                </c:pt>
                <c:pt idx="6911">
                  <c:v>0</c:v>
                </c:pt>
                <c:pt idx="6912">
                  <c:v>0</c:v>
                </c:pt>
                <c:pt idx="6913">
                  <c:v>0</c:v>
                </c:pt>
                <c:pt idx="6914">
                  <c:v>0</c:v>
                </c:pt>
                <c:pt idx="6915">
                  <c:v>0</c:v>
                </c:pt>
                <c:pt idx="6916">
                  <c:v>0</c:v>
                </c:pt>
                <c:pt idx="6917">
                  <c:v>0</c:v>
                </c:pt>
                <c:pt idx="6918">
                  <c:v>0</c:v>
                </c:pt>
                <c:pt idx="6919">
                  <c:v>0</c:v>
                </c:pt>
                <c:pt idx="6920">
                  <c:v>0</c:v>
                </c:pt>
                <c:pt idx="6921">
                  <c:v>0</c:v>
                </c:pt>
                <c:pt idx="6922">
                  <c:v>0</c:v>
                </c:pt>
                <c:pt idx="6923">
                  <c:v>0</c:v>
                </c:pt>
                <c:pt idx="6924">
                  <c:v>0</c:v>
                </c:pt>
                <c:pt idx="6925">
                  <c:v>0</c:v>
                </c:pt>
                <c:pt idx="6926">
                  <c:v>0</c:v>
                </c:pt>
                <c:pt idx="6927">
                  <c:v>0</c:v>
                </c:pt>
                <c:pt idx="6928">
                  <c:v>0</c:v>
                </c:pt>
                <c:pt idx="6929">
                  <c:v>0</c:v>
                </c:pt>
                <c:pt idx="6930">
                  <c:v>0</c:v>
                </c:pt>
                <c:pt idx="6931">
                  <c:v>0</c:v>
                </c:pt>
                <c:pt idx="6932">
                  <c:v>0</c:v>
                </c:pt>
                <c:pt idx="6933">
                  <c:v>0</c:v>
                </c:pt>
                <c:pt idx="6934">
                  <c:v>0</c:v>
                </c:pt>
                <c:pt idx="6935">
                  <c:v>0</c:v>
                </c:pt>
                <c:pt idx="6936">
                  <c:v>0</c:v>
                </c:pt>
                <c:pt idx="6937">
                  <c:v>0</c:v>
                </c:pt>
                <c:pt idx="6938">
                  <c:v>0</c:v>
                </c:pt>
                <c:pt idx="6939">
                  <c:v>0</c:v>
                </c:pt>
                <c:pt idx="6940">
                  <c:v>0</c:v>
                </c:pt>
                <c:pt idx="6941">
                  <c:v>0</c:v>
                </c:pt>
                <c:pt idx="6942">
                  <c:v>0</c:v>
                </c:pt>
                <c:pt idx="6943">
                  <c:v>0</c:v>
                </c:pt>
                <c:pt idx="6944">
                  <c:v>0</c:v>
                </c:pt>
                <c:pt idx="6945">
                  <c:v>0</c:v>
                </c:pt>
                <c:pt idx="6946">
                  <c:v>0</c:v>
                </c:pt>
                <c:pt idx="6947">
                  <c:v>0</c:v>
                </c:pt>
                <c:pt idx="6948">
                  <c:v>0</c:v>
                </c:pt>
                <c:pt idx="6949">
                  <c:v>0</c:v>
                </c:pt>
                <c:pt idx="6950">
                  <c:v>0</c:v>
                </c:pt>
                <c:pt idx="6951">
                  <c:v>0</c:v>
                </c:pt>
                <c:pt idx="6952">
                  <c:v>0</c:v>
                </c:pt>
                <c:pt idx="6953">
                  <c:v>0</c:v>
                </c:pt>
                <c:pt idx="6954">
                  <c:v>0</c:v>
                </c:pt>
                <c:pt idx="6955">
                  <c:v>0</c:v>
                </c:pt>
                <c:pt idx="6956">
                  <c:v>0</c:v>
                </c:pt>
                <c:pt idx="6957">
                  <c:v>0</c:v>
                </c:pt>
                <c:pt idx="6958">
                  <c:v>0</c:v>
                </c:pt>
                <c:pt idx="6959">
                  <c:v>0</c:v>
                </c:pt>
                <c:pt idx="6960">
                  <c:v>0</c:v>
                </c:pt>
                <c:pt idx="6961">
                  <c:v>0</c:v>
                </c:pt>
                <c:pt idx="6962">
                  <c:v>0</c:v>
                </c:pt>
                <c:pt idx="6963">
                  <c:v>0</c:v>
                </c:pt>
                <c:pt idx="6964">
                  <c:v>0</c:v>
                </c:pt>
                <c:pt idx="6965">
                  <c:v>0</c:v>
                </c:pt>
                <c:pt idx="6966">
                  <c:v>0</c:v>
                </c:pt>
                <c:pt idx="6967">
                  <c:v>0</c:v>
                </c:pt>
                <c:pt idx="6968">
                  <c:v>0</c:v>
                </c:pt>
                <c:pt idx="6969">
                  <c:v>0</c:v>
                </c:pt>
                <c:pt idx="6970">
                  <c:v>0</c:v>
                </c:pt>
                <c:pt idx="6971">
                  <c:v>0</c:v>
                </c:pt>
                <c:pt idx="6972">
                  <c:v>0</c:v>
                </c:pt>
                <c:pt idx="6973">
                  <c:v>0</c:v>
                </c:pt>
                <c:pt idx="6974">
                  <c:v>0</c:v>
                </c:pt>
                <c:pt idx="6975">
                  <c:v>0</c:v>
                </c:pt>
                <c:pt idx="6976">
                  <c:v>0</c:v>
                </c:pt>
                <c:pt idx="6977">
                  <c:v>0</c:v>
                </c:pt>
                <c:pt idx="6978">
                  <c:v>0</c:v>
                </c:pt>
                <c:pt idx="6979">
                  <c:v>0</c:v>
                </c:pt>
                <c:pt idx="6980">
                  <c:v>0</c:v>
                </c:pt>
                <c:pt idx="6981">
                  <c:v>0</c:v>
                </c:pt>
                <c:pt idx="6982">
                  <c:v>0</c:v>
                </c:pt>
                <c:pt idx="6983">
                  <c:v>0</c:v>
                </c:pt>
                <c:pt idx="6984">
                  <c:v>0</c:v>
                </c:pt>
                <c:pt idx="6985">
                  <c:v>0</c:v>
                </c:pt>
                <c:pt idx="6986">
                  <c:v>0</c:v>
                </c:pt>
                <c:pt idx="6987">
                  <c:v>0</c:v>
                </c:pt>
                <c:pt idx="6988">
                  <c:v>11.345589729211946</c:v>
                </c:pt>
                <c:pt idx="6989">
                  <c:v>11.048138518427937</c:v>
                </c:pt>
                <c:pt idx="6990">
                  <c:v>11.543035057189437</c:v>
                </c:pt>
                <c:pt idx="6991">
                  <c:v>11.423794448025577</c:v>
                </c:pt>
                <c:pt idx="6992">
                  <c:v>0</c:v>
                </c:pt>
                <c:pt idx="6993">
                  <c:v>0</c:v>
                </c:pt>
                <c:pt idx="6994">
                  <c:v>0</c:v>
                </c:pt>
                <c:pt idx="6995">
                  <c:v>0</c:v>
                </c:pt>
                <c:pt idx="6996">
                  <c:v>0</c:v>
                </c:pt>
                <c:pt idx="6997">
                  <c:v>0</c:v>
                </c:pt>
                <c:pt idx="6998">
                  <c:v>0</c:v>
                </c:pt>
                <c:pt idx="6999">
                  <c:v>0</c:v>
                </c:pt>
                <c:pt idx="7000">
                  <c:v>0</c:v>
                </c:pt>
                <c:pt idx="7001">
                  <c:v>0</c:v>
                </c:pt>
                <c:pt idx="7002">
                  <c:v>0</c:v>
                </c:pt>
                <c:pt idx="7003">
                  <c:v>0</c:v>
                </c:pt>
                <c:pt idx="7004">
                  <c:v>0</c:v>
                </c:pt>
                <c:pt idx="7005">
                  <c:v>0</c:v>
                </c:pt>
                <c:pt idx="7006">
                  <c:v>0</c:v>
                </c:pt>
                <c:pt idx="7007">
                  <c:v>0</c:v>
                </c:pt>
                <c:pt idx="7008">
                  <c:v>0</c:v>
                </c:pt>
                <c:pt idx="7009">
                  <c:v>0</c:v>
                </c:pt>
                <c:pt idx="7010">
                  <c:v>0</c:v>
                </c:pt>
                <c:pt idx="7011">
                  <c:v>0</c:v>
                </c:pt>
                <c:pt idx="7012">
                  <c:v>0</c:v>
                </c:pt>
                <c:pt idx="7013">
                  <c:v>0</c:v>
                </c:pt>
                <c:pt idx="7014">
                  <c:v>0</c:v>
                </c:pt>
                <c:pt idx="7015">
                  <c:v>0</c:v>
                </c:pt>
                <c:pt idx="7016">
                  <c:v>0</c:v>
                </c:pt>
                <c:pt idx="7017">
                  <c:v>0</c:v>
                </c:pt>
                <c:pt idx="7018">
                  <c:v>0</c:v>
                </c:pt>
                <c:pt idx="7019">
                  <c:v>0</c:v>
                </c:pt>
                <c:pt idx="7020">
                  <c:v>0</c:v>
                </c:pt>
                <c:pt idx="7021">
                  <c:v>0</c:v>
                </c:pt>
                <c:pt idx="7022">
                  <c:v>0</c:v>
                </c:pt>
                <c:pt idx="7023">
                  <c:v>0</c:v>
                </c:pt>
                <c:pt idx="7024">
                  <c:v>0</c:v>
                </c:pt>
                <c:pt idx="7025">
                  <c:v>0</c:v>
                </c:pt>
                <c:pt idx="7026">
                  <c:v>0</c:v>
                </c:pt>
                <c:pt idx="7027">
                  <c:v>0</c:v>
                </c:pt>
                <c:pt idx="7028">
                  <c:v>0</c:v>
                </c:pt>
                <c:pt idx="7029">
                  <c:v>0</c:v>
                </c:pt>
                <c:pt idx="7030">
                  <c:v>0</c:v>
                </c:pt>
                <c:pt idx="7031">
                  <c:v>0</c:v>
                </c:pt>
                <c:pt idx="7032">
                  <c:v>0</c:v>
                </c:pt>
                <c:pt idx="7033">
                  <c:v>0</c:v>
                </c:pt>
                <c:pt idx="7034">
                  <c:v>0</c:v>
                </c:pt>
                <c:pt idx="7035">
                  <c:v>10.835556054421309</c:v>
                </c:pt>
                <c:pt idx="7036">
                  <c:v>11.468194657305897</c:v>
                </c:pt>
                <c:pt idx="7037">
                  <c:v>12.721285138787312</c:v>
                </c:pt>
                <c:pt idx="7038">
                  <c:v>12.35524856081096</c:v>
                </c:pt>
                <c:pt idx="7039">
                  <c:v>12.946160701751504</c:v>
                </c:pt>
                <c:pt idx="7040">
                  <c:v>11.580200183997844</c:v>
                </c:pt>
                <c:pt idx="7041">
                  <c:v>0</c:v>
                </c:pt>
                <c:pt idx="7042">
                  <c:v>0</c:v>
                </c:pt>
                <c:pt idx="7043">
                  <c:v>0</c:v>
                </c:pt>
                <c:pt idx="7044">
                  <c:v>0</c:v>
                </c:pt>
                <c:pt idx="7045">
                  <c:v>0</c:v>
                </c:pt>
                <c:pt idx="7046">
                  <c:v>0</c:v>
                </c:pt>
                <c:pt idx="7047">
                  <c:v>0</c:v>
                </c:pt>
                <c:pt idx="7048">
                  <c:v>0</c:v>
                </c:pt>
                <c:pt idx="7049">
                  <c:v>0</c:v>
                </c:pt>
                <c:pt idx="7050">
                  <c:v>0</c:v>
                </c:pt>
                <c:pt idx="7051">
                  <c:v>0</c:v>
                </c:pt>
                <c:pt idx="7052">
                  <c:v>0</c:v>
                </c:pt>
                <c:pt idx="7053">
                  <c:v>0</c:v>
                </c:pt>
                <c:pt idx="7054">
                  <c:v>0</c:v>
                </c:pt>
                <c:pt idx="7055">
                  <c:v>0</c:v>
                </c:pt>
                <c:pt idx="7056">
                  <c:v>0</c:v>
                </c:pt>
                <c:pt idx="7057">
                  <c:v>0</c:v>
                </c:pt>
                <c:pt idx="7058">
                  <c:v>0</c:v>
                </c:pt>
                <c:pt idx="7059">
                  <c:v>0</c:v>
                </c:pt>
                <c:pt idx="7060">
                  <c:v>0</c:v>
                </c:pt>
                <c:pt idx="7061">
                  <c:v>0</c:v>
                </c:pt>
                <c:pt idx="7062">
                  <c:v>0</c:v>
                </c:pt>
                <c:pt idx="7063">
                  <c:v>0</c:v>
                </c:pt>
                <c:pt idx="7064">
                  <c:v>0</c:v>
                </c:pt>
                <c:pt idx="7065">
                  <c:v>0</c:v>
                </c:pt>
                <c:pt idx="7066">
                  <c:v>0</c:v>
                </c:pt>
                <c:pt idx="7067">
                  <c:v>0</c:v>
                </c:pt>
                <c:pt idx="7068">
                  <c:v>0</c:v>
                </c:pt>
                <c:pt idx="7069">
                  <c:v>0</c:v>
                </c:pt>
                <c:pt idx="7070">
                  <c:v>0</c:v>
                </c:pt>
                <c:pt idx="7071">
                  <c:v>0</c:v>
                </c:pt>
                <c:pt idx="7072">
                  <c:v>0</c:v>
                </c:pt>
                <c:pt idx="7073">
                  <c:v>0</c:v>
                </c:pt>
                <c:pt idx="7074">
                  <c:v>0</c:v>
                </c:pt>
                <c:pt idx="7075">
                  <c:v>0</c:v>
                </c:pt>
                <c:pt idx="7076">
                  <c:v>0</c:v>
                </c:pt>
                <c:pt idx="7077">
                  <c:v>0</c:v>
                </c:pt>
                <c:pt idx="7078">
                  <c:v>0</c:v>
                </c:pt>
                <c:pt idx="7079">
                  <c:v>0</c:v>
                </c:pt>
                <c:pt idx="7080">
                  <c:v>0</c:v>
                </c:pt>
                <c:pt idx="7081">
                  <c:v>0</c:v>
                </c:pt>
                <c:pt idx="7082">
                  <c:v>0</c:v>
                </c:pt>
                <c:pt idx="7083">
                  <c:v>0</c:v>
                </c:pt>
                <c:pt idx="7084">
                  <c:v>0</c:v>
                </c:pt>
                <c:pt idx="7085">
                  <c:v>0</c:v>
                </c:pt>
                <c:pt idx="7086">
                  <c:v>0</c:v>
                </c:pt>
                <c:pt idx="7087">
                  <c:v>0</c:v>
                </c:pt>
                <c:pt idx="7088">
                  <c:v>0</c:v>
                </c:pt>
                <c:pt idx="7089">
                  <c:v>0</c:v>
                </c:pt>
                <c:pt idx="7090">
                  <c:v>0</c:v>
                </c:pt>
                <c:pt idx="7091">
                  <c:v>0</c:v>
                </c:pt>
                <c:pt idx="7092">
                  <c:v>0</c:v>
                </c:pt>
                <c:pt idx="7093">
                  <c:v>0</c:v>
                </c:pt>
                <c:pt idx="7094">
                  <c:v>0</c:v>
                </c:pt>
                <c:pt idx="7095">
                  <c:v>0</c:v>
                </c:pt>
                <c:pt idx="7096">
                  <c:v>0</c:v>
                </c:pt>
                <c:pt idx="7097">
                  <c:v>0</c:v>
                </c:pt>
                <c:pt idx="7098">
                  <c:v>0</c:v>
                </c:pt>
                <c:pt idx="7099">
                  <c:v>0</c:v>
                </c:pt>
                <c:pt idx="7100">
                  <c:v>0</c:v>
                </c:pt>
                <c:pt idx="7101">
                  <c:v>0</c:v>
                </c:pt>
                <c:pt idx="7102">
                  <c:v>0</c:v>
                </c:pt>
                <c:pt idx="7103">
                  <c:v>0</c:v>
                </c:pt>
                <c:pt idx="7104">
                  <c:v>0</c:v>
                </c:pt>
                <c:pt idx="7105">
                  <c:v>0</c:v>
                </c:pt>
                <c:pt idx="7106">
                  <c:v>0</c:v>
                </c:pt>
                <c:pt idx="7107">
                  <c:v>0</c:v>
                </c:pt>
                <c:pt idx="7108">
                  <c:v>0</c:v>
                </c:pt>
                <c:pt idx="7109">
                  <c:v>0</c:v>
                </c:pt>
                <c:pt idx="7110">
                  <c:v>0</c:v>
                </c:pt>
                <c:pt idx="7111">
                  <c:v>0</c:v>
                </c:pt>
                <c:pt idx="7112">
                  <c:v>0</c:v>
                </c:pt>
                <c:pt idx="7113">
                  <c:v>0</c:v>
                </c:pt>
                <c:pt idx="7114">
                  <c:v>0</c:v>
                </c:pt>
                <c:pt idx="7115">
                  <c:v>0</c:v>
                </c:pt>
                <c:pt idx="7116">
                  <c:v>0</c:v>
                </c:pt>
                <c:pt idx="7117">
                  <c:v>0</c:v>
                </c:pt>
                <c:pt idx="7118">
                  <c:v>0</c:v>
                </c:pt>
                <c:pt idx="7119">
                  <c:v>0</c:v>
                </c:pt>
                <c:pt idx="7120">
                  <c:v>0</c:v>
                </c:pt>
                <c:pt idx="7121">
                  <c:v>0</c:v>
                </c:pt>
                <c:pt idx="7122">
                  <c:v>0</c:v>
                </c:pt>
                <c:pt idx="7123">
                  <c:v>0</c:v>
                </c:pt>
                <c:pt idx="7124">
                  <c:v>0</c:v>
                </c:pt>
                <c:pt idx="7125">
                  <c:v>0</c:v>
                </c:pt>
                <c:pt idx="7126">
                  <c:v>0</c:v>
                </c:pt>
                <c:pt idx="7127">
                  <c:v>0</c:v>
                </c:pt>
                <c:pt idx="7128">
                  <c:v>0</c:v>
                </c:pt>
                <c:pt idx="7129">
                  <c:v>0</c:v>
                </c:pt>
                <c:pt idx="7130">
                  <c:v>0</c:v>
                </c:pt>
                <c:pt idx="7131">
                  <c:v>0</c:v>
                </c:pt>
                <c:pt idx="7132">
                  <c:v>0</c:v>
                </c:pt>
                <c:pt idx="7133">
                  <c:v>0</c:v>
                </c:pt>
                <c:pt idx="7134">
                  <c:v>11.011257563340337</c:v>
                </c:pt>
                <c:pt idx="7135">
                  <c:v>0</c:v>
                </c:pt>
                <c:pt idx="7136">
                  <c:v>0</c:v>
                </c:pt>
                <c:pt idx="7137">
                  <c:v>0</c:v>
                </c:pt>
                <c:pt idx="7138">
                  <c:v>0</c:v>
                </c:pt>
                <c:pt idx="7139">
                  <c:v>0</c:v>
                </c:pt>
                <c:pt idx="7140">
                  <c:v>0</c:v>
                </c:pt>
                <c:pt idx="7141">
                  <c:v>0</c:v>
                </c:pt>
                <c:pt idx="7142">
                  <c:v>0</c:v>
                </c:pt>
                <c:pt idx="7143">
                  <c:v>0</c:v>
                </c:pt>
                <c:pt idx="7144">
                  <c:v>0</c:v>
                </c:pt>
                <c:pt idx="7145">
                  <c:v>0</c:v>
                </c:pt>
                <c:pt idx="7146">
                  <c:v>0</c:v>
                </c:pt>
                <c:pt idx="7147">
                  <c:v>0</c:v>
                </c:pt>
                <c:pt idx="7148">
                  <c:v>0</c:v>
                </c:pt>
                <c:pt idx="7149">
                  <c:v>0</c:v>
                </c:pt>
                <c:pt idx="7150">
                  <c:v>0</c:v>
                </c:pt>
                <c:pt idx="7151">
                  <c:v>0</c:v>
                </c:pt>
                <c:pt idx="7152">
                  <c:v>0</c:v>
                </c:pt>
                <c:pt idx="7153">
                  <c:v>0</c:v>
                </c:pt>
                <c:pt idx="7154">
                  <c:v>0</c:v>
                </c:pt>
                <c:pt idx="7155">
                  <c:v>0</c:v>
                </c:pt>
                <c:pt idx="7156">
                  <c:v>0</c:v>
                </c:pt>
                <c:pt idx="7157">
                  <c:v>0</c:v>
                </c:pt>
                <c:pt idx="7158">
                  <c:v>0</c:v>
                </c:pt>
                <c:pt idx="7159">
                  <c:v>0</c:v>
                </c:pt>
                <c:pt idx="7160">
                  <c:v>0</c:v>
                </c:pt>
                <c:pt idx="7161">
                  <c:v>0</c:v>
                </c:pt>
                <c:pt idx="7162">
                  <c:v>0</c:v>
                </c:pt>
                <c:pt idx="7163">
                  <c:v>0</c:v>
                </c:pt>
                <c:pt idx="7164">
                  <c:v>0</c:v>
                </c:pt>
                <c:pt idx="7165">
                  <c:v>0</c:v>
                </c:pt>
                <c:pt idx="7166">
                  <c:v>0</c:v>
                </c:pt>
                <c:pt idx="7167">
                  <c:v>0</c:v>
                </c:pt>
                <c:pt idx="7168">
                  <c:v>0</c:v>
                </c:pt>
                <c:pt idx="7169">
                  <c:v>0</c:v>
                </c:pt>
                <c:pt idx="7170">
                  <c:v>0</c:v>
                </c:pt>
                <c:pt idx="7171">
                  <c:v>0</c:v>
                </c:pt>
                <c:pt idx="7172">
                  <c:v>0</c:v>
                </c:pt>
                <c:pt idx="7173">
                  <c:v>0</c:v>
                </c:pt>
                <c:pt idx="7174">
                  <c:v>0</c:v>
                </c:pt>
                <c:pt idx="7175">
                  <c:v>0</c:v>
                </c:pt>
                <c:pt idx="7176">
                  <c:v>0</c:v>
                </c:pt>
                <c:pt idx="7177">
                  <c:v>0</c:v>
                </c:pt>
                <c:pt idx="7178">
                  <c:v>0</c:v>
                </c:pt>
                <c:pt idx="7179">
                  <c:v>0</c:v>
                </c:pt>
                <c:pt idx="7180">
                  <c:v>11.963982481530335</c:v>
                </c:pt>
                <c:pt idx="7181">
                  <c:v>12.422359694450099</c:v>
                </c:pt>
                <c:pt idx="7182">
                  <c:v>0</c:v>
                </c:pt>
                <c:pt idx="7183">
                  <c:v>11.963982481530335</c:v>
                </c:pt>
                <c:pt idx="7184">
                  <c:v>12.403134716897361</c:v>
                </c:pt>
                <c:pt idx="7185">
                  <c:v>0</c:v>
                </c:pt>
                <c:pt idx="7186">
                  <c:v>0</c:v>
                </c:pt>
                <c:pt idx="7187">
                  <c:v>0</c:v>
                </c:pt>
                <c:pt idx="7188">
                  <c:v>0</c:v>
                </c:pt>
                <c:pt idx="7189">
                  <c:v>0</c:v>
                </c:pt>
                <c:pt idx="7190">
                  <c:v>0</c:v>
                </c:pt>
                <c:pt idx="7191">
                  <c:v>0</c:v>
                </c:pt>
                <c:pt idx="7192">
                  <c:v>0</c:v>
                </c:pt>
                <c:pt idx="7193">
                  <c:v>0</c:v>
                </c:pt>
                <c:pt idx="7194">
                  <c:v>0</c:v>
                </c:pt>
                <c:pt idx="7195">
                  <c:v>0</c:v>
                </c:pt>
                <c:pt idx="7196">
                  <c:v>0</c:v>
                </c:pt>
                <c:pt idx="7197">
                  <c:v>0</c:v>
                </c:pt>
                <c:pt idx="7198">
                  <c:v>0</c:v>
                </c:pt>
                <c:pt idx="7199">
                  <c:v>0</c:v>
                </c:pt>
                <c:pt idx="7200">
                  <c:v>0</c:v>
                </c:pt>
                <c:pt idx="7201">
                  <c:v>0</c:v>
                </c:pt>
                <c:pt idx="7202">
                  <c:v>10.935865591510337</c:v>
                </c:pt>
                <c:pt idx="7203">
                  <c:v>10.801532263391637</c:v>
                </c:pt>
                <c:pt idx="7204">
                  <c:v>0</c:v>
                </c:pt>
                <c:pt idx="7205">
                  <c:v>10.992967589359287</c:v>
                </c:pt>
                <c:pt idx="7206">
                  <c:v>11.415289679810694</c:v>
                </c:pt>
                <c:pt idx="7207">
                  <c:v>11.377083226913753</c:v>
                </c:pt>
                <c:pt idx="7208">
                  <c:v>0</c:v>
                </c:pt>
                <c:pt idx="7209">
                  <c:v>0</c:v>
                </c:pt>
                <c:pt idx="7210">
                  <c:v>0</c:v>
                </c:pt>
                <c:pt idx="7211">
                  <c:v>0</c:v>
                </c:pt>
                <c:pt idx="7212">
                  <c:v>0</c:v>
                </c:pt>
                <c:pt idx="7213">
                  <c:v>0</c:v>
                </c:pt>
                <c:pt idx="7214">
                  <c:v>0</c:v>
                </c:pt>
                <c:pt idx="7215">
                  <c:v>0</c:v>
                </c:pt>
                <c:pt idx="7216">
                  <c:v>0</c:v>
                </c:pt>
                <c:pt idx="7217">
                  <c:v>0</c:v>
                </c:pt>
                <c:pt idx="7218">
                  <c:v>0</c:v>
                </c:pt>
                <c:pt idx="7219">
                  <c:v>0</c:v>
                </c:pt>
                <c:pt idx="7220">
                  <c:v>0</c:v>
                </c:pt>
                <c:pt idx="7221">
                  <c:v>0</c:v>
                </c:pt>
                <c:pt idx="7222">
                  <c:v>0</c:v>
                </c:pt>
                <c:pt idx="7223">
                  <c:v>0</c:v>
                </c:pt>
                <c:pt idx="7224">
                  <c:v>0</c:v>
                </c:pt>
                <c:pt idx="7225">
                  <c:v>0</c:v>
                </c:pt>
                <c:pt idx="7226">
                  <c:v>0</c:v>
                </c:pt>
                <c:pt idx="7227">
                  <c:v>0</c:v>
                </c:pt>
                <c:pt idx="7228">
                  <c:v>0</c:v>
                </c:pt>
                <c:pt idx="7229">
                  <c:v>0</c:v>
                </c:pt>
                <c:pt idx="7230">
                  <c:v>0</c:v>
                </c:pt>
                <c:pt idx="7231">
                  <c:v>0</c:v>
                </c:pt>
                <c:pt idx="7232">
                  <c:v>0</c:v>
                </c:pt>
                <c:pt idx="7233">
                  <c:v>0</c:v>
                </c:pt>
                <c:pt idx="7234">
                  <c:v>0</c:v>
                </c:pt>
                <c:pt idx="7235">
                  <c:v>0</c:v>
                </c:pt>
                <c:pt idx="7236">
                  <c:v>0</c:v>
                </c:pt>
                <c:pt idx="7237">
                  <c:v>0</c:v>
                </c:pt>
                <c:pt idx="7238">
                  <c:v>0</c:v>
                </c:pt>
                <c:pt idx="7239">
                  <c:v>0</c:v>
                </c:pt>
                <c:pt idx="7240">
                  <c:v>0</c:v>
                </c:pt>
                <c:pt idx="7241">
                  <c:v>0</c:v>
                </c:pt>
                <c:pt idx="7242">
                  <c:v>0</c:v>
                </c:pt>
                <c:pt idx="7243">
                  <c:v>0</c:v>
                </c:pt>
                <c:pt idx="7244">
                  <c:v>0</c:v>
                </c:pt>
                <c:pt idx="7245">
                  <c:v>0</c:v>
                </c:pt>
                <c:pt idx="7246">
                  <c:v>0</c:v>
                </c:pt>
                <c:pt idx="7247">
                  <c:v>0</c:v>
                </c:pt>
                <c:pt idx="7248">
                  <c:v>0</c:v>
                </c:pt>
                <c:pt idx="7249">
                  <c:v>0</c:v>
                </c:pt>
                <c:pt idx="7250">
                  <c:v>0</c:v>
                </c:pt>
                <c:pt idx="7251">
                  <c:v>0</c:v>
                </c:pt>
                <c:pt idx="7252">
                  <c:v>0</c:v>
                </c:pt>
                <c:pt idx="7253">
                  <c:v>0</c:v>
                </c:pt>
                <c:pt idx="7254">
                  <c:v>0</c:v>
                </c:pt>
                <c:pt idx="7255">
                  <c:v>0</c:v>
                </c:pt>
                <c:pt idx="7256">
                  <c:v>0</c:v>
                </c:pt>
                <c:pt idx="7257">
                  <c:v>0</c:v>
                </c:pt>
                <c:pt idx="7258">
                  <c:v>0</c:v>
                </c:pt>
                <c:pt idx="7259">
                  <c:v>0</c:v>
                </c:pt>
                <c:pt idx="7260">
                  <c:v>0</c:v>
                </c:pt>
                <c:pt idx="7261">
                  <c:v>0</c:v>
                </c:pt>
                <c:pt idx="7262">
                  <c:v>0</c:v>
                </c:pt>
                <c:pt idx="7263">
                  <c:v>0</c:v>
                </c:pt>
                <c:pt idx="7264">
                  <c:v>0</c:v>
                </c:pt>
                <c:pt idx="7265">
                  <c:v>0</c:v>
                </c:pt>
                <c:pt idx="7266">
                  <c:v>0</c:v>
                </c:pt>
                <c:pt idx="7267">
                  <c:v>0</c:v>
                </c:pt>
                <c:pt idx="7268">
                  <c:v>11.103268798871785</c:v>
                </c:pt>
                <c:pt idx="7269">
                  <c:v>11.814321503499531</c:v>
                </c:pt>
                <c:pt idx="7270">
                  <c:v>12.498788534015622</c:v>
                </c:pt>
                <c:pt idx="7271">
                  <c:v>13.371327754550791</c:v>
                </c:pt>
                <c:pt idx="7272">
                  <c:v>13.603286704728012</c:v>
                </c:pt>
                <c:pt idx="7273">
                  <c:v>13.75256091191152</c:v>
                </c:pt>
                <c:pt idx="7274">
                  <c:v>13.708138521149428</c:v>
                </c:pt>
                <c:pt idx="7275">
                  <c:v>13.603286704728012</c:v>
                </c:pt>
                <c:pt idx="7276">
                  <c:v>13.582696866037852</c:v>
                </c:pt>
                <c:pt idx="7277">
                  <c:v>13.687213874577077</c:v>
                </c:pt>
                <c:pt idx="7278">
                  <c:v>13.583378970684103</c:v>
                </c:pt>
                <c:pt idx="7279">
                  <c:v>13.477503297845372</c:v>
                </c:pt>
                <c:pt idx="7280">
                  <c:v>13.37766351498847</c:v>
                </c:pt>
                <c:pt idx="7281">
                  <c:v>13.222888335814408</c:v>
                </c:pt>
                <c:pt idx="7282">
                  <c:v>13.213166410121309</c:v>
                </c:pt>
                <c:pt idx="7283">
                  <c:v>12.997068983910001</c:v>
                </c:pt>
                <c:pt idx="7284">
                  <c:v>12.833817094223312</c:v>
                </c:pt>
                <c:pt idx="7285">
                  <c:v>13.142016448131244</c:v>
                </c:pt>
                <c:pt idx="7286">
                  <c:v>13.702928554758012</c:v>
                </c:pt>
                <c:pt idx="7287">
                  <c:v>14.262984039819044</c:v>
                </c:pt>
                <c:pt idx="7288">
                  <c:v>14.168942672647495</c:v>
                </c:pt>
                <c:pt idx="7289">
                  <c:v>12.466969637467134</c:v>
                </c:pt>
                <c:pt idx="7290">
                  <c:v>12.940652274173697</c:v>
                </c:pt>
                <c:pt idx="7291">
                  <c:v>13.320477898843354</c:v>
                </c:pt>
                <c:pt idx="7292">
                  <c:v>13.637397217741833</c:v>
                </c:pt>
                <c:pt idx="7293">
                  <c:v>13.752862589110908</c:v>
                </c:pt>
                <c:pt idx="7294">
                  <c:v>13.436572304712119</c:v>
                </c:pt>
                <c:pt idx="7295">
                  <c:v>12.959110105427117</c:v>
                </c:pt>
                <c:pt idx="7296">
                  <c:v>12.802911739126413</c:v>
                </c:pt>
                <c:pt idx="7297">
                  <c:v>13.347090557085188</c:v>
                </c:pt>
                <c:pt idx="7298">
                  <c:v>13.758455319775337</c:v>
                </c:pt>
                <c:pt idx="7299">
                  <c:v>14.365678225880258</c:v>
                </c:pt>
                <c:pt idx="7300">
                  <c:v>14.703029552080272</c:v>
                </c:pt>
                <c:pt idx="7301">
                  <c:v>14.135867093089985</c:v>
                </c:pt>
                <c:pt idx="7302">
                  <c:v>14.392371072585311</c:v>
                </c:pt>
                <c:pt idx="7303">
                  <c:v>15.033068553229226</c:v>
                </c:pt>
                <c:pt idx="7304">
                  <c:v>12.913337978706766</c:v>
                </c:pt>
                <c:pt idx="7305">
                  <c:v>11.697782910078253</c:v>
                </c:pt>
                <c:pt idx="7306">
                  <c:v>0</c:v>
                </c:pt>
                <c:pt idx="7307">
                  <c:v>0</c:v>
                </c:pt>
                <c:pt idx="7308">
                  <c:v>11.772484682127581</c:v>
                </c:pt>
                <c:pt idx="7309">
                  <c:v>11.74751435759568</c:v>
                </c:pt>
                <c:pt idx="7310">
                  <c:v>0</c:v>
                </c:pt>
                <c:pt idx="7311">
                  <c:v>0</c:v>
                </c:pt>
                <c:pt idx="7312">
                  <c:v>0</c:v>
                </c:pt>
                <c:pt idx="7313">
                  <c:v>0</c:v>
                </c:pt>
                <c:pt idx="7314">
                  <c:v>10.825619641446702</c:v>
                </c:pt>
                <c:pt idx="7315">
                  <c:v>0</c:v>
                </c:pt>
                <c:pt idx="7316">
                  <c:v>0</c:v>
                </c:pt>
                <c:pt idx="7317">
                  <c:v>11.349433654507516</c:v>
                </c:pt>
                <c:pt idx="7318">
                  <c:v>11.812908655842081</c:v>
                </c:pt>
                <c:pt idx="7319">
                  <c:v>12.50341818121866</c:v>
                </c:pt>
                <c:pt idx="7320">
                  <c:v>11.933577615539285</c:v>
                </c:pt>
                <c:pt idx="7321">
                  <c:v>12.556153890578958</c:v>
                </c:pt>
                <c:pt idx="7322">
                  <c:v>13.519493428956334</c:v>
                </c:pt>
                <c:pt idx="7323">
                  <c:v>14.6178320626668</c:v>
                </c:pt>
                <c:pt idx="7324">
                  <c:v>13.559943465587871</c:v>
                </c:pt>
                <c:pt idx="7325">
                  <c:v>13.270903484893498</c:v>
                </c:pt>
                <c:pt idx="7326">
                  <c:v>14.337270733078629</c:v>
                </c:pt>
                <c:pt idx="7327">
                  <c:v>14.626678441899417</c:v>
                </c:pt>
                <c:pt idx="7328">
                  <c:v>14.626678441899417</c:v>
                </c:pt>
                <c:pt idx="7329">
                  <c:v>12.380509313441163</c:v>
                </c:pt>
                <c:pt idx="7330">
                  <c:v>11.617619606369493</c:v>
                </c:pt>
                <c:pt idx="7331">
                  <c:v>10.925128995782357</c:v>
                </c:pt>
                <c:pt idx="7332">
                  <c:v>11.781453720211104</c:v>
                </c:pt>
                <c:pt idx="7333">
                  <c:v>0</c:v>
                </c:pt>
                <c:pt idx="7334">
                  <c:v>13.044072737591241</c:v>
                </c:pt>
                <c:pt idx="7335">
                  <c:v>13.331670416186395</c:v>
                </c:pt>
                <c:pt idx="7336">
                  <c:v>12.875957637005552</c:v>
                </c:pt>
                <c:pt idx="7337">
                  <c:v>11.541794472191034</c:v>
                </c:pt>
                <c:pt idx="7338">
                  <c:v>11.387541871646249</c:v>
                </c:pt>
                <c:pt idx="7339">
                  <c:v>12.340619516246862</c:v>
                </c:pt>
                <c:pt idx="7340">
                  <c:v>11.78542161261289</c:v>
                </c:pt>
                <c:pt idx="7341">
                  <c:v>12.946160701751504</c:v>
                </c:pt>
                <c:pt idx="7342">
                  <c:v>13.75256091191152</c:v>
                </c:pt>
                <c:pt idx="7343">
                  <c:v>13.454012497929179</c:v>
                </c:pt>
                <c:pt idx="7344">
                  <c:v>12.330970260255196</c:v>
                </c:pt>
                <c:pt idx="7345">
                  <c:v>13.105465268327661</c:v>
                </c:pt>
                <c:pt idx="7346">
                  <c:v>13.37766351498847</c:v>
                </c:pt>
                <c:pt idx="7347">
                  <c:v>12.831320249251053</c:v>
                </c:pt>
                <c:pt idx="7348">
                  <c:v>14.047863025703935</c:v>
                </c:pt>
                <c:pt idx="7349">
                  <c:v>15.166276907400238</c:v>
                </c:pt>
                <c:pt idx="7350">
                  <c:v>14.392371072585311</c:v>
                </c:pt>
                <c:pt idx="7351">
                  <c:v>14.533534911992659</c:v>
                </c:pt>
                <c:pt idx="7352">
                  <c:v>14.255036207462192</c:v>
                </c:pt>
                <c:pt idx="7353">
                  <c:v>15.220096239508614</c:v>
                </c:pt>
                <c:pt idx="7354">
                  <c:v>11.636825683218536</c:v>
                </c:pt>
                <c:pt idx="7355">
                  <c:v>0</c:v>
                </c:pt>
                <c:pt idx="7356">
                  <c:v>0</c:v>
                </c:pt>
                <c:pt idx="7357">
                  <c:v>11.335211359683012</c:v>
                </c:pt>
                <c:pt idx="7358">
                  <c:v>0</c:v>
                </c:pt>
                <c:pt idx="7359">
                  <c:v>0</c:v>
                </c:pt>
                <c:pt idx="7360">
                  <c:v>0</c:v>
                </c:pt>
                <c:pt idx="7361">
                  <c:v>0</c:v>
                </c:pt>
                <c:pt idx="7362">
                  <c:v>0</c:v>
                </c:pt>
                <c:pt idx="7363">
                  <c:v>0</c:v>
                </c:pt>
                <c:pt idx="7364">
                  <c:v>0</c:v>
                </c:pt>
                <c:pt idx="7365">
                  <c:v>0</c:v>
                </c:pt>
                <c:pt idx="7366">
                  <c:v>0</c:v>
                </c:pt>
                <c:pt idx="7367">
                  <c:v>0</c:v>
                </c:pt>
                <c:pt idx="7368">
                  <c:v>0</c:v>
                </c:pt>
                <c:pt idx="7369">
                  <c:v>0</c:v>
                </c:pt>
                <c:pt idx="7370">
                  <c:v>0</c:v>
                </c:pt>
                <c:pt idx="7371">
                  <c:v>0</c:v>
                </c:pt>
                <c:pt idx="7372">
                  <c:v>0</c:v>
                </c:pt>
                <c:pt idx="7373">
                  <c:v>0</c:v>
                </c:pt>
                <c:pt idx="7374">
                  <c:v>0</c:v>
                </c:pt>
                <c:pt idx="7375">
                  <c:v>0</c:v>
                </c:pt>
                <c:pt idx="7376">
                  <c:v>0</c:v>
                </c:pt>
                <c:pt idx="7377">
                  <c:v>0</c:v>
                </c:pt>
                <c:pt idx="7378">
                  <c:v>0</c:v>
                </c:pt>
                <c:pt idx="7379">
                  <c:v>0</c:v>
                </c:pt>
                <c:pt idx="7380">
                  <c:v>0</c:v>
                </c:pt>
                <c:pt idx="7381">
                  <c:v>10.935805769583714</c:v>
                </c:pt>
                <c:pt idx="7382">
                  <c:v>0</c:v>
                </c:pt>
                <c:pt idx="7383">
                  <c:v>11.756556706906954</c:v>
                </c:pt>
                <c:pt idx="7384">
                  <c:v>11.165384169216606</c:v>
                </c:pt>
                <c:pt idx="7385">
                  <c:v>11.280017657727468</c:v>
                </c:pt>
                <c:pt idx="7386">
                  <c:v>11.389366106598498</c:v>
                </c:pt>
                <c:pt idx="7387">
                  <c:v>11.725144584378652</c:v>
                </c:pt>
                <c:pt idx="7388">
                  <c:v>11.772476202357991</c:v>
                </c:pt>
                <c:pt idx="7389">
                  <c:v>12.610241407420574</c:v>
                </c:pt>
                <c:pt idx="7390">
                  <c:v>14.300918747187126</c:v>
                </c:pt>
                <c:pt idx="7391">
                  <c:v>12.891125695519003</c:v>
                </c:pt>
                <c:pt idx="7392">
                  <c:v>15.239354114190601</c:v>
                </c:pt>
                <c:pt idx="7393">
                  <c:v>13.903159172558874</c:v>
                </c:pt>
                <c:pt idx="7394">
                  <c:v>14.6178320626668</c:v>
                </c:pt>
                <c:pt idx="7395">
                  <c:v>14.705508713172838</c:v>
                </c:pt>
                <c:pt idx="7396">
                  <c:v>14.450498514026769</c:v>
                </c:pt>
                <c:pt idx="7397">
                  <c:v>14.306314598716206</c:v>
                </c:pt>
                <c:pt idx="7398">
                  <c:v>14.142928539935276</c:v>
                </c:pt>
                <c:pt idx="7399">
                  <c:v>16.325155593281316</c:v>
                </c:pt>
                <c:pt idx="7400">
                  <c:v>16.325155593281316</c:v>
                </c:pt>
                <c:pt idx="7401">
                  <c:v>13.608155314493745</c:v>
                </c:pt>
                <c:pt idx="7402">
                  <c:v>11.812908655842081</c:v>
                </c:pt>
                <c:pt idx="7403">
                  <c:v>12.218533077917996</c:v>
                </c:pt>
                <c:pt idx="7404">
                  <c:v>12.999849571333032</c:v>
                </c:pt>
                <c:pt idx="7405">
                  <c:v>0</c:v>
                </c:pt>
                <c:pt idx="7406">
                  <c:v>12.208094980668982</c:v>
                </c:pt>
                <c:pt idx="7407">
                  <c:v>11.808684092370283</c:v>
                </c:pt>
                <c:pt idx="7408">
                  <c:v>0</c:v>
                </c:pt>
                <c:pt idx="7409">
                  <c:v>0</c:v>
                </c:pt>
                <c:pt idx="7410">
                  <c:v>11.45447310399498</c:v>
                </c:pt>
                <c:pt idx="7411">
                  <c:v>12.802475909069351</c:v>
                </c:pt>
                <c:pt idx="7412">
                  <c:v>12.43473260477144</c:v>
                </c:pt>
                <c:pt idx="7413">
                  <c:v>11.568210419216072</c:v>
                </c:pt>
                <c:pt idx="7414">
                  <c:v>11.069050121804239</c:v>
                </c:pt>
                <c:pt idx="7415">
                  <c:v>12.725590982652509</c:v>
                </c:pt>
                <c:pt idx="7416">
                  <c:v>12.931876418770342</c:v>
                </c:pt>
                <c:pt idx="7417">
                  <c:v>13.273967619656725</c:v>
                </c:pt>
                <c:pt idx="7418">
                  <c:v>12.765459107182268</c:v>
                </c:pt>
                <c:pt idx="7419">
                  <c:v>12.765459107182268</c:v>
                </c:pt>
                <c:pt idx="7420">
                  <c:v>12.538576553121089</c:v>
                </c:pt>
                <c:pt idx="7421">
                  <c:v>0</c:v>
                </c:pt>
                <c:pt idx="7422">
                  <c:v>0</c:v>
                </c:pt>
                <c:pt idx="7423">
                  <c:v>0</c:v>
                </c:pt>
                <c:pt idx="7424">
                  <c:v>0</c:v>
                </c:pt>
                <c:pt idx="7425">
                  <c:v>0</c:v>
                </c:pt>
                <c:pt idx="7426">
                  <c:v>0</c:v>
                </c:pt>
                <c:pt idx="7427">
                  <c:v>0</c:v>
                </c:pt>
                <c:pt idx="7428">
                  <c:v>0</c:v>
                </c:pt>
                <c:pt idx="7429">
                  <c:v>0</c:v>
                </c:pt>
                <c:pt idx="7430">
                  <c:v>0</c:v>
                </c:pt>
                <c:pt idx="7431">
                  <c:v>0</c:v>
                </c:pt>
                <c:pt idx="7432">
                  <c:v>0</c:v>
                </c:pt>
                <c:pt idx="7433">
                  <c:v>0</c:v>
                </c:pt>
                <c:pt idx="7434">
                  <c:v>0</c:v>
                </c:pt>
                <c:pt idx="7435">
                  <c:v>0</c:v>
                </c:pt>
                <c:pt idx="7436">
                  <c:v>0</c:v>
                </c:pt>
                <c:pt idx="7437">
                  <c:v>0</c:v>
                </c:pt>
                <c:pt idx="7438">
                  <c:v>0</c:v>
                </c:pt>
                <c:pt idx="7439">
                  <c:v>0</c:v>
                </c:pt>
                <c:pt idx="7440">
                  <c:v>0</c:v>
                </c:pt>
                <c:pt idx="7441">
                  <c:v>0</c:v>
                </c:pt>
                <c:pt idx="7442">
                  <c:v>0</c:v>
                </c:pt>
                <c:pt idx="7443">
                  <c:v>0</c:v>
                </c:pt>
                <c:pt idx="7444">
                  <c:v>0</c:v>
                </c:pt>
                <c:pt idx="7445">
                  <c:v>0</c:v>
                </c:pt>
                <c:pt idx="7446">
                  <c:v>0</c:v>
                </c:pt>
                <c:pt idx="7447">
                  <c:v>0</c:v>
                </c:pt>
                <c:pt idx="7448">
                  <c:v>0</c:v>
                </c:pt>
                <c:pt idx="7449">
                  <c:v>0</c:v>
                </c:pt>
                <c:pt idx="7450">
                  <c:v>11.583376577604866</c:v>
                </c:pt>
                <c:pt idx="7451">
                  <c:v>11.609945876256182</c:v>
                </c:pt>
                <c:pt idx="7452">
                  <c:v>11.67943777978617</c:v>
                </c:pt>
                <c:pt idx="7453">
                  <c:v>11.617619606369493</c:v>
                </c:pt>
                <c:pt idx="7454">
                  <c:v>11.958134307393008</c:v>
                </c:pt>
                <c:pt idx="7455">
                  <c:v>12.07412660860515</c:v>
                </c:pt>
                <c:pt idx="7456">
                  <c:v>12.745065279154703</c:v>
                </c:pt>
                <c:pt idx="7457">
                  <c:v>13.99827007830233</c:v>
                </c:pt>
                <c:pt idx="7458">
                  <c:v>14.855764276551007</c:v>
                </c:pt>
                <c:pt idx="7459">
                  <c:v>15.084451487332668</c:v>
                </c:pt>
                <c:pt idx="7460">
                  <c:v>14.270326716809556</c:v>
                </c:pt>
                <c:pt idx="7461">
                  <c:v>13.636081312069257</c:v>
                </c:pt>
                <c:pt idx="7462">
                  <c:v>13.784221369833158</c:v>
                </c:pt>
                <c:pt idx="7463">
                  <c:v>14.306314598716206</c:v>
                </c:pt>
                <c:pt idx="7464">
                  <c:v>13.608155314493745</c:v>
                </c:pt>
                <c:pt idx="7465">
                  <c:v>13.458748846508795</c:v>
                </c:pt>
                <c:pt idx="7466">
                  <c:v>13.738318488772588</c:v>
                </c:pt>
                <c:pt idx="7467">
                  <c:v>13.840212793120431</c:v>
                </c:pt>
                <c:pt idx="7468">
                  <c:v>14.16213448317442</c:v>
                </c:pt>
                <c:pt idx="7469">
                  <c:v>14.16213448317442</c:v>
                </c:pt>
                <c:pt idx="7470">
                  <c:v>14.559663863480642</c:v>
                </c:pt>
                <c:pt idx="7471">
                  <c:v>14.504749132792947</c:v>
                </c:pt>
                <c:pt idx="7472">
                  <c:v>14.16213448317442</c:v>
                </c:pt>
                <c:pt idx="7473">
                  <c:v>13.712072637919064</c:v>
                </c:pt>
                <c:pt idx="7474">
                  <c:v>14.570064546742913</c:v>
                </c:pt>
                <c:pt idx="7475">
                  <c:v>14.552911423073668</c:v>
                </c:pt>
                <c:pt idx="7476">
                  <c:v>15.28168548697476</c:v>
                </c:pt>
                <c:pt idx="7477">
                  <c:v>16.639196828497941</c:v>
                </c:pt>
                <c:pt idx="7478">
                  <c:v>17.191968313343178</c:v>
                </c:pt>
                <c:pt idx="7479">
                  <c:v>18.136532522931507</c:v>
                </c:pt>
                <c:pt idx="7480">
                  <c:v>17.739371535468123</c:v>
                </c:pt>
                <c:pt idx="7481">
                  <c:v>17.524013094090943</c:v>
                </c:pt>
                <c:pt idx="7482">
                  <c:v>16.642127620104187</c:v>
                </c:pt>
                <c:pt idx="7483">
                  <c:v>16.182415178138246</c:v>
                </c:pt>
                <c:pt idx="7484">
                  <c:v>16.269259150700034</c:v>
                </c:pt>
                <c:pt idx="7485">
                  <c:v>16.140948279163755</c:v>
                </c:pt>
                <c:pt idx="7486">
                  <c:v>16.303605232113149</c:v>
                </c:pt>
                <c:pt idx="7487">
                  <c:v>16.749227964484653</c:v>
                </c:pt>
                <c:pt idx="7488">
                  <c:v>16.856566105727374</c:v>
                </c:pt>
                <c:pt idx="7489">
                  <c:v>16.815357451191474</c:v>
                </c:pt>
                <c:pt idx="7490">
                  <c:v>17.499976092382042</c:v>
                </c:pt>
                <c:pt idx="7491">
                  <c:v>17.112886558861149</c:v>
                </c:pt>
                <c:pt idx="7492">
                  <c:v>17.875120179866581</c:v>
                </c:pt>
                <c:pt idx="7493">
                  <c:v>17.545548787081923</c:v>
                </c:pt>
                <c:pt idx="7494">
                  <c:v>17.983072127233996</c:v>
                </c:pt>
                <c:pt idx="7495">
                  <c:v>18.298981249581232</c:v>
                </c:pt>
                <c:pt idx="7496">
                  <c:v>18.765894778713427</c:v>
                </c:pt>
                <c:pt idx="7497">
                  <c:v>17.605465657167386</c:v>
                </c:pt>
                <c:pt idx="7498">
                  <c:v>16.698198557336617</c:v>
                </c:pt>
                <c:pt idx="7499">
                  <c:v>16.011843117076328</c:v>
                </c:pt>
                <c:pt idx="7500">
                  <c:v>18.741646976790744</c:v>
                </c:pt>
                <c:pt idx="7501">
                  <c:v>18.219323452683838</c:v>
                </c:pt>
                <c:pt idx="7502">
                  <c:v>18.42831909807445</c:v>
                </c:pt>
                <c:pt idx="7503">
                  <c:v>18.964176552198161</c:v>
                </c:pt>
                <c:pt idx="7504">
                  <c:v>18.213357142095699</c:v>
                </c:pt>
                <c:pt idx="7505">
                  <c:v>19.206417927169731</c:v>
                </c:pt>
                <c:pt idx="7506">
                  <c:v>17.40326749870075</c:v>
                </c:pt>
                <c:pt idx="7507">
                  <c:v>17.031409537301521</c:v>
                </c:pt>
                <c:pt idx="7508">
                  <c:v>14.922530295863048</c:v>
                </c:pt>
                <c:pt idx="7509">
                  <c:v>15.176424673675413</c:v>
                </c:pt>
                <c:pt idx="7510">
                  <c:v>15.427425271423077</c:v>
                </c:pt>
                <c:pt idx="7511">
                  <c:v>15.782438945038475</c:v>
                </c:pt>
                <c:pt idx="7512">
                  <c:v>15.901909324140151</c:v>
                </c:pt>
                <c:pt idx="7513">
                  <c:v>16.290222492886773</c:v>
                </c:pt>
                <c:pt idx="7514">
                  <c:v>16.218420866262775</c:v>
                </c:pt>
                <c:pt idx="7515">
                  <c:v>16.335392294388374</c:v>
                </c:pt>
                <c:pt idx="7516">
                  <c:v>16.608773161449097</c:v>
                </c:pt>
                <c:pt idx="7517">
                  <c:v>16.700549486226027</c:v>
                </c:pt>
                <c:pt idx="7518">
                  <c:v>16.614960002448548</c:v>
                </c:pt>
                <c:pt idx="7519">
                  <c:v>17.63853310889478</c:v>
                </c:pt>
                <c:pt idx="7520">
                  <c:v>17.786541368915657</c:v>
                </c:pt>
                <c:pt idx="7521">
                  <c:v>17.840354066640675</c:v>
                </c:pt>
                <c:pt idx="7522">
                  <c:v>18.401786404010878</c:v>
                </c:pt>
                <c:pt idx="7523">
                  <c:v>17.177985057716157</c:v>
                </c:pt>
                <c:pt idx="7524">
                  <c:v>18.09916681464226</c:v>
                </c:pt>
                <c:pt idx="7525">
                  <c:v>18.609869988916611</c:v>
                </c:pt>
                <c:pt idx="7526">
                  <c:v>19.177638100084714</c:v>
                </c:pt>
                <c:pt idx="7527">
                  <c:v>16.719752031578277</c:v>
                </c:pt>
                <c:pt idx="7528">
                  <c:v>15.990269867179014</c:v>
                </c:pt>
                <c:pt idx="7529">
                  <c:v>13.845811790429725</c:v>
                </c:pt>
                <c:pt idx="7530">
                  <c:v>13.791359722011942</c:v>
                </c:pt>
                <c:pt idx="7531">
                  <c:v>13.478434305899771</c:v>
                </c:pt>
                <c:pt idx="7532">
                  <c:v>13.381810136326269</c:v>
                </c:pt>
                <c:pt idx="7533">
                  <c:v>12.907348635195801</c:v>
                </c:pt>
                <c:pt idx="7534">
                  <c:v>12.895817425197638</c:v>
                </c:pt>
                <c:pt idx="7535">
                  <c:v>13.370600852890496</c:v>
                </c:pt>
                <c:pt idx="7536">
                  <c:v>12.882648186309146</c:v>
                </c:pt>
                <c:pt idx="7537">
                  <c:v>12.488266519912511</c:v>
                </c:pt>
                <c:pt idx="7538">
                  <c:v>12.973439898067031</c:v>
                </c:pt>
                <c:pt idx="7539">
                  <c:v>13.056436283621638</c:v>
                </c:pt>
                <c:pt idx="7540">
                  <c:v>12.155911977391009</c:v>
                </c:pt>
                <c:pt idx="7541">
                  <c:v>12.155911977391009</c:v>
                </c:pt>
                <c:pt idx="7542">
                  <c:v>12.380005122205514</c:v>
                </c:pt>
                <c:pt idx="7543">
                  <c:v>11.970487579900123</c:v>
                </c:pt>
                <c:pt idx="7544">
                  <c:v>11.772476202357991</c:v>
                </c:pt>
                <c:pt idx="7545">
                  <c:v>11.583376577604866</c:v>
                </c:pt>
                <c:pt idx="7546">
                  <c:v>11.23543411421343</c:v>
                </c:pt>
                <c:pt idx="7547">
                  <c:v>11.633919495301038</c:v>
                </c:pt>
                <c:pt idx="7548">
                  <c:v>11.19598847597288</c:v>
                </c:pt>
                <c:pt idx="7549">
                  <c:v>0</c:v>
                </c:pt>
                <c:pt idx="7550">
                  <c:v>0</c:v>
                </c:pt>
                <c:pt idx="7551">
                  <c:v>0</c:v>
                </c:pt>
                <c:pt idx="7552">
                  <c:v>0</c:v>
                </c:pt>
                <c:pt idx="7553">
                  <c:v>0</c:v>
                </c:pt>
                <c:pt idx="7554">
                  <c:v>0</c:v>
                </c:pt>
                <c:pt idx="7555">
                  <c:v>0</c:v>
                </c:pt>
                <c:pt idx="7556">
                  <c:v>0</c:v>
                </c:pt>
                <c:pt idx="7557">
                  <c:v>0</c:v>
                </c:pt>
                <c:pt idx="7558">
                  <c:v>0</c:v>
                </c:pt>
                <c:pt idx="7559">
                  <c:v>11.934907963757642</c:v>
                </c:pt>
                <c:pt idx="7560">
                  <c:v>12.277603442214883</c:v>
                </c:pt>
                <c:pt idx="7561">
                  <c:v>13.213166410121309</c:v>
                </c:pt>
                <c:pt idx="7562">
                  <c:v>13.37766351498847</c:v>
                </c:pt>
                <c:pt idx="7563">
                  <c:v>13.436873981910656</c:v>
                </c:pt>
                <c:pt idx="7564">
                  <c:v>13.856333577090135</c:v>
                </c:pt>
                <c:pt idx="7565">
                  <c:v>13.708138521149428</c:v>
                </c:pt>
                <c:pt idx="7566">
                  <c:v>13.708138521149428</c:v>
                </c:pt>
                <c:pt idx="7567">
                  <c:v>13.637698894940909</c:v>
                </c:pt>
                <c:pt idx="7568">
                  <c:v>13.529489099412022</c:v>
                </c:pt>
                <c:pt idx="7569">
                  <c:v>13.484038068277444</c:v>
                </c:pt>
                <c:pt idx="7570">
                  <c:v>13.106555654942815</c:v>
                </c:pt>
                <c:pt idx="7571">
                  <c:v>13.546941386887394</c:v>
                </c:pt>
                <c:pt idx="7572">
                  <c:v>12.844408131221021</c:v>
                </c:pt>
                <c:pt idx="7573">
                  <c:v>13.370797738632344</c:v>
                </c:pt>
                <c:pt idx="7574">
                  <c:v>13.265949367451933</c:v>
                </c:pt>
                <c:pt idx="7575">
                  <c:v>13.136133752651574</c:v>
                </c:pt>
                <c:pt idx="7576">
                  <c:v>13.791428071361885</c:v>
                </c:pt>
                <c:pt idx="7577">
                  <c:v>13.962840506347161</c:v>
                </c:pt>
                <c:pt idx="7578">
                  <c:v>13.605602233869549</c:v>
                </c:pt>
                <c:pt idx="7579">
                  <c:v>13.605602233869549</c:v>
                </c:pt>
                <c:pt idx="7580">
                  <c:v>13.079720553894838</c:v>
                </c:pt>
                <c:pt idx="7581">
                  <c:v>13.079720553894838</c:v>
                </c:pt>
                <c:pt idx="7582">
                  <c:v>14.063154687898102</c:v>
                </c:pt>
                <c:pt idx="7583">
                  <c:v>13.987038637870144</c:v>
                </c:pt>
                <c:pt idx="7584">
                  <c:v>14.063154687898102</c:v>
                </c:pt>
                <c:pt idx="7585">
                  <c:v>14.16313523606056</c:v>
                </c:pt>
                <c:pt idx="7586">
                  <c:v>14.339231834785961</c:v>
                </c:pt>
                <c:pt idx="7587">
                  <c:v>14.417862482851792</c:v>
                </c:pt>
                <c:pt idx="7588">
                  <c:v>14.652421251343752</c:v>
                </c:pt>
                <c:pt idx="7589">
                  <c:v>15.105026207323689</c:v>
                </c:pt>
                <c:pt idx="7590">
                  <c:v>15.290585818636924</c:v>
                </c:pt>
                <c:pt idx="7591">
                  <c:v>15.564350747399367</c:v>
                </c:pt>
                <c:pt idx="7592">
                  <c:v>15.269263921380881</c:v>
                </c:pt>
                <c:pt idx="7593">
                  <c:v>14.952941222591724</c:v>
                </c:pt>
                <c:pt idx="7594">
                  <c:v>16.045716090717107</c:v>
                </c:pt>
                <c:pt idx="7595">
                  <c:v>16.267116206286659</c:v>
                </c:pt>
                <c:pt idx="7596">
                  <c:v>14.855936197173056</c:v>
                </c:pt>
                <c:pt idx="7597">
                  <c:v>15.671807049703625</c:v>
                </c:pt>
                <c:pt idx="7598">
                  <c:v>15.664842194405203</c:v>
                </c:pt>
                <c:pt idx="7599">
                  <c:v>15.320555543632189</c:v>
                </c:pt>
                <c:pt idx="7600">
                  <c:v>15.240451589202474</c:v>
                </c:pt>
                <c:pt idx="7601">
                  <c:v>15.579013232310794</c:v>
                </c:pt>
                <c:pt idx="7602">
                  <c:v>15.761850733276605</c:v>
                </c:pt>
                <c:pt idx="7603">
                  <c:v>15.693125640302762</c:v>
                </c:pt>
                <c:pt idx="7604">
                  <c:v>16.31455603697006</c:v>
                </c:pt>
                <c:pt idx="7605">
                  <c:v>16.608773161449097</c:v>
                </c:pt>
                <c:pt idx="7606">
                  <c:v>17.116236989871531</c:v>
                </c:pt>
                <c:pt idx="7607">
                  <c:v>16.84535973601826</c:v>
                </c:pt>
                <c:pt idx="7608">
                  <c:v>17.031193897972123</c:v>
                </c:pt>
                <c:pt idx="7609">
                  <c:v>16.998463423807571</c:v>
                </c:pt>
                <c:pt idx="7610">
                  <c:v>17.434456559832753</c:v>
                </c:pt>
                <c:pt idx="7611">
                  <c:v>17.892808685580164</c:v>
                </c:pt>
                <c:pt idx="7612">
                  <c:v>17.737959263964072</c:v>
                </c:pt>
                <c:pt idx="7613">
                  <c:v>16.914754098507174</c:v>
                </c:pt>
                <c:pt idx="7614">
                  <c:v>17.533636476622526</c:v>
                </c:pt>
                <c:pt idx="7615">
                  <c:v>16.978245148359917</c:v>
                </c:pt>
                <c:pt idx="7616">
                  <c:v>16.797236304149724</c:v>
                </c:pt>
                <c:pt idx="7617">
                  <c:v>15.877731498566169</c:v>
                </c:pt>
                <c:pt idx="7618">
                  <c:v>15.60398318019239</c:v>
                </c:pt>
                <c:pt idx="7619">
                  <c:v>15.223398268936634</c:v>
                </c:pt>
                <c:pt idx="7620">
                  <c:v>15.692856062274464</c:v>
                </c:pt>
                <c:pt idx="7621">
                  <c:v>14.855764276551007</c:v>
                </c:pt>
                <c:pt idx="7622">
                  <c:v>15.068724881371974</c:v>
                </c:pt>
                <c:pt idx="7623">
                  <c:v>12.133596687747628</c:v>
                </c:pt>
                <c:pt idx="7624">
                  <c:v>12.650833251389273</c:v>
                </c:pt>
                <c:pt idx="7625">
                  <c:v>11.887719735834951</c:v>
                </c:pt>
                <c:pt idx="7626">
                  <c:v>12.819516617790484</c:v>
                </c:pt>
                <c:pt idx="7627">
                  <c:v>12.721285138787312</c:v>
                </c:pt>
                <c:pt idx="7628">
                  <c:v>12.831320249251053</c:v>
                </c:pt>
                <c:pt idx="7629">
                  <c:v>12.443360787537085</c:v>
                </c:pt>
                <c:pt idx="7630">
                  <c:v>12.277603442214883</c:v>
                </c:pt>
                <c:pt idx="7631">
                  <c:v>12.721285138787312</c:v>
                </c:pt>
                <c:pt idx="7632">
                  <c:v>12.836613877468746</c:v>
                </c:pt>
                <c:pt idx="7633">
                  <c:v>13.105465268327661</c:v>
                </c:pt>
                <c:pt idx="7634">
                  <c:v>12.997068983910001</c:v>
                </c:pt>
                <c:pt idx="7635">
                  <c:v>12.887973727259121</c:v>
                </c:pt>
                <c:pt idx="7636">
                  <c:v>12.836613877468746</c:v>
                </c:pt>
                <c:pt idx="7637">
                  <c:v>12.50341818121866</c:v>
                </c:pt>
                <c:pt idx="7638">
                  <c:v>12.217860965526</c:v>
                </c:pt>
                <c:pt idx="7639">
                  <c:v>12.045489049390143</c:v>
                </c:pt>
                <c:pt idx="7640">
                  <c:v>11.934907963757642</c:v>
                </c:pt>
                <c:pt idx="7641">
                  <c:v>11.285731727801698</c:v>
                </c:pt>
                <c:pt idx="7642">
                  <c:v>10.813886775868694</c:v>
                </c:pt>
                <c:pt idx="7643">
                  <c:v>11.725144584378652</c:v>
                </c:pt>
                <c:pt idx="7644">
                  <c:v>11.19598847597288</c:v>
                </c:pt>
                <c:pt idx="7645">
                  <c:v>11.259411611906684</c:v>
                </c:pt>
                <c:pt idx="7646">
                  <c:v>11.889450864866484</c:v>
                </c:pt>
                <c:pt idx="7647">
                  <c:v>11.448394705743414</c:v>
                </c:pt>
                <c:pt idx="7648">
                  <c:v>11.725144584378652</c:v>
                </c:pt>
                <c:pt idx="7649">
                  <c:v>11.583376577604866</c:v>
                </c:pt>
                <c:pt idx="7650">
                  <c:v>11.78195704991661</c:v>
                </c:pt>
                <c:pt idx="7651">
                  <c:v>11.389040429860575</c:v>
                </c:pt>
                <c:pt idx="7652">
                  <c:v>0</c:v>
                </c:pt>
                <c:pt idx="7653">
                  <c:v>10.813886775868694</c:v>
                </c:pt>
                <c:pt idx="7654">
                  <c:v>0</c:v>
                </c:pt>
                <c:pt idx="7655">
                  <c:v>10.957102661553746</c:v>
                </c:pt>
                <c:pt idx="7656">
                  <c:v>10.935865591510337</c:v>
                </c:pt>
                <c:pt idx="7657">
                  <c:v>11.103268798871785</c:v>
                </c:pt>
                <c:pt idx="7658">
                  <c:v>11.103268798871785</c:v>
                </c:pt>
                <c:pt idx="7659">
                  <c:v>11.402846294931901</c:v>
                </c:pt>
                <c:pt idx="7660">
                  <c:v>11.402846294931901</c:v>
                </c:pt>
                <c:pt idx="7661">
                  <c:v>12.045489049390143</c:v>
                </c:pt>
                <c:pt idx="7662">
                  <c:v>13.069744829281051</c:v>
                </c:pt>
                <c:pt idx="7663">
                  <c:v>14.113952076854417</c:v>
                </c:pt>
                <c:pt idx="7664">
                  <c:v>14.16313523606056</c:v>
                </c:pt>
                <c:pt idx="7665">
                  <c:v>14.289599618351481</c:v>
                </c:pt>
                <c:pt idx="7666">
                  <c:v>14.657120374316426</c:v>
                </c:pt>
                <c:pt idx="7667">
                  <c:v>14.081294554575816</c:v>
                </c:pt>
                <c:pt idx="7668">
                  <c:v>13.185273616153498</c:v>
                </c:pt>
                <c:pt idx="7669">
                  <c:v>12.57627894596356</c:v>
                </c:pt>
                <c:pt idx="7670">
                  <c:v>12.638243035669021</c:v>
                </c:pt>
                <c:pt idx="7671">
                  <c:v>11.814605026905554</c:v>
                </c:pt>
                <c:pt idx="7672">
                  <c:v>11.636825683218536</c:v>
                </c:pt>
                <c:pt idx="7673">
                  <c:v>11.812908655842081</c:v>
                </c:pt>
                <c:pt idx="7674">
                  <c:v>12.52568548530636</c:v>
                </c:pt>
                <c:pt idx="7675">
                  <c:v>13.079720553894838</c:v>
                </c:pt>
                <c:pt idx="7676">
                  <c:v>13.487124390882242</c:v>
                </c:pt>
                <c:pt idx="7677">
                  <c:v>13.741981165868376</c:v>
                </c:pt>
                <c:pt idx="7678">
                  <c:v>13.532438694576028</c:v>
                </c:pt>
                <c:pt idx="7679">
                  <c:v>13.546941386887394</c:v>
                </c:pt>
                <c:pt idx="7680">
                  <c:v>13.84198905499162</c:v>
                </c:pt>
                <c:pt idx="7681">
                  <c:v>14.648206163090807</c:v>
                </c:pt>
                <c:pt idx="7682">
                  <c:v>14.626678441899417</c:v>
                </c:pt>
                <c:pt idx="7683">
                  <c:v>14.200383535770118</c:v>
                </c:pt>
                <c:pt idx="7684">
                  <c:v>15.034375541386419</c:v>
                </c:pt>
                <c:pt idx="7685">
                  <c:v>14.976162469696581</c:v>
                </c:pt>
                <c:pt idx="7686">
                  <c:v>15.379750775946189</c:v>
                </c:pt>
                <c:pt idx="7687">
                  <c:v>16.159291794439476</c:v>
                </c:pt>
                <c:pt idx="7688">
                  <c:v>14.815862591839588</c:v>
                </c:pt>
                <c:pt idx="7689">
                  <c:v>14.098681377376712</c:v>
                </c:pt>
                <c:pt idx="7690">
                  <c:v>12.562972246391068</c:v>
                </c:pt>
                <c:pt idx="7691">
                  <c:v>11.448394705743414</c:v>
                </c:pt>
                <c:pt idx="7692">
                  <c:v>0</c:v>
                </c:pt>
                <c:pt idx="7693">
                  <c:v>0</c:v>
                </c:pt>
                <c:pt idx="7694">
                  <c:v>10.932335603709809</c:v>
                </c:pt>
                <c:pt idx="7695">
                  <c:v>0</c:v>
                </c:pt>
                <c:pt idx="7696">
                  <c:v>0</c:v>
                </c:pt>
                <c:pt idx="7697">
                  <c:v>0</c:v>
                </c:pt>
                <c:pt idx="7698">
                  <c:v>0</c:v>
                </c:pt>
                <c:pt idx="7699">
                  <c:v>0</c:v>
                </c:pt>
                <c:pt idx="7700">
                  <c:v>0</c:v>
                </c:pt>
                <c:pt idx="7701">
                  <c:v>0</c:v>
                </c:pt>
                <c:pt idx="7702">
                  <c:v>0</c:v>
                </c:pt>
                <c:pt idx="7703">
                  <c:v>0</c:v>
                </c:pt>
                <c:pt idx="7704">
                  <c:v>0</c:v>
                </c:pt>
                <c:pt idx="7705">
                  <c:v>0</c:v>
                </c:pt>
                <c:pt idx="7706">
                  <c:v>0</c:v>
                </c:pt>
                <c:pt idx="7707">
                  <c:v>12.011565082649057</c:v>
                </c:pt>
                <c:pt idx="7708">
                  <c:v>11.933577615539285</c:v>
                </c:pt>
                <c:pt idx="7709">
                  <c:v>11.045157749371526</c:v>
                </c:pt>
                <c:pt idx="7710">
                  <c:v>12.50341818121866</c:v>
                </c:pt>
                <c:pt idx="7711">
                  <c:v>11.528373304058377</c:v>
                </c:pt>
                <c:pt idx="7712">
                  <c:v>11.933577615539285</c:v>
                </c:pt>
                <c:pt idx="7713">
                  <c:v>10.867747890895616</c:v>
                </c:pt>
                <c:pt idx="7714">
                  <c:v>0</c:v>
                </c:pt>
                <c:pt idx="7715">
                  <c:v>0</c:v>
                </c:pt>
                <c:pt idx="7716">
                  <c:v>0</c:v>
                </c:pt>
                <c:pt idx="7717">
                  <c:v>0</c:v>
                </c:pt>
                <c:pt idx="7718">
                  <c:v>0</c:v>
                </c:pt>
                <c:pt idx="7719">
                  <c:v>0</c:v>
                </c:pt>
                <c:pt idx="7720">
                  <c:v>0</c:v>
                </c:pt>
                <c:pt idx="7721">
                  <c:v>0</c:v>
                </c:pt>
                <c:pt idx="7722">
                  <c:v>0</c:v>
                </c:pt>
                <c:pt idx="7723">
                  <c:v>0</c:v>
                </c:pt>
                <c:pt idx="7724">
                  <c:v>0</c:v>
                </c:pt>
                <c:pt idx="7725">
                  <c:v>11.056780042652319</c:v>
                </c:pt>
                <c:pt idx="7726">
                  <c:v>11.230223714295731</c:v>
                </c:pt>
                <c:pt idx="7727">
                  <c:v>11.448394705743414</c:v>
                </c:pt>
                <c:pt idx="7728">
                  <c:v>11.352792527467692</c:v>
                </c:pt>
                <c:pt idx="7729">
                  <c:v>12.907348635195801</c:v>
                </c:pt>
                <c:pt idx="7730">
                  <c:v>12.833168635923517</c:v>
                </c:pt>
                <c:pt idx="7731">
                  <c:v>12.987140623851165</c:v>
                </c:pt>
                <c:pt idx="7732">
                  <c:v>12.691048197989366</c:v>
                </c:pt>
                <c:pt idx="7733">
                  <c:v>12.710751454956618</c:v>
                </c:pt>
                <c:pt idx="7734">
                  <c:v>12.987140623851165</c:v>
                </c:pt>
                <c:pt idx="7735">
                  <c:v>12.841908977034132</c:v>
                </c:pt>
                <c:pt idx="7736">
                  <c:v>12.609584971968339</c:v>
                </c:pt>
                <c:pt idx="7737">
                  <c:v>12.697695872836913</c:v>
                </c:pt>
                <c:pt idx="7738">
                  <c:v>12.968416999942267</c:v>
                </c:pt>
                <c:pt idx="7739">
                  <c:v>12.875957637005552</c:v>
                </c:pt>
                <c:pt idx="7740">
                  <c:v>12.875957637005552</c:v>
                </c:pt>
                <c:pt idx="7741">
                  <c:v>12.976180364333958</c:v>
                </c:pt>
                <c:pt idx="7742">
                  <c:v>12.589785219897536</c:v>
                </c:pt>
                <c:pt idx="7743">
                  <c:v>13.227163082000956</c:v>
                </c:pt>
                <c:pt idx="7744">
                  <c:v>12.412974892976946</c:v>
                </c:pt>
                <c:pt idx="7745">
                  <c:v>11.050784882442786</c:v>
                </c:pt>
                <c:pt idx="7746">
                  <c:v>0</c:v>
                </c:pt>
                <c:pt idx="7747">
                  <c:v>0</c:v>
                </c:pt>
                <c:pt idx="7748">
                  <c:v>0</c:v>
                </c:pt>
                <c:pt idx="7749">
                  <c:v>0</c:v>
                </c:pt>
                <c:pt idx="7750">
                  <c:v>0</c:v>
                </c:pt>
                <c:pt idx="7751">
                  <c:v>0</c:v>
                </c:pt>
                <c:pt idx="7752">
                  <c:v>0</c:v>
                </c:pt>
                <c:pt idx="7753">
                  <c:v>0</c:v>
                </c:pt>
                <c:pt idx="7754">
                  <c:v>0</c:v>
                </c:pt>
                <c:pt idx="7755">
                  <c:v>0</c:v>
                </c:pt>
                <c:pt idx="7756">
                  <c:v>0</c:v>
                </c:pt>
                <c:pt idx="7757">
                  <c:v>0</c:v>
                </c:pt>
                <c:pt idx="7758">
                  <c:v>0</c:v>
                </c:pt>
                <c:pt idx="7759">
                  <c:v>0</c:v>
                </c:pt>
                <c:pt idx="7760">
                  <c:v>0</c:v>
                </c:pt>
                <c:pt idx="7761">
                  <c:v>0</c:v>
                </c:pt>
                <c:pt idx="7762">
                  <c:v>0</c:v>
                </c:pt>
                <c:pt idx="7763">
                  <c:v>0</c:v>
                </c:pt>
                <c:pt idx="7764">
                  <c:v>0</c:v>
                </c:pt>
                <c:pt idx="7765">
                  <c:v>10.921338568981527</c:v>
                </c:pt>
                <c:pt idx="7766">
                  <c:v>11.416584415788996</c:v>
                </c:pt>
                <c:pt idx="7767">
                  <c:v>12.327812013600662</c:v>
                </c:pt>
                <c:pt idx="7768">
                  <c:v>12.183062023666809</c:v>
                </c:pt>
                <c:pt idx="7769">
                  <c:v>13.056436283621638</c:v>
                </c:pt>
                <c:pt idx="7770">
                  <c:v>13.292823983933568</c:v>
                </c:pt>
                <c:pt idx="7771">
                  <c:v>14.141459643411558</c:v>
                </c:pt>
                <c:pt idx="7772">
                  <c:v>14.855936197173056</c:v>
                </c:pt>
                <c:pt idx="7773">
                  <c:v>14.931543136838721</c:v>
                </c:pt>
                <c:pt idx="7774">
                  <c:v>14.975811693418219</c:v>
                </c:pt>
                <c:pt idx="7775">
                  <c:v>15.726121792495411</c:v>
                </c:pt>
                <c:pt idx="7776">
                  <c:v>15.867462507813991</c:v>
                </c:pt>
                <c:pt idx="7777">
                  <c:v>16.588653141940917</c:v>
                </c:pt>
                <c:pt idx="7778">
                  <c:v>15.274848661652138</c:v>
                </c:pt>
                <c:pt idx="7779">
                  <c:v>15.788950511024179</c:v>
                </c:pt>
                <c:pt idx="7780">
                  <c:v>15.693647687002299</c:v>
                </c:pt>
                <c:pt idx="7781">
                  <c:v>15.929013149488442</c:v>
                </c:pt>
                <c:pt idx="7782">
                  <c:v>15.726121792495411</c:v>
                </c:pt>
                <c:pt idx="7783">
                  <c:v>15.693125640302762</c:v>
                </c:pt>
                <c:pt idx="7784">
                  <c:v>16.265087685666625</c:v>
                </c:pt>
                <c:pt idx="7785">
                  <c:v>15.300663039841941</c:v>
                </c:pt>
                <c:pt idx="7786">
                  <c:v>13.049157233266053</c:v>
                </c:pt>
                <c:pt idx="7787">
                  <c:v>14.144742052727155</c:v>
                </c:pt>
                <c:pt idx="7788">
                  <c:v>14.482354679503255</c:v>
                </c:pt>
                <c:pt idx="7789">
                  <c:v>15.157579938939383</c:v>
                </c:pt>
                <c:pt idx="7790">
                  <c:v>15.418530020330687</c:v>
                </c:pt>
                <c:pt idx="7791">
                  <c:v>15.495192571599413</c:v>
                </c:pt>
                <c:pt idx="7792">
                  <c:v>16.170417842803392</c:v>
                </c:pt>
                <c:pt idx="7793">
                  <c:v>14.995744923317158</c:v>
                </c:pt>
                <c:pt idx="7794">
                  <c:v>14.686006034195088</c:v>
                </c:pt>
                <c:pt idx="7795">
                  <c:v>14.253769165283341</c:v>
                </c:pt>
                <c:pt idx="7796">
                  <c:v>13.948133525541129</c:v>
                </c:pt>
                <c:pt idx="7797">
                  <c:v>14.097617682696125</c:v>
                </c:pt>
                <c:pt idx="7798">
                  <c:v>13.049157233266053</c:v>
                </c:pt>
                <c:pt idx="7799">
                  <c:v>13.621699268899093</c:v>
                </c:pt>
                <c:pt idx="7800">
                  <c:v>14.182626430266794</c:v>
                </c:pt>
                <c:pt idx="7801">
                  <c:v>13.196196498397672</c:v>
                </c:pt>
                <c:pt idx="7802">
                  <c:v>12.794291565235843</c:v>
                </c:pt>
                <c:pt idx="7803">
                  <c:v>12.421330633019894</c:v>
                </c:pt>
                <c:pt idx="7804">
                  <c:v>12.991874214563675</c:v>
                </c:pt>
                <c:pt idx="7805">
                  <c:v>12.46857954785642</c:v>
                </c:pt>
                <c:pt idx="7806">
                  <c:v>12.108046951608019</c:v>
                </c:pt>
                <c:pt idx="7807">
                  <c:v>12.108046951608019</c:v>
                </c:pt>
                <c:pt idx="7808">
                  <c:v>0</c:v>
                </c:pt>
                <c:pt idx="7809">
                  <c:v>0</c:v>
                </c:pt>
                <c:pt idx="7810">
                  <c:v>0</c:v>
                </c:pt>
                <c:pt idx="7811">
                  <c:v>0</c:v>
                </c:pt>
                <c:pt idx="7812">
                  <c:v>0</c:v>
                </c:pt>
                <c:pt idx="7813">
                  <c:v>0</c:v>
                </c:pt>
                <c:pt idx="7814">
                  <c:v>0</c:v>
                </c:pt>
                <c:pt idx="7815">
                  <c:v>0</c:v>
                </c:pt>
                <c:pt idx="7816">
                  <c:v>0</c:v>
                </c:pt>
                <c:pt idx="7817">
                  <c:v>0</c:v>
                </c:pt>
                <c:pt idx="7818">
                  <c:v>10.977654493265447</c:v>
                </c:pt>
                <c:pt idx="7819">
                  <c:v>0</c:v>
                </c:pt>
                <c:pt idx="7820">
                  <c:v>10.910993221203416</c:v>
                </c:pt>
                <c:pt idx="7821">
                  <c:v>0</c:v>
                </c:pt>
                <c:pt idx="7822">
                  <c:v>0</c:v>
                </c:pt>
                <c:pt idx="7823">
                  <c:v>11.089676611476918</c:v>
                </c:pt>
                <c:pt idx="7824">
                  <c:v>11.022811400981842</c:v>
                </c:pt>
                <c:pt idx="7825">
                  <c:v>0</c:v>
                </c:pt>
                <c:pt idx="7826">
                  <c:v>0</c:v>
                </c:pt>
                <c:pt idx="7827">
                  <c:v>0</c:v>
                </c:pt>
                <c:pt idx="7828">
                  <c:v>0</c:v>
                </c:pt>
                <c:pt idx="7829">
                  <c:v>0</c:v>
                </c:pt>
                <c:pt idx="7830">
                  <c:v>11.089676611476918</c:v>
                </c:pt>
                <c:pt idx="7831">
                  <c:v>0</c:v>
                </c:pt>
                <c:pt idx="7832">
                  <c:v>0</c:v>
                </c:pt>
                <c:pt idx="7833">
                  <c:v>0</c:v>
                </c:pt>
                <c:pt idx="7834">
                  <c:v>0</c:v>
                </c:pt>
                <c:pt idx="7835">
                  <c:v>0</c:v>
                </c:pt>
                <c:pt idx="7836">
                  <c:v>0</c:v>
                </c:pt>
                <c:pt idx="7837">
                  <c:v>0</c:v>
                </c:pt>
                <c:pt idx="7838">
                  <c:v>0</c:v>
                </c:pt>
                <c:pt idx="7839">
                  <c:v>0</c:v>
                </c:pt>
                <c:pt idx="7840">
                  <c:v>0</c:v>
                </c:pt>
                <c:pt idx="7841">
                  <c:v>0</c:v>
                </c:pt>
                <c:pt idx="7842">
                  <c:v>0</c:v>
                </c:pt>
                <c:pt idx="7843">
                  <c:v>0</c:v>
                </c:pt>
                <c:pt idx="7844">
                  <c:v>0</c:v>
                </c:pt>
                <c:pt idx="7845">
                  <c:v>0</c:v>
                </c:pt>
                <c:pt idx="7846">
                  <c:v>0</c:v>
                </c:pt>
                <c:pt idx="7847">
                  <c:v>0</c:v>
                </c:pt>
                <c:pt idx="7848">
                  <c:v>0</c:v>
                </c:pt>
                <c:pt idx="7849">
                  <c:v>0</c:v>
                </c:pt>
                <c:pt idx="7850">
                  <c:v>0</c:v>
                </c:pt>
                <c:pt idx="7851">
                  <c:v>0</c:v>
                </c:pt>
                <c:pt idx="7852">
                  <c:v>0</c:v>
                </c:pt>
                <c:pt idx="7853">
                  <c:v>0</c:v>
                </c:pt>
                <c:pt idx="7854">
                  <c:v>0</c:v>
                </c:pt>
                <c:pt idx="7855">
                  <c:v>0</c:v>
                </c:pt>
                <c:pt idx="7856">
                  <c:v>0</c:v>
                </c:pt>
                <c:pt idx="7857">
                  <c:v>0</c:v>
                </c:pt>
                <c:pt idx="7858">
                  <c:v>0</c:v>
                </c:pt>
                <c:pt idx="7859">
                  <c:v>0</c:v>
                </c:pt>
                <c:pt idx="7860">
                  <c:v>0</c:v>
                </c:pt>
                <c:pt idx="7861">
                  <c:v>0</c:v>
                </c:pt>
                <c:pt idx="7862">
                  <c:v>0</c:v>
                </c:pt>
                <c:pt idx="7863">
                  <c:v>0</c:v>
                </c:pt>
                <c:pt idx="7864">
                  <c:v>0</c:v>
                </c:pt>
                <c:pt idx="7865">
                  <c:v>0</c:v>
                </c:pt>
                <c:pt idx="7866">
                  <c:v>0</c:v>
                </c:pt>
                <c:pt idx="7867">
                  <c:v>0</c:v>
                </c:pt>
                <c:pt idx="7868">
                  <c:v>0</c:v>
                </c:pt>
                <c:pt idx="7869">
                  <c:v>0</c:v>
                </c:pt>
                <c:pt idx="7870">
                  <c:v>0</c:v>
                </c:pt>
                <c:pt idx="7871">
                  <c:v>0</c:v>
                </c:pt>
                <c:pt idx="7872">
                  <c:v>0</c:v>
                </c:pt>
                <c:pt idx="7873">
                  <c:v>0</c:v>
                </c:pt>
                <c:pt idx="7874">
                  <c:v>0</c:v>
                </c:pt>
                <c:pt idx="7875">
                  <c:v>0</c:v>
                </c:pt>
                <c:pt idx="7876">
                  <c:v>0</c:v>
                </c:pt>
                <c:pt idx="7877">
                  <c:v>0</c:v>
                </c:pt>
                <c:pt idx="7878">
                  <c:v>0</c:v>
                </c:pt>
                <c:pt idx="7879">
                  <c:v>0</c:v>
                </c:pt>
                <c:pt idx="7880">
                  <c:v>0</c:v>
                </c:pt>
                <c:pt idx="7881">
                  <c:v>0</c:v>
                </c:pt>
                <c:pt idx="7882">
                  <c:v>0</c:v>
                </c:pt>
                <c:pt idx="7883">
                  <c:v>0</c:v>
                </c:pt>
                <c:pt idx="7884">
                  <c:v>0</c:v>
                </c:pt>
                <c:pt idx="7885">
                  <c:v>0</c:v>
                </c:pt>
                <c:pt idx="7886">
                  <c:v>0</c:v>
                </c:pt>
                <c:pt idx="7887">
                  <c:v>0</c:v>
                </c:pt>
                <c:pt idx="7888">
                  <c:v>0</c:v>
                </c:pt>
                <c:pt idx="7889">
                  <c:v>0</c:v>
                </c:pt>
                <c:pt idx="7890">
                  <c:v>0</c:v>
                </c:pt>
                <c:pt idx="7891">
                  <c:v>0</c:v>
                </c:pt>
                <c:pt idx="7892">
                  <c:v>0</c:v>
                </c:pt>
                <c:pt idx="7893">
                  <c:v>0</c:v>
                </c:pt>
                <c:pt idx="7894">
                  <c:v>0</c:v>
                </c:pt>
                <c:pt idx="7895">
                  <c:v>0</c:v>
                </c:pt>
                <c:pt idx="7896">
                  <c:v>0</c:v>
                </c:pt>
                <c:pt idx="7897">
                  <c:v>0</c:v>
                </c:pt>
                <c:pt idx="7898">
                  <c:v>0</c:v>
                </c:pt>
                <c:pt idx="7899">
                  <c:v>0</c:v>
                </c:pt>
                <c:pt idx="7900">
                  <c:v>0</c:v>
                </c:pt>
                <c:pt idx="7901">
                  <c:v>0</c:v>
                </c:pt>
                <c:pt idx="7902">
                  <c:v>0</c:v>
                </c:pt>
                <c:pt idx="7903">
                  <c:v>0</c:v>
                </c:pt>
                <c:pt idx="7904">
                  <c:v>0</c:v>
                </c:pt>
                <c:pt idx="7905">
                  <c:v>0</c:v>
                </c:pt>
                <c:pt idx="7906">
                  <c:v>0</c:v>
                </c:pt>
                <c:pt idx="7907">
                  <c:v>0</c:v>
                </c:pt>
                <c:pt idx="7908">
                  <c:v>0</c:v>
                </c:pt>
                <c:pt idx="7909">
                  <c:v>0</c:v>
                </c:pt>
                <c:pt idx="7910">
                  <c:v>0</c:v>
                </c:pt>
                <c:pt idx="7911">
                  <c:v>0</c:v>
                </c:pt>
                <c:pt idx="7912">
                  <c:v>0</c:v>
                </c:pt>
                <c:pt idx="7913">
                  <c:v>0</c:v>
                </c:pt>
                <c:pt idx="7914">
                  <c:v>0</c:v>
                </c:pt>
                <c:pt idx="7915">
                  <c:v>0</c:v>
                </c:pt>
                <c:pt idx="7916">
                  <c:v>0</c:v>
                </c:pt>
                <c:pt idx="7917">
                  <c:v>0</c:v>
                </c:pt>
                <c:pt idx="7918">
                  <c:v>0</c:v>
                </c:pt>
                <c:pt idx="7919">
                  <c:v>0</c:v>
                </c:pt>
                <c:pt idx="7920">
                  <c:v>0</c:v>
                </c:pt>
                <c:pt idx="7921">
                  <c:v>0</c:v>
                </c:pt>
                <c:pt idx="7922">
                  <c:v>0</c:v>
                </c:pt>
                <c:pt idx="7923">
                  <c:v>0</c:v>
                </c:pt>
                <c:pt idx="7924">
                  <c:v>0</c:v>
                </c:pt>
                <c:pt idx="7925">
                  <c:v>0</c:v>
                </c:pt>
                <c:pt idx="7926">
                  <c:v>0</c:v>
                </c:pt>
                <c:pt idx="7927">
                  <c:v>0</c:v>
                </c:pt>
                <c:pt idx="7928">
                  <c:v>0</c:v>
                </c:pt>
                <c:pt idx="7929">
                  <c:v>0</c:v>
                </c:pt>
                <c:pt idx="7930">
                  <c:v>0</c:v>
                </c:pt>
                <c:pt idx="7931">
                  <c:v>0</c:v>
                </c:pt>
                <c:pt idx="7932">
                  <c:v>0</c:v>
                </c:pt>
                <c:pt idx="7933">
                  <c:v>0</c:v>
                </c:pt>
                <c:pt idx="7934">
                  <c:v>0</c:v>
                </c:pt>
                <c:pt idx="7935">
                  <c:v>0</c:v>
                </c:pt>
                <c:pt idx="7936">
                  <c:v>0</c:v>
                </c:pt>
                <c:pt idx="7937">
                  <c:v>0</c:v>
                </c:pt>
                <c:pt idx="7938">
                  <c:v>0</c:v>
                </c:pt>
                <c:pt idx="7939">
                  <c:v>0</c:v>
                </c:pt>
                <c:pt idx="7940">
                  <c:v>0</c:v>
                </c:pt>
                <c:pt idx="7941">
                  <c:v>0</c:v>
                </c:pt>
                <c:pt idx="7942">
                  <c:v>0</c:v>
                </c:pt>
                <c:pt idx="7943">
                  <c:v>0</c:v>
                </c:pt>
                <c:pt idx="7944">
                  <c:v>0</c:v>
                </c:pt>
                <c:pt idx="7945">
                  <c:v>0</c:v>
                </c:pt>
                <c:pt idx="7946">
                  <c:v>10.87078463098991</c:v>
                </c:pt>
                <c:pt idx="7947">
                  <c:v>12.060760148777208</c:v>
                </c:pt>
                <c:pt idx="7948">
                  <c:v>11.61232751753152</c:v>
                </c:pt>
                <c:pt idx="7949">
                  <c:v>12.045489049390143</c:v>
                </c:pt>
                <c:pt idx="7950">
                  <c:v>11.468194657305897</c:v>
                </c:pt>
                <c:pt idx="7951">
                  <c:v>11.700745218656332</c:v>
                </c:pt>
                <c:pt idx="7952">
                  <c:v>11.933577615539285</c:v>
                </c:pt>
                <c:pt idx="7953">
                  <c:v>12.515703665919222</c:v>
                </c:pt>
                <c:pt idx="7954">
                  <c:v>12.155911977391009</c:v>
                </c:pt>
                <c:pt idx="7955">
                  <c:v>11.815605306680279</c:v>
                </c:pt>
                <c:pt idx="7956">
                  <c:v>11.697348905719952</c:v>
                </c:pt>
                <c:pt idx="7957">
                  <c:v>11.896694025346525</c:v>
                </c:pt>
                <c:pt idx="7958">
                  <c:v>11.772476202357991</c:v>
                </c:pt>
                <c:pt idx="7959">
                  <c:v>12.850763033546849</c:v>
                </c:pt>
                <c:pt idx="7960">
                  <c:v>11.422985435928284</c:v>
                </c:pt>
                <c:pt idx="7961">
                  <c:v>11.896694025346525</c:v>
                </c:pt>
                <c:pt idx="7962">
                  <c:v>12.340619516246862</c:v>
                </c:pt>
                <c:pt idx="7963">
                  <c:v>12.63575624534147</c:v>
                </c:pt>
                <c:pt idx="7964">
                  <c:v>13.996764235819652</c:v>
                </c:pt>
                <c:pt idx="7965">
                  <c:v>13.84198905499162</c:v>
                </c:pt>
                <c:pt idx="7966">
                  <c:v>13.845811790429725</c:v>
                </c:pt>
                <c:pt idx="7967">
                  <c:v>14.737528456473351</c:v>
                </c:pt>
                <c:pt idx="7968">
                  <c:v>14.337270733078629</c:v>
                </c:pt>
                <c:pt idx="7969">
                  <c:v>15.949761974473974</c:v>
                </c:pt>
                <c:pt idx="7970">
                  <c:v>15.797631312145494</c:v>
                </c:pt>
                <c:pt idx="7971">
                  <c:v>16.6506519502333</c:v>
                </c:pt>
                <c:pt idx="7972">
                  <c:v>16.279806281620079</c:v>
                </c:pt>
                <c:pt idx="7973">
                  <c:v>16.051064733582631</c:v>
                </c:pt>
                <c:pt idx="7974">
                  <c:v>17.344951129455875</c:v>
                </c:pt>
                <c:pt idx="7975">
                  <c:v>15.957504202572943</c:v>
                </c:pt>
                <c:pt idx="7976">
                  <c:v>16.10567961442489</c:v>
                </c:pt>
                <c:pt idx="7977">
                  <c:v>16.001521592954266</c:v>
                </c:pt>
                <c:pt idx="7978">
                  <c:v>17.30756511949096</c:v>
                </c:pt>
                <c:pt idx="7979">
                  <c:v>16.001521592954266</c:v>
                </c:pt>
                <c:pt idx="7980">
                  <c:v>14.648206163090807</c:v>
                </c:pt>
                <c:pt idx="7981">
                  <c:v>15.267517109760769</c:v>
                </c:pt>
                <c:pt idx="7982">
                  <c:v>15.274848661652138</c:v>
                </c:pt>
                <c:pt idx="7983">
                  <c:v>14.762075184089797</c:v>
                </c:pt>
                <c:pt idx="7984">
                  <c:v>15.360125302342771</c:v>
                </c:pt>
                <c:pt idx="7985">
                  <c:v>15.804009482142417</c:v>
                </c:pt>
                <c:pt idx="7986">
                  <c:v>15.804009482142417</c:v>
                </c:pt>
                <c:pt idx="7987">
                  <c:v>15.31207119553067</c:v>
                </c:pt>
                <c:pt idx="7988">
                  <c:v>14.306879578358201</c:v>
                </c:pt>
                <c:pt idx="7989">
                  <c:v>14.537728900135734</c:v>
                </c:pt>
                <c:pt idx="7990">
                  <c:v>14.822348982816509</c:v>
                </c:pt>
                <c:pt idx="7991">
                  <c:v>14.772388227797903</c:v>
                </c:pt>
                <c:pt idx="7992">
                  <c:v>14.745503920696441</c:v>
                </c:pt>
                <c:pt idx="7993">
                  <c:v>16.460874907883483</c:v>
                </c:pt>
                <c:pt idx="7994">
                  <c:v>15.658994769373635</c:v>
                </c:pt>
                <c:pt idx="7995">
                  <c:v>16.375374777512263</c:v>
                </c:pt>
                <c:pt idx="7996">
                  <c:v>16.692806986324758</c:v>
                </c:pt>
                <c:pt idx="7997">
                  <c:v>17.27912911969862</c:v>
                </c:pt>
                <c:pt idx="7998">
                  <c:v>18.302917402250618</c:v>
                </c:pt>
                <c:pt idx="7999">
                  <c:v>16.937907916317648</c:v>
                </c:pt>
                <c:pt idx="8000">
                  <c:v>17.112886558861149</c:v>
                </c:pt>
                <c:pt idx="8001">
                  <c:v>17.319858393163649</c:v>
                </c:pt>
                <c:pt idx="8002">
                  <c:v>17.095582306298553</c:v>
                </c:pt>
                <c:pt idx="8003">
                  <c:v>17.095582306298553</c:v>
                </c:pt>
                <c:pt idx="8004">
                  <c:v>16.716431376280365</c:v>
                </c:pt>
                <c:pt idx="8005">
                  <c:v>16.205260614912579</c:v>
                </c:pt>
                <c:pt idx="8006">
                  <c:v>16.631568823507369</c:v>
                </c:pt>
                <c:pt idx="8007">
                  <c:v>16.5078285844832</c:v>
                </c:pt>
                <c:pt idx="8008">
                  <c:v>16.864576349022169</c:v>
                </c:pt>
                <c:pt idx="8009">
                  <c:v>16.797236304149724</c:v>
                </c:pt>
                <c:pt idx="8010">
                  <c:v>18.342054033958494</c:v>
                </c:pt>
                <c:pt idx="8011">
                  <c:v>18.204088220109394</c:v>
                </c:pt>
                <c:pt idx="8012">
                  <c:v>18.179022746969178</c:v>
                </c:pt>
                <c:pt idx="8013">
                  <c:v>17.253160172022714</c:v>
                </c:pt>
                <c:pt idx="8014">
                  <c:v>15.976530088724402</c:v>
                </c:pt>
                <c:pt idx="8015">
                  <c:v>14.815560914637455</c:v>
                </c:pt>
                <c:pt idx="8016">
                  <c:v>13.055005066123572</c:v>
                </c:pt>
                <c:pt idx="8017">
                  <c:v>13.163452500266903</c:v>
                </c:pt>
                <c:pt idx="8018">
                  <c:v>13.055005066123572</c:v>
                </c:pt>
                <c:pt idx="8019">
                  <c:v>13.055306743321038</c:v>
                </c:pt>
                <c:pt idx="8020">
                  <c:v>12.945859024554339</c:v>
                </c:pt>
                <c:pt idx="8021">
                  <c:v>13.105766945525268</c:v>
                </c:pt>
                <c:pt idx="8022">
                  <c:v>13.055005066123572</c:v>
                </c:pt>
                <c:pt idx="8023">
                  <c:v>13.055005066123572</c:v>
                </c:pt>
                <c:pt idx="8024">
                  <c:v>12.887973727259121</c:v>
                </c:pt>
                <c:pt idx="8025">
                  <c:v>13.049586731614552</c:v>
                </c:pt>
                <c:pt idx="8026">
                  <c:v>12.721285138787312</c:v>
                </c:pt>
                <c:pt idx="8027">
                  <c:v>12.783216238026784</c:v>
                </c:pt>
                <c:pt idx="8028">
                  <c:v>12.892772489066493</c:v>
                </c:pt>
                <c:pt idx="8029">
                  <c:v>12.734976717009395</c:v>
                </c:pt>
                <c:pt idx="8030">
                  <c:v>12.798149898838766</c:v>
                </c:pt>
                <c:pt idx="8031">
                  <c:v>12.578265871606225</c:v>
                </c:pt>
                <c:pt idx="8032">
                  <c:v>12.895817425197638</c:v>
                </c:pt>
                <c:pt idx="8033">
                  <c:v>13.095913240533354</c:v>
                </c:pt>
                <c:pt idx="8034">
                  <c:v>13.265949367451933</c:v>
                </c:pt>
                <c:pt idx="8035">
                  <c:v>13.840212793120431</c:v>
                </c:pt>
                <c:pt idx="8036">
                  <c:v>13.617059510690845</c:v>
                </c:pt>
                <c:pt idx="8037">
                  <c:v>13.25209247310651</c:v>
                </c:pt>
                <c:pt idx="8038">
                  <c:v>13.123071690509411</c:v>
                </c:pt>
                <c:pt idx="8039">
                  <c:v>13.230206851947452</c:v>
                </c:pt>
                <c:pt idx="8040">
                  <c:v>12.277603442214883</c:v>
                </c:pt>
                <c:pt idx="8041">
                  <c:v>12.946160701751504</c:v>
                </c:pt>
                <c:pt idx="8042">
                  <c:v>13.478434305899771</c:v>
                </c:pt>
                <c:pt idx="8043">
                  <c:v>16.847991671799985</c:v>
                </c:pt>
                <c:pt idx="8044">
                  <c:v>17.413015033411156</c:v>
                </c:pt>
                <c:pt idx="8045">
                  <c:v>17.297792321449947</c:v>
                </c:pt>
                <c:pt idx="8046">
                  <c:v>18.762902585857326</c:v>
                </c:pt>
                <c:pt idx="8047">
                  <c:v>18.975472680238461</c:v>
                </c:pt>
                <c:pt idx="8048">
                  <c:v>18.790221959818741</c:v>
                </c:pt>
                <c:pt idx="8049">
                  <c:v>18.199746017955981</c:v>
                </c:pt>
                <c:pt idx="8050">
                  <c:v>18.585399008973354</c:v>
                </c:pt>
                <c:pt idx="8051">
                  <c:v>17.921467160993402</c:v>
                </c:pt>
                <c:pt idx="8052">
                  <c:v>17.401818318650296</c:v>
                </c:pt>
                <c:pt idx="8053">
                  <c:v>16.854159967788043</c:v>
                </c:pt>
                <c:pt idx="8054">
                  <c:v>16.351698588491793</c:v>
                </c:pt>
                <c:pt idx="8055">
                  <c:v>15.219714836437722</c:v>
                </c:pt>
                <c:pt idx="8056">
                  <c:v>15.391793618273288</c:v>
                </c:pt>
                <c:pt idx="8057">
                  <c:v>15.61848790244076</c:v>
                </c:pt>
                <c:pt idx="8058">
                  <c:v>14.702860153990727</c:v>
                </c:pt>
                <c:pt idx="8059">
                  <c:v>15.626412109359427</c:v>
                </c:pt>
                <c:pt idx="8060">
                  <c:v>15.725177900762223</c:v>
                </c:pt>
                <c:pt idx="8061">
                  <c:v>15.726121792495411</c:v>
                </c:pt>
                <c:pt idx="8062">
                  <c:v>16.128858594865186</c:v>
                </c:pt>
                <c:pt idx="8063">
                  <c:v>16.271193584958336</c:v>
                </c:pt>
                <c:pt idx="8064">
                  <c:v>16.603223117049048</c:v>
                </c:pt>
                <c:pt idx="8065">
                  <c:v>16.672039712001457</c:v>
                </c:pt>
                <c:pt idx="8066">
                  <c:v>16.368664855599551</c:v>
                </c:pt>
                <c:pt idx="8067">
                  <c:v>16.427843425429508</c:v>
                </c:pt>
                <c:pt idx="8068">
                  <c:v>16.631568823507369</c:v>
                </c:pt>
                <c:pt idx="8069">
                  <c:v>16.631568823507369</c:v>
                </c:pt>
                <c:pt idx="8070">
                  <c:v>16.524977255574381</c:v>
                </c:pt>
                <c:pt idx="8071">
                  <c:v>16.779610259564006</c:v>
                </c:pt>
                <c:pt idx="8072">
                  <c:v>16.574482483432135</c:v>
                </c:pt>
                <c:pt idx="8073">
                  <c:v>16.363124725192225</c:v>
                </c:pt>
                <c:pt idx="8074">
                  <c:v>16.376393380742961</c:v>
                </c:pt>
                <c:pt idx="8075">
                  <c:v>15.63539486260399</c:v>
                </c:pt>
                <c:pt idx="8076">
                  <c:v>14.798732696410166</c:v>
                </c:pt>
                <c:pt idx="8077">
                  <c:v>15.51404564561059</c:v>
                </c:pt>
                <c:pt idx="8078">
                  <c:v>14.473359996042715</c:v>
                </c:pt>
                <c:pt idx="8079">
                  <c:v>13.840212793120431</c:v>
                </c:pt>
                <c:pt idx="8080">
                  <c:v>12.562604799335627</c:v>
                </c:pt>
                <c:pt idx="8081">
                  <c:v>12.783216238026784</c:v>
                </c:pt>
                <c:pt idx="8082">
                  <c:v>14.099193841276884</c:v>
                </c:pt>
                <c:pt idx="8083">
                  <c:v>13.648112875909991</c:v>
                </c:pt>
                <c:pt idx="8084">
                  <c:v>13.75256091191152</c:v>
                </c:pt>
                <c:pt idx="8085">
                  <c:v>13.275517343560011</c:v>
                </c:pt>
                <c:pt idx="8086">
                  <c:v>13.381810136326269</c:v>
                </c:pt>
                <c:pt idx="8087">
                  <c:v>12.833817094223312</c:v>
                </c:pt>
                <c:pt idx="8088">
                  <c:v>12.676158771471821</c:v>
                </c:pt>
                <c:pt idx="8089">
                  <c:v>12.126760779161058</c:v>
                </c:pt>
                <c:pt idx="8090">
                  <c:v>12.58052103672085</c:v>
                </c:pt>
                <c:pt idx="8091">
                  <c:v>12.515703665919222</c:v>
                </c:pt>
                <c:pt idx="8092">
                  <c:v>12.555338128150211</c:v>
                </c:pt>
                <c:pt idx="8093">
                  <c:v>12.831320249251053</c:v>
                </c:pt>
                <c:pt idx="8094">
                  <c:v>12.391022642841158</c:v>
                </c:pt>
                <c:pt idx="8095">
                  <c:v>12.277603442214883</c:v>
                </c:pt>
                <c:pt idx="8096">
                  <c:v>12.610241407420574</c:v>
                </c:pt>
                <c:pt idx="8097">
                  <c:v>12.225891395573905</c:v>
                </c:pt>
                <c:pt idx="8098">
                  <c:v>11.93012165797496</c:v>
                </c:pt>
                <c:pt idx="8099">
                  <c:v>12.422447017000998</c:v>
                </c:pt>
                <c:pt idx="8100">
                  <c:v>13.080883396029412</c:v>
                </c:pt>
                <c:pt idx="8101">
                  <c:v>13.056436283621638</c:v>
                </c:pt>
                <c:pt idx="8102">
                  <c:v>13.971631188504841</c:v>
                </c:pt>
                <c:pt idx="8103">
                  <c:v>14.466506266667285</c:v>
                </c:pt>
                <c:pt idx="8104">
                  <c:v>14.068099893420996</c:v>
                </c:pt>
                <c:pt idx="8105">
                  <c:v>13.791428071361885</c:v>
                </c:pt>
                <c:pt idx="8106">
                  <c:v>14.405656994004335</c:v>
                </c:pt>
                <c:pt idx="8107">
                  <c:v>14.1869951112603</c:v>
                </c:pt>
                <c:pt idx="8108">
                  <c:v>14.508959924314169</c:v>
                </c:pt>
                <c:pt idx="8109">
                  <c:v>14.419655700794635</c:v>
                </c:pt>
                <c:pt idx="8110">
                  <c:v>14.504749132792947</c:v>
                </c:pt>
                <c:pt idx="8111">
                  <c:v>14.745503920696441</c:v>
                </c:pt>
                <c:pt idx="8112">
                  <c:v>15.675858928559293</c:v>
                </c:pt>
                <c:pt idx="8113">
                  <c:v>16.4117084154427</c:v>
                </c:pt>
                <c:pt idx="8114">
                  <c:v>15.208671861477319</c:v>
                </c:pt>
                <c:pt idx="8115">
                  <c:v>17.264819968370926</c:v>
                </c:pt>
                <c:pt idx="8116">
                  <c:v>17.519220152136615</c:v>
                </c:pt>
                <c:pt idx="8117">
                  <c:v>17.19720741489062</c:v>
                </c:pt>
                <c:pt idx="8118">
                  <c:v>17.550660245840302</c:v>
                </c:pt>
                <c:pt idx="8119">
                  <c:v>18.326741311746517</c:v>
                </c:pt>
                <c:pt idx="8120">
                  <c:v>18.296093082723193</c:v>
                </c:pt>
                <c:pt idx="8121">
                  <c:v>18.034003864817997</c:v>
                </c:pt>
                <c:pt idx="8122">
                  <c:v>18.550613079149372</c:v>
                </c:pt>
                <c:pt idx="8123">
                  <c:v>18.505571313898795</c:v>
                </c:pt>
                <c:pt idx="8124">
                  <c:v>17.858202022599823</c:v>
                </c:pt>
                <c:pt idx="8125">
                  <c:v>17.189188553174475</c:v>
                </c:pt>
                <c:pt idx="8126">
                  <c:v>16.617474313076315</c:v>
                </c:pt>
                <c:pt idx="8127">
                  <c:v>17.535223352209425</c:v>
                </c:pt>
                <c:pt idx="8128">
                  <c:v>17.138291298153757</c:v>
                </c:pt>
                <c:pt idx="8129">
                  <c:v>15.598618292347963</c:v>
                </c:pt>
                <c:pt idx="8130">
                  <c:v>16.341827077102494</c:v>
                </c:pt>
                <c:pt idx="8131">
                  <c:v>16.805679707241609</c:v>
                </c:pt>
                <c:pt idx="8132">
                  <c:v>16.723206287950525</c:v>
                </c:pt>
                <c:pt idx="8133">
                  <c:v>17.165406056978931</c:v>
                </c:pt>
                <c:pt idx="8134">
                  <c:v>16.968429839427898</c:v>
                </c:pt>
                <c:pt idx="8135">
                  <c:v>17.479219693987552</c:v>
                </c:pt>
                <c:pt idx="8136">
                  <c:v>16.839397317126526</c:v>
                </c:pt>
                <c:pt idx="8137">
                  <c:v>17.012424169372242</c:v>
                </c:pt>
                <c:pt idx="8138">
                  <c:v>16.354598720799466</c:v>
                </c:pt>
                <c:pt idx="8139">
                  <c:v>15.82810161353202</c:v>
                </c:pt>
                <c:pt idx="8140">
                  <c:v>16.218232028110275</c:v>
                </c:pt>
                <c:pt idx="8141">
                  <c:v>16.045716090717107</c:v>
                </c:pt>
                <c:pt idx="8142">
                  <c:v>15.70788344272581</c:v>
                </c:pt>
                <c:pt idx="8143">
                  <c:v>15.671987647653783</c:v>
                </c:pt>
                <c:pt idx="8144">
                  <c:v>15.198253918379024</c:v>
                </c:pt>
                <c:pt idx="8145">
                  <c:v>14.867991408316268</c:v>
                </c:pt>
                <c:pt idx="8146">
                  <c:v>13.941164337247606</c:v>
                </c:pt>
                <c:pt idx="8147">
                  <c:v>13.1547269587548</c:v>
                </c:pt>
                <c:pt idx="8148">
                  <c:v>12.513124120263896</c:v>
                </c:pt>
                <c:pt idx="8149">
                  <c:v>12.758887118692826</c:v>
                </c:pt>
                <c:pt idx="8150">
                  <c:v>11.518600112639332</c:v>
                </c:pt>
                <c:pt idx="8151">
                  <c:v>11.156729986884333</c:v>
                </c:pt>
                <c:pt idx="8152">
                  <c:v>0</c:v>
                </c:pt>
                <c:pt idx="8153">
                  <c:v>0</c:v>
                </c:pt>
                <c:pt idx="8154">
                  <c:v>11.223560193471545</c:v>
                </c:pt>
                <c:pt idx="8155">
                  <c:v>10.860091785038071</c:v>
                </c:pt>
                <c:pt idx="8156">
                  <c:v>0</c:v>
                </c:pt>
                <c:pt idx="8157">
                  <c:v>0</c:v>
                </c:pt>
                <c:pt idx="8158">
                  <c:v>0</c:v>
                </c:pt>
                <c:pt idx="8159">
                  <c:v>0</c:v>
                </c:pt>
                <c:pt idx="8160">
                  <c:v>0</c:v>
                </c:pt>
                <c:pt idx="8161">
                  <c:v>0</c:v>
                </c:pt>
                <c:pt idx="8162">
                  <c:v>0</c:v>
                </c:pt>
                <c:pt idx="8163">
                  <c:v>0</c:v>
                </c:pt>
                <c:pt idx="8164">
                  <c:v>0</c:v>
                </c:pt>
                <c:pt idx="8165">
                  <c:v>0</c:v>
                </c:pt>
                <c:pt idx="8166">
                  <c:v>0</c:v>
                </c:pt>
                <c:pt idx="8167">
                  <c:v>0</c:v>
                </c:pt>
                <c:pt idx="8168">
                  <c:v>0</c:v>
                </c:pt>
                <c:pt idx="8169">
                  <c:v>0</c:v>
                </c:pt>
                <c:pt idx="8170">
                  <c:v>0</c:v>
                </c:pt>
                <c:pt idx="8171">
                  <c:v>0</c:v>
                </c:pt>
                <c:pt idx="8172">
                  <c:v>0</c:v>
                </c:pt>
                <c:pt idx="8173">
                  <c:v>0</c:v>
                </c:pt>
                <c:pt idx="8174">
                  <c:v>0</c:v>
                </c:pt>
                <c:pt idx="8175">
                  <c:v>0</c:v>
                </c:pt>
                <c:pt idx="8176">
                  <c:v>0</c:v>
                </c:pt>
                <c:pt idx="8177">
                  <c:v>0</c:v>
                </c:pt>
                <c:pt idx="8178">
                  <c:v>0</c:v>
                </c:pt>
                <c:pt idx="8179">
                  <c:v>0</c:v>
                </c:pt>
                <c:pt idx="8180">
                  <c:v>0</c:v>
                </c:pt>
                <c:pt idx="8181">
                  <c:v>0</c:v>
                </c:pt>
                <c:pt idx="8182">
                  <c:v>0</c:v>
                </c:pt>
                <c:pt idx="8183">
                  <c:v>0</c:v>
                </c:pt>
                <c:pt idx="8184">
                  <c:v>0</c:v>
                </c:pt>
                <c:pt idx="8185">
                  <c:v>0</c:v>
                </c:pt>
                <c:pt idx="8186">
                  <c:v>0</c:v>
                </c:pt>
                <c:pt idx="8187">
                  <c:v>0</c:v>
                </c:pt>
                <c:pt idx="8188">
                  <c:v>0</c:v>
                </c:pt>
                <c:pt idx="8189">
                  <c:v>0</c:v>
                </c:pt>
                <c:pt idx="8190">
                  <c:v>0</c:v>
                </c:pt>
                <c:pt idx="8191">
                  <c:v>0</c:v>
                </c:pt>
                <c:pt idx="8192">
                  <c:v>11.430110677071522</c:v>
                </c:pt>
                <c:pt idx="8193">
                  <c:v>12.403732005051559</c:v>
                </c:pt>
                <c:pt idx="8194">
                  <c:v>12.94343747835345</c:v>
                </c:pt>
                <c:pt idx="8195">
                  <c:v>13.149529391316316</c:v>
                </c:pt>
                <c:pt idx="8196">
                  <c:v>13.157667540835831</c:v>
                </c:pt>
                <c:pt idx="8197">
                  <c:v>15.409975767208797</c:v>
                </c:pt>
                <c:pt idx="8198">
                  <c:v>16.559150213824577</c:v>
                </c:pt>
                <c:pt idx="8199">
                  <c:v>16.32931532268071</c:v>
                </c:pt>
                <c:pt idx="8200">
                  <c:v>17.173189958034236</c:v>
                </c:pt>
                <c:pt idx="8201">
                  <c:v>16.287527167855909</c:v>
                </c:pt>
                <c:pt idx="8202">
                  <c:v>16.089712726152321</c:v>
                </c:pt>
                <c:pt idx="8203">
                  <c:v>15.666378952618452</c:v>
                </c:pt>
                <c:pt idx="8204">
                  <c:v>15.86635773602387</c:v>
                </c:pt>
                <c:pt idx="8205">
                  <c:v>15.926610891844437</c:v>
                </c:pt>
                <c:pt idx="8206">
                  <c:v>15.842861380091895</c:v>
                </c:pt>
                <c:pt idx="8207">
                  <c:v>15.287253011604108</c:v>
                </c:pt>
                <c:pt idx="8208">
                  <c:v>15.311815735462824</c:v>
                </c:pt>
                <c:pt idx="8209">
                  <c:v>14.992761491872763</c:v>
                </c:pt>
                <c:pt idx="8210">
                  <c:v>14.854556558524065</c:v>
                </c:pt>
                <c:pt idx="8211">
                  <c:v>15.481985880736191</c:v>
                </c:pt>
                <c:pt idx="8212">
                  <c:v>16.102940157357118</c:v>
                </c:pt>
                <c:pt idx="8213">
                  <c:v>16.443459927202788</c:v>
                </c:pt>
                <c:pt idx="8214">
                  <c:v>15.743747972802717</c:v>
                </c:pt>
                <c:pt idx="8215">
                  <c:v>16.140948279163755</c:v>
                </c:pt>
                <c:pt idx="8216">
                  <c:v>16.443459927202788</c:v>
                </c:pt>
                <c:pt idx="8217">
                  <c:v>16.422853825423744</c:v>
                </c:pt>
                <c:pt idx="8218">
                  <c:v>16.120233900011005</c:v>
                </c:pt>
                <c:pt idx="8219">
                  <c:v>17.088079575080631</c:v>
                </c:pt>
                <c:pt idx="8220">
                  <c:v>17.584279095539536</c:v>
                </c:pt>
                <c:pt idx="8221">
                  <c:v>17.177985057716157</c:v>
                </c:pt>
                <c:pt idx="8222">
                  <c:v>15.454536860306906</c:v>
                </c:pt>
                <c:pt idx="8223">
                  <c:v>16.610165843816358</c:v>
                </c:pt>
                <c:pt idx="8224">
                  <c:v>16.31455603697006</c:v>
                </c:pt>
                <c:pt idx="8225">
                  <c:v>16.185395713674595</c:v>
                </c:pt>
                <c:pt idx="8226">
                  <c:v>16.509828699824041</c:v>
                </c:pt>
                <c:pt idx="8227">
                  <c:v>16.902990287422618</c:v>
                </c:pt>
                <c:pt idx="8228">
                  <c:v>17.161225857005522</c:v>
                </c:pt>
                <c:pt idx="8229">
                  <c:v>17.552208511537874</c:v>
                </c:pt>
                <c:pt idx="8230">
                  <c:v>17.744697397452065</c:v>
                </c:pt>
                <c:pt idx="8231">
                  <c:v>18.062631009002786</c:v>
                </c:pt>
                <c:pt idx="8232">
                  <c:v>17.921467160993402</c:v>
                </c:pt>
                <c:pt idx="8233">
                  <c:v>18.263883482991844</c:v>
                </c:pt>
                <c:pt idx="8234">
                  <c:v>18.096860776695472</c:v>
                </c:pt>
                <c:pt idx="8235">
                  <c:v>17.910579332364826</c:v>
                </c:pt>
                <c:pt idx="8236">
                  <c:v>17.866435498026373</c:v>
                </c:pt>
                <c:pt idx="8237">
                  <c:v>18.319297460853711</c:v>
                </c:pt>
                <c:pt idx="8238">
                  <c:v>18.171155221083204</c:v>
                </c:pt>
                <c:pt idx="8239">
                  <c:v>18.424940936380345</c:v>
                </c:pt>
                <c:pt idx="8240">
                  <c:v>18.363277499440848</c:v>
                </c:pt>
                <c:pt idx="8241">
                  <c:v>18.047643410359992</c:v>
                </c:pt>
                <c:pt idx="8242">
                  <c:v>17.665459471825887</c:v>
                </c:pt>
                <c:pt idx="8243">
                  <c:v>16.132252116494065</c:v>
                </c:pt>
                <c:pt idx="8244">
                  <c:v>15.254813070491478</c:v>
                </c:pt>
                <c:pt idx="8245">
                  <c:v>15.836693684372101</c:v>
                </c:pt>
                <c:pt idx="8246">
                  <c:v>15.659339782282828</c:v>
                </c:pt>
                <c:pt idx="8247">
                  <c:v>14.498697919191526</c:v>
                </c:pt>
                <c:pt idx="8248">
                  <c:v>15.769753423938283</c:v>
                </c:pt>
                <c:pt idx="8249">
                  <c:v>15.51404564561059</c:v>
                </c:pt>
                <c:pt idx="8250">
                  <c:v>15.486479217461586</c:v>
                </c:pt>
                <c:pt idx="8251">
                  <c:v>15.788950511024179</c:v>
                </c:pt>
                <c:pt idx="8252">
                  <c:v>15.114963513563749</c:v>
                </c:pt>
                <c:pt idx="8253">
                  <c:v>15.290585818636924</c:v>
                </c:pt>
                <c:pt idx="8254">
                  <c:v>14.73370650518234</c:v>
                </c:pt>
                <c:pt idx="8255">
                  <c:v>15.179017069908291</c:v>
                </c:pt>
                <c:pt idx="8256">
                  <c:v>15.662845639638343</c:v>
                </c:pt>
                <c:pt idx="8257">
                  <c:v>15.382326827801831</c:v>
                </c:pt>
                <c:pt idx="8258">
                  <c:v>15.198253918379024</c:v>
                </c:pt>
                <c:pt idx="8259">
                  <c:v>14.827329809274049</c:v>
                </c:pt>
                <c:pt idx="8260">
                  <c:v>12.922783535063829</c:v>
                </c:pt>
                <c:pt idx="8261">
                  <c:v>13.149529391316316</c:v>
                </c:pt>
                <c:pt idx="8262">
                  <c:v>13.474220690933068</c:v>
                </c:pt>
                <c:pt idx="8263">
                  <c:v>13.617059510690845</c:v>
                </c:pt>
                <c:pt idx="8264">
                  <c:v>13.70013792627179</c:v>
                </c:pt>
                <c:pt idx="8265">
                  <c:v>14.21357580936688</c:v>
                </c:pt>
                <c:pt idx="8266">
                  <c:v>14.16313523606056</c:v>
                </c:pt>
                <c:pt idx="8267">
                  <c:v>13.241655869817885</c:v>
                </c:pt>
                <c:pt idx="8268">
                  <c:v>13.767761810433944</c:v>
                </c:pt>
                <c:pt idx="8269">
                  <c:v>15.084451487332668</c:v>
                </c:pt>
                <c:pt idx="8270">
                  <c:v>16.31462023098824</c:v>
                </c:pt>
                <c:pt idx="8271">
                  <c:v>16.03840592094501</c:v>
                </c:pt>
                <c:pt idx="8272">
                  <c:v>15.585042394158565</c:v>
                </c:pt>
                <c:pt idx="8273">
                  <c:v>16.491769451273843</c:v>
                </c:pt>
                <c:pt idx="8274">
                  <c:v>16.065503452376845</c:v>
                </c:pt>
                <c:pt idx="8275">
                  <c:v>15.406004288195664</c:v>
                </c:pt>
                <c:pt idx="8276">
                  <c:v>15.159474025543267</c:v>
                </c:pt>
                <c:pt idx="8277">
                  <c:v>14.807352827118372</c:v>
                </c:pt>
                <c:pt idx="8278">
                  <c:v>14.922482614825768</c:v>
                </c:pt>
                <c:pt idx="8279">
                  <c:v>14.476046918773246</c:v>
                </c:pt>
                <c:pt idx="8280">
                  <c:v>15.11660911416881</c:v>
                </c:pt>
                <c:pt idx="8281">
                  <c:v>15.480617160991606</c:v>
                </c:pt>
                <c:pt idx="8282">
                  <c:v>15.117453367989775</c:v>
                </c:pt>
                <c:pt idx="8283">
                  <c:v>15.392161893235937</c:v>
                </c:pt>
                <c:pt idx="8284">
                  <c:v>14.772570279976035</c:v>
                </c:pt>
                <c:pt idx="8285">
                  <c:v>14.867521634172068</c:v>
                </c:pt>
                <c:pt idx="8286">
                  <c:v>14.437029428677448</c:v>
                </c:pt>
                <c:pt idx="8287">
                  <c:v>14.537728900135734</c:v>
                </c:pt>
                <c:pt idx="8288">
                  <c:v>13.671388503216161</c:v>
                </c:pt>
                <c:pt idx="8289">
                  <c:v>12.734976717009395</c:v>
                </c:pt>
                <c:pt idx="8290">
                  <c:v>12.466969637467134</c:v>
                </c:pt>
                <c:pt idx="8291">
                  <c:v>12.712506562307341</c:v>
                </c:pt>
                <c:pt idx="8292">
                  <c:v>12.745435179915269</c:v>
                </c:pt>
                <c:pt idx="8293">
                  <c:v>12.927898114013745</c:v>
                </c:pt>
                <c:pt idx="8294">
                  <c:v>12.895817425197638</c:v>
                </c:pt>
                <c:pt idx="8295">
                  <c:v>13.160436558999983</c:v>
                </c:pt>
                <c:pt idx="8296">
                  <c:v>13.501801167045896</c:v>
                </c:pt>
                <c:pt idx="8297">
                  <c:v>13.35373910450239</c:v>
                </c:pt>
                <c:pt idx="8298">
                  <c:v>13.186700047725173</c:v>
                </c:pt>
                <c:pt idx="8299">
                  <c:v>13.46292714498497</c:v>
                </c:pt>
                <c:pt idx="8300">
                  <c:v>13.503874220449179</c:v>
                </c:pt>
                <c:pt idx="8301">
                  <c:v>13.712072637919064</c:v>
                </c:pt>
                <c:pt idx="8302">
                  <c:v>13.799344522781283</c:v>
                </c:pt>
                <c:pt idx="8303">
                  <c:v>14.306314598716206</c:v>
                </c:pt>
                <c:pt idx="8304">
                  <c:v>14.003973136586195</c:v>
                </c:pt>
                <c:pt idx="8305">
                  <c:v>14.051109327432579</c:v>
                </c:pt>
                <c:pt idx="8306">
                  <c:v>14.152723690108983</c:v>
                </c:pt>
                <c:pt idx="8307">
                  <c:v>16.60540014448862</c:v>
                </c:pt>
                <c:pt idx="8308">
                  <c:v>16.465398667212163</c:v>
                </c:pt>
                <c:pt idx="8309">
                  <c:v>16.234527463207233</c:v>
                </c:pt>
                <c:pt idx="8310">
                  <c:v>16.077540207403317</c:v>
                </c:pt>
                <c:pt idx="8311">
                  <c:v>16.051064733582631</c:v>
                </c:pt>
                <c:pt idx="8312">
                  <c:v>16.473038900867994</c:v>
                </c:pt>
                <c:pt idx="8313">
                  <c:v>16.439043857614251</c:v>
                </c:pt>
                <c:pt idx="8314">
                  <c:v>16.703511818603179</c:v>
                </c:pt>
                <c:pt idx="8315">
                  <c:v>16.117392512609609</c:v>
                </c:pt>
                <c:pt idx="8316">
                  <c:v>17.874214642686283</c:v>
                </c:pt>
                <c:pt idx="8317">
                  <c:v>16.854159967788043</c:v>
                </c:pt>
                <c:pt idx="8318">
                  <c:v>16.366626321817257</c:v>
                </c:pt>
                <c:pt idx="8319">
                  <c:v>16.460985959743457</c:v>
                </c:pt>
                <c:pt idx="8320">
                  <c:v>16.805679707241609</c:v>
                </c:pt>
                <c:pt idx="8321">
                  <c:v>17.106400366821116</c:v>
                </c:pt>
                <c:pt idx="8322">
                  <c:v>16.608773161449097</c:v>
                </c:pt>
                <c:pt idx="8323">
                  <c:v>16.413528575401298</c:v>
                </c:pt>
                <c:pt idx="8324">
                  <c:v>16.614960002448548</c:v>
                </c:pt>
                <c:pt idx="8325">
                  <c:v>18.741500539601056</c:v>
                </c:pt>
                <c:pt idx="8326">
                  <c:v>17.306369812046743</c:v>
                </c:pt>
                <c:pt idx="8327">
                  <c:v>17.54903850944957</c:v>
                </c:pt>
                <c:pt idx="8328">
                  <c:v>18.120023004039833</c:v>
                </c:pt>
                <c:pt idx="8329">
                  <c:v>20.739583230285394</c:v>
                </c:pt>
                <c:pt idx="8330">
                  <c:v>18.880961342182704</c:v>
                </c:pt>
                <c:pt idx="8331">
                  <c:v>18.427986186670008</c:v>
                </c:pt>
                <c:pt idx="8332">
                  <c:v>19.63119696923771</c:v>
                </c:pt>
                <c:pt idx="8333">
                  <c:v>19.895043921751327</c:v>
                </c:pt>
                <c:pt idx="8334">
                  <c:v>19.63119696923771</c:v>
                </c:pt>
                <c:pt idx="8335">
                  <c:v>20.254137776683038</c:v>
                </c:pt>
                <c:pt idx="8336">
                  <c:v>21.120192336608156</c:v>
                </c:pt>
                <c:pt idx="8337">
                  <c:v>21.082982436973811</c:v>
                </c:pt>
                <c:pt idx="8338">
                  <c:v>21.278365976067587</c:v>
                </c:pt>
                <c:pt idx="8339">
                  <c:v>21.284516068565939</c:v>
                </c:pt>
                <c:pt idx="8340">
                  <c:v>21.527573272695442</c:v>
                </c:pt>
                <c:pt idx="8341">
                  <c:v>21.22717435918883</c:v>
                </c:pt>
                <c:pt idx="8342">
                  <c:v>21.100385974598179</c:v>
                </c:pt>
                <c:pt idx="8343">
                  <c:v>20.184609911969865</c:v>
                </c:pt>
                <c:pt idx="8344">
                  <c:v>20.139802456783737</c:v>
                </c:pt>
                <c:pt idx="8345">
                  <c:v>20.678815755268502</c:v>
                </c:pt>
                <c:pt idx="8346">
                  <c:v>20.910901262388101</c:v>
                </c:pt>
                <c:pt idx="8347">
                  <c:v>20.662100767220029</c:v>
                </c:pt>
                <c:pt idx="8348">
                  <c:v>20.743073427531382</c:v>
                </c:pt>
                <c:pt idx="8349">
                  <c:v>20.501717703780884</c:v>
                </c:pt>
                <c:pt idx="8350">
                  <c:v>21.129973832125867</c:v>
                </c:pt>
                <c:pt idx="8351">
                  <c:v>20.989233590680602</c:v>
                </c:pt>
                <c:pt idx="8352">
                  <c:v>20.665941103733147</c:v>
                </c:pt>
                <c:pt idx="8353">
                  <c:v>21.058180680358074</c:v>
                </c:pt>
                <c:pt idx="8354">
                  <c:v>20.270580586296649</c:v>
                </c:pt>
                <c:pt idx="8355">
                  <c:v>21.531478487857928</c:v>
                </c:pt>
                <c:pt idx="8356">
                  <c:v>21.367246583927017</c:v>
                </c:pt>
                <c:pt idx="8357">
                  <c:v>21.54670014757702</c:v>
                </c:pt>
                <c:pt idx="8358">
                  <c:v>21.645305236362365</c:v>
                </c:pt>
                <c:pt idx="8359">
                  <c:v>21.857683855720985</c:v>
                </c:pt>
                <c:pt idx="8360">
                  <c:v>21.982785609230472</c:v>
                </c:pt>
                <c:pt idx="8361">
                  <c:v>22.142696625143774</c:v>
                </c:pt>
                <c:pt idx="8362">
                  <c:v>21.588773823628184</c:v>
                </c:pt>
                <c:pt idx="8363">
                  <c:v>21.821117932317406</c:v>
                </c:pt>
                <c:pt idx="8364">
                  <c:v>21.849895153377876</c:v>
                </c:pt>
                <c:pt idx="8365">
                  <c:v>22.337704033195301</c:v>
                </c:pt>
                <c:pt idx="8366">
                  <c:v>22.035518931044113</c:v>
                </c:pt>
                <c:pt idx="8367">
                  <c:v>21.77679042649763</c:v>
                </c:pt>
                <c:pt idx="8368">
                  <c:v>21.19865828190316</c:v>
                </c:pt>
                <c:pt idx="8369">
                  <c:v>21.655465568748085</c:v>
                </c:pt>
                <c:pt idx="8370">
                  <c:v>21.932009892732392</c:v>
                </c:pt>
                <c:pt idx="8371">
                  <c:v>21.433341348793313</c:v>
                </c:pt>
                <c:pt idx="8372">
                  <c:v>20.486798308502532</c:v>
                </c:pt>
                <c:pt idx="8373">
                  <c:v>20.865669639198472</c:v>
                </c:pt>
                <c:pt idx="8374">
                  <c:v>21.514120948138014</c:v>
                </c:pt>
                <c:pt idx="8375">
                  <c:v>21.563375614843359</c:v>
                </c:pt>
                <c:pt idx="8376">
                  <c:v>22.038781116908549</c:v>
                </c:pt>
                <c:pt idx="8377">
                  <c:v>21.83021114464087</c:v>
                </c:pt>
                <c:pt idx="8378">
                  <c:v>22.190910886755017</c:v>
                </c:pt>
                <c:pt idx="8379">
                  <c:v>22.688728910726795</c:v>
                </c:pt>
                <c:pt idx="8380">
                  <c:v>22.337704033195301</c:v>
                </c:pt>
                <c:pt idx="8381">
                  <c:v>22.337704033195301</c:v>
                </c:pt>
                <c:pt idx="8382">
                  <c:v>22.288128133457377</c:v>
                </c:pt>
                <c:pt idx="8383">
                  <c:v>22.238863688157192</c:v>
                </c:pt>
                <c:pt idx="8384">
                  <c:v>22.38650148264573</c:v>
                </c:pt>
                <c:pt idx="8385">
                  <c:v>22.779994881072209</c:v>
                </c:pt>
                <c:pt idx="8386">
                  <c:v>23.020463235231585</c:v>
                </c:pt>
                <c:pt idx="8387">
                  <c:v>23.366799697446691</c:v>
                </c:pt>
                <c:pt idx="8388">
                  <c:v>23.181492097144002</c:v>
                </c:pt>
                <c:pt idx="8389">
                  <c:v>22.440261701871275</c:v>
                </c:pt>
                <c:pt idx="8390">
                  <c:v>22.248166005888802</c:v>
                </c:pt>
                <c:pt idx="8391">
                  <c:v>22.139245629080612</c:v>
                </c:pt>
                <c:pt idx="8392">
                  <c:v>21.951604717538622</c:v>
                </c:pt>
                <c:pt idx="8393">
                  <c:v>22.196037627687698</c:v>
                </c:pt>
                <c:pt idx="8394">
                  <c:v>22.45198502691127</c:v>
                </c:pt>
                <c:pt idx="8395">
                  <c:v>22.458993326202499</c:v>
                </c:pt>
                <c:pt idx="8396">
                  <c:v>22.588927811767853</c:v>
                </c:pt>
                <c:pt idx="8397">
                  <c:v>22.564232896554916</c:v>
                </c:pt>
                <c:pt idx="8398">
                  <c:v>22.730823181614266</c:v>
                </c:pt>
                <c:pt idx="8399">
                  <c:v>22.491551985319372</c:v>
                </c:pt>
                <c:pt idx="8400">
                  <c:v>22.528933223102491</c:v>
                </c:pt>
                <c:pt idx="8401">
                  <c:v>22.860698414461186</c:v>
                </c:pt>
                <c:pt idx="8402">
                  <c:v>23.306056334611949</c:v>
                </c:pt>
                <c:pt idx="8403">
                  <c:v>22.947760454991268</c:v>
                </c:pt>
                <c:pt idx="8404">
                  <c:v>23.232753749124218</c:v>
                </c:pt>
                <c:pt idx="8405">
                  <c:v>22.99618449743512</c:v>
                </c:pt>
                <c:pt idx="8406">
                  <c:v>23.72024847968693</c:v>
                </c:pt>
                <c:pt idx="8407">
                  <c:v>23.629172177747776</c:v>
                </c:pt>
                <c:pt idx="8408">
                  <c:v>23.538095875952074</c:v>
                </c:pt>
                <c:pt idx="8409">
                  <c:v>23.407070262958577</c:v>
                </c:pt>
                <c:pt idx="8410">
                  <c:v>23.338802864136724</c:v>
                </c:pt>
                <c:pt idx="8411">
                  <c:v>23.800759475999051</c:v>
                </c:pt>
                <c:pt idx="8412">
                  <c:v>24.090648798319226</c:v>
                </c:pt>
                <c:pt idx="8413">
                  <c:v>24.767828719568335</c:v>
                </c:pt>
                <c:pt idx="8414">
                  <c:v>24.568885580145754</c:v>
                </c:pt>
                <c:pt idx="8415">
                  <c:v>23.196430338020747</c:v>
                </c:pt>
                <c:pt idx="8416">
                  <c:v>22.951959879246619</c:v>
                </c:pt>
                <c:pt idx="8417">
                  <c:v>22.629587886237104</c:v>
                </c:pt>
                <c:pt idx="8418">
                  <c:v>22.708561466245484</c:v>
                </c:pt>
                <c:pt idx="8419">
                  <c:v>21.859784312587635</c:v>
                </c:pt>
                <c:pt idx="8420">
                  <c:v>22.903530697803344</c:v>
                </c:pt>
                <c:pt idx="8421">
                  <c:v>23.322421501120559</c:v>
                </c:pt>
                <c:pt idx="8422">
                  <c:v>23.075853676047934</c:v>
                </c:pt>
                <c:pt idx="8423">
                  <c:v>23.53725893979378</c:v>
                </c:pt>
                <c:pt idx="8424">
                  <c:v>23.659872141562953</c:v>
                </c:pt>
                <c:pt idx="8425">
                  <c:v>24.114581487221319</c:v>
                </c:pt>
                <c:pt idx="8426">
                  <c:v>23.886597935655249</c:v>
                </c:pt>
                <c:pt idx="8427">
                  <c:v>24.250125815286786</c:v>
                </c:pt>
                <c:pt idx="8428">
                  <c:v>23.938736839242704</c:v>
                </c:pt>
                <c:pt idx="8429">
                  <c:v>24.020142385436387</c:v>
                </c:pt>
                <c:pt idx="8430">
                  <c:v>23.894018805872776</c:v>
                </c:pt>
                <c:pt idx="8431">
                  <c:v>24.844238112970075</c:v>
                </c:pt>
                <c:pt idx="8432">
                  <c:v>23.835664331414925</c:v>
                </c:pt>
                <c:pt idx="8433">
                  <c:v>23.873902776722737</c:v>
                </c:pt>
                <c:pt idx="8434">
                  <c:v>24.630412655841685</c:v>
                </c:pt>
                <c:pt idx="8435">
                  <c:v>23.708801418655995</c:v>
                </c:pt>
                <c:pt idx="8436">
                  <c:v>23.455972517581621</c:v>
                </c:pt>
                <c:pt idx="8437">
                  <c:v>23.223346339333865</c:v>
                </c:pt>
                <c:pt idx="8438">
                  <c:v>23.248224391560722</c:v>
                </c:pt>
                <c:pt idx="8439">
                  <c:v>23.049361572585227</c:v>
                </c:pt>
                <c:pt idx="8440">
                  <c:v>22.591001297357192</c:v>
                </c:pt>
                <c:pt idx="8441">
                  <c:v>20.290402769841918</c:v>
                </c:pt>
                <c:pt idx="8442">
                  <c:v>19.509130282046904</c:v>
                </c:pt>
                <c:pt idx="8443">
                  <c:v>19.270921564209001</c:v>
                </c:pt>
                <c:pt idx="8444">
                  <c:v>19.250929711405263</c:v>
                </c:pt>
                <c:pt idx="8445">
                  <c:v>19.041807704102933</c:v>
                </c:pt>
                <c:pt idx="8446">
                  <c:v>19.513977769390234</c:v>
                </c:pt>
                <c:pt idx="8447">
                  <c:v>20.812527915709406</c:v>
                </c:pt>
                <c:pt idx="8448">
                  <c:v>20.805062438148376</c:v>
                </c:pt>
                <c:pt idx="8449">
                  <c:v>20.421527215848425</c:v>
                </c:pt>
                <c:pt idx="8450">
                  <c:v>20.133875800792573</c:v>
                </c:pt>
                <c:pt idx="8451">
                  <c:v>20.421527215848425</c:v>
                </c:pt>
                <c:pt idx="8452">
                  <c:v>20.22975960565223</c:v>
                </c:pt>
                <c:pt idx="8453">
                  <c:v>19.571825542295382</c:v>
                </c:pt>
                <c:pt idx="8454">
                  <c:v>19.914784071829995</c:v>
                </c:pt>
                <c:pt idx="8455">
                  <c:v>20.327368838941677</c:v>
                </c:pt>
                <c:pt idx="8456">
                  <c:v>20.750218784515436</c:v>
                </c:pt>
                <c:pt idx="8457">
                  <c:v>21.459870785277001</c:v>
                </c:pt>
                <c:pt idx="8458">
                  <c:v>21.51622414901</c:v>
                </c:pt>
                <c:pt idx="8459">
                  <c:v>22.139245629080612</c:v>
                </c:pt>
                <c:pt idx="8460">
                  <c:v>22.188400706375933</c:v>
                </c:pt>
                <c:pt idx="8461">
                  <c:v>23.734059415297438</c:v>
                </c:pt>
                <c:pt idx="8462">
                  <c:v>23.773483418389517</c:v>
                </c:pt>
                <c:pt idx="8463">
                  <c:v>24.147803196634708</c:v>
                </c:pt>
                <c:pt idx="8464">
                  <c:v>23.631778951888421</c:v>
                </c:pt>
                <c:pt idx="8465">
                  <c:v>22.825389176684524</c:v>
                </c:pt>
                <c:pt idx="8466">
                  <c:v>23.243736043349667</c:v>
                </c:pt>
                <c:pt idx="8467">
                  <c:v>23.585692875886579</c:v>
                </c:pt>
                <c:pt idx="8468">
                  <c:v>23.700013051405659</c:v>
                </c:pt>
                <c:pt idx="8469">
                  <c:v>23.576946661833823</c:v>
                </c:pt>
                <c:pt idx="8470">
                  <c:v>23.642327416491987</c:v>
                </c:pt>
                <c:pt idx="8471">
                  <c:v>23.662836052905519</c:v>
                </c:pt>
                <c:pt idx="8472">
                  <c:v>23.32796047960646</c:v>
                </c:pt>
                <c:pt idx="8473">
                  <c:v>23.248403251022275</c:v>
                </c:pt>
                <c:pt idx="8474">
                  <c:v>23.331418361122413</c:v>
                </c:pt>
                <c:pt idx="8475">
                  <c:v>23.49376044712217</c:v>
                </c:pt>
                <c:pt idx="8476">
                  <c:v>23.313414457667328</c:v>
                </c:pt>
                <c:pt idx="8477">
                  <c:v>23.497553608924093</c:v>
                </c:pt>
                <c:pt idx="8478">
                  <c:v>23.565533405919805</c:v>
                </c:pt>
                <c:pt idx="8479">
                  <c:v>23.385543004169673</c:v>
                </c:pt>
                <c:pt idx="8480">
                  <c:v>23.322421501120559</c:v>
                </c:pt>
                <c:pt idx="8481">
                  <c:v>23.436403838512664</c:v>
                </c:pt>
                <c:pt idx="8482">
                  <c:v>23.98903361748355</c:v>
                </c:pt>
                <c:pt idx="8483">
                  <c:v>23.110782342638704</c:v>
                </c:pt>
                <c:pt idx="8484">
                  <c:v>23.144375561524239</c:v>
                </c:pt>
                <c:pt idx="8485">
                  <c:v>23.420927060525585</c:v>
                </c:pt>
                <c:pt idx="8486">
                  <c:v>23.902401083995571</c:v>
                </c:pt>
                <c:pt idx="8487">
                  <c:v>23.898296506835145</c:v>
                </c:pt>
                <c:pt idx="8488">
                  <c:v>23.665355037319433</c:v>
                </c:pt>
                <c:pt idx="8489">
                  <c:v>23.627488713844023</c:v>
                </c:pt>
                <c:pt idx="8490">
                  <c:v>23.088991477323368</c:v>
                </c:pt>
                <c:pt idx="8491">
                  <c:v>20.23596604812445</c:v>
                </c:pt>
                <c:pt idx="8492">
                  <c:v>20.220809472454313</c:v>
                </c:pt>
                <c:pt idx="8493">
                  <c:v>20.047830148415475</c:v>
                </c:pt>
                <c:pt idx="8494">
                  <c:v>19.908178736827761</c:v>
                </c:pt>
                <c:pt idx="8495">
                  <c:v>19.567994009927862</c:v>
                </c:pt>
                <c:pt idx="8496">
                  <c:v>19.548867989419811</c:v>
                </c:pt>
                <c:pt idx="8497">
                  <c:v>19.195251513538253</c:v>
                </c:pt>
                <c:pt idx="8498">
                  <c:v>19.098544322414838</c:v>
                </c:pt>
                <c:pt idx="8499">
                  <c:v>18.626412086835572</c:v>
                </c:pt>
                <c:pt idx="8500">
                  <c:v>18.404284290746975</c:v>
                </c:pt>
                <c:pt idx="8501">
                  <c:v>18.2383396733028</c:v>
                </c:pt>
                <c:pt idx="8502">
                  <c:v>18.063351241091112</c:v>
                </c:pt>
                <c:pt idx="8503">
                  <c:v>18.774417178286622</c:v>
                </c:pt>
                <c:pt idx="8504">
                  <c:v>18.818005364292279</c:v>
                </c:pt>
                <c:pt idx="8505">
                  <c:v>18.576066673405954</c:v>
                </c:pt>
                <c:pt idx="8506">
                  <c:v>19.998946345311499</c:v>
                </c:pt>
                <c:pt idx="8507">
                  <c:v>19.575728730571985</c:v>
                </c:pt>
                <c:pt idx="8508">
                  <c:v>19.641460119974717</c:v>
                </c:pt>
                <c:pt idx="8509">
                  <c:v>19.97432327647028</c:v>
                </c:pt>
                <c:pt idx="8510">
                  <c:v>20.773804823522429</c:v>
                </c:pt>
                <c:pt idx="8511">
                  <c:v>20.697496014272087</c:v>
                </c:pt>
                <c:pt idx="8512">
                  <c:v>20.537452786618708</c:v>
                </c:pt>
                <c:pt idx="8513">
                  <c:v>18.996272919384676</c:v>
                </c:pt>
                <c:pt idx="8514">
                  <c:v>18.452542867290695</c:v>
                </c:pt>
                <c:pt idx="8515">
                  <c:v>19.750253412257674</c:v>
                </c:pt>
                <c:pt idx="8516">
                  <c:v>19.031845807420602</c:v>
                </c:pt>
                <c:pt idx="8517">
                  <c:v>18.544429147897905</c:v>
                </c:pt>
                <c:pt idx="8518">
                  <c:v>18.529302914088451</c:v>
                </c:pt>
                <c:pt idx="8519">
                  <c:v>19.078464595769773</c:v>
                </c:pt>
                <c:pt idx="8520">
                  <c:v>18.718679842243386</c:v>
                </c:pt>
                <c:pt idx="8521">
                  <c:v>19.824628010526769</c:v>
                </c:pt>
                <c:pt idx="8522">
                  <c:v>15.885648240484462</c:v>
                </c:pt>
                <c:pt idx="8523">
                  <c:v>15.867462507813991</c:v>
                </c:pt>
                <c:pt idx="8524">
                  <c:v>15.903797098316254</c:v>
                </c:pt>
                <c:pt idx="8525">
                  <c:v>15.968461173787659</c:v>
                </c:pt>
                <c:pt idx="8526">
                  <c:v>16.086337168182823</c:v>
                </c:pt>
                <c:pt idx="8527">
                  <c:v>16.998463423807571</c:v>
                </c:pt>
                <c:pt idx="8528">
                  <c:v>16.839397317126526</c:v>
                </c:pt>
                <c:pt idx="8529">
                  <c:v>16.535823895937561</c:v>
                </c:pt>
                <c:pt idx="8530">
                  <c:v>16.995315223233749</c:v>
                </c:pt>
                <c:pt idx="8531">
                  <c:v>16.4117084154427</c:v>
                </c:pt>
                <c:pt idx="8532">
                  <c:v>17.372316614803932</c:v>
                </c:pt>
                <c:pt idx="8533">
                  <c:v>16.710915513799748</c:v>
                </c:pt>
                <c:pt idx="8534">
                  <c:v>16.605072941474806</c:v>
                </c:pt>
                <c:pt idx="8535">
                  <c:v>16.527081438033832</c:v>
                </c:pt>
                <c:pt idx="8536">
                  <c:v>16.01658851279559</c:v>
                </c:pt>
                <c:pt idx="8537">
                  <c:v>16.706863701360518</c:v>
                </c:pt>
                <c:pt idx="8538">
                  <c:v>16.707426873932295</c:v>
                </c:pt>
                <c:pt idx="8539">
                  <c:v>15.986077925271372</c:v>
                </c:pt>
                <c:pt idx="8540">
                  <c:v>15.409975767208797</c:v>
                </c:pt>
                <c:pt idx="8541">
                  <c:v>14.204909700431505</c:v>
                </c:pt>
                <c:pt idx="8542">
                  <c:v>11.959949287682926</c:v>
                </c:pt>
                <c:pt idx="8543">
                  <c:v>11.493725581836189</c:v>
                </c:pt>
                <c:pt idx="8544">
                  <c:v>11.469424695466243</c:v>
                </c:pt>
                <c:pt idx="8545">
                  <c:v>11.934907963757642</c:v>
                </c:pt>
                <c:pt idx="8546">
                  <c:v>12.103505339040318</c:v>
                </c:pt>
                <c:pt idx="8547">
                  <c:v>12.50341818121866</c:v>
                </c:pt>
                <c:pt idx="8548">
                  <c:v>12.803213416323167</c:v>
                </c:pt>
                <c:pt idx="8549">
                  <c:v>12.73868237942334</c:v>
                </c:pt>
                <c:pt idx="8550">
                  <c:v>12.803213416323167</c:v>
                </c:pt>
                <c:pt idx="8551">
                  <c:v>13.068113157053842</c:v>
                </c:pt>
                <c:pt idx="8552">
                  <c:v>13.163452500266903</c:v>
                </c:pt>
                <c:pt idx="8553">
                  <c:v>13.105465268327661</c:v>
                </c:pt>
                <c:pt idx="8554">
                  <c:v>12.72636072335445</c:v>
                </c:pt>
                <c:pt idx="8555">
                  <c:v>12.610241407420574</c:v>
                </c:pt>
                <c:pt idx="8556">
                  <c:v>12.355268297535204</c:v>
                </c:pt>
                <c:pt idx="8557">
                  <c:v>12.228537707124726</c:v>
                </c:pt>
                <c:pt idx="8558">
                  <c:v>12.066760969240264</c:v>
                </c:pt>
                <c:pt idx="8559">
                  <c:v>10.987635164749621</c:v>
                </c:pt>
                <c:pt idx="8560">
                  <c:v>11.364637701913392</c:v>
                </c:pt>
                <c:pt idx="8561">
                  <c:v>11.583376577604866</c:v>
                </c:pt>
                <c:pt idx="8562">
                  <c:v>12.988256455842439</c:v>
                </c:pt>
                <c:pt idx="8563">
                  <c:v>12.31324552670338</c:v>
                </c:pt>
                <c:pt idx="8564">
                  <c:v>13.163563321908073</c:v>
                </c:pt>
                <c:pt idx="8565">
                  <c:v>12.758887118692826</c:v>
                </c:pt>
                <c:pt idx="8566">
                  <c:v>12.962220498115061</c:v>
                </c:pt>
                <c:pt idx="8567">
                  <c:v>12.31324552670338</c:v>
                </c:pt>
                <c:pt idx="8568">
                  <c:v>12.609584971968339</c:v>
                </c:pt>
                <c:pt idx="8569">
                  <c:v>12.115030675906691</c:v>
                </c:pt>
                <c:pt idx="8570">
                  <c:v>12.206224620527586</c:v>
                </c:pt>
                <c:pt idx="8571">
                  <c:v>12.290816030491616</c:v>
                </c:pt>
                <c:pt idx="8572">
                  <c:v>13.473932890213835</c:v>
                </c:pt>
                <c:pt idx="8573">
                  <c:v>12.839573895785463</c:v>
                </c:pt>
                <c:pt idx="8574">
                  <c:v>12.745435179915269</c:v>
                </c:pt>
                <c:pt idx="8575">
                  <c:v>14.067609844394353</c:v>
                </c:pt>
                <c:pt idx="8576">
                  <c:v>13.832588834963685</c:v>
                </c:pt>
                <c:pt idx="8577">
                  <c:v>13.394470042114664</c:v>
                </c:pt>
                <c:pt idx="8578">
                  <c:v>13.563168634024191</c:v>
                </c:pt>
                <c:pt idx="8579">
                  <c:v>12.538647497440349</c:v>
                </c:pt>
                <c:pt idx="8580">
                  <c:v>13.2950581335026</c:v>
                </c:pt>
                <c:pt idx="8581">
                  <c:v>12.830832470415793</c:v>
                </c:pt>
                <c:pt idx="8582">
                  <c:v>13.175182499667129</c:v>
                </c:pt>
                <c:pt idx="8583">
                  <c:v>12.867386524829101</c:v>
                </c:pt>
                <c:pt idx="8584">
                  <c:v>12.006808049857218</c:v>
                </c:pt>
                <c:pt idx="8585">
                  <c:v>12.663235140496148</c:v>
                </c:pt>
                <c:pt idx="8586">
                  <c:v>11.771217270024783</c:v>
                </c:pt>
                <c:pt idx="8587">
                  <c:v>0</c:v>
                </c:pt>
                <c:pt idx="8588">
                  <c:v>0</c:v>
                </c:pt>
                <c:pt idx="8589">
                  <c:v>0</c:v>
                </c:pt>
                <c:pt idx="8590">
                  <c:v>0</c:v>
                </c:pt>
                <c:pt idx="8591">
                  <c:v>0</c:v>
                </c:pt>
                <c:pt idx="8592">
                  <c:v>0</c:v>
                </c:pt>
                <c:pt idx="8593">
                  <c:v>0</c:v>
                </c:pt>
                <c:pt idx="8594">
                  <c:v>0</c:v>
                </c:pt>
                <c:pt idx="8595">
                  <c:v>0</c:v>
                </c:pt>
                <c:pt idx="8596">
                  <c:v>0</c:v>
                </c:pt>
                <c:pt idx="8597">
                  <c:v>0</c:v>
                </c:pt>
                <c:pt idx="8598">
                  <c:v>0</c:v>
                </c:pt>
                <c:pt idx="8599">
                  <c:v>0</c:v>
                </c:pt>
                <c:pt idx="8600">
                  <c:v>0</c:v>
                </c:pt>
                <c:pt idx="8601">
                  <c:v>0</c:v>
                </c:pt>
                <c:pt idx="8602">
                  <c:v>11.154625990164677</c:v>
                </c:pt>
                <c:pt idx="8603">
                  <c:v>11.162516623544352</c:v>
                </c:pt>
                <c:pt idx="8604">
                  <c:v>0</c:v>
                </c:pt>
                <c:pt idx="8605">
                  <c:v>12.291100419228838</c:v>
                </c:pt>
                <c:pt idx="8606">
                  <c:v>13.900154653463453</c:v>
                </c:pt>
                <c:pt idx="8607">
                  <c:v>15.954436272617777</c:v>
                </c:pt>
                <c:pt idx="8608">
                  <c:v>16.205099513836021</c:v>
                </c:pt>
                <c:pt idx="8609">
                  <c:v>15.026455371907467</c:v>
                </c:pt>
                <c:pt idx="8610">
                  <c:v>17.062864289856115</c:v>
                </c:pt>
                <c:pt idx="8611">
                  <c:v>18.734596054166669</c:v>
                </c:pt>
                <c:pt idx="8612">
                  <c:v>17.906134485598031</c:v>
                </c:pt>
                <c:pt idx="8613">
                  <c:v>18.864331509159008</c:v>
                </c:pt>
                <c:pt idx="8614">
                  <c:v>19.457481906142199</c:v>
                </c:pt>
                <c:pt idx="8615">
                  <c:v>19.717264106543386</c:v>
                </c:pt>
                <c:pt idx="8616">
                  <c:v>19.752275259687718</c:v>
                </c:pt>
                <c:pt idx="8617">
                  <c:v>19.7552018429372</c:v>
                </c:pt>
                <c:pt idx="8618">
                  <c:v>19.472416031570692</c:v>
                </c:pt>
                <c:pt idx="8619">
                  <c:v>19.467319574296695</c:v>
                </c:pt>
                <c:pt idx="8620">
                  <c:v>20.095886865888676</c:v>
                </c:pt>
                <c:pt idx="8621">
                  <c:v>20.711954037234172</c:v>
                </c:pt>
                <c:pt idx="8622">
                  <c:v>21.645453551848284</c:v>
                </c:pt>
                <c:pt idx="8623">
                  <c:v>21.880033732842975</c:v>
                </c:pt>
                <c:pt idx="8624">
                  <c:v>21.052079628180365</c:v>
                </c:pt>
                <c:pt idx="8625">
                  <c:v>20.530859557166327</c:v>
                </c:pt>
                <c:pt idx="8626">
                  <c:v>20.86165118086187</c:v>
                </c:pt>
                <c:pt idx="8627">
                  <c:v>21.572004490157124</c:v>
                </c:pt>
                <c:pt idx="8628">
                  <c:v>20.88223739739821</c:v>
                </c:pt>
                <c:pt idx="8629">
                  <c:v>20.105437186396042</c:v>
                </c:pt>
                <c:pt idx="8630">
                  <c:v>22.346007387499633</c:v>
                </c:pt>
                <c:pt idx="8631">
                  <c:v>21.166129423940024</c:v>
                </c:pt>
                <c:pt idx="8632">
                  <c:v>21.21627176154999</c:v>
                </c:pt>
                <c:pt idx="8633">
                  <c:v>20.334612618499627</c:v>
                </c:pt>
                <c:pt idx="8634">
                  <c:v>19.441109898378123</c:v>
                </c:pt>
                <c:pt idx="8635">
                  <c:v>19.765019032891967</c:v>
                </c:pt>
                <c:pt idx="8636">
                  <c:v>19.497069534523384</c:v>
                </c:pt>
                <c:pt idx="8637">
                  <c:v>19.346289326765042</c:v>
                </c:pt>
                <c:pt idx="8638">
                  <c:v>18.975472680238461</c:v>
                </c:pt>
                <c:pt idx="8639">
                  <c:v>19.271996122293814</c:v>
                </c:pt>
                <c:pt idx="8640">
                  <c:v>19.09226587736481</c:v>
                </c:pt>
                <c:pt idx="8641">
                  <c:v>18.287569028208409</c:v>
                </c:pt>
                <c:pt idx="8642">
                  <c:v>18.290663323959716</c:v>
                </c:pt>
                <c:pt idx="8643">
                  <c:v>18.410171427082982</c:v>
                </c:pt>
                <c:pt idx="8644">
                  <c:v>18.49387620227937</c:v>
                </c:pt>
                <c:pt idx="8645">
                  <c:v>18.580349043967498</c:v>
                </c:pt>
                <c:pt idx="8646">
                  <c:v>18.799379115408229</c:v>
                </c:pt>
                <c:pt idx="8647">
                  <c:v>18.580349043967498</c:v>
                </c:pt>
                <c:pt idx="8648">
                  <c:v>18.799379115408229</c:v>
                </c:pt>
                <c:pt idx="8649">
                  <c:v>19.038709287430283</c:v>
                </c:pt>
                <c:pt idx="8650">
                  <c:v>18.98806495435662</c:v>
                </c:pt>
                <c:pt idx="8651">
                  <c:v>19.041903047381563</c:v>
                </c:pt>
                <c:pt idx="8652">
                  <c:v>19.292874895793496</c:v>
                </c:pt>
                <c:pt idx="8653">
                  <c:v>19.366236260952242</c:v>
                </c:pt>
                <c:pt idx="8654">
                  <c:v>20.293442311611351</c:v>
                </c:pt>
                <c:pt idx="8655">
                  <c:v>18.162528856456937</c:v>
                </c:pt>
                <c:pt idx="8656">
                  <c:v>20.072570440226357</c:v>
                </c:pt>
                <c:pt idx="8657">
                  <c:v>18.692101101563097</c:v>
                </c:pt>
                <c:pt idx="8658">
                  <c:v>19.233910751890594</c:v>
                </c:pt>
                <c:pt idx="8659">
                  <c:v>18.166035513832909</c:v>
                </c:pt>
                <c:pt idx="8660">
                  <c:v>15.274848661652138</c:v>
                </c:pt>
                <c:pt idx="8661">
                  <c:v>14.594013485072248</c:v>
                </c:pt>
                <c:pt idx="8662">
                  <c:v>15.060790007842042</c:v>
                </c:pt>
                <c:pt idx="8663">
                  <c:v>15.417649801955784</c:v>
                </c:pt>
                <c:pt idx="8664">
                  <c:v>16.358294817245881</c:v>
                </c:pt>
                <c:pt idx="8665">
                  <c:v>18.840516492217919</c:v>
                </c:pt>
                <c:pt idx="8666">
                  <c:v>18.109386644820905</c:v>
                </c:pt>
                <c:pt idx="8667">
                  <c:v>17.54903850944957</c:v>
                </c:pt>
                <c:pt idx="8668">
                  <c:v>19.788361163327625</c:v>
                </c:pt>
                <c:pt idx="8669">
                  <c:v>18.786169031558597</c:v>
                </c:pt>
                <c:pt idx="8670">
                  <c:v>17.187860436847359</c:v>
                </c:pt>
                <c:pt idx="8671">
                  <c:v>17.396647379873819</c:v>
                </c:pt>
                <c:pt idx="8672">
                  <c:v>17.174605328586843</c:v>
                </c:pt>
                <c:pt idx="8673">
                  <c:v>17.174605328586843</c:v>
                </c:pt>
                <c:pt idx="8674">
                  <c:v>17.724823741241821</c:v>
                </c:pt>
                <c:pt idx="8675">
                  <c:v>17.246113001567032</c:v>
                </c:pt>
                <c:pt idx="8676">
                  <c:v>17.524217140497733</c:v>
                </c:pt>
                <c:pt idx="8677">
                  <c:v>16.766145210365949</c:v>
                </c:pt>
                <c:pt idx="8678">
                  <c:v>17.201337275749541</c:v>
                </c:pt>
                <c:pt idx="8679">
                  <c:v>15.70788344272581</c:v>
                </c:pt>
                <c:pt idx="8680">
                  <c:v>13.813710539237819</c:v>
                </c:pt>
                <c:pt idx="8681">
                  <c:v>13.876438633401042</c:v>
                </c:pt>
                <c:pt idx="8682">
                  <c:v>13.813710539237819</c:v>
                </c:pt>
                <c:pt idx="8683">
                  <c:v>14.047863025703935</c:v>
                </c:pt>
                <c:pt idx="8684">
                  <c:v>13.903159172558874</c:v>
                </c:pt>
                <c:pt idx="8685">
                  <c:v>13.708138521149428</c:v>
                </c:pt>
                <c:pt idx="8686">
                  <c:v>13.75256091191152</c:v>
                </c:pt>
                <c:pt idx="8687">
                  <c:v>13.477503297845372</c:v>
                </c:pt>
                <c:pt idx="8688">
                  <c:v>13.37766351498847</c:v>
                </c:pt>
                <c:pt idx="8689">
                  <c:v>13.239777166259545</c:v>
                </c:pt>
                <c:pt idx="8690">
                  <c:v>13.28432039053439</c:v>
                </c:pt>
                <c:pt idx="8691">
                  <c:v>13.391230601977405</c:v>
                </c:pt>
                <c:pt idx="8692">
                  <c:v>13.391230601977405</c:v>
                </c:pt>
                <c:pt idx="8693">
                  <c:v>13.176716416173232</c:v>
                </c:pt>
                <c:pt idx="8694">
                  <c:v>13.049586731614552</c:v>
                </c:pt>
                <c:pt idx="8695">
                  <c:v>13.163452500266903</c:v>
                </c:pt>
                <c:pt idx="8696">
                  <c:v>13.371327754550791</c:v>
                </c:pt>
                <c:pt idx="8697">
                  <c:v>13.264769835341811</c:v>
                </c:pt>
                <c:pt idx="8698">
                  <c:v>12.887973727259121</c:v>
                </c:pt>
                <c:pt idx="8699">
                  <c:v>13.275517343560011</c:v>
                </c:pt>
                <c:pt idx="8700">
                  <c:v>12.821677422653321</c:v>
                </c:pt>
                <c:pt idx="8701">
                  <c:v>11.697348905719952</c:v>
                </c:pt>
                <c:pt idx="8702">
                  <c:v>11.031365847595778</c:v>
                </c:pt>
                <c:pt idx="8703">
                  <c:v>0</c:v>
                </c:pt>
                <c:pt idx="8704">
                  <c:v>10.926315260462294</c:v>
                </c:pt>
                <c:pt idx="8705">
                  <c:v>11.18362947640038</c:v>
                </c:pt>
                <c:pt idx="8706">
                  <c:v>10.87078463098991</c:v>
                </c:pt>
                <c:pt idx="8707">
                  <c:v>0</c:v>
                </c:pt>
                <c:pt idx="8708">
                  <c:v>0</c:v>
                </c:pt>
                <c:pt idx="8709">
                  <c:v>11.18362947640038</c:v>
                </c:pt>
                <c:pt idx="8710">
                  <c:v>0</c:v>
                </c:pt>
                <c:pt idx="8711">
                  <c:v>10.94008555481204</c:v>
                </c:pt>
                <c:pt idx="8712">
                  <c:v>11.225492406408604</c:v>
                </c:pt>
                <c:pt idx="8713">
                  <c:v>10.860091785038071</c:v>
                </c:pt>
                <c:pt idx="8714">
                  <c:v>0</c:v>
                </c:pt>
                <c:pt idx="8715">
                  <c:v>0</c:v>
                </c:pt>
                <c:pt idx="8716">
                  <c:v>0</c:v>
                </c:pt>
                <c:pt idx="8717">
                  <c:v>0</c:v>
                </c:pt>
                <c:pt idx="8718">
                  <c:v>0</c:v>
                </c:pt>
                <c:pt idx="8719">
                  <c:v>0</c:v>
                </c:pt>
                <c:pt idx="8720">
                  <c:v>0</c:v>
                </c:pt>
                <c:pt idx="8721">
                  <c:v>0</c:v>
                </c:pt>
                <c:pt idx="8722">
                  <c:v>0</c:v>
                </c:pt>
                <c:pt idx="8723">
                  <c:v>0</c:v>
                </c:pt>
                <c:pt idx="8724">
                  <c:v>0</c:v>
                </c:pt>
                <c:pt idx="8725">
                  <c:v>0</c:v>
                </c:pt>
                <c:pt idx="8726">
                  <c:v>0</c:v>
                </c:pt>
                <c:pt idx="8727">
                  <c:v>0</c:v>
                </c:pt>
                <c:pt idx="8728">
                  <c:v>0</c:v>
                </c:pt>
                <c:pt idx="8729">
                  <c:v>0</c:v>
                </c:pt>
                <c:pt idx="8730">
                  <c:v>0</c:v>
                </c:pt>
                <c:pt idx="8731">
                  <c:v>0</c:v>
                </c:pt>
                <c:pt idx="8732">
                  <c:v>11.304094531968952</c:v>
                </c:pt>
                <c:pt idx="8733">
                  <c:v>12.535350910216879</c:v>
                </c:pt>
                <c:pt idx="8734">
                  <c:v>11.700745218656332</c:v>
                </c:pt>
                <c:pt idx="8735">
                  <c:v>12.403134716897361</c:v>
                </c:pt>
                <c:pt idx="8736">
                  <c:v>12.849401704390736</c:v>
                </c:pt>
                <c:pt idx="8737">
                  <c:v>11.585907405280873</c:v>
                </c:pt>
                <c:pt idx="8738">
                  <c:v>12.73868237942334</c:v>
                </c:pt>
                <c:pt idx="8739">
                  <c:v>12.225891395573905</c:v>
                </c:pt>
                <c:pt idx="8740">
                  <c:v>12.913337978706766</c:v>
                </c:pt>
                <c:pt idx="8741">
                  <c:v>12.73868237942334</c:v>
                </c:pt>
                <c:pt idx="8742">
                  <c:v>12.241521714344948</c:v>
                </c:pt>
                <c:pt idx="8743">
                  <c:v>11.661217141969999</c:v>
                </c:pt>
                <c:pt idx="8744">
                  <c:v>11.235699074643717</c:v>
                </c:pt>
                <c:pt idx="8745">
                  <c:v>11.423794448025577</c:v>
                </c:pt>
                <c:pt idx="8746">
                  <c:v>11.543035057189437</c:v>
                </c:pt>
                <c:pt idx="8747">
                  <c:v>12.175516115041724</c:v>
                </c:pt>
                <c:pt idx="8748">
                  <c:v>11.933577615539285</c:v>
                </c:pt>
                <c:pt idx="8749">
                  <c:v>11.468194657305897</c:v>
                </c:pt>
                <c:pt idx="8750">
                  <c:v>11.12623641912519</c:v>
                </c:pt>
                <c:pt idx="8751">
                  <c:v>10.935865591510337</c:v>
                </c:pt>
                <c:pt idx="8752">
                  <c:v>11.882769949514978</c:v>
                </c:pt>
                <c:pt idx="8753">
                  <c:v>11.640791774595618</c:v>
                </c:pt>
                <c:pt idx="8754">
                  <c:v>11.817532393837837</c:v>
                </c:pt>
                <c:pt idx="8755">
                  <c:v>12.060760148777208</c:v>
                </c:pt>
                <c:pt idx="8756">
                  <c:v>12.72636072335445</c:v>
                </c:pt>
                <c:pt idx="8757">
                  <c:v>14.453729913856618</c:v>
                </c:pt>
                <c:pt idx="8758">
                  <c:v>13.903159172558874</c:v>
                </c:pt>
                <c:pt idx="8759">
                  <c:v>14.019953603024039</c:v>
                </c:pt>
              </c:numCache>
            </c:numRef>
          </c:val>
          <c:extLst>
            <c:ext xmlns:c16="http://schemas.microsoft.com/office/drawing/2014/chart" uri="{C3380CC4-5D6E-409C-BE32-E72D297353CC}">
              <c16:uniqueId val="{00000000-B7B4-41C3-B536-C43CDDFB4CC8}"/>
            </c:ext>
          </c:extLst>
        </c:ser>
        <c:dLbls>
          <c:showLegendKey val="0"/>
          <c:showVal val="0"/>
          <c:showCatName val="0"/>
          <c:showSerName val="0"/>
          <c:showPercent val="0"/>
          <c:showBubbleSize val="0"/>
        </c:dLbls>
        <c:gapWidth val="219"/>
        <c:overlap val="-27"/>
        <c:axId val="1565831727"/>
        <c:axId val="1565830895"/>
      </c:barChart>
      <c:catAx>
        <c:axId val="1565831727"/>
        <c:scaling>
          <c:orientation val="minMax"/>
        </c:scaling>
        <c:delete val="1"/>
        <c:axPos val="b"/>
        <c:majorTickMark val="none"/>
        <c:minorTickMark val="none"/>
        <c:tickLblPos val="nextTo"/>
        <c:crossAx val="1565830895"/>
        <c:crosses val="autoZero"/>
        <c:auto val="1"/>
        <c:lblAlgn val="ctr"/>
        <c:lblOffset val="100"/>
        <c:noMultiLvlLbl val="0"/>
      </c:catAx>
      <c:valAx>
        <c:axId val="1565830895"/>
        <c:scaling>
          <c:orientation val="minMax"/>
        </c:scaling>
        <c:delete val="0"/>
        <c:axPos val="l"/>
        <c:majorGridlines>
          <c:spPr>
            <a:ln w="9525" cap="flat" cmpd="sng" algn="ctr">
              <a:solidFill>
                <a:schemeClr val="tx1">
                  <a:lumMod val="15000"/>
                  <a:lumOff val="85000"/>
                </a:schemeClr>
              </a:solidFill>
              <a:round/>
            </a:ln>
            <a:effectLst/>
          </c:spPr>
        </c:majorGridlines>
        <c:numFmt formatCode="#0.0\ &quot;Kg/h&quot;"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crossAx val="1565831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s-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800" dirty="0">
                <a:latin typeface="Arial" panose="020B0604020202020204" pitchFamily="34" charset="0"/>
                <a:cs typeface="Arial" panose="020B0604020202020204" pitchFamily="34" charset="0"/>
              </a:rPr>
              <a:t>Recirculation</a:t>
            </a:r>
            <a:r>
              <a:rPr lang="en-US" sz="800" baseline="0" dirty="0">
                <a:latin typeface="Arial" panose="020B0604020202020204" pitchFamily="34" charset="0"/>
                <a:cs typeface="Arial" panose="020B0604020202020204" pitchFamily="34" charset="0"/>
              </a:rPr>
              <a:t> Unit</a:t>
            </a:r>
            <a:endParaRPr lang="en-US" sz="800"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Temperature</c:v>
          </c:tx>
          <c:spPr>
            <a:solidFill>
              <a:schemeClr val="accent1"/>
            </a:solidFill>
            <a:ln>
              <a:noFill/>
            </a:ln>
            <a:effectLst/>
          </c:spPr>
          <c:invertIfNegative val="0"/>
          <c:val>
            <c:numRef>
              <c:f>'Energy Analysis'!$BI$15:$BI$8774</c:f>
              <c:numCache>
                <c:formatCode>#0.0\ "kW"</c:formatCode>
                <c:ptCount val="8760"/>
                <c:pt idx="0">
                  <c:v>29.796275439401931</c:v>
                </c:pt>
                <c:pt idx="1">
                  <c:v>29.790715374419346</c:v>
                </c:pt>
                <c:pt idx="2">
                  <c:v>29.804059530377529</c:v>
                </c:pt>
                <c:pt idx="3">
                  <c:v>29.754574952032332</c:v>
                </c:pt>
                <c:pt idx="4">
                  <c:v>29.783487289941881</c:v>
                </c:pt>
                <c:pt idx="5">
                  <c:v>34.414224031599893</c:v>
                </c:pt>
                <c:pt idx="6">
                  <c:v>34.435352278533792</c:v>
                </c:pt>
                <c:pt idx="7">
                  <c:v>39.111681553049131</c:v>
                </c:pt>
                <c:pt idx="8">
                  <c:v>39.103897462073498</c:v>
                </c:pt>
                <c:pt idx="9">
                  <c:v>39.112515562796546</c:v>
                </c:pt>
                <c:pt idx="10">
                  <c:v>39.100561423083931</c:v>
                </c:pt>
                <c:pt idx="11">
                  <c:v>39.105287478319156</c:v>
                </c:pt>
                <c:pt idx="12">
                  <c:v>39.106121488066542</c:v>
                </c:pt>
                <c:pt idx="13">
                  <c:v>39.110291536803523</c:v>
                </c:pt>
                <c:pt idx="14">
                  <c:v>39.123635692761738</c:v>
                </c:pt>
                <c:pt idx="15">
                  <c:v>39.135311829225238</c:v>
                </c:pt>
                <c:pt idx="16">
                  <c:v>39.139203874713054</c:v>
                </c:pt>
                <c:pt idx="17">
                  <c:v>34.452032473481658</c:v>
                </c:pt>
                <c:pt idx="18">
                  <c:v>34.462318593699429</c:v>
                </c:pt>
                <c:pt idx="19">
                  <c:v>34.477886775650724</c:v>
                </c:pt>
                <c:pt idx="20">
                  <c:v>34.47093669442247</c:v>
                </c:pt>
                <c:pt idx="21">
                  <c:v>34.436186288281192</c:v>
                </c:pt>
                <c:pt idx="22">
                  <c:v>29.810175601858425</c:v>
                </c:pt>
                <c:pt idx="23">
                  <c:v>29.793773410159766</c:v>
                </c:pt>
                <c:pt idx="24">
                  <c:v>29.786823328931479</c:v>
                </c:pt>
                <c:pt idx="25">
                  <c:v>29.780429254201469</c:v>
                </c:pt>
                <c:pt idx="26">
                  <c:v>29.778761234706728</c:v>
                </c:pt>
                <c:pt idx="27">
                  <c:v>29.76819711123974</c:v>
                </c:pt>
                <c:pt idx="28">
                  <c:v>29.755408961779789</c:v>
                </c:pt>
                <c:pt idx="29">
                  <c:v>34.469268674927712</c:v>
                </c:pt>
                <c:pt idx="30">
                  <c:v>34.48177882113859</c:v>
                </c:pt>
                <c:pt idx="31">
                  <c:v>39.118909637526585</c:v>
                </c:pt>
                <c:pt idx="32">
                  <c:v>39.123635692761738</c:v>
                </c:pt>
                <c:pt idx="33">
                  <c:v>39.11724161803177</c:v>
                </c:pt>
                <c:pt idx="34">
                  <c:v>39.106955497813949</c:v>
                </c:pt>
                <c:pt idx="35">
                  <c:v>39.134477819477851</c:v>
                </c:pt>
                <c:pt idx="36">
                  <c:v>39.131419783737421</c:v>
                </c:pt>
                <c:pt idx="37">
                  <c:v>39.158386098903065</c:v>
                </c:pt>
                <c:pt idx="38">
                  <c:v>39.165058176882255</c:v>
                </c:pt>
                <c:pt idx="39">
                  <c:v>39.172008258110466</c:v>
                </c:pt>
                <c:pt idx="40">
                  <c:v>39.176456310096547</c:v>
                </c:pt>
                <c:pt idx="41">
                  <c:v>34.51958726302027</c:v>
                </c:pt>
                <c:pt idx="42">
                  <c:v>34.518753253272912</c:v>
                </c:pt>
                <c:pt idx="43">
                  <c:v>34.515695217532517</c:v>
                </c:pt>
                <c:pt idx="44">
                  <c:v>34.516529227279875</c:v>
                </c:pt>
                <c:pt idx="45">
                  <c:v>34.515139211034224</c:v>
                </c:pt>
                <c:pt idx="46">
                  <c:v>29.855212128217545</c:v>
                </c:pt>
                <c:pt idx="47">
                  <c:v>29.857436154210578</c:v>
                </c:pt>
                <c:pt idx="48">
                  <c:v>29.856046137964945</c:v>
                </c:pt>
                <c:pt idx="49">
                  <c:v>29.852988102224536</c:v>
                </c:pt>
                <c:pt idx="50">
                  <c:v>29.851598085978857</c:v>
                </c:pt>
                <c:pt idx="51">
                  <c:v>29.849374059985802</c:v>
                </c:pt>
                <c:pt idx="52">
                  <c:v>29.854378118470191</c:v>
                </c:pt>
                <c:pt idx="53">
                  <c:v>34.512081175293801</c:v>
                </c:pt>
                <c:pt idx="54">
                  <c:v>34.516529227279875</c:v>
                </c:pt>
                <c:pt idx="55">
                  <c:v>39.177012316594848</c:v>
                </c:pt>
                <c:pt idx="56">
                  <c:v>39.175622300349175</c:v>
                </c:pt>
                <c:pt idx="57">
                  <c:v>39.177012316594848</c:v>
                </c:pt>
                <c:pt idx="58">
                  <c:v>39.18007035233525</c:v>
                </c:pt>
                <c:pt idx="59">
                  <c:v>39.183128388075666</c:v>
                </c:pt>
                <c:pt idx="60">
                  <c:v>39.185352414068717</c:v>
                </c:pt>
                <c:pt idx="61">
                  <c:v>39.186742430314332</c:v>
                </c:pt>
                <c:pt idx="62">
                  <c:v>39.186186423816132</c:v>
                </c:pt>
                <c:pt idx="63">
                  <c:v>39.187576440061797</c:v>
                </c:pt>
                <c:pt idx="64">
                  <c:v>39.18396239782308</c:v>
                </c:pt>
                <c:pt idx="65">
                  <c:v>34.524035315006401</c:v>
                </c:pt>
                <c:pt idx="66">
                  <c:v>34.517363237027276</c:v>
                </c:pt>
                <c:pt idx="67">
                  <c:v>34.520977279265956</c:v>
                </c:pt>
                <c:pt idx="68">
                  <c:v>34.522645298760736</c:v>
                </c:pt>
                <c:pt idx="69">
                  <c:v>34.520421272767699</c:v>
                </c:pt>
                <c:pt idx="70">
                  <c:v>29.876440249072228</c:v>
                </c:pt>
                <c:pt idx="71">
                  <c:v>29.878885305743342</c:v>
                </c:pt>
                <c:pt idx="72">
                  <c:v>29.891484222156592</c:v>
                </c:pt>
                <c:pt idx="73">
                  <c:v>29.902876946810384</c:v>
                </c:pt>
                <c:pt idx="74">
                  <c:v>29.899810170579215</c:v>
                </c:pt>
                <c:pt idx="75">
                  <c:v>29.905068052027229</c:v>
                </c:pt>
                <c:pt idx="76">
                  <c:v>29.902876946810384</c:v>
                </c:pt>
                <c:pt idx="77">
                  <c:v>34.559410573433176</c:v>
                </c:pt>
                <c:pt idx="78">
                  <c:v>34.563300313008526</c:v>
                </c:pt>
                <c:pt idx="79">
                  <c:v>39.231884898482782</c:v>
                </c:pt>
                <c:pt idx="80">
                  <c:v>39.232898760158179</c:v>
                </c:pt>
                <c:pt idx="81">
                  <c:v>39.225748426462907</c:v>
                </c:pt>
                <c:pt idx="82">
                  <c:v>39.227885654572695</c:v>
                </c:pt>
                <c:pt idx="83">
                  <c:v>39.228651545392019</c:v>
                </c:pt>
                <c:pt idx="84">
                  <c:v>39.234160348464926</c:v>
                </c:pt>
                <c:pt idx="85">
                  <c:v>39.239466446432218</c:v>
                </c:pt>
                <c:pt idx="86">
                  <c:v>39.228998924182193</c:v>
                </c:pt>
                <c:pt idx="87">
                  <c:v>39.228164914434785</c:v>
                </c:pt>
                <c:pt idx="88">
                  <c:v>39.225384881943455</c:v>
                </c:pt>
                <c:pt idx="89">
                  <c:v>34.560453740642458</c:v>
                </c:pt>
                <c:pt idx="90">
                  <c:v>34.559063724396843</c:v>
                </c:pt>
                <c:pt idx="91">
                  <c:v>34.549611613926409</c:v>
                </c:pt>
                <c:pt idx="92">
                  <c:v>34.539325493708574</c:v>
                </c:pt>
                <c:pt idx="93">
                  <c:v>34.533487425476828</c:v>
                </c:pt>
                <c:pt idx="94">
                  <c:v>29.872170326414501</c:v>
                </c:pt>
                <c:pt idx="95">
                  <c:v>29.87161431991624</c:v>
                </c:pt>
                <c:pt idx="96">
                  <c:v>29.865776251684501</c:v>
                </c:pt>
                <c:pt idx="97">
                  <c:v>29.854378118470191</c:v>
                </c:pt>
                <c:pt idx="98">
                  <c:v>29.844091998252338</c:v>
                </c:pt>
                <c:pt idx="99">
                  <c:v>29.834917891031033</c:v>
                </c:pt>
                <c:pt idx="100">
                  <c:v>29.829635829297541</c:v>
                </c:pt>
                <c:pt idx="101">
                  <c:v>34.497625006339014</c:v>
                </c:pt>
                <c:pt idx="102">
                  <c:v>34.495400980345963</c:v>
                </c:pt>
                <c:pt idx="103">
                  <c:v>39.148377981934345</c:v>
                </c:pt>
                <c:pt idx="104">
                  <c:v>39.154494053415242</c:v>
                </c:pt>
                <c:pt idx="105">
                  <c:v>39.152270027422219</c:v>
                </c:pt>
                <c:pt idx="106">
                  <c:v>39.143095920200899</c:v>
                </c:pt>
                <c:pt idx="107">
                  <c:v>39.144485936446557</c:v>
                </c:pt>
                <c:pt idx="108">
                  <c:v>39.162000141141739</c:v>
                </c:pt>
                <c:pt idx="109">
                  <c:v>39.168950222369986</c:v>
                </c:pt>
                <c:pt idx="110">
                  <c:v>39.17423228410351</c:v>
                </c:pt>
                <c:pt idx="111">
                  <c:v>39.16450217038394</c:v>
                </c:pt>
                <c:pt idx="112">
                  <c:v>39.16366816063659</c:v>
                </c:pt>
                <c:pt idx="113">
                  <c:v>34.492342944605518</c:v>
                </c:pt>
                <c:pt idx="114">
                  <c:v>34.496234990093349</c:v>
                </c:pt>
                <c:pt idx="115">
                  <c:v>34.500683042079416</c:v>
                </c:pt>
                <c:pt idx="116">
                  <c:v>34.498459016086372</c:v>
                </c:pt>
                <c:pt idx="117">
                  <c:v>34.470102684675112</c:v>
                </c:pt>
                <c:pt idx="118">
                  <c:v>29.808785585612796</c:v>
                </c:pt>
                <c:pt idx="119">
                  <c:v>29.82185173832189</c:v>
                </c:pt>
                <c:pt idx="120">
                  <c:v>29.822685748069254</c:v>
                </c:pt>
                <c:pt idx="121">
                  <c:v>29.81962771232887</c:v>
                </c:pt>
                <c:pt idx="122">
                  <c:v>29.833527874785371</c:v>
                </c:pt>
                <c:pt idx="123">
                  <c:v>29.817959692834087</c:v>
                </c:pt>
                <c:pt idx="124">
                  <c:v>29.80016748488978</c:v>
                </c:pt>
                <c:pt idx="125">
                  <c:v>34.460650574204713</c:v>
                </c:pt>
                <c:pt idx="126">
                  <c:v>34.454256499474681</c:v>
                </c:pt>
                <c:pt idx="127">
                  <c:v>39.128917754495269</c:v>
                </c:pt>
                <c:pt idx="128">
                  <c:v>39.136701845470917</c:v>
                </c:pt>
                <c:pt idx="129">
                  <c:v>39.127527738249611</c:v>
                </c:pt>
                <c:pt idx="130">
                  <c:v>39.139203874713054</c:v>
                </c:pt>
                <c:pt idx="131">
                  <c:v>39.139203874713054</c:v>
                </c:pt>
                <c:pt idx="132">
                  <c:v>39.153104037169634</c:v>
                </c:pt>
                <c:pt idx="133">
                  <c:v>39.153660043667863</c:v>
                </c:pt>
                <c:pt idx="134">
                  <c:v>39.160610124896131</c:v>
                </c:pt>
                <c:pt idx="135">
                  <c:v>39.154494053415242</c:v>
                </c:pt>
                <c:pt idx="136">
                  <c:v>39.159776115148702</c:v>
                </c:pt>
                <c:pt idx="137">
                  <c:v>34.497625006339014</c:v>
                </c:pt>
                <c:pt idx="138">
                  <c:v>34.485670866626393</c:v>
                </c:pt>
                <c:pt idx="139">
                  <c:v>34.486226873124671</c:v>
                </c:pt>
                <c:pt idx="140">
                  <c:v>34.468434665180347</c:v>
                </c:pt>
                <c:pt idx="141">
                  <c:v>34.484002847131599</c:v>
                </c:pt>
                <c:pt idx="142">
                  <c:v>29.807951575865378</c:v>
                </c:pt>
                <c:pt idx="143">
                  <c:v>29.806283556370648</c:v>
                </c:pt>
                <c:pt idx="144">
                  <c:v>29.816569676588397</c:v>
                </c:pt>
                <c:pt idx="145">
                  <c:v>29.808785585612796</c:v>
                </c:pt>
                <c:pt idx="146">
                  <c:v>29.810175601858425</c:v>
                </c:pt>
                <c:pt idx="147">
                  <c:v>29.811843621353223</c:v>
                </c:pt>
                <c:pt idx="148">
                  <c:v>29.801835504384485</c:v>
                </c:pt>
                <c:pt idx="149">
                  <c:v>34.469268674927712</c:v>
                </c:pt>
                <c:pt idx="150">
                  <c:v>34.455924518969439</c:v>
                </c:pt>
                <c:pt idx="151">
                  <c:v>39.138369864965661</c:v>
                </c:pt>
                <c:pt idx="152">
                  <c:v>39.143095920200899</c:v>
                </c:pt>
                <c:pt idx="153">
                  <c:v>39.132809799983065</c:v>
                </c:pt>
                <c:pt idx="154">
                  <c:v>39.128917754495269</c:v>
                </c:pt>
                <c:pt idx="155">
                  <c:v>39.118909637526585</c:v>
                </c:pt>
                <c:pt idx="156">
                  <c:v>39.139203874713054</c:v>
                </c:pt>
                <c:pt idx="157">
                  <c:v>39.157552089155693</c:v>
                </c:pt>
                <c:pt idx="158">
                  <c:v>39.162834150889154</c:v>
                </c:pt>
                <c:pt idx="159">
                  <c:v>39.176456310096547</c:v>
                </c:pt>
                <c:pt idx="160">
                  <c:v>39.159776115148702</c:v>
                </c:pt>
                <c:pt idx="161">
                  <c:v>34.505965103812905</c:v>
                </c:pt>
                <c:pt idx="162">
                  <c:v>34.484836856879028</c:v>
                </c:pt>
                <c:pt idx="163">
                  <c:v>34.460650574204713</c:v>
                </c:pt>
                <c:pt idx="164">
                  <c:v>34.487060882872036</c:v>
                </c:pt>
                <c:pt idx="165">
                  <c:v>34.491786938107282</c:v>
                </c:pt>
                <c:pt idx="166">
                  <c:v>29.814067647346242</c:v>
                </c:pt>
                <c:pt idx="167">
                  <c:v>29.811009611605794</c:v>
                </c:pt>
                <c:pt idx="168">
                  <c:v>29.814901657093674</c:v>
                </c:pt>
                <c:pt idx="169">
                  <c:v>29.799333475142394</c:v>
                </c:pt>
                <c:pt idx="170">
                  <c:v>29.824909774062323</c:v>
                </c:pt>
                <c:pt idx="171">
                  <c:v>29.821017728574514</c:v>
                </c:pt>
                <c:pt idx="172">
                  <c:v>29.815735666841043</c:v>
                </c:pt>
                <c:pt idx="173">
                  <c:v>34.470102684675112</c:v>
                </c:pt>
                <c:pt idx="174">
                  <c:v>34.463708609945108</c:v>
                </c:pt>
                <c:pt idx="175">
                  <c:v>39.136145838972659</c:v>
                </c:pt>
                <c:pt idx="176">
                  <c:v>39.144485936446557</c:v>
                </c:pt>
                <c:pt idx="177">
                  <c:v>39.154494053415242</c:v>
                </c:pt>
                <c:pt idx="178">
                  <c:v>39.143651926699157</c:v>
                </c:pt>
                <c:pt idx="179">
                  <c:v>39.161444134643503</c:v>
                </c:pt>
                <c:pt idx="180">
                  <c:v>39.169506228868329</c:v>
                </c:pt>
                <c:pt idx="181">
                  <c:v>39.150602007927425</c:v>
                </c:pt>
                <c:pt idx="182">
                  <c:v>39.171174248363123</c:v>
                </c:pt>
                <c:pt idx="183">
                  <c:v>39.18229437832828</c:v>
                </c:pt>
                <c:pt idx="184">
                  <c:v>39.179514345836942</c:v>
                </c:pt>
                <c:pt idx="185">
                  <c:v>34.506799113560326</c:v>
                </c:pt>
                <c:pt idx="186">
                  <c:v>34.505965103812905</c:v>
                </c:pt>
                <c:pt idx="187">
                  <c:v>34.497068999840742</c:v>
                </c:pt>
                <c:pt idx="188">
                  <c:v>34.50763312330767</c:v>
                </c:pt>
                <c:pt idx="189">
                  <c:v>34.51958726302027</c:v>
                </c:pt>
                <c:pt idx="190">
                  <c:v>29.854378118470191</c:v>
                </c:pt>
                <c:pt idx="191">
                  <c:v>29.839365943017096</c:v>
                </c:pt>
                <c:pt idx="192">
                  <c:v>29.834083881283636</c:v>
                </c:pt>
                <c:pt idx="193">
                  <c:v>29.836307907276684</c:v>
                </c:pt>
                <c:pt idx="194">
                  <c:v>29.837975926771467</c:v>
                </c:pt>
                <c:pt idx="195">
                  <c:v>29.845482014497975</c:v>
                </c:pt>
                <c:pt idx="196">
                  <c:v>29.86410823218969</c:v>
                </c:pt>
                <c:pt idx="197">
                  <c:v>34.522645298760736</c:v>
                </c:pt>
                <c:pt idx="198">
                  <c:v>34.509857149300785</c:v>
                </c:pt>
                <c:pt idx="199">
                  <c:v>39.168950222369986</c:v>
                </c:pt>
                <c:pt idx="200">
                  <c:v>39.159776115148702</c:v>
                </c:pt>
                <c:pt idx="201">
                  <c:v>39.174788290601782</c:v>
                </c:pt>
                <c:pt idx="202">
                  <c:v>39.177012316594848</c:v>
                </c:pt>
                <c:pt idx="203">
                  <c:v>39.18229437832828</c:v>
                </c:pt>
                <c:pt idx="204">
                  <c:v>39.186186423816132</c:v>
                </c:pt>
                <c:pt idx="205">
                  <c:v>39.194804524539151</c:v>
                </c:pt>
                <c:pt idx="206">
                  <c:v>39.202310612265705</c:v>
                </c:pt>
                <c:pt idx="207">
                  <c:v>39.202866618763942</c:v>
                </c:pt>
                <c:pt idx="208">
                  <c:v>39.212540570798978</c:v>
                </c:pt>
                <c:pt idx="209">
                  <c:v>34.553303221888385</c:v>
                </c:pt>
                <c:pt idx="210">
                  <c:v>34.560176366935252</c:v>
                </c:pt>
                <c:pt idx="211">
                  <c:v>34.555762288050289</c:v>
                </c:pt>
                <c:pt idx="212">
                  <c:v>34.562444465999455</c:v>
                </c:pt>
                <c:pt idx="213">
                  <c:v>34.565828643876223</c:v>
                </c:pt>
                <c:pt idx="214">
                  <c:v>29.890992900080615</c:v>
                </c:pt>
                <c:pt idx="215">
                  <c:v>29.897008897203992</c:v>
                </c:pt>
                <c:pt idx="216">
                  <c:v>29.900172189991892</c:v>
                </c:pt>
                <c:pt idx="217">
                  <c:v>29.902671134266345</c:v>
                </c:pt>
                <c:pt idx="218">
                  <c:v>29.911033101378649</c:v>
                </c:pt>
                <c:pt idx="219">
                  <c:v>29.904679883375231</c:v>
                </c:pt>
                <c:pt idx="220">
                  <c:v>29.901079463299659</c:v>
                </c:pt>
                <c:pt idx="221">
                  <c:v>34.556961921198699</c:v>
                </c:pt>
                <c:pt idx="222">
                  <c:v>34.558910387798406</c:v>
                </c:pt>
                <c:pt idx="223">
                  <c:v>39.197236555815081</c:v>
                </c:pt>
                <c:pt idx="224">
                  <c:v>39.204113523299704</c:v>
                </c:pt>
                <c:pt idx="225">
                  <c:v>39.23002778657991</c:v>
                </c:pt>
                <c:pt idx="226">
                  <c:v>39.234643036442996</c:v>
                </c:pt>
                <c:pt idx="227">
                  <c:v>39.234262727678171</c:v>
                </c:pt>
                <c:pt idx="228">
                  <c:v>39.231060677907372</c:v>
                </c:pt>
                <c:pt idx="229">
                  <c:v>39.228423410904931</c:v>
                </c:pt>
                <c:pt idx="230">
                  <c:v>39.239647160867818</c:v>
                </c:pt>
                <c:pt idx="231">
                  <c:v>39.261912843309688</c:v>
                </c:pt>
                <c:pt idx="232">
                  <c:v>39.264757564894381</c:v>
                </c:pt>
                <c:pt idx="233">
                  <c:v>34.595586383903395</c:v>
                </c:pt>
                <c:pt idx="234">
                  <c:v>34.595435202186543</c:v>
                </c:pt>
                <c:pt idx="235">
                  <c:v>34.589417410330476</c:v>
                </c:pt>
                <c:pt idx="236">
                  <c:v>34.584836546137247</c:v>
                </c:pt>
                <c:pt idx="237">
                  <c:v>34.571713894847861</c:v>
                </c:pt>
                <c:pt idx="238">
                  <c:v>29.920329813595149</c:v>
                </c:pt>
                <c:pt idx="239">
                  <c:v>29.911049021981675</c:v>
                </c:pt>
                <c:pt idx="240">
                  <c:v>29.904134232476643</c:v>
                </c:pt>
                <c:pt idx="241">
                  <c:v>29.924354161411351</c:v>
                </c:pt>
                <c:pt idx="242">
                  <c:v>29.919571468054723</c:v>
                </c:pt>
                <c:pt idx="243">
                  <c:v>29.92171685269907</c:v>
                </c:pt>
                <c:pt idx="244">
                  <c:v>29.916943564472046</c:v>
                </c:pt>
                <c:pt idx="245">
                  <c:v>34.586375993039148</c:v>
                </c:pt>
                <c:pt idx="246">
                  <c:v>34.586027819236058</c:v>
                </c:pt>
                <c:pt idx="247">
                  <c:v>39.24134370629303</c:v>
                </c:pt>
                <c:pt idx="248">
                  <c:v>39.238797586668056</c:v>
                </c:pt>
                <c:pt idx="249">
                  <c:v>39.23754759963095</c:v>
                </c:pt>
                <c:pt idx="250">
                  <c:v>39.229179547849945</c:v>
                </c:pt>
                <c:pt idx="251">
                  <c:v>39.211762722736118</c:v>
                </c:pt>
                <c:pt idx="252">
                  <c:v>39.210928712988704</c:v>
                </c:pt>
                <c:pt idx="253">
                  <c:v>39.215932771473049</c:v>
                </c:pt>
                <c:pt idx="254">
                  <c:v>39.212318729234411</c:v>
                </c:pt>
                <c:pt idx="255">
                  <c:v>39.21370874548002</c:v>
                </c:pt>
                <c:pt idx="256">
                  <c:v>39.21370874548002</c:v>
                </c:pt>
                <c:pt idx="257">
                  <c:v>34.545163561940335</c:v>
                </c:pt>
                <c:pt idx="258">
                  <c:v>34.5459975716877</c:v>
                </c:pt>
                <c:pt idx="259">
                  <c:v>34.541549519701597</c:v>
                </c:pt>
                <c:pt idx="260">
                  <c:v>34.543773545694734</c:v>
                </c:pt>
                <c:pt idx="261">
                  <c:v>34.538769487210295</c:v>
                </c:pt>
                <c:pt idx="262">
                  <c:v>29.878842404393609</c:v>
                </c:pt>
                <c:pt idx="263">
                  <c:v>29.878842404393609</c:v>
                </c:pt>
                <c:pt idx="264">
                  <c:v>29.874394352407556</c:v>
                </c:pt>
                <c:pt idx="265">
                  <c:v>29.87161431991624</c:v>
                </c:pt>
                <c:pt idx="266">
                  <c:v>29.86772227442847</c:v>
                </c:pt>
                <c:pt idx="267">
                  <c:v>29.865776251684501</c:v>
                </c:pt>
                <c:pt idx="268">
                  <c:v>29.861884206196688</c:v>
                </c:pt>
                <c:pt idx="269">
                  <c:v>34.520977279265956</c:v>
                </c:pt>
                <c:pt idx="270">
                  <c:v>34.509023139553342</c:v>
                </c:pt>
                <c:pt idx="271">
                  <c:v>39.159776115148702</c:v>
                </c:pt>
                <c:pt idx="272">
                  <c:v>39.166726196376999</c:v>
                </c:pt>
                <c:pt idx="273">
                  <c:v>39.16811621262265</c:v>
                </c:pt>
                <c:pt idx="274">
                  <c:v>39.178680336089606</c:v>
                </c:pt>
                <c:pt idx="275">
                  <c:v>39.186742430314332</c:v>
                </c:pt>
                <c:pt idx="276">
                  <c:v>39.191190482300435</c:v>
                </c:pt>
                <c:pt idx="277">
                  <c:v>39.204534638258679</c:v>
                </c:pt>
                <c:pt idx="278">
                  <c:v>39.209538696743074</c:v>
                </c:pt>
                <c:pt idx="279">
                  <c:v>39.205090644757043</c:v>
                </c:pt>
                <c:pt idx="280">
                  <c:v>39.19563853428653</c:v>
                </c:pt>
                <c:pt idx="281">
                  <c:v>34.514305201286859</c:v>
                </c:pt>
                <c:pt idx="282">
                  <c:v>34.518753253272912</c:v>
                </c:pt>
                <c:pt idx="283">
                  <c:v>34.500127035581166</c:v>
                </c:pt>
                <c:pt idx="284">
                  <c:v>34.51291518504118</c:v>
                </c:pt>
                <c:pt idx="285">
                  <c:v>34.506799113560326</c:v>
                </c:pt>
                <c:pt idx="286">
                  <c:v>29.844648004750603</c:v>
                </c:pt>
                <c:pt idx="287">
                  <c:v>29.833527874785371</c:v>
                </c:pt>
                <c:pt idx="288">
                  <c:v>29.841033962511926</c:v>
                </c:pt>
                <c:pt idx="289">
                  <c:v>29.834917891031033</c:v>
                </c:pt>
                <c:pt idx="290">
                  <c:v>29.842423978757587</c:v>
                </c:pt>
                <c:pt idx="291">
                  <c:v>29.831025845543206</c:v>
                </c:pt>
                <c:pt idx="292">
                  <c:v>29.841033962511926</c:v>
                </c:pt>
                <c:pt idx="293">
                  <c:v>34.497068999840742</c:v>
                </c:pt>
                <c:pt idx="294">
                  <c:v>34.497625006339014</c:v>
                </c:pt>
                <c:pt idx="295">
                  <c:v>39.153104037169634</c:v>
                </c:pt>
                <c:pt idx="296">
                  <c:v>39.16366816063659</c:v>
                </c:pt>
                <c:pt idx="297">
                  <c:v>39.16366816063659</c:v>
                </c:pt>
                <c:pt idx="298">
                  <c:v>39.173398274356103</c:v>
                </c:pt>
                <c:pt idx="299">
                  <c:v>39.185352414068717</c:v>
                </c:pt>
                <c:pt idx="300">
                  <c:v>39.200086586272619</c:v>
                </c:pt>
                <c:pt idx="301">
                  <c:v>39.202310612265705</c:v>
                </c:pt>
                <c:pt idx="302">
                  <c:v>39.245123112631745</c:v>
                </c:pt>
                <c:pt idx="303">
                  <c:v>39.24651312887741</c:v>
                </c:pt>
                <c:pt idx="304">
                  <c:v>39.247903145123047</c:v>
                </c:pt>
                <c:pt idx="305">
                  <c:v>34.580191971330741</c:v>
                </c:pt>
                <c:pt idx="306">
                  <c:v>34.571851873856808</c:v>
                </c:pt>
                <c:pt idx="307">
                  <c:v>34.566847815372476</c:v>
                </c:pt>
                <c:pt idx="308">
                  <c:v>34.55683969840377</c:v>
                </c:pt>
                <c:pt idx="309">
                  <c:v>34.551001630172074</c:v>
                </c:pt>
                <c:pt idx="310">
                  <c:v>29.886070488871042</c:v>
                </c:pt>
                <c:pt idx="311">
                  <c:v>29.868556284175796</c:v>
                </c:pt>
                <c:pt idx="312">
                  <c:v>29.874394352407556</c:v>
                </c:pt>
                <c:pt idx="313">
                  <c:v>29.862718215944081</c:v>
                </c:pt>
                <c:pt idx="314">
                  <c:v>29.861884206196688</c:v>
                </c:pt>
                <c:pt idx="315">
                  <c:v>29.862996219193199</c:v>
                </c:pt>
                <c:pt idx="316">
                  <c:v>29.86410823218969</c:v>
                </c:pt>
                <c:pt idx="317">
                  <c:v>34.530707392985533</c:v>
                </c:pt>
                <c:pt idx="318">
                  <c:v>34.527649357245096</c:v>
                </c:pt>
                <c:pt idx="319">
                  <c:v>39.183128388075666</c:v>
                </c:pt>
                <c:pt idx="320">
                  <c:v>39.183128388075666</c:v>
                </c:pt>
                <c:pt idx="321">
                  <c:v>39.184518404321324</c:v>
                </c:pt>
                <c:pt idx="322">
                  <c:v>39.191190482300435</c:v>
                </c:pt>
                <c:pt idx="323">
                  <c:v>39.197028550532202</c:v>
                </c:pt>
                <c:pt idx="324">
                  <c:v>39.205633811412</c:v>
                </c:pt>
                <c:pt idx="325">
                  <c:v>39.205633811412</c:v>
                </c:pt>
                <c:pt idx="326">
                  <c:v>39.213741952056147</c:v>
                </c:pt>
                <c:pt idx="327">
                  <c:v>39.215689336586067</c:v>
                </c:pt>
                <c:pt idx="328">
                  <c:v>39.211762722736118</c:v>
                </c:pt>
                <c:pt idx="329">
                  <c:v>34.55600568865642</c:v>
                </c:pt>
                <c:pt idx="330">
                  <c:v>34.550445623673788</c:v>
                </c:pt>
                <c:pt idx="331">
                  <c:v>34.548221597680751</c:v>
                </c:pt>
                <c:pt idx="332">
                  <c:v>34.535155444971622</c:v>
                </c:pt>
                <c:pt idx="333">
                  <c:v>34.524035315006401</c:v>
                </c:pt>
                <c:pt idx="334">
                  <c:v>29.859104173705376</c:v>
                </c:pt>
                <c:pt idx="335">
                  <c:v>29.860494189951019</c:v>
                </c:pt>
                <c:pt idx="336">
                  <c:v>29.847706040491044</c:v>
                </c:pt>
                <c:pt idx="337">
                  <c:v>29.842423978757587</c:v>
                </c:pt>
                <c:pt idx="338">
                  <c:v>29.844091998252338</c:v>
                </c:pt>
                <c:pt idx="339">
                  <c:v>29.847706040491044</c:v>
                </c:pt>
                <c:pt idx="340">
                  <c:v>29.831025845543206</c:v>
                </c:pt>
                <c:pt idx="341">
                  <c:v>34.51291518504118</c:v>
                </c:pt>
                <c:pt idx="342">
                  <c:v>34.520421272767699</c:v>
                </c:pt>
                <c:pt idx="343">
                  <c:v>39.183128388075666</c:v>
                </c:pt>
                <c:pt idx="344">
                  <c:v>39.17423228410351</c:v>
                </c:pt>
                <c:pt idx="345">
                  <c:v>39.177846326342205</c:v>
                </c:pt>
                <c:pt idx="346">
                  <c:v>39.191190482300435</c:v>
                </c:pt>
                <c:pt idx="347">
                  <c:v>39.200642592770905</c:v>
                </c:pt>
                <c:pt idx="348">
                  <c:v>39.215932771473049</c:v>
                </c:pt>
                <c:pt idx="349">
                  <c:v>39.238173031403498</c:v>
                </c:pt>
                <c:pt idx="350">
                  <c:v>39.238173031403498</c:v>
                </c:pt>
                <c:pt idx="351">
                  <c:v>39.244289102884373</c:v>
                </c:pt>
                <c:pt idx="352">
                  <c:v>39.235949005410447</c:v>
                </c:pt>
                <c:pt idx="353">
                  <c:v>34.573797896600723</c:v>
                </c:pt>
                <c:pt idx="354">
                  <c:v>34.573241890102459</c:v>
                </c:pt>
                <c:pt idx="355">
                  <c:v>34.573241890102459</c:v>
                </c:pt>
                <c:pt idx="356">
                  <c:v>34.571851873856808</c:v>
                </c:pt>
                <c:pt idx="357">
                  <c:v>34.564067782881146</c:v>
                </c:pt>
                <c:pt idx="358">
                  <c:v>29.904696706562753</c:v>
                </c:pt>
                <c:pt idx="359">
                  <c:v>29.899136641580142</c:v>
                </c:pt>
                <c:pt idx="360">
                  <c:v>29.905530716310142</c:v>
                </c:pt>
                <c:pt idx="361">
                  <c:v>29.90414070006447</c:v>
                </c:pt>
                <c:pt idx="362">
                  <c:v>29.89969264807841</c:v>
                </c:pt>
                <c:pt idx="363">
                  <c:v>29.910534774794499</c:v>
                </c:pt>
                <c:pt idx="364">
                  <c:v>29.909700765047099</c:v>
                </c:pt>
                <c:pt idx="365">
                  <c:v>34.573797896600723</c:v>
                </c:pt>
                <c:pt idx="366">
                  <c:v>34.574631906348117</c:v>
                </c:pt>
                <c:pt idx="367">
                  <c:v>39.235949005410447</c:v>
                </c:pt>
                <c:pt idx="368">
                  <c:v>39.235114995663061</c:v>
                </c:pt>
                <c:pt idx="369">
                  <c:v>39.239563047649149</c:v>
                </c:pt>
                <c:pt idx="370">
                  <c:v>39.244289102884373</c:v>
                </c:pt>
                <c:pt idx="371">
                  <c:v>39.247903145123047</c:v>
                </c:pt>
                <c:pt idx="372">
                  <c:v>39.25123918411262</c:v>
                </c:pt>
                <c:pt idx="373">
                  <c:v>39.248459151621304</c:v>
                </c:pt>
                <c:pt idx="374">
                  <c:v>39.249849167866955</c:v>
                </c:pt>
                <c:pt idx="375">
                  <c:v>39.247903145123047</c:v>
                </c:pt>
                <c:pt idx="376">
                  <c:v>39.24373309638608</c:v>
                </c:pt>
                <c:pt idx="377">
                  <c:v>34.575465916095474</c:v>
                </c:pt>
                <c:pt idx="378">
                  <c:v>34.574631906348117</c:v>
                </c:pt>
                <c:pt idx="379">
                  <c:v>34.573797896600723</c:v>
                </c:pt>
                <c:pt idx="380">
                  <c:v>34.57046185761115</c:v>
                </c:pt>
                <c:pt idx="381">
                  <c:v>34.567731133579599</c:v>
                </c:pt>
                <c:pt idx="382">
                  <c:v>29.902750683818802</c:v>
                </c:pt>
                <c:pt idx="383">
                  <c:v>29.883846462878012</c:v>
                </c:pt>
                <c:pt idx="384">
                  <c:v>29.876062371902286</c:v>
                </c:pt>
                <c:pt idx="385">
                  <c:v>29.87161431991624</c:v>
                </c:pt>
                <c:pt idx="386">
                  <c:v>29.868556284175796</c:v>
                </c:pt>
                <c:pt idx="387">
                  <c:v>29.869946300421446</c:v>
                </c:pt>
                <c:pt idx="388">
                  <c:v>29.868556284175796</c:v>
                </c:pt>
                <c:pt idx="389">
                  <c:v>34.529039373490775</c:v>
                </c:pt>
                <c:pt idx="390">
                  <c:v>34.524035315006401</c:v>
                </c:pt>
                <c:pt idx="391">
                  <c:v>39.17034023861568</c:v>
                </c:pt>
                <c:pt idx="392">
                  <c:v>39.172008258110466</c:v>
                </c:pt>
                <c:pt idx="393">
                  <c:v>39.175622300349175</c:v>
                </c:pt>
                <c:pt idx="394">
                  <c:v>39.177012316594848</c:v>
                </c:pt>
                <c:pt idx="395">
                  <c:v>39.185352414068717</c:v>
                </c:pt>
                <c:pt idx="396">
                  <c:v>39.191190482300435</c:v>
                </c:pt>
                <c:pt idx="397">
                  <c:v>39.192580498546121</c:v>
                </c:pt>
                <c:pt idx="398">
                  <c:v>39.194248518040894</c:v>
                </c:pt>
                <c:pt idx="399">
                  <c:v>39.192580498546121</c:v>
                </c:pt>
                <c:pt idx="400">
                  <c:v>39.192580498546121</c:v>
                </c:pt>
                <c:pt idx="401">
                  <c:v>34.528483366992504</c:v>
                </c:pt>
                <c:pt idx="402">
                  <c:v>34.527093350746824</c:v>
                </c:pt>
                <c:pt idx="403">
                  <c:v>34.524869324753801</c:v>
                </c:pt>
                <c:pt idx="404">
                  <c:v>34.524869324753801</c:v>
                </c:pt>
                <c:pt idx="405">
                  <c:v>34.523201305259008</c:v>
                </c:pt>
                <c:pt idx="406">
                  <c:v>29.857436154210578</c:v>
                </c:pt>
                <c:pt idx="407">
                  <c:v>29.858270163957965</c:v>
                </c:pt>
                <c:pt idx="408">
                  <c:v>29.855212128217545</c:v>
                </c:pt>
                <c:pt idx="409">
                  <c:v>29.848540050238444</c:v>
                </c:pt>
                <c:pt idx="410">
                  <c:v>29.846872030743675</c:v>
                </c:pt>
                <c:pt idx="411">
                  <c:v>29.8401999527645</c:v>
                </c:pt>
                <c:pt idx="412">
                  <c:v>29.841033962511926</c:v>
                </c:pt>
                <c:pt idx="413">
                  <c:v>34.505409097314647</c:v>
                </c:pt>
                <c:pt idx="414">
                  <c:v>34.504575087567254</c:v>
                </c:pt>
                <c:pt idx="415">
                  <c:v>39.165058176882255</c:v>
                </c:pt>
                <c:pt idx="416">
                  <c:v>39.150602007927425</c:v>
                </c:pt>
                <c:pt idx="417">
                  <c:v>39.159776115148702</c:v>
                </c:pt>
                <c:pt idx="418">
                  <c:v>39.159776115148702</c:v>
                </c:pt>
                <c:pt idx="419">
                  <c:v>39.166726196376999</c:v>
                </c:pt>
                <c:pt idx="420">
                  <c:v>39.171174248363123</c:v>
                </c:pt>
                <c:pt idx="421">
                  <c:v>39.177012316594848</c:v>
                </c:pt>
                <c:pt idx="422">
                  <c:v>39.178680336089606</c:v>
                </c:pt>
                <c:pt idx="423">
                  <c:v>39.171174248363123</c:v>
                </c:pt>
                <c:pt idx="424">
                  <c:v>39.17034023861568</c:v>
                </c:pt>
                <c:pt idx="425">
                  <c:v>34.513471191539459</c:v>
                </c:pt>
                <c:pt idx="426">
                  <c:v>34.509023139553342</c:v>
                </c:pt>
                <c:pt idx="427">
                  <c:v>34.508189129806006</c:v>
                </c:pt>
                <c:pt idx="428">
                  <c:v>34.490952928359881</c:v>
                </c:pt>
                <c:pt idx="429">
                  <c:v>34.499293025833779</c:v>
                </c:pt>
                <c:pt idx="430">
                  <c:v>29.846316024245358</c:v>
                </c:pt>
                <c:pt idx="431">
                  <c:v>29.846316024245358</c:v>
                </c:pt>
                <c:pt idx="432">
                  <c:v>29.841033962511926</c:v>
                </c:pt>
                <c:pt idx="433">
                  <c:v>29.82880181955014</c:v>
                </c:pt>
                <c:pt idx="434">
                  <c:v>29.832693865038003</c:v>
                </c:pt>
                <c:pt idx="435">
                  <c:v>29.841033962511926</c:v>
                </c:pt>
                <c:pt idx="436">
                  <c:v>29.838809936518867</c:v>
                </c:pt>
                <c:pt idx="437">
                  <c:v>34.497625006339014</c:v>
                </c:pt>
                <c:pt idx="438">
                  <c:v>34.503185071321624</c:v>
                </c:pt>
                <c:pt idx="439">
                  <c:v>39.157552089155693</c:v>
                </c:pt>
                <c:pt idx="440">
                  <c:v>39.152270027422219</c:v>
                </c:pt>
                <c:pt idx="441">
                  <c:v>39.16366816063659</c:v>
                </c:pt>
                <c:pt idx="442">
                  <c:v>39.16811621262265</c:v>
                </c:pt>
                <c:pt idx="443">
                  <c:v>39.173398274356103</c:v>
                </c:pt>
                <c:pt idx="444">
                  <c:v>39.18007035233525</c:v>
                </c:pt>
                <c:pt idx="445">
                  <c:v>39.185352414068717</c:v>
                </c:pt>
                <c:pt idx="446">
                  <c:v>39.188966456307412</c:v>
                </c:pt>
                <c:pt idx="447">
                  <c:v>39.192024492047857</c:v>
                </c:pt>
                <c:pt idx="448">
                  <c:v>39.188966456307412</c:v>
                </c:pt>
                <c:pt idx="449">
                  <c:v>34.524869324753801</c:v>
                </c:pt>
                <c:pt idx="450">
                  <c:v>34.516529227279875</c:v>
                </c:pt>
                <c:pt idx="451">
                  <c:v>34.502351061574259</c:v>
                </c:pt>
                <c:pt idx="452">
                  <c:v>34.501517051826845</c:v>
                </c:pt>
                <c:pt idx="453">
                  <c:v>34.501517051826845</c:v>
                </c:pt>
                <c:pt idx="454">
                  <c:v>29.847706040491044</c:v>
                </c:pt>
                <c:pt idx="455">
                  <c:v>29.845482014497975</c:v>
                </c:pt>
                <c:pt idx="456">
                  <c:v>29.842423978757587</c:v>
                </c:pt>
                <c:pt idx="457">
                  <c:v>29.834917891031033</c:v>
                </c:pt>
                <c:pt idx="458">
                  <c:v>29.845482014497975</c:v>
                </c:pt>
                <c:pt idx="459">
                  <c:v>29.8401999527645</c:v>
                </c:pt>
                <c:pt idx="460">
                  <c:v>29.836307907276684</c:v>
                </c:pt>
                <c:pt idx="461">
                  <c:v>34.501517051826845</c:v>
                </c:pt>
                <c:pt idx="462">
                  <c:v>34.509023139553342</c:v>
                </c:pt>
                <c:pt idx="463">
                  <c:v>39.17034023861568</c:v>
                </c:pt>
                <c:pt idx="464">
                  <c:v>39.169506228868329</c:v>
                </c:pt>
                <c:pt idx="465">
                  <c:v>39.172008258110466</c:v>
                </c:pt>
                <c:pt idx="466">
                  <c:v>39.16366816063659</c:v>
                </c:pt>
                <c:pt idx="467">
                  <c:v>39.173398274356103</c:v>
                </c:pt>
                <c:pt idx="468">
                  <c:v>39.186742430314332</c:v>
                </c:pt>
                <c:pt idx="469">
                  <c:v>39.194804524539151</c:v>
                </c:pt>
                <c:pt idx="470">
                  <c:v>39.200086586272619</c:v>
                </c:pt>
                <c:pt idx="471">
                  <c:v>39.204534638258679</c:v>
                </c:pt>
                <c:pt idx="472">
                  <c:v>39.201476602518227</c:v>
                </c:pt>
                <c:pt idx="473">
                  <c:v>34.537379470964609</c:v>
                </c:pt>
                <c:pt idx="474">
                  <c:v>34.529039373490775</c:v>
                </c:pt>
                <c:pt idx="475">
                  <c:v>34.503185071321624</c:v>
                </c:pt>
                <c:pt idx="476">
                  <c:v>34.513471191539459</c:v>
                </c:pt>
                <c:pt idx="477">
                  <c:v>34.503741077819903</c:v>
                </c:pt>
                <c:pt idx="478">
                  <c:v>29.844091998252338</c:v>
                </c:pt>
                <c:pt idx="479">
                  <c:v>29.835751900778419</c:v>
                </c:pt>
                <c:pt idx="480">
                  <c:v>29.830469839044966</c:v>
                </c:pt>
                <c:pt idx="481">
                  <c:v>29.836307907276684</c:v>
                </c:pt>
                <c:pt idx="482">
                  <c:v>29.821017728574514</c:v>
                </c:pt>
                <c:pt idx="483">
                  <c:v>29.810175601858425</c:v>
                </c:pt>
                <c:pt idx="484">
                  <c:v>29.808785585612796</c:v>
                </c:pt>
                <c:pt idx="485">
                  <c:v>34.483168837384241</c:v>
                </c:pt>
                <c:pt idx="486">
                  <c:v>34.491786938107282</c:v>
                </c:pt>
                <c:pt idx="487">
                  <c:v>39.15143601767479</c:v>
                </c:pt>
                <c:pt idx="488">
                  <c:v>39.144485936446557</c:v>
                </c:pt>
                <c:pt idx="489">
                  <c:v>39.150602007927425</c:v>
                </c:pt>
                <c:pt idx="490">
                  <c:v>39.153660043667863</c:v>
                </c:pt>
                <c:pt idx="491">
                  <c:v>39.199252576525268</c:v>
                </c:pt>
                <c:pt idx="492">
                  <c:v>39.217322787718764</c:v>
                </c:pt>
                <c:pt idx="493">
                  <c:v>39.220936829957438</c:v>
                </c:pt>
                <c:pt idx="494">
                  <c:v>39.229554930680472</c:v>
                </c:pt>
                <c:pt idx="495">
                  <c:v>39.225940888441805</c:v>
                </c:pt>
                <c:pt idx="496">
                  <c:v>39.221770839704782</c:v>
                </c:pt>
                <c:pt idx="497">
                  <c:v>34.555449682158113</c:v>
                </c:pt>
                <c:pt idx="498">
                  <c:v>34.551835639919446</c:v>
                </c:pt>
                <c:pt idx="499">
                  <c:v>34.549611613926409</c:v>
                </c:pt>
                <c:pt idx="500">
                  <c:v>34.547387587933336</c:v>
                </c:pt>
                <c:pt idx="501">
                  <c:v>34.547387587933336</c:v>
                </c:pt>
                <c:pt idx="502">
                  <c:v>29.887460505116692</c:v>
                </c:pt>
                <c:pt idx="503">
                  <c:v>29.881900440134025</c:v>
                </c:pt>
                <c:pt idx="504">
                  <c:v>29.881066430386721</c:v>
                </c:pt>
                <c:pt idx="505">
                  <c:v>29.883290456379715</c:v>
                </c:pt>
                <c:pt idx="506">
                  <c:v>29.880232420639288</c:v>
                </c:pt>
                <c:pt idx="507">
                  <c:v>29.885514482372788</c:v>
                </c:pt>
                <c:pt idx="508">
                  <c:v>29.884680472625362</c:v>
                </c:pt>
                <c:pt idx="509">
                  <c:v>34.544607555442049</c:v>
                </c:pt>
                <c:pt idx="510">
                  <c:v>34.539325493708574</c:v>
                </c:pt>
                <c:pt idx="511">
                  <c:v>39.172008258110466</c:v>
                </c:pt>
                <c:pt idx="512">
                  <c:v>39.16450217038394</c:v>
                </c:pt>
                <c:pt idx="513">
                  <c:v>39.160610124896131</c:v>
                </c:pt>
                <c:pt idx="514">
                  <c:v>39.16450217038394</c:v>
                </c:pt>
                <c:pt idx="515">
                  <c:v>39.169506228868329</c:v>
                </c:pt>
                <c:pt idx="516">
                  <c:v>39.18007035233525</c:v>
                </c:pt>
                <c:pt idx="517">
                  <c:v>39.192024492047857</c:v>
                </c:pt>
                <c:pt idx="518">
                  <c:v>39.198696570026932</c:v>
                </c:pt>
                <c:pt idx="519">
                  <c:v>39.19563853428653</c:v>
                </c:pt>
                <c:pt idx="520">
                  <c:v>39.193414508293529</c:v>
                </c:pt>
                <c:pt idx="521">
                  <c:v>34.529039373490775</c:v>
                </c:pt>
                <c:pt idx="522">
                  <c:v>34.523201305259008</c:v>
                </c:pt>
                <c:pt idx="523">
                  <c:v>34.518753253272912</c:v>
                </c:pt>
                <c:pt idx="524">
                  <c:v>34.506799113560326</c:v>
                </c:pt>
                <c:pt idx="525">
                  <c:v>34.508189129806006</c:v>
                </c:pt>
                <c:pt idx="526">
                  <c:v>29.847706040491044</c:v>
                </c:pt>
                <c:pt idx="527">
                  <c:v>29.852154092477136</c:v>
                </c:pt>
                <c:pt idx="528">
                  <c:v>29.852988102224536</c:v>
                </c:pt>
                <c:pt idx="529">
                  <c:v>29.849374059985802</c:v>
                </c:pt>
                <c:pt idx="530">
                  <c:v>29.847706040491044</c:v>
                </c:pt>
                <c:pt idx="531">
                  <c:v>29.852988102224536</c:v>
                </c:pt>
                <c:pt idx="532">
                  <c:v>29.851598085978857</c:v>
                </c:pt>
                <c:pt idx="533">
                  <c:v>34.510691159048136</c:v>
                </c:pt>
                <c:pt idx="534">
                  <c:v>34.516529227279875</c:v>
                </c:pt>
                <c:pt idx="535">
                  <c:v>39.173398274356103</c:v>
                </c:pt>
                <c:pt idx="536">
                  <c:v>39.177846326342205</c:v>
                </c:pt>
                <c:pt idx="537">
                  <c:v>39.173398274356103</c:v>
                </c:pt>
                <c:pt idx="538">
                  <c:v>39.176456310096547</c:v>
                </c:pt>
                <c:pt idx="539">
                  <c:v>39.185352414068717</c:v>
                </c:pt>
                <c:pt idx="540">
                  <c:v>39.186186423816132</c:v>
                </c:pt>
                <c:pt idx="541">
                  <c:v>39.188966456307412</c:v>
                </c:pt>
                <c:pt idx="542">
                  <c:v>39.193414508293529</c:v>
                </c:pt>
                <c:pt idx="543">
                  <c:v>39.193414508293529</c:v>
                </c:pt>
                <c:pt idx="544">
                  <c:v>39.190356472553113</c:v>
                </c:pt>
                <c:pt idx="545">
                  <c:v>34.522645298760736</c:v>
                </c:pt>
                <c:pt idx="546">
                  <c:v>34.520977279265956</c:v>
                </c:pt>
                <c:pt idx="547">
                  <c:v>34.520421272767699</c:v>
                </c:pt>
                <c:pt idx="548">
                  <c:v>34.517363237027276</c:v>
                </c:pt>
                <c:pt idx="549">
                  <c:v>34.515695217532517</c:v>
                </c:pt>
                <c:pt idx="550">
                  <c:v>29.852988102224536</c:v>
                </c:pt>
                <c:pt idx="551">
                  <c:v>29.851598085978857</c:v>
                </c:pt>
                <c:pt idx="552">
                  <c:v>29.849930066484053</c:v>
                </c:pt>
                <c:pt idx="553">
                  <c:v>29.846316024245358</c:v>
                </c:pt>
                <c:pt idx="554">
                  <c:v>29.846872030743675</c:v>
                </c:pt>
                <c:pt idx="555">
                  <c:v>29.848540050238444</c:v>
                </c:pt>
                <c:pt idx="556">
                  <c:v>29.843257988504948</c:v>
                </c:pt>
                <c:pt idx="557">
                  <c:v>34.504575087567254</c:v>
                </c:pt>
                <c:pt idx="558">
                  <c:v>34.505965103812905</c:v>
                </c:pt>
                <c:pt idx="559">
                  <c:v>39.165058176882255</c:v>
                </c:pt>
                <c:pt idx="560">
                  <c:v>39.162834150889154</c:v>
                </c:pt>
                <c:pt idx="561">
                  <c:v>39.16811621262265</c:v>
                </c:pt>
                <c:pt idx="562">
                  <c:v>39.17423228410351</c:v>
                </c:pt>
                <c:pt idx="563">
                  <c:v>39.177846326342205</c:v>
                </c:pt>
                <c:pt idx="564">
                  <c:v>39.175622300349175</c:v>
                </c:pt>
                <c:pt idx="565">
                  <c:v>39.176456310096547</c:v>
                </c:pt>
                <c:pt idx="566">
                  <c:v>39.18229437832828</c:v>
                </c:pt>
                <c:pt idx="567">
                  <c:v>39.18396239782308</c:v>
                </c:pt>
                <c:pt idx="568">
                  <c:v>39.183128388075666</c:v>
                </c:pt>
                <c:pt idx="569">
                  <c:v>34.517363237027276</c:v>
                </c:pt>
                <c:pt idx="570">
                  <c:v>34.51958726302027</c:v>
                </c:pt>
                <c:pt idx="571">
                  <c:v>34.51958726302027</c:v>
                </c:pt>
                <c:pt idx="572">
                  <c:v>34.515139211034224</c:v>
                </c:pt>
                <c:pt idx="573">
                  <c:v>34.513471191539459</c:v>
                </c:pt>
                <c:pt idx="574">
                  <c:v>29.851598085978857</c:v>
                </c:pt>
                <c:pt idx="575">
                  <c:v>29.850764076231467</c:v>
                </c:pt>
                <c:pt idx="576">
                  <c:v>29.849930066484053</c:v>
                </c:pt>
                <c:pt idx="577">
                  <c:v>29.849374059985802</c:v>
                </c:pt>
                <c:pt idx="578">
                  <c:v>29.848540050238444</c:v>
                </c:pt>
                <c:pt idx="579">
                  <c:v>29.847706040491044</c:v>
                </c:pt>
                <c:pt idx="580">
                  <c:v>29.845482014497975</c:v>
                </c:pt>
                <c:pt idx="581">
                  <c:v>34.509023139553342</c:v>
                </c:pt>
                <c:pt idx="582">
                  <c:v>34.50763312330767</c:v>
                </c:pt>
                <c:pt idx="583">
                  <c:v>39.172008258110466</c:v>
                </c:pt>
                <c:pt idx="584">
                  <c:v>39.172008258110466</c:v>
                </c:pt>
                <c:pt idx="585">
                  <c:v>39.17034023861568</c:v>
                </c:pt>
                <c:pt idx="586">
                  <c:v>39.17256426460871</c:v>
                </c:pt>
                <c:pt idx="587">
                  <c:v>39.175622300349175</c:v>
                </c:pt>
                <c:pt idx="588">
                  <c:v>39.179514345836942</c:v>
                </c:pt>
                <c:pt idx="589">
                  <c:v>39.185352414068717</c:v>
                </c:pt>
                <c:pt idx="590">
                  <c:v>39.194804524539151</c:v>
                </c:pt>
                <c:pt idx="591">
                  <c:v>39.197028550532202</c:v>
                </c:pt>
                <c:pt idx="592">
                  <c:v>39.194804524539151</c:v>
                </c:pt>
                <c:pt idx="593">
                  <c:v>34.522645298760736</c:v>
                </c:pt>
                <c:pt idx="594">
                  <c:v>34.513471191539459</c:v>
                </c:pt>
                <c:pt idx="595">
                  <c:v>34.503741077819903</c:v>
                </c:pt>
                <c:pt idx="596">
                  <c:v>34.499293025833779</c:v>
                </c:pt>
                <c:pt idx="597">
                  <c:v>34.494844973847727</c:v>
                </c:pt>
                <c:pt idx="598">
                  <c:v>29.827411803304521</c:v>
                </c:pt>
                <c:pt idx="599">
                  <c:v>29.822685748069254</c:v>
                </c:pt>
                <c:pt idx="600">
                  <c:v>29.818793702581456</c:v>
                </c:pt>
                <c:pt idx="601">
                  <c:v>29.810175601858425</c:v>
                </c:pt>
                <c:pt idx="602">
                  <c:v>29.803225520630182</c:v>
                </c:pt>
                <c:pt idx="603">
                  <c:v>29.810175601858425</c:v>
                </c:pt>
                <c:pt idx="604">
                  <c:v>29.804059530377529</c:v>
                </c:pt>
                <c:pt idx="605">
                  <c:v>34.46760065543296</c:v>
                </c:pt>
                <c:pt idx="606">
                  <c:v>34.470102684675112</c:v>
                </c:pt>
                <c:pt idx="607">
                  <c:v>39.137535855218346</c:v>
                </c:pt>
                <c:pt idx="608">
                  <c:v>39.140593890958733</c:v>
                </c:pt>
                <c:pt idx="609">
                  <c:v>39.147543972186988</c:v>
                </c:pt>
                <c:pt idx="610">
                  <c:v>39.152270027422219</c:v>
                </c:pt>
                <c:pt idx="611">
                  <c:v>39.158942105401344</c:v>
                </c:pt>
                <c:pt idx="612">
                  <c:v>39.156718079408279</c:v>
                </c:pt>
                <c:pt idx="613">
                  <c:v>39.162834150889154</c:v>
                </c:pt>
                <c:pt idx="614">
                  <c:v>39.16366816063659</c:v>
                </c:pt>
                <c:pt idx="615">
                  <c:v>39.156718079408279</c:v>
                </c:pt>
                <c:pt idx="616">
                  <c:v>39.150602007927425</c:v>
                </c:pt>
                <c:pt idx="617">
                  <c:v>34.487894892619437</c:v>
                </c:pt>
                <c:pt idx="618">
                  <c:v>34.487060882872036</c:v>
                </c:pt>
                <c:pt idx="619">
                  <c:v>34.487894892619437</c:v>
                </c:pt>
                <c:pt idx="620">
                  <c:v>34.489284908865073</c:v>
                </c:pt>
                <c:pt idx="621">
                  <c:v>34.493176954352911</c:v>
                </c:pt>
                <c:pt idx="622">
                  <c:v>29.825743783809688</c:v>
                </c:pt>
                <c:pt idx="623">
                  <c:v>29.825743783809688</c:v>
                </c:pt>
                <c:pt idx="624">
                  <c:v>29.827411803304521</c:v>
                </c:pt>
                <c:pt idx="625">
                  <c:v>29.826577793557114</c:v>
                </c:pt>
                <c:pt idx="626">
                  <c:v>29.827967809802761</c:v>
                </c:pt>
                <c:pt idx="627">
                  <c:v>29.82880181955014</c:v>
                </c:pt>
                <c:pt idx="628">
                  <c:v>29.82880181955014</c:v>
                </c:pt>
                <c:pt idx="629">
                  <c:v>34.491786938107282</c:v>
                </c:pt>
                <c:pt idx="630">
                  <c:v>34.49011891861246</c:v>
                </c:pt>
                <c:pt idx="631">
                  <c:v>39.155328063162635</c:v>
                </c:pt>
                <c:pt idx="632">
                  <c:v>39.160610124896131</c:v>
                </c:pt>
                <c:pt idx="633">
                  <c:v>39.162834150889154</c:v>
                </c:pt>
                <c:pt idx="634">
                  <c:v>39.165892186629598</c:v>
                </c:pt>
                <c:pt idx="635">
                  <c:v>39.18396239782308</c:v>
                </c:pt>
                <c:pt idx="636">
                  <c:v>39.194804524539151</c:v>
                </c:pt>
                <c:pt idx="637">
                  <c:v>39.194248518040894</c:v>
                </c:pt>
                <c:pt idx="638">
                  <c:v>39.19563853428653</c:v>
                </c:pt>
                <c:pt idx="639">
                  <c:v>39.193414508293529</c:v>
                </c:pt>
                <c:pt idx="640">
                  <c:v>39.192024492047857</c:v>
                </c:pt>
                <c:pt idx="641">
                  <c:v>34.535155444971622</c:v>
                </c:pt>
                <c:pt idx="642">
                  <c:v>34.530707392985533</c:v>
                </c:pt>
                <c:pt idx="643">
                  <c:v>34.524035315006401</c:v>
                </c:pt>
                <c:pt idx="644">
                  <c:v>34.522645298760736</c:v>
                </c:pt>
                <c:pt idx="645">
                  <c:v>34.518197246774633</c:v>
                </c:pt>
                <c:pt idx="646">
                  <c:v>29.855212128217545</c:v>
                </c:pt>
                <c:pt idx="647">
                  <c:v>29.855212128217545</c:v>
                </c:pt>
                <c:pt idx="648">
                  <c:v>29.854378118470191</c:v>
                </c:pt>
                <c:pt idx="649">
                  <c:v>29.849930066484053</c:v>
                </c:pt>
                <c:pt idx="650">
                  <c:v>29.848540050238444</c:v>
                </c:pt>
                <c:pt idx="651">
                  <c:v>29.847706040491044</c:v>
                </c:pt>
                <c:pt idx="652">
                  <c:v>29.847706040491044</c:v>
                </c:pt>
                <c:pt idx="653">
                  <c:v>34.500127035581166</c:v>
                </c:pt>
                <c:pt idx="654">
                  <c:v>34.498459016086372</c:v>
                </c:pt>
                <c:pt idx="655">
                  <c:v>39.159776115148702</c:v>
                </c:pt>
                <c:pt idx="656">
                  <c:v>39.155328063162635</c:v>
                </c:pt>
                <c:pt idx="657">
                  <c:v>39.148377981934345</c:v>
                </c:pt>
                <c:pt idx="658">
                  <c:v>39.146153955941379</c:v>
                </c:pt>
                <c:pt idx="659">
                  <c:v>39.160610124896131</c:v>
                </c:pt>
                <c:pt idx="660">
                  <c:v>39.162834150889154</c:v>
                </c:pt>
                <c:pt idx="661">
                  <c:v>39.162834150889154</c:v>
                </c:pt>
                <c:pt idx="662">
                  <c:v>39.17423228410351</c:v>
                </c:pt>
                <c:pt idx="663">
                  <c:v>39.174788290601782</c:v>
                </c:pt>
                <c:pt idx="664">
                  <c:v>39.177012316594848</c:v>
                </c:pt>
                <c:pt idx="665">
                  <c:v>34.503741077819903</c:v>
                </c:pt>
                <c:pt idx="666">
                  <c:v>34.497068999840742</c:v>
                </c:pt>
                <c:pt idx="667">
                  <c:v>34.484836856879028</c:v>
                </c:pt>
                <c:pt idx="668">
                  <c:v>34.473160720415535</c:v>
                </c:pt>
                <c:pt idx="669">
                  <c:v>34.496234990093349</c:v>
                </c:pt>
                <c:pt idx="670">
                  <c:v>29.837975926771467</c:v>
                </c:pt>
                <c:pt idx="671">
                  <c:v>29.836307907276684</c:v>
                </c:pt>
                <c:pt idx="672">
                  <c:v>29.836307907276684</c:v>
                </c:pt>
                <c:pt idx="673">
                  <c:v>29.824909774062323</c:v>
                </c:pt>
                <c:pt idx="674">
                  <c:v>29.827411803304521</c:v>
                </c:pt>
                <c:pt idx="675">
                  <c:v>29.825743783809688</c:v>
                </c:pt>
                <c:pt idx="676">
                  <c:v>29.826577793557114</c:v>
                </c:pt>
                <c:pt idx="677">
                  <c:v>34.487894892619437</c:v>
                </c:pt>
                <c:pt idx="678">
                  <c:v>34.48872890236683</c:v>
                </c:pt>
                <c:pt idx="679">
                  <c:v>39.148377981934345</c:v>
                </c:pt>
                <c:pt idx="680">
                  <c:v>39.14921199168176</c:v>
                </c:pt>
                <c:pt idx="681">
                  <c:v>39.148377981934345</c:v>
                </c:pt>
                <c:pt idx="682">
                  <c:v>39.153660043667863</c:v>
                </c:pt>
                <c:pt idx="683">
                  <c:v>39.158386098903065</c:v>
                </c:pt>
                <c:pt idx="684">
                  <c:v>39.16811621262265</c:v>
                </c:pt>
                <c:pt idx="685">
                  <c:v>39.178680336089606</c:v>
                </c:pt>
                <c:pt idx="686">
                  <c:v>39.179514345836942</c:v>
                </c:pt>
                <c:pt idx="687">
                  <c:v>39.179514345836942</c:v>
                </c:pt>
                <c:pt idx="688">
                  <c:v>39.17423228410351</c:v>
                </c:pt>
                <c:pt idx="689">
                  <c:v>34.513471191539459</c:v>
                </c:pt>
                <c:pt idx="690">
                  <c:v>34.51291518504118</c:v>
                </c:pt>
                <c:pt idx="691">
                  <c:v>34.509857149300785</c:v>
                </c:pt>
                <c:pt idx="692">
                  <c:v>34.514305201286859</c:v>
                </c:pt>
                <c:pt idx="693">
                  <c:v>34.514305201286859</c:v>
                </c:pt>
                <c:pt idx="694">
                  <c:v>29.856046137964945</c:v>
                </c:pt>
                <c:pt idx="695">
                  <c:v>29.864942241937136</c:v>
                </c:pt>
                <c:pt idx="696">
                  <c:v>29.866332258182773</c:v>
                </c:pt>
                <c:pt idx="697">
                  <c:v>29.858270163957965</c:v>
                </c:pt>
                <c:pt idx="698">
                  <c:v>29.848540050238444</c:v>
                </c:pt>
                <c:pt idx="699">
                  <c:v>29.845482014497975</c:v>
                </c:pt>
                <c:pt idx="700">
                  <c:v>29.846316024245358</c:v>
                </c:pt>
                <c:pt idx="701">
                  <c:v>34.509857149300785</c:v>
                </c:pt>
                <c:pt idx="702">
                  <c:v>34.51958726302027</c:v>
                </c:pt>
                <c:pt idx="703">
                  <c:v>39.17423228410351</c:v>
                </c:pt>
                <c:pt idx="704">
                  <c:v>39.172008258110466</c:v>
                </c:pt>
                <c:pt idx="705">
                  <c:v>39.17034023861568</c:v>
                </c:pt>
                <c:pt idx="706">
                  <c:v>39.166726196376999</c:v>
                </c:pt>
                <c:pt idx="707">
                  <c:v>39.162000141141739</c:v>
                </c:pt>
                <c:pt idx="708">
                  <c:v>39.162000141141739</c:v>
                </c:pt>
                <c:pt idx="709">
                  <c:v>39.16811621262265</c:v>
                </c:pt>
                <c:pt idx="710">
                  <c:v>39.172008258110466</c:v>
                </c:pt>
                <c:pt idx="711">
                  <c:v>39.17423228410351</c:v>
                </c:pt>
                <c:pt idx="712">
                  <c:v>39.17256426460871</c:v>
                </c:pt>
                <c:pt idx="713">
                  <c:v>34.509857149300785</c:v>
                </c:pt>
                <c:pt idx="714">
                  <c:v>34.506799113560326</c:v>
                </c:pt>
                <c:pt idx="715">
                  <c:v>34.499293025833779</c:v>
                </c:pt>
                <c:pt idx="716">
                  <c:v>34.495400980345963</c:v>
                </c:pt>
                <c:pt idx="717">
                  <c:v>34.495400980345963</c:v>
                </c:pt>
                <c:pt idx="718">
                  <c:v>29.832693865038003</c:v>
                </c:pt>
                <c:pt idx="719">
                  <c:v>29.835751900778419</c:v>
                </c:pt>
                <c:pt idx="720">
                  <c:v>29.833527874785371</c:v>
                </c:pt>
                <c:pt idx="721">
                  <c:v>29.838809936518867</c:v>
                </c:pt>
                <c:pt idx="722">
                  <c:v>29.835751900778419</c:v>
                </c:pt>
                <c:pt idx="723">
                  <c:v>29.834917891031033</c:v>
                </c:pt>
                <c:pt idx="724">
                  <c:v>29.833527874785371</c:v>
                </c:pt>
                <c:pt idx="725">
                  <c:v>34.497625006339014</c:v>
                </c:pt>
                <c:pt idx="726">
                  <c:v>34.499293025833779</c:v>
                </c:pt>
                <c:pt idx="727">
                  <c:v>39.158386098903065</c:v>
                </c:pt>
                <c:pt idx="728">
                  <c:v>39.150046001429175</c:v>
                </c:pt>
                <c:pt idx="729">
                  <c:v>39.136701845470917</c:v>
                </c:pt>
                <c:pt idx="730">
                  <c:v>39.140037884460469</c:v>
                </c:pt>
                <c:pt idx="731">
                  <c:v>39.158942105401344</c:v>
                </c:pt>
                <c:pt idx="732">
                  <c:v>39.16366816063659</c:v>
                </c:pt>
                <c:pt idx="733">
                  <c:v>39.173398274356103</c:v>
                </c:pt>
                <c:pt idx="734">
                  <c:v>39.175622300349175</c:v>
                </c:pt>
                <c:pt idx="735">
                  <c:v>39.166726196376999</c:v>
                </c:pt>
                <c:pt idx="736">
                  <c:v>39.17034023861568</c:v>
                </c:pt>
                <c:pt idx="737">
                  <c:v>34.506799113560326</c:v>
                </c:pt>
                <c:pt idx="738">
                  <c:v>34.49790300958815</c:v>
                </c:pt>
                <c:pt idx="739">
                  <c:v>34.494844973847727</c:v>
                </c:pt>
                <c:pt idx="740">
                  <c:v>34.492342944605518</c:v>
                </c:pt>
                <c:pt idx="741">
                  <c:v>34.484836856879028</c:v>
                </c:pt>
                <c:pt idx="742">
                  <c:v>29.817125683086683</c:v>
                </c:pt>
                <c:pt idx="743">
                  <c:v>29.811009611605794</c:v>
                </c:pt>
                <c:pt idx="744">
                  <c:v>29.806283556370648</c:v>
                </c:pt>
                <c:pt idx="745">
                  <c:v>29.805449546623201</c:v>
                </c:pt>
                <c:pt idx="746">
                  <c:v>29.804059530377529</c:v>
                </c:pt>
                <c:pt idx="747">
                  <c:v>29.801557501135377</c:v>
                </c:pt>
                <c:pt idx="748">
                  <c:v>29.797387452398421</c:v>
                </c:pt>
                <c:pt idx="749">
                  <c:v>34.456480525467754</c:v>
                </c:pt>
                <c:pt idx="750">
                  <c:v>34.456758528716854</c:v>
                </c:pt>
                <c:pt idx="751">
                  <c:v>39.116407608284426</c:v>
                </c:pt>
                <c:pt idx="752">
                  <c:v>39.114183582291354</c:v>
                </c:pt>
                <c:pt idx="753">
                  <c:v>39.123635692761738</c:v>
                </c:pt>
                <c:pt idx="754">
                  <c:v>39.125859718754825</c:v>
                </c:pt>
                <c:pt idx="755">
                  <c:v>39.138369864965661</c:v>
                </c:pt>
                <c:pt idx="756">
                  <c:v>39.162834150889154</c:v>
                </c:pt>
                <c:pt idx="757">
                  <c:v>39.167282202875242</c:v>
                </c:pt>
                <c:pt idx="758">
                  <c:v>39.169506228868329</c:v>
                </c:pt>
                <c:pt idx="759">
                  <c:v>39.154494053415242</c:v>
                </c:pt>
                <c:pt idx="760">
                  <c:v>39.157552089155693</c:v>
                </c:pt>
                <c:pt idx="761">
                  <c:v>34.496234990093349</c:v>
                </c:pt>
                <c:pt idx="762">
                  <c:v>34.467044648934717</c:v>
                </c:pt>
                <c:pt idx="763">
                  <c:v>34.471492700920749</c:v>
                </c:pt>
                <c:pt idx="764">
                  <c:v>34.469268674927712</c:v>
                </c:pt>
                <c:pt idx="765">
                  <c:v>34.464542619692502</c:v>
                </c:pt>
                <c:pt idx="766">
                  <c:v>29.80016748488978</c:v>
                </c:pt>
                <c:pt idx="767">
                  <c:v>29.801001494637084</c:v>
                </c:pt>
                <c:pt idx="768">
                  <c:v>29.794607419907145</c:v>
                </c:pt>
                <c:pt idx="769">
                  <c:v>29.789047354924492</c:v>
                </c:pt>
                <c:pt idx="770">
                  <c:v>29.778761234706728</c:v>
                </c:pt>
                <c:pt idx="771">
                  <c:v>29.779595244454111</c:v>
                </c:pt>
                <c:pt idx="772">
                  <c:v>29.787657338678876</c:v>
                </c:pt>
                <c:pt idx="773">
                  <c:v>34.448974437741185</c:v>
                </c:pt>
                <c:pt idx="774">
                  <c:v>34.462318593699429</c:v>
                </c:pt>
                <c:pt idx="775">
                  <c:v>39.127527738249611</c:v>
                </c:pt>
                <c:pt idx="776">
                  <c:v>39.124469702509124</c:v>
                </c:pt>
                <c:pt idx="777">
                  <c:v>39.11724161803177</c:v>
                </c:pt>
                <c:pt idx="778">
                  <c:v>39.122801683014416</c:v>
                </c:pt>
                <c:pt idx="779">
                  <c:v>39.134477819477851</c:v>
                </c:pt>
                <c:pt idx="780">
                  <c:v>39.158386098903065</c:v>
                </c:pt>
                <c:pt idx="781">
                  <c:v>39.16450217038394</c:v>
                </c:pt>
                <c:pt idx="782">
                  <c:v>39.18396239782308</c:v>
                </c:pt>
                <c:pt idx="783">
                  <c:v>39.17423228410351</c:v>
                </c:pt>
                <c:pt idx="784">
                  <c:v>39.174788290601782</c:v>
                </c:pt>
                <c:pt idx="785">
                  <c:v>34.501517051826845</c:v>
                </c:pt>
                <c:pt idx="786">
                  <c:v>34.490952928359881</c:v>
                </c:pt>
                <c:pt idx="787">
                  <c:v>34.480944811391197</c:v>
                </c:pt>
                <c:pt idx="788">
                  <c:v>34.471492700920749</c:v>
                </c:pt>
                <c:pt idx="789">
                  <c:v>34.455090509222096</c:v>
                </c:pt>
                <c:pt idx="790">
                  <c:v>29.802391510882778</c:v>
                </c:pt>
                <c:pt idx="791">
                  <c:v>29.775425195717109</c:v>
                </c:pt>
                <c:pt idx="792">
                  <c:v>29.781819270447148</c:v>
                </c:pt>
                <c:pt idx="793">
                  <c:v>29.779595244454111</c:v>
                </c:pt>
                <c:pt idx="794">
                  <c:v>29.794607419907145</c:v>
                </c:pt>
                <c:pt idx="795">
                  <c:v>29.793773410159766</c:v>
                </c:pt>
                <c:pt idx="796">
                  <c:v>29.778761234706728</c:v>
                </c:pt>
                <c:pt idx="797">
                  <c:v>34.438410314274243</c:v>
                </c:pt>
                <c:pt idx="798">
                  <c:v>34.446472408499055</c:v>
                </c:pt>
                <c:pt idx="799">
                  <c:v>39.105287478319156</c:v>
                </c:pt>
                <c:pt idx="800">
                  <c:v>39.103063452326118</c:v>
                </c:pt>
                <c:pt idx="801">
                  <c:v>39.124469702509124</c:v>
                </c:pt>
                <c:pt idx="802">
                  <c:v>39.135311829225238</c:v>
                </c:pt>
                <c:pt idx="803">
                  <c:v>39.156718079408279</c:v>
                </c:pt>
                <c:pt idx="804">
                  <c:v>39.187576440061797</c:v>
                </c:pt>
                <c:pt idx="805">
                  <c:v>39.201476602518227</c:v>
                </c:pt>
                <c:pt idx="806">
                  <c:v>39.201476602518227</c:v>
                </c:pt>
                <c:pt idx="807">
                  <c:v>39.19563853428653</c:v>
                </c:pt>
                <c:pt idx="808">
                  <c:v>39.192580498546121</c:v>
                </c:pt>
                <c:pt idx="809">
                  <c:v>34.525425331252023</c:v>
                </c:pt>
                <c:pt idx="810">
                  <c:v>34.520977279265956</c:v>
                </c:pt>
                <c:pt idx="811">
                  <c:v>34.497625006339014</c:v>
                </c:pt>
                <c:pt idx="812">
                  <c:v>34.491786938107282</c:v>
                </c:pt>
                <c:pt idx="813">
                  <c:v>34.48872890236683</c:v>
                </c:pt>
                <c:pt idx="814">
                  <c:v>29.82880181955014</c:v>
                </c:pt>
                <c:pt idx="815">
                  <c:v>29.824909774062323</c:v>
                </c:pt>
                <c:pt idx="816">
                  <c:v>29.824909774062323</c:v>
                </c:pt>
                <c:pt idx="817">
                  <c:v>29.81962771232887</c:v>
                </c:pt>
                <c:pt idx="818">
                  <c:v>29.813511640848009</c:v>
                </c:pt>
                <c:pt idx="819">
                  <c:v>29.816569676588397</c:v>
                </c:pt>
                <c:pt idx="820">
                  <c:v>29.793773410159766</c:v>
                </c:pt>
                <c:pt idx="821">
                  <c:v>34.467044648934717</c:v>
                </c:pt>
                <c:pt idx="822">
                  <c:v>34.463708609945108</c:v>
                </c:pt>
                <c:pt idx="823">
                  <c:v>39.132809799983065</c:v>
                </c:pt>
                <c:pt idx="824">
                  <c:v>39.125859718754825</c:v>
                </c:pt>
                <c:pt idx="825">
                  <c:v>39.143651926699157</c:v>
                </c:pt>
                <c:pt idx="826">
                  <c:v>39.155328063162635</c:v>
                </c:pt>
                <c:pt idx="827">
                  <c:v>39.169506228868329</c:v>
                </c:pt>
                <c:pt idx="828">
                  <c:v>39.192024492047857</c:v>
                </c:pt>
                <c:pt idx="829">
                  <c:v>39.207314670750002</c:v>
                </c:pt>
                <c:pt idx="830">
                  <c:v>39.218990807213466</c:v>
                </c:pt>
                <c:pt idx="831">
                  <c:v>39.207314670750002</c:v>
                </c:pt>
                <c:pt idx="832">
                  <c:v>39.192024492047857</c:v>
                </c:pt>
                <c:pt idx="833">
                  <c:v>34.527093350746824</c:v>
                </c:pt>
                <c:pt idx="834">
                  <c:v>34.522645298760736</c:v>
                </c:pt>
                <c:pt idx="835">
                  <c:v>34.517363237027276</c:v>
                </c:pt>
                <c:pt idx="836">
                  <c:v>34.511247165546379</c:v>
                </c:pt>
                <c:pt idx="837">
                  <c:v>34.491786938107282</c:v>
                </c:pt>
                <c:pt idx="838">
                  <c:v>29.838809936518867</c:v>
                </c:pt>
                <c:pt idx="839">
                  <c:v>29.847706040491044</c:v>
                </c:pt>
                <c:pt idx="840">
                  <c:v>29.841033962511926</c:v>
                </c:pt>
                <c:pt idx="841">
                  <c:v>29.814067647346242</c:v>
                </c:pt>
                <c:pt idx="842">
                  <c:v>29.815735666841043</c:v>
                </c:pt>
                <c:pt idx="843">
                  <c:v>29.817959692834087</c:v>
                </c:pt>
                <c:pt idx="844">
                  <c:v>29.816569676588397</c:v>
                </c:pt>
                <c:pt idx="845">
                  <c:v>34.47872078539816</c:v>
                </c:pt>
                <c:pt idx="846">
                  <c:v>34.467044648934717</c:v>
                </c:pt>
                <c:pt idx="847">
                  <c:v>39.139203874713054</c:v>
                </c:pt>
                <c:pt idx="848">
                  <c:v>39.127527738249611</c:v>
                </c:pt>
                <c:pt idx="849">
                  <c:v>39.139203874713054</c:v>
                </c:pt>
                <c:pt idx="850">
                  <c:v>39.152270027422219</c:v>
                </c:pt>
                <c:pt idx="851">
                  <c:v>39.187576440061797</c:v>
                </c:pt>
                <c:pt idx="852">
                  <c:v>39.205924654504372</c:v>
                </c:pt>
                <c:pt idx="853">
                  <c:v>39.222326846203067</c:v>
                </c:pt>
                <c:pt idx="854">
                  <c:v>39.233724979417417</c:v>
                </c:pt>
                <c:pt idx="855">
                  <c:v>39.229554930680472</c:v>
                </c:pt>
                <c:pt idx="856">
                  <c:v>39.196472544033938</c:v>
                </c:pt>
                <c:pt idx="857">
                  <c:v>34.523201305259008</c:v>
                </c:pt>
                <c:pt idx="858">
                  <c:v>34.504575087567254</c:v>
                </c:pt>
                <c:pt idx="859">
                  <c:v>34.487060882872036</c:v>
                </c:pt>
                <c:pt idx="860">
                  <c:v>34.479276791896396</c:v>
                </c:pt>
                <c:pt idx="861">
                  <c:v>34.501517051826845</c:v>
                </c:pt>
                <c:pt idx="862">
                  <c:v>29.829635829297541</c:v>
                </c:pt>
                <c:pt idx="863">
                  <c:v>29.846872030743675</c:v>
                </c:pt>
                <c:pt idx="864">
                  <c:v>29.836307907276684</c:v>
                </c:pt>
                <c:pt idx="865">
                  <c:v>29.827967809802761</c:v>
                </c:pt>
                <c:pt idx="866">
                  <c:v>29.817959692834087</c:v>
                </c:pt>
                <c:pt idx="867">
                  <c:v>29.820461722076239</c:v>
                </c:pt>
                <c:pt idx="868">
                  <c:v>29.826577793557114</c:v>
                </c:pt>
                <c:pt idx="869">
                  <c:v>34.471492700920749</c:v>
                </c:pt>
                <c:pt idx="870">
                  <c:v>34.48872890236683</c:v>
                </c:pt>
                <c:pt idx="871">
                  <c:v>39.14226191045352</c:v>
                </c:pt>
                <c:pt idx="872">
                  <c:v>39.137535855218346</c:v>
                </c:pt>
                <c:pt idx="873">
                  <c:v>39.146987965688709</c:v>
                </c:pt>
                <c:pt idx="874">
                  <c:v>39.186742430314332</c:v>
                </c:pt>
                <c:pt idx="875">
                  <c:v>39.20370062851137</c:v>
                </c:pt>
                <c:pt idx="876">
                  <c:v>39.223160855950461</c:v>
                </c:pt>
                <c:pt idx="877">
                  <c:v>39.235114995663061</c:v>
                </c:pt>
                <c:pt idx="878">
                  <c:v>39.247069135375668</c:v>
                </c:pt>
                <c:pt idx="879">
                  <c:v>39.247069135375668</c:v>
                </c:pt>
                <c:pt idx="880">
                  <c:v>39.222326846203067</c:v>
                </c:pt>
                <c:pt idx="881">
                  <c:v>34.540993513203375</c:v>
                </c:pt>
                <c:pt idx="882">
                  <c:v>34.515139211034224</c:v>
                </c:pt>
                <c:pt idx="883">
                  <c:v>34.515139211034224</c:v>
                </c:pt>
                <c:pt idx="884">
                  <c:v>34.518197246774633</c:v>
                </c:pt>
                <c:pt idx="885">
                  <c:v>34.500683042079416</c:v>
                </c:pt>
                <c:pt idx="886">
                  <c:v>29.865776251684501</c:v>
                </c:pt>
                <c:pt idx="887">
                  <c:v>29.854378118470191</c:v>
                </c:pt>
                <c:pt idx="888">
                  <c:v>29.854378118470191</c:v>
                </c:pt>
                <c:pt idx="889">
                  <c:v>29.844091998252338</c:v>
                </c:pt>
                <c:pt idx="890">
                  <c:v>29.847706040491044</c:v>
                </c:pt>
                <c:pt idx="891">
                  <c:v>29.823519757816708</c:v>
                </c:pt>
                <c:pt idx="892">
                  <c:v>29.817959692834087</c:v>
                </c:pt>
                <c:pt idx="893">
                  <c:v>34.475384746408579</c:v>
                </c:pt>
                <c:pt idx="894">
                  <c:v>34.48177882113859</c:v>
                </c:pt>
                <c:pt idx="895">
                  <c:v>39.157552089155693</c:v>
                </c:pt>
                <c:pt idx="896">
                  <c:v>39.143651926699157</c:v>
                </c:pt>
                <c:pt idx="897">
                  <c:v>39.148377981934345</c:v>
                </c:pt>
                <c:pt idx="898">
                  <c:v>39.18229437832828</c:v>
                </c:pt>
                <c:pt idx="899">
                  <c:v>39.213152738981769</c:v>
                </c:pt>
                <c:pt idx="900">
                  <c:v>39.233724979417417</c:v>
                </c:pt>
                <c:pt idx="901">
                  <c:v>39.248459151621304</c:v>
                </c:pt>
                <c:pt idx="902">
                  <c:v>39.263749330323492</c:v>
                </c:pt>
                <c:pt idx="903">
                  <c:v>39.259579281586575</c:v>
                </c:pt>
                <c:pt idx="904">
                  <c:v>39.245123112631745</c:v>
                </c:pt>
                <c:pt idx="905">
                  <c:v>34.547387587933336</c:v>
                </c:pt>
                <c:pt idx="906">
                  <c:v>34.540159503455904</c:v>
                </c:pt>
                <c:pt idx="907">
                  <c:v>34.532931418978563</c:v>
                </c:pt>
                <c:pt idx="908">
                  <c:v>34.512081175293801</c:v>
                </c:pt>
                <c:pt idx="909">
                  <c:v>34.509857149300785</c:v>
                </c:pt>
                <c:pt idx="910">
                  <c:v>29.845482014497975</c:v>
                </c:pt>
                <c:pt idx="911">
                  <c:v>29.829635829297541</c:v>
                </c:pt>
                <c:pt idx="912">
                  <c:v>29.859660180203637</c:v>
                </c:pt>
                <c:pt idx="913">
                  <c:v>29.845482014497975</c:v>
                </c:pt>
                <c:pt idx="914">
                  <c:v>29.831025845543206</c:v>
                </c:pt>
                <c:pt idx="915">
                  <c:v>29.808785585612796</c:v>
                </c:pt>
                <c:pt idx="916">
                  <c:v>29.831859855290613</c:v>
                </c:pt>
                <c:pt idx="917">
                  <c:v>34.477886775650724</c:v>
                </c:pt>
                <c:pt idx="918">
                  <c:v>34.473994730162936</c:v>
                </c:pt>
                <c:pt idx="919">
                  <c:v>39.130585773990013</c:v>
                </c:pt>
                <c:pt idx="920">
                  <c:v>39.146987965688709</c:v>
                </c:pt>
                <c:pt idx="921">
                  <c:v>39.148377981934345</c:v>
                </c:pt>
                <c:pt idx="922">
                  <c:v>39.192580498546121</c:v>
                </c:pt>
                <c:pt idx="923">
                  <c:v>39.207314670750002</c:v>
                </c:pt>
                <c:pt idx="924">
                  <c:v>39.225940888441805</c:v>
                </c:pt>
                <c:pt idx="925">
                  <c:v>39.240953063894786</c:v>
                </c:pt>
                <c:pt idx="926">
                  <c:v>39.252073193860021</c:v>
                </c:pt>
                <c:pt idx="927">
                  <c:v>39.254019216603915</c:v>
                </c:pt>
                <c:pt idx="928">
                  <c:v>39.238173031403498</c:v>
                </c:pt>
                <c:pt idx="929">
                  <c:v>34.574631906348117</c:v>
                </c:pt>
                <c:pt idx="930">
                  <c:v>34.532097409231206</c:v>
                </c:pt>
                <c:pt idx="931">
                  <c:v>34.540993513203375</c:v>
                </c:pt>
                <c:pt idx="932">
                  <c:v>34.524869324753801</c:v>
                </c:pt>
                <c:pt idx="933">
                  <c:v>34.534321435224193</c:v>
                </c:pt>
                <c:pt idx="934">
                  <c:v>29.843257988504948</c:v>
                </c:pt>
                <c:pt idx="935">
                  <c:v>29.866332258182773</c:v>
                </c:pt>
                <c:pt idx="936">
                  <c:v>29.847706040491044</c:v>
                </c:pt>
                <c:pt idx="937">
                  <c:v>29.845482014497975</c:v>
                </c:pt>
                <c:pt idx="938">
                  <c:v>29.838809936518867</c:v>
                </c:pt>
                <c:pt idx="939">
                  <c:v>29.8401999527645</c:v>
                </c:pt>
                <c:pt idx="940">
                  <c:v>29.803225520630182</c:v>
                </c:pt>
                <c:pt idx="941">
                  <c:v>34.479276791896396</c:v>
                </c:pt>
                <c:pt idx="942">
                  <c:v>34.482334827636834</c:v>
                </c:pt>
                <c:pt idx="943">
                  <c:v>39.140037884460469</c:v>
                </c:pt>
                <c:pt idx="944">
                  <c:v>39.125859718754825</c:v>
                </c:pt>
                <c:pt idx="945">
                  <c:v>39.152270027422219</c:v>
                </c:pt>
                <c:pt idx="946">
                  <c:v>39.178680336089606</c:v>
                </c:pt>
                <c:pt idx="947">
                  <c:v>39.204534638258679</c:v>
                </c:pt>
                <c:pt idx="948">
                  <c:v>39.224550872196112</c:v>
                </c:pt>
                <c:pt idx="949">
                  <c:v>39.239563047649149</c:v>
                </c:pt>
                <c:pt idx="950">
                  <c:v>39.25123918411262</c:v>
                </c:pt>
                <c:pt idx="951">
                  <c:v>39.252629200358299</c:v>
                </c:pt>
                <c:pt idx="952">
                  <c:v>39.210928712988704</c:v>
                </c:pt>
                <c:pt idx="953">
                  <c:v>34.527093350746824</c:v>
                </c:pt>
                <c:pt idx="954">
                  <c:v>34.502351061574259</c:v>
                </c:pt>
                <c:pt idx="955">
                  <c:v>34.502351061574259</c:v>
                </c:pt>
                <c:pt idx="956">
                  <c:v>34.505409097314647</c:v>
                </c:pt>
                <c:pt idx="957">
                  <c:v>34.505965103812905</c:v>
                </c:pt>
                <c:pt idx="958">
                  <c:v>29.841033962511926</c:v>
                </c:pt>
                <c:pt idx="959">
                  <c:v>29.816569676588397</c:v>
                </c:pt>
                <c:pt idx="960">
                  <c:v>29.82435376756408</c:v>
                </c:pt>
                <c:pt idx="961">
                  <c:v>29.832693865038003</c:v>
                </c:pt>
                <c:pt idx="962">
                  <c:v>29.834083881283636</c:v>
                </c:pt>
                <c:pt idx="963">
                  <c:v>29.824909774062323</c:v>
                </c:pt>
                <c:pt idx="964">
                  <c:v>29.81962771232887</c:v>
                </c:pt>
                <c:pt idx="965">
                  <c:v>34.465376629439859</c:v>
                </c:pt>
                <c:pt idx="966">
                  <c:v>34.484836856879028</c:v>
                </c:pt>
                <c:pt idx="967">
                  <c:v>39.139203874713054</c:v>
                </c:pt>
                <c:pt idx="968">
                  <c:v>39.125859718754825</c:v>
                </c:pt>
                <c:pt idx="969">
                  <c:v>39.146987965688709</c:v>
                </c:pt>
                <c:pt idx="970">
                  <c:v>39.184518404321324</c:v>
                </c:pt>
                <c:pt idx="971">
                  <c:v>39.202310612265705</c:v>
                </c:pt>
                <c:pt idx="972">
                  <c:v>39.223160855950461</c:v>
                </c:pt>
                <c:pt idx="973">
                  <c:v>39.238173031403498</c:v>
                </c:pt>
                <c:pt idx="974">
                  <c:v>39.248459151621304</c:v>
                </c:pt>
                <c:pt idx="975">
                  <c:v>39.249293161368669</c:v>
                </c:pt>
                <c:pt idx="976">
                  <c:v>39.235114995663061</c:v>
                </c:pt>
                <c:pt idx="977">
                  <c:v>34.546831581435129</c:v>
                </c:pt>
                <c:pt idx="978">
                  <c:v>34.51958726302027</c:v>
                </c:pt>
                <c:pt idx="979">
                  <c:v>34.527093350746824</c:v>
                </c:pt>
                <c:pt idx="980">
                  <c:v>34.529039373490775</c:v>
                </c:pt>
                <c:pt idx="981">
                  <c:v>34.514305201286859</c:v>
                </c:pt>
                <c:pt idx="982">
                  <c:v>29.847706040491044</c:v>
                </c:pt>
                <c:pt idx="983">
                  <c:v>29.826577793557114</c:v>
                </c:pt>
                <c:pt idx="984">
                  <c:v>29.832693865038003</c:v>
                </c:pt>
                <c:pt idx="985">
                  <c:v>29.8401999527645</c:v>
                </c:pt>
                <c:pt idx="986">
                  <c:v>29.818793702581456</c:v>
                </c:pt>
                <c:pt idx="987">
                  <c:v>29.8401999527645</c:v>
                </c:pt>
                <c:pt idx="988">
                  <c:v>29.830469839044966</c:v>
                </c:pt>
                <c:pt idx="989">
                  <c:v>34.497068999840742</c:v>
                </c:pt>
                <c:pt idx="990">
                  <c:v>34.496234990093349</c:v>
                </c:pt>
                <c:pt idx="991">
                  <c:v>39.146987965688709</c:v>
                </c:pt>
                <c:pt idx="992">
                  <c:v>39.160610124896131</c:v>
                </c:pt>
                <c:pt idx="993">
                  <c:v>39.17423228410351</c:v>
                </c:pt>
                <c:pt idx="994">
                  <c:v>39.19563853428653</c:v>
                </c:pt>
                <c:pt idx="995">
                  <c:v>39.216766781220443</c:v>
                </c:pt>
                <c:pt idx="996">
                  <c:v>39.229554930680472</c:v>
                </c:pt>
                <c:pt idx="997">
                  <c:v>39.24373309638608</c:v>
                </c:pt>
                <c:pt idx="998">
                  <c:v>39.262359314077877</c:v>
                </c:pt>
                <c:pt idx="999">
                  <c:v>39.259023275088268</c:v>
                </c:pt>
                <c:pt idx="1000">
                  <c:v>39.24150907039305</c:v>
                </c:pt>
                <c:pt idx="1001">
                  <c:v>34.563233773133796</c:v>
                </c:pt>
                <c:pt idx="1002">
                  <c:v>34.555449682158113</c:v>
                </c:pt>
                <c:pt idx="1003">
                  <c:v>34.527649357245096</c:v>
                </c:pt>
                <c:pt idx="1004">
                  <c:v>34.523201305259008</c:v>
                </c:pt>
                <c:pt idx="1005">
                  <c:v>34.503185071321624</c:v>
                </c:pt>
                <c:pt idx="1006">
                  <c:v>29.841033962511926</c:v>
                </c:pt>
                <c:pt idx="1007">
                  <c:v>29.848540050238444</c:v>
                </c:pt>
                <c:pt idx="1008">
                  <c:v>29.842423978757587</c:v>
                </c:pt>
                <c:pt idx="1009">
                  <c:v>29.826577793557114</c:v>
                </c:pt>
                <c:pt idx="1010">
                  <c:v>29.837141917024045</c:v>
                </c:pt>
                <c:pt idx="1011">
                  <c:v>29.826577793557114</c:v>
                </c:pt>
                <c:pt idx="1012">
                  <c:v>29.831025845543206</c:v>
                </c:pt>
                <c:pt idx="1013">
                  <c:v>34.474828739910336</c:v>
                </c:pt>
                <c:pt idx="1014">
                  <c:v>34.496234990093349</c:v>
                </c:pt>
                <c:pt idx="1015">
                  <c:v>39.144485936446557</c:v>
                </c:pt>
                <c:pt idx="1016">
                  <c:v>39.148377981934345</c:v>
                </c:pt>
                <c:pt idx="1017">
                  <c:v>39.156162072910043</c:v>
                </c:pt>
                <c:pt idx="1018">
                  <c:v>39.188966456307412</c:v>
                </c:pt>
                <c:pt idx="1019">
                  <c:v>39.212318729234411</c:v>
                </c:pt>
                <c:pt idx="1020">
                  <c:v>39.224550872196112</c:v>
                </c:pt>
                <c:pt idx="1021">
                  <c:v>39.24373309638608</c:v>
                </c:pt>
                <c:pt idx="1022">
                  <c:v>39.252629200358299</c:v>
                </c:pt>
                <c:pt idx="1023">
                  <c:v>39.257633258842645</c:v>
                </c:pt>
                <c:pt idx="1024">
                  <c:v>39.24567911913001</c:v>
                </c:pt>
                <c:pt idx="1025">
                  <c:v>34.580191971330741</c:v>
                </c:pt>
                <c:pt idx="1026">
                  <c:v>34.557673708151135</c:v>
                </c:pt>
                <c:pt idx="1027">
                  <c:v>34.555449682158113</c:v>
                </c:pt>
                <c:pt idx="1028">
                  <c:v>34.535155444971622</c:v>
                </c:pt>
                <c:pt idx="1029">
                  <c:v>34.516529227279875</c:v>
                </c:pt>
                <c:pt idx="1030">
                  <c:v>29.856880147712289</c:v>
                </c:pt>
                <c:pt idx="1031">
                  <c:v>29.877452388147969</c:v>
                </c:pt>
                <c:pt idx="1032">
                  <c:v>29.844091998252338</c:v>
                </c:pt>
                <c:pt idx="1033">
                  <c:v>29.846872030743675</c:v>
                </c:pt>
                <c:pt idx="1034">
                  <c:v>29.851598085978857</c:v>
                </c:pt>
                <c:pt idx="1035">
                  <c:v>29.834917891031033</c:v>
                </c:pt>
                <c:pt idx="1036">
                  <c:v>29.839365943017096</c:v>
                </c:pt>
                <c:pt idx="1037">
                  <c:v>34.487060882872036</c:v>
                </c:pt>
                <c:pt idx="1038">
                  <c:v>34.497625006339014</c:v>
                </c:pt>
                <c:pt idx="1039">
                  <c:v>39.17256426460871</c:v>
                </c:pt>
                <c:pt idx="1040">
                  <c:v>39.158942105401344</c:v>
                </c:pt>
                <c:pt idx="1041">
                  <c:v>39.159776115148702</c:v>
                </c:pt>
                <c:pt idx="1042">
                  <c:v>39.194804524539151</c:v>
                </c:pt>
                <c:pt idx="1043">
                  <c:v>39.214542755227413</c:v>
                </c:pt>
                <c:pt idx="1044">
                  <c:v>39.228164914434785</c:v>
                </c:pt>
                <c:pt idx="1045">
                  <c:v>39.24373309638608</c:v>
                </c:pt>
                <c:pt idx="1046">
                  <c:v>39.254019216603915</c:v>
                </c:pt>
                <c:pt idx="1047">
                  <c:v>39.256243242596987</c:v>
                </c:pt>
                <c:pt idx="1048">
                  <c:v>39.24651312887741</c:v>
                </c:pt>
                <c:pt idx="1049">
                  <c:v>34.551835639919446</c:v>
                </c:pt>
                <c:pt idx="1050">
                  <c:v>34.551001630172074</c:v>
                </c:pt>
                <c:pt idx="1051">
                  <c:v>34.540993513203375</c:v>
                </c:pt>
                <c:pt idx="1052">
                  <c:v>34.55600568865642</c:v>
                </c:pt>
                <c:pt idx="1053">
                  <c:v>34.552391646417711</c:v>
                </c:pt>
                <c:pt idx="1054">
                  <c:v>29.889128524611454</c:v>
                </c:pt>
                <c:pt idx="1055">
                  <c:v>29.883290456379715</c:v>
                </c:pt>
                <c:pt idx="1056">
                  <c:v>29.879676414141052</c:v>
                </c:pt>
                <c:pt idx="1057">
                  <c:v>29.861884206196688</c:v>
                </c:pt>
                <c:pt idx="1058">
                  <c:v>29.857436154210578</c:v>
                </c:pt>
                <c:pt idx="1059">
                  <c:v>29.862718215944081</c:v>
                </c:pt>
                <c:pt idx="1060">
                  <c:v>29.852154092477136</c:v>
                </c:pt>
                <c:pt idx="1061">
                  <c:v>34.490952928359881</c:v>
                </c:pt>
                <c:pt idx="1062">
                  <c:v>34.493176954352911</c:v>
                </c:pt>
                <c:pt idx="1063">
                  <c:v>39.156162072910043</c:v>
                </c:pt>
                <c:pt idx="1064">
                  <c:v>39.157552089155693</c:v>
                </c:pt>
                <c:pt idx="1065">
                  <c:v>39.17423228410351</c:v>
                </c:pt>
                <c:pt idx="1066">
                  <c:v>39.18229437832828</c:v>
                </c:pt>
                <c:pt idx="1067">
                  <c:v>39.199252576525268</c:v>
                </c:pt>
                <c:pt idx="1068">
                  <c:v>39.232334963171752</c:v>
                </c:pt>
                <c:pt idx="1069">
                  <c:v>39.24150907039305</c:v>
                </c:pt>
                <c:pt idx="1070">
                  <c:v>39.248459151621304</c:v>
                </c:pt>
                <c:pt idx="1071">
                  <c:v>39.25123918411262</c:v>
                </c:pt>
                <c:pt idx="1072">
                  <c:v>39.242343080140422</c:v>
                </c:pt>
                <c:pt idx="1073">
                  <c:v>34.569627847863764</c:v>
                </c:pt>
                <c:pt idx="1074">
                  <c:v>34.57046185761115</c:v>
                </c:pt>
                <c:pt idx="1075">
                  <c:v>34.55683969840377</c:v>
                </c:pt>
                <c:pt idx="1076">
                  <c:v>34.551001630172074</c:v>
                </c:pt>
                <c:pt idx="1077">
                  <c:v>34.552391646417711</c:v>
                </c:pt>
                <c:pt idx="1078">
                  <c:v>29.882456446632396</c:v>
                </c:pt>
                <c:pt idx="1079">
                  <c:v>29.883290456379715</c:v>
                </c:pt>
                <c:pt idx="1080">
                  <c:v>29.884680472625362</c:v>
                </c:pt>
                <c:pt idx="1081">
                  <c:v>29.889128524611454</c:v>
                </c:pt>
                <c:pt idx="1082">
                  <c:v>29.891074547355366</c:v>
                </c:pt>
                <c:pt idx="1083">
                  <c:v>29.894688589594114</c:v>
                </c:pt>
                <c:pt idx="1084">
                  <c:v>29.890518540857126</c:v>
                </c:pt>
                <c:pt idx="1085">
                  <c:v>34.56184375688813</c:v>
                </c:pt>
                <c:pt idx="1086">
                  <c:v>34.563233773133796</c:v>
                </c:pt>
                <c:pt idx="1087">
                  <c:v>39.225940888441805</c:v>
                </c:pt>
                <c:pt idx="1088">
                  <c:v>39.226774898189099</c:v>
                </c:pt>
                <c:pt idx="1089">
                  <c:v>39.229554930680472</c:v>
                </c:pt>
                <c:pt idx="1090">
                  <c:v>39.234558989164782</c:v>
                </c:pt>
                <c:pt idx="1091">
                  <c:v>39.242899086638666</c:v>
                </c:pt>
                <c:pt idx="1092">
                  <c:v>39.25123918411262</c:v>
                </c:pt>
                <c:pt idx="1093">
                  <c:v>39.252629200358299</c:v>
                </c:pt>
                <c:pt idx="1094">
                  <c:v>39.252073193860021</c:v>
                </c:pt>
                <c:pt idx="1095">
                  <c:v>39.249849167866955</c:v>
                </c:pt>
                <c:pt idx="1096">
                  <c:v>39.235114995663061</c:v>
                </c:pt>
                <c:pt idx="1097">
                  <c:v>34.557673708151135</c:v>
                </c:pt>
                <c:pt idx="1098">
                  <c:v>34.554059665912483</c:v>
                </c:pt>
                <c:pt idx="1099">
                  <c:v>34.550445623673788</c:v>
                </c:pt>
                <c:pt idx="1100">
                  <c:v>34.548777604179008</c:v>
                </c:pt>
                <c:pt idx="1101">
                  <c:v>34.524869324753801</c:v>
                </c:pt>
                <c:pt idx="1102">
                  <c:v>29.876618378400636</c:v>
                </c:pt>
                <c:pt idx="1103">
                  <c:v>29.862718215944081</c:v>
                </c:pt>
                <c:pt idx="1104">
                  <c:v>29.862718215944081</c:v>
                </c:pt>
                <c:pt idx="1105">
                  <c:v>29.849930066484053</c:v>
                </c:pt>
                <c:pt idx="1106">
                  <c:v>29.856046137964945</c:v>
                </c:pt>
                <c:pt idx="1107">
                  <c:v>29.851598085978857</c:v>
                </c:pt>
                <c:pt idx="1108">
                  <c:v>29.867166267930159</c:v>
                </c:pt>
                <c:pt idx="1109">
                  <c:v>34.51958726302027</c:v>
                </c:pt>
                <c:pt idx="1110">
                  <c:v>34.512081175293801</c:v>
                </c:pt>
                <c:pt idx="1111">
                  <c:v>39.207314670750002</c:v>
                </c:pt>
                <c:pt idx="1112">
                  <c:v>39.211762722736118</c:v>
                </c:pt>
                <c:pt idx="1113">
                  <c:v>39.218156797466122</c:v>
                </c:pt>
                <c:pt idx="1114">
                  <c:v>39.229554930680472</c:v>
                </c:pt>
                <c:pt idx="1115">
                  <c:v>39.235949005410447</c:v>
                </c:pt>
                <c:pt idx="1116">
                  <c:v>39.236783015157805</c:v>
                </c:pt>
                <c:pt idx="1117">
                  <c:v>39.238173031403498</c:v>
                </c:pt>
                <c:pt idx="1118">
                  <c:v>39.242343080140422</c:v>
                </c:pt>
                <c:pt idx="1119">
                  <c:v>39.244289102884373</c:v>
                </c:pt>
                <c:pt idx="1120">
                  <c:v>39.24373309638608</c:v>
                </c:pt>
                <c:pt idx="1121">
                  <c:v>34.563233773133796</c:v>
                </c:pt>
                <c:pt idx="1122">
                  <c:v>34.550445623673788</c:v>
                </c:pt>
                <c:pt idx="1123">
                  <c:v>34.543773545694734</c:v>
                </c:pt>
                <c:pt idx="1124">
                  <c:v>34.534321435224193</c:v>
                </c:pt>
                <c:pt idx="1125">
                  <c:v>34.533487425476828</c:v>
                </c:pt>
                <c:pt idx="1126">
                  <c:v>29.866332258182773</c:v>
                </c:pt>
                <c:pt idx="1127">
                  <c:v>29.86132819969842</c:v>
                </c:pt>
                <c:pt idx="1128">
                  <c:v>29.852988102224536</c:v>
                </c:pt>
                <c:pt idx="1129">
                  <c:v>29.858270163957965</c:v>
                </c:pt>
                <c:pt idx="1130">
                  <c:v>29.854378118470191</c:v>
                </c:pt>
                <c:pt idx="1131">
                  <c:v>29.863552225691503</c:v>
                </c:pt>
                <c:pt idx="1132">
                  <c:v>29.862718215944081</c:v>
                </c:pt>
                <c:pt idx="1133">
                  <c:v>34.520977279265956</c:v>
                </c:pt>
                <c:pt idx="1134">
                  <c:v>34.509023139553342</c:v>
                </c:pt>
                <c:pt idx="1135">
                  <c:v>39.168950222369986</c:v>
                </c:pt>
                <c:pt idx="1136">
                  <c:v>39.15143601767479</c:v>
                </c:pt>
                <c:pt idx="1137">
                  <c:v>39.173398274356103</c:v>
                </c:pt>
                <c:pt idx="1138">
                  <c:v>39.188410449809155</c:v>
                </c:pt>
                <c:pt idx="1139">
                  <c:v>39.200642592770905</c:v>
                </c:pt>
                <c:pt idx="1140">
                  <c:v>39.223160855950461</c:v>
                </c:pt>
                <c:pt idx="1141">
                  <c:v>39.232334963171752</c:v>
                </c:pt>
                <c:pt idx="1142">
                  <c:v>39.248459151621304</c:v>
                </c:pt>
                <c:pt idx="1143">
                  <c:v>39.261803307579576</c:v>
                </c:pt>
                <c:pt idx="1144">
                  <c:v>39.253463210105672</c:v>
                </c:pt>
                <c:pt idx="1145">
                  <c:v>34.578801955085083</c:v>
                </c:pt>
                <c:pt idx="1146">
                  <c:v>34.57046185761115</c:v>
                </c:pt>
                <c:pt idx="1147">
                  <c:v>34.566847815372476</c:v>
                </c:pt>
                <c:pt idx="1148">
                  <c:v>34.549611613926409</c:v>
                </c:pt>
                <c:pt idx="1149">
                  <c:v>34.534321435224193</c:v>
                </c:pt>
                <c:pt idx="1150">
                  <c:v>29.866332258182773</c:v>
                </c:pt>
                <c:pt idx="1151">
                  <c:v>29.849374059985802</c:v>
                </c:pt>
                <c:pt idx="1152">
                  <c:v>29.849930066484053</c:v>
                </c:pt>
                <c:pt idx="1153">
                  <c:v>29.858270163957965</c:v>
                </c:pt>
                <c:pt idx="1154">
                  <c:v>29.8401999527645</c:v>
                </c:pt>
                <c:pt idx="1155">
                  <c:v>29.834917891031033</c:v>
                </c:pt>
                <c:pt idx="1156">
                  <c:v>29.822685748069254</c:v>
                </c:pt>
                <c:pt idx="1157">
                  <c:v>34.500683042079416</c:v>
                </c:pt>
                <c:pt idx="1158">
                  <c:v>34.492342944605518</c:v>
                </c:pt>
                <c:pt idx="1159">
                  <c:v>39.135311829225238</c:v>
                </c:pt>
                <c:pt idx="1160">
                  <c:v>39.143095920200899</c:v>
                </c:pt>
                <c:pt idx="1161">
                  <c:v>39.156162072910043</c:v>
                </c:pt>
                <c:pt idx="1162">
                  <c:v>39.190356472553113</c:v>
                </c:pt>
                <c:pt idx="1163">
                  <c:v>39.205090644757043</c:v>
                </c:pt>
                <c:pt idx="1164">
                  <c:v>39.219546813711773</c:v>
                </c:pt>
                <c:pt idx="1165">
                  <c:v>39.237339021656069</c:v>
                </c:pt>
                <c:pt idx="1166">
                  <c:v>39.24150907039305</c:v>
                </c:pt>
                <c:pt idx="1167">
                  <c:v>39.239563047649149</c:v>
                </c:pt>
                <c:pt idx="1168">
                  <c:v>39.24567911913001</c:v>
                </c:pt>
                <c:pt idx="1169">
                  <c:v>34.573797896600723</c:v>
                </c:pt>
                <c:pt idx="1170">
                  <c:v>34.569071841365506</c:v>
                </c:pt>
                <c:pt idx="1171">
                  <c:v>34.561009747140751</c:v>
                </c:pt>
                <c:pt idx="1172">
                  <c:v>34.553225656165097</c:v>
                </c:pt>
                <c:pt idx="1173">
                  <c:v>34.548777604179008</c:v>
                </c:pt>
                <c:pt idx="1174">
                  <c:v>29.875228362154928</c:v>
                </c:pt>
                <c:pt idx="1175">
                  <c:v>29.851598085978857</c:v>
                </c:pt>
                <c:pt idx="1176">
                  <c:v>29.851598085978857</c:v>
                </c:pt>
                <c:pt idx="1177">
                  <c:v>29.846316024245358</c:v>
                </c:pt>
                <c:pt idx="1178">
                  <c:v>29.831859855290613</c:v>
                </c:pt>
                <c:pt idx="1179">
                  <c:v>29.835751900778419</c:v>
                </c:pt>
                <c:pt idx="1180">
                  <c:v>29.832693865038003</c:v>
                </c:pt>
                <c:pt idx="1181">
                  <c:v>34.47872078539816</c:v>
                </c:pt>
                <c:pt idx="1182">
                  <c:v>34.47872078539816</c:v>
                </c:pt>
                <c:pt idx="1183">
                  <c:v>39.144485936446557</c:v>
                </c:pt>
                <c:pt idx="1184">
                  <c:v>39.150046001429175</c:v>
                </c:pt>
                <c:pt idx="1185">
                  <c:v>39.166726196376999</c:v>
                </c:pt>
                <c:pt idx="1186">
                  <c:v>39.187576440061797</c:v>
                </c:pt>
                <c:pt idx="1187">
                  <c:v>39.202310612265705</c:v>
                </c:pt>
                <c:pt idx="1188">
                  <c:v>39.221770839704782</c:v>
                </c:pt>
                <c:pt idx="1189">
                  <c:v>39.230388940427851</c:v>
                </c:pt>
                <c:pt idx="1190">
                  <c:v>39.244289102884373</c:v>
                </c:pt>
                <c:pt idx="1191">
                  <c:v>39.244289102884373</c:v>
                </c:pt>
                <c:pt idx="1192">
                  <c:v>39.242899086638666</c:v>
                </c:pt>
                <c:pt idx="1193">
                  <c:v>34.578801955085083</c:v>
                </c:pt>
                <c:pt idx="1194">
                  <c:v>34.565457799126804</c:v>
                </c:pt>
                <c:pt idx="1195">
                  <c:v>34.554059665912483</c:v>
                </c:pt>
                <c:pt idx="1196">
                  <c:v>34.549611613926409</c:v>
                </c:pt>
                <c:pt idx="1197">
                  <c:v>34.541549519701597</c:v>
                </c:pt>
                <c:pt idx="1198">
                  <c:v>29.881900440134025</c:v>
                </c:pt>
                <c:pt idx="1199">
                  <c:v>29.864942241937136</c:v>
                </c:pt>
                <c:pt idx="1200">
                  <c:v>29.859660180203637</c:v>
                </c:pt>
                <c:pt idx="1201">
                  <c:v>29.859104173705376</c:v>
                </c:pt>
                <c:pt idx="1202">
                  <c:v>29.858270163957965</c:v>
                </c:pt>
                <c:pt idx="1203">
                  <c:v>29.861884206196688</c:v>
                </c:pt>
                <c:pt idx="1204">
                  <c:v>29.853822111971905</c:v>
                </c:pt>
                <c:pt idx="1205">
                  <c:v>34.520977279265956</c:v>
                </c:pt>
                <c:pt idx="1206">
                  <c:v>34.520421272767699</c:v>
                </c:pt>
                <c:pt idx="1207">
                  <c:v>39.167282202875242</c:v>
                </c:pt>
                <c:pt idx="1208">
                  <c:v>39.18229437832828</c:v>
                </c:pt>
                <c:pt idx="1209">
                  <c:v>39.194248518040894</c:v>
                </c:pt>
                <c:pt idx="1210">
                  <c:v>39.198696570026932</c:v>
                </c:pt>
                <c:pt idx="1211">
                  <c:v>39.200086586272619</c:v>
                </c:pt>
                <c:pt idx="1212">
                  <c:v>39.201476602518227</c:v>
                </c:pt>
                <c:pt idx="1213">
                  <c:v>39.200642592770905</c:v>
                </c:pt>
                <c:pt idx="1214">
                  <c:v>39.196472544033938</c:v>
                </c:pt>
                <c:pt idx="1215">
                  <c:v>39.193414508293529</c:v>
                </c:pt>
                <c:pt idx="1216">
                  <c:v>39.199252576525268</c:v>
                </c:pt>
                <c:pt idx="1217">
                  <c:v>34.537379470964609</c:v>
                </c:pt>
                <c:pt idx="1218">
                  <c:v>34.535711451469865</c:v>
                </c:pt>
                <c:pt idx="1219">
                  <c:v>34.534321435224193</c:v>
                </c:pt>
                <c:pt idx="1220">
                  <c:v>34.535711451469865</c:v>
                </c:pt>
                <c:pt idx="1221">
                  <c:v>34.535711451469865</c:v>
                </c:pt>
                <c:pt idx="1222">
                  <c:v>29.872170326414501</c:v>
                </c:pt>
                <c:pt idx="1223">
                  <c:v>29.87161431991624</c:v>
                </c:pt>
                <c:pt idx="1224">
                  <c:v>29.87161431991624</c:v>
                </c:pt>
                <c:pt idx="1225">
                  <c:v>29.869946300421446</c:v>
                </c:pt>
                <c:pt idx="1226">
                  <c:v>29.869390293923185</c:v>
                </c:pt>
                <c:pt idx="1227">
                  <c:v>29.870780310168879</c:v>
                </c:pt>
                <c:pt idx="1228">
                  <c:v>29.868556284175796</c:v>
                </c:pt>
                <c:pt idx="1229">
                  <c:v>34.529039373490775</c:v>
                </c:pt>
                <c:pt idx="1230">
                  <c:v>34.529873383238133</c:v>
                </c:pt>
                <c:pt idx="1231">
                  <c:v>39.18980046605482</c:v>
                </c:pt>
                <c:pt idx="1232">
                  <c:v>39.188966456307412</c:v>
                </c:pt>
                <c:pt idx="1233">
                  <c:v>39.18980046605482</c:v>
                </c:pt>
                <c:pt idx="1234">
                  <c:v>39.200642592770905</c:v>
                </c:pt>
                <c:pt idx="1235">
                  <c:v>39.204534638258679</c:v>
                </c:pt>
                <c:pt idx="1236">
                  <c:v>39.212318729234411</c:v>
                </c:pt>
                <c:pt idx="1237">
                  <c:v>39.228998924182193</c:v>
                </c:pt>
                <c:pt idx="1238">
                  <c:v>39.235949005410447</c:v>
                </c:pt>
                <c:pt idx="1239">
                  <c:v>39.236783015157805</c:v>
                </c:pt>
                <c:pt idx="1240">
                  <c:v>39.238173031403498</c:v>
                </c:pt>
                <c:pt idx="1241">
                  <c:v>34.564623789379461</c:v>
                </c:pt>
                <c:pt idx="1242">
                  <c:v>34.559063724396843</c:v>
                </c:pt>
                <c:pt idx="1243">
                  <c:v>34.545163561940335</c:v>
                </c:pt>
                <c:pt idx="1244">
                  <c:v>34.533487425476828</c:v>
                </c:pt>
                <c:pt idx="1245">
                  <c:v>34.526259340999488</c:v>
                </c:pt>
                <c:pt idx="1246">
                  <c:v>29.854378118470191</c:v>
                </c:pt>
                <c:pt idx="1247">
                  <c:v>29.849374059985802</c:v>
                </c:pt>
                <c:pt idx="1248">
                  <c:v>29.841033962511926</c:v>
                </c:pt>
                <c:pt idx="1249">
                  <c:v>29.822685748069254</c:v>
                </c:pt>
                <c:pt idx="1250">
                  <c:v>29.831859855290613</c:v>
                </c:pt>
                <c:pt idx="1251">
                  <c:v>29.829635829297541</c:v>
                </c:pt>
                <c:pt idx="1252">
                  <c:v>29.824909774062323</c:v>
                </c:pt>
                <c:pt idx="1253">
                  <c:v>34.494844973847727</c:v>
                </c:pt>
                <c:pt idx="1254">
                  <c:v>34.485670866626393</c:v>
                </c:pt>
                <c:pt idx="1255">
                  <c:v>39.141427900706113</c:v>
                </c:pt>
                <c:pt idx="1256">
                  <c:v>39.156718079408279</c:v>
                </c:pt>
                <c:pt idx="1257">
                  <c:v>39.166726196376999</c:v>
                </c:pt>
                <c:pt idx="1258">
                  <c:v>39.18007035233525</c:v>
                </c:pt>
                <c:pt idx="1259">
                  <c:v>39.197028550532202</c:v>
                </c:pt>
                <c:pt idx="1260">
                  <c:v>39.208148680497438</c:v>
                </c:pt>
                <c:pt idx="1261">
                  <c:v>39.228998924182193</c:v>
                </c:pt>
                <c:pt idx="1262">
                  <c:v>39.232334963171752</c:v>
                </c:pt>
                <c:pt idx="1263">
                  <c:v>39.237339021656069</c:v>
                </c:pt>
                <c:pt idx="1264">
                  <c:v>39.228998924182193</c:v>
                </c:pt>
                <c:pt idx="1265">
                  <c:v>34.557673708151135</c:v>
                </c:pt>
                <c:pt idx="1266">
                  <c:v>34.546831581435129</c:v>
                </c:pt>
                <c:pt idx="1267">
                  <c:v>34.545163561940335</c:v>
                </c:pt>
                <c:pt idx="1268">
                  <c:v>34.531263399483798</c:v>
                </c:pt>
                <c:pt idx="1269">
                  <c:v>34.534321435224193</c:v>
                </c:pt>
                <c:pt idx="1270">
                  <c:v>29.866332258182773</c:v>
                </c:pt>
                <c:pt idx="1271">
                  <c:v>29.860494189951019</c:v>
                </c:pt>
                <c:pt idx="1272">
                  <c:v>29.858270163957965</c:v>
                </c:pt>
                <c:pt idx="1273">
                  <c:v>29.852154092477136</c:v>
                </c:pt>
                <c:pt idx="1274">
                  <c:v>29.839365943017096</c:v>
                </c:pt>
                <c:pt idx="1275">
                  <c:v>29.854378118470191</c:v>
                </c:pt>
                <c:pt idx="1276">
                  <c:v>29.854378118470191</c:v>
                </c:pt>
                <c:pt idx="1277">
                  <c:v>34.50763312330767</c:v>
                </c:pt>
                <c:pt idx="1278">
                  <c:v>34.512081175293801</c:v>
                </c:pt>
                <c:pt idx="1279">
                  <c:v>39.17256426460871</c:v>
                </c:pt>
                <c:pt idx="1280">
                  <c:v>39.17256426460871</c:v>
                </c:pt>
                <c:pt idx="1281">
                  <c:v>39.17034023861568</c:v>
                </c:pt>
                <c:pt idx="1282">
                  <c:v>39.177012316594848</c:v>
                </c:pt>
                <c:pt idx="1283">
                  <c:v>39.190356472553113</c:v>
                </c:pt>
                <c:pt idx="1284">
                  <c:v>39.196472544033938</c:v>
                </c:pt>
                <c:pt idx="1285">
                  <c:v>39.209538696743074</c:v>
                </c:pt>
                <c:pt idx="1286">
                  <c:v>39.220936829957438</c:v>
                </c:pt>
                <c:pt idx="1287">
                  <c:v>39.227330904687427</c:v>
                </c:pt>
                <c:pt idx="1288">
                  <c:v>39.226774898189099</c:v>
                </c:pt>
                <c:pt idx="1289">
                  <c:v>34.552391646417711</c:v>
                </c:pt>
                <c:pt idx="1290">
                  <c:v>34.545163561940335</c:v>
                </c:pt>
                <c:pt idx="1291">
                  <c:v>34.537935477462952</c:v>
                </c:pt>
                <c:pt idx="1292">
                  <c:v>34.527093350746824</c:v>
                </c:pt>
                <c:pt idx="1293">
                  <c:v>34.524869324753801</c:v>
                </c:pt>
                <c:pt idx="1294">
                  <c:v>29.849930066484053</c:v>
                </c:pt>
                <c:pt idx="1295">
                  <c:v>29.839365943017096</c:v>
                </c:pt>
                <c:pt idx="1296">
                  <c:v>29.831025845543206</c:v>
                </c:pt>
                <c:pt idx="1297">
                  <c:v>29.825743783809688</c:v>
                </c:pt>
                <c:pt idx="1298">
                  <c:v>29.832693865038003</c:v>
                </c:pt>
                <c:pt idx="1299">
                  <c:v>29.823519757816708</c:v>
                </c:pt>
                <c:pt idx="1300">
                  <c:v>29.832693865038003</c:v>
                </c:pt>
                <c:pt idx="1301">
                  <c:v>34.502351061574259</c:v>
                </c:pt>
                <c:pt idx="1302">
                  <c:v>34.500127035581166</c:v>
                </c:pt>
                <c:pt idx="1303">
                  <c:v>39.16450217038394</c:v>
                </c:pt>
                <c:pt idx="1304">
                  <c:v>39.16811621262265</c:v>
                </c:pt>
                <c:pt idx="1305">
                  <c:v>39.157552089155693</c:v>
                </c:pt>
                <c:pt idx="1306">
                  <c:v>39.158386098903065</c:v>
                </c:pt>
                <c:pt idx="1307">
                  <c:v>39.162834150889154</c:v>
                </c:pt>
                <c:pt idx="1308">
                  <c:v>39.165892186629598</c:v>
                </c:pt>
                <c:pt idx="1309">
                  <c:v>39.166726196376999</c:v>
                </c:pt>
                <c:pt idx="1310">
                  <c:v>39.167282202875242</c:v>
                </c:pt>
                <c:pt idx="1311">
                  <c:v>39.169506228868329</c:v>
                </c:pt>
                <c:pt idx="1312">
                  <c:v>39.171174248363123</c:v>
                </c:pt>
                <c:pt idx="1313">
                  <c:v>34.508189129806006</c:v>
                </c:pt>
                <c:pt idx="1314">
                  <c:v>34.509023139553342</c:v>
                </c:pt>
                <c:pt idx="1315">
                  <c:v>34.512081175293801</c:v>
                </c:pt>
                <c:pt idx="1316">
                  <c:v>34.509857149300785</c:v>
                </c:pt>
                <c:pt idx="1317">
                  <c:v>34.51291518504118</c:v>
                </c:pt>
                <c:pt idx="1318">
                  <c:v>29.851598085978857</c:v>
                </c:pt>
                <c:pt idx="1319">
                  <c:v>29.851598085978857</c:v>
                </c:pt>
                <c:pt idx="1320">
                  <c:v>29.852154092477136</c:v>
                </c:pt>
                <c:pt idx="1321">
                  <c:v>29.849930066484053</c:v>
                </c:pt>
                <c:pt idx="1322">
                  <c:v>29.849930066484053</c:v>
                </c:pt>
                <c:pt idx="1323">
                  <c:v>29.849930066484053</c:v>
                </c:pt>
                <c:pt idx="1324">
                  <c:v>29.851598085978857</c:v>
                </c:pt>
                <c:pt idx="1325">
                  <c:v>34.510691159048136</c:v>
                </c:pt>
                <c:pt idx="1326">
                  <c:v>34.513471191539459</c:v>
                </c:pt>
                <c:pt idx="1327">
                  <c:v>39.17256426460871</c:v>
                </c:pt>
                <c:pt idx="1328">
                  <c:v>39.175622300349175</c:v>
                </c:pt>
                <c:pt idx="1329">
                  <c:v>39.174788290601782</c:v>
                </c:pt>
                <c:pt idx="1330">
                  <c:v>39.177012316594848</c:v>
                </c:pt>
                <c:pt idx="1331">
                  <c:v>39.179514345836942</c:v>
                </c:pt>
                <c:pt idx="1332">
                  <c:v>39.18229437832828</c:v>
                </c:pt>
                <c:pt idx="1333">
                  <c:v>39.194804524539151</c:v>
                </c:pt>
                <c:pt idx="1334">
                  <c:v>39.196472544033938</c:v>
                </c:pt>
                <c:pt idx="1335">
                  <c:v>39.205924654504372</c:v>
                </c:pt>
                <c:pt idx="1336">
                  <c:v>39.198696570026932</c:v>
                </c:pt>
                <c:pt idx="1337">
                  <c:v>34.547387587933336</c:v>
                </c:pt>
                <c:pt idx="1338">
                  <c:v>34.547443479577709</c:v>
                </c:pt>
                <c:pt idx="1339">
                  <c:v>34.544331768325669</c:v>
                </c:pt>
                <c:pt idx="1340">
                  <c:v>34.542965042302363</c:v>
                </c:pt>
                <c:pt idx="1341">
                  <c:v>34.535155444971622</c:v>
                </c:pt>
                <c:pt idx="1342">
                  <c:v>29.870780310168879</c:v>
                </c:pt>
                <c:pt idx="1343">
                  <c:v>29.868556284175796</c:v>
                </c:pt>
                <c:pt idx="1344">
                  <c:v>29.87161431991624</c:v>
                </c:pt>
                <c:pt idx="1345">
                  <c:v>29.86772227442847</c:v>
                </c:pt>
                <c:pt idx="1346">
                  <c:v>29.869946300421446</c:v>
                </c:pt>
                <c:pt idx="1347">
                  <c:v>29.869390293923185</c:v>
                </c:pt>
                <c:pt idx="1348">
                  <c:v>29.863552225691503</c:v>
                </c:pt>
                <c:pt idx="1349">
                  <c:v>34.527649357245096</c:v>
                </c:pt>
                <c:pt idx="1350">
                  <c:v>34.524869324753801</c:v>
                </c:pt>
                <c:pt idx="1351">
                  <c:v>39.185352414068717</c:v>
                </c:pt>
                <c:pt idx="1352">
                  <c:v>39.187576440061797</c:v>
                </c:pt>
                <c:pt idx="1353">
                  <c:v>39.18980046605482</c:v>
                </c:pt>
                <c:pt idx="1354">
                  <c:v>39.192580498546121</c:v>
                </c:pt>
                <c:pt idx="1355">
                  <c:v>39.194248518040894</c:v>
                </c:pt>
                <c:pt idx="1356">
                  <c:v>39.205924654504372</c:v>
                </c:pt>
                <c:pt idx="1357">
                  <c:v>39.218990807213466</c:v>
                </c:pt>
                <c:pt idx="1358">
                  <c:v>39.225384881943455</c:v>
                </c:pt>
                <c:pt idx="1359">
                  <c:v>39.230944946926087</c:v>
                </c:pt>
                <c:pt idx="1360">
                  <c:v>39.238173031403498</c:v>
                </c:pt>
                <c:pt idx="1361">
                  <c:v>34.564067782881146</c:v>
                </c:pt>
                <c:pt idx="1362">
                  <c:v>34.551001630172074</c:v>
                </c:pt>
                <c:pt idx="1363">
                  <c:v>34.538769487210295</c:v>
                </c:pt>
                <c:pt idx="1364">
                  <c:v>34.546831581435129</c:v>
                </c:pt>
                <c:pt idx="1365">
                  <c:v>34.546831581435129</c:v>
                </c:pt>
                <c:pt idx="1366">
                  <c:v>29.88828921931432</c:v>
                </c:pt>
                <c:pt idx="1367">
                  <c:v>29.882456446632396</c:v>
                </c:pt>
                <c:pt idx="1368">
                  <c:v>29.887015098892427</c:v>
                </c:pt>
                <c:pt idx="1369">
                  <c:v>29.875228362154928</c:v>
                </c:pt>
                <c:pt idx="1370">
                  <c:v>29.883029725239297</c:v>
                </c:pt>
                <c:pt idx="1371">
                  <c:v>29.882532072822531</c:v>
                </c:pt>
                <c:pt idx="1372">
                  <c:v>29.876062371902286</c:v>
                </c:pt>
                <c:pt idx="1373">
                  <c:v>34.537935477462952</c:v>
                </c:pt>
                <c:pt idx="1374">
                  <c:v>34.542965042302363</c:v>
                </c:pt>
                <c:pt idx="1375">
                  <c:v>39.194248518040894</c:v>
                </c:pt>
                <c:pt idx="1376">
                  <c:v>39.197028550532202</c:v>
                </c:pt>
                <c:pt idx="1377">
                  <c:v>39.196472544033938</c:v>
                </c:pt>
                <c:pt idx="1378">
                  <c:v>39.203344173271148</c:v>
                </c:pt>
                <c:pt idx="1379">
                  <c:v>39.205090644757043</c:v>
                </c:pt>
                <c:pt idx="1380">
                  <c:v>39.209538696743074</c:v>
                </c:pt>
                <c:pt idx="1381">
                  <c:v>39.219546813711773</c:v>
                </c:pt>
                <c:pt idx="1382">
                  <c:v>39.228164914434785</c:v>
                </c:pt>
                <c:pt idx="1383">
                  <c:v>39.230944946926087</c:v>
                </c:pt>
                <c:pt idx="1384">
                  <c:v>39.218990807213466</c:v>
                </c:pt>
                <c:pt idx="1385">
                  <c:v>34.553225656165097</c:v>
                </c:pt>
                <c:pt idx="1386">
                  <c:v>34.548777604179008</c:v>
                </c:pt>
                <c:pt idx="1387">
                  <c:v>34.545163561940335</c:v>
                </c:pt>
                <c:pt idx="1388">
                  <c:v>34.543217539196348</c:v>
                </c:pt>
                <c:pt idx="1389">
                  <c:v>34.537379470964609</c:v>
                </c:pt>
                <c:pt idx="1390">
                  <c:v>29.870780310168879</c:v>
                </c:pt>
                <c:pt idx="1391">
                  <c:v>29.869946300421446</c:v>
                </c:pt>
                <c:pt idx="1392">
                  <c:v>29.867166267930159</c:v>
                </c:pt>
                <c:pt idx="1393">
                  <c:v>29.866332258182773</c:v>
                </c:pt>
                <c:pt idx="1394">
                  <c:v>29.860494189951019</c:v>
                </c:pt>
                <c:pt idx="1395">
                  <c:v>29.855212128217545</c:v>
                </c:pt>
                <c:pt idx="1396">
                  <c:v>29.852154092477136</c:v>
                </c:pt>
                <c:pt idx="1397">
                  <c:v>34.51291518504118</c:v>
                </c:pt>
                <c:pt idx="1398">
                  <c:v>34.513471191539459</c:v>
                </c:pt>
                <c:pt idx="1399">
                  <c:v>39.17256426460871</c:v>
                </c:pt>
                <c:pt idx="1400">
                  <c:v>39.174788290601782</c:v>
                </c:pt>
                <c:pt idx="1401">
                  <c:v>39.177012316594848</c:v>
                </c:pt>
                <c:pt idx="1402">
                  <c:v>39.180904362082579</c:v>
                </c:pt>
                <c:pt idx="1403">
                  <c:v>39.188966456307412</c:v>
                </c:pt>
                <c:pt idx="1404">
                  <c:v>39.19563853428653</c:v>
                </c:pt>
                <c:pt idx="1405">
                  <c:v>39.209538696743074</c:v>
                </c:pt>
                <c:pt idx="1406">
                  <c:v>39.216766781220443</c:v>
                </c:pt>
                <c:pt idx="1407">
                  <c:v>39.225384881943455</c:v>
                </c:pt>
                <c:pt idx="1408">
                  <c:v>39.237339021656069</c:v>
                </c:pt>
                <c:pt idx="1409">
                  <c:v>34.565457799126804</c:v>
                </c:pt>
                <c:pt idx="1410">
                  <c:v>34.545163561940335</c:v>
                </c:pt>
                <c:pt idx="1411">
                  <c:v>34.533765428725971</c:v>
                </c:pt>
                <c:pt idx="1412">
                  <c:v>34.523201305259008</c:v>
                </c:pt>
                <c:pt idx="1413">
                  <c:v>34.520977279265956</c:v>
                </c:pt>
                <c:pt idx="1414">
                  <c:v>29.859938183452776</c:v>
                </c:pt>
                <c:pt idx="1415">
                  <c:v>29.857992160708847</c:v>
                </c:pt>
                <c:pt idx="1416">
                  <c:v>29.858270163957965</c:v>
                </c:pt>
                <c:pt idx="1417">
                  <c:v>29.856602144463199</c:v>
                </c:pt>
                <c:pt idx="1418">
                  <c:v>29.855768134715824</c:v>
                </c:pt>
                <c:pt idx="1419">
                  <c:v>29.862162209445842</c:v>
                </c:pt>
                <c:pt idx="1420">
                  <c:v>29.868556284175796</c:v>
                </c:pt>
                <c:pt idx="1421">
                  <c:v>34.537379470964609</c:v>
                </c:pt>
                <c:pt idx="1422">
                  <c:v>34.530707392985533</c:v>
                </c:pt>
                <c:pt idx="1423">
                  <c:v>39.199252576525268</c:v>
                </c:pt>
                <c:pt idx="1424">
                  <c:v>39.21537676497482</c:v>
                </c:pt>
                <c:pt idx="1425">
                  <c:v>39.221770839704782</c:v>
                </c:pt>
                <c:pt idx="1426">
                  <c:v>39.225940888441805</c:v>
                </c:pt>
                <c:pt idx="1427">
                  <c:v>39.228164914434785</c:v>
                </c:pt>
                <c:pt idx="1428">
                  <c:v>39.233168972919152</c:v>
                </c:pt>
                <c:pt idx="1429">
                  <c:v>39.233168972919152</c:v>
                </c:pt>
                <c:pt idx="1430">
                  <c:v>39.242343080140422</c:v>
                </c:pt>
                <c:pt idx="1431">
                  <c:v>39.24373309638608</c:v>
                </c:pt>
                <c:pt idx="1432">
                  <c:v>39.238729037901763</c:v>
                </c:pt>
                <c:pt idx="1433">
                  <c:v>34.573797896600723</c:v>
                </c:pt>
                <c:pt idx="1434">
                  <c:v>34.57046185761115</c:v>
                </c:pt>
                <c:pt idx="1435">
                  <c:v>34.566847815372476</c:v>
                </c:pt>
                <c:pt idx="1436">
                  <c:v>34.55683969840377</c:v>
                </c:pt>
                <c:pt idx="1437">
                  <c:v>34.550445623673788</c:v>
                </c:pt>
                <c:pt idx="1438">
                  <c:v>29.881900440134025</c:v>
                </c:pt>
                <c:pt idx="1439">
                  <c:v>29.87800839464624</c:v>
                </c:pt>
                <c:pt idx="1440">
                  <c:v>29.865776251684501</c:v>
                </c:pt>
                <c:pt idx="1441">
                  <c:v>29.861884206196688</c:v>
                </c:pt>
                <c:pt idx="1442">
                  <c:v>29.861884206196688</c:v>
                </c:pt>
                <c:pt idx="1443">
                  <c:v>29.861884206196688</c:v>
                </c:pt>
                <c:pt idx="1444">
                  <c:v>29.859660180203637</c:v>
                </c:pt>
                <c:pt idx="1445">
                  <c:v>34.523201305259008</c:v>
                </c:pt>
                <c:pt idx="1446">
                  <c:v>34.51958726302027</c:v>
                </c:pt>
                <c:pt idx="1447">
                  <c:v>39.181738371830022</c:v>
                </c:pt>
                <c:pt idx="1448">
                  <c:v>39.180904362082579</c:v>
                </c:pt>
                <c:pt idx="1449">
                  <c:v>39.19563853428653</c:v>
                </c:pt>
                <c:pt idx="1450">
                  <c:v>39.206480661002665</c:v>
                </c:pt>
                <c:pt idx="1451">
                  <c:v>39.222326846203067</c:v>
                </c:pt>
                <c:pt idx="1452">
                  <c:v>39.23933619931028</c:v>
                </c:pt>
                <c:pt idx="1453">
                  <c:v>39.239563047649149</c:v>
                </c:pt>
                <c:pt idx="1454">
                  <c:v>39.249849167866955</c:v>
                </c:pt>
                <c:pt idx="1455">
                  <c:v>39.253463210105672</c:v>
                </c:pt>
                <c:pt idx="1456">
                  <c:v>39.253463210105672</c:v>
                </c:pt>
                <c:pt idx="1457">
                  <c:v>34.578801955085083</c:v>
                </c:pt>
                <c:pt idx="1458">
                  <c:v>34.578245948586833</c:v>
                </c:pt>
                <c:pt idx="1459">
                  <c:v>34.564623789379461</c:v>
                </c:pt>
                <c:pt idx="1460">
                  <c:v>34.563233773133796</c:v>
                </c:pt>
                <c:pt idx="1461">
                  <c:v>34.545163561940335</c:v>
                </c:pt>
                <c:pt idx="1462">
                  <c:v>29.870780310168879</c:v>
                </c:pt>
                <c:pt idx="1463">
                  <c:v>29.870780310168879</c:v>
                </c:pt>
                <c:pt idx="1464">
                  <c:v>29.874394352407556</c:v>
                </c:pt>
                <c:pt idx="1465">
                  <c:v>29.867166267930159</c:v>
                </c:pt>
                <c:pt idx="1466">
                  <c:v>29.862718215944081</c:v>
                </c:pt>
                <c:pt idx="1467">
                  <c:v>29.861884206196688</c:v>
                </c:pt>
                <c:pt idx="1468">
                  <c:v>29.863552225691503</c:v>
                </c:pt>
                <c:pt idx="1469">
                  <c:v>34.527093350746824</c:v>
                </c:pt>
                <c:pt idx="1470">
                  <c:v>34.531263399483798</c:v>
                </c:pt>
                <c:pt idx="1471">
                  <c:v>39.193414508293529</c:v>
                </c:pt>
                <c:pt idx="1472">
                  <c:v>39.197028550532202</c:v>
                </c:pt>
                <c:pt idx="1473">
                  <c:v>39.208148680497438</c:v>
                </c:pt>
                <c:pt idx="1474">
                  <c:v>39.228164914434785</c:v>
                </c:pt>
                <c:pt idx="1475">
                  <c:v>39.225940888441805</c:v>
                </c:pt>
                <c:pt idx="1476">
                  <c:v>39.225940888441805</c:v>
                </c:pt>
                <c:pt idx="1477">
                  <c:v>39.225384881943455</c:v>
                </c:pt>
                <c:pt idx="1478">
                  <c:v>39.229554930680472</c:v>
                </c:pt>
                <c:pt idx="1479">
                  <c:v>39.225940888441805</c:v>
                </c:pt>
                <c:pt idx="1480">
                  <c:v>39.225940888441805</c:v>
                </c:pt>
                <c:pt idx="1481">
                  <c:v>34.561009747140751</c:v>
                </c:pt>
                <c:pt idx="1482">
                  <c:v>34.546187615781832</c:v>
                </c:pt>
                <c:pt idx="1483">
                  <c:v>34.543833940709121</c:v>
                </c:pt>
                <c:pt idx="1484">
                  <c:v>34.542872479860378</c:v>
                </c:pt>
                <c:pt idx="1485">
                  <c:v>34.541549519701597</c:v>
                </c:pt>
                <c:pt idx="1486">
                  <c:v>29.883846462878012</c:v>
                </c:pt>
                <c:pt idx="1487">
                  <c:v>29.880232420639288</c:v>
                </c:pt>
                <c:pt idx="1488">
                  <c:v>29.877452388147969</c:v>
                </c:pt>
                <c:pt idx="1489">
                  <c:v>29.876618378400636</c:v>
                </c:pt>
                <c:pt idx="1490">
                  <c:v>29.873838345909299</c:v>
                </c:pt>
                <c:pt idx="1491">
                  <c:v>29.874394352407556</c:v>
                </c:pt>
                <c:pt idx="1492">
                  <c:v>29.869946300421446</c:v>
                </c:pt>
                <c:pt idx="1493">
                  <c:v>34.534321435224193</c:v>
                </c:pt>
                <c:pt idx="1494">
                  <c:v>34.530707392985533</c:v>
                </c:pt>
                <c:pt idx="1495">
                  <c:v>39.188966456307412</c:v>
                </c:pt>
                <c:pt idx="1496">
                  <c:v>39.188410449809155</c:v>
                </c:pt>
                <c:pt idx="1497">
                  <c:v>39.197028550532202</c:v>
                </c:pt>
                <c:pt idx="1498">
                  <c:v>39.199252576525268</c:v>
                </c:pt>
                <c:pt idx="1499">
                  <c:v>39.208148680497438</c:v>
                </c:pt>
                <c:pt idx="1500">
                  <c:v>39.218156797466122</c:v>
                </c:pt>
                <c:pt idx="1501">
                  <c:v>39.224550872196112</c:v>
                </c:pt>
                <c:pt idx="1502">
                  <c:v>39.229554930680472</c:v>
                </c:pt>
                <c:pt idx="1503">
                  <c:v>39.235114995663061</c:v>
                </c:pt>
                <c:pt idx="1504">
                  <c:v>39.225384881943455</c:v>
                </c:pt>
                <c:pt idx="1505">
                  <c:v>34.557673708151135</c:v>
                </c:pt>
                <c:pt idx="1506">
                  <c:v>34.546831581435129</c:v>
                </c:pt>
                <c:pt idx="1507">
                  <c:v>34.539325493708574</c:v>
                </c:pt>
                <c:pt idx="1508">
                  <c:v>34.534321435224193</c:v>
                </c:pt>
                <c:pt idx="1509">
                  <c:v>34.532097409231206</c:v>
                </c:pt>
                <c:pt idx="1510">
                  <c:v>29.869390293923185</c:v>
                </c:pt>
                <c:pt idx="1511">
                  <c:v>29.861884206196688</c:v>
                </c:pt>
                <c:pt idx="1512">
                  <c:v>29.859660180203637</c:v>
                </c:pt>
                <c:pt idx="1513">
                  <c:v>29.859104173705376</c:v>
                </c:pt>
                <c:pt idx="1514">
                  <c:v>29.862718215944081</c:v>
                </c:pt>
                <c:pt idx="1515">
                  <c:v>29.859660180203637</c:v>
                </c:pt>
                <c:pt idx="1516">
                  <c:v>29.854378118470191</c:v>
                </c:pt>
                <c:pt idx="1517">
                  <c:v>34.509857149300785</c:v>
                </c:pt>
                <c:pt idx="1518">
                  <c:v>34.508189129806006</c:v>
                </c:pt>
                <c:pt idx="1519">
                  <c:v>39.17034023861568</c:v>
                </c:pt>
                <c:pt idx="1520">
                  <c:v>39.171174248363123</c:v>
                </c:pt>
                <c:pt idx="1521">
                  <c:v>39.186742430314332</c:v>
                </c:pt>
                <c:pt idx="1522">
                  <c:v>39.199252576525268</c:v>
                </c:pt>
                <c:pt idx="1523">
                  <c:v>39.20370062851137</c:v>
                </c:pt>
                <c:pt idx="1524">
                  <c:v>39.21370874548002</c:v>
                </c:pt>
                <c:pt idx="1525">
                  <c:v>39.224550872196112</c:v>
                </c:pt>
                <c:pt idx="1526">
                  <c:v>39.229554930680472</c:v>
                </c:pt>
                <c:pt idx="1527">
                  <c:v>39.235114995663061</c:v>
                </c:pt>
                <c:pt idx="1528">
                  <c:v>39.233168972919152</c:v>
                </c:pt>
                <c:pt idx="1529">
                  <c:v>34.568237831618141</c:v>
                </c:pt>
                <c:pt idx="1530">
                  <c:v>34.560453740642458</c:v>
                </c:pt>
                <c:pt idx="1531">
                  <c:v>34.55600568865642</c:v>
                </c:pt>
                <c:pt idx="1532">
                  <c:v>34.546831581435129</c:v>
                </c:pt>
                <c:pt idx="1533">
                  <c:v>34.546831581435129</c:v>
                </c:pt>
                <c:pt idx="1534">
                  <c:v>29.883846462878012</c:v>
                </c:pt>
                <c:pt idx="1535">
                  <c:v>29.881900440134025</c:v>
                </c:pt>
                <c:pt idx="1536">
                  <c:v>29.880232420639288</c:v>
                </c:pt>
                <c:pt idx="1537">
                  <c:v>29.877452388147969</c:v>
                </c:pt>
                <c:pt idx="1538">
                  <c:v>29.873838345909299</c:v>
                </c:pt>
                <c:pt idx="1539">
                  <c:v>29.876618378400636</c:v>
                </c:pt>
                <c:pt idx="1540">
                  <c:v>29.877452388147969</c:v>
                </c:pt>
                <c:pt idx="1541">
                  <c:v>34.530707392985533</c:v>
                </c:pt>
                <c:pt idx="1542">
                  <c:v>34.528483366992504</c:v>
                </c:pt>
                <c:pt idx="1543">
                  <c:v>39.186186423816132</c:v>
                </c:pt>
                <c:pt idx="1544">
                  <c:v>39.184518404321324</c:v>
                </c:pt>
                <c:pt idx="1545">
                  <c:v>39.188410449809155</c:v>
                </c:pt>
                <c:pt idx="1546">
                  <c:v>39.19563853428653</c:v>
                </c:pt>
                <c:pt idx="1547">
                  <c:v>39.197028550532202</c:v>
                </c:pt>
                <c:pt idx="1548">
                  <c:v>39.200642592770905</c:v>
                </c:pt>
                <c:pt idx="1549">
                  <c:v>39.204534638258679</c:v>
                </c:pt>
                <c:pt idx="1550">
                  <c:v>39.211762722736118</c:v>
                </c:pt>
                <c:pt idx="1551">
                  <c:v>39.218990807213466</c:v>
                </c:pt>
                <c:pt idx="1552">
                  <c:v>39.222326846203067</c:v>
                </c:pt>
                <c:pt idx="1553">
                  <c:v>34.559619730895115</c:v>
                </c:pt>
                <c:pt idx="1554">
                  <c:v>34.552391646417711</c:v>
                </c:pt>
                <c:pt idx="1555">
                  <c:v>34.534321435224193</c:v>
                </c:pt>
                <c:pt idx="1556">
                  <c:v>34.524869324753801</c:v>
                </c:pt>
                <c:pt idx="1557">
                  <c:v>34.523201305259008</c:v>
                </c:pt>
                <c:pt idx="1558">
                  <c:v>29.858270163957965</c:v>
                </c:pt>
                <c:pt idx="1559">
                  <c:v>29.859104173705376</c:v>
                </c:pt>
                <c:pt idx="1560">
                  <c:v>29.859660180203637</c:v>
                </c:pt>
                <c:pt idx="1561">
                  <c:v>29.855212128217545</c:v>
                </c:pt>
                <c:pt idx="1562">
                  <c:v>29.858270163957965</c:v>
                </c:pt>
                <c:pt idx="1563">
                  <c:v>29.854378118470191</c:v>
                </c:pt>
                <c:pt idx="1564">
                  <c:v>29.856046137964945</c:v>
                </c:pt>
                <c:pt idx="1565">
                  <c:v>34.520977279265956</c:v>
                </c:pt>
                <c:pt idx="1566">
                  <c:v>34.524869324753801</c:v>
                </c:pt>
                <c:pt idx="1567">
                  <c:v>39.188410449809155</c:v>
                </c:pt>
                <c:pt idx="1568">
                  <c:v>39.199252576525268</c:v>
                </c:pt>
                <c:pt idx="1569">
                  <c:v>39.204534638258679</c:v>
                </c:pt>
                <c:pt idx="1570">
                  <c:v>39.21537676497482</c:v>
                </c:pt>
                <c:pt idx="1571">
                  <c:v>39.225384881943455</c:v>
                </c:pt>
                <c:pt idx="1572">
                  <c:v>39.222326846203067</c:v>
                </c:pt>
                <c:pt idx="1573">
                  <c:v>39.238729037901763</c:v>
                </c:pt>
                <c:pt idx="1574">
                  <c:v>39.234558989164782</c:v>
                </c:pt>
                <c:pt idx="1575">
                  <c:v>39.239563047649149</c:v>
                </c:pt>
                <c:pt idx="1576">
                  <c:v>39.233168972919152</c:v>
                </c:pt>
                <c:pt idx="1577">
                  <c:v>34.568237831618141</c:v>
                </c:pt>
                <c:pt idx="1578">
                  <c:v>34.563233773133796</c:v>
                </c:pt>
                <c:pt idx="1579">
                  <c:v>34.552391646417711</c:v>
                </c:pt>
                <c:pt idx="1580">
                  <c:v>34.546831581435129</c:v>
                </c:pt>
                <c:pt idx="1581">
                  <c:v>34.542383529449033</c:v>
                </c:pt>
                <c:pt idx="1582">
                  <c:v>29.87800839464624</c:v>
                </c:pt>
                <c:pt idx="1583">
                  <c:v>29.876618378400636</c:v>
                </c:pt>
                <c:pt idx="1584">
                  <c:v>29.876618378400636</c:v>
                </c:pt>
                <c:pt idx="1585">
                  <c:v>29.874394352407556</c:v>
                </c:pt>
                <c:pt idx="1586">
                  <c:v>29.876618378400636</c:v>
                </c:pt>
                <c:pt idx="1587">
                  <c:v>29.866332258182773</c:v>
                </c:pt>
                <c:pt idx="1588">
                  <c:v>29.861884206196688</c:v>
                </c:pt>
                <c:pt idx="1589">
                  <c:v>34.535711451469865</c:v>
                </c:pt>
                <c:pt idx="1590">
                  <c:v>34.535711451469865</c:v>
                </c:pt>
                <c:pt idx="1591">
                  <c:v>39.197028550532202</c:v>
                </c:pt>
                <c:pt idx="1592">
                  <c:v>39.19563853428653</c:v>
                </c:pt>
                <c:pt idx="1593">
                  <c:v>39.208148680497438</c:v>
                </c:pt>
                <c:pt idx="1594">
                  <c:v>39.21537676497482</c:v>
                </c:pt>
                <c:pt idx="1595">
                  <c:v>39.224550872196112</c:v>
                </c:pt>
                <c:pt idx="1596">
                  <c:v>39.232334963171752</c:v>
                </c:pt>
                <c:pt idx="1597">
                  <c:v>39.238729037901763</c:v>
                </c:pt>
                <c:pt idx="1598">
                  <c:v>39.242343080140422</c:v>
                </c:pt>
                <c:pt idx="1599">
                  <c:v>39.242343080140422</c:v>
                </c:pt>
                <c:pt idx="1600">
                  <c:v>39.238729037901763</c:v>
                </c:pt>
                <c:pt idx="1601">
                  <c:v>34.573797896600723</c:v>
                </c:pt>
                <c:pt idx="1602">
                  <c:v>34.563233773133796</c:v>
                </c:pt>
                <c:pt idx="1603">
                  <c:v>34.554059665912483</c:v>
                </c:pt>
                <c:pt idx="1604">
                  <c:v>34.545163561940335</c:v>
                </c:pt>
                <c:pt idx="1605">
                  <c:v>34.537935477462952</c:v>
                </c:pt>
                <c:pt idx="1606">
                  <c:v>29.873838345909299</c:v>
                </c:pt>
                <c:pt idx="1607">
                  <c:v>29.868556284175796</c:v>
                </c:pt>
                <c:pt idx="1608">
                  <c:v>29.851598085978857</c:v>
                </c:pt>
                <c:pt idx="1609">
                  <c:v>29.836307907276684</c:v>
                </c:pt>
                <c:pt idx="1610">
                  <c:v>29.832693865038003</c:v>
                </c:pt>
                <c:pt idx="1611">
                  <c:v>29.827411803304521</c:v>
                </c:pt>
                <c:pt idx="1612">
                  <c:v>29.829635829297541</c:v>
                </c:pt>
                <c:pt idx="1613">
                  <c:v>34.498459016086372</c:v>
                </c:pt>
                <c:pt idx="1614">
                  <c:v>34.503741077819903</c:v>
                </c:pt>
                <c:pt idx="1615">
                  <c:v>39.16450217038394</c:v>
                </c:pt>
                <c:pt idx="1616">
                  <c:v>39.17034023861568</c:v>
                </c:pt>
                <c:pt idx="1617">
                  <c:v>39.180904362082579</c:v>
                </c:pt>
                <c:pt idx="1618">
                  <c:v>39.186186423816132</c:v>
                </c:pt>
                <c:pt idx="1619">
                  <c:v>39.202866618763942</c:v>
                </c:pt>
                <c:pt idx="1620">
                  <c:v>39.21537676497482</c:v>
                </c:pt>
                <c:pt idx="1621">
                  <c:v>39.225940888441805</c:v>
                </c:pt>
                <c:pt idx="1622">
                  <c:v>39.235114995663061</c:v>
                </c:pt>
                <c:pt idx="1623">
                  <c:v>39.24567911913001</c:v>
                </c:pt>
                <c:pt idx="1624">
                  <c:v>39.249849167866955</c:v>
                </c:pt>
                <c:pt idx="1625">
                  <c:v>34.585196029815087</c:v>
                </c:pt>
                <c:pt idx="1626">
                  <c:v>34.57046185761115</c:v>
                </c:pt>
                <c:pt idx="1627">
                  <c:v>34.543217539196348</c:v>
                </c:pt>
                <c:pt idx="1628">
                  <c:v>34.542383529449033</c:v>
                </c:pt>
                <c:pt idx="1629">
                  <c:v>34.550445623673788</c:v>
                </c:pt>
                <c:pt idx="1630">
                  <c:v>29.881066430386721</c:v>
                </c:pt>
                <c:pt idx="1631">
                  <c:v>29.881066430386721</c:v>
                </c:pt>
                <c:pt idx="1632">
                  <c:v>29.874394352407556</c:v>
                </c:pt>
                <c:pt idx="1633">
                  <c:v>29.870780310168879</c:v>
                </c:pt>
                <c:pt idx="1634">
                  <c:v>29.874394352407556</c:v>
                </c:pt>
                <c:pt idx="1635">
                  <c:v>29.880232420639288</c:v>
                </c:pt>
                <c:pt idx="1636">
                  <c:v>29.880232420639288</c:v>
                </c:pt>
                <c:pt idx="1637">
                  <c:v>34.532097409231206</c:v>
                </c:pt>
                <c:pt idx="1638">
                  <c:v>34.532097409231206</c:v>
                </c:pt>
                <c:pt idx="1639">
                  <c:v>39.188410449809155</c:v>
                </c:pt>
                <c:pt idx="1640">
                  <c:v>39.193414508293529</c:v>
                </c:pt>
                <c:pt idx="1641">
                  <c:v>39.205633811412</c:v>
                </c:pt>
                <c:pt idx="1642">
                  <c:v>39.204534638258679</c:v>
                </c:pt>
                <c:pt idx="1643">
                  <c:v>39.222195600532849</c:v>
                </c:pt>
                <c:pt idx="1644">
                  <c:v>39.225940888441805</c:v>
                </c:pt>
                <c:pt idx="1645">
                  <c:v>39.240119054147399</c:v>
                </c:pt>
                <c:pt idx="1646">
                  <c:v>39.238729037901763</c:v>
                </c:pt>
                <c:pt idx="1647">
                  <c:v>39.249293161368669</c:v>
                </c:pt>
                <c:pt idx="1648">
                  <c:v>39.225940888441805</c:v>
                </c:pt>
                <c:pt idx="1649">
                  <c:v>34.57046185761115</c:v>
                </c:pt>
                <c:pt idx="1650">
                  <c:v>34.557673708151135</c:v>
                </c:pt>
                <c:pt idx="1651">
                  <c:v>34.548777604179008</c:v>
                </c:pt>
                <c:pt idx="1652">
                  <c:v>34.548777604179008</c:v>
                </c:pt>
                <c:pt idx="1653">
                  <c:v>34.543217539196348</c:v>
                </c:pt>
                <c:pt idx="1654">
                  <c:v>29.876618378400636</c:v>
                </c:pt>
                <c:pt idx="1655">
                  <c:v>29.870780310168879</c:v>
                </c:pt>
                <c:pt idx="1656">
                  <c:v>29.856046137964945</c:v>
                </c:pt>
                <c:pt idx="1657">
                  <c:v>29.861884206196688</c:v>
                </c:pt>
                <c:pt idx="1658">
                  <c:v>29.848540050238444</c:v>
                </c:pt>
                <c:pt idx="1659">
                  <c:v>29.835751900778419</c:v>
                </c:pt>
                <c:pt idx="1660">
                  <c:v>29.846872030743675</c:v>
                </c:pt>
                <c:pt idx="1661">
                  <c:v>34.509023139553342</c:v>
                </c:pt>
                <c:pt idx="1662">
                  <c:v>34.512081175293801</c:v>
                </c:pt>
                <c:pt idx="1663">
                  <c:v>39.177846326342205</c:v>
                </c:pt>
                <c:pt idx="1664">
                  <c:v>39.173398274356103</c:v>
                </c:pt>
                <c:pt idx="1665">
                  <c:v>39.171174248363123</c:v>
                </c:pt>
                <c:pt idx="1666">
                  <c:v>39.17034023861568</c:v>
                </c:pt>
                <c:pt idx="1667">
                  <c:v>39.171174248363123</c:v>
                </c:pt>
                <c:pt idx="1668">
                  <c:v>39.171174248363123</c:v>
                </c:pt>
                <c:pt idx="1669">
                  <c:v>39.173398274356103</c:v>
                </c:pt>
                <c:pt idx="1670">
                  <c:v>39.173398274356103</c:v>
                </c:pt>
                <c:pt idx="1671">
                  <c:v>39.171174248363123</c:v>
                </c:pt>
                <c:pt idx="1672">
                  <c:v>39.171174248363123</c:v>
                </c:pt>
                <c:pt idx="1673">
                  <c:v>34.512081175293801</c:v>
                </c:pt>
                <c:pt idx="1674">
                  <c:v>34.51291518504118</c:v>
                </c:pt>
                <c:pt idx="1675">
                  <c:v>34.512081175293801</c:v>
                </c:pt>
                <c:pt idx="1676">
                  <c:v>34.51291518504118</c:v>
                </c:pt>
                <c:pt idx="1677">
                  <c:v>34.515695217532517</c:v>
                </c:pt>
                <c:pt idx="1678">
                  <c:v>29.852154092477136</c:v>
                </c:pt>
                <c:pt idx="1679">
                  <c:v>29.854378118470191</c:v>
                </c:pt>
                <c:pt idx="1680">
                  <c:v>29.854378118470191</c:v>
                </c:pt>
                <c:pt idx="1681">
                  <c:v>29.854378118470191</c:v>
                </c:pt>
                <c:pt idx="1682">
                  <c:v>29.854378118470191</c:v>
                </c:pt>
                <c:pt idx="1683">
                  <c:v>29.850764076231467</c:v>
                </c:pt>
                <c:pt idx="1684">
                  <c:v>29.858270163957965</c:v>
                </c:pt>
                <c:pt idx="1685">
                  <c:v>34.51958726302027</c:v>
                </c:pt>
                <c:pt idx="1686">
                  <c:v>34.515695217532517</c:v>
                </c:pt>
                <c:pt idx="1687">
                  <c:v>39.181738371830022</c:v>
                </c:pt>
                <c:pt idx="1688">
                  <c:v>39.18229437832828</c:v>
                </c:pt>
                <c:pt idx="1689">
                  <c:v>39.180904362082579</c:v>
                </c:pt>
                <c:pt idx="1690">
                  <c:v>39.188410449809155</c:v>
                </c:pt>
                <c:pt idx="1691">
                  <c:v>39.18980046605482</c:v>
                </c:pt>
                <c:pt idx="1692">
                  <c:v>39.20417473037039</c:v>
                </c:pt>
                <c:pt idx="1693">
                  <c:v>39.219003391623403</c:v>
                </c:pt>
                <c:pt idx="1694">
                  <c:v>39.225717628315671</c:v>
                </c:pt>
                <c:pt idx="1695">
                  <c:v>39.235294466509174</c:v>
                </c:pt>
                <c:pt idx="1696">
                  <c:v>39.237382496267053</c:v>
                </c:pt>
                <c:pt idx="1697">
                  <c:v>34.574092158379315</c:v>
                </c:pt>
                <c:pt idx="1698">
                  <c:v>34.559130699028728</c:v>
                </c:pt>
                <c:pt idx="1699">
                  <c:v>34.553247997100556</c:v>
                </c:pt>
                <c:pt idx="1700">
                  <c:v>34.561104268877735</c:v>
                </c:pt>
                <c:pt idx="1701">
                  <c:v>34.567225502800618</c:v>
                </c:pt>
                <c:pt idx="1702">
                  <c:v>29.903134856879319</c:v>
                </c:pt>
                <c:pt idx="1703">
                  <c:v>29.895643743285738</c:v>
                </c:pt>
                <c:pt idx="1704">
                  <c:v>29.88865944688601</c:v>
                </c:pt>
                <c:pt idx="1705">
                  <c:v>29.87217744816553</c:v>
                </c:pt>
                <c:pt idx="1706">
                  <c:v>29.867166267930159</c:v>
                </c:pt>
                <c:pt idx="1707">
                  <c:v>29.850764076231467</c:v>
                </c:pt>
                <c:pt idx="1708">
                  <c:v>29.856046137964945</c:v>
                </c:pt>
                <c:pt idx="1709">
                  <c:v>34.517363237027276</c:v>
                </c:pt>
                <c:pt idx="1710">
                  <c:v>34.530707392985533</c:v>
                </c:pt>
                <c:pt idx="1711">
                  <c:v>39.162000141141739</c:v>
                </c:pt>
                <c:pt idx="1712">
                  <c:v>39.184518404321324</c:v>
                </c:pt>
                <c:pt idx="1713">
                  <c:v>39.18980046605482</c:v>
                </c:pt>
                <c:pt idx="1714">
                  <c:v>39.204534638258679</c:v>
                </c:pt>
                <c:pt idx="1715">
                  <c:v>39.239726940770659</c:v>
                </c:pt>
                <c:pt idx="1716">
                  <c:v>39.244858455963815</c:v>
                </c:pt>
                <c:pt idx="1717">
                  <c:v>39.254823849813526</c:v>
                </c:pt>
                <c:pt idx="1718">
                  <c:v>39.273956166802591</c:v>
                </c:pt>
                <c:pt idx="1719">
                  <c:v>39.28021655168935</c:v>
                </c:pt>
                <c:pt idx="1720">
                  <c:v>39.283288207578849</c:v>
                </c:pt>
                <c:pt idx="1721">
                  <c:v>34.622179720610504</c:v>
                </c:pt>
                <c:pt idx="1722">
                  <c:v>34.621615295042801</c:v>
                </c:pt>
                <c:pt idx="1723">
                  <c:v>34.622016088094085</c:v>
                </c:pt>
                <c:pt idx="1724">
                  <c:v>34.608452785433151</c:v>
                </c:pt>
                <c:pt idx="1725">
                  <c:v>34.605263588028201</c:v>
                </c:pt>
                <c:pt idx="1726">
                  <c:v>29.935193207391357</c:v>
                </c:pt>
                <c:pt idx="1727">
                  <c:v>29.927500186139888</c:v>
                </c:pt>
                <c:pt idx="1728">
                  <c:v>29.923861722948548</c:v>
                </c:pt>
                <c:pt idx="1729">
                  <c:v>29.921880808760896</c:v>
                </c:pt>
                <c:pt idx="1730">
                  <c:v>29.921695043859145</c:v>
                </c:pt>
                <c:pt idx="1731">
                  <c:v>29.921358949341162</c:v>
                </c:pt>
                <c:pt idx="1732">
                  <c:v>29.919230960725795</c:v>
                </c:pt>
                <c:pt idx="1733">
                  <c:v>34.57709449856322</c:v>
                </c:pt>
                <c:pt idx="1734">
                  <c:v>34.576725425346012</c:v>
                </c:pt>
                <c:pt idx="1735">
                  <c:v>39.234916725943492</c:v>
                </c:pt>
                <c:pt idx="1736">
                  <c:v>39.235168552957838</c:v>
                </c:pt>
                <c:pt idx="1737">
                  <c:v>39.237316996452286</c:v>
                </c:pt>
                <c:pt idx="1738">
                  <c:v>39.24088118992001</c:v>
                </c:pt>
                <c:pt idx="1739">
                  <c:v>39.246630150891988</c:v>
                </c:pt>
                <c:pt idx="1740">
                  <c:v>39.253703518773541</c:v>
                </c:pt>
                <c:pt idx="1741">
                  <c:v>39.261954564268606</c:v>
                </c:pt>
                <c:pt idx="1742">
                  <c:v>39.261499740422494</c:v>
                </c:pt>
                <c:pt idx="1743">
                  <c:v>39.261659910852224</c:v>
                </c:pt>
                <c:pt idx="1744">
                  <c:v>39.252629200358299</c:v>
                </c:pt>
                <c:pt idx="1745">
                  <c:v>34.585752036313359</c:v>
                </c:pt>
                <c:pt idx="1746">
                  <c:v>34.571851873856808</c:v>
                </c:pt>
                <c:pt idx="1747">
                  <c:v>34.566847815372476</c:v>
                </c:pt>
                <c:pt idx="1748">
                  <c:v>34.559619730895115</c:v>
                </c:pt>
                <c:pt idx="1749">
                  <c:v>34.548777604179008</c:v>
                </c:pt>
                <c:pt idx="1750">
                  <c:v>29.892742566850156</c:v>
                </c:pt>
                <c:pt idx="1751">
                  <c:v>29.890518540857126</c:v>
                </c:pt>
                <c:pt idx="1752">
                  <c:v>29.891908557102777</c:v>
                </c:pt>
                <c:pt idx="1753">
                  <c:v>29.886917588080543</c:v>
                </c:pt>
                <c:pt idx="1754">
                  <c:v>29.885269087739349</c:v>
                </c:pt>
                <c:pt idx="1755">
                  <c:v>29.885269087739349</c:v>
                </c:pt>
                <c:pt idx="1756">
                  <c:v>29.87800839464624</c:v>
                </c:pt>
                <c:pt idx="1757">
                  <c:v>34.535711451469865</c:v>
                </c:pt>
                <c:pt idx="1758">
                  <c:v>34.535711451469865</c:v>
                </c:pt>
                <c:pt idx="1759">
                  <c:v>39.19563853428653</c:v>
                </c:pt>
                <c:pt idx="1760">
                  <c:v>39.201754605767398</c:v>
                </c:pt>
                <c:pt idx="1761">
                  <c:v>39.208148680497438</c:v>
                </c:pt>
                <c:pt idx="1762">
                  <c:v>39.230808298507952</c:v>
                </c:pt>
                <c:pt idx="1763">
                  <c:v>39.241026785342207</c:v>
                </c:pt>
                <c:pt idx="1764">
                  <c:v>39.242343080140422</c:v>
                </c:pt>
                <c:pt idx="1765">
                  <c:v>39.247069135375668</c:v>
                </c:pt>
                <c:pt idx="1766">
                  <c:v>39.252629200358299</c:v>
                </c:pt>
                <c:pt idx="1767">
                  <c:v>39.260969297832183</c:v>
                </c:pt>
                <c:pt idx="1768">
                  <c:v>39.254019216603915</c:v>
                </c:pt>
                <c:pt idx="1769">
                  <c:v>34.587976062306353</c:v>
                </c:pt>
                <c:pt idx="1770">
                  <c:v>34.585196029815087</c:v>
                </c:pt>
                <c:pt idx="1771">
                  <c:v>34.575465916095474</c:v>
                </c:pt>
                <c:pt idx="1772">
                  <c:v>34.566847815372476</c:v>
                </c:pt>
                <c:pt idx="1773">
                  <c:v>34.559619730895115</c:v>
                </c:pt>
                <c:pt idx="1774">
                  <c:v>29.883846462878012</c:v>
                </c:pt>
                <c:pt idx="1775">
                  <c:v>29.870780310168879</c:v>
                </c:pt>
                <c:pt idx="1776">
                  <c:v>29.867166267930159</c:v>
                </c:pt>
                <c:pt idx="1777">
                  <c:v>29.873838345909299</c:v>
                </c:pt>
                <c:pt idx="1778">
                  <c:v>29.874394352407556</c:v>
                </c:pt>
                <c:pt idx="1779">
                  <c:v>29.873004336161863</c:v>
                </c:pt>
                <c:pt idx="1780">
                  <c:v>29.866332258182773</c:v>
                </c:pt>
                <c:pt idx="1781">
                  <c:v>34.515139211034224</c:v>
                </c:pt>
                <c:pt idx="1782">
                  <c:v>34.51958726302027</c:v>
                </c:pt>
                <c:pt idx="1783">
                  <c:v>39.17423228410351</c:v>
                </c:pt>
                <c:pt idx="1784">
                  <c:v>39.188966456307412</c:v>
                </c:pt>
                <c:pt idx="1785">
                  <c:v>39.212318729234411</c:v>
                </c:pt>
                <c:pt idx="1786">
                  <c:v>39.235114995663061</c:v>
                </c:pt>
                <c:pt idx="1787">
                  <c:v>39.260413291333933</c:v>
                </c:pt>
                <c:pt idx="1788">
                  <c:v>39.267919379060501</c:v>
                </c:pt>
                <c:pt idx="1789">
                  <c:v>39.273479444043062</c:v>
                </c:pt>
                <c:pt idx="1790">
                  <c:v>39.277371489530871</c:v>
                </c:pt>
                <c:pt idx="1791">
                  <c:v>39.27486946028872</c:v>
                </c:pt>
                <c:pt idx="1792">
                  <c:v>39.271255418050004</c:v>
                </c:pt>
                <c:pt idx="1793">
                  <c:v>34.59965219876986</c:v>
                </c:pt>
                <c:pt idx="1794">
                  <c:v>34.585752036313359</c:v>
                </c:pt>
                <c:pt idx="1795">
                  <c:v>34.578801955085083</c:v>
                </c:pt>
                <c:pt idx="1796">
                  <c:v>34.574631906348117</c:v>
                </c:pt>
                <c:pt idx="1797">
                  <c:v>34.574631906348117</c:v>
                </c:pt>
                <c:pt idx="1798">
                  <c:v>29.910534774794499</c:v>
                </c:pt>
                <c:pt idx="1799">
                  <c:v>29.912480797538418</c:v>
                </c:pt>
                <c:pt idx="1800">
                  <c:v>29.907754742303194</c:v>
                </c:pt>
                <c:pt idx="1801">
                  <c:v>29.909144758548809</c:v>
                </c:pt>
                <c:pt idx="1802">
                  <c:v>29.907754742303194</c:v>
                </c:pt>
                <c:pt idx="1803">
                  <c:v>29.904696706562753</c:v>
                </c:pt>
                <c:pt idx="1804">
                  <c:v>29.889128524611454</c:v>
                </c:pt>
                <c:pt idx="1805">
                  <c:v>34.532097409231206</c:v>
                </c:pt>
                <c:pt idx="1806">
                  <c:v>34.539325493708574</c:v>
                </c:pt>
                <c:pt idx="1807">
                  <c:v>39.197028550532202</c:v>
                </c:pt>
                <c:pt idx="1808">
                  <c:v>39.208148680497438</c:v>
                </c:pt>
                <c:pt idx="1809">
                  <c:v>39.225940888441805</c:v>
                </c:pt>
                <c:pt idx="1810">
                  <c:v>39.236783015157805</c:v>
                </c:pt>
                <c:pt idx="1811">
                  <c:v>39.253463210105672</c:v>
                </c:pt>
                <c:pt idx="1812">
                  <c:v>39.271255418050004</c:v>
                </c:pt>
                <c:pt idx="1813">
                  <c:v>39.28015152202223</c:v>
                </c:pt>
                <c:pt idx="1814">
                  <c:v>39.284877577257397</c:v>
                </c:pt>
                <c:pt idx="1815">
                  <c:v>39.284877577257397</c:v>
                </c:pt>
                <c:pt idx="1816">
                  <c:v>39.283487561011725</c:v>
                </c:pt>
                <c:pt idx="1817">
                  <c:v>34.619668432707243</c:v>
                </c:pt>
                <c:pt idx="1818">
                  <c:v>34.609938318987687</c:v>
                </c:pt>
                <c:pt idx="1819">
                  <c:v>34.596316159780315</c:v>
                </c:pt>
                <c:pt idx="1820">
                  <c:v>34.578801955085083</c:v>
                </c:pt>
                <c:pt idx="1821">
                  <c:v>34.574631906348117</c:v>
                </c:pt>
                <c:pt idx="1822">
                  <c:v>29.891074547355366</c:v>
                </c:pt>
                <c:pt idx="1823">
                  <c:v>29.887460505116692</c:v>
                </c:pt>
                <c:pt idx="1824">
                  <c:v>29.867166267930159</c:v>
                </c:pt>
                <c:pt idx="1825">
                  <c:v>29.888294514864086</c:v>
                </c:pt>
                <c:pt idx="1826">
                  <c:v>29.869390293923185</c:v>
                </c:pt>
                <c:pt idx="1827">
                  <c:v>29.865776251684501</c:v>
                </c:pt>
                <c:pt idx="1828">
                  <c:v>29.843257988504948</c:v>
                </c:pt>
                <c:pt idx="1829">
                  <c:v>34.515695217532517</c:v>
                </c:pt>
                <c:pt idx="1830">
                  <c:v>34.512081175293801</c:v>
                </c:pt>
                <c:pt idx="1831">
                  <c:v>39.192024492047857</c:v>
                </c:pt>
                <c:pt idx="1832">
                  <c:v>39.192024492047857</c:v>
                </c:pt>
                <c:pt idx="1833">
                  <c:v>39.223160855950461</c:v>
                </c:pt>
                <c:pt idx="1834">
                  <c:v>39.239563047649149</c:v>
                </c:pt>
                <c:pt idx="1835">
                  <c:v>39.256243242596987</c:v>
                </c:pt>
                <c:pt idx="1836">
                  <c:v>39.269865401804346</c:v>
                </c:pt>
                <c:pt idx="1837">
                  <c:v>39.283487561011725</c:v>
                </c:pt>
                <c:pt idx="1838">
                  <c:v>39.29377368122956</c:v>
                </c:pt>
                <c:pt idx="1839">
                  <c:v>39.297109720219147</c:v>
                </c:pt>
                <c:pt idx="1840">
                  <c:v>39.294885694226124</c:v>
                </c:pt>
                <c:pt idx="1841">
                  <c:v>34.632456582167258</c:v>
                </c:pt>
                <c:pt idx="1842">
                  <c:v>34.615498383970312</c:v>
                </c:pt>
                <c:pt idx="1843">
                  <c:v>34.59965219876986</c:v>
                </c:pt>
                <c:pt idx="1844">
                  <c:v>34.582415219291448</c:v>
                </c:pt>
                <c:pt idx="1845">
                  <c:v>34.580503338610598</c:v>
                </c:pt>
                <c:pt idx="1846">
                  <c:v>29.887460505116692</c:v>
                </c:pt>
                <c:pt idx="1847">
                  <c:v>29.909144758548809</c:v>
                </c:pt>
                <c:pt idx="1848">
                  <c:v>29.895522599341451</c:v>
                </c:pt>
                <c:pt idx="1849">
                  <c:v>29.880232420639288</c:v>
                </c:pt>
                <c:pt idx="1850">
                  <c:v>29.891074547355366</c:v>
                </c:pt>
                <c:pt idx="1851">
                  <c:v>29.881900440134025</c:v>
                </c:pt>
                <c:pt idx="1852">
                  <c:v>29.880232420639288</c:v>
                </c:pt>
                <c:pt idx="1853">
                  <c:v>34.529873383238133</c:v>
                </c:pt>
                <c:pt idx="1854">
                  <c:v>34.524869324753801</c:v>
                </c:pt>
                <c:pt idx="1855">
                  <c:v>39.180904362082579</c:v>
                </c:pt>
                <c:pt idx="1856">
                  <c:v>39.202866618763942</c:v>
                </c:pt>
                <c:pt idx="1857">
                  <c:v>39.231778956673459</c:v>
                </c:pt>
                <c:pt idx="1858">
                  <c:v>39.24651312887741</c:v>
                </c:pt>
                <c:pt idx="1859">
                  <c:v>39.271281636823467</c:v>
                </c:pt>
                <c:pt idx="1860">
                  <c:v>39.280985531769581</c:v>
                </c:pt>
                <c:pt idx="1861">
                  <c:v>39.291549655236537</c:v>
                </c:pt>
                <c:pt idx="1862">
                  <c:v>40.910963478357651</c:v>
                </c:pt>
                <c:pt idx="1863">
                  <c:v>41.125230431850952</c:v>
                </c:pt>
                <c:pt idx="1864">
                  <c:v>41.460733837327439</c:v>
                </c:pt>
                <c:pt idx="1865">
                  <c:v>34.637216566480276</c:v>
                </c:pt>
                <c:pt idx="1866">
                  <c:v>34.628842539928549</c:v>
                </c:pt>
                <c:pt idx="1867">
                  <c:v>34.608371729724823</c:v>
                </c:pt>
                <c:pt idx="1868">
                  <c:v>34.59014464652514</c:v>
                </c:pt>
                <c:pt idx="1869">
                  <c:v>34.571017864109429</c:v>
                </c:pt>
                <c:pt idx="1870">
                  <c:v>29.90680992067907</c:v>
                </c:pt>
                <c:pt idx="1871">
                  <c:v>29.885514482372788</c:v>
                </c:pt>
                <c:pt idx="1872">
                  <c:v>29.903306690317145</c:v>
                </c:pt>
                <c:pt idx="1873">
                  <c:v>29.884680472625362</c:v>
                </c:pt>
                <c:pt idx="1874">
                  <c:v>29.89969264807841</c:v>
                </c:pt>
                <c:pt idx="1875">
                  <c:v>29.87800839464624</c:v>
                </c:pt>
                <c:pt idx="1876">
                  <c:v>29.888294514864086</c:v>
                </c:pt>
                <c:pt idx="1877">
                  <c:v>34.548777604179008</c:v>
                </c:pt>
                <c:pt idx="1878">
                  <c:v>34.542383529449033</c:v>
                </c:pt>
                <c:pt idx="1879">
                  <c:v>39.19563853428653</c:v>
                </c:pt>
                <c:pt idx="1880">
                  <c:v>39.21370874548002</c:v>
                </c:pt>
                <c:pt idx="1881">
                  <c:v>39.239617519919733</c:v>
                </c:pt>
                <c:pt idx="1882">
                  <c:v>39.250683177614349</c:v>
                </c:pt>
                <c:pt idx="1883">
                  <c:v>39.276160936452733</c:v>
                </c:pt>
                <c:pt idx="1884">
                  <c:v>39.287657609748685</c:v>
                </c:pt>
                <c:pt idx="1885">
                  <c:v>39.297109720219147</c:v>
                </c:pt>
                <c:pt idx="1886">
                  <c:v>41.138177220297749</c:v>
                </c:pt>
                <c:pt idx="1887">
                  <c:v>42.192734391657126</c:v>
                </c:pt>
                <c:pt idx="1888">
                  <c:v>41.552756865311267</c:v>
                </c:pt>
                <c:pt idx="1889">
                  <c:v>35.925802210837787</c:v>
                </c:pt>
                <c:pt idx="1890">
                  <c:v>34.623560478195067</c:v>
                </c:pt>
                <c:pt idx="1891">
                  <c:v>34.601876224762897</c:v>
                </c:pt>
                <c:pt idx="1892">
                  <c:v>34.586665236252159</c:v>
                </c:pt>
                <c:pt idx="1893">
                  <c:v>34.57046185761115</c:v>
                </c:pt>
                <c:pt idx="1894">
                  <c:v>29.917484856022767</c:v>
                </c:pt>
                <c:pt idx="1895">
                  <c:v>29.910534774794499</c:v>
                </c:pt>
                <c:pt idx="1896">
                  <c:v>29.887460505116692</c:v>
                </c:pt>
                <c:pt idx="1897">
                  <c:v>29.891074547355366</c:v>
                </c:pt>
                <c:pt idx="1898">
                  <c:v>29.877452388147969</c:v>
                </c:pt>
                <c:pt idx="1899">
                  <c:v>29.888294514864086</c:v>
                </c:pt>
                <c:pt idx="1900">
                  <c:v>29.876618378400636</c:v>
                </c:pt>
                <c:pt idx="1901">
                  <c:v>34.5459975716877</c:v>
                </c:pt>
                <c:pt idx="1902">
                  <c:v>34.528483366992504</c:v>
                </c:pt>
                <c:pt idx="1903">
                  <c:v>39.193414508293529</c:v>
                </c:pt>
                <c:pt idx="1904">
                  <c:v>39.217322787718764</c:v>
                </c:pt>
                <c:pt idx="1905">
                  <c:v>39.242343080140422</c:v>
                </c:pt>
                <c:pt idx="1906">
                  <c:v>39.259579281586575</c:v>
                </c:pt>
                <c:pt idx="1907">
                  <c:v>39.263193323825234</c:v>
                </c:pt>
                <c:pt idx="1908">
                  <c:v>39.283487561011725</c:v>
                </c:pt>
                <c:pt idx="1909">
                  <c:v>39.297109720219147</c:v>
                </c:pt>
                <c:pt idx="1910">
                  <c:v>40.374408099086757</c:v>
                </c:pt>
                <c:pt idx="1911">
                  <c:v>39.297109720219147</c:v>
                </c:pt>
                <c:pt idx="1912">
                  <c:v>39.288213616246971</c:v>
                </c:pt>
                <c:pt idx="1913">
                  <c:v>34.620224439205529</c:v>
                </c:pt>
                <c:pt idx="1914">
                  <c:v>34.613552361226375</c:v>
                </c:pt>
                <c:pt idx="1915">
                  <c:v>34.601876224762897</c:v>
                </c:pt>
                <c:pt idx="1916">
                  <c:v>34.591312101295983</c:v>
                </c:pt>
                <c:pt idx="1917">
                  <c:v>34.587976062306353</c:v>
                </c:pt>
                <c:pt idx="1918">
                  <c:v>29.916094839777124</c:v>
                </c:pt>
                <c:pt idx="1919">
                  <c:v>29.889128524611454</c:v>
                </c:pt>
                <c:pt idx="1920">
                  <c:v>29.874394352407556</c:v>
                </c:pt>
                <c:pt idx="1921">
                  <c:v>29.881066430386721</c:v>
                </c:pt>
                <c:pt idx="1922">
                  <c:v>29.87800839464624</c:v>
                </c:pt>
                <c:pt idx="1923">
                  <c:v>29.880232420639288</c:v>
                </c:pt>
                <c:pt idx="1924">
                  <c:v>29.881900440134025</c:v>
                </c:pt>
                <c:pt idx="1925">
                  <c:v>34.538769487210295</c:v>
                </c:pt>
                <c:pt idx="1926">
                  <c:v>34.532097409231206</c:v>
                </c:pt>
                <c:pt idx="1927">
                  <c:v>39.178680336089606</c:v>
                </c:pt>
                <c:pt idx="1928">
                  <c:v>39.208148680497438</c:v>
                </c:pt>
                <c:pt idx="1929">
                  <c:v>39.229554930680472</c:v>
                </c:pt>
                <c:pt idx="1930">
                  <c:v>39.249293161368669</c:v>
                </c:pt>
                <c:pt idx="1931">
                  <c:v>39.267919379060501</c:v>
                </c:pt>
                <c:pt idx="1932">
                  <c:v>39.283487561011725</c:v>
                </c:pt>
                <c:pt idx="1933">
                  <c:v>39.291549655236537</c:v>
                </c:pt>
                <c:pt idx="1934">
                  <c:v>39.405025919077502</c:v>
                </c:pt>
                <c:pt idx="1935">
                  <c:v>40.374408099086757</c:v>
                </c:pt>
                <c:pt idx="1936">
                  <c:v>40.051819081189635</c:v>
                </c:pt>
                <c:pt idx="1937">
                  <c:v>34.633012588665494</c:v>
                </c:pt>
                <c:pt idx="1938">
                  <c:v>34.623560478195067</c:v>
                </c:pt>
                <c:pt idx="1939">
                  <c:v>34.606561976378281</c:v>
                </c:pt>
                <c:pt idx="1940">
                  <c:v>34.59620812509916</c:v>
                </c:pt>
                <c:pt idx="1941">
                  <c:v>34.582240938490138</c:v>
                </c:pt>
                <c:pt idx="1942">
                  <c:v>29.907228506888888</c:v>
                </c:pt>
                <c:pt idx="1943">
                  <c:v>29.900805648877309</c:v>
                </c:pt>
                <c:pt idx="1944">
                  <c:v>29.896952229732324</c:v>
                </c:pt>
                <c:pt idx="1945">
                  <c:v>29.897060453298142</c:v>
                </c:pt>
                <c:pt idx="1946">
                  <c:v>29.896396091531695</c:v>
                </c:pt>
                <c:pt idx="1947">
                  <c:v>29.902902995557735</c:v>
                </c:pt>
                <c:pt idx="1948">
                  <c:v>29.905034889415653</c:v>
                </c:pt>
                <c:pt idx="1949">
                  <c:v>34.563979308118924</c:v>
                </c:pt>
                <c:pt idx="1950">
                  <c:v>34.56421047486274</c:v>
                </c:pt>
                <c:pt idx="1951">
                  <c:v>39.225748426462907</c:v>
                </c:pt>
                <c:pt idx="1952">
                  <c:v>39.23115465161694</c:v>
                </c:pt>
                <c:pt idx="1953">
                  <c:v>39.238404199626011</c:v>
                </c:pt>
                <c:pt idx="1954">
                  <c:v>39.242325458527148</c:v>
                </c:pt>
                <c:pt idx="1955">
                  <c:v>39.25255115820697</c:v>
                </c:pt>
                <c:pt idx="1956">
                  <c:v>39.263324613075852</c:v>
                </c:pt>
                <c:pt idx="1957">
                  <c:v>39.27760133179477</c:v>
                </c:pt>
                <c:pt idx="1958">
                  <c:v>39.284178154428758</c:v>
                </c:pt>
                <c:pt idx="1959">
                  <c:v>39.280591164145136</c:v>
                </c:pt>
                <c:pt idx="1960">
                  <c:v>39.266520995170453</c:v>
                </c:pt>
                <c:pt idx="1961">
                  <c:v>34.594971972060165</c:v>
                </c:pt>
                <c:pt idx="1962">
                  <c:v>34.579576436899671</c:v>
                </c:pt>
                <c:pt idx="1963">
                  <c:v>34.567758417672302</c:v>
                </c:pt>
                <c:pt idx="1964">
                  <c:v>34.558021210805514</c:v>
                </c:pt>
                <c:pt idx="1965">
                  <c:v>34.545163561940335</c:v>
                </c:pt>
                <c:pt idx="1966">
                  <c:v>29.890235780626412</c:v>
                </c:pt>
                <c:pt idx="1967">
                  <c:v>29.892876209001784</c:v>
                </c:pt>
                <c:pt idx="1968">
                  <c:v>29.892980028760398</c:v>
                </c:pt>
                <c:pt idx="1969">
                  <c:v>29.892309033187626</c:v>
                </c:pt>
                <c:pt idx="1970">
                  <c:v>29.891999729006191</c:v>
                </c:pt>
                <c:pt idx="1971">
                  <c:v>29.890033835477183</c:v>
                </c:pt>
                <c:pt idx="1972">
                  <c:v>29.890235780626412</c:v>
                </c:pt>
                <c:pt idx="1973">
                  <c:v>34.551538726962967</c:v>
                </c:pt>
                <c:pt idx="1974">
                  <c:v>34.541549519701597</c:v>
                </c:pt>
                <c:pt idx="1975">
                  <c:v>39.196472544033938</c:v>
                </c:pt>
                <c:pt idx="1976">
                  <c:v>39.204534638258679</c:v>
                </c:pt>
                <c:pt idx="1977">
                  <c:v>39.21537676497482</c:v>
                </c:pt>
                <c:pt idx="1978">
                  <c:v>39.231778956673459</c:v>
                </c:pt>
                <c:pt idx="1979">
                  <c:v>39.242343080140422</c:v>
                </c:pt>
                <c:pt idx="1980">
                  <c:v>39.249293161368669</c:v>
                </c:pt>
                <c:pt idx="1981">
                  <c:v>39.256243242596987</c:v>
                </c:pt>
                <c:pt idx="1982">
                  <c:v>39.257633258842645</c:v>
                </c:pt>
                <c:pt idx="1983">
                  <c:v>39.257633258842645</c:v>
                </c:pt>
                <c:pt idx="1984">
                  <c:v>39.249849167866955</c:v>
                </c:pt>
                <c:pt idx="1985">
                  <c:v>34.578801955085083</c:v>
                </c:pt>
                <c:pt idx="1986">
                  <c:v>34.566847815372476</c:v>
                </c:pt>
                <c:pt idx="1987">
                  <c:v>34.554059665912483</c:v>
                </c:pt>
                <c:pt idx="1988">
                  <c:v>34.546831581435129</c:v>
                </c:pt>
                <c:pt idx="1989">
                  <c:v>34.541549519701597</c:v>
                </c:pt>
                <c:pt idx="1990">
                  <c:v>29.876618378400636</c:v>
                </c:pt>
                <c:pt idx="1991">
                  <c:v>29.859660180203637</c:v>
                </c:pt>
                <c:pt idx="1992">
                  <c:v>29.835751900778419</c:v>
                </c:pt>
                <c:pt idx="1993">
                  <c:v>29.854378118470191</c:v>
                </c:pt>
                <c:pt idx="1994">
                  <c:v>29.865776251684501</c:v>
                </c:pt>
                <c:pt idx="1995">
                  <c:v>29.866332258182773</c:v>
                </c:pt>
                <c:pt idx="1996">
                  <c:v>29.867166267930159</c:v>
                </c:pt>
                <c:pt idx="1997">
                  <c:v>34.528483366992504</c:v>
                </c:pt>
                <c:pt idx="1998">
                  <c:v>34.528483366992504</c:v>
                </c:pt>
                <c:pt idx="1999">
                  <c:v>39.188410449809155</c:v>
                </c:pt>
                <c:pt idx="2000">
                  <c:v>39.186186423816132</c:v>
                </c:pt>
                <c:pt idx="2001">
                  <c:v>39.188410449809155</c:v>
                </c:pt>
                <c:pt idx="2002">
                  <c:v>39.192580498546121</c:v>
                </c:pt>
                <c:pt idx="2003">
                  <c:v>39.208148680497438</c:v>
                </c:pt>
                <c:pt idx="2004">
                  <c:v>39.218990807213466</c:v>
                </c:pt>
                <c:pt idx="2005">
                  <c:v>39.242343080140422</c:v>
                </c:pt>
                <c:pt idx="2006">
                  <c:v>39.254019216603915</c:v>
                </c:pt>
                <c:pt idx="2007">
                  <c:v>39.254019216603915</c:v>
                </c:pt>
                <c:pt idx="2008">
                  <c:v>39.249293161368669</c:v>
                </c:pt>
                <c:pt idx="2009">
                  <c:v>34.582415997323771</c:v>
                </c:pt>
                <c:pt idx="2010">
                  <c:v>34.573797896600723</c:v>
                </c:pt>
                <c:pt idx="2011">
                  <c:v>34.564623789379461</c:v>
                </c:pt>
                <c:pt idx="2012">
                  <c:v>34.548777604179008</c:v>
                </c:pt>
                <c:pt idx="2013">
                  <c:v>34.546831581435129</c:v>
                </c:pt>
                <c:pt idx="2014">
                  <c:v>29.858270163957965</c:v>
                </c:pt>
                <c:pt idx="2015">
                  <c:v>29.835751900778419</c:v>
                </c:pt>
                <c:pt idx="2016">
                  <c:v>29.830469839044966</c:v>
                </c:pt>
                <c:pt idx="2017">
                  <c:v>29.844091998252338</c:v>
                </c:pt>
                <c:pt idx="2018">
                  <c:v>29.82880181955014</c:v>
                </c:pt>
                <c:pt idx="2019">
                  <c:v>29.835751900778419</c:v>
                </c:pt>
                <c:pt idx="2020">
                  <c:v>29.830469839044966</c:v>
                </c:pt>
                <c:pt idx="2021">
                  <c:v>34.495400980345963</c:v>
                </c:pt>
                <c:pt idx="2022">
                  <c:v>34.480110801643789</c:v>
                </c:pt>
                <c:pt idx="2023">
                  <c:v>39.14921199168176</c:v>
                </c:pt>
                <c:pt idx="2024">
                  <c:v>39.171174248363123</c:v>
                </c:pt>
                <c:pt idx="2025">
                  <c:v>39.186186423816132</c:v>
                </c:pt>
                <c:pt idx="2026">
                  <c:v>39.200642592770905</c:v>
                </c:pt>
                <c:pt idx="2027">
                  <c:v>39.214542755227413</c:v>
                </c:pt>
                <c:pt idx="2028">
                  <c:v>39.220936829957438</c:v>
                </c:pt>
                <c:pt idx="2029">
                  <c:v>39.231778956673459</c:v>
                </c:pt>
                <c:pt idx="2030">
                  <c:v>39.240119054147399</c:v>
                </c:pt>
                <c:pt idx="2031">
                  <c:v>39.229554930680472</c:v>
                </c:pt>
                <c:pt idx="2032">
                  <c:v>39.233168972919152</c:v>
                </c:pt>
                <c:pt idx="2033">
                  <c:v>34.564623789379461</c:v>
                </c:pt>
                <c:pt idx="2034">
                  <c:v>34.557673708151135</c:v>
                </c:pt>
                <c:pt idx="2035">
                  <c:v>34.548777604179008</c:v>
                </c:pt>
                <c:pt idx="2036">
                  <c:v>34.543217539196348</c:v>
                </c:pt>
                <c:pt idx="2037">
                  <c:v>34.539325493708574</c:v>
                </c:pt>
                <c:pt idx="2038">
                  <c:v>29.876618378400636</c:v>
                </c:pt>
                <c:pt idx="2039">
                  <c:v>29.870780310168879</c:v>
                </c:pt>
                <c:pt idx="2040">
                  <c:v>29.869390293923185</c:v>
                </c:pt>
                <c:pt idx="2041">
                  <c:v>29.869390293923185</c:v>
                </c:pt>
                <c:pt idx="2042">
                  <c:v>29.861884206196688</c:v>
                </c:pt>
                <c:pt idx="2043">
                  <c:v>29.852154092477136</c:v>
                </c:pt>
                <c:pt idx="2044">
                  <c:v>29.849652063234945</c:v>
                </c:pt>
                <c:pt idx="2045">
                  <c:v>34.508189129806006</c:v>
                </c:pt>
                <c:pt idx="2046">
                  <c:v>34.509023139553342</c:v>
                </c:pt>
                <c:pt idx="2047">
                  <c:v>39.171174248363123</c:v>
                </c:pt>
                <c:pt idx="2048">
                  <c:v>39.184518404321324</c:v>
                </c:pt>
                <c:pt idx="2049">
                  <c:v>39.199252576525268</c:v>
                </c:pt>
                <c:pt idx="2050">
                  <c:v>39.207314670750002</c:v>
                </c:pt>
                <c:pt idx="2051">
                  <c:v>39.236783015157805</c:v>
                </c:pt>
                <c:pt idx="2052">
                  <c:v>39.240119054147399</c:v>
                </c:pt>
                <c:pt idx="2053">
                  <c:v>39.24651312887741</c:v>
                </c:pt>
                <c:pt idx="2054">
                  <c:v>39.254019216603915</c:v>
                </c:pt>
                <c:pt idx="2055">
                  <c:v>39.263193323825234</c:v>
                </c:pt>
                <c:pt idx="2056">
                  <c:v>39.260969297832183</c:v>
                </c:pt>
                <c:pt idx="2057">
                  <c:v>34.594926143534657</c:v>
                </c:pt>
                <c:pt idx="2058">
                  <c:v>34.591312101295983</c:v>
                </c:pt>
                <c:pt idx="2059">
                  <c:v>34.585752036313359</c:v>
                </c:pt>
                <c:pt idx="2060">
                  <c:v>34.568237831618141</c:v>
                </c:pt>
                <c:pt idx="2061">
                  <c:v>34.563233773133796</c:v>
                </c:pt>
                <c:pt idx="2062">
                  <c:v>29.894688589594114</c:v>
                </c:pt>
                <c:pt idx="2063">
                  <c:v>29.891074547355366</c:v>
                </c:pt>
                <c:pt idx="2064">
                  <c:v>29.885514482372788</c:v>
                </c:pt>
                <c:pt idx="2065">
                  <c:v>29.873004336161863</c:v>
                </c:pt>
                <c:pt idx="2066">
                  <c:v>29.869390293923185</c:v>
                </c:pt>
                <c:pt idx="2067">
                  <c:v>29.867166267930159</c:v>
                </c:pt>
                <c:pt idx="2068">
                  <c:v>29.870780310168879</c:v>
                </c:pt>
                <c:pt idx="2069">
                  <c:v>34.528483366992504</c:v>
                </c:pt>
                <c:pt idx="2070">
                  <c:v>34.523201305259008</c:v>
                </c:pt>
                <c:pt idx="2071">
                  <c:v>39.18980046605482</c:v>
                </c:pt>
                <c:pt idx="2072">
                  <c:v>39.19563853428653</c:v>
                </c:pt>
                <c:pt idx="2073">
                  <c:v>39.200642592770905</c:v>
                </c:pt>
                <c:pt idx="2074">
                  <c:v>39.214542755227413</c:v>
                </c:pt>
                <c:pt idx="2075">
                  <c:v>39.238729037901763</c:v>
                </c:pt>
                <c:pt idx="2076">
                  <c:v>39.263193323825234</c:v>
                </c:pt>
                <c:pt idx="2077">
                  <c:v>39.273479444043062</c:v>
                </c:pt>
                <c:pt idx="2078">
                  <c:v>39.291549655236537</c:v>
                </c:pt>
                <c:pt idx="2079">
                  <c:v>39.284922014934459</c:v>
                </c:pt>
                <c:pt idx="2080">
                  <c:v>39.269865401804346</c:v>
                </c:pt>
                <c:pt idx="2081">
                  <c:v>34.605212263752463</c:v>
                </c:pt>
                <c:pt idx="2082">
                  <c:v>34.596316159780315</c:v>
                </c:pt>
                <c:pt idx="2083">
                  <c:v>34.582415997323771</c:v>
                </c:pt>
                <c:pt idx="2084">
                  <c:v>34.576021922593732</c:v>
                </c:pt>
                <c:pt idx="2085">
                  <c:v>34.567681825119855</c:v>
                </c:pt>
                <c:pt idx="2086">
                  <c:v>29.902750683818802</c:v>
                </c:pt>
                <c:pt idx="2087">
                  <c:v>29.901916674071447</c:v>
                </c:pt>
                <c:pt idx="2088">
                  <c:v>29.896356609088809</c:v>
                </c:pt>
                <c:pt idx="2089">
                  <c:v>29.883846462878012</c:v>
                </c:pt>
                <c:pt idx="2090">
                  <c:v>29.891074547355366</c:v>
                </c:pt>
                <c:pt idx="2091">
                  <c:v>29.889684531109769</c:v>
                </c:pt>
                <c:pt idx="2092">
                  <c:v>29.881900440134025</c:v>
                </c:pt>
                <c:pt idx="2093">
                  <c:v>34.531263399483798</c:v>
                </c:pt>
                <c:pt idx="2094">
                  <c:v>34.521811289013343</c:v>
                </c:pt>
                <c:pt idx="2095">
                  <c:v>39.184518404321324</c:v>
                </c:pt>
                <c:pt idx="2096">
                  <c:v>39.210094703241332</c:v>
                </c:pt>
                <c:pt idx="2097">
                  <c:v>39.228998924182193</c:v>
                </c:pt>
                <c:pt idx="2098">
                  <c:v>39.242899086638666</c:v>
                </c:pt>
                <c:pt idx="2099">
                  <c:v>39.264379458403944</c:v>
                </c:pt>
                <c:pt idx="2100">
                  <c:v>39.278720788153066</c:v>
                </c:pt>
                <c:pt idx="2101">
                  <c:v>39.289173116646573</c:v>
                </c:pt>
                <c:pt idx="2102">
                  <c:v>39.293166929080265</c:v>
                </c:pt>
                <c:pt idx="2103">
                  <c:v>39.294885694226124</c:v>
                </c:pt>
                <c:pt idx="2104">
                  <c:v>39.294885694226124</c:v>
                </c:pt>
                <c:pt idx="2105">
                  <c:v>34.633568595163801</c:v>
                </c:pt>
                <c:pt idx="2106">
                  <c:v>34.618834422959885</c:v>
                </c:pt>
                <c:pt idx="2107">
                  <c:v>34.612162344980732</c:v>
                </c:pt>
                <c:pt idx="2108">
                  <c:v>34.606046273499864</c:v>
                </c:pt>
                <c:pt idx="2109">
                  <c:v>34.585752036313359</c:v>
                </c:pt>
                <c:pt idx="2110">
                  <c:v>29.914148817033176</c:v>
                </c:pt>
                <c:pt idx="2111">
                  <c:v>29.921113145126267</c:v>
                </c:pt>
                <c:pt idx="2112">
                  <c:v>29.921113145126267</c:v>
                </c:pt>
                <c:pt idx="2113">
                  <c:v>29.912480797538418</c:v>
                </c:pt>
                <c:pt idx="2114">
                  <c:v>29.906920732555822</c:v>
                </c:pt>
                <c:pt idx="2115">
                  <c:v>29.910534774794499</c:v>
                </c:pt>
                <c:pt idx="2116">
                  <c:v>29.903306690317145</c:v>
                </c:pt>
                <c:pt idx="2117">
                  <c:v>34.55683969840377</c:v>
                </c:pt>
                <c:pt idx="2118">
                  <c:v>34.546831581435129</c:v>
                </c:pt>
                <c:pt idx="2119">
                  <c:v>39.222326846203067</c:v>
                </c:pt>
                <c:pt idx="2120">
                  <c:v>39.228998924182193</c:v>
                </c:pt>
                <c:pt idx="2121">
                  <c:v>39.236783015157805</c:v>
                </c:pt>
                <c:pt idx="2122">
                  <c:v>39.252629200358299</c:v>
                </c:pt>
                <c:pt idx="2123">
                  <c:v>39.267200676686265</c:v>
                </c:pt>
                <c:pt idx="2124">
                  <c:v>39.273428229442935</c:v>
                </c:pt>
                <c:pt idx="2125">
                  <c:v>39.267695649140997</c:v>
                </c:pt>
                <c:pt idx="2126">
                  <c:v>39.273479444043062</c:v>
                </c:pt>
                <c:pt idx="2127">
                  <c:v>39.27486946028872</c:v>
                </c:pt>
                <c:pt idx="2128">
                  <c:v>39.272413269142987</c:v>
                </c:pt>
                <c:pt idx="2129">
                  <c:v>34.601297328362143</c:v>
                </c:pt>
                <c:pt idx="2130">
                  <c:v>34.592847817057091</c:v>
                </c:pt>
                <c:pt idx="2131">
                  <c:v>34.581025981078092</c:v>
                </c:pt>
                <c:pt idx="2132">
                  <c:v>34.568237831618141</c:v>
                </c:pt>
                <c:pt idx="2133">
                  <c:v>34.559619730895115</c:v>
                </c:pt>
                <c:pt idx="2134">
                  <c:v>29.894688589594114</c:v>
                </c:pt>
                <c:pt idx="2135">
                  <c:v>29.889128524611454</c:v>
                </c:pt>
                <c:pt idx="2136">
                  <c:v>29.885514482372788</c:v>
                </c:pt>
                <c:pt idx="2137">
                  <c:v>29.881900440134025</c:v>
                </c:pt>
                <c:pt idx="2138">
                  <c:v>29.874394352407556</c:v>
                </c:pt>
                <c:pt idx="2139">
                  <c:v>29.870780310168879</c:v>
                </c:pt>
                <c:pt idx="2140">
                  <c:v>29.869390293923185</c:v>
                </c:pt>
                <c:pt idx="2141">
                  <c:v>34.527649357245096</c:v>
                </c:pt>
                <c:pt idx="2142">
                  <c:v>34.527093350746824</c:v>
                </c:pt>
                <c:pt idx="2143">
                  <c:v>39.188410449809155</c:v>
                </c:pt>
                <c:pt idx="2144">
                  <c:v>39.192024492047857</c:v>
                </c:pt>
                <c:pt idx="2145">
                  <c:v>39.193414508293529</c:v>
                </c:pt>
                <c:pt idx="2146">
                  <c:v>39.200086586272619</c:v>
                </c:pt>
                <c:pt idx="2147">
                  <c:v>39.208148680497438</c:v>
                </c:pt>
                <c:pt idx="2148">
                  <c:v>39.21537676497482</c:v>
                </c:pt>
                <c:pt idx="2149">
                  <c:v>39.23092754316589</c:v>
                </c:pt>
                <c:pt idx="2150">
                  <c:v>39.232334963171752</c:v>
                </c:pt>
                <c:pt idx="2151">
                  <c:v>39.238729037901763</c:v>
                </c:pt>
                <c:pt idx="2152">
                  <c:v>39.238729037901763</c:v>
                </c:pt>
                <c:pt idx="2153">
                  <c:v>34.566847815372476</c:v>
                </c:pt>
                <c:pt idx="2154">
                  <c:v>34.546831581435129</c:v>
                </c:pt>
                <c:pt idx="2155">
                  <c:v>34.542105526199855</c:v>
                </c:pt>
                <c:pt idx="2156">
                  <c:v>34.538769487210295</c:v>
                </c:pt>
                <c:pt idx="2157">
                  <c:v>34.542939535947276</c:v>
                </c:pt>
                <c:pt idx="2158">
                  <c:v>29.884402469376219</c:v>
                </c:pt>
                <c:pt idx="2159">
                  <c:v>29.886904498618417</c:v>
                </c:pt>
                <c:pt idx="2160">
                  <c:v>29.889128524611454</c:v>
                </c:pt>
                <c:pt idx="2161">
                  <c:v>29.885514482372788</c:v>
                </c:pt>
                <c:pt idx="2162">
                  <c:v>29.88162243688495</c:v>
                </c:pt>
                <c:pt idx="2163">
                  <c:v>29.876340375151454</c:v>
                </c:pt>
                <c:pt idx="2164">
                  <c:v>29.87328233941102</c:v>
                </c:pt>
                <c:pt idx="2165">
                  <c:v>34.539603496957689</c:v>
                </c:pt>
                <c:pt idx="2166">
                  <c:v>34.526259340999488</c:v>
                </c:pt>
                <c:pt idx="2167">
                  <c:v>39.194248518040894</c:v>
                </c:pt>
                <c:pt idx="2168">
                  <c:v>39.225940888441805</c:v>
                </c:pt>
                <c:pt idx="2169">
                  <c:v>39.249293161368669</c:v>
                </c:pt>
                <c:pt idx="2170">
                  <c:v>39.265973356316543</c:v>
                </c:pt>
                <c:pt idx="2171">
                  <c:v>39.283487561011725</c:v>
                </c:pt>
                <c:pt idx="2172">
                  <c:v>39.292939671482188</c:v>
                </c:pt>
                <c:pt idx="2173">
                  <c:v>40.374408099086757</c:v>
                </c:pt>
                <c:pt idx="2174">
                  <c:v>40.80359467095294</c:v>
                </c:pt>
                <c:pt idx="2175">
                  <c:v>41.125230431850952</c:v>
                </c:pt>
                <c:pt idx="2176">
                  <c:v>40.696753423485148</c:v>
                </c:pt>
                <c:pt idx="2177">
                  <c:v>35.711300551429126</c:v>
                </c:pt>
                <c:pt idx="2178">
                  <c:v>35.281872213039534</c:v>
                </c:pt>
                <c:pt idx="2179">
                  <c:v>34.620224439205529</c:v>
                </c:pt>
                <c:pt idx="2180">
                  <c:v>34.603266241008576</c:v>
                </c:pt>
                <c:pt idx="2181">
                  <c:v>34.590756094797698</c:v>
                </c:pt>
                <c:pt idx="2182">
                  <c:v>29.916928849524488</c:v>
                </c:pt>
                <c:pt idx="2183">
                  <c:v>29.889684531109769</c:v>
                </c:pt>
                <c:pt idx="2184">
                  <c:v>29.889684531109769</c:v>
                </c:pt>
                <c:pt idx="2185">
                  <c:v>29.886904498618417</c:v>
                </c:pt>
                <c:pt idx="2186">
                  <c:v>29.89691261558713</c:v>
                </c:pt>
                <c:pt idx="2187">
                  <c:v>29.888294514864086</c:v>
                </c:pt>
                <c:pt idx="2188">
                  <c:v>29.87800839464624</c:v>
                </c:pt>
                <c:pt idx="2189">
                  <c:v>34.548221597680751</c:v>
                </c:pt>
                <c:pt idx="2190">
                  <c:v>34.546831581435129</c:v>
                </c:pt>
                <c:pt idx="2191">
                  <c:v>39.220380823459159</c:v>
                </c:pt>
                <c:pt idx="2192">
                  <c:v>39.238173031403498</c:v>
                </c:pt>
                <c:pt idx="2193">
                  <c:v>39.254853226351329</c:v>
                </c:pt>
                <c:pt idx="2194">
                  <c:v>39.268753388807866</c:v>
                </c:pt>
                <c:pt idx="2195">
                  <c:v>39.282931554513517</c:v>
                </c:pt>
                <c:pt idx="2196">
                  <c:v>39.297109720219147</c:v>
                </c:pt>
                <c:pt idx="2197">
                  <c:v>39.836366443267053</c:v>
                </c:pt>
                <c:pt idx="2198">
                  <c:v>40.696460702553054</c:v>
                </c:pt>
                <c:pt idx="2199">
                  <c:v>40.696460702553054</c:v>
                </c:pt>
                <c:pt idx="2200">
                  <c:v>40.267034168777975</c:v>
                </c:pt>
                <c:pt idx="2201">
                  <c:v>34.633012588665494</c:v>
                </c:pt>
                <c:pt idx="2202">
                  <c:v>34.624950494440746</c:v>
                </c:pt>
                <c:pt idx="2203">
                  <c:v>34.618834422959885</c:v>
                </c:pt>
                <c:pt idx="2204">
                  <c:v>34.616888400215949</c:v>
                </c:pt>
                <c:pt idx="2205">
                  <c:v>34.609382312489416</c:v>
                </c:pt>
                <c:pt idx="2206">
                  <c:v>29.949455229672786</c:v>
                </c:pt>
                <c:pt idx="2207">
                  <c:v>29.948621219925371</c:v>
                </c:pt>
                <c:pt idx="2208">
                  <c:v>29.954181284907964</c:v>
                </c:pt>
                <c:pt idx="2209">
                  <c:v>29.948621219925371</c:v>
                </c:pt>
                <c:pt idx="2210">
                  <c:v>29.948621219925371</c:v>
                </c:pt>
                <c:pt idx="2211">
                  <c:v>29.952791268662313</c:v>
                </c:pt>
                <c:pt idx="2212">
                  <c:v>29.945285180935823</c:v>
                </c:pt>
                <c:pt idx="2213">
                  <c:v>34.611328335233331</c:v>
                </c:pt>
                <c:pt idx="2214">
                  <c:v>34.607992296243758</c:v>
                </c:pt>
                <c:pt idx="2215">
                  <c:v>39.273695217576744</c:v>
                </c:pt>
                <c:pt idx="2216">
                  <c:v>39.275476719061629</c:v>
                </c:pt>
                <c:pt idx="2217">
                  <c:v>39.279688803234123</c:v>
                </c:pt>
                <c:pt idx="2218">
                  <c:v>39.283640893844492</c:v>
                </c:pt>
                <c:pt idx="2219">
                  <c:v>39.284722218551927</c:v>
                </c:pt>
                <c:pt idx="2220">
                  <c:v>39.288392878607084</c:v>
                </c:pt>
                <c:pt idx="2221">
                  <c:v>39.289883851849723</c:v>
                </c:pt>
                <c:pt idx="2222">
                  <c:v>39.286823600001298</c:v>
                </c:pt>
                <c:pt idx="2223">
                  <c:v>39.288213616246971</c:v>
                </c:pt>
                <c:pt idx="2224">
                  <c:v>39.290454531697392</c:v>
                </c:pt>
                <c:pt idx="2225">
                  <c:v>34.622170461949416</c:v>
                </c:pt>
                <c:pt idx="2226">
                  <c:v>34.6182784164616</c:v>
                </c:pt>
                <c:pt idx="2227">
                  <c:v>34.61605439046857</c:v>
                </c:pt>
                <c:pt idx="2228">
                  <c:v>34.610772328735116</c:v>
                </c:pt>
                <c:pt idx="2229">
                  <c:v>34.611328335233331</c:v>
                </c:pt>
                <c:pt idx="2230">
                  <c:v>29.947231203679713</c:v>
                </c:pt>
                <c:pt idx="2231">
                  <c:v>29.948621219925371</c:v>
                </c:pt>
                <c:pt idx="2232">
                  <c:v>29.943895164690151</c:v>
                </c:pt>
                <c:pt idx="2233">
                  <c:v>29.942505148444493</c:v>
                </c:pt>
                <c:pt idx="2234">
                  <c:v>29.946119190683223</c:v>
                </c:pt>
                <c:pt idx="2235">
                  <c:v>29.942505148444493</c:v>
                </c:pt>
                <c:pt idx="2236">
                  <c:v>29.936945083461936</c:v>
                </c:pt>
                <c:pt idx="2237">
                  <c:v>34.589922085050283</c:v>
                </c:pt>
                <c:pt idx="2238">
                  <c:v>34.590756094797698</c:v>
                </c:pt>
                <c:pt idx="2239">
                  <c:v>39.238173031403498</c:v>
                </c:pt>
                <c:pt idx="2240">
                  <c:v>39.261820081329539</c:v>
                </c:pt>
                <c:pt idx="2241">
                  <c:v>39.260413291333933</c:v>
                </c:pt>
                <c:pt idx="2242">
                  <c:v>39.276815483032621</c:v>
                </c:pt>
                <c:pt idx="2243">
                  <c:v>39.292939671482188</c:v>
                </c:pt>
                <c:pt idx="2244">
                  <c:v>41.659717482675859</c:v>
                </c:pt>
                <c:pt idx="2245">
                  <c:v>41.873161306479403</c:v>
                </c:pt>
                <c:pt idx="2246">
                  <c:v>42.299038119125186</c:v>
                </c:pt>
                <c:pt idx="2247">
                  <c:v>41.979642377493271</c:v>
                </c:pt>
                <c:pt idx="2248">
                  <c:v>40.803888519204961</c:v>
                </c:pt>
                <c:pt idx="2249">
                  <c:v>36.140067834612424</c:v>
                </c:pt>
                <c:pt idx="2250">
                  <c:v>34.636988962563748</c:v>
                </c:pt>
                <c:pt idx="2251">
                  <c:v>34.624086879678231</c:v>
                </c:pt>
                <c:pt idx="2252">
                  <c:v>34.609693454246944</c:v>
                </c:pt>
                <c:pt idx="2253">
                  <c:v>34.615790150088941</c:v>
                </c:pt>
                <c:pt idx="2254">
                  <c:v>29.942628701013529</c:v>
                </c:pt>
                <c:pt idx="2255">
                  <c:v>29.916048635505319</c:v>
                </c:pt>
                <c:pt idx="2256">
                  <c:v>29.92709180003466</c:v>
                </c:pt>
                <c:pt idx="2257">
                  <c:v>29.926654149352647</c:v>
                </c:pt>
                <c:pt idx="2258">
                  <c:v>29.924068179754084</c:v>
                </c:pt>
                <c:pt idx="2259">
                  <c:v>29.920055100314286</c:v>
                </c:pt>
                <c:pt idx="2260">
                  <c:v>29.914020368208678</c:v>
                </c:pt>
                <c:pt idx="2261">
                  <c:v>34.587199092361168</c:v>
                </c:pt>
                <c:pt idx="2262">
                  <c:v>34.586187733586804</c:v>
                </c:pt>
                <c:pt idx="2263">
                  <c:v>39.248256659228147</c:v>
                </c:pt>
                <c:pt idx="2264">
                  <c:v>39.251503714820537</c:v>
                </c:pt>
                <c:pt idx="2265">
                  <c:v>39.257658805287953</c:v>
                </c:pt>
                <c:pt idx="2266">
                  <c:v>39.269180249166745</c:v>
                </c:pt>
                <c:pt idx="2267">
                  <c:v>39.276462714415224</c:v>
                </c:pt>
                <c:pt idx="2268">
                  <c:v>39.283368660580301</c:v>
                </c:pt>
                <c:pt idx="2269">
                  <c:v>39.290895030662554</c:v>
                </c:pt>
                <c:pt idx="2270">
                  <c:v>39.298302425425966</c:v>
                </c:pt>
                <c:pt idx="2271">
                  <c:v>40.487460060089269</c:v>
                </c:pt>
                <c:pt idx="2272">
                  <c:v>39.29566849207005</c:v>
                </c:pt>
                <c:pt idx="2273">
                  <c:v>34.633813953046122</c:v>
                </c:pt>
                <c:pt idx="2274">
                  <c:v>34.628166850278305</c:v>
                </c:pt>
                <c:pt idx="2275">
                  <c:v>34.623477932563276</c:v>
                </c:pt>
                <c:pt idx="2276">
                  <c:v>34.616971312134851</c:v>
                </c:pt>
                <c:pt idx="2277">
                  <c:v>34.607513609322474</c:v>
                </c:pt>
                <c:pt idx="2278">
                  <c:v>29.941779563629119</c:v>
                </c:pt>
                <c:pt idx="2279">
                  <c:v>29.937237795938774</c:v>
                </c:pt>
                <c:pt idx="2280">
                  <c:v>29.93367115543359</c:v>
                </c:pt>
                <c:pt idx="2281">
                  <c:v>29.926070615277059</c:v>
                </c:pt>
                <c:pt idx="2282">
                  <c:v>29.931173913536018</c:v>
                </c:pt>
                <c:pt idx="2283">
                  <c:v>29.928099467936391</c:v>
                </c:pt>
                <c:pt idx="2284">
                  <c:v>29.926719299250127</c:v>
                </c:pt>
                <c:pt idx="2285">
                  <c:v>34.585754294489725</c:v>
                </c:pt>
                <c:pt idx="2286">
                  <c:v>34.588179453652238</c:v>
                </c:pt>
                <c:pt idx="2287">
                  <c:v>39.249344812362843</c:v>
                </c:pt>
                <c:pt idx="2288">
                  <c:v>39.253186005522373</c:v>
                </c:pt>
                <c:pt idx="2289">
                  <c:v>39.261350515055959</c:v>
                </c:pt>
                <c:pt idx="2290">
                  <c:v>39.268525718908279</c:v>
                </c:pt>
                <c:pt idx="2291">
                  <c:v>39.284473265067248</c:v>
                </c:pt>
                <c:pt idx="2292">
                  <c:v>39.295115578452673</c:v>
                </c:pt>
                <c:pt idx="2293">
                  <c:v>40.48534559777088</c:v>
                </c:pt>
                <c:pt idx="2294">
                  <c:v>41.133241066589008</c:v>
                </c:pt>
                <c:pt idx="2295">
                  <c:v>41.882599985859976</c:v>
                </c:pt>
                <c:pt idx="2296">
                  <c:v>42.526925818012849</c:v>
                </c:pt>
                <c:pt idx="2297">
                  <c:v>36.788665789870677</c:v>
                </c:pt>
                <c:pt idx="2298">
                  <c:v>35.610710608126013</c:v>
                </c:pt>
                <c:pt idx="2299">
                  <c:v>34.632920646501113</c:v>
                </c:pt>
                <c:pt idx="2300">
                  <c:v>34.618517388012073</c:v>
                </c:pt>
                <c:pt idx="2301">
                  <c:v>34.60402089188451</c:v>
                </c:pt>
                <c:pt idx="2302">
                  <c:v>29.911033101378649</c:v>
                </c:pt>
                <c:pt idx="2303">
                  <c:v>29.931486562693401</c:v>
                </c:pt>
                <c:pt idx="2304">
                  <c:v>29.919080305404155</c:v>
                </c:pt>
                <c:pt idx="2305">
                  <c:v>29.895966178209349</c:v>
                </c:pt>
                <c:pt idx="2306">
                  <c:v>29.926904908524179</c:v>
                </c:pt>
                <c:pt idx="2307">
                  <c:v>29.919536294989676</c:v>
                </c:pt>
                <c:pt idx="2308">
                  <c:v>29.913314815971056</c:v>
                </c:pt>
                <c:pt idx="2309">
                  <c:v>34.549196987367402</c:v>
                </c:pt>
                <c:pt idx="2310">
                  <c:v>34.55973877056163</c:v>
                </c:pt>
                <c:pt idx="2311">
                  <c:v>39.215944562163706</c:v>
                </c:pt>
                <c:pt idx="2312">
                  <c:v>39.249022961868818</c:v>
                </c:pt>
                <c:pt idx="2313">
                  <c:v>39.264164421336815</c:v>
                </c:pt>
                <c:pt idx="2314">
                  <c:v>39.278661820788123</c:v>
                </c:pt>
                <c:pt idx="2315">
                  <c:v>39.296010948563193</c:v>
                </c:pt>
                <c:pt idx="2316">
                  <c:v>40.381731673089497</c:v>
                </c:pt>
                <c:pt idx="2317">
                  <c:v>42.095581103479532</c:v>
                </c:pt>
                <c:pt idx="2318">
                  <c:v>43.042139309616509</c:v>
                </c:pt>
                <c:pt idx="2319">
                  <c:v>43.481628386439887</c:v>
                </c:pt>
                <c:pt idx="2320">
                  <c:v>39.328427827786811</c:v>
                </c:pt>
                <c:pt idx="2321">
                  <c:v>38.601972139128151</c:v>
                </c:pt>
                <c:pt idx="2322">
                  <c:v>36.039648915462486</c:v>
                </c:pt>
                <c:pt idx="2323">
                  <c:v>34.633541610889083</c:v>
                </c:pt>
                <c:pt idx="2324">
                  <c:v>34.632271120791351</c:v>
                </c:pt>
                <c:pt idx="2325">
                  <c:v>34.608603893535992</c:v>
                </c:pt>
                <c:pt idx="2326">
                  <c:v>29.920799400358952</c:v>
                </c:pt>
                <c:pt idx="2327">
                  <c:v>29.907892520004189</c:v>
                </c:pt>
                <c:pt idx="2328">
                  <c:v>29.933635528008285</c:v>
                </c:pt>
                <c:pt idx="2329">
                  <c:v>29.932062762240523</c:v>
                </c:pt>
                <c:pt idx="2330">
                  <c:v>29.93397560601332</c:v>
                </c:pt>
                <c:pt idx="2331">
                  <c:v>29.932366410403858</c:v>
                </c:pt>
                <c:pt idx="2332">
                  <c:v>29.930838150461295</c:v>
                </c:pt>
                <c:pt idx="2333">
                  <c:v>34.589800831684549</c:v>
                </c:pt>
                <c:pt idx="2334">
                  <c:v>34.593252167989625</c:v>
                </c:pt>
                <c:pt idx="2335">
                  <c:v>39.260218378699051</c:v>
                </c:pt>
                <c:pt idx="2336">
                  <c:v>39.256744765142408</c:v>
                </c:pt>
                <c:pt idx="2337">
                  <c:v>39.2516727987339</c:v>
                </c:pt>
                <c:pt idx="2338">
                  <c:v>39.250145483683056</c:v>
                </c:pt>
                <c:pt idx="2339">
                  <c:v>39.25606763683983</c:v>
                </c:pt>
                <c:pt idx="2340">
                  <c:v>39.259775119365891</c:v>
                </c:pt>
                <c:pt idx="2341">
                  <c:v>39.269511751423181</c:v>
                </c:pt>
                <c:pt idx="2342">
                  <c:v>39.2833809062151</c:v>
                </c:pt>
                <c:pt idx="2343">
                  <c:v>39.289715622265724</c:v>
                </c:pt>
                <c:pt idx="2344">
                  <c:v>39.295033364406969</c:v>
                </c:pt>
                <c:pt idx="2345">
                  <c:v>34.617244155019563</c:v>
                </c:pt>
                <c:pt idx="2346">
                  <c:v>34.611758034276747</c:v>
                </c:pt>
                <c:pt idx="2347">
                  <c:v>34.6078308900953</c:v>
                </c:pt>
                <c:pt idx="2348">
                  <c:v>34.597159737611229</c:v>
                </c:pt>
                <c:pt idx="2349">
                  <c:v>34.591951581897767</c:v>
                </c:pt>
                <c:pt idx="2350">
                  <c:v>29.927275951070776</c:v>
                </c:pt>
                <c:pt idx="2351">
                  <c:v>29.925363399649115</c:v>
                </c:pt>
                <c:pt idx="2352">
                  <c:v>29.92061320511301</c:v>
                </c:pt>
                <c:pt idx="2353">
                  <c:v>29.914704823531434</c:v>
                </c:pt>
                <c:pt idx="2354">
                  <c:v>29.908310748801409</c:v>
                </c:pt>
                <c:pt idx="2355">
                  <c:v>29.906364726057557</c:v>
                </c:pt>
                <c:pt idx="2356">
                  <c:v>29.907754742303194</c:v>
                </c:pt>
                <c:pt idx="2357">
                  <c:v>34.564623789379461</c:v>
                </c:pt>
                <c:pt idx="2358">
                  <c:v>34.560453740642458</c:v>
                </c:pt>
                <c:pt idx="2359">
                  <c:v>39.223160855950461</c:v>
                </c:pt>
                <c:pt idx="2360">
                  <c:v>39.223994865697861</c:v>
                </c:pt>
                <c:pt idx="2361">
                  <c:v>39.246548101275707</c:v>
                </c:pt>
                <c:pt idx="2362">
                  <c:v>39.250405174365262</c:v>
                </c:pt>
                <c:pt idx="2363">
                  <c:v>39.259023275088268</c:v>
                </c:pt>
                <c:pt idx="2364">
                  <c:v>39.276510861523619</c:v>
                </c:pt>
                <c:pt idx="2365">
                  <c:v>39.289380734861325</c:v>
                </c:pt>
                <c:pt idx="2366">
                  <c:v>39.299522458718805</c:v>
                </c:pt>
                <c:pt idx="2367">
                  <c:v>39.512881267497725</c:v>
                </c:pt>
                <c:pt idx="2368">
                  <c:v>39.29655371372089</c:v>
                </c:pt>
                <c:pt idx="2369">
                  <c:v>34.633568595163801</c:v>
                </c:pt>
                <c:pt idx="2370">
                  <c:v>34.627730526932034</c:v>
                </c:pt>
                <c:pt idx="2371">
                  <c:v>34.608548302742044</c:v>
                </c:pt>
                <c:pt idx="2372">
                  <c:v>34.601876224762897</c:v>
                </c:pt>
                <c:pt idx="2373">
                  <c:v>34.592702117541613</c:v>
                </c:pt>
                <c:pt idx="2374">
                  <c:v>29.922488914507102</c:v>
                </c:pt>
                <c:pt idx="2375">
                  <c:v>29.911924791040136</c:v>
                </c:pt>
                <c:pt idx="2376">
                  <c:v>29.877452388147969</c:v>
                </c:pt>
                <c:pt idx="2377">
                  <c:v>29.886070488871042</c:v>
                </c:pt>
                <c:pt idx="2378">
                  <c:v>29.86410823218969</c:v>
                </c:pt>
                <c:pt idx="2379">
                  <c:v>29.86410823218969</c:v>
                </c:pt>
                <c:pt idx="2380">
                  <c:v>29.888294514864086</c:v>
                </c:pt>
                <c:pt idx="2381">
                  <c:v>34.527093350746824</c:v>
                </c:pt>
                <c:pt idx="2382">
                  <c:v>34.529873383238133</c:v>
                </c:pt>
                <c:pt idx="2383">
                  <c:v>39.19563853428653</c:v>
                </c:pt>
                <c:pt idx="2384">
                  <c:v>39.227330904687427</c:v>
                </c:pt>
                <c:pt idx="2385">
                  <c:v>39.24651312887741</c:v>
                </c:pt>
                <c:pt idx="2386">
                  <c:v>39.261803307579576</c:v>
                </c:pt>
                <c:pt idx="2387">
                  <c:v>39.27486946028872</c:v>
                </c:pt>
                <c:pt idx="2388">
                  <c:v>39.289603632492586</c:v>
                </c:pt>
                <c:pt idx="2389">
                  <c:v>39.627184120425483</c:v>
                </c:pt>
                <c:pt idx="2390">
                  <c:v>40.921928386765636</c:v>
                </c:pt>
                <c:pt idx="2391">
                  <c:v>41.659717482675859</c:v>
                </c:pt>
                <c:pt idx="2392">
                  <c:v>42.405282466607375</c:v>
                </c:pt>
                <c:pt idx="2393">
                  <c:v>37.207565330581225</c:v>
                </c:pt>
                <c:pt idx="2394">
                  <c:v>35.397873861647625</c:v>
                </c:pt>
                <c:pt idx="2395">
                  <c:v>34.625560307689213</c:v>
                </c:pt>
                <c:pt idx="2396">
                  <c:v>34.621547108662604</c:v>
                </c:pt>
                <c:pt idx="2397">
                  <c:v>34.606733526330991</c:v>
                </c:pt>
                <c:pt idx="2398">
                  <c:v>29.931441428226368</c:v>
                </c:pt>
                <c:pt idx="2399">
                  <c:v>29.927132001500116</c:v>
                </c:pt>
                <c:pt idx="2400">
                  <c:v>29.920209363740565</c:v>
                </c:pt>
                <c:pt idx="2401">
                  <c:v>29.89691261558713</c:v>
                </c:pt>
                <c:pt idx="2402">
                  <c:v>29.906920732555822</c:v>
                </c:pt>
                <c:pt idx="2403">
                  <c:v>29.899136641580142</c:v>
                </c:pt>
                <c:pt idx="2404">
                  <c:v>29.873004336161863</c:v>
                </c:pt>
                <c:pt idx="2405">
                  <c:v>34.558229714649435</c:v>
                </c:pt>
                <c:pt idx="2406">
                  <c:v>34.551001630172074</c:v>
                </c:pt>
                <c:pt idx="2407">
                  <c:v>39.207395187374011</c:v>
                </c:pt>
                <c:pt idx="2408">
                  <c:v>39.248962086943813</c:v>
                </c:pt>
                <c:pt idx="2409">
                  <c:v>39.263389076965595</c:v>
                </c:pt>
                <c:pt idx="2410">
                  <c:v>39.281082074362772</c:v>
                </c:pt>
                <c:pt idx="2411">
                  <c:v>39.297157869492708</c:v>
                </c:pt>
                <c:pt idx="2412">
                  <c:v>40.706805416530109</c:v>
                </c:pt>
                <c:pt idx="2413">
                  <c:v>41.886304975828807</c:v>
                </c:pt>
                <c:pt idx="2414">
                  <c:v>43.169422830655201</c:v>
                </c:pt>
                <c:pt idx="2415">
                  <c:v>39.331370362210208</c:v>
                </c:pt>
                <c:pt idx="2416">
                  <c:v>39.329906045233642</c:v>
                </c:pt>
                <c:pt idx="2417">
                  <c:v>34.666821845257964</c:v>
                </c:pt>
                <c:pt idx="2418">
                  <c:v>36.994475705198546</c:v>
                </c:pt>
                <c:pt idx="2419">
                  <c:v>35.925802210837787</c:v>
                </c:pt>
                <c:pt idx="2420">
                  <c:v>34.629676549675928</c:v>
                </c:pt>
                <c:pt idx="2421">
                  <c:v>34.609472505733891</c:v>
                </c:pt>
                <c:pt idx="2422">
                  <c:v>29.933327826013517</c:v>
                </c:pt>
                <c:pt idx="2423">
                  <c:v>29.916334341244831</c:v>
                </c:pt>
                <c:pt idx="2424">
                  <c:v>29.89403842114303</c:v>
                </c:pt>
                <c:pt idx="2425">
                  <c:v>29.915842456291788</c:v>
                </c:pt>
                <c:pt idx="2426">
                  <c:v>29.91266870623987</c:v>
                </c:pt>
                <c:pt idx="2427">
                  <c:v>29.886527544886679</c:v>
                </c:pt>
                <c:pt idx="2428">
                  <c:v>29.897385124035047</c:v>
                </c:pt>
                <c:pt idx="2429">
                  <c:v>34.55428308381309</c:v>
                </c:pt>
                <c:pt idx="2430">
                  <c:v>34.549691847050951</c:v>
                </c:pt>
                <c:pt idx="2431">
                  <c:v>39.238065078956247</c:v>
                </c:pt>
                <c:pt idx="2432">
                  <c:v>39.25675965833554</c:v>
                </c:pt>
                <c:pt idx="2433">
                  <c:v>39.26533155458069</c:v>
                </c:pt>
                <c:pt idx="2434">
                  <c:v>39.28021655168935</c:v>
                </c:pt>
                <c:pt idx="2435">
                  <c:v>39.296477104954491</c:v>
                </c:pt>
                <c:pt idx="2436">
                  <c:v>40.59649711072305</c:v>
                </c:pt>
                <c:pt idx="2437">
                  <c:v>39.733640127392292</c:v>
                </c:pt>
                <c:pt idx="2438">
                  <c:v>39.841781012785866</c:v>
                </c:pt>
                <c:pt idx="2439">
                  <c:v>40.056262746198101</c:v>
                </c:pt>
                <c:pt idx="2440">
                  <c:v>40.917413271827812</c:v>
                </c:pt>
                <c:pt idx="2441">
                  <c:v>34.638565279186047</c:v>
                </c:pt>
                <c:pt idx="2442">
                  <c:v>34.636078547519908</c:v>
                </c:pt>
                <c:pt idx="2443">
                  <c:v>34.632052000175449</c:v>
                </c:pt>
                <c:pt idx="2444">
                  <c:v>34.616779739349418</c:v>
                </c:pt>
                <c:pt idx="2445">
                  <c:v>34.60419132316251</c:v>
                </c:pt>
                <c:pt idx="2446">
                  <c:v>29.94279852853883</c:v>
                </c:pt>
                <c:pt idx="2447">
                  <c:v>29.937282498849097</c:v>
                </c:pt>
                <c:pt idx="2448">
                  <c:v>29.93068733105185</c:v>
                </c:pt>
                <c:pt idx="2449">
                  <c:v>29.93130364205825</c:v>
                </c:pt>
                <c:pt idx="2450">
                  <c:v>29.923670311423802</c:v>
                </c:pt>
                <c:pt idx="2451">
                  <c:v>29.911284732798002</c:v>
                </c:pt>
                <c:pt idx="2452">
                  <c:v>29.917076376368229</c:v>
                </c:pt>
                <c:pt idx="2453">
                  <c:v>34.583164237612877</c:v>
                </c:pt>
                <c:pt idx="2454">
                  <c:v>34.580744624919397</c:v>
                </c:pt>
                <c:pt idx="2455">
                  <c:v>39.253040072573405</c:v>
                </c:pt>
                <c:pt idx="2456">
                  <c:v>39.267091161720508</c:v>
                </c:pt>
                <c:pt idx="2457">
                  <c:v>39.279340784228623</c:v>
                </c:pt>
                <c:pt idx="2458">
                  <c:v>39.28446187965438</c:v>
                </c:pt>
                <c:pt idx="2459">
                  <c:v>39.293298362714538</c:v>
                </c:pt>
                <c:pt idx="2460">
                  <c:v>39.300878485946797</c:v>
                </c:pt>
                <c:pt idx="2461">
                  <c:v>41.659717482675859</c:v>
                </c:pt>
                <c:pt idx="2462">
                  <c:v>42.192734391657126</c:v>
                </c:pt>
                <c:pt idx="2463">
                  <c:v>42.192734391657126</c:v>
                </c:pt>
                <c:pt idx="2464">
                  <c:v>41.553360306062132</c:v>
                </c:pt>
                <c:pt idx="2465">
                  <c:v>36.354097852236556</c:v>
                </c:pt>
                <c:pt idx="2466">
                  <c:v>35.174152757927111</c:v>
                </c:pt>
                <c:pt idx="2467">
                  <c:v>34.630232556174199</c:v>
                </c:pt>
                <c:pt idx="2468">
                  <c:v>34.613552361226375</c:v>
                </c:pt>
                <c:pt idx="2469">
                  <c:v>34.599096192271617</c:v>
                </c:pt>
                <c:pt idx="2470">
                  <c:v>29.941115132198831</c:v>
                </c:pt>
                <c:pt idx="2471">
                  <c:v>29.922488914507102</c:v>
                </c:pt>
                <c:pt idx="2472">
                  <c:v>29.919708882015758</c:v>
                </c:pt>
                <c:pt idx="2473">
                  <c:v>29.881900440134025</c:v>
                </c:pt>
                <c:pt idx="2474">
                  <c:v>29.892742566850156</c:v>
                </c:pt>
                <c:pt idx="2475">
                  <c:v>29.870780310168879</c:v>
                </c:pt>
                <c:pt idx="2476">
                  <c:v>29.878842404393609</c:v>
                </c:pt>
                <c:pt idx="2477">
                  <c:v>34.532931418978563</c:v>
                </c:pt>
                <c:pt idx="2478">
                  <c:v>34.522645298760736</c:v>
                </c:pt>
                <c:pt idx="2479">
                  <c:v>39.214620325848635</c:v>
                </c:pt>
                <c:pt idx="2480">
                  <c:v>39.237305205330223</c:v>
                </c:pt>
                <c:pt idx="2481">
                  <c:v>39.254350161056173</c:v>
                </c:pt>
                <c:pt idx="2482">
                  <c:v>39.271074879597919</c:v>
                </c:pt>
                <c:pt idx="2483">
                  <c:v>39.287719791379217</c:v>
                </c:pt>
                <c:pt idx="2484">
                  <c:v>39.297739273416148</c:v>
                </c:pt>
                <c:pt idx="2485">
                  <c:v>40.589266543492705</c:v>
                </c:pt>
                <c:pt idx="2486">
                  <c:v>42.723973790415307</c:v>
                </c:pt>
                <c:pt idx="2487">
                  <c:v>42.299038119125186</c:v>
                </c:pt>
                <c:pt idx="2488">
                  <c:v>41.659717482675859</c:v>
                </c:pt>
                <c:pt idx="2489">
                  <c:v>35.818726144590194</c:v>
                </c:pt>
                <c:pt idx="2490">
                  <c:v>34.635792621156803</c:v>
                </c:pt>
                <c:pt idx="2491">
                  <c:v>34.62550650093899</c:v>
                </c:pt>
                <c:pt idx="2492">
                  <c:v>34.62161445545118</c:v>
                </c:pt>
                <c:pt idx="2493">
                  <c:v>34.6182784164616</c:v>
                </c:pt>
                <c:pt idx="2494">
                  <c:v>29.944729174437537</c:v>
                </c:pt>
                <c:pt idx="2495">
                  <c:v>29.939169109454919</c:v>
                </c:pt>
                <c:pt idx="2496">
                  <c:v>29.934165050970634</c:v>
                </c:pt>
                <c:pt idx="2497">
                  <c:v>29.925268946998408</c:v>
                </c:pt>
                <c:pt idx="2498">
                  <c:v>29.918874872268397</c:v>
                </c:pt>
                <c:pt idx="2499">
                  <c:v>29.913314807285815</c:v>
                </c:pt>
                <c:pt idx="2500">
                  <c:v>29.909144758548809</c:v>
                </c:pt>
                <c:pt idx="2501">
                  <c:v>34.565457799126804</c:v>
                </c:pt>
                <c:pt idx="2502">
                  <c:v>34.563233773133796</c:v>
                </c:pt>
                <c:pt idx="2503">
                  <c:v>39.228998924182193</c:v>
                </c:pt>
                <c:pt idx="2504">
                  <c:v>39.234558989164782</c:v>
                </c:pt>
                <c:pt idx="2505">
                  <c:v>39.24373309638608</c:v>
                </c:pt>
                <c:pt idx="2506">
                  <c:v>39.260413291333933</c:v>
                </c:pt>
                <c:pt idx="2507">
                  <c:v>39.269865401804346</c:v>
                </c:pt>
                <c:pt idx="2508">
                  <c:v>39.276259476534314</c:v>
                </c:pt>
                <c:pt idx="2509">
                  <c:v>39.282931554513517</c:v>
                </c:pt>
                <c:pt idx="2510">
                  <c:v>39.280985531769581</c:v>
                </c:pt>
                <c:pt idx="2511">
                  <c:v>39.281541538267845</c:v>
                </c:pt>
                <c:pt idx="2512">
                  <c:v>39.28209754476611</c:v>
                </c:pt>
                <c:pt idx="2513">
                  <c:v>34.618834422959885</c:v>
                </c:pt>
                <c:pt idx="2514">
                  <c:v>34.610772328735116</c:v>
                </c:pt>
                <c:pt idx="2515">
                  <c:v>34.600486208517246</c:v>
                </c:pt>
                <c:pt idx="2516">
                  <c:v>34.594926143534657</c:v>
                </c:pt>
                <c:pt idx="2517">
                  <c:v>34.584362020067701</c:v>
                </c:pt>
                <c:pt idx="2518">
                  <c:v>29.916928849524488</c:v>
                </c:pt>
                <c:pt idx="2519">
                  <c:v>29.911924791040136</c:v>
                </c:pt>
                <c:pt idx="2520">
                  <c:v>29.904696706562753</c:v>
                </c:pt>
                <c:pt idx="2521">
                  <c:v>29.897746625334484</c:v>
                </c:pt>
                <c:pt idx="2522">
                  <c:v>29.878842404393609</c:v>
                </c:pt>
                <c:pt idx="2523">
                  <c:v>29.877452388147969</c:v>
                </c:pt>
                <c:pt idx="2524">
                  <c:v>29.861884206196688</c:v>
                </c:pt>
                <c:pt idx="2525">
                  <c:v>34.510691159048136</c:v>
                </c:pt>
                <c:pt idx="2526">
                  <c:v>34.518753253272912</c:v>
                </c:pt>
                <c:pt idx="2527">
                  <c:v>39.188966456307412</c:v>
                </c:pt>
                <c:pt idx="2528">
                  <c:v>39.210094703241332</c:v>
                </c:pt>
                <c:pt idx="2529">
                  <c:v>39.224550872196112</c:v>
                </c:pt>
                <c:pt idx="2530">
                  <c:v>39.239563047649149</c:v>
                </c:pt>
                <c:pt idx="2531">
                  <c:v>39.256243242596987</c:v>
                </c:pt>
                <c:pt idx="2532">
                  <c:v>39.273479444043062</c:v>
                </c:pt>
                <c:pt idx="2533">
                  <c:v>39.28015152202223</c:v>
                </c:pt>
                <c:pt idx="2534">
                  <c:v>39.285711587004819</c:v>
                </c:pt>
                <c:pt idx="2535">
                  <c:v>39.289603632492586</c:v>
                </c:pt>
                <c:pt idx="2536">
                  <c:v>39.289047625994378</c:v>
                </c:pt>
                <c:pt idx="2537">
                  <c:v>34.623004471696817</c:v>
                </c:pt>
                <c:pt idx="2538">
                  <c:v>34.614942377471991</c:v>
                </c:pt>
                <c:pt idx="2539">
                  <c:v>34.601876224762897</c:v>
                </c:pt>
                <c:pt idx="2540">
                  <c:v>34.57741193883944</c:v>
                </c:pt>
                <c:pt idx="2541">
                  <c:v>34.576855932341168</c:v>
                </c:pt>
                <c:pt idx="2542">
                  <c:v>29.903306690317145</c:v>
                </c:pt>
                <c:pt idx="2543">
                  <c:v>29.876618378400636</c:v>
                </c:pt>
                <c:pt idx="2544">
                  <c:v>29.866332258182773</c:v>
                </c:pt>
                <c:pt idx="2545">
                  <c:v>29.874394352407556</c:v>
                </c:pt>
                <c:pt idx="2546">
                  <c:v>29.863552225691503</c:v>
                </c:pt>
                <c:pt idx="2547">
                  <c:v>29.86132819969842</c:v>
                </c:pt>
                <c:pt idx="2548">
                  <c:v>29.849374059985802</c:v>
                </c:pt>
                <c:pt idx="2549">
                  <c:v>34.494844973847727</c:v>
                </c:pt>
                <c:pt idx="2550">
                  <c:v>34.504575087567254</c:v>
                </c:pt>
                <c:pt idx="2551">
                  <c:v>39.177846326342205</c:v>
                </c:pt>
                <c:pt idx="2552">
                  <c:v>39.21537676497482</c:v>
                </c:pt>
                <c:pt idx="2553">
                  <c:v>39.233724979417417</c:v>
                </c:pt>
                <c:pt idx="2554">
                  <c:v>39.248459151621304</c:v>
                </c:pt>
                <c:pt idx="2555">
                  <c:v>39.263193323825234</c:v>
                </c:pt>
                <c:pt idx="2556">
                  <c:v>39.274035450541326</c:v>
                </c:pt>
                <c:pt idx="2557">
                  <c:v>39.282931554513517</c:v>
                </c:pt>
                <c:pt idx="2558">
                  <c:v>39.289047625994378</c:v>
                </c:pt>
                <c:pt idx="2559">
                  <c:v>39.295719703973504</c:v>
                </c:pt>
                <c:pt idx="2560">
                  <c:v>39.290159638990872</c:v>
                </c:pt>
                <c:pt idx="2561">
                  <c:v>34.629676549675928</c:v>
                </c:pt>
                <c:pt idx="2562">
                  <c:v>34.624950494440746</c:v>
                </c:pt>
                <c:pt idx="2563">
                  <c:v>34.609938318987687</c:v>
                </c:pt>
                <c:pt idx="2564">
                  <c:v>34.604656257254213</c:v>
                </c:pt>
                <c:pt idx="2565">
                  <c:v>34.59965219876986</c:v>
                </c:pt>
                <c:pt idx="2566">
                  <c:v>29.920264888514016</c:v>
                </c:pt>
                <c:pt idx="2567">
                  <c:v>29.89969264807841</c:v>
                </c:pt>
                <c:pt idx="2568">
                  <c:v>29.876062371902286</c:v>
                </c:pt>
                <c:pt idx="2569">
                  <c:v>29.880232420639288</c:v>
                </c:pt>
                <c:pt idx="2570">
                  <c:v>29.865776251684501</c:v>
                </c:pt>
                <c:pt idx="2571">
                  <c:v>29.858270163957965</c:v>
                </c:pt>
                <c:pt idx="2572">
                  <c:v>29.872170326414501</c:v>
                </c:pt>
                <c:pt idx="2573">
                  <c:v>34.524035315006401</c:v>
                </c:pt>
                <c:pt idx="2574">
                  <c:v>34.514305201286859</c:v>
                </c:pt>
                <c:pt idx="2575">
                  <c:v>39.19563853428653</c:v>
                </c:pt>
                <c:pt idx="2576">
                  <c:v>39.2266332217905</c:v>
                </c:pt>
                <c:pt idx="2577">
                  <c:v>39.24150907039305</c:v>
                </c:pt>
                <c:pt idx="2578">
                  <c:v>39.247069135375668</c:v>
                </c:pt>
                <c:pt idx="2579">
                  <c:v>39.248459151621304</c:v>
                </c:pt>
                <c:pt idx="2580">
                  <c:v>39.247069135375668</c:v>
                </c:pt>
                <c:pt idx="2581">
                  <c:v>39.244289102884373</c:v>
                </c:pt>
                <c:pt idx="2582">
                  <c:v>39.24567911913001</c:v>
                </c:pt>
                <c:pt idx="2583">
                  <c:v>39.245360045112079</c:v>
                </c:pt>
                <c:pt idx="2584">
                  <c:v>39.249881490577557</c:v>
                </c:pt>
                <c:pt idx="2585">
                  <c:v>34.587659060619877</c:v>
                </c:pt>
                <c:pt idx="2586">
                  <c:v>34.583555631854999</c:v>
                </c:pt>
                <c:pt idx="2587">
                  <c:v>34.582280102117039</c:v>
                </c:pt>
                <c:pt idx="2588">
                  <c:v>34.571017864109429</c:v>
                </c:pt>
                <c:pt idx="2589">
                  <c:v>34.548221597680751</c:v>
                </c:pt>
                <c:pt idx="2590">
                  <c:v>29.884680472625362</c:v>
                </c:pt>
                <c:pt idx="2591">
                  <c:v>29.878842404393609</c:v>
                </c:pt>
                <c:pt idx="2592">
                  <c:v>29.88389997623192</c:v>
                </c:pt>
                <c:pt idx="2593">
                  <c:v>29.885514482372788</c:v>
                </c:pt>
                <c:pt idx="2594">
                  <c:v>29.879676414141052</c:v>
                </c:pt>
                <c:pt idx="2595">
                  <c:v>29.86772227442847</c:v>
                </c:pt>
                <c:pt idx="2596">
                  <c:v>29.872170326414501</c:v>
                </c:pt>
                <c:pt idx="2597">
                  <c:v>34.537379470964609</c:v>
                </c:pt>
                <c:pt idx="2598">
                  <c:v>34.540234995865568</c:v>
                </c:pt>
                <c:pt idx="2599">
                  <c:v>39.192580498546121</c:v>
                </c:pt>
                <c:pt idx="2600">
                  <c:v>39.186742430314332</c:v>
                </c:pt>
                <c:pt idx="2601">
                  <c:v>39.175622300349175</c:v>
                </c:pt>
                <c:pt idx="2602">
                  <c:v>39.173398274356103</c:v>
                </c:pt>
                <c:pt idx="2603">
                  <c:v>39.176456310096547</c:v>
                </c:pt>
                <c:pt idx="2604">
                  <c:v>39.175622300349175</c:v>
                </c:pt>
                <c:pt idx="2605">
                  <c:v>39.179514345836942</c:v>
                </c:pt>
                <c:pt idx="2606">
                  <c:v>39.207090105557235</c:v>
                </c:pt>
                <c:pt idx="2607">
                  <c:v>39.224606350093751</c:v>
                </c:pt>
                <c:pt idx="2608">
                  <c:v>39.207299607984865</c:v>
                </c:pt>
                <c:pt idx="2609">
                  <c:v>34.555374385205319</c:v>
                </c:pt>
                <c:pt idx="2610">
                  <c:v>34.557501417361941</c:v>
                </c:pt>
                <c:pt idx="2611">
                  <c:v>34.557393518101165</c:v>
                </c:pt>
                <c:pt idx="2612">
                  <c:v>34.558097582516339</c:v>
                </c:pt>
                <c:pt idx="2613">
                  <c:v>34.554397881514404</c:v>
                </c:pt>
                <c:pt idx="2614">
                  <c:v>29.893301532994464</c:v>
                </c:pt>
                <c:pt idx="2615">
                  <c:v>29.900133537165758</c:v>
                </c:pt>
                <c:pt idx="2616">
                  <c:v>29.888759718505426</c:v>
                </c:pt>
                <c:pt idx="2617">
                  <c:v>29.886235012547409</c:v>
                </c:pt>
                <c:pt idx="2618">
                  <c:v>29.879931391495731</c:v>
                </c:pt>
                <c:pt idx="2619">
                  <c:v>29.875753979765584</c:v>
                </c:pt>
                <c:pt idx="2620">
                  <c:v>29.857436154210578</c:v>
                </c:pt>
                <c:pt idx="2621">
                  <c:v>34.518197246774633</c:v>
                </c:pt>
                <c:pt idx="2622">
                  <c:v>34.515695217532517</c:v>
                </c:pt>
                <c:pt idx="2623">
                  <c:v>39.183128388075666</c:v>
                </c:pt>
                <c:pt idx="2624">
                  <c:v>39.210107125986909</c:v>
                </c:pt>
                <c:pt idx="2625">
                  <c:v>39.229138876074451</c:v>
                </c:pt>
                <c:pt idx="2626">
                  <c:v>39.245025926846409</c:v>
                </c:pt>
                <c:pt idx="2627">
                  <c:v>39.263667848572013</c:v>
                </c:pt>
                <c:pt idx="2628">
                  <c:v>39.278279823913984</c:v>
                </c:pt>
                <c:pt idx="2629">
                  <c:v>39.836366443267053</c:v>
                </c:pt>
                <c:pt idx="2630">
                  <c:v>40.060018285269372</c:v>
                </c:pt>
                <c:pt idx="2631">
                  <c:v>39.944264888362078</c:v>
                </c:pt>
                <c:pt idx="2632">
                  <c:v>39.289603632492586</c:v>
                </c:pt>
                <c:pt idx="2633">
                  <c:v>34.6182784164616</c:v>
                </c:pt>
                <c:pt idx="2634">
                  <c:v>34.617444406714199</c:v>
                </c:pt>
                <c:pt idx="2635">
                  <c:v>34.617444406714199</c:v>
                </c:pt>
                <c:pt idx="2636">
                  <c:v>34.612162344980732</c:v>
                </c:pt>
                <c:pt idx="2637">
                  <c:v>34.609382312489416</c:v>
                </c:pt>
                <c:pt idx="2638">
                  <c:v>29.944729174437537</c:v>
                </c:pt>
                <c:pt idx="2639">
                  <c:v>29.942505148444493</c:v>
                </c:pt>
                <c:pt idx="2640">
                  <c:v>29.938335099707544</c:v>
                </c:pt>
                <c:pt idx="2641">
                  <c:v>29.936389076963604</c:v>
                </c:pt>
                <c:pt idx="2642">
                  <c:v>29.932775034724919</c:v>
                </c:pt>
                <c:pt idx="2643">
                  <c:v>29.923028958525439</c:v>
                </c:pt>
                <c:pt idx="2644">
                  <c:v>29.915330586560408</c:v>
                </c:pt>
                <c:pt idx="2645">
                  <c:v>34.574240546609651</c:v>
                </c:pt>
                <c:pt idx="2646">
                  <c:v>34.568355423495916</c:v>
                </c:pt>
                <c:pt idx="2647">
                  <c:v>39.232918187870162</c:v>
                </c:pt>
                <c:pt idx="2648">
                  <c:v>39.241157778281099</c:v>
                </c:pt>
                <c:pt idx="2649">
                  <c:v>39.247162821031679</c:v>
                </c:pt>
                <c:pt idx="2650">
                  <c:v>39.255963343767817</c:v>
                </c:pt>
                <c:pt idx="2651">
                  <c:v>39.2728537853585</c:v>
                </c:pt>
                <c:pt idx="2652">
                  <c:v>39.281725281691116</c:v>
                </c:pt>
                <c:pt idx="2653">
                  <c:v>39.292192106625926</c:v>
                </c:pt>
                <c:pt idx="2654">
                  <c:v>39.28389145055457</c:v>
                </c:pt>
                <c:pt idx="2655">
                  <c:v>39.287480520208064</c:v>
                </c:pt>
                <c:pt idx="2656">
                  <c:v>39.289262678248541</c:v>
                </c:pt>
                <c:pt idx="2657">
                  <c:v>34.622719863822482</c:v>
                </c:pt>
                <c:pt idx="2658">
                  <c:v>34.611758034276747</c:v>
                </c:pt>
                <c:pt idx="2659">
                  <c:v>34.598871622037272</c:v>
                </c:pt>
                <c:pt idx="2660">
                  <c:v>34.58019591963491</c:v>
                </c:pt>
                <c:pt idx="2661">
                  <c:v>34.578361713636902</c:v>
                </c:pt>
                <c:pt idx="2662">
                  <c:v>29.91595719192259</c:v>
                </c:pt>
                <c:pt idx="2663">
                  <c:v>29.913239473886289</c:v>
                </c:pt>
                <c:pt idx="2664">
                  <c:v>29.91595719192259</c:v>
                </c:pt>
                <c:pt idx="2665">
                  <c:v>29.908069077236753</c:v>
                </c:pt>
                <c:pt idx="2666">
                  <c:v>29.90819235435518</c:v>
                </c:pt>
                <c:pt idx="2667">
                  <c:v>29.906558575867038</c:v>
                </c:pt>
                <c:pt idx="2668">
                  <c:v>29.906080760501855</c:v>
                </c:pt>
                <c:pt idx="2669">
                  <c:v>34.564043989852635</c:v>
                </c:pt>
                <c:pt idx="2670">
                  <c:v>34.562920106569145</c:v>
                </c:pt>
                <c:pt idx="2671">
                  <c:v>39.229423379174932</c:v>
                </c:pt>
                <c:pt idx="2672">
                  <c:v>39.239470401862974</c:v>
                </c:pt>
                <c:pt idx="2673">
                  <c:v>39.25627055300437</c:v>
                </c:pt>
                <c:pt idx="2674">
                  <c:v>39.274944561650507</c:v>
                </c:pt>
                <c:pt idx="2675">
                  <c:v>39.280090453386791</c:v>
                </c:pt>
                <c:pt idx="2676">
                  <c:v>39.288474849984425</c:v>
                </c:pt>
                <c:pt idx="2677">
                  <c:v>40.597054345757101</c:v>
                </c:pt>
                <c:pt idx="2678">
                  <c:v>40.919993337291842</c:v>
                </c:pt>
                <c:pt idx="2679">
                  <c:v>41.460733837327439</c:v>
                </c:pt>
                <c:pt idx="2680">
                  <c:v>41.76631667689972</c:v>
                </c:pt>
                <c:pt idx="2681">
                  <c:v>36.150732831687087</c:v>
                </c:pt>
                <c:pt idx="2682">
                  <c:v>34.634958611409473</c:v>
                </c:pt>
                <c:pt idx="2683">
                  <c:v>34.630716951111225</c:v>
                </c:pt>
                <c:pt idx="2684">
                  <c:v>34.61217133130225</c:v>
                </c:pt>
                <c:pt idx="2685">
                  <c:v>34.59543094867724</c:v>
                </c:pt>
                <c:pt idx="2686">
                  <c:v>29.931639397174649</c:v>
                </c:pt>
                <c:pt idx="2687">
                  <c:v>29.922964858470902</c:v>
                </c:pt>
                <c:pt idx="2688">
                  <c:v>29.914931412017303</c:v>
                </c:pt>
                <c:pt idx="2689">
                  <c:v>29.909055294423002</c:v>
                </c:pt>
                <c:pt idx="2690">
                  <c:v>29.893301532994464</c:v>
                </c:pt>
                <c:pt idx="2691">
                  <c:v>29.895643743285738</c:v>
                </c:pt>
                <c:pt idx="2692">
                  <c:v>29.897995652652629</c:v>
                </c:pt>
                <c:pt idx="2693">
                  <c:v>34.549394017120129</c:v>
                </c:pt>
                <c:pt idx="2694">
                  <c:v>34.550834036882662</c:v>
                </c:pt>
                <c:pt idx="2695">
                  <c:v>39.237682393198853</c:v>
                </c:pt>
                <c:pt idx="2696">
                  <c:v>39.252484488384049</c:v>
                </c:pt>
                <c:pt idx="2697">
                  <c:v>39.267866684558854</c:v>
                </c:pt>
                <c:pt idx="2698">
                  <c:v>39.276721700435473</c:v>
                </c:pt>
                <c:pt idx="2699">
                  <c:v>39.291030609839936</c:v>
                </c:pt>
                <c:pt idx="2700">
                  <c:v>40.168186024107662</c:v>
                </c:pt>
                <c:pt idx="2701">
                  <c:v>42.528055136222513</c:v>
                </c:pt>
                <c:pt idx="2702">
                  <c:v>43.596222361135439</c:v>
                </c:pt>
                <c:pt idx="2703">
                  <c:v>41.979642377493271</c:v>
                </c:pt>
                <c:pt idx="2704">
                  <c:v>43.160004263719635</c:v>
                </c:pt>
                <c:pt idx="2705">
                  <c:v>36.901881030860253</c:v>
                </c:pt>
                <c:pt idx="2706">
                  <c:v>35.071951601602201</c:v>
                </c:pt>
                <c:pt idx="2707">
                  <c:v>34.636078547519908</c:v>
                </c:pt>
                <c:pt idx="2708">
                  <c:v>34.630071998840826</c:v>
                </c:pt>
                <c:pt idx="2709">
                  <c:v>34.625849033106974</c:v>
                </c:pt>
                <c:pt idx="2710">
                  <c:v>29.956815658155929</c:v>
                </c:pt>
                <c:pt idx="2711">
                  <c:v>29.949903203541005</c:v>
                </c:pt>
                <c:pt idx="2712">
                  <c:v>29.937067110799372</c:v>
                </c:pt>
                <c:pt idx="2713">
                  <c:v>29.924684860575397</c:v>
                </c:pt>
                <c:pt idx="2714">
                  <c:v>29.911158917083867</c:v>
                </c:pt>
                <c:pt idx="2715">
                  <c:v>29.89657300395551</c:v>
                </c:pt>
                <c:pt idx="2716">
                  <c:v>29.897447014159205</c:v>
                </c:pt>
                <c:pt idx="2717">
                  <c:v>34.568355423495916</c:v>
                </c:pt>
                <c:pt idx="2718">
                  <c:v>34.567344292607864</c:v>
                </c:pt>
                <c:pt idx="2719">
                  <c:v>39.248981709836997</c:v>
                </c:pt>
                <c:pt idx="2720">
                  <c:v>39.260990600137369</c:v>
                </c:pt>
                <c:pt idx="2721">
                  <c:v>39.277700672340082</c:v>
                </c:pt>
                <c:pt idx="2722">
                  <c:v>39.288204538718588</c:v>
                </c:pt>
                <c:pt idx="2723">
                  <c:v>39.622521162177435</c:v>
                </c:pt>
                <c:pt idx="2724">
                  <c:v>41.451957184864519</c:v>
                </c:pt>
                <c:pt idx="2725">
                  <c:v>42.839627563153158</c:v>
                </c:pt>
                <c:pt idx="2726">
                  <c:v>39.33037493011247</c:v>
                </c:pt>
                <c:pt idx="2727">
                  <c:v>39.331515756846166</c:v>
                </c:pt>
                <c:pt idx="2728">
                  <c:v>43.268485650314965</c:v>
                </c:pt>
                <c:pt idx="2729">
                  <c:v>34.667427412384789</c:v>
                </c:pt>
                <c:pt idx="2730">
                  <c:v>37.421690843787538</c:v>
                </c:pt>
                <c:pt idx="2731">
                  <c:v>36.366032508094236</c:v>
                </c:pt>
                <c:pt idx="2732">
                  <c:v>34.857027360647827</c:v>
                </c:pt>
                <c:pt idx="2733">
                  <c:v>34.637216566480276</c:v>
                </c:pt>
                <c:pt idx="2734">
                  <c:v>29.962286185460261</c:v>
                </c:pt>
                <c:pt idx="2735">
                  <c:v>29.958970752578924</c:v>
                </c:pt>
                <c:pt idx="2736">
                  <c:v>29.959745773843931</c:v>
                </c:pt>
                <c:pt idx="2737">
                  <c:v>29.952816908900143</c:v>
                </c:pt>
                <c:pt idx="2738">
                  <c:v>29.958970752578924</c:v>
                </c:pt>
                <c:pt idx="2739">
                  <c:v>29.957975999945202</c:v>
                </c:pt>
                <c:pt idx="2740">
                  <c:v>29.954648903354883</c:v>
                </c:pt>
                <c:pt idx="2741">
                  <c:v>34.610579647390971</c:v>
                </c:pt>
                <c:pt idx="2742">
                  <c:v>34.6112564655634</c:v>
                </c:pt>
                <c:pt idx="2743">
                  <c:v>39.275426012234512</c:v>
                </c:pt>
                <c:pt idx="2744">
                  <c:v>39.280391947021705</c:v>
                </c:pt>
                <c:pt idx="2745">
                  <c:v>39.288135026770696</c:v>
                </c:pt>
                <c:pt idx="2746">
                  <c:v>39.296477104954491</c:v>
                </c:pt>
                <c:pt idx="2747">
                  <c:v>40.165073481534392</c:v>
                </c:pt>
                <c:pt idx="2748">
                  <c:v>42.626199960667428</c:v>
                </c:pt>
                <c:pt idx="2749">
                  <c:v>43.269868508043331</c:v>
                </c:pt>
                <c:pt idx="2750">
                  <c:v>42.848277729789714</c:v>
                </c:pt>
                <c:pt idx="2751">
                  <c:v>42.21150520147026</c:v>
                </c:pt>
                <c:pt idx="2752">
                  <c:v>41.351320675619888</c:v>
                </c:pt>
                <c:pt idx="2753">
                  <c:v>34.853599546090408</c:v>
                </c:pt>
                <c:pt idx="2754">
                  <c:v>34.629814844130117</c:v>
                </c:pt>
                <c:pt idx="2755">
                  <c:v>34.614960069135101</c:v>
                </c:pt>
                <c:pt idx="2756">
                  <c:v>34.605629858925155</c:v>
                </c:pt>
                <c:pt idx="2757">
                  <c:v>34.599283286048724</c:v>
                </c:pt>
                <c:pt idx="2758">
                  <c:v>29.933167918337091</c:v>
                </c:pt>
                <c:pt idx="2759">
                  <c:v>29.934392831530857</c:v>
                </c:pt>
                <c:pt idx="2760">
                  <c:v>29.939363665654216</c:v>
                </c:pt>
                <c:pt idx="2761">
                  <c:v>29.932258732909087</c:v>
                </c:pt>
                <c:pt idx="2762">
                  <c:v>29.930723268479934</c:v>
                </c:pt>
                <c:pt idx="2763">
                  <c:v>29.929346881331032</c:v>
                </c:pt>
                <c:pt idx="2764">
                  <c:v>29.930250808984589</c:v>
                </c:pt>
                <c:pt idx="2765">
                  <c:v>34.587915102429776</c:v>
                </c:pt>
                <c:pt idx="2766">
                  <c:v>34.583239613976794</c:v>
                </c:pt>
                <c:pt idx="2767">
                  <c:v>39.24742155236666</c:v>
                </c:pt>
                <c:pt idx="2768">
                  <c:v>39.26468097893612</c:v>
                </c:pt>
                <c:pt idx="2769">
                  <c:v>39.277123972370191</c:v>
                </c:pt>
                <c:pt idx="2770">
                  <c:v>39.291214697185673</c:v>
                </c:pt>
                <c:pt idx="2771">
                  <c:v>39.298068238715267</c:v>
                </c:pt>
                <c:pt idx="2772">
                  <c:v>41.232893997628508</c:v>
                </c:pt>
                <c:pt idx="2773">
                  <c:v>42.198164881514209</c:v>
                </c:pt>
                <c:pt idx="2774">
                  <c:v>41.02413203868737</c:v>
                </c:pt>
                <c:pt idx="2775">
                  <c:v>41.343654296620301</c:v>
                </c:pt>
                <c:pt idx="2776">
                  <c:v>41.132535901873361</c:v>
                </c:pt>
                <c:pt idx="2777">
                  <c:v>35.392025236206699</c:v>
                </c:pt>
                <c:pt idx="2778">
                  <c:v>34.631580688481584</c:v>
                </c:pt>
                <c:pt idx="2779">
                  <c:v>34.616090701915937</c:v>
                </c:pt>
                <c:pt idx="2780">
                  <c:v>34.611186397443568</c:v>
                </c:pt>
                <c:pt idx="2781">
                  <c:v>34.607153363682805</c:v>
                </c:pt>
                <c:pt idx="2782">
                  <c:v>29.931892294791677</c:v>
                </c:pt>
                <c:pt idx="2783">
                  <c:v>29.929602568358394</c:v>
                </c:pt>
                <c:pt idx="2784">
                  <c:v>29.921078651934824</c:v>
                </c:pt>
                <c:pt idx="2785">
                  <c:v>29.920237759980314</c:v>
                </c:pt>
                <c:pt idx="2786">
                  <c:v>29.912874416981531</c:v>
                </c:pt>
                <c:pt idx="2787">
                  <c:v>29.908917820362539</c:v>
                </c:pt>
                <c:pt idx="2788">
                  <c:v>29.905804179216531</c:v>
                </c:pt>
                <c:pt idx="2789">
                  <c:v>34.565739123877584</c:v>
                </c:pt>
                <c:pt idx="2790">
                  <c:v>34.566578607360633</c:v>
                </c:pt>
                <c:pt idx="2791">
                  <c:v>39.22071576649477</c:v>
                </c:pt>
                <c:pt idx="2792">
                  <c:v>39.220388555634685</c:v>
                </c:pt>
                <c:pt idx="2793">
                  <c:v>39.222086920644443</c:v>
                </c:pt>
                <c:pt idx="2794">
                  <c:v>39.228651545392019</c:v>
                </c:pt>
                <c:pt idx="2795">
                  <c:v>39.234026175573547</c:v>
                </c:pt>
                <c:pt idx="2796">
                  <c:v>39.240843346031774</c:v>
                </c:pt>
                <c:pt idx="2797">
                  <c:v>39.248507671967026</c:v>
                </c:pt>
                <c:pt idx="2798">
                  <c:v>39.252701074881465</c:v>
                </c:pt>
                <c:pt idx="2799">
                  <c:v>39.252661049492467</c:v>
                </c:pt>
                <c:pt idx="2800">
                  <c:v>39.251892739910417</c:v>
                </c:pt>
                <c:pt idx="2801">
                  <c:v>34.589271963168031</c:v>
                </c:pt>
                <c:pt idx="2802">
                  <c:v>34.588865758682516</c:v>
                </c:pt>
                <c:pt idx="2803">
                  <c:v>34.586665236252159</c:v>
                </c:pt>
                <c:pt idx="2804">
                  <c:v>34.58332916823742</c:v>
                </c:pt>
                <c:pt idx="2805">
                  <c:v>34.580238509444598</c:v>
                </c:pt>
                <c:pt idx="2806">
                  <c:v>29.91738259368427</c:v>
                </c:pt>
                <c:pt idx="2807">
                  <c:v>29.912417074625061</c:v>
                </c:pt>
                <c:pt idx="2808">
                  <c:v>29.907892520004189</c:v>
                </c:pt>
                <c:pt idx="2809">
                  <c:v>29.90378405027144</c:v>
                </c:pt>
                <c:pt idx="2810">
                  <c:v>29.900936640023076</c:v>
                </c:pt>
                <c:pt idx="2811">
                  <c:v>29.898697667421441</c:v>
                </c:pt>
                <c:pt idx="2812">
                  <c:v>29.897447014159205</c:v>
                </c:pt>
                <c:pt idx="2813">
                  <c:v>34.554712744361488</c:v>
                </c:pt>
                <c:pt idx="2814">
                  <c:v>34.551035376844354</c:v>
                </c:pt>
                <c:pt idx="2815">
                  <c:v>39.210303706091736</c:v>
                </c:pt>
                <c:pt idx="2816">
                  <c:v>39.205446631335953</c:v>
                </c:pt>
                <c:pt idx="2817">
                  <c:v>39.202719371405877</c:v>
                </c:pt>
                <c:pt idx="2818">
                  <c:v>39.193414508293529</c:v>
                </c:pt>
                <c:pt idx="2819">
                  <c:v>39.188410449809155</c:v>
                </c:pt>
                <c:pt idx="2820">
                  <c:v>39.184518404321324</c:v>
                </c:pt>
                <c:pt idx="2821">
                  <c:v>39.186742430314332</c:v>
                </c:pt>
                <c:pt idx="2822">
                  <c:v>39.191190482300435</c:v>
                </c:pt>
                <c:pt idx="2823">
                  <c:v>39.192024492047857</c:v>
                </c:pt>
                <c:pt idx="2824">
                  <c:v>39.193414508293529</c:v>
                </c:pt>
                <c:pt idx="2825">
                  <c:v>34.532097409231206</c:v>
                </c:pt>
                <c:pt idx="2826">
                  <c:v>34.533487425476828</c:v>
                </c:pt>
                <c:pt idx="2827">
                  <c:v>34.534321435224193</c:v>
                </c:pt>
                <c:pt idx="2828">
                  <c:v>34.540145004557282</c:v>
                </c:pt>
                <c:pt idx="2829">
                  <c:v>34.533487425476828</c:v>
                </c:pt>
                <c:pt idx="2830">
                  <c:v>29.870780310168879</c:v>
                </c:pt>
                <c:pt idx="2831">
                  <c:v>29.87161431991624</c:v>
                </c:pt>
                <c:pt idx="2832">
                  <c:v>29.87161431991624</c:v>
                </c:pt>
                <c:pt idx="2833">
                  <c:v>29.878067502937931</c:v>
                </c:pt>
                <c:pt idx="2834">
                  <c:v>29.878842913643485</c:v>
                </c:pt>
                <c:pt idx="2835">
                  <c:v>29.873004336161863</c:v>
                </c:pt>
                <c:pt idx="2836">
                  <c:v>29.86772227442847</c:v>
                </c:pt>
                <c:pt idx="2837">
                  <c:v>34.538007188045036</c:v>
                </c:pt>
                <c:pt idx="2838">
                  <c:v>34.540460820621689</c:v>
                </c:pt>
                <c:pt idx="2839">
                  <c:v>39.209433901522921</c:v>
                </c:pt>
                <c:pt idx="2840">
                  <c:v>39.217207676396633</c:v>
                </c:pt>
                <c:pt idx="2841">
                  <c:v>39.230092831115805</c:v>
                </c:pt>
                <c:pt idx="2842">
                  <c:v>39.235151736625816</c:v>
                </c:pt>
                <c:pt idx="2843">
                  <c:v>39.248677816320964</c:v>
                </c:pt>
                <c:pt idx="2844">
                  <c:v>39.264164421336815</c:v>
                </c:pt>
                <c:pt idx="2845">
                  <c:v>39.269135962118881</c:v>
                </c:pt>
                <c:pt idx="2846">
                  <c:v>39.272263043482369</c:v>
                </c:pt>
                <c:pt idx="2847">
                  <c:v>39.272059854326812</c:v>
                </c:pt>
                <c:pt idx="2848">
                  <c:v>39.27419891430899</c:v>
                </c:pt>
                <c:pt idx="2849">
                  <c:v>34.608807262047982</c:v>
                </c:pt>
                <c:pt idx="2850">
                  <c:v>34.60521391156535</c:v>
                </c:pt>
                <c:pt idx="2851">
                  <c:v>34.593559552041221</c:v>
                </c:pt>
                <c:pt idx="2852">
                  <c:v>34.580816720961749</c:v>
                </c:pt>
                <c:pt idx="2853">
                  <c:v>34.571608711522146</c:v>
                </c:pt>
                <c:pt idx="2854">
                  <c:v>29.906164067688806</c:v>
                </c:pt>
                <c:pt idx="2855">
                  <c:v>29.894173926594338</c:v>
                </c:pt>
                <c:pt idx="2856">
                  <c:v>29.889816322536319</c:v>
                </c:pt>
                <c:pt idx="2857">
                  <c:v>29.894067925185563</c:v>
                </c:pt>
                <c:pt idx="2858">
                  <c:v>29.881106026010148</c:v>
                </c:pt>
                <c:pt idx="2859">
                  <c:v>29.889629945247382</c:v>
                </c:pt>
                <c:pt idx="2860">
                  <c:v>29.890992900080615</c:v>
                </c:pt>
                <c:pt idx="2861">
                  <c:v>34.549096187296534</c:v>
                </c:pt>
                <c:pt idx="2862">
                  <c:v>34.555268701417937</c:v>
                </c:pt>
                <c:pt idx="2863">
                  <c:v>39.228900387578761</c:v>
                </c:pt>
                <c:pt idx="2864">
                  <c:v>39.229903935921179</c:v>
                </c:pt>
                <c:pt idx="2865">
                  <c:v>39.233663483882538</c:v>
                </c:pt>
                <c:pt idx="2866">
                  <c:v>39.237288860155132</c:v>
                </c:pt>
                <c:pt idx="2867">
                  <c:v>39.240221105714745</c:v>
                </c:pt>
                <c:pt idx="2868">
                  <c:v>39.255327025302606</c:v>
                </c:pt>
                <c:pt idx="2869">
                  <c:v>39.260987192448106</c:v>
                </c:pt>
                <c:pt idx="2870">
                  <c:v>39.263389076965595</c:v>
                </c:pt>
                <c:pt idx="2871">
                  <c:v>39.262570606230589</c:v>
                </c:pt>
                <c:pt idx="2872">
                  <c:v>39.261309649528599</c:v>
                </c:pt>
                <c:pt idx="2873">
                  <c:v>34.600984186579865</c:v>
                </c:pt>
                <c:pt idx="2874">
                  <c:v>34.594940067911679</c:v>
                </c:pt>
                <c:pt idx="2875">
                  <c:v>34.58976600309898</c:v>
                </c:pt>
                <c:pt idx="2876">
                  <c:v>34.581962792399452</c:v>
                </c:pt>
                <c:pt idx="2877">
                  <c:v>34.585402410361787</c:v>
                </c:pt>
                <c:pt idx="2878">
                  <c:v>29.923674346300484</c:v>
                </c:pt>
                <c:pt idx="2879">
                  <c:v>29.923529220810877</c:v>
                </c:pt>
                <c:pt idx="2880">
                  <c:v>29.925394855084704</c:v>
                </c:pt>
                <c:pt idx="2881">
                  <c:v>29.916835103263644</c:v>
                </c:pt>
                <c:pt idx="2882">
                  <c:v>29.911686308055387</c:v>
                </c:pt>
                <c:pt idx="2883">
                  <c:v>29.910026576056527</c:v>
                </c:pt>
                <c:pt idx="2884">
                  <c:v>29.908315631482122</c:v>
                </c:pt>
                <c:pt idx="2885">
                  <c:v>34.56875447071279</c:v>
                </c:pt>
                <c:pt idx="2886">
                  <c:v>34.570364332857721</c:v>
                </c:pt>
                <c:pt idx="2887">
                  <c:v>39.231183216528542</c:v>
                </c:pt>
                <c:pt idx="2888">
                  <c:v>39.22817781374129</c:v>
                </c:pt>
                <c:pt idx="2889">
                  <c:v>39.226930197666164</c:v>
                </c:pt>
                <c:pt idx="2890">
                  <c:v>39.22681337284461</c:v>
                </c:pt>
                <c:pt idx="2891">
                  <c:v>39.22817781374129</c:v>
                </c:pt>
                <c:pt idx="2892">
                  <c:v>39.227297522294826</c:v>
                </c:pt>
                <c:pt idx="2893">
                  <c:v>39.228059380893917</c:v>
                </c:pt>
                <c:pt idx="2894">
                  <c:v>39.230789528556159</c:v>
                </c:pt>
                <c:pt idx="2895">
                  <c:v>39.230789528556159</c:v>
                </c:pt>
                <c:pt idx="2896">
                  <c:v>39.231673371292437</c:v>
                </c:pt>
                <c:pt idx="2897">
                  <c:v>34.567994156956296</c:v>
                </c:pt>
                <c:pt idx="2898">
                  <c:v>34.567994156956296</c:v>
                </c:pt>
                <c:pt idx="2899">
                  <c:v>34.566994191605616</c:v>
                </c:pt>
                <c:pt idx="2900">
                  <c:v>34.564684532445739</c:v>
                </c:pt>
                <c:pt idx="2901">
                  <c:v>34.564684532445739</c:v>
                </c:pt>
                <c:pt idx="2902">
                  <c:v>29.902383322139322</c:v>
                </c:pt>
                <c:pt idx="2903">
                  <c:v>29.906080760501855</c:v>
                </c:pt>
                <c:pt idx="2904">
                  <c:v>29.90668018585453</c:v>
                </c:pt>
                <c:pt idx="2905">
                  <c:v>29.905083866745464</c:v>
                </c:pt>
                <c:pt idx="2906">
                  <c:v>29.901859619984368</c:v>
                </c:pt>
                <c:pt idx="2907">
                  <c:v>29.902850231394222</c:v>
                </c:pt>
                <c:pt idx="2908">
                  <c:v>29.901627758828898</c:v>
                </c:pt>
                <c:pt idx="2909">
                  <c:v>34.56456735570292</c:v>
                </c:pt>
                <c:pt idx="2910">
                  <c:v>34.566515777958003</c:v>
                </c:pt>
                <c:pt idx="2911">
                  <c:v>39.23104655331975</c:v>
                </c:pt>
                <c:pt idx="2912">
                  <c:v>39.243008099275229</c:v>
                </c:pt>
                <c:pt idx="2913">
                  <c:v>39.255639405077886</c:v>
                </c:pt>
                <c:pt idx="2914">
                  <c:v>39.26868262489478</c:v>
                </c:pt>
                <c:pt idx="2915">
                  <c:v>39.280450330454158</c:v>
                </c:pt>
                <c:pt idx="2916">
                  <c:v>39.295115578452673</c:v>
                </c:pt>
                <c:pt idx="2917">
                  <c:v>39.948163619296423</c:v>
                </c:pt>
                <c:pt idx="2918">
                  <c:v>41.237308403680927</c:v>
                </c:pt>
                <c:pt idx="2919">
                  <c:v>40.914833206936358</c:v>
                </c:pt>
                <c:pt idx="2920">
                  <c:v>39.514415203474861</c:v>
                </c:pt>
                <c:pt idx="2921">
                  <c:v>34.607331758995208</c:v>
                </c:pt>
                <c:pt idx="2922">
                  <c:v>34.590491747220497</c:v>
                </c:pt>
                <c:pt idx="2923">
                  <c:v>34.58912950295435</c:v>
                </c:pt>
                <c:pt idx="2924">
                  <c:v>34.584165019739487</c:v>
                </c:pt>
                <c:pt idx="2925">
                  <c:v>34.581741848976314</c:v>
                </c:pt>
                <c:pt idx="2926">
                  <c:v>29.92135135629864</c:v>
                </c:pt>
                <c:pt idx="2927">
                  <c:v>29.921170620148786</c:v>
                </c:pt>
                <c:pt idx="2928">
                  <c:v>29.918327376078206</c:v>
                </c:pt>
                <c:pt idx="2929">
                  <c:v>29.917582682692217</c:v>
                </c:pt>
                <c:pt idx="2930">
                  <c:v>29.915154932283919</c:v>
                </c:pt>
                <c:pt idx="2931">
                  <c:v>29.916170955047516</c:v>
                </c:pt>
                <c:pt idx="2932">
                  <c:v>29.91779778955317</c:v>
                </c:pt>
                <c:pt idx="2933">
                  <c:v>34.576737301789706</c:v>
                </c:pt>
                <c:pt idx="2934">
                  <c:v>34.576470682982439</c:v>
                </c:pt>
                <c:pt idx="2935">
                  <c:v>39.241981590909717</c:v>
                </c:pt>
                <c:pt idx="2936">
                  <c:v>39.245302686627092</c:v>
                </c:pt>
                <c:pt idx="2937">
                  <c:v>39.24940291769223</c:v>
                </c:pt>
                <c:pt idx="2938">
                  <c:v>39.256771000055124</c:v>
                </c:pt>
                <c:pt idx="2939">
                  <c:v>39.262222544439318</c:v>
                </c:pt>
                <c:pt idx="2940">
                  <c:v>39.267529690902442</c:v>
                </c:pt>
                <c:pt idx="2941">
                  <c:v>39.281906529459135</c:v>
                </c:pt>
                <c:pt idx="2942">
                  <c:v>39.291711777226006</c:v>
                </c:pt>
                <c:pt idx="2943">
                  <c:v>39.27972850784721</c:v>
                </c:pt>
                <c:pt idx="2944">
                  <c:v>39.273927796010469</c:v>
                </c:pt>
                <c:pt idx="2945">
                  <c:v>34.608529392877116</c:v>
                </c:pt>
                <c:pt idx="2946">
                  <c:v>34.60448174198109</c:v>
                </c:pt>
                <c:pt idx="2947">
                  <c:v>34.605202501423562</c:v>
                </c:pt>
                <c:pt idx="2948">
                  <c:v>34.604038481539739</c:v>
                </c:pt>
                <c:pt idx="2949">
                  <c:v>34.59839667934591</c:v>
                </c:pt>
                <c:pt idx="2950">
                  <c:v>29.940021878086711</c:v>
                </c:pt>
                <c:pt idx="2951">
                  <c:v>29.938410338054226</c:v>
                </c:pt>
                <c:pt idx="2952">
                  <c:v>29.939029769922136</c:v>
                </c:pt>
                <c:pt idx="2953">
                  <c:v>29.937686449554061</c:v>
                </c:pt>
                <c:pt idx="2954">
                  <c:v>29.937240073590857</c:v>
                </c:pt>
                <c:pt idx="2955">
                  <c:v>29.936854574767459</c:v>
                </c:pt>
                <c:pt idx="2956">
                  <c:v>29.934329788184744</c:v>
                </c:pt>
                <c:pt idx="2957">
                  <c:v>34.593696805576407</c:v>
                </c:pt>
                <c:pt idx="2958">
                  <c:v>34.594147385961854</c:v>
                </c:pt>
                <c:pt idx="2959">
                  <c:v>39.260064063553081</c:v>
                </c:pt>
                <c:pt idx="2960">
                  <c:v>39.266355365576523</c:v>
                </c:pt>
                <c:pt idx="2961">
                  <c:v>39.269624244187725</c:v>
                </c:pt>
                <c:pt idx="2962">
                  <c:v>39.273985352848889</c:v>
                </c:pt>
                <c:pt idx="2963">
                  <c:v>39.278555383136599</c:v>
                </c:pt>
                <c:pt idx="2964">
                  <c:v>39.281832939003969</c:v>
                </c:pt>
                <c:pt idx="2965">
                  <c:v>39.286817654117286</c:v>
                </c:pt>
                <c:pt idx="2966">
                  <c:v>40.151289405490061</c:v>
                </c:pt>
                <c:pt idx="2967">
                  <c:v>41.114201628031751</c:v>
                </c:pt>
                <c:pt idx="2968">
                  <c:v>39.615060471314344</c:v>
                </c:pt>
                <c:pt idx="2969">
                  <c:v>35.593692228939801</c:v>
                </c:pt>
                <c:pt idx="2970">
                  <c:v>34.624210957978825</c:v>
                </c:pt>
                <c:pt idx="2971">
                  <c:v>34.742420185184706</c:v>
                </c:pt>
                <c:pt idx="2972">
                  <c:v>34.628215620800468</c:v>
                </c:pt>
                <c:pt idx="2973">
                  <c:v>34.626984312090997</c:v>
                </c:pt>
                <c:pt idx="2974">
                  <c:v>29.969672780822911</c:v>
                </c:pt>
                <c:pt idx="2975">
                  <c:v>29.972523619102947</c:v>
                </c:pt>
                <c:pt idx="2976">
                  <c:v>30.298192372998329</c:v>
                </c:pt>
                <c:pt idx="2977">
                  <c:v>29.974449587328444</c:v>
                </c:pt>
                <c:pt idx="2978">
                  <c:v>29.975439804318846</c:v>
                </c:pt>
                <c:pt idx="2979">
                  <c:v>29.966222445847855</c:v>
                </c:pt>
                <c:pt idx="2980">
                  <c:v>29.968586844933313</c:v>
                </c:pt>
                <c:pt idx="2981">
                  <c:v>34.626308237914344</c:v>
                </c:pt>
                <c:pt idx="2982">
                  <c:v>34.961291794291334</c:v>
                </c:pt>
                <c:pt idx="2983">
                  <c:v>39.284660186093433</c:v>
                </c:pt>
                <c:pt idx="2984">
                  <c:v>39.282988623736145</c:v>
                </c:pt>
                <c:pt idx="2985">
                  <c:v>41.123368762841451</c:v>
                </c:pt>
                <c:pt idx="2986">
                  <c:v>42.824798696644883</c:v>
                </c:pt>
                <c:pt idx="2987">
                  <c:v>42.93404328143729</c:v>
                </c:pt>
                <c:pt idx="2988">
                  <c:v>42.614555718068118</c:v>
                </c:pt>
                <c:pt idx="2989">
                  <c:v>42.507727399368697</c:v>
                </c:pt>
                <c:pt idx="2990">
                  <c:v>43.039502841062266</c:v>
                </c:pt>
                <c:pt idx="2991">
                  <c:v>43.039502841062266</c:v>
                </c:pt>
                <c:pt idx="2992">
                  <c:v>42.404957405551507</c:v>
                </c:pt>
                <c:pt idx="2993">
                  <c:v>37.420698574898545</c:v>
                </c:pt>
                <c:pt idx="2994">
                  <c:v>34.63158644242597</c:v>
                </c:pt>
                <c:pt idx="2995">
                  <c:v>34.623282861662609</c:v>
                </c:pt>
                <c:pt idx="2996">
                  <c:v>34.610796388074341</c:v>
                </c:pt>
                <c:pt idx="2997">
                  <c:v>34.6138313825507</c:v>
                </c:pt>
                <c:pt idx="2998">
                  <c:v>29.945158338026779</c:v>
                </c:pt>
                <c:pt idx="2999">
                  <c:v>29.945158338026779</c:v>
                </c:pt>
                <c:pt idx="3000">
                  <c:v>29.943526628845991</c:v>
                </c:pt>
                <c:pt idx="3001">
                  <c:v>29.940806327733409</c:v>
                </c:pt>
                <c:pt idx="3002">
                  <c:v>29.942165355758757</c:v>
                </c:pt>
                <c:pt idx="3003">
                  <c:v>29.939901401809728</c:v>
                </c:pt>
                <c:pt idx="3004">
                  <c:v>29.940424381146844</c:v>
                </c:pt>
                <c:pt idx="3005">
                  <c:v>34.597077436470158</c:v>
                </c:pt>
                <c:pt idx="3006">
                  <c:v>34.594638954588028</c:v>
                </c:pt>
                <c:pt idx="3007">
                  <c:v>39.252128556294302</c:v>
                </c:pt>
                <c:pt idx="3008">
                  <c:v>39.245875034989254</c:v>
                </c:pt>
                <c:pt idx="3009">
                  <c:v>39.250278270146204</c:v>
                </c:pt>
                <c:pt idx="3010">
                  <c:v>39.271383946940965</c:v>
                </c:pt>
                <c:pt idx="3011">
                  <c:v>39.28519744658167</c:v>
                </c:pt>
                <c:pt idx="3012">
                  <c:v>39.29491062807179</c:v>
                </c:pt>
                <c:pt idx="3013">
                  <c:v>39.294072794397536</c:v>
                </c:pt>
                <c:pt idx="3014">
                  <c:v>41.453552939788338</c:v>
                </c:pt>
                <c:pt idx="3015">
                  <c:v>41.673326658468454</c:v>
                </c:pt>
                <c:pt idx="3016">
                  <c:v>41.671603908288027</c:v>
                </c:pt>
                <c:pt idx="3017">
                  <c:v>36.792655177315304</c:v>
                </c:pt>
                <c:pt idx="3018">
                  <c:v>36.043167552060233</c:v>
                </c:pt>
                <c:pt idx="3019">
                  <c:v>34.637030947280209</c:v>
                </c:pt>
                <c:pt idx="3020">
                  <c:v>34.614271963513595</c:v>
                </c:pt>
                <c:pt idx="3021">
                  <c:v>34.61054475497729</c:v>
                </c:pt>
                <c:pt idx="3022">
                  <c:v>29.94194939107367</c:v>
                </c:pt>
                <c:pt idx="3023">
                  <c:v>29.94103982808949</c:v>
                </c:pt>
                <c:pt idx="3024">
                  <c:v>29.93788659108623</c:v>
                </c:pt>
                <c:pt idx="3025">
                  <c:v>29.92219984182471</c:v>
                </c:pt>
                <c:pt idx="3026">
                  <c:v>29.913038590733933</c:v>
                </c:pt>
                <c:pt idx="3027">
                  <c:v>29.901610420891146</c:v>
                </c:pt>
                <c:pt idx="3028">
                  <c:v>29.896137110813743</c:v>
                </c:pt>
                <c:pt idx="3029">
                  <c:v>34.549364790525637</c:v>
                </c:pt>
                <c:pt idx="3030">
                  <c:v>34.560322488225268</c:v>
                </c:pt>
                <c:pt idx="3031">
                  <c:v>39.227467217048435</c:v>
                </c:pt>
                <c:pt idx="3032">
                  <c:v>39.253797724590449</c:v>
                </c:pt>
                <c:pt idx="3033">
                  <c:v>39.272190941530368</c:v>
                </c:pt>
                <c:pt idx="3034">
                  <c:v>39.281045881291305</c:v>
                </c:pt>
                <c:pt idx="3035">
                  <c:v>39.292533817095446</c:v>
                </c:pt>
                <c:pt idx="3036">
                  <c:v>40.271272267095782</c:v>
                </c:pt>
                <c:pt idx="3037">
                  <c:v>40.814549539870335</c:v>
                </c:pt>
                <c:pt idx="3038">
                  <c:v>42.192734391657126</c:v>
                </c:pt>
                <c:pt idx="3039">
                  <c:v>42.734575160021315</c:v>
                </c:pt>
                <c:pt idx="3040">
                  <c:v>41.55782221753762</c:v>
                </c:pt>
                <c:pt idx="3041">
                  <c:v>35.176822729536482</c:v>
                </c:pt>
                <c:pt idx="3042">
                  <c:v>34.635751022455473</c:v>
                </c:pt>
                <c:pt idx="3043">
                  <c:v>34.624538738058561</c:v>
                </c:pt>
                <c:pt idx="3044">
                  <c:v>34.609821833188306</c:v>
                </c:pt>
                <c:pt idx="3045">
                  <c:v>34.593119054140217</c:v>
                </c:pt>
                <c:pt idx="3046">
                  <c:v>29.908932017244858</c:v>
                </c:pt>
                <c:pt idx="3047">
                  <c:v>29.925778848310891</c:v>
                </c:pt>
                <c:pt idx="3048">
                  <c:v>29.919435031184253</c:v>
                </c:pt>
                <c:pt idx="3049">
                  <c:v>29.907166625887491</c:v>
                </c:pt>
                <c:pt idx="3050">
                  <c:v>29.903961109539622</c:v>
                </c:pt>
                <c:pt idx="3051">
                  <c:v>29.891630372370745</c:v>
                </c:pt>
                <c:pt idx="3052">
                  <c:v>29.89065941150788</c:v>
                </c:pt>
                <c:pt idx="3053">
                  <c:v>34.555649582489494</c:v>
                </c:pt>
                <c:pt idx="3054">
                  <c:v>34.5669879232372</c:v>
                </c:pt>
                <c:pt idx="3055">
                  <c:v>39.250226544595129</c:v>
                </c:pt>
                <c:pt idx="3056">
                  <c:v>39.265841314511881</c:v>
                </c:pt>
                <c:pt idx="3057">
                  <c:v>39.28292405443765</c:v>
                </c:pt>
                <c:pt idx="3058">
                  <c:v>39.291749604825426</c:v>
                </c:pt>
                <c:pt idx="3059">
                  <c:v>39.944261401430879</c:v>
                </c:pt>
                <c:pt idx="3060">
                  <c:v>41.232158263354208</c:v>
                </c:pt>
                <c:pt idx="3061">
                  <c:v>43.14116711405849</c:v>
                </c:pt>
                <c:pt idx="3062">
                  <c:v>39.327300138208201</c:v>
                </c:pt>
                <c:pt idx="3063">
                  <c:v>42.307515969129177</c:v>
                </c:pt>
                <c:pt idx="3064">
                  <c:v>39.296704026371877</c:v>
                </c:pt>
                <c:pt idx="3065">
                  <c:v>34.622476352182282</c:v>
                </c:pt>
                <c:pt idx="3066">
                  <c:v>34.608040129236052</c:v>
                </c:pt>
                <c:pt idx="3067">
                  <c:v>34.606207233684351</c:v>
                </c:pt>
                <c:pt idx="3068">
                  <c:v>34.597379893569929</c:v>
                </c:pt>
                <c:pt idx="3069">
                  <c:v>34.597877957471411</c:v>
                </c:pt>
                <c:pt idx="3070">
                  <c:v>29.9344804191939</c:v>
                </c:pt>
                <c:pt idx="3071">
                  <c:v>29.932471930930941</c:v>
                </c:pt>
                <c:pt idx="3072">
                  <c:v>29.925552521692548</c:v>
                </c:pt>
                <c:pt idx="3073">
                  <c:v>29.926011935685988</c:v>
                </c:pt>
                <c:pt idx="3074">
                  <c:v>29.928404601315513</c:v>
                </c:pt>
                <c:pt idx="3075">
                  <c:v>29.9325360137945</c:v>
                </c:pt>
                <c:pt idx="3076">
                  <c:v>29.931005680128347</c:v>
                </c:pt>
                <c:pt idx="3077">
                  <c:v>34.592477684912524</c:v>
                </c:pt>
                <c:pt idx="3078">
                  <c:v>34.590357005754207</c:v>
                </c:pt>
                <c:pt idx="3079">
                  <c:v>39.257420167144971</c:v>
                </c:pt>
                <c:pt idx="3080">
                  <c:v>39.26502544232347</c:v>
                </c:pt>
                <c:pt idx="3081">
                  <c:v>39.268894181210314</c:v>
                </c:pt>
                <c:pt idx="3082">
                  <c:v>39.280999442810362</c:v>
                </c:pt>
                <c:pt idx="3083">
                  <c:v>39.292619455453128</c:v>
                </c:pt>
                <c:pt idx="3084">
                  <c:v>40.374226978694324</c:v>
                </c:pt>
                <c:pt idx="3085">
                  <c:v>41.448765675109335</c:v>
                </c:pt>
                <c:pt idx="3086">
                  <c:v>43.365679424244099</c:v>
                </c:pt>
                <c:pt idx="3087">
                  <c:v>39.325564105078215</c:v>
                </c:pt>
                <c:pt idx="3088">
                  <c:v>39.331691948002778</c:v>
                </c:pt>
                <c:pt idx="3089">
                  <c:v>38.920311745725805</c:v>
                </c:pt>
                <c:pt idx="3090">
                  <c:v>36.789463667344201</c:v>
                </c:pt>
                <c:pt idx="3091">
                  <c:v>35.284994581931358</c:v>
                </c:pt>
                <c:pt idx="3092">
                  <c:v>34.631003342544226</c:v>
                </c:pt>
                <c:pt idx="3093">
                  <c:v>34.627105529128684</c:v>
                </c:pt>
                <c:pt idx="3094">
                  <c:v>29.955655317119817</c:v>
                </c:pt>
                <c:pt idx="3095">
                  <c:v>29.952027468216993</c:v>
                </c:pt>
                <c:pt idx="3096">
                  <c:v>29.943192496291847</c:v>
                </c:pt>
                <c:pt idx="3097">
                  <c:v>29.94087221177519</c:v>
                </c:pt>
                <c:pt idx="3098">
                  <c:v>29.934747680672917</c:v>
                </c:pt>
                <c:pt idx="3099">
                  <c:v>29.915286089421791</c:v>
                </c:pt>
                <c:pt idx="3100">
                  <c:v>29.90142251797845</c:v>
                </c:pt>
                <c:pt idx="3101">
                  <c:v>34.576962974594288</c:v>
                </c:pt>
                <c:pt idx="3102">
                  <c:v>34.575941590997701</c:v>
                </c:pt>
                <c:pt idx="3103">
                  <c:v>39.244601167419212</c:v>
                </c:pt>
                <c:pt idx="3104">
                  <c:v>39.26043287967525</c:v>
                </c:pt>
                <c:pt idx="3105">
                  <c:v>39.280395181553487</c:v>
                </c:pt>
                <c:pt idx="3106">
                  <c:v>39.292313963553255</c:v>
                </c:pt>
                <c:pt idx="3107">
                  <c:v>40.167741374959633</c:v>
                </c:pt>
                <c:pt idx="3108">
                  <c:v>42.958210386581804</c:v>
                </c:pt>
                <c:pt idx="3109">
                  <c:v>39.329208764120189</c:v>
                </c:pt>
                <c:pt idx="3110">
                  <c:v>39.337312116681986</c:v>
                </c:pt>
                <c:pt idx="3111">
                  <c:v>39.336864184844778</c:v>
                </c:pt>
                <c:pt idx="3112">
                  <c:v>39.341557242795474</c:v>
                </c:pt>
                <c:pt idx="3113">
                  <c:v>34.674713076035083</c:v>
                </c:pt>
                <c:pt idx="3114">
                  <c:v>34.668318389145114</c:v>
                </c:pt>
                <c:pt idx="3115">
                  <c:v>37.424667650356788</c:v>
                </c:pt>
                <c:pt idx="3116">
                  <c:v>34.630434779192818</c:v>
                </c:pt>
                <c:pt idx="3117">
                  <c:v>34.598216903352409</c:v>
                </c:pt>
                <c:pt idx="3118">
                  <c:v>29.933043411951328</c:v>
                </c:pt>
                <c:pt idx="3119">
                  <c:v>29.947448294933004</c:v>
                </c:pt>
                <c:pt idx="3120">
                  <c:v>29.939721081480993</c:v>
                </c:pt>
                <c:pt idx="3121">
                  <c:v>29.938209999052805</c:v>
                </c:pt>
                <c:pt idx="3122">
                  <c:v>29.928683911055519</c:v>
                </c:pt>
                <c:pt idx="3123">
                  <c:v>29.929897314534237</c:v>
                </c:pt>
                <c:pt idx="3124">
                  <c:v>29.92647016740975</c:v>
                </c:pt>
                <c:pt idx="3125">
                  <c:v>34.569198379367897</c:v>
                </c:pt>
                <c:pt idx="3126">
                  <c:v>34.575603907131523</c:v>
                </c:pt>
                <c:pt idx="3127">
                  <c:v>39.262406165424991</c:v>
                </c:pt>
                <c:pt idx="3128">
                  <c:v>39.275597699967854</c:v>
                </c:pt>
                <c:pt idx="3129">
                  <c:v>39.292862344556184</c:v>
                </c:pt>
                <c:pt idx="3130">
                  <c:v>41.456744449728589</c:v>
                </c:pt>
                <c:pt idx="3131">
                  <c:v>43.059130982908115</c:v>
                </c:pt>
                <c:pt idx="3132">
                  <c:v>39.338765549974227</c:v>
                </c:pt>
                <c:pt idx="3133">
                  <c:v>39.346872301813434</c:v>
                </c:pt>
                <c:pt idx="3134">
                  <c:v>39.359398940043242</c:v>
                </c:pt>
                <c:pt idx="3135">
                  <c:v>39.362001288922372</c:v>
                </c:pt>
                <c:pt idx="3136">
                  <c:v>39.356822618755849</c:v>
                </c:pt>
                <c:pt idx="3137">
                  <c:v>34.691978636154985</c:v>
                </c:pt>
                <c:pt idx="3138">
                  <c:v>34.684857212360868</c:v>
                </c:pt>
                <c:pt idx="3139">
                  <c:v>34.668793365101578</c:v>
                </c:pt>
                <c:pt idx="3140">
                  <c:v>34.633802514266172</c:v>
                </c:pt>
                <c:pt idx="3141">
                  <c:v>34.635683856216389</c:v>
                </c:pt>
                <c:pt idx="3142">
                  <c:v>29.952700494511198</c:v>
                </c:pt>
                <c:pt idx="3143">
                  <c:v>29.931497634021518</c:v>
                </c:pt>
                <c:pt idx="3144">
                  <c:v>29.942539286572071</c:v>
                </c:pt>
                <c:pt idx="3145">
                  <c:v>29.955662800355714</c:v>
                </c:pt>
                <c:pt idx="3146">
                  <c:v>29.948342949155894</c:v>
                </c:pt>
                <c:pt idx="3147">
                  <c:v>29.942309870350797</c:v>
                </c:pt>
                <c:pt idx="3148">
                  <c:v>29.903250787551393</c:v>
                </c:pt>
                <c:pt idx="3149">
                  <c:v>34.580388463986623</c:v>
                </c:pt>
                <c:pt idx="3150">
                  <c:v>34.588741064800921</c:v>
                </c:pt>
                <c:pt idx="3151">
                  <c:v>39.271009894270584</c:v>
                </c:pt>
                <c:pt idx="3152">
                  <c:v>39.290147034410737</c:v>
                </c:pt>
                <c:pt idx="3153">
                  <c:v>41.021432334580496</c:v>
                </c:pt>
                <c:pt idx="3154">
                  <c:v>43.16269528338087</c:v>
                </c:pt>
                <c:pt idx="3155">
                  <c:v>39.337082408217356</c:v>
                </c:pt>
                <c:pt idx="3156">
                  <c:v>39.347275195058288</c:v>
                </c:pt>
                <c:pt idx="3157">
                  <c:v>39.357122593182076</c:v>
                </c:pt>
                <c:pt idx="3158">
                  <c:v>39.373394704405335</c:v>
                </c:pt>
                <c:pt idx="3159">
                  <c:v>39.364004831238717</c:v>
                </c:pt>
                <c:pt idx="3160">
                  <c:v>39.354645823561299</c:v>
                </c:pt>
                <c:pt idx="3161">
                  <c:v>34.683449753082421</c:v>
                </c:pt>
                <c:pt idx="3162">
                  <c:v>34.674141439449308</c:v>
                </c:pt>
                <c:pt idx="3163">
                  <c:v>34.664415575866506</c:v>
                </c:pt>
                <c:pt idx="3164">
                  <c:v>36.672044752754594</c:v>
                </c:pt>
                <c:pt idx="3165">
                  <c:v>36.033784523667769</c:v>
                </c:pt>
                <c:pt idx="3166">
                  <c:v>30.943529047676879</c:v>
                </c:pt>
                <c:pt idx="3167">
                  <c:v>29.965962921237423</c:v>
                </c:pt>
                <c:pt idx="3168">
                  <c:v>29.964040989297573</c:v>
                </c:pt>
                <c:pt idx="3169">
                  <c:v>29.958220698568997</c:v>
                </c:pt>
                <c:pt idx="3170">
                  <c:v>29.93780382187483</c:v>
                </c:pt>
                <c:pt idx="3171">
                  <c:v>29.937472961231819</c:v>
                </c:pt>
                <c:pt idx="3172">
                  <c:v>29.920046302503785</c:v>
                </c:pt>
                <c:pt idx="3173">
                  <c:v>34.59233242875122</c:v>
                </c:pt>
                <c:pt idx="3174">
                  <c:v>34.596983750646118</c:v>
                </c:pt>
                <c:pt idx="3175">
                  <c:v>39.276931739184022</c:v>
                </c:pt>
                <c:pt idx="3176">
                  <c:v>39.290299324354642</c:v>
                </c:pt>
                <c:pt idx="3177">
                  <c:v>41.020082482709753</c:v>
                </c:pt>
                <c:pt idx="3178">
                  <c:v>43.153276712687074</c:v>
                </c:pt>
                <c:pt idx="3179">
                  <c:v>39.334502192304669</c:v>
                </c:pt>
                <c:pt idx="3180">
                  <c:v>39.341560194281591</c:v>
                </c:pt>
                <c:pt idx="3181">
                  <c:v>39.356621884763172</c:v>
                </c:pt>
                <c:pt idx="3182">
                  <c:v>39.361744304848301</c:v>
                </c:pt>
                <c:pt idx="3183">
                  <c:v>39.359515419373281</c:v>
                </c:pt>
                <c:pt idx="3184">
                  <c:v>39.369444234660357</c:v>
                </c:pt>
                <c:pt idx="3185">
                  <c:v>34.710775140834372</c:v>
                </c:pt>
                <c:pt idx="3186">
                  <c:v>34.700781688710499</c:v>
                </c:pt>
                <c:pt idx="3187">
                  <c:v>34.6801963590135</c:v>
                </c:pt>
                <c:pt idx="3188">
                  <c:v>37.204037161756872</c:v>
                </c:pt>
                <c:pt idx="3189">
                  <c:v>35.38617662039929</c:v>
                </c:pt>
                <c:pt idx="3190">
                  <c:v>29.952869651954611</c:v>
                </c:pt>
                <c:pt idx="3191">
                  <c:v>29.947199719015018</c:v>
                </c:pt>
                <c:pt idx="3192">
                  <c:v>29.945033588320825</c:v>
                </c:pt>
                <c:pt idx="3193">
                  <c:v>29.945848386330557</c:v>
                </c:pt>
                <c:pt idx="3194">
                  <c:v>29.941543588307347</c:v>
                </c:pt>
                <c:pt idx="3195">
                  <c:v>29.935058522213428</c:v>
                </c:pt>
                <c:pt idx="3196">
                  <c:v>29.931031256839354</c:v>
                </c:pt>
                <c:pt idx="3197">
                  <c:v>34.592967468881518</c:v>
                </c:pt>
                <c:pt idx="3198">
                  <c:v>34.598857541520104</c:v>
                </c:pt>
                <c:pt idx="3199">
                  <c:v>39.2877341475915</c:v>
                </c:pt>
                <c:pt idx="3200">
                  <c:v>39.296897306685494</c:v>
                </c:pt>
                <c:pt idx="3201">
                  <c:v>41.445574165477638</c:v>
                </c:pt>
                <c:pt idx="3202">
                  <c:v>42.407146561673088</c:v>
                </c:pt>
                <c:pt idx="3203">
                  <c:v>43.358576473149149</c:v>
                </c:pt>
                <c:pt idx="3204">
                  <c:v>39.323438065307684</c:v>
                </c:pt>
                <c:pt idx="3205">
                  <c:v>39.336286556952331</c:v>
                </c:pt>
                <c:pt idx="3206">
                  <c:v>39.34568631554059</c:v>
                </c:pt>
                <c:pt idx="3207">
                  <c:v>39.347416121844596</c:v>
                </c:pt>
                <c:pt idx="3208">
                  <c:v>39.341101970586507</c:v>
                </c:pt>
                <c:pt idx="3209">
                  <c:v>34.675029359885038</c:v>
                </c:pt>
                <c:pt idx="3210">
                  <c:v>34.667059620824062</c:v>
                </c:pt>
                <c:pt idx="3211">
                  <c:v>37.002054549214499</c:v>
                </c:pt>
                <c:pt idx="3212">
                  <c:v>36.146423194886495</c:v>
                </c:pt>
                <c:pt idx="3213">
                  <c:v>35.717628220850763</c:v>
                </c:pt>
                <c:pt idx="3214">
                  <c:v>29.965962921237423</c:v>
                </c:pt>
                <c:pt idx="3215">
                  <c:v>29.944764334953824</c:v>
                </c:pt>
                <c:pt idx="3216">
                  <c:v>29.936890240472039</c:v>
                </c:pt>
                <c:pt idx="3217">
                  <c:v>29.936087492879118</c:v>
                </c:pt>
                <c:pt idx="3218">
                  <c:v>29.92749329017057</c:v>
                </c:pt>
                <c:pt idx="3219">
                  <c:v>29.925021031126889</c:v>
                </c:pt>
                <c:pt idx="3220">
                  <c:v>29.923443224703803</c:v>
                </c:pt>
                <c:pt idx="3221">
                  <c:v>34.583788940434722</c:v>
                </c:pt>
                <c:pt idx="3222">
                  <c:v>34.581501447836814</c:v>
                </c:pt>
                <c:pt idx="3223">
                  <c:v>39.237748555195552</c:v>
                </c:pt>
                <c:pt idx="3224">
                  <c:v>39.234262727678171</c:v>
                </c:pt>
                <c:pt idx="3225">
                  <c:v>39.235019633214876</c:v>
                </c:pt>
                <c:pt idx="3226">
                  <c:v>39.235019633214876</c:v>
                </c:pt>
                <c:pt idx="3227">
                  <c:v>39.224687587521601</c:v>
                </c:pt>
                <c:pt idx="3228">
                  <c:v>39.221202250670117</c:v>
                </c:pt>
                <c:pt idx="3229">
                  <c:v>39.220877702603566</c:v>
                </c:pt>
                <c:pt idx="3230">
                  <c:v>39.210598576383958</c:v>
                </c:pt>
                <c:pt idx="3231">
                  <c:v>39.184518404321324</c:v>
                </c:pt>
                <c:pt idx="3232">
                  <c:v>39.177012316594848</c:v>
                </c:pt>
                <c:pt idx="3233">
                  <c:v>34.524035315006401</c:v>
                </c:pt>
                <c:pt idx="3234">
                  <c:v>34.526259340999488</c:v>
                </c:pt>
                <c:pt idx="3235">
                  <c:v>34.527649357245096</c:v>
                </c:pt>
                <c:pt idx="3236">
                  <c:v>34.527093350746824</c:v>
                </c:pt>
                <c:pt idx="3237">
                  <c:v>34.524869324753801</c:v>
                </c:pt>
                <c:pt idx="3238">
                  <c:v>29.865776251684501</c:v>
                </c:pt>
                <c:pt idx="3239">
                  <c:v>29.86772227442847</c:v>
                </c:pt>
                <c:pt idx="3240">
                  <c:v>29.869390293923185</c:v>
                </c:pt>
                <c:pt idx="3241">
                  <c:v>29.874395218034916</c:v>
                </c:pt>
                <c:pt idx="3242">
                  <c:v>29.877888248698685</c:v>
                </c:pt>
                <c:pt idx="3243">
                  <c:v>29.879339808360136</c:v>
                </c:pt>
                <c:pt idx="3244">
                  <c:v>29.8802060211599</c:v>
                </c:pt>
                <c:pt idx="3245">
                  <c:v>34.545012844751518</c:v>
                </c:pt>
                <c:pt idx="3246">
                  <c:v>34.545597026559065</c:v>
                </c:pt>
                <c:pt idx="3247">
                  <c:v>39.219561195430046</c:v>
                </c:pt>
                <c:pt idx="3248">
                  <c:v>39.236911404780102</c:v>
                </c:pt>
                <c:pt idx="3249">
                  <c:v>39.245723133558151</c:v>
                </c:pt>
                <c:pt idx="3250">
                  <c:v>39.257513031583656</c:v>
                </c:pt>
                <c:pt idx="3251">
                  <c:v>39.269701599387865</c:v>
                </c:pt>
                <c:pt idx="3252">
                  <c:v>39.275394106787985</c:v>
                </c:pt>
                <c:pt idx="3253">
                  <c:v>39.284092531696331</c:v>
                </c:pt>
                <c:pt idx="3254">
                  <c:v>39.292671089070794</c:v>
                </c:pt>
                <c:pt idx="3255">
                  <c:v>39.297064079494625</c:v>
                </c:pt>
                <c:pt idx="3256">
                  <c:v>39.405476394102614</c:v>
                </c:pt>
                <c:pt idx="3257">
                  <c:v>34.635297437512605</c:v>
                </c:pt>
                <c:pt idx="3258">
                  <c:v>34.630212863087074</c:v>
                </c:pt>
                <c:pt idx="3259">
                  <c:v>34.623132858839845</c:v>
                </c:pt>
                <c:pt idx="3260">
                  <c:v>34.61699679997853</c:v>
                </c:pt>
                <c:pt idx="3261">
                  <c:v>34.613437348700351</c:v>
                </c:pt>
                <c:pt idx="3262">
                  <c:v>29.944585404432036</c:v>
                </c:pt>
                <c:pt idx="3263">
                  <c:v>29.939804206938611</c:v>
                </c:pt>
                <c:pt idx="3264">
                  <c:v>29.934618067007385</c:v>
                </c:pt>
                <c:pt idx="3265">
                  <c:v>29.937165525517489</c:v>
                </c:pt>
                <c:pt idx="3266">
                  <c:v>29.93796925221929</c:v>
                </c:pt>
                <c:pt idx="3267">
                  <c:v>29.93732987238343</c:v>
                </c:pt>
                <c:pt idx="3268">
                  <c:v>29.927067669051752</c:v>
                </c:pt>
                <c:pt idx="3269">
                  <c:v>34.590645137191956</c:v>
                </c:pt>
                <c:pt idx="3270">
                  <c:v>34.592321489240291</c:v>
                </c:pt>
                <c:pt idx="3271">
                  <c:v>39.259939559367851</c:v>
                </c:pt>
                <c:pt idx="3272">
                  <c:v>39.267068213956023</c:v>
                </c:pt>
                <c:pt idx="3273">
                  <c:v>39.280172184946132</c:v>
                </c:pt>
                <c:pt idx="3274">
                  <c:v>39.293427786665127</c:v>
                </c:pt>
                <c:pt idx="3275">
                  <c:v>40.808395211316018</c:v>
                </c:pt>
                <c:pt idx="3276">
                  <c:v>41.87796874801024</c:v>
                </c:pt>
                <c:pt idx="3277">
                  <c:v>42.304335373229051</c:v>
                </c:pt>
                <c:pt idx="3278">
                  <c:v>42.942946955562689</c:v>
                </c:pt>
                <c:pt idx="3279">
                  <c:v>39.326044520323279</c:v>
                </c:pt>
                <c:pt idx="3280">
                  <c:v>39.324349224185909</c:v>
                </c:pt>
                <c:pt idx="3281">
                  <c:v>38.590915230521169</c:v>
                </c:pt>
                <c:pt idx="3282">
                  <c:v>37.63485102455379</c:v>
                </c:pt>
                <c:pt idx="3283">
                  <c:v>36.140266573308899</c:v>
                </c:pt>
                <c:pt idx="3284">
                  <c:v>34.632436897302206</c:v>
                </c:pt>
                <c:pt idx="3285">
                  <c:v>34.614652605794902</c:v>
                </c:pt>
                <c:pt idx="3286">
                  <c:v>29.942911939342739</c:v>
                </c:pt>
                <c:pt idx="3287">
                  <c:v>29.923882364194629</c:v>
                </c:pt>
                <c:pt idx="3288">
                  <c:v>29.923444714300484</c:v>
                </c:pt>
                <c:pt idx="3289">
                  <c:v>29.917857395591948</c:v>
                </c:pt>
                <c:pt idx="3290">
                  <c:v>29.912228057128768</c:v>
                </c:pt>
                <c:pt idx="3291">
                  <c:v>29.907699245932768</c:v>
                </c:pt>
                <c:pt idx="3292">
                  <c:v>29.916978636054001</c:v>
                </c:pt>
                <c:pt idx="3293">
                  <c:v>34.580542830370085</c:v>
                </c:pt>
                <c:pt idx="3294">
                  <c:v>34.577888791491127</c:v>
                </c:pt>
                <c:pt idx="3295">
                  <c:v>39.254413660413064</c:v>
                </c:pt>
                <c:pt idx="3296">
                  <c:v>39.266595200321923</c:v>
                </c:pt>
                <c:pt idx="3297">
                  <c:v>39.284190303453435</c:v>
                </c:pt>
                <c:pt idx="3298">
                  <c:v>39.51384518480841</c:v>
                </c:pt>
                <c:pt idx="3299">
                  <c:v>40.698012820202912</c:v>
                </c:pt>
                <c:pt idx="3300">
                  <c:v>39.323438065307684</c:v>
                </c:pt>
                <c:pt idx="3301">
                  <c:v>39.344837829780182</c:v>
                </c:pt>
                <c:pt idx="3302">
                  <c:v>39.346562210845121</c:v>
                </c:pt>
                <c:pt idx="3303">
                  <c:v>39.348648900233847</c:v>
                </c:pt>
                <c:pt idx="3304">
                  <c:v>39.344716675447451</c:v>
                </c:pt>
                <c:pt idx="3305">
                  <c:v>34.678657621576704</c:v>
                </c:pt>
                <c:pt idx="3306">
                  <c:v>34.671318742457053</c:v>
                </c:pt>
                <c:pt idx="3307">
                  <c:v>38.271769171339614</c:v>
                </c:pt>
                <c:pt idx="3308">
                  <c:v>36.888610377491425</c:v>
                </c:pt>
                <c:pt idx="3309">
                  <c:v>36.674344784234201</c:v>
                </c:pt>
                <c:pt idx="3310">
                  <c:v>29.955044927363137</c:v>
                </c:pt>
                <c:pt idx="3311">
                  <c:v>29.951271863995871</c:v>
                </c:pt>
                <c:pt idx="3312">
                  <c:v>29.954678620813123</c:v>
                </c:pt>
                <c:pt idx="3313">
                  <c:v>29.941722518524013</c:v>
                </c:pt>
                <c:pt idx="3314">
                  <c:v>29.933878591377777</c:v>
                </c:pt>
                <c:pt idx="3315">
                  <c:v>29.933714244829819</c:v>
                </c:pt>
                <c:pt idx="3316">
                  <c:v>29.922715298049219</c:v>
                </c:pt>
                <c:pt idx="3317">
                  <c:v>34.587031902989594</c:v>
                </c:pt>
                <c:pt idx="3318">
                  <c:v>34.593128119778527</c:v>
                </c:pt>
                <c:pt idx="3319">
                  <c:v>39.259505960681814</c:v>
                </c:pt>
                <c:pt idx="3320">
                  <c:v>39.26653649121544</c:v>
                </c:pt>
                <c:pt idx="3321">
                  <c:v>39.276540036308582</c:v>
                </c:pt>
                <c:pt idx="3322">
                  <c:v>39.278068133685593</c:v>
                </c:pt>
                <c:pt idx="3323">
                  <c:v>39.284566599810859</c:v>
                </c:pt>
                <c:pt idx="3324">
                  <c:v>39.280272002821988</c:v>
                </c:pt>
                <c:pt idx="3325">
                  <c:v>39.268350097987209</c:v>
                </c:pt>
                <c:pt idx="3326">
                  <c:v>39.280795770747368</c:v>
                </c:pt>
                <c:pt idx="3327">
                  <c:v>39.283567455040796</c:v>
                </c:pt>
                <c:pt idx="3328">
                  <c:v>39.280875242423384</c:v>
                </c:pt>
                <c:pt idx="3329">
                  <c:v>34.618339347417908</c:v>
                </c:pt>
                <c:pt idx="3330">
                  <c:v>34.60693015232588</c:v>
                </c:pt>
                <c:pt idx="3331">
                  <c:v>34.612218425614152</c:v>
                </c:pt>
                <c:pt idx="3332">
                  <c:v>34.60804534062833</c:v>
                </c:pt>
                <c:pt idx="3333">
                  <c:v>34.605263588028201</c:v>
                </c:pt>
                <c:pt idx="3334">
                  <c:v>29.938151606940512</c:v>
                </c:pt>
                <c:pt idx="3335">
                  <c:v>29.933957799330148</c:v>
                </c:pt>
                <c:pt idx="3336">
                  <c:v>29.930089050438312</c:v>
                </c:pt>
                <c:pt idx="3337">
                  <c:v>29.926698645135357</c:v>
                </c:pt>
                <c:pt idx="3338">
                  <c:v>29.92219984182471</c:v>
                </c:pt>
                <c:pt idx="3339">
                  <c:v>29.922760437034096</c:v>
                </c:pt>
                <c:pt idx="3340">
                  <c:v>29.922552128383717</c:v>
                </c:pt>
                <c:pt idx="3341">
                  <c:v>34.583007848952654</c:v>
                </c:pt>
                <c:pt idx="3342">
                  <c:v>34.586024611865049</c:v>
                </c:pt>
                <c:pt idx="3343">
                  <c:v>39.24150907039305</c:v>
                </c:pt>
                <c:pt idx="3344">
                  <c:v>39.252092914761782</c:v>
                </c:pt>
                <c:pt idx="3345">
                  <c:v>39.255578428803929</c:v>
                </c:pt>
                <c:pt idx="3346">
                  <c:v>39.25813290795859</c:v>
                </c:pt>
                <c:pt idx="3347">
                  <c:v>39.266266952080151</c:v>
                </c:pt>
                <c:pt idx="3348">
                  <c:v>39.269655816123731</c:v>
                </c:pt>
                <c:pt idx="3349">
                  <c:v>39.26513934656915</c:v>
                </c:pt>
                <c:pt idx="3350">
                  <c:v>39.272413269142987</c:v>
                </c:pt>
                <c:pt idx="3351">
                  <c:v>39.257633258842645</c:v>
                </c:pt>
                <c:pt idx="3352">
                  <c:v>39.255409232849573</c:v>
                </c:pt>
                <c:pt idx="3353">
                  <c:v>34.596316159780315</c:v>
                </c:pt>
                <c:pt idx="3354">
                  <c:v>34.595860413100816</c:v>
                </c:pt>
                <c:pt idx="3355">
                  <c:v>34.586586046060731</c:v>
                </c:pt>
                <c:pt idx="3356">
                  <c:v>34.582415997323771</c:v>
                </c:pt>
                <c:pt idx="3357">
                  <c:v>34.576021922593732</c:v>
                </c:pt>
                <c:pt idx="3358">
                  <c:v>29.908310748801409</c:v>
                </c:pt>
                <c:pt idx="3359">
                  <c:v>29.904696706562753</c:v>
                </c:pt>
                <c:pt idx="3360">
                  <c:v>29.89691261558713</c:v>
                </c:pt>
                <c:pt idx="3361">
                  <c:v>29.892742566850156</c:v>
                </c:pt>
                <c:pt idx="3362">
                  <c:v>29.894670039798982</c:v>
                </c:pt>
                <c:pt idx="3363">
                  <c:v>29.892102830394009</c:v>
                </c:pt>
                <c:pt idx="3364">
                  <c:v>29.891300062275626</c:v>
                </c:pt>
                <c:pt idx="3365">
                  <c:v>34.551730430701731</c:v>
                </c:pt>
                <c:pt idx="3366">
                  <c:v>34.555027607328391</c:v>
                </c:pt>
                <c:pt idx="3367">
                  <c:v>39.220812380751909</c:v>
                </c:pt>
                <c:pt idx="3368">
                  <c:v>39.223301836527916</c:v>
                </c:pt>
                <c:pt idx="3369">
                  <c:v>39.231961894844225</c:v>
                </c:pt>
                <c:pt idx="3370">
                  <c:v>39.247187391766687</c:v>
                </c:pt>
                <c:pt idx="3371">
                  <c:v>39.253076237508168</c:v>
                </c:pt>
                <c:pt idx="3372">
                  <c:v>39.258442846413594</c:v>
                </c:pt>
                <c:pt idx="3373">
                  <c:v>39.265973356316543</c:v>
                </c:pt>
                <c:pt idx="3374">
                  <c:v>39.267919379060501</c:v>
                </c:pt>
                <c:pt idx="3375">
                  <c:v>39.269865401804346</c:v>
                </c:pt>
                <c:pt idx="3376">
                  <c:v>39.273479444043062</c:v>
                </c:pt>
                <c:pt idx="3377">
                  <c:v>34.613552361226375</c:v>
                </c:pt>
                <c:pt idx="3378">
                  <c:v>34.615498383970312</c:v>
                </c:pt>
                <c:pt idx="3379">
                  <c:v>34.608548302742044</c:v>
                </c:pt>
                <c:pt idx="3380">
                  <c:v>34.596872166278558</c:v>
                </c:pt>
                <c:pt idx="3381">
                  <c:v>34.589922085050283</c:v>
                </c:pt>
                <c:pt idx="3382">
                  <c:v>29.912480797538418</c:v>
                </c:pt>
                <c:pt idx="3383">
                  <c:v>29.894688589594114</c:v>
                </c:pt>
                <c:pt idx="3384">
                  <c:v>29.889684531109769</c:v>
                </c:pt>
                <c:pt idx="3385">
                  <c:v>29.883846462878012</c:v>
                </c:pt>
                <c:pt idx="3386">
                  <c:v>29.872170326414501</c:v>
                </c:pt>
                <c:pt idx="3387">
                  <c:v>29.883290456379715</c:v>
                </c:pt>
                <c:pt idx="3388">
                  <c:v>29.875228362154928</c:v>
                </c:pt>
                <c:pt idx="3389">
                  <c:v>34.532931418978563</c:v>
                </c:pt>
                <c:pt idx="3390">
                  <c:v>34.529039373490775</c:v>
                </c:pt>
                <c:pt idx="3391">
                  <c:v>39.223635879475324</c:v>
                </c:pt>
                <c:pt idx="3392">
                  <c:v>39.239358779447947</c:v>
                </c:pt>
                <c:pt idx="3393">
                  <c:v>39.249849167866955</c:v>
                </c:pt>
                <c:pt idx="3394">
                  <c:v>39.269482531399767</c:v>
                </c:pt>
                <c:pt idx="3395">
                  <c:v>39.274879132932419</c:v>
                </c:pt>
                <c:pt idx="3396">
                  <c:v>39.287480520208064</c:v>
                </c:pt>
                <c:pt idx="3397">
                  <c:v>39.283443646539496</c:v>
                </c:pt>
                <c:pt idx="3398">
                  <c:v>39.279595515523923</c:v>
                </c:pt>
                <c:pt idx="3399">
                  <c:v>39.282931554513517</c:v>
                </c:pt>
                <c:pt idx="3400">
                  <c:v>39.289380734861325</c:v>
                </c:pt>
                <c:pt idx="3401">
                  <c:v>34.6182784164616</c:v>
                </c:pt>
                <c:pt idx="3402">
                  <c:v>34.614942377471991</c:v>
                </c:pt>
                <c:pt idx="3403">
                  <c:v>34.612162344980732</c:v>
                </c:pt>
                <c:pt idx="3404">
                  <c:v>34.607992296243758</c:v>
                </c:pt>
                <c:pt idx="3405">
                  <c:v>34.59965219876986</c:v>
                </c:pt>
                <c:pt idx="3406">
                  <c:v>29.936389076963604</c:v>
                </c:pt>
                <c:pt idx="3407">
                  <c:v>29.932821882745706</c:v>
                </c:pt>
                <c:pt idx="3408">
                  <c:v>29.926844102393527</c:v>
                </c:pt>
                <c:pt idx="3409">
                  <c:v>29.917873247953224</c:v>
                </c:pt>
                <c:pt idx="3410">
                  <c:v>29.914065792629064</c:v>
                </c:pt>
                <c:pt idx="3411">
                  <c:v>29.91445099349238</c:v>
                </c:pt>
                <c:pt idx="3412">
                  <c:v>29.91216544304574</c:v>
                </c:pt>
                <c:pt idx="3413">
                  <c:v>34.566559362586439</c:v>
                </c:pt>
                <c:pt idx="3414">
                  <c:v>34.569439224060332</c:v>
                </c:pt>
                <c:pt idx="3415">
                  <c:v>39.242146553046496</c:v>
                </c:pt>
                <c:pt idx="3416">
                  <c:v>39.254974765527024</c:v>
                </c:pt>
                <c:pt idx="3417">
                  <c:v>39.262277021928071</c:v>
                </c:pt>
                <c:pt idx="3418">
                  <c:v>39.271848158517351</c:v>
                </c:pt>
                <c:pt idx="3419">
                  <c:v>39.280695120513933</c:v>
                </c:pt>
                <c:pt idx="3420">
                  <c:v>39.282746977352652</c:v>
                </c:pt>
                <c:pt idx="3421">
                  <c:v>39.292645262946479</c:v>
                </c:pt>
                <c:pt idx="3422">
                  <c:v>39.296386317217042</c:v>
                </c:pt>
                <c:pt idx="3423">
                  <c:v>39.300104288264222</c:v>
                </c:pt>
                <c:pt idx="3424">
                  <c:v>39.298373437325615</c:v>
                </c:pt>
                <c:pt idx="3425">
                  <c:v>34.633367299653813</c:v>
                </c:pt>
                <c:pt idx="3426">
                  <c:v>34.629726160080054</c:v>
                </c:pt>
                <c:pt idx="3427">
                  <c:v>34.623591521236563</c:v>
                </c:pt>
                <c:pt idx="3428">
                  <c:v>34.619777808619638</c:v>
                </c:pt>
                <c:pt idx="3429">
                  <c:v>34.619472903123011</c:v>
                </c:pt>
                <c:pt idx="3430">
                  <c:v>29.93848030086923</c:v>
                </c:pt>
                <c:pt idx="3431">
                  <c:v>29.940387162370978</c:v>
                </c:pt>
                <c:pt idx="3432">
                  <c:v>29.930416721691341</c:v>
                </c:pt>
                <c:pt idx="3433">
                  <c:v>29.93068733105185</c:v>
                </c:pt>
                <c:pt idx="3434">
                  <c:v>29.902108627534272</c:v>
                </c:pt>
                <c:pt idx="3435">
                  <c:v>29.900021518571855</c:v>
                </c:pt>
                <c:pt idx="3436">
                  <c:v>29.89947641955894</c:v>
                </c:pt>
                <c:pt idx="3437">
                  <c:v>34.551324938202498</c:v>
                </c:pt>
                <c:pt idx="3438">
                  <c:v>34.556949647197769</c:v>
                </c:pt>
                <c:pt idx="3439">
                  <c:v>39.246972195736767</c:v>
                </c:pt>
                <c:pt idx="3440">
                  <c:v>39.260218378699051</c:v>
                </c:pt>
                <c:pt idx="3441">
                  <c:v>39.27456400107225</c:v>
                </c:pt>
                <c:pt idx="3442">
                  <c:v>39.285683921494467</c:v>
                </c:pt>
                <c:pt idx="3443">
                  <c:v>39.300175922768162</c:v>
                </c:pt>
                <c:pt idx="3444">
                  <c:v>40.918058288140159</c:v>
                </c:pt>
                <c:pt idx="3445">
                  <c:v>41.563628407511061</c:v>
                </c:pt>
                <c:pt idx="3446">
                  <c:v>43.475793559629679</c:v>
                </c:pt>
                <c:pt idx="3447">
                  <c:v>41.457542327232929</c:v>
                </c:pt>
                <c:pt idx="3448">
                  <c:v>41.241722810430055</c:v>
                </c:pt>
                <c:pt idx="3449">
                  <c:v>36.468887991774508</c:v>
                </c:pt>
                <c:pt idx="3450">
                  <c:v>35.933594240504988</c:v>
                </c:pt>
                <c:pt idx="3451">
                  <c:v>35.502773698548225</c:v>
                </c:pt>
                <c:pt idx="3452">
                  <c:v>34.635850943914441</c:v>
                </c:pt>
                <c:pt idx="3453">
                  <c:v>34.630133879019532</c:v>
                </c:pt>
                <c:pt idx="3454">
                  <c:v>29.959418966800303</c:v>
                </c:pt>
                <c:pt idx="3455">
                  <c:v>29.953164709604991</c:v>
                </c:pt>
                <c:pt idx="3456">
                  <c:v>29.945017553436767</c:v>
                </c:pt>
                <c:pt idx="3457">
                  <c:v>29.937067110799372</c:v>
                </c:pt>
                <c:pt idx="3458">
                  <c:v>29.927350365722244</c:v>
                </c:pt>
                <c:pt idx="3459">
                  <c:v>29.931033014656222</c:v>
                </c:pt>
                <c:pt idx="3460">
                  <c:v>29.926451497548388</c:v>
                </c:pt>
                <c:pt idx="3461">
                  <c:v>34.583524738855722</c:v>
                </c:pt>
                <c:pt idx="3462">
                  <c:v>34.592633119585351</c:v>
                </c:pt>
                <c:pt idx="3463">
                  <c:v>39.256854818681298</c:v>
                </c:pt>
                <c:pt idx="3464">
                  <c:v>39.262713356286369</c:v>
                </c:pt>
                <c:pt idx="3465">
                  <c:v>39.278043396010212</c:v>
                </c:pt>
                <c:pt idx="3466">
                  <c:v>39.290774991265586</c:v>
                </c:pt>
                <c:pt idx="3467">
                  <c:v>39.292755576857473</c:v>
                </c:pt>
                <c:pt idx="3468">
                  <c:v>39.290994844180794</c:v>
                </c:pt>
                <c:pt idx="3469">
                  <c:v>39.622521162177435</c:v>
                </c:pt>
                <c:pt idx="3470">
                  <c:v>40.916768255551283</c:v>
                </c:pt>
                <c:pt idx="3471">
                  <c:v>40.272689241821688</c:v>
                </c:pt>
                <c:pt idx="3472">
                  <c:v>39.732966095888564</c:v>
                </c:pt>
                <c:pt idx="3473">
                  <c:v>34.74710241967513</c:v>
                </c:pt>
                <c:pt idx="3474">
                  <c:v>34.635656677031335</c:v>
                </c:pt>
                <c:pt idx="3475">
                  <c:v>34.624193707798497</c:v>
                </c:pt>
                <c:pt idx="3476">
                  <c:v>34.606148691124552</c:v>
                </c:pt>
                <c:pt idx="3477">
                  <c:v>34.593212036766218</c:v>
                </c:pt>
                <c:pt idx="3478">
                  <c:v>29.9344804191939</c:v>
                </c:pt>
                <c:pt idx="3479">
                  <c:v>29.930258649316411</c:v>
                </c:pt>
                <c:pt idx="3480">
                  <c:v>29.926302670080648</c:v>
                </c:pt>
                <c:pt idx="3481">
                  <c:v>29.923389316739513</c:v>
                </c:pt>
                <c:pt idx="3482">
                  <c:v>29.923101418237252</c:v>
                </c:pt>
                <c:pt idx="3483">
                  <c:v>29.92598009733495</c:v>
                </c:pt>
                <c:pt idx="3484">
                  <c:v>29.921170620148786</c:v>
                </c:pt>
                <c:pt idx="3485">
                  <c:v>34.583239613976794</c:v>
                </c:pt>
                <c:pt idx="3486">
                  <c:v>34.584273164867781</c:v>
                </c:pt>
                <c:pt idx="3487">
                  <c:v>39.244129506781242</c:v>
                </c:pt>
                <c:pt idx="3488">
                  <c:v>39.25590852025379</c:v>
                </c:pt>
                <c:pt idx="3489">
                  <c:v>39.269331563801579</c:v>
                </c:pt>
                <c:pt idx="3490">
                  <c:v>39.278179927262471</c:v>
                </c:pt>
                <c:pt idx="3491">
                  <c:v>39.281725281691116</c:v>
                </c:pt>
                <c:pt idx="3492">
                  <c:v>39.294807872601588</c:v>
                </c:pt>
                <c:pt idx="3493">
                  <c:v>39.297295335846876</c:v>
                </c:pt>
                <c:pt idx="3494">
                  <c:v>41.133241066589008</c:v>
                </c:pt>
                <c:pt idx="3495">
                  <c:v>39.301112673876034</c:v>
                </c:pt>
                <c:pt idx="3496">
                  <c:v>40.490103139244781</c:v>
                </c:pt>
                <c:pt idx="3497">
                  <c:v>34.965029469442023</c:v>
                </c:pt>
                <c:pt idx="3498">
                  <c:v>34.632456582167258</c:v>
                </c:pt>
                <c:pt idx="3499">
                  <c:v>34.629652702162026</c:v>
                </c:pt>
                <c:pt idx="3500">
                  <c:v>34.618887042417214</c:v>
                </c:pt>
                <c:pt idx="3501">
                  <c:v>34.612667575296449</c:v>
                </c:pt>
                <c:pt idx="3502">
                  <c:v>29.938536538688172</c:v>
                </c:pt>
                <c:pt idx="3503">
                  <c:v>29.928386255759762</c:v>
                </c:pt>
                <c:pt idx="3504">
                  <c:v>29.922339990610521</c:v>
                </c:pt>
                <c:pt idx="3505">
                  <c:v>29.917294292123213</c:v>
                </c:pt>
                <c:pt idx="3506">
                  <c:v>29.916545128842792</c:v>
                </c:pt>
                <c:pt idx="3507">
                  <c:v>29.917651703839127</c:v>
                </c:pt>
                <c:pt idx="3508">
                  <c:v>29.919435031184253</c:v>
                </c:pt>
                <c:pt idx="3509">
                  <c:v>34.579230895881167</c:v>
                </c:pt>
                <c:pt idx="3510">
                  <c:v>34.580388463986623</c:v>
                </c:pt>
                <c:pt idx="3511">
                  <c:v>39.244334030802079</c:v>
                </c:pt>
                <c:pt idx="3512">
                  <c:v>39.248307522324282</c:v>
                </c:pt>
                <c:pt idx="3513">
                  <c:v>39.265245524210812</c:v>
                </c:pt>
                <c:pt idx="3514">
                  <c:v>39.277023851496374</c:v>
                </c:pt>
                <c:pt idx="3515">
                  <c:v>39.285121811390923</c:v>
                </c:pt>
                <c:pt idx="3516">
                  <c:v>39.293513589908713</c:v>
                </c:pt>
                <c:pt idx="3517">
                  <c:v>40.056680028020921</c:v>
                </c:pt>
                <c:pt idx="3518">
                  <c:v>40.918703304488304</c:v>
                </c:pt>
                <c:pt idx="3519">
                  <c:v>42.315997556230286</c:v>
                </c:pt>
                <c:pt idx="3520">
                  <c:v>42.405282466607375</c:v>
                </c:pt>
                <c:pt idx="3521">
                  <c:v>37.420114161465008</c:v>
                </c:pt>
                <c:pt idx="3522">
                  <c:v>36.567594341453969</c:v>
                </c:pt>
                <c:pt idx="3523">
                  <c:v>35.604105176263133</c:v>
                </c:pt>
                <c:pt idx="3524">
                  <c:v>34.624950494440746</c:v>
                </c:pt>
                <c:pt idx="3525">
                  <c:v>34.616165944379269</c:v>
                </c:pt>
                <c:pt idx="3526">
                  <c:v>29.949416534814649</c:v>
                </c:pt>
                <c:pt idx="3527">
                  <c:v>29.928314096167604</c:v>
                </c:pt>
                <c:pt idx="3528">
                  <c:v>29.903366718231034</c:v>
                </c:pt>
                <c:pt idx="3529">
                  <c:v>29.903598579613011</c:v>
                </c:pt>
                <c:pt idx="3530">
                  <c:v>29.902451682411396</c:v>
                </c:pt>
                <c:pt idx="3531">
                  <c:v>29.900693630241133</c:v>
                </c:pt>
                <c:pt idx="3532">
                  <c:v>29.904178233199914</c:v>
                </c:pt>
                <c:pt idx="3533">
                  <c:v>34.554848531912043</c:v>
                </c:pt>
                <c:pt idx="3534">
                  <c:v>34.55278925958924</c:v>
                </c:pt>
                <c:pt idx="3535">
                  <c:v>39.244175782684408</c:v>
                </c:pt>
                <c:pt idx="3536">
                  <c:v>39.261179399705931</c:v>
                </c:pt>
                <c:pt idx="3537">
                  <c:v>39.27706923975861</c:v>
                </c:pt>
                <c:pt idx="3538">
                  <c:v>39.289465956728769</c:v>
                </c:pt>
                <c:pt idx="3539">
                  <c:v>39.841940165015977</c:v>
                </c:pt>
                <c:pt idx="3540">
                  <c:v>41.771225859777047</c:v>
                </c:pt>
                <c:pt idx="3541">
                  <c:v>42.850749205228666</c:v>
                </c:pt>
                <c:pt idx="3542">
                  <c:v>39.329080093869123</c:v>
                </c:pt>
                <c:pt idx="3543">
                  <c:v>39.331582123111332</c:v>
                </c:pt>
                <c:pt idx="3544">
                  <c:v>39.340448696959527</c:v>
                </c:pt>
                <c:pt idx="3545">
                  <c:v>34.671099033796388</c:v>
                </c:pt>
                <c:pt idx="3546">
                  <c:v>34.668319001305044</c:v>
                </c:pt>
                <c:pt idx="3547">
                  <c:v>38.480578004020913</c:v>
                </c:pt>
                <c:pt idx="3548">
                  <c:v>34.743529284245376</c:v>
                </c:pt>
                <c:pt idx="3549">
                  <c:v>34.62689651718464</c:v>
                </c:pt>
                <c:pt idx="3550">
                  <c:v>29.960297356388882</c:v>
                </c:pt>
                <c:pt idx="3551">
                  <c:v>29.950730557995694</c:v>
                </c:pt>
                <c:pt idx="3552">
                  <c:v>29.936485420857576</c:v>
                </c:pt>
                <c:pt idx="3553">
                  <c:v>29.918898813688131</c:v>
                </c:pt>
                <c:pt idx="3554">
                  <c:v>29.921566023882779</c:v>
                </c:pt>
                <c:pt idx="3555">
                  <c:v>29.927675334444316</c:v>
                </c:pt>
                <c:pt idx="3556">
                  <c:v>29.916232903980493</c:v>
                </c:pt>
                <c:pt idx="3557">
                  <c:v>34.579067360601769</c:v>
                </c:pt>
                <c:pt idx="3558">
                  <c:v>34.582460066412075</c:v>
                </c:pt>
                <c:pt idx="3559">
                  <c:v>39.262245528525114</c:v>
                </c:pt>
                <c:pt idx="3560">
                  <c:v>39.28119018301453</c:v>
                </c:pt>
                <c:pt idx="3561">
                  <c:v>39.29706279489308</c:v>
                </c:pt>
                <c:pt idx="3562">
                  <c:v>40.381731673089497</c:v>
                </c:pt>
                <c:pt idx="3563">
                  <c:v>42.844570516012219</c:v>
                </c:pt>
                <c:pt idx="3564">
                  <c:v>39.327690077623494</c:v>
                </c:pt>
                <c:pt idx="3565">
                  <c:v>39.340276945820293</c:v>
                </c:pt>
                <c:pt idx="3566">
                  <c:v>39.340478227083459</c:v>
                </c:pt>
                <c:pt idx="3567">
                  <c:v>39.344370272571297</c:v>
                </c:pt>
                <c:pt idx="3568">
                  <c:v>39.346316295315219</c:v>
                </c:pt>
                <c:pt idx="3569">
                  <c:v>34.680551144266801</c:v>
                </c:pt>
                <c:pt idx="3570">
                  <c:v>34.671099033796388</c:v>
                </c:pt>
                <c:pt idx="3571">
                  <c:v>34.667794761109917</c:v>
                </c:pt>
                <c:pt idx="3572">
                  <c:v>38.073559083676315</c:v>
                </c:pt>
                <c:pt idx="3573">
                  <c:v>36.468887991774508</c:v>
                </c:pt>
                <c:pt idx="3574">
                  <c:v>29.974835467464064</c:v>
                </c:pt>
                <c:pt idx="3575">
                  <c:v>29.960407616923419</c:v>
                </c:pt>
                <c:pt idx="3576">
                  <c:v>29.957621564754586</c:v>
                </c:pt>
                <c:pt idx="3577">
                  <c:v>29.948935358066034</c:v>
                </c:pt>
                <c:pt idx="3578">
                  <c:v>29.935760953691858</c:v>
                </c:pt>
                <c:pt idx="3579">
                  <c:v>29.9196286651996</c:v>
                </c:pt>
                <c:pt idx="3580">
                  <c:v>29.927050724924687</c:v>
                </c:pt>
                <c:pt idx="3581">
                  <c:v>34.595069200627002</c:v>
                </c:pt>
                <c:pt idx="3582">
                  <c:v>34.591420549682653</c:v>
                </c:pt>
                <c:pt idx="3583">
                  <c:v>39.266581954309778</c:v>
                </c:pt>
                <c:pt idx="3584">
                  <c:v>39.278862198105045</c:v>
                </c:pt>
                <c:pt idx="3585">
                  <c:v>39.286299892794197</c:v>
                </c:pt>
                <c:pt idx="3586">
                  <c:v>40.051672651035133</c:v>
                </c:pt>
                <c:pt idx="3587">
                  <c:v>42.19098162967488</c:v>
                </c:pt>
                <c:pt idx="3588">
                  <c:v>43.161349773603938</c:v>
                </c:pt>
                <c:pt idx="3589">
                  <c:v>39.331515756846166</c:v>
                </c:pt>
                <c:pt idx="3590">
                  <c:v>39.334580737441705</c:v>
                </c:pt>
                <c:pt idx="3591">
                  <c:v>39.334234535625889</c:v>
                </c:pt>
                <c:pt idx="3592">
                  <c:v>39.331691948002778</c:v>
                </c:pt>
                <c:pt idx="3593">
                  <c:v>34.672946990097657</c:v>
                </c:pt>
                <c:pt idx="3594">
                  <c:v>38.599207912394384</c:v>
                </c:pt>
                <c:pt idx="3595">
                  <c:v>37.323352607346578</c:v>
                </c:pt>
                <c:pt idx="3596">
                  <c:v>35.070263639997087</c:v>
                </c:pt>
                <c:pt idx="3597">
                  <c:v>34.635656677031335</c:v>
                </c:pt>
                <c:pt idx="3598">
                  <c:v>29.968175474949572</c:v>
                </c:pt>
                <c:pt idx="3599">
                  <c:v>29.949173389359203</c:v>
                </c:pt>
                <c:pt idx="3600">
                  <c:v>29.936315695042506</c:v>
                </c:pt>
                <c:pt idx="3601">
                  <c:v>29.923496216577231</c:v>
                </c:pt>
                <c:pt idx="3602">
                  <c:v>29.93196225350783</c:v>
                </c:pt>
                <c:pt idx="3603">
                  <c:v>29.90916605685581</c:v>
                </c:pt>
                <c:pt idx="3604">
                  <c:v>29.913391505032557</c:v>
                </c:pt>
                <c:pt idx="3605">
                  <c:v>34.552172505251626</c:v>
                </c:pt>
                <c:pt idx="3606">
                  <c:v>34.568233833227922</c:v>
                </c:pt>
                <c:pt idx="3607">
                  <c:v>39.261325255685286</c:v>
                </c:pt>
                <c:pt idx="3608">
                  <c:v>39.278179927262471</c:v>
                </c:pt>
                <c:pt idx="3609">
                  <c:v>39.290257371001275</c:v>
                </c:pt>
                <c:pt idx="3610">
                  <c:v>40.054176338194551</c:v>
                </c:pt>
                <c:pt idx="3611">
                  <c:v>42.192007808621945</c:v>
                </c:pt>
                <c:pt idx="3612">
                  <c:v>39.324201556654025</c:v>
                </c:pt>
                <c:pt idx="3613">
                  <c:v>39.333392416690167</c:v>
                </c:pt>
                <c:pt idx="3614">
                  <c:v>39.339272451922348</c:v>
                </c:pt>
                <c:pt idx="3615">
                  <c:v>39.341157198812773</c:v>
                </c:pt>
                <c:pt idx="3616">
                  <c:v>39.336213058563978</c:v>
                </c:pt>
                <c:pt idx="3617">
                  <c:v>34.673942246615113</c:v>
                </c:pt>
                <c:pt idx="3618">
                  <c:v>37.636660657353644</c:v>
                </c:pt>
                <c:pt idx="3619">
                  <c:v>35.820184111915907</c:v>
                </c:pt>
                <c:pt idx="3620">
                  <c:v>34.634777022346157</c:v>
                </c:pt>
                <c:pt idx="3621">
                  <c:v>34.626417278752292</c:v>
                </c:pt>
                <c:pt idx="3622">
                  <c:v>29.957569725347405</c:v>
                </c:pt>
                <c:pt idx="3623">
                  <c:v>29.955211061119254</c:v>
                </c:pt>
                <c:pt idx="3624">
                  <c:v>29.949871200608492</c:v>
                </c:pt>
                <c:pt idx="3625">
                  <c:v>29.943943051107492</c:v>
                </c:pt>
                <c:pt idx="3626">
                  <c:v>29.939000818649756</c:v>
                </c:pt>
                <c:pt idx="3627">
                  <c:v>29.937295187141281</c:v>
                </c:pt>
                <c:pt idx="3628">
                  <c:v>29.94267568026212</c:v>
                </c:pt>
                <c:pt idx="3629">
                  <c:v>34.615084621604616</c:v>
                </c:pt>
                <c:pt idx="3630">
                  <c:v>34.60021465304483</c:v>
                </c:pt>
                <c:pt idx="3631">
                  <c:v>39.287652410022787</c:v>
                </c:pt>
                <c:pt idx="3632">
                  <c:v>39.942700516478673</c:v>
                </c:pt>
                <c:pt idx="3633">
                  <c:v>41.124779091648577</c:v>
                </c:pt>
                <c:pt idx="3634">
                  <c:v>43.038194297480537</c:v>
                </c:pt>
                <c:pt idx="3635">
                  <c:v>39.330269762076796</c:v>
                </c:pt>
                <c:pt idx="3636">
                  <c:v>39.338129766610194</c:v>
                </c:pt>
                <c:pt idx="3637">
                  <c:v>39.342155446957563</c:v>
                </c:pt>
                <c:pt idx="3638">
                  <c:v>39.344539625946496</c:v>
                </c:pt>
                <c:pt idx="3639">
                  <c:v>39.344757693558662</c:v>
                </c:pt>
                <c:pt idx="3640">
                  <c:v>39.343467411906836</c:v>
                </c:pt>
                <c:pt idx="3641">
                  <c:v>34.66862791590956</c:v>
                </c:pt>
                <c:pt idx="3642">
                  <c:v>34.663640540264012</c:v>
                </c:pt>
                <c:pt idx="3643">
                  <c:v>34.664249805376173</c:v>
                </c:pt>
                <c:pt idx="3644">
                  <c:v>37.95470850914559</c:v>
                </c:pt>
                <c:pt idx="3645">
                  <c:v>34.633378917542188</c:v>
                </c:pt>
                <c:pt idx="3646">
                  <c:v>29.962850941935415</c:v>
                </c:pt>
                <c:pt idx="3647">
                  <c:v>29.970434884182602</c:v>
                </c:pt>
                <c:pt idx="3648">
                  <c:v>29.965691321079756</c:v>
                </c:pt>
                <c:pt idx="3649">
                  <c:v>29.96615391881657</c:v>
                </c:pt>
                <c:pt idx="3650">
                  <c:v>29.951594129428209</c:v>
                </c:pt>
                <c:pt idx="3651">
                  <c:v>29.95769159855843</c:v>
                </c:pt>
                <c:pt idx="3652">
                  <c:v>29.937223280357568</c:v>
                </c:pt>
                <c:pt idx="3653">
                  <c:v>34.608119880155797</c:v>
                </c:pt>
                <c:pt idx="3654">
                  <c:v>34.610538262018196</c:v>
                </c:pt>
                <c:pt idx="3655">
                  <c:v>39.283775071098383</c:v>
                </c:pt>
                <c:pt idx="3656">
                  <c:v>39.288576467041736</c:v>
                </c:pt>
                <c:pt idx="3657">
                  <c:v>39.288652102385754</c:v>
                </c:pt>
                <c:pt idx="3658">
                  <c:v>40.263242754739721</c:v>
                </c:pt>
                <c:pt idx="3659">
                  <c:v>42.292673184818781</c:v>
                </c:pt>
                <c:pt idx="3660">
                  <c:v>39.329930218001067</c:v>
                </c:pt>
                <c:pt idx="3661">
                  <c:v>39.342155446957563</c:v>
                </c:pt>
                <c:pt idx="3662">
                  <c:v>39.349707255771833</c:v>
                </c:pt>
                <c:pt idx="3663">
                  <c:v>39.355662166288056</c:v>
                </c:pt>
                <c:pt idx="3664">
                  <c:v>39.35558405890967</c:v>
                </c:pt>
                <c:pt idx="3665">
                  <c:v>34.695158257616917</c:v>
                </c:pt>
                <c:pt idx="3666">
                  <c:v>34.690810038948108</c:v>
                </c:pt>
                <c:pt idx="3667">
                  <c:v>34.682280023280661</c:v>
                </c:pt>
                <c:pt idx="3668">
                  <c:v>34.668180104552455</c:v>
                </c:pt>
                <c:pt idx="3669">
                  <c:v>38.271769171339614</c:v>
                </c:pt>
                <c:pt idx="3670">
                  <c:v>29.963665888991162</c:v>
                </c:pt>
                <c:pt idx="3671">
                  <c:v>29.951183037508862</c:v>
                </c:pt>
                <c:pt idx="3672">
                  <c:v>29.944654129742922</c:v>
                </c:pt>
                <c:pt idx="3673">
                  <c:v>29.937722840302513</c:v>
                </c:pt>
                <c:pt idx="3674">
                  <c:v>29.951941765848868</c:v>
                </c:pt>
                <c:pt idx="3675">
                  <c:v>29.940251117355029</c:v>
                </c:pt>
                <c:pt idx="3676">
                  <c:v>29.947128589787674</c:v>
                </c:pt>
                <c:pt idx="3677">
                  <c:v>34.574552634575205</c:v>
                </c:pt>
                <c:pt idx="3678">
                  <c:v>34.585320855619251</c:v>
                </c:pt>
                <c:pt idx="3679">
                  <c:v>39.284869131752515</c:v>
                </c:pt>
                <c:pt idx="3680">
                  <c:v>40.157514463788978</c:v>
                </c:pt>
                <c:pt idx="3681">
                  <c:v>42.715376811567189</c:v>
                </c:pt>
                <c:pt idx="3682">
                  <c:v>39.326827206726904</c:v>
                </c:pt>
                <c:pt idx="3683">
                  <c:v>39.340965587400341</c:v>
                </c:pt>
                <c:pt idx="3684">
                  <c:v>39.34771681479009</c:v>
                </c:pt>
                <c:pt idx="3685">
                  <c:v>39.355735132331461</c:v>
                </c:pt>
                <c:pt idx="3686">
                  <c:v>39.363143001710363</c:v>
                </c:pt>
                <c:pt idx="3687">
                  <c:v>39.362269711856499</c:v>
                </c:pt>
                <c:pt idx="3688">
                  <c:v>39.363963472762762</c:v>
                </c:pt>
                <c:pt idx="3689">
                  <c:v>34.700041712016592</c:v>
                </c:pt>
                <c:pt idx="3690">
                  <c:v>34.697028727690743</c:v>
                </c:pt>
                <c:pt idx="3691">
                  <c:v>34.683112543860986</c:v>
                </c:pt>
                <c:pt idx="3692">
                  <c:v>34.667137481649029</c:v>
                </c:pt>
                <c:pt idx="3693">
                  <c:v>38.04717259112298</c:v>
                </c:pt>
                <c:pt idx="3694">
                  <c:v>29.970703725777099</c:v>
                </c:pt>
                <c:pt idx="3695">
                  <c:v>29.97214148132332</c:v>
                </c:pt>
                <c:pt idx="3696">
                  <c:v>29.951855782823213</c:v>
                </c:pt>
                <c:pt idx="3697">
                  <c:v>29.958274855285982</c:v>
                </c:pt>
                <c:pt idx="3698">
                  <c:v>29.948095322723169</c:v>
                </c:pt>
                <c:pt idx="3699">
                  <c:v>29.941121687168135</c:v>
                </c:pt>
                <c:pt idx="3700">
                  <c:v>29.9365572006487</c:v>
                </c:pt>
                <c:pt idx="3701">
                  <c:v>34.612295310206434</c:v>
                </c:pt>
                <c:pt idx="3702">
                  <c:v>34.598003857377037</c:v>
                </c:pt>
                <c:pt idx="3703">
                  <c:v>39.295023820722832</c:v>
                </c:pt>
                <c:pt idx="3704">
                  <c:v>41.438393269257539</c:v>
                </c:pt>
                <c:pt idx="3705">
                  <c:v>43.452454230960996</c:v>
                </c:pt>
                <c:pt idx="3706">
                  <c:v>39.330178399744931</c:v>
                </c:pt>
                <c:pt idx="3707">
                  <c:v>39.343758522666739</c:v>
                </c:pt>
                <c:pt idx="3708">
                  <c:v>39.357538608016142</c:v>
                </c:pt>
                <c:pt idx="3709">
                  <c:v>39.350443009358379</c:v>
                </c:pt>
                <c:pt idx="3710">
                  <c:v>39.362208076825553</c:v>
                </c:pt>
                <c:pt idx="3711">
                  <c:v>39.369929050330633</c:v>
                </c:pt>
                <c:pt idx="3712">
                  <c:v>39.370870504268005</c:v>
                </c:pt>
                <c:pt idx="3713">
                  <c:v>34.711207229614054</c:v>
                </c:pt>
                <c:pt idx="3714">
                  <c:v>34.690299208913508</c:v>
                </c:pt>
                <c:pt idx="3715">
                  <c:v>34.675731064554569</c:v>
                </c:pt>
                <c:pt idx="3716">
                  <c:v>34.664025406709925</c:v>
                </c:pt>
                <c:pt idx="3717">
                  <c:v>34.665528806841671</c:v>
                </c:pt>
                <c:pt idx="3718">
                  <c:v>33.273912830281489</c:v>
                </c:pt>
                <c:pt idx="3719">
                  <c:v>32.956892400455366</c:v>
                </c:pt>
                <c:pt idx="3720">
                  <c:v>31.150309206200291</c:v>
                </c:pt>
                <c:pt idx="3721">
                  <c:v>30.938324489799239</c:v>
                </c:pt>
                <c:pt idx="3722">
                  <c:v>29.969978314303809</c:v>
                </c:pt>
                <c:pt idx="3723">
                  <c:v>29.962175588534677</c:v>
                </c:pt>
                <c:pt idx="3724">
                  <c:v>29.956085597859424</c:v>
                </c:pt>
                <c:pt idx="3725">
                  <c:v>34.607948865817512</c:v>
                </c:pt>
                <c:pt idx="3726">
                  <c:v>34.623035141116922</c:v>
                </c:pt>
                <c:pt idx="3727">
                  <c:v>40.157069816313907</c:v>
                </c:pt>
                <c:pt idx="3728">
                  <c:v>41.653515030308796</c:v>
                </c:pt>
                <c:pt idx="3729">
                  <c:v>39.323142367754294</c:v>
                </c:pt>
                <c:pt idx="3730">
                  <c:v>39.337296891282115</c:v>
                </c:pt>
                <c:pt idx="3731">
                  <c:v>39.347138813077358</c:v>
                </c:pt>
                <c:pt idx="3732">
                  <c:v>30.541712253296431</c:v>
                </c:pt>
                <c:pt idx="3733">
                  <c:v>30.547812417399754</c:v>
                </c:pt>
                <c:pt idx="3734">
                  <c:v>39.371966990285387</c:v>
                </c:pt>
                <c:pt idx="3735">
                  <c:v>39.369879110081165</c:v>
                </c:pt>
                <c:pt idx="3736">
                  <c:v>39.37545702275186</c:v>
                </c:pt>
                <c:pt idx="3737">
                  <c:v>34.714050762727531</c:v>
                </c:pt>
                <c:pt idx="3738">
                  <c:v>34.709562661800767</c:v>
                </c:pt>
                <c:pt idx="3739">
                  <c:v>34.699606297876997</c:v>
                </c:pt>
                <c:pt idx="3740">
                  <c:v>34.685248353277103</c:v>
                </c:pt>
                <c:pt idx="3741">
                  <c:v>34.684320470741774</c:v>
                </c:pt>
                <c:pt idx="3742">
                  <c:v>30.012277925663369</c:v>
                </c:pt>
                <c:pt idx="3743">
                  <c:v>32.106225337487743</c:v>
                </c:pt>
                <c:pt idx="3744">
                  <c:v>31.894263393544328</c:v>
                </c:pt>
                <c:pt idx="3745">
                  <c:v>29.960922603078419</c:v>
                </c:pt>
                <c:pt idx="3746">
                  <c:v>29.95284512861512</c:v>
                </c:pt>
                <c:pt idx="3747">
                  <c:v>29.966967774253586</c:v>
                </c:pt>
                <c:pt idx="3748">
                  <c:v>30.187348192129775</c:v>
                </c:pt>
                <c:pt idx="3749">
                  <c:v>34.623837486009691</c:v>
                </c:pt>
                <c:pt idx="3750">
                  <c:v>34.625478408539472</c:v>
                </c:pt>
                <c:pt idx="3751">
                  <c:v>40.90515796869601</c:v>
                </c:pt>
                <c:pt idx="3752">
                  <c:v>43.030343033909269</c:v>
                </c:pt>
                <c:pt idx="3753">
                  <c:v>39.32763266547402</c:v>
                </c:pt>
                <c:pt idx="3754">
                  <c:v>30.526739123224793</c:v>
                </c:pt>
                <c:pt idx="3755">
                  <c:v>39.346748151651518</c:v>
                </c:pt>
                <c:pt idx="3756">
                  <c:v>30.541712253296431</c:v>
                </c:pt>
                <c:pt idx="3757">
                  <c:v>39.365444264313311</c:v>
                </c:pt>
                <c:pt idx="3758">
                  <c:v>39.373454105242708</c:v>
                </c:pt>
                <c:pt idx="3759">
                  <c:v>39.376995935682011</c:v>
                </c:pt>
                <c:pt idx="3760">
                  <c:v>39.365678871762817</c:v>
                </c:pt>
                <c:pt idx="3761">
                  <c:v>34.693257849771932</c:v>
                </c:pt>
                <c:pt idx="3762">
                  <c:v>34.697457089591353</c:v>
                </c:pt>
                <c:pt idx="3763">
                  <c:v>34.684698651182259</c:v>
                </c:pt>
                <c:pt idx="3764">
                  <c:v>34.671892264795211</c:v>
                </c:pt>
                <c:pt idx="3765">
                  <c:v>34.677853401972435</c:v>
                </c:pt>
                <c:pt idx="3766">
                  <c:v>32.74383643739084</c:v>
                </c:pt>
                <c:pt idx="3767">
                  <c:v>31.57586630380343</c:v>
                </c:pt>
                <c:pt idx="3768">
                  <c:v>30.722765083985468</c:v>
                </c:pt>
                <c:pt idx="3769">
                  <c:v>30.50768649009342</c:v>
                </c:pt>
                <c:pt idx="3770">
                  <c:v>30.615954853088361</c:v>
                </c:pt>
                <c:pt idx="3771">
                  <c:v>29.964384520084646</c:v>
                </c:pt>
                <c:pt idx="3772">
                  <c:v>29.958030830767388</c:v>
                </c:pt>
                <c:pt idx="3773">
                  <c:v>34.613435706220969</c:v>
                </c:pt>
                <c:pt idx="3774">
                  <c:v>34.620373922884419</c:v>
                </c:pt>
                <c:pt idx="3775">
                  <c:v>39.509855064704389</c:v>
                </c:pt>
                <c:pt idx="3776">
                  <c:v>41.968984216819067</c:v>
                </c:pt>
                <c:pt idx="3777">
                  <c:v>39.322377462341343</c:v>
                </c:pt>
                <c:pt idx="3778">
                  <c:v>39.335506534878981</c:v>
                </c:pt>
                <c:pt idx="3779">
                  <c:v>39.341752128997776</c:v>
                </c:pt>
                <c:pt idx="3780">
                  <c:v>39.349996308081053</c:v>
                </c:pt>
                <c:pt idx="3781">
                  <c:v>39.358302705320405</c:v>
                </c:pt>
                <c:pt idx="3782">
                  <c:v>39.363849418725344</c:v>
                </c:pt>
                <c:pt idx="3783">
                  <c:v>39.366123084875071</c:v>
                </c:pt>
                <c:pt idx="3784">
                  <c:v>39.352422860834018</c:v>
                </c:pt>
                <c:pt idx="3785">
                  <c:v>34.681532418121122</c:v>
                </c:pt>
                <c:pt idx="3786">
                  <c:v>34.674681038754628</c:v>
                </c:pt>
                <c:pt idx="3787">
                  <c:v>34.672731398834614</c:v>
                </c:pt>
                <c:pt idx="3788">
                  <c:v>34.663324256752396</c:v>
                </c:pt>
                <c:pt idx="3789">
                  <c:v>35.70410969175817</c:v>
                </c:pt>
                <c:pt idx="3790">
                  <c:v>31.254514628324053</c:v>
                </c:pt>
                <c:pt idx="3791">
                  <c:v>31.469671155481564</c:v>
                </c:pt>
                <c:pt idx="3792">
                  <c:v>31.042499953344169</c:v>
                </c:pt>
                <c:pt idx="3793">
                  <c:v>29.961434741428995</c:v>
                </c:pt>
                <c:pt idx="3794">
                  <c:v>29.958661437943455</c:v>
                </c:pt>
                <c:pt idx="3795">
                  <c:v>29.954075630989873</c:v>
                </c:pt>
                <c:pt idx="3796">
                  <c:v>29.950240402250603</c:v>
                </c:pt>
                <c:pt idx="3797">
                  <c:v>34.611374819590068</c:v>
                </c:pt>
                <c:pt idx="3798">
                  <c:v>34.615725805433087</c:v>
                </c:pt>
                <c:pt idx="3799">
                  <c:v>39.291051449126421</c:v>
                </c:pt>
                <c:pt idx="3800">
                  <c:v>40.902577906526631</c:v>
                </c:pt>
                <c:pt idx="3801">
                  <c:v>43.130403019075594</c:v>
                </c:pt>
                <c:pt idx="3802">
                  <c:v>39.32808726370223</c:v>
                </c:pt>
                <c:pt idx="3803">
                  <c:v>39.337296891282115</c:v>
                </c:pt>
                <c:pt idx="3804">
                  <c:v>39.346232554858837</c:v>
                </c:pt>
                <c:pt idx="3805">
                  <c:v>30.533393847701099</c:v>
                </c:pt>
                <c:pt idx="3806">
                  <c:v>42.608733594256343</c:v>
                </c:pt>
                <c:pt idx="3807">
                  <c:v>39.615060471314344</c:v>
                </c:pt>
                <c:pt idx="3808">
                  <c:v>39.507004990238578</c:v>
                </c:pt>
                <c:pt idx="3809">
                  <c:v>35.274444816416846</c:v>
                </c:pt>
                <c:pt idx="3810">
                  <c:v>34.62733750232978</c:v>
                </c:pt>
                <c:pt idx="3811">
                  <c:v>34.616614769894149</c:v>
                </c:pt>
                <c:pt idx="3812">
                  <c:v>34.612446516222391</c:v>
                </c:pt>
                <c:pt idx="3813">
                  <c:v>34.613560628592523</c:v>
                </c:pt>
                <c:pt idx="3814">
                  <c:v>29.952429080115831</c:v>
                </c:pt>
                <c:pt idx="3815">
                  <c:v>29.944240134642651</c:v>
                </c:pt>
                <c:pt idx="3816">
                  <c:v>29.933878591377777</c:v>
                </c:pt>
                <c:pt idx="3817">
                  <c:v>29.938030576977205</c:v>
                </c:pt>
                <c:pt idx="3818">
                  <c:v>29.933148642346616</c:v>
                </c:pt>
                <c:pt idx="3819">
                  <c:v>29.939378422626056</c:v>
                </c:pt>
                <c:pt idx="3820">
                  <c:v>29.943072055637945</c:v>
                </c:pt>
                <c:pt idx="3821">
                  <c:v>34.602583176179323</c:v>
                </c:pt>
                <c:pt idx="3822">
                  <c:v>34.602131008318239</c:v>
                </c:pt>
                <c:pt idx="3823">
                  <c:v>39.275103678514959</c:v>
                </c:pt>
                <c:pt idx="3824">
                  <c:v>39.282884345365218</c:v>
                </c:pt>
                <c:pt idx="3825">
                  <c:v>39.291256918035927</c:v>
                </c:pt>
                <c:pt idx="3826">
                  <c:v>41.430414496412361</c:v>
                </c:pt>
                <c:pt idx="3827">
                  <c:v>43.44078455375724</c:v>
                </c:pt>
                <c:pt idx="3828">
                  <c:v>43.345791153304276</c:v>
                </c:pt>
                <c:pt idx="3829">
                  <c:v>39.322023456565226</c:v>
                </c:pt>
                <c:pt idx="3830">
                  <c:v>39.332988593017966</c:v>
                </c:pt>
                <c:pt idx="3831">
                  <c:v>39.327301308677029</c:v>
                </c:pt>
                <c:pt idx="3832">
                  <c:v>39.326788578310229</c:v>
                </c:pt>
                <c:pt idx="3833">
                  <c:v>34.662527507915257</c:v>
                </c:pt>
                <c:pt idx="3834">
                  <c:v>37.725347494525302</c:v>
                </c:pt>
                <c:pt idx="3835">
                  <c:v>35.491201330953572</c:v>
                </c:pt>
                <c:pt idx="3836">
                  <c:v>34.629472489003213</c:v>
                </c:pt>
                <c:pt idx="3837">
                  <c:v>34.62073763068603</c:v>
                </c:pt>
                <c:pt idx="3838">
                  <c:v>29.953070648403884</c:v>
                </c:pt>
                <c:pt idx="3839">
                  <c:v>29.949520108660369</c:v>
                </c:pt>
                <c:pt idx="3840">
                  <c:v>29.950493305856579</c:v>
                </c:pt>
                <c:pt idx="3841">
                  <c:v>29.953627344461164</c:v>
                </c:pt>
                <c:pt idx="3842">
                  <c:v>29.942796100201036</c:v>
                </c:pt>
                <c:pt idx="3843">
                  <c:v>29.939928990296551</c:v>
                </c:pt>
                <c:pt idx="3844">
                  <c:v>29.939753522861018</c:v>
                </c:pt>
                <c:pt idx="3845">
                  <c:v>34.603953694516136</c:v>
                </c:pt>
                <c:pt idx="3846">
                  <c:v>34.604399939836654</c:v>
                </c:pt>
                <c:pt idx="3847">
                  <c:v>39.267262312805968</c:v>
                </c:pt>
                <c:pt idx="3848">
                  <c:v>39.267709368448408</c:v>
                </c:pt>
                <c:pt idx="3849">
                  <c:v>39.27613104412476</c:v>
                </c:pt>
                <c:pt idx="3850">
                  <c:v>39.29315034126801</c:v>
                </c:pt>
                <c:pt idx="3851">
                  <c:v>42.08367091968335</c:v>
                </c:pt>
                <c:pt idx="3852">
                  <c:v>41.8714850142945</c:v>
                </c:pt>
                <c:pt idx="3853">
                  <c:v>41.123368762841451</c:v>
                </c:pt>
                <c:pt idx="3854">
                  <c:v>41.761395838315678</c:v>
                </c:pt>
                <c:pt idx="3855">
                  <c:v>43.142512625447253</c:v>
                </c:pt>
                <c:pt idx="3856">
                  <c:v>39.334519781208989</c:v>
                </c:pt>
                <c:pt idx="3857">
                  <c:v>34.66550918599323</c:v>
                </c:pt>
                <c:pt idx="3858">
                  <c:v>34.665981867972214</c:v>
                </c:pt>
                <c:pt idx="3859">
                  <c:v>34.663335907874917</c:v>
                </c:pt>
                <c:pt idx="3860">
                  <c:v>38.481527490703407</c:v>
                </c:pt>
                <c:pt idx="3861">
                  <c:v>36.991719010461431</c:v>
                </c:pt>
                <c:pt idx="3862">
                  <c:v>31.040495714185635</c:v>
                </c:pt>
                <c:pt idx="3863">
                  <c:v>29.969293459704321</c:v>
                </c:pt>
                <c:pt idx="3864">
                  <c:v>29.951918458192495</c:v>
                </c:pt>
                <c:pt idx="3865">
                  <c:v>29.952310251594493</c:v>
                </c:pt>
                <c:pt idx="3866">
                  <c:v>29.956623008843749</c:v>
                </c:pt>
                <c:pt idx="3867">
                  <c:v>29.946516226786496</c:v>
                </c:pt>
                <c:pt idx="3868">
                  <c:v>29.949780526874445</c:v>
                </c:pt>
                <c:pt idx="3869">
                  <c:v>34.612408009122753</c:v>
                </c:pt>
                <c:pt idx="3870">
                  <c:v>34.611471685818458</c:v>
                </c:pt>
                <c:pt idx="3871">
                  <c:v>39.285453385653618</c:v>
                </c:pt>
                <c:pt idx="3872">
                  <c:v>39.295915370039438</c:v>
                </c:pt>
                <c:pt idx="3873">
                  <c:v>41.229951060647437</c:v>
                </c:pt>
                <c:pt idx="3874">
                  <c:v>43.567775310358797</c:v>
                </c:pt>
                <c:pt idx="3875">
                  <c:v>39.334472118720058</c:v>
                </c:pt>
                <c:pt idx="3876">
                  <c:v>39.332487855378517</c:v>
                </c:pt>
                <c:pt idx="3877">
                  <c:v>39.344525868333221</c:v>
                </c:pt>
                <c:pt idx="3878">
                  <c:v>39.347335274390559</c:v>
                </c:pt>
                <c:pt idx="3879">
                  <c:v>39.355319854732173</c:v>
                </c:pt>
                <c:pt idx="3880">
                  <c:v>39.350569595344474</c:v>
                </c:pt>
                <c:pt idx="3881">
                  <c:v>34.678657621576704</c:v>
                </c:pt>
                <c:pt idx="3882">
                  <c:v>34.668954565849511</c:v>
                </c:pt>
                <c:pt idx="3883">
                  <c:v>38.369351931294652</c:v>
                </c:pt>
                <c:pt idx="3884">
                  <c:v>38.162557324717191</c:v>
                </c:pt>
                <c:pt idx="3885">
                  <c:v>36.564682923817415</c:v>
                </c:pt>
                <c:pt idx="3886">
                  <c:v>32.426092331261991</c:v>
                </c:pt>
                <c:pt idx="3887">
                  <c:v>29.966513730756315</c:v>
                </c:pt>
                <c:pt idx="3888">
                  <c:v>29.971878853551907</c:v>
                </c:pt>
                <c:pt idx="3889">
                  <c:v>29.972292434431125</c:v>
                </c:pt>
                <c:pt idx="3890">
                  <c:v>29.973507378860127</c:v>
                </c:pt>
                <c:pt idx="3891">
                  <c:v>29.965788439670515</c:v>
                </c:pt>
                <c:pt idx="3892">
                  <c:v>29.932528384682424</c:v>
                </c:pt>
                <c:pt idx="3893">
                  <c:v>34.61580947460368</c:v>
                </c:pt>
                <c:pt idx="3894">
                  <c:v>34.622065158978927</c:v>
                </c:pt>
                <c:pt idx="3895">
                  <c:v>40.374727291229554</c:v>
                </c:pt>
                <c:pt idx="3896">
                  <c:v>42.512244675887544</c:v>
                </c:pt>
                <c:pt idx="3897">
                  <c:v>39.326987045322333</c:v>
                </c:pt>
                <c:pt idx="3898">
                  <c:v>39.340849641449793</c:v>
                </c:pt>
                <c:pt idx="3899">
                  <c:v>39.335535746986267</c:v>
                </c:pt>
                <c:pt idx="3900">
                  <c:v>41.54123310378116</c:v>
                </c:pt>
                <c:pt idx="3901">
                  <c:v>41.332154730671824</c:v>
                </c:pt>
                <c:pt idx="3902">
                  <c:v>41.761395838315678</c:v>
                </c:pt>
                <c:pt idx="3903">
                  <c:v>39.325271216774439</c:v>
                </c:pt>
                <c:pt idx="3904">
                  <c:v>39.326216756125753</c:v>
                </c:pt>
                <c:pt idx="3905">
                  <c:v>34.664729825997256</c:v>
                </c:pt>
                <c:pt idx="3906">
                  <c:v>38.590915230521169</c:v>
                </c:pt>
                <c:pt idx="3907">
                  <c:v>38.595061571771318</c:v>
                </c:pt>
                <c:pt idx="3908">
                  <c:v>37.640150355735742</c:v>
                </c:pt>
                <c:pt idx="3909">
                  <c:v>37.427644456779475</c:v>
                </c:pt>
                <c:pt idx="3910">
                  <c:v>32.760700818031651</c:v>
                </c:pt>
                <c:pt idx="3911">
                  <c:v>32.33422842166339</c:v>
                </c:pt>
                <c:pt idx="3912">
                  <c:v>31.798186332238416</c:v>
                </c:pt>
                <c:pt idx="3913">
                  <c:v>30.725692732063557</c:v>
                </c:pt>
                <c:pt idx="3914">
                  <c:v>30.296007802159494</c:v>
                </c:pt>
                <c:pt idx="3915">
                  <c:v>29.966671559163363</c:v>
                </c:pt>
                <c:pt idx="3916">
                  <c:v>29.964812215209427</c:v>
                </c:pt>
                <c:pt idx="3917">
                  <c:v>34.609249881905306</c:v>
                </c:pt>
                <c:pt idx="3918">
                  <c:v>34.610851157386591</c:v>
                </c:pt>
                <c:pt idx="3919">
                  <c:v>39.277740699043427</c:v>
                </c:pt>
                <c:pt idx="3920">
                  <c:v>39.289658427680912</c:v>
                </c:pt>
                <c:pt idx="3921">
                  <c:v>40.900642860275966</c:v>
                </c:pt>
                <c:pt idx="3922">
                  <c:v>39.320097162562462</c:v>
                </c:pt>
                <c:pt idx="3923">
                  <c:v>39.334923777549925</c:v>
                </c:pt>
                <c:pt idx="3924">
                  <c:v>39.340965587400341</c:v>
                </c:pt>
                <c:pt idx="3925">
                  <c:v>39.345925703539216</c:v>
                </c:pt>
                <c:pt idx="3926">
                  <c:v>39.34847989639551</c:v>
                </c:pt>
                <c:pt idx="3927">
                  <c:v>39.348383949465429</c:v>
                </c:pt>
                <c:pt idx="3928">
                  <c:v>39.350479414557327</c:v>
                </c:pt>
                <c:pt idx="3929">
                  <c:v>34.679755680961982</c:v>
                </c:pt>
                <c:pt idx="3930">
                  <c:v>34.685081453187429</c:v>
                </c:pt>
                <c:pt idx="3931">
                  <c:v>36.667444690103103</c:v>
                </c:pt>
                <c:pt idx="3932">
                  <c:v>34.622847397990867</c:v>
                </c:pt>
                <c:pt idx="3933">
                  <c:v>34.619660511000667</c:v>
                </c:pt>
                <c:pt idx="3934">
                  <c:v>29.956006514879437</c:v>
                </c:pt>
                <c:pt idx="3935">
                  <c:v>29.959502247858065</c:v>
                </c:pt>
                <c:pt idx="3936">
                  <c:v>29.958422336230253</c:v>
                </c:pt>
                <c:pt idx="3937">
                  <c:v>29.955452107291631</c:v>
                </c:pt>
                <c:pt idx="3938">
                  <c:v>29.955408322685226</c:v>
                </c:pt>
                <c:pt idx="3939">
                  <c:v>29.955610612388863</c:v>
                </c:pt>
                <c:pt idx="3940">
                  <c:v>29.951661143192851</c:v>
                </c:pt>
                <c:pt idx="3941">
                  <c:v>34.611760440824654</c:v>
                </c:pt>
                <c:pt idx="3942">
                  <c:v>34.612597668554599</c:v>
                </c:pt>
                <c:pt idx="3943">
                  <c:v>39.274907697919168</c:v>
                </c:pt>
                <c:pt idx="3944">
                  <c:v>39.28270224662807</c:v>
                </c:pt>
                <c:pt idx="3945">
                  <c:v>39.28658546965557</c:v>
                </c:pt>
                <c:pt idx="3946">
                  <c:v>39.286803930988413</c:v>
                </c:pt>
                <c:pt idx="3947">
                  <c:v>39.276930217362974</c:v>
                </c:pt>
                <c:pt idx="3948">
                  <c:v>39.275495639920585</c:v>
                </c:pt>
                <c:pt idx="3949">
                  <c:v>39.278714094538174</c:v>
                </c:pt>
                <c:pt idx="3950">
                  <c:v>40.04749984503264</c:v>
                </c:pt>
                <c:pt idx="3951">
                  <c:v>40.587581357123149</c:v>
                </c:pt>
                <c:pt idx="3952">
                  <c:v>42.828505914387804</c:v>
                </c:pt>
                <c:pt idx="3953">
                  <c:v>38.373275612787168</c:v>
                </c:pt>
                <c:pt idx="3954">
                  <c:v>36.350505647662423</c:v>
                </c:pt>
                <c:pt idx="3955">
                  <c:v>36.030852328959178</c:v>
                </c:pt>
                <c:pt idx="3956">
                  <c:v>35.59889228324208</c:v>
                </c:pt>
                <c:pt idx="3957">
                  <c:v>34.632263024595112</c:v>
                </c:pt>
                <c:pt idx="3958">
                  <c:v>29.963044346133778</c:v>
                </c:pt>
                <c:pt idx="3959">
                  <c:v>29.95665661226905</c:v>
                </c:pt>
                <c:pt idx="3960">
                  <c:v>29.950676359908059</c:v>
                </c:pt>
                <c:pt idx="3961">
                  <c:v>29.946630674241941</c:v>
                </c:pt>
                <c:pt idx="3962">
                  <c:v>29.945661141758961</c:v>
                </c:pt>
                <c:pt idx="3963">
                  <c:v>29.940743200755509</c:v>
                </c:pt>
                <c:pt idx="3964">
                  <c:v>29.94118572792792</c:v>
                </c:pt>
                <c:pt idx="3965">
                  <c:v>34.606734880880992</c:v>
                </c:pt>
                <c:pt idx="3966">
                  <c:v>34.605644465489789</c:v>
                </c:pt>
                <c:pt idx="3967">
                  <c:v>39.279645514579741</c:v>
                </c:pt>
                <c:pt idx="3968">
                  <c:v>39.288988751714086</c:v>
                </c:pt>
                <c:pt idx="3969">
                  <c:v>39.723866704459802</c:v>
                </c:pt>
                <c:pt idx="3970">
                  <c:v>40.690978750611755</c:v>
                </c:pt>
                <c:pt idx="3971">
                  <c:v>42.071760731464913</c:v>
                </c:pt>
                <c:pt idx="3972">
                  <c:v>43.247742770463155</c:v>
                </c:pt>
                <c:pt idx="3973">
                  <c:v>39.324585809383841</c:v>
                </c:pt>
                <c:pt idx="3974">
                  <c:v>39.324795400197239</c:v>
                </c:pt>
                <c:pt idx="3975">
                  <c:v>39.325893612218145</c:v>
                </c:pt>
                <c:pt idx="3976">
                  <c:v>39.327081391808044</c:v>
                </c:pt>
                <c:pt idx="3977">
                  <c:v>37.943068918403654</c:v>
                </c:pt>
                <c:pt idx="3978">
                  <c:v>36.87865738812723</c:v>
                </c:pt>
                <c:pt idx="3979">
                  <c:v>35.275617010718143</c:v>
                </c:pt>
                <c:pt idx="3980">
                  <c:v>34.632760889398803</c:v>
                </c:pt>
                <c:pt idx="3981">
                  <c:v>34.62092599568701</c:v>
                </c:pt>
                <c:pt idx="3982">
                  <c:v>29.957378011023664</c:v>
                </c:pt>
                <c:pt idx="3983">
                  <c:v>29.952229369469848</c:v>
                </c:pt>
                <c:pt idx="3984">
                  <c:v>29.950479199247241</c:v>
                </c:pt>
                <c:pt idx="3985">
                  <c:v>29.949714748057108</c:v>
                </c:pt>
                <c:pt idx="3986">
                  <c:v>29.946191691024818</c:v>
                </c:pt>
                <c:pt idx="3987">
                  <c:v>29.948361219946204</c:v>
                </c:pt>
                <c:pt idx="3988">
                  <c:v>29.945473897206988</c:v>
                </c:pt>
                <c:pt idx="3989">
                  <c:v>34.606178442990192</c:v>
                </c:pt>
                <c:pt idx="3990">
                  <c:v>34.611290890092725</c:v>
                </c:pt>
                <c:pt idx="3991">
                  <c:v>39.274932286492088</c:v>
                </c:pt>
                <c:pt idx="3992">
                  <c:v>39.279109629551542</c:v>
                </c:pt>
                <c:pt idx="3993">
                  <c:v>39.285938249807707</c:v>
                </c:pt>
                <c:pt idx="3994">
                  <c:v>40.797932862187601</c:v>
                </c:pt>
                <c:pt idx="3995">
                  <c:v>42.917507874830108</c:v>
                </c:pt>
                <c:pt idx="3996">
                  <c:v>42.604075894000339</c:v>
                </c:pt>
                <c:pt idx="3997">
                  <c:v>39.320544026208282</c:v>
                </c:pt>
                <c:pt idx="3998">
                  <c:v>42.599418192671244</c:v>
                </c:pt>
                <c:pt idx="3999">
                  <c:v>39.720496575507383</c:v>
                </c:pt>
                <c:pt idx="4000">
                  <c:v>39.289166625761041</c:v>
                </c:pt>
                <c:pt idx="4001">
                  <c:v>34.625128156837093</c:v>
                </c:pt>
                <c:pt idx="4002">
                  <c:v>34.617973201087331</c:v>
                </c:pt>
                <c:pt idx="4003">
                  <c:v>34.616833846409044</c:v>
                </c:pt>
                <c:pt idx="4004">
                  <c:v>34.613910650828814</c:v>
                </c:pt>
                <c:pt idx="4005">
                  <c:v>34.607146928336881</c:v>
                </c:pt>
                <c:pt idx="4006">
                  <c:v>29.94412964015417</c:v>
                </c:pt>
                <c:pt idx="4007">
                  <c:v>29.94412964015417</c:v>
                </c:pt>
                <c:pt idx="4008">
                  <c:v>29.946630674241941</c:v>
                </c:pt>
                <c:pt idx="4009">
                  <c:v>29.945099408162058</c:v>
                </c:pt>
                <c:pt idx="4010">
                  <c:v>29.949273454895387</c:v>
                </c:pt>
                <c:pt idx="4011">
                  <c:v>29.944475479257665</c:v>
                </c:pt>
                <c:pt idx="4012">
                  <c:v>29.944499310303083</c:v>
                </c:pt>
                <c:pt idx="4013">
                  <c:v>34.599565358476042</c:v>
                </c:pt>
                <c:pt idx="4014">
                  <c:v>34.602871887689524</c:v>
                </c:pt>
                <c:pt idx="4015">
                  <c:v>39.271718501231241</c:v>
                </c:pt>
                <c:pt idx="4016">
                  <c:v>39.283150389179049</c:v>
                </c:pt>
                <c:pt idx="4017">
                  <c:v>39.289331250248019</c:v>
                </c:pt>
                <c:pt idx="4018">
                  <c:v>39.295023820722832</c:v>
                </c:pt>
                <c:pt idx="4019">
                  <c:v>40.69390961213395</c:v>
                </c:pt>
                <c:pt idx="4020">
                  <c:v>42.502080802383148</c:v>
                </c:pt>
                <c:pt idx="4021">
                  <c:v>39.325127628203674</c:v>
                </c:pt>
                <c:pt idx="4022">
                  <c:v>39.332173992016244</c:v>
                </c:pt>
                <c:pt idx="4023">
                  <c:v>39.335197091515248</c:v>
                </c:pt>
                <c:pt idx="4024">
                  <c:v>39.339714449149703</c:v>
                </c:pt>
                <c:pt idx="4025">
                  <c:v>34.677018035730157</c:v>
                </c:pt>
                <c:pt idx="4026">
                  <c:v>34.674207232216482</c:v>
                </c:pt>
                <c:pt idx="4027">
                  <c:v>34.66546833693593</c:v>
                </c:pt>
                <c:pt idx="4028">
                  <c:v>38.066362769628221</c:v>
                </c:pt>
                <c:pt idx="4029">
                  <c:v>35.496987510826102</c:v>
                </c:pt>
                <c:pt idx="4030">
                  <c:v>30.619867284954854</c:v>
                </c:pt>
                <c:pt idx="4031">
                  <c:v>29.971820461973305</c:v>
                </c:pt>
                <c:pt idx="4032">
                  <c:v>29.959718346135933</c:v>
                </c:pt>
                <c:pt idx="4033">
                  <c:v>29.953877426062434</c:v>
                </c:pt>
                <c:pt idx="4034">
                  <c:v>29.944787314348581</c:v>
                </c:pt>
                <c:pt idx="4035">
                  <c:v>29.940142256494859</c:v>
                </c:pt>
                <c:pt idx="4036">
                  <c:v>29.941683665601914</c:v>
                </c:pt>
                <c:pt idx="4037">
                  <c:v>34.600381409582361</c:v>
                </c:pt>
                <c:pt idx="4038">
                  <c:v>34.60215545796585</c:v>
                </c:pt>
                <c:pt idx="4039">
                  <c:v>39.26796654403298</c:v>
                </c:pt>
                <c:pt idx="4040">
                  <c:v>39.271671607712939</c:v>
                </c:pt>
                <c:pt idx="4041">
                  <c:v>39.279927127568087</c:v>
                </c:pt>
                <c:pt idx="4042">
                  <c:v>39.832853492195376</c:v>
                </c:pt>
                <c:pt idx="4043">
                  <c:v>41.226272389856803</c:v>
                </c:pt>
                <c:pt idx="4044">
                  <c:v>42.824798696644883</c:v>
                </c:pt>
                <c:pt idx="4045">
                  <c:v>42.82974165347003</c:v>
                </c:pt>
                <c:pt idx="4046">
                  <c:v>43.247742770463155</c:v>
                </c:pt>
                <c:pt idx="4047">
                  <c:v>41.332154730671824</c:v>
                </c:pt>
                <c:pt idx="4048">
                  <c:v>41.758714923144197</c:v>
                </c:pt>
                <c:pt idx="4049">
                  <c:v>37.414744961222212</c:v>
                </c:pt>
                <c:pt idx="4050">
                  <c:v>36.45407708346395</c:v>
                </c:pt>
                <c:pt idx="4051">
                  <c:v>35.276398473845049</c:v>
                </c:pt>
                <c:pt idx="4052">
                  <c:v>35.38617662039929</c:v>
                </c:pt>
                <c:pt idx="4053">
                  <c:v>34.632039806716058</c:v>
                </c:pt>
                <c:pt idx="4054">
                  <c:v>29.966011719693817</c:v>
                </c:pt>
                <c:pt idx="4055">
                  <c:v>29.959833690329333</c:v>
                </c:pt>
                <c:pt idx="4056">
                  <c:v>29.952429080115831</c:v>
                </c:pt>
                <c:pt idx="4057">
                  <c:v>29.949567699587156</c:v>
                </c:pt>
                <c:pt idx="4058">
                  <c:v>29.948936190597465</c:v>
                </c:pt>
                <c:pt idx="4059">
                  <c:v>29.949325469284812</c:v>
                </c:pt>
                <c:pt idx="4060">
                  <c:v>29.949959492472914</c:v>
                </c:pt>
                <c:pt idx="4061">
                  <c:v>34.607583825080923</c:v>
                </c:pt>
                <c:pt idx="4062">
                  <c:v>34.610074931381142</c:v>
                </c:pt>
                <c:pt idx="4063">
                  <c:v>39.27743652130227</c:v>
                </c:pt>
                <c:pt idx="4064">
                  <c:v>39.285498548191292</c:v>
                </c:pt>
                <c:pt idx="4065">
                  <c:v>39.289658427680912</c:v>
                </c:pt>
                <c:pt idx="4066">
                  <c:v>39.615371332392414</c:v>
                </c:pt>
                <c:pt idx="4067">
                  <c:v>41.328321542702767</c:v>
                </c:pt>
                <c:pt idx="4068">
                  <c:v>42.92259569388284</c:v>
                </c:pt>
                <c:pt idx="4069">
                  <c:v>39.325735206664575</c:v>
                </c:pt>
                <c:pt idx="4070">
                  <c:v>39.331983338595172</c:v>
                </c:pt>
                <c:pt idx="4071">
                  <c:v>39.335346210616116</c:v>
                </c:pt>
                <c:pt idx="4072">
                  <c:v>39.331683457631726</c:v>
                </c:pt>
                <c:pt idx="4073">
                  <c:v>34.671972019172586</c:v>
                </c:pt>
                <c:pt idx="4074">
                  <c:v>34.667427412384789</c:v>
                </c:pt>
                <c:pt idx="4075">
                  <c:v>37.114741436029973</c:v>
                </c:pt>
                <c:pt idx="4076">
                  <c:v>34.634627239676249</c:v>
                </c:pt>
                <c:pt idx="4077">
                  <c:v>35.180098833112559</c:v>
                </c:pt>
                <c:pt idx="4078">
                  <c:v>29.968609481706174</c:v>
                </c:pt>
                <c:pt idx="4079">
                  <c:v>29.96371281951836</c:v>
                </c:pt>
                <c:pt idx="4080">
                  <c:v>29.958456415745022</c:v>
                </c:pt>
                <c:pt idx="4081">
                  <c:v>29.957207676372853</c:v>
                </c:pt>
                <c:pt idx="4082">
                  <c:v>29.952401958715569</c:v>
                </c:pt>
                <c:pt idx="4083">
                  <c:v>29.949720749967586</c:v>
                </c:pt>
                <c:pt idx="4084">
                  <c:v>29.949235313966813</c:v>
                </c:pt>
                <c:pt idx="4085">
                  <c:v>34.609294109961589</c:v>
                </c:pt>
                <c:pt idx="4086">
                  <c:v>34.609294109961589</c:v>
                </c:pt>
                <c:pt idx="4087">
                  <c:v>39.275394106787985</c:v>
                </c:pt>
                <c:pt idx="4088">
                  <c:v>39.280395181553487</c:v>
                </c:pt>
                <c:pt idx="4089">
                  <c:v>39.281442915548176</c:v>
                </c:pt>
                <c:pt idx="4090">
                  <c:v>39.28730027448146</c:v>
                </c:pt>
                <c:pt idx="4091">
                  <c:v>39.299239173284668</c:v>
                </c:pt>
                <c:pt idx="4092">
                  <c:v>40.595382640808133</c:v>
                </c:pt>
                <c:pt idx="4093">
                  <c:v>41.238779872519913</c:v>
                </c:pt>
                <c:pt idx="4094">
                  <c:v>41.238779872519913</c:v>
                </c:pt>
                <c:pt idx="4095">
                  <c:v>42.633186503013846</c:v>
                </c:pt>
                <c:pt idx="4096">
                  <c:v>42.526925818012849</c:v>
                </c:pt>
                <c:pt idx="4097">
                  <c:v>37.007222318595637</c:v>
                </c:pt>
                <c:pt idx="4098">
                  <c:v>35.936939465686748</c:v>
                </c:pt>
                <c:pt idx="4099">
                  <c:v>34.857027360647827</c:v>
                </c:pt>
                <c:pt idx="4100">
                  <c:v>34.629726160080054</c:v>
                </c:pt>
                <c:pt idx="4101">
                  <c:v>34.626262864948828</c:v>
                </c:pt>
                <c:pt idx="4102">
                  <c:v>29.959154288923141</c:v>
                </c:pt>
                <c:pt idx="4103">
                  <c:v>29.957202438668688</c:v>
                </c:pt>
                <c:pt idx="4104">
                  <c:v>29.951892729365252</c:v>
                </c:pt>
                <c:pt idx="4105">
                  <c:v>29.948342949155894</c:v>
                </c:pt>
                <c:pt idx="4106">
                  <c:v>29.94103982808949</c:v>
                </c:pt>
                <c:pt idx="4107">
                  <c:v>29.933201239396215</c:v>
                </c:pt>
                <c:pt idx="4108">
                  <c:v>29.925404607557635</c:v>
                </c:pt>
                <c:pt idx="4109">
                  <c:v>34.582747850095643</c:v>
                </c:pt>
                <c:pt idx="4110">
                  <c:v>34.588301805918</c:v>
                </c:pt>
                <c:pt idx="4111">
                  <c:v>39.263919018285023</c:v>
                </c:pt>
                <c:pt idx="4112">
                  <c:v>39.268823802813785</c:v>
                </c:pt>
                <c:pt idx="4113">
                  <c:v>39.276269659140624</c:v>
                </c:pt>
                <c:pt idx="4114">
                  <c:v>39.283489288495808</c:v>
                </c:pt>
                <c:pt idx="4115">
                  <c:v>39.285504739554078</c:v>
                </c:pt>
                <c:pt idx="4116">
                  <c:v>39.29435688927331</c:v>
                </c:pt>
                <c:pt idx="4117">
                  <c:v>40.163294887311089</c:v>
                </c:pt>
                <c:pt idx="4118">
                  <c:v>39.326349928632105</c:v>
                </c:pt>
                <c:pt idx="4119">
                  <c:v>39.329316799960559</c:v>
                </c:pt>
                <c:pt idx="4120">
                  <c:v>39.330255759796209</c:v>
                </c:pt>
                <c:pt idx="4121">
                  <c:v>34.667381987043242</c:v>
                </c:pt>
                <c:pt idx="4122">
                  <c:v>38.488251558994833</c:v>
                </c:pt>
                <c:pt idx="4123">
                  <c:v>36.891928040738961</c:v>
                </c:pt>
                <c:pt idx="4124">
                  <c:v>35.28382238389699</c:v>
                </c:pt>
                <c:pt idx="4125">
                  <c:v>34.631134036287982</c:v>
                </c:pt>
                <c:pt idx="4126">
                  <c:v>29.964993543106338</c:v>
                </c:pt>
                <c:pt idx="4127">
                  <c:v>29.964565022666701</c:v>
                </c:pt>
                <c:pt idx="4128">
                  <c:v>29.948754319871412</c:v>
                </c:pt>
                <c:pt idx="4129">
                  <c:v>29.95952391168364</c:v>
                </c:pt>
                <c:pt idx="4130">
                  <c:v>29.939610372105797</c:v>
                </c:pt>
                <c:pt idx="4131">
                  <c:v>29.943039280132218</c:v>
                </c:pt>
                <c:pt idx="4132">
                  <c:v>29.932693989909176</c:v>
                </c:pt>
                <c:pt idx="4133">
                  <c:v>34.585959095805421</c:v>
                </c:pt>
                <c:pt idx="4134">
                  <c:v>34.586544772712912</c:v>
                </c:pt>
                <c:pt idx="4135">
                  <c:v>39.276516768686648</c:v>
                </c:pt>
                <c:pt idx="4136">
                  <c:v>39.288954888939351</c:v>
                </c:pt>
                <c:pt idx="4137">
                  <c:v>39.622210299017482</c:v>
                </c:pt>
                <c:pt idx="4138">
                  <c:v>41.548698204888623</c:v>
                </c:pt>
                <c:pt idx="4139">
                  <c:v>43.357155882555311</c:v>
                </c:pt>
                <c:pt idx="4140">
                  <c:v>39.339500754482209</c:v>
                </c:pt>
                <c:pt idx="4141">
                  <c:v>39.345611842107324</c:v>
                </c:pt>
                <c:pt idx="4142">
                  <c:v>39.350168359661559</c:v>
                </c:pt>
                <c:pt idx="4143">
                  <c:v>39.345801750109473</c:v>
                </c:pt>
                <c:pt idx="4144">
                  <c:v>39.342080903733915</c:v>
                </c:pt>
                <c:pt idx="4145">
                  <c:v>34.674187147007977</c:v>
                </c:pt>
                <c:pt idx="4146">
                  <c:v>34.673061112829551</c:v>
                </c:pt>
                <c:pt idx="4147">
                  <c:v>34.667694120960398</c:v>
                </c:pt>
                <c:pt idx="4148">
                  <c:v>37.209593673471957</c:v>
                </c:pt>
                <c:pt idx="4149">
                  <c:v>35.605037808777432</c:v>
                </c:pt>
                <c:pt idx="4150">
                  <c:v>29.973507378860127</c:v>
                </c:pt>
                <c:pt idx="4151">
                  <c:v>29.970123615649026</c:v>
                </c:pt>
                <c:pt idx="4152">
                  <c:v>29.957129249095487</c:v>
                </c:pt>
                <c:pt idx="4153">
                  <c:v>29.961779642313392</c:v>
                </c:pt>
                <c:pt idx="4154">
                  <c:v>29.950240402250603</c:v>
                </c:pt>
                <c:pt idx="4155">
                  <c:v>29.946757069894637</c:v>
                </c:pt>
                <c:pt idx="4156">
                  <c:v>29.943797143748203</c:v>
                </c:pt>
                <c:pt idx="4157">
                  <c:v>34.601226294976655</c:v>
                </c:pt>
                <c:pt idx="4158">
                  <c:v>34.60021465304483</c:v>
                </c:pt>
                <c:pt idx="4159">
                  <c:v>39.263244318453481</c:v>
                </c:pt>
                <c:pt idx="4160">
                  <c:v>39.276083582563949</c:v>
                </c:pt>
                <c:pt idx="4161">
                  <c:v>39.282482173455712</c:v>
                </c:pt>
                <c:pt idx="4162">
                  <c:v>39.288770086968896</c:v>
                </c:pt>
                <c:pt idx="4163">
                  <c:v>39.621588572968903</c:v>
                </c:pt>
                <c:pt idx="4164">
                  <c:v>40.809626076698876</c:v>
                </c:pt>
                <c:pt idx="4165">
                  <c:v>39.946212509384424</c:v>
                </c:pt>
                <c:pt idx="4166">
                  <c:v>41.021432334580496</c:v>
                </c:pt>
                <c:pt idx="4167">
                  <c:v>41.132535901873361</c:v>
                </c:pt>
                <c:pt idx="4168">
                  <c:v>42.310386464793474</c:v>
                </c:pt>
                <c:pt idx="4169">
                  <c:v>38.708971088128337</c:v>
                </c:pt>
                <c:pt idx="4170">
                  <c:v>36.366707589245493</c:v>
                </c:pt>
                <c:pt idx="4171">
                  <c:v>35.179370809715081</c:v>
                </c:pt>
                <c:pt idx="4172">
                  <c:v>34.627886195920162</c:v>
                </c:pt>
                <c:pt idx="4173">
                  <c:v>34.621014105828166</c:v>
                </c:pt>
                <c:pt idx="4174">
                  <c:v>29.954410837993827</c:v>
                </c:pt>
                <c:pt idx="4175">
                  <c:v>29.946965137264424</c:v>
                </c:pt>
                <c:pt idx="4176">
                  <c:v>29.936315695042506</c:v>
                </c:pt>
                <c:pt idx="4177">
                  <c:v>29.930544522198833</c:v>
                </c:pt>
                <c:pt idx="4178">
                  <c:v>29.914280666392155</c:v>
                </c:pt>
                <c:pt idx="4179">
                  <c:v>29.91902572063546</c:v>
                </c:pt>
                <c:pt idx="4180">
                  <c:v>29.904964720146538</c:v>
                </c:pt>
                <c:pt idx="4181">
                  <c:v>34.580679775654566</c:v>
                </c:pt>
                <c:pt idx="4182">
                  <c:v>34.578226597123177</c:v>
                </c:pt>
                <c:pt idx="4183">
                  <c:v>39.263919018285023</c:v>
                </c:pt>
                <c:pt idx="4184">
                  <c:v>39.273905104072128</c:v>
                </c:pt>
                <c:pt idx="4185">
                  <c:v>39.284200826521385</c:v>
                </c:pt>
                <c:pt idx="4186">
                  <c:v>39.294772208792132</c:v>
                </c:pt>
                <c:pt idx="4187">
                  <c:v>40.593153701590907</c:v>
                </c:pt>
                <c:pt idx="4188">
                  <c:v>42.312816961402348</c:v>
                </c:pt>
                <c:pt idx="4189">
                  <c:v>39.331200757308771</c:v>
                </c:pt>
                <c:pt idx="4190">
                  <c:v>39.343183259403609</c:v>
                </c:pt>
                <c:pt idx="4191">
                  <c:v>39.345391325408563</c:v>
                </c:pt>
                <c:pt idx="4192">
                  <c:v>39.347882456832529</c:v>
                </c:pt>
                <c:pt idx="4193">
                  <c:v>34.68232168953022</c:v>
                </c:pt>
                <c:pt idx="4194">
                  <c:v>34.678043193695693</c:v>
                </c:pt>
                <c:pt idx="4195">
                  <c:v>34.66503606160888</c:v>
                </c:pt>
                <c:pt idx="4196">
                  <c:v>36.886951545891336</c:v>
                </c:pt>
                <c:pt idx="4197">
                  <c:v>34.635344678580161</c:v>
                </c:pt>
                <c:pt idx="4198">
                  <c:v>29.972050192848567</c:v>
                </c:pt>
                <c:pt idx="4199">
                  <c:v>29.960543198573827</c:v>
                </c:pt>
                <c:pt idx="4200">
                  <c:v>29.931317118514094</c:v>
                </c:pt>
                <c:pt idx="4201">
                  <c:v>29.934220955258706</c:v>
                </c:pt>
                <c:pt idx="4202">
                  <c:v>29.920658205907987</c:v>
                </c:pt>
                <c:pt idx="4203">
                  <c:v>29.92598009733495</c:v>
                </c:pt>
                <c:pt idx="4204">
                  <c:v>29.924789477620354</c:v>
                </c:pt>
                <c:pt idx="4205">
                  <c:v>34.585926685470689</c:v>
                </c:pt>
                <c:pt idx="4206">
                  <c:v>34.590966512753454</c:v>
                </c:pt>
                <c:pt idx="4207">
                  <c:v>39.266246364815615</c:v>
                </c:pt>
                <c:pt idx="4208">
                  <c:v>39.286038576757711</c:v>
                </c:pt>
                <c:pt idx="4209">
                  <c:v>39.405735845165687</c:v>
                </c:pt>
                <c:pt idx="4210">
                  <c:v>42.087640981439776</c:v>
                </c:pt>
                <c:pt idx="4211">
                  <c:v>43.573764167446626</c:v>
                </c:pt>
                <c:pt idx="4212">
                  <c:v>39.338815260112405</c:v>
                </c:pt>
                <c:pt idx="4213">
                  <c:v>39.345801750109473</c:v>
                </c:pt>
                <c:pt idx="4214">
                  <c:v>39.355532059174948</c:v>
                </c:pt>
                <c:pt idx="4215">
                  <c:v>39.358991849075615</c:v>
                </c:pt>
                <c:pt idx="4216">
                  <c:v>39.357193406595698</c:v>
                </c:pt>
                <c:pt idx="4217">
                  <c:v>34.694620581879249</c:v>
                </c:pt>
                <c:pt idx="4218">
                  <c:v>34.687476586423458</c:v>
                </c:pt>
                <c:pt idx="4219">
                  <c:v>34.677359754912146</c:v>
                </c:pt>
                <c:pt idx="4220">
                  <c:v>38.915822781069316</c:v>
                </c:pt>
                <c:pt idx="4221">
                  <c:v>37.643329954144313</c:v>
                </c:pt>
                <c:pt idx="4222">
                  <c:v>31.266787096831592</c:v>
                </c:pt>
                <c:pt idx="4223">
                  <c:v>29.975135905651044</c:v>
                </c:pt>
                <c:pt idx="4224">
                  <c:v>29.955748579885977</c:v>
                </c:pt>
                <c:pt idx="4225">
                  <c:v>29.951091242314071</c:v>
                </c:pt>
                <c:pt idx="4226">
                  <c:v>29.924611780923627</c:v>
                </c:pt>
                <c:pt idx="4227">
                  <c:v>29.918207099819934</c:v>
                </c:pt>
                <c:pt idx="4228">
                  <c:v>29.923821164580197</c:v>
                </c:pt>
                <c:pt idx="4229">
                  <c:v>34.58911351027956</c:v>
                </c:pt>
                <c:pt idx="4230">
                  <c:v>34.597416201644606</c:v>
                </c:pt>
                <c:pt idx="4231">
                  <c:v>39.279498715582733</c:v>
                </c:pt>
                <c:pt idx="4232">
                  <c:v>39.29491062807179</c:v>
                </c:pt>
                <c:pt idx="4233">
                  <c:v>41.8714850142945</c:v>
                </c:pt>
                <c:pt idx="4234">
                  <c:v>39.329625762371059</c:v>
                </c:pt>
                <c:pt idx="4235">
                  <c:v>39.336890370989131</c:v>
                </c:pt>
                <c:pt idx="4236">
                  <c:v>39.349414257255624</c:v>
                </c:pt>
                <c:pt idx="4237">
                  <c:v>39.357363488259232</c:v>
                </c:pt>
                <c:pt idx="4238">
                  <c:v>39.363050218188413</c:v>
                </c:pt>
                <c:pt idx="4239">
                  <c:v>39.367133926017978</c:v>
                </c:pt>
                <c:pt idx="4240">
                  <c:v>39.368009725489429</c:v>
                </c:pt>
                <c:pt idx="4241">
                  <c:v>34.702701418563066</c:v>
                </c:pt>
                <c:pt idx="4242">
                  <c:v>34.696656727193997</c:v>
                </c:pt>
                <c:pt idx="4243">
                  <c:v>34.683379972266408</c:v>
                </c:pt>
                <c:pt idx="4244">
                  <c:v>34.676127247214772</c:v>
                </c:pt>
                <c:pt idx="4245">
                  <c:v>34.669594156786303</c:v>
                </c:pt>
                <c:pt idx="4246">
                  <c:v>32.332505992348587</c:v>
                </c:pt>
                <c:pt idx="4247">
                  <c:v>29.973507378860127</c:v>
                </c:pt>
                <c:pt idx="4248">
                  <c:v>29.960336985428643</c:v>
                </c:pt>
                <c:pt idx="4249">
                  <c:v>29.944476360057532</c:v>
                </c:pt>
                <c:pt idx="4250">
                  <c:v>29.93974163555459</c:v>
                </c:pt>
                <c:pt idx="4251">
                  <c:v>29.934804816236813</c:v>
                </c:pt>
                <c:pt idx="4252">
                  <c:v>29.943730798163671</c:v>
                </c:pt>
                <c:pt idx="4253">
                  <c:v>34.601058685175403</c:v>
                </c:pt>
                <c:pt idx="4254">
                  <c:v>34.596122496772196</c:v>
                </c:pt>
                <c:pt idx="4255">
                  <c:v>39.286911451732166</c:v>
                </c:pt>
                <c:pt idx="4256">
                  <c:v>39.94192007447284</c:v>
                </c:pt>
                <c:pt idx="4257">
                  <c:v>41.337521194400075</c:v>
                </c:pt>
                <c:pt idx="4258">
                  <c:v>43.464123899582745</c:v>
                </c:pt>
                <c:pt idx="4259">
                  <c:v>39.338570341245472</c:v>
                </c:pt>
                <c:pt idx="4260">
                  <c:v>39.351127901244929</c:v>
                </c:pt>
                <c:pt idx="4261">
                  <c:v>39.354448048827003</c:v>
                </c:pt>
                <c:pt idx="4262">
                  <c:v>39.359199640886395</c:v>
                </c:pt>
                <c:pt idx="4263">
                  <c:v>39.363963472762762</c:v>
                </c:pt>
                <c:pt idx="4264">
                  <c:v>39.360896082201073</c:v>
                </c:pt>
                <c:pt idx="4265">
                  <c:v>34.685833193531877</c:v>
                </c:pt>
                <c:pt idx="4266">
                  <c:v>34.693866199694824</c:v>
                </c:pt>
                <c:pt idx="4267">
                  <c:v>34.68388874565575</c:v>
                </c:pt>
                <c:pt idx="4268">
                  <c:v>34.667521906864046</c:v>
                </c:pt>
                <c:pt idx="4269">
                  <c:v>38.903852204842394</c:v>
                </c:pt>
                <c:pt idx="4270">
                  <c:v>32.115001988253738</c:v>
                </c:pt>
                <c:pt idx="4271">
                  <c:v>32.855652875856151</c:v>
                </c:pt>
                <c:pt idx="4272">
                  <c:v>31.473366504714768</c:v>
                </c:pt>
                <c:pt idx="4273">
                  <c:v>29.961962688570914</c:v>
                </c:pt>
                <c:pt idx="4274">
                  <c:v>29.960184712410086</c:v>
                </c:pt>
                <c:pt idx="4275">
                  <c:v>29.938598061316636</c:v>
                </c:pt>
                <c:pt idx="4276">
                  <c:v>29.937687504793352</c:v>
                </c:pt>
                <c:pt idx="4277">
                  <c:v>34.596514042940292</c:v>
                </c:pt>
                <c:pt idx="4278">
                  <c:v>34.606207233684351</c:v>
                </c:pt>
                <c:pt idx="4279">
                  <c:v>39.272931896101753</c:v>
                </c:pt>
                <c:pt idx="4280">
                  <c:v>39.293547574172599</c:v>
                </c:pt>
                <c:pt idx="4281">
                  <c:v>41.547868749203317</c:v>
                </c:pt>
                <c:pt idx="4282">
                  <c:v>43.56328366603929</c:v>
                </c:pt>
                <c:pt idx="4283">
                  <c:v>39.333919891619473</c:v>
                </c:pt>
                <c:pt idx="4284">
                  <c:v>39.341795906100657</c:v>
                </c:pt>
                <c:pt idx="4285">
                  <c:v>39.356956398818838</c:v>
                </c:pt>
                <c:pt idx="4286">
                  <c:v>39.36619952726889</c:v>
                </c:pt>
                <c:pt idx="4287">
                  <c:v>39.372619156061241</c:v>
                </c:pt>
                <c:pt idx="4288">
                  <c:v>39.375205873233455</c:v>
                </c:pt>
                <c:pt idx="4289">
                  <c:v>34.711191991078309</c:v>
                </c:pt>
                <c:pt idx="4290">
                  <c:v>34.702642603300554</c:v>
                </c:pt>
                <c:pt idx="4291">
                  <c:v>34.689898032603288</c:v>
                </c:pt>
                <c:pt idx="4292">
                  <c:v>34.681069082698073</c:v>
                </c:pt>
                <c:pt idx="4293">
                  <c:v>34.669592788000976</c:v>
                </c:pt>
                <c:pt idx="4294">
                  <c:v>32.215252057139658</c:v>
                </c:pt>
                <c:pt idx="4295">
                  <c:v>30.93785134830626</c:v>
                </c:pt>
                <c:pt idx="4296">
                  <c:v>29.952702045082514</c:v>
                </c:pt>
                <c:pt idx="4297">
                  <c:v>29.973555047576525</c:v>
                </c:pt>
                <c:pt idx="4298">
                  <c:v>29.948010172940553</c:v>
                </c:pt>
                <c:pt idx="4299">
                  <c:v>29.938892499543819</c:v>
                </c:pt>
                <c:pt idx="4300">
                  <c:v>29.943200951966269</c:v>
                </c:pt>
                <c:pt idx="4301">
                  <c:v>34.605439740316129</c:v>
                </c:pt>
                <c:pt idx="4302">
                  <c:v>34.608777257934435</c:v>
                </c:pt>
                <c:pt idx="4303">
                  <c:v>39.290290814728976</c:v>
                </c:pt>
                <c:pt idx="4304">
                  <c:v>40.261825783929289</c:v>
                </c:pt>
                <c:pt idx="4305">
                  <c:v>42.81861999875278</c:v>
                </c:pt>
                <c:pt idx="4306">
                  <c:v>39.326047767752314</c:v>
                </c:pt>
                <c:pt idx="4307">
                  <c:v>39.341076825103137</c:v>
                </c:pt>
                <c:pt idx="4308">
                  <c:v>39.347419499122296</c:v>
                </c:pt>
                <c:pt idx="4309">
                  <c:v>39.363143001710363</c:v>
                </c:pt>
                <c:pt idx="4310">
                  <c:v>39.367183669086195</c:v>
                </c:pt>
                <c:pt idx="4311">
                  <c:v>39.374239416868427</c:v>
                </c:pt>
                <c:pt idx="4312">
                  <c:v>39.373743167139594</c:v>
                </c:pt>
                <c:pt idx="4313">
                  <c:v>34.709775485471859</c:v>
                </c:pt>
                <c:pt idx="4314">
                  <c:v>34.707537782776527</c:v>
                </c:pt>
                <c:pt idx="4315">
                  <c:v>34.701404634372444</c:v>
                </c:pt>
                <c:pt idx="4316">
                  <c:v>34.680476920845422</c:v>
                </c:pt>
                <c:pt idx="4317">
                  <c:v>34.668894863807232</c:v>
                </c:pt>
                <c:pt idx="4318">
                  <c:v>30.080138290629893</c:v>
                </c:pt>
                <c:pt idx="4319">
                  <c:v>29.962944133423296</c:v>
                </c:pt>
                <c:pt idx="4320">
                  <c:v>29.958939499799616</c:v>
                </c:pt>
                <c:pt idx="4321">
                  <c:v>29.962636681959616</c:v>
                </c:pt>
                <c:pt idx="4322">
                  <c:v>29.962850941935415</c:v>
                </c:pt>
                <c:pt idx="4323">
                  <c:v>29.959305920059762</c:v>
                </c:pt>
                <c:pt idx="4324">
                  <c:v>29.9552814929988</c:v>
                </c:pt>
                <c:pt idx="4325">
                  <c:v>34.617742006060645</c:v>
                </c:pt>
                <c:pt idx="4326">
                  <c:v>34.606467517168177</c:v>
                </c:pt>
                <c:pt idx="4327">
                  <c:v>39.290500017222662</c:v>
                </c:pt>
                <c:pt idx="4328">
                  <c:v>42.186876913510091</c:v>
                </c:pt>
                <c:pt idx="4329">
                  <c:v>39.329472745080594</c:v>
                </c:pt>
                <c:pt idx="4330">
                  <c:v>39.343593144759282</c:v>
                </c:pt>
                <c:pt idx="4331">
                  <c:v>39.353672302722039</c:v>
                </c:pt>
                <c:pt idx="4332">
                  <c:v>39.366141554620256</c:v>
                </c:pt>
                <c:pt idx="4333">
                  <c:v>39.379888417976332</c:v>
                </c:pt>
                <c:pt idx="4334">
                  <c:v>39.388517081303739</c:v>
                </c:pt>
                <c:pt idx="4335">
                  <c:v>39.389076137056584</c:v>
                </c:pt>
                <c:pt idx="4336">
                  <c:v>39.386949870176551</c:v>
                </c:pt>
                <c:pt idx="4337">
                  <c:v>34.72617969925637</c:v>
                </c:pt>
                <c:pt idx="4338">
                  <c:v>34.697308352276849</c:v>
                </c:pt>
                <c:pt idx="4339">
                  <c:v>34.681322002116715</c:v>
                </c:pt>
                <c:pt idx="4340">
                  <c:v>34.666558181939166</c:v>
                </c:pt>
                <c:pt idx="4341">
                  <c:v>37.827526119644098</c:v>
                </c:pt>
                <c:pt idx="4342">
                  <c:v>31.038992535036307</c:v>
                </c:pt>
                <c:pt idx="4343">
                  <c:v>29.966008737820847</c:v>
                </c:pt>
                <c:pt idx="4344">
                  <c:v>29.9563470066965</c:v>
                </c:pt>
                <c:pt idx="4345">
                  <c:v>29.950047012737596</c:v>
                </c:pt>
                <c:pt idx="4346">
                  <c:v>29.947768763969673</c:v>
                </c:pt>
                <c:pt idx="4347">
                  <c:v>29.949215805603707</c:v>
                </c:pt>
                <c:pt idx="4348">
                  <c:v>29.956418940193494</c:v>
                </c:pt>
                <c:pt idx="4349">
                  <c:v>34.628289515786314</c:v>
                </c:pt>
                <c:pt idx="4350">
                  <c:v>34.616614769894149</c:v>
                </c:pt>
                <c:pt idx="4351">
                  <c:v>39.724540731290148</c:v>
                </c:pt>
                <c:pt idx="4352">
                  <c:v>41.860370040237385</c:v>
                </c:pt>
                <c:pt idx="4353">
                  <c:v>39.32222005465249</c:v>
                </c:pt>
                <c:pt idx="4354">
                  <c:v>39.33611296105034</c:v>
                </c:pt>
                <c:pt idx="4355">
                  <c:v>39.347529474785198</c:v>
                </c:pt>
                <c:pt idx="4356">
                  <c:v>39.359192322697496</c:v>
                </c:pt>
                <c:pt idx="4357">
                  <c:v>39.369190675748108</c:v>
                </c:pt>
                <c:pt idx="4358">
                  <c:v>39.368275708947046</c:v>
                </c:pt>
                <c:pt idx="4359">
                  <c:v>39.355775817350555</c:v>
                </c:pt>
                <c:pt idx="4360">
                  <c:v>39.356956398818838</c:v>
                </c:pt>
                <c:pt idx="4361">
                  <c:v>34.6873459190627</c:v>
                </c:pt>
                <c:pt idx="4362">
                  <c:v>34.667600117033935</c:v>
                </c:pt>
                <c:pt idx="4363">
                  <c:v>37.939577040420481</c:v>
                </c:pt>
                <c:pt idx="4364">
                  <c:v>36.131031646291817</c:v>
                </c:pt>
                <c:pt idx="4365">
                  <c:v>34.628068337541386</c:v>
                </c:pt>
                <c:pt idx="4366">
                  <c:v>29.948337809105883</c:v>
                </c:pt>
                <c:pt idx="4367">
                  <c:v>29.950820570915287</c:v>
                </c:pt>
                <c:pt idx="4368">
                  <c:v>29.945608321209765</c:v>
                </c:pt>
                <c:pt idx="4369">
                  <c:v>29.953436611447202</c:v>
                </c:pt>
                <c:pt idx="4370">
                  <c:v>29.94333289128188</c:v>
                </c:pt>
                <c:pt idx="4371">
                  <c:v>29.93668180903288</c:v>
                </c:pt>
                <c:pt idx="4372">
                  <c:v>29.934291528089201</c:v>
                </c:pt>
                <c:pt idx="4373">
                  <c:v>34.593370583069564</c:v>
                </c:pt>
                <c:pt idx="4374">
                  <c:v>34.600042771993223</c:v>
                </c:pt>
                <c:pt idx="4375">
                  <c:v>39.286349934252925</c:v>
                </c:pt>
                <c:pt idx="4376">
                  <c:v>40.693323439737213</c:v>
                </c:pt>
                <c:pt idx="4377">
                  <c:v>43.448078103015689</c:v>
                </c:pt>
                <c:pt idx="4378">
                  <c:v>39.330916062293817</c:v>
                </c:pt>
                <c:pt idx="4379">
                  <c:v>39.342651773302144</c:v>
                </c:pt>
                <c:pt idx="4380">
                  <c:v>39.354496078100745</c:v>
                </c:pt>
                <c:pt idx="4381">
                  <c:v>39.363655630725404</c:v>
                </c:pt>
                <c:pt idx="4382">
                  <c:v>39.368741070175318</c:v>
                </c:pt>
                <c:pt idx="4383">
                  <c:v>39.355836221391108</c:v>
                </c:pt>
                <c:pt idx="4384">
                  <c:v>39.347529474785198</c:v>
                </c:pt>
                <c:pt idx="4385">
                  <c:v>34.680604263808505</c:v>
                </c:pt>
                <c:pt idx="4386">
                  <c:v>34.663707543787119</c:v>
                </c:pt>
                <c:pt idx="4387">
                  <c:v>34.658733838904517</c:v>
                </c:pt>
                <c:pt idx="4388">
                  <c:v>37.718782281314404</c:v>
                </c:pt>
                <c:pt idx="4389">
                  <c:v>35.488530789046521</c:v>
                </c:pt>
                <c:pt idx="4390">
                  <c:v>29.957610426107088</c:v>
                </c:pt>
                <c:pt idx="4391">
                  <c:v>29.958213471140049</c:v>
                </c:pt>
                <c:pt idx="4392">
                  <c:v>29.968152035954972</c:v>
                </c:pt>
                <c:pt idx="4393">
                  <c:v>29.960656226980632</c:v>
                </c:pt>
                <c:pt idx="4394">
                  <c:v>29.943886824612985</c:v>
                </c:pt>
                <c:pt idx="4395">
                  <c:v>29.934371631112452</c:v>
                </c:pt>
                <c:pt idx="4396">
                  <c:v>29.937417032788801</c:v>
                </c:pt>
                <c:pt idx="4397">
                  <c:v>34.592277133446103</c:v>
                </c:pt>
                <c:pt idx="4398">
                  <c:v>34.606117955211126</c:v>
                </c:pt>
                <c:pt idx="4399">
                  <c:v>39.287324606787884</c:v>
                </c:pt>
                <c:pt idx="4400">
                  <c:v>41.009283672130842</c:v>
                </c:pt>
                <c:pt idx="4401">
                  <c:v>43.133094043466961</c:v>
                </c:pt>
                <c:pt idx="4402">
                  <c:v>39.333042889349052</c:v>
                </c:pt>
                <c:pt idx="4403">
                  <c:v>39.334612383783458</c:v>
                </c:pt>
                <c:pt idx="4404">
                  <c:v>39.33856796009465</c:v>
                </c:pt>
                <c:pt idx="4405">
                  <c:v>39.351200984105255</c:v>
                </c:pt>
                <c:pt idx="4406">
                  <c:v>39.348321084086862</c:v>
                </c:pt>
                <c:pt idx="4407">
                  <c:v>39.362662566196683</c:v>
                </c:pt>
                <c:pt idx="4408">
                  <c:v>39.368729967276288</c:v>
                </c:pt>
                <c:pt idx="4409">
                  <c:v>34.696639675624979</c:v>
                </c:pt>
                <c:pt idx="4410">
                  <c:v>34.665658000645514</c:v>
                </c:pt>
                <c:pt idx="4411">
                  <c:v>34.660827201779576</c:v>
                </c:pt>
                <c:pt idx="4412">
                  <c:v>36.658244566031179</c:v>
                </c:pt>
                <c:pt idx="4413">
                  <c:v>34.952882056459003</c:v>
                </c:pt>
                <c:pt idx="4414">
                  <c:v>29.96448818849607</c:v>
                </c:pt>
                <c:pt idx="4415">
                  <c:v>29.95463774752756</c:v>
                </c:pt>
                <c:pt idx="4416">
                  <c:v>29.941901448758614</c:v>
                </c:pt>
                <c:pt idx="4417">
                  <c:v>29.950047012737596</c:v>
                </c:pt>
                <c:pt idx="4418">
                  <c:v>29.949853623245577</c:v>
                </c:pt>
                <c:pt idx="4419">
                  <c:v>29.95484133743372</c:v>
                </c:pt>
                <c:pt idx="4420">
                  <c:v>29.965113491748166</c:v>
                </c:pt>
                <c:pt idx="4421">
                  <c:v>34.620165682673836</c:v>
                </c:pt>
                <c:pt idx="4422">
                  <c:v>34.629877684686342</c:v>
                </c:pt>
                <c:pt idx="4423">
                  <c:v>39.291031019558361</c:v>
                </c:pt>
                <c:pt idx="4424">
                  <c:v>40.903867937539658</c:v>
                </c:pt>
                <c:pt idx="4425">
                  <c:v>43.5513059415497</c:v>
                </c:pt>
                <c:pt idx="4426">
                  <c:v>39.331243036045954</c:v>
                </c:pt>
                <c:pt idx="4427">
                  <c:v>39.342276955074787</c:v>
                </c:pt>
                <c:pt idx="4428">
                  <c:v>30.533024140785727</c:v>
                </c:pt>
                <c:pt idx="4429">
                  <c:v>39.361446893680373</c:v>
                </c:pt>
                <c:pt idx="4430">
                  <c:v>39.364006072334341</c:v>
                </c:pt>
                <c:pt idx="4431">
                  <c:v>39.342488534550974</c:v>
                </c:pt>
                <c:pt idx="4432">
                  <c:v>42.80626259676194</c:v>
                </c:pt>
                <c:pt idx="4433">
                  <c:v>35.272491160286215</c:v>
                </c:pt>
                <c:pt idx="4434">
                  <c:v>37.820752725329626</c:v>
                </c:pt>
                <c:pt idx="4435">
                  <c:v>36.655944535269761</c:v>
                </c:pt>
                <c:pt idx="4436">
                  <c:v>36.341729601244971</c:v>
                </c:pt>
                <c:pt idx="4437">
                  <c:v>35.379074742741238</c:v>
                </c:pt>
                <c:pt idx="4438">
                  <c:v>30.502947280655739</c:v>
                </c:pt>
                <c:pt idx="4439">
                  <c:v>29.968607570582062</c:v>
                </c:pt>
                <c:pt idx="4440">
                  <c:v>29.953645989873937</c:v>
                </c:pt>
                <c:pt idx="4441">
                  <c:v>29.960642106298234</c:v>
                </c:pt>
                <c:pt idx="4442">
                  <c:v>29.957922968996034</c:v>
                </c:pt>
                <c:pt idx="4443">
                  <c:v>29.961882388817415</c:v>
                </c:pt>
                <c:pt idx="4444">
                  <c:v>29.95929204534233</c:v>
                </c:pt>
                <c:pt idx="4445">
                  <c:v>34.616405002964548</c:v>
                </c:pt>
                <c:pt idx="4446">
                  <c:v>34.608650090871485</c:v>
                </c:pt>
                <c:pt idx="4447">
                  <c:v>39.291745210747266</c:v>
                </c:pt>
                <c:pt idx="4448">
                  <c:v>41.43360600545784</c:v>
                </c:pt>
                <c:pt idx="4449">
                  <c:v>42.814912779024681</c:v>
                </c:pt>
                <c:pt idx="4450">
                  <c:v>39.319371572941563</c:v>
                </c:pt>
                <c:pt idx="4451">
                  <c:v>30.517681303798682</c:v>
                </c:pt>
                <c:pt idx="4452">
                  <c:v>30.526739123224793</c:v>
                </c:pt>
                <c:pt idx="4453">
                  <c:v>39.35495802145698</c:v>
                </c:pt>
                <c:pt idx="4454">
                  <c:v>39.345132498753273</c:v>
                </c:pt>
                <c:pt idx="4455">
                  <c:v>30.531360459666626</c:v>
                </c:pt>
                <c:pt idx="4456">
                  <c:v>39.355354179100729</c:v>
                </c:pt>
                <c:pt idx="4457">
                  <c:v>34.6866553328111</c:v>
                </c:pt>
                <c:pt idx="4458">
                  <c:v>34.673529183687016</c:v>
                </c:pt>
                <c:pt idx="4459">
                  <c:v>36.230834208665293</c:v>
                </c:pt>
                <c:pt idx="4460">
                  <c:v>35.164082368643051</c:v>
                </c:pt>
                <c:pt idx="4461">
                  <c:v>34.625608846137318</c:v>
                </c:pt>
                <c:pt idx="4462">
                  <c:v>29.963564725194459</c:v>
                </c:pt>
                <c:pt idx="4463">
                  <c:v>29.962651796690452</c:v>
                </c:pt>
                <c:pt idx="4464">
                  <c:v>29.955508404291404</c:v>
                </c:pt>
                <c:pt idx="4465">
                  <c:v>29.961997360995557</c:v>
                </c:pt>
                <c:pt idx="4466">
                  <c:v>29.95749445025303</c:v>
                </c:pt>
                <c:pt idx="4467">
                  <c:v>29.961288076522059</c:v>
                </c:pt>
                <c:pt idx="4468">
                  <c:v>29.962427802048406</c:v>
                </c:pt>
                <c:pt idx="4469">
                  <c:v>34.621541008346526</c:v>
                </c:pt>
                <c:pt idx="4470">
                  <c:v>34.622191632222453</c:v>
                </c:pt>
                <c:pt idx="4471">
                  <c:v>39.288288296865439</c:v>
                </c:pt>
                <c:pt idx="4472">
                  <c:v>39.290808501106966</c:v>
                </c:pt>
                <c:pt idx="4473">
                  <c:v>41.533768002808984</c:v>
                </c:pt>
                <c:pt idx="4474">
                  <c:v>41.960351360488872</c:v>
                </c:pt>
                <c:pt idx="4475">
                  <c:v>43.014640496058682</c:v>
                </c:pt>
                <c:pt idx="4476">
                  <c:v>30.525814855936456</c:v>
                </c:pt>
                <c:pt idx="4477">
                  <c:v>39.344900688118102</c:v>
                </c:pt>
                <c:pt idx="4478">
                  <c:v>39.349556006171056</c:v>
                </c:pt>
                <c:pt idx="4479">
                  <c:v>39.353292607611408</c:v>
                </c:pt>
                <c:pt idx="4480">
                  <c:v>39.356143632615954</c:v>
                </c:pt>
                <c:pt idx="4481">
                  <c:v>34.690632335574314</c:v>
                </c:pt>
                <c:pt idx="4482">
                  <c:v>34.681227297133269</c:v>
                </c:pt>
                <c:pt idx="4483">
                  <c:v>34.674419585324593</c:v>
                </c:pt>
                <c:pt idx="4484">
                  <c:v>34.66503606160888</c:v>
                </c:pt>
                <c:pt idx="4485">
                  <c:v>38.691933528536048</c:v>
                </c:pt>
                <c:pt idx="4486">
                  <c:v>33.496607621989178</c:v>
                </c:pt>
                <c:pt idx="4487">
                  <c:v>30.940217055991592</c:v>
                </c:pt>
                <c:pt idx="4488">
                  <c:v>29.968996528796776</c:v>
                </c:pt>
                <c:pt idx="4489">
                  <c:v>29.958893494078783</c:v>
                </c:pt>
                <c:pt idx="4490">
                  <c:v>29.960553260808069</c:v>
                </c:pt>
                <c:pt idx="4491">
                  <c:v>29.950044945603402</c:v>
                </c:pt>
                <c:pt idx="4492">
                  <c:v>29.939120437685396</c:v>
                </c:pt>
                <c:pt idx="4493">
                  <c:v>34.591078774168146</c:v>
                </c:pt>
                <c:pt idx="4494">
                  <c:v>34.596974195200957</c:v>
                </c:pt>
                <c:pt idx="4495">
                  <c:v>39.272740899661827</c:v>
                </c:pt>
                <c:pt idx="4496">
                  <c:v>39.287435330509268</c:v>
                </c:pt>
                <c:pt idx="4497">
                  <c:v>39.619723396994338</c:v>
                </c:pt>
                <c:pt idx="4498">
                  <c:v>42.286311988858316</c:v>
                </c:pt>
                <c:pt idx="4499">
                  <c:v>43.554300373532037</c:v>
                </c:pt>
                <c:pt idx="4500">
                  <c:v>39.320277191599175</c:v>
                </c:pt>
                <c:pt idx="4501">
                  <c:v>39.324956664290944</c:v>
                </c:pt>
                <c:pt idx="4502">
                  <c:v>43.465582607557401</c:v>
                </c:pt>
                <c:pt idx="4503">
                  <c:v>42.299034379168035</c:v>
                </c:pt>
                <c:pt idx="4504">
                  <c:v>42.729775574700973</c:v>
                </c:pt>
                <c:pt idx="4505">
                  <c:v>36.247609620621368</c:v>
                </c:pt>
                <c:pt idx="4506">
                  <c:v>34.608858101822882</c:v>
                </c:pt>
                <c:pt idx="4507">
                  <c:v>34.605755088527197</c:v>
                </c:pt>
                <c:pt idx="4508">
                  <c:v>34.601119417199087</c:v>
                </c:pt>
                <c:pt idx="4509">
                  <c:v>34.598402950518945</c:v>
                </c:pt>
                <c:pt idx="4510">
                  <c:v>29.941611414318182</c:v>
                </c:pt>
                <c:pt idx="4511">
                  <c:v>29.936480379671131</c:v>
                </c:pt>
                <c:pt idx="4512">
                  <c:v>29.932311855974429</c:v>
                </c:pt>
                <c:pt idx="4513">
                  <c:v>29.92873554427047</c:v>
                </c:pt>
                <c:pt idx="4514">
                  <c:v>29.92524089572629</c:v>
                </c:pt>
                <c:pt idx="4515">
                  <c:v>29.926005015182337</c:v>
                </c:pt>
                <c:pt idx="4516">
                  <c:v>29.925388736023496</c:v>
                </c:pt>
                <c:pt idx="4517">
                  <c:v>34.586876429810793</c:v>
                </c:pt>
                <c:pt idx="4518">
                  <c:v>34.590357005754207</c:v>
                </c:pt>
                <c:pt idx="4519">
                  <c:v>39.256704103654499</c:v>
                </c:pt>
                <c:pt idx="4520">
                  <c:v>39.265197445767591</c:v>
                </c:pt>
                <c:pt idx="4521">
                  <c:v>39.276355040036911</c:v>
                </c:pt>
                <c:pt idx="4522">
                  <c:v>39.292101978285032</c:v>
                </c:pt>
                <c:pt idx="4523">
                  <c:v>40.481116675818157</c:v>
                </c:pt>
                <c:pt idx="4524">
                  <c:v>40.594825405927217</c:v>
                </c:pt>
                <c:pt idx="4525">
                  <c:v>41.772119498026811</c:v>
                </c:pt>
                <c:pt idx="4526">
                  <c:v>42.838391824731886</c:v>
                </c:pt>
                <c:pt idx="4527">
                  <c:v>43.475793559629679</c:v>
                </c:pt>
                <c:pt idx="4528">
                  <c:v>39.328488961025521</c:v>
                </c:pt>
                <c:pt idx="4529">
                  <c:v>38.814838227512446</c:v>
                </c:pt>
                <c:pt idx="4530">
                  <c:v>37.541269884808301</c:v>
                </c:pt>
                <c:pt idx="4531">
                  <c:v>35.395367306708252</c:v>
                </c:pt>
                <c:pt idx="4532">
                  <c:v>34.747362544421797</c:v>
                </c:pt>
                <c:pt idx="4533">
                  <c:v>34.622743320546334</c:v>
                </c:pt>
                <c:pt idx="4534">
                  <c:v>29.961022311560864</c:v>
                </c:pt>
                <c:pt idx="4535">
                  <c:v>29.958020987275184</c:v>
                </c:pt>
                <c:pt idx="4536">
                  <c:v>29.958420409885044</c:v>
                </c:pt>
                <c:pt idx="4537">
                  <c:v>29.950986762524952</c:v>
                </c:pt>
                <c:pt idx="4538">
                  <c:v>29.939531281826927</c:v>
                </c:pt>
                <c:pt idx="4539">
                  <c:v>29.929329931095836</c:v>
                </c:pt>
                <c:pt idx="4540">
                  <c:v>29.914993283720129</c:v>
                </c:pt>
                <c:pt idx="4541">
                  <c:v>34.574443942606713</c:v>
                </c:pt>
                <c:pt idx="4542">
                  <c:v>34.570985760862527</c:v>
                </c:pt>
                <c:pt idx="4543">
                  <c:v>39.262241928983123</c:v>
                </c:pt>
                <c:pt idx="4544">
                  <c:v>39.266071947147196</c:v>
                </c:pt>
                <c:pt idx="4545">
                  <c:v>39.279023305406412</c:v>
                </c:pt>
                <c:pt idx="4546">
                  <c:v>39.296139055076175</c:v>
                </c:pt>
                <c:pt idx="4547">
                  <c:v>41.130420407876059</c:v>
                </c:pt>
                <c:pt idx="4548">
                  <c:v>43.164040793050404</c:v>
                </c:pt>
                <c:pt idx="4549">
                  <c:v>39.328983720599439</c:v>
                </c:pt>
                <c:pt idx="4550">
                  <c:v>39.329137666637322</c:v>
                </c:pt>
                <c:pt idx="4551">
                  <c:v>39.334256061904505</c:v>
                </c:pt>
                <c:pt idx="4552">
                  <c:v>39.333118867421767</c:v>
                </c:pt>
                <c:pt idx="4553">
                  <c:v>34.666751257047849</c:v>
                </c:pt>
                <c:pt idx="4554">
                  <c:v>38.174909147644875</c:v>
                </c:pt>
                <c:pt idx="4555">
                  <c:v>37.004638433904709</c:v>
                </c:pt>
                <c:pt idx="4556">
                  <c:v>35.177550752172827</c:v>
                </c:pt>
                <c:pt idx="4557">
                  <c:v>34.962537685059104</c:v>
                </c:pt>
                <c:pt idx="4558">
                  <c:v>29.964730390078081</c:v>
                </c:pt>
                <c:pt idx="4559">
                  <c:v>29.96116183815214</c:v>
                </c:pt>
                <c:pt idx="4560">
                  <c:v>29.957621564754586</c:v>
                </c:pt>
                <c:pt idx="4561">
                  <c:v>29.956985512554283</c:v>
                </c:pt>
                <c:pt idx="4562">
                  <c:v>29.952027468216993</c:v>
                </c:pt>
                <c:pt idx="4563">
                  <c:v>29.946787367348932</c:v>
                </c:pt>
                <c:pt idx="4564">
                  <c:v>29.929179137659034</c:v>
                </c:pt>
                <c:pt idx="4565">
                  <c:v>34.577192980115981</c:v>
                </c:pt>
                <c:pt idx="4566">
                  <c:v>34.591728397132371</c:v>
                </c:pt>
                <c:pt idx="4567">
                  <c:v>39.272670055337059</c:v>
                </c:pt>
                <c:pt idx="4568">
                  <c:v>39.283995846327926</c:v>
                </c:pt>
                <c:pt idx="4569">
                  <c:v>39.290691532387363</c:v>
                </c:pt>
                <c:pt idx="4570">
                  <c:v>40.165962779064166</c:v>
                </c:pt>
                <c:pt idx="4571">
                  <c:v>41.777481327298148</c:v>
                </c:pt>
                <c:pt idx="4572">
                  <c:v>42.2063743099311</c:v>
                </c:pt>
                <c:pt idx="4573">
                  <c:v>42.73817484822758</c:v>
                </c:pt>
                <c:pt idx="4574">
                  <c:v>43.272634223152025</c:v>
                </c:pt>
                <c:pt idx="4575">
                  <c:v>39.328427827786811</c:v>
                </c:pt>
                <c:pt idx="4576">
                  <c:v>39.329512486814465</c:v>
                </c:pt>
                <c:pt idx="4577">
                  <c:v>37.313869463068336</c:v>
                </c:pt>
                <c:pt idx="4578">
                  <c:v>37.313869463068336</c:v>
                </c:pt>
                <c:pt idx="4579">
                  <c:v>36.354097852236556</c:v>
                </c:pt>
                <c:pt idx="4580">
                  <c:v>34.851205206252764</c:v>
                </c:pt>
                <c:pt idx="4581">
                  <c:v>34.639462254746377</c:v>
                </c:pt>
                <c:pt idx="4582">
                  <c:v>29.967498095869736</c:v>
                </c:pt>
                <c:pt idx="4583">
                  <c:v>29.954295471940409</c:v>
                </c:pt>
                <c:pt idx="4584">
                  <c:v>29.931943167693785</c:v>
                </c:pt>
                <c:pt idx="4585">
                  <c:v>29.926124354830371</c:v>
                </c:pt>
                <c:pt idx="4586">
                  <c:v>29.91227781694322</c:v>
                </c:pt>
                <c:pt idx="4587">
                  <c:v>29.932250735230451</c:v>
                </c:pt>
                <c:pt idx="4588">
                  <c:v>29.920742364894839</c:v>
                </c:pt>
                <c:pt idx="4589">
                  <c:v>34.585708347702578</c:v>
                </c:pt>
                <c:pt idx="4590">
                  <c:v>34.589437782206879</c:v>
                </c:pt>
                <c:pt idx="4591">
                  <c:v>39.264570278266866</c:v>
                </c:pt>
                <c:pt idx="4592">
                  <c:v>39.281839950097336</c:v>
                </c:pt>
                <c:pt idx="4593">
                  <c:v>39.293427786665127</c:v>
                </c:pt>
                <c:pt idx="4594">
                  <c:v>40.267493670696631</c:v>
                </c:pt>
                <c:pt idx="4595">
                  <c:v>39.295824059446872</c:v>
                </c:pt>
                <c:pt idx="4596">
                  <c:v>42.088633496802139</c:v>
                </c:pt>
                <c:pt idx="4597">
                  <c:v>39.325260384599325</c:v>
                </c:pt>
                <c:pt idx="4598">
                  <c:v>39.335015606441146</c:v>
                </c:pt>
                <c:pt idx="4599">
                  <c:v>39.335832596966021</c:v>
                </c:pt>
                <c:pt idx="4600">
                  <c:v>39.339846796246754</c:v>
                </c:pt>
                <c:pt idx="4601">
                  <c:v>34.675284700476205</c:v>
                </c:pt>
                <c:pt idx="4602">
                  <c:v>34.672733491393544</c:v>
                </c:pt>
                <c:pt idx="4603">
                  <c:v>34.666262292146115</c:v>
                </c:pt>
                <c:pt idx="4604">
                  <c:v>37.105806264322368</c:v>
                </c:pt>
                <c:pt idx="4605">
                  <c:v>34.63428240905138</c:v>
                </c:pt>
                <c:pt idx="4606">
                  <c:v>29.955359299797905</c:v>
                </c:pt>
                <c:pt idx="4607">
                  <c:v>29.957182673933609</c:v>
                </c:pt>
                <c:pt idx="4608">
                  <c:v>29.938555440521586</c:v>
                </c:pt>
                <c:pt idx="4609">
                  <c:v>29.923571896021809</c:v>
                </c:pt>
                <c:pt idx="4610">
                  <c:v>29.928249288416996</c:v>
                </c:pt>
                <c:pt idx="4611">
                  <c:v>29.940201746675157</c:v>
                </c:pt>
                <c:pt idx="4612">
                  <c:v>29.937230380505074</c:v>
                </c:pt>
                <c:pt idx="4613">
                  <c:v>34.59870524678103</c:v>
                </c:pt>
                <c:pt idx="4614">
                  <c:v>34.604918239668727</c:v>
                </c:pt>
                <c:pt idx="4615">
                  <c:v>39.27654727301735</c:v>
                </c:pt>
                <c:pt idx="4616">
                  <c:v>39.286511519787034</c:v>
                </c:pt>
                <c:pt idx="4617">
                  <c:v>39.512705148606798</c:v>
                </c:pt>
                <c:pt idx="4618">
                  <c:v>41.448765675109335</c:v>
                </c:pt>
                <c:pt idx="4619">
                  <c:v>42.93022741973644</c:v>
                </c:pt>
                <c:pt idx="4620">
                  <c:v>43.468500023104802</c:v>
                </c:pt>
                <c:pt idx="4621">
                  <c:v>39.328050772017065</c:v>
                </c:pt>
                <c:pt idx="4622">
                  <c:v>39.33670614269181</c:v>
                </c:pt>
                <c:pt idx="4623">
                  <c:v>39.344151048807809</c:v>
                </c:pt>
                <c:pt idx="4624">
                  <c:v>39.33654095301597</c:v>
                </c:pt>
                <c:pt idx="4625">
                  <c:v>34.677362593408006</c:v>
                </c:pt>
                <c:pt idx="4626">
                  <c:v>34.671928569873749</c:v>
                </c:pt>
                <c:pt idx="4627">
                  <c:v>34.661002912542145</c:v>
                </c:pt>
                <c:pt idx="4628">
                  <c:v>36.871192646476295</c:v>
                </c:pt>
                <c:pt idx="4629">
                  <c:v>35.809895810719297</c:v>
                </c:pt>
                <c:pt idx="4630">
                  <c:v>30.184771569742043</c:v>
                </c:pt>
                <c:pt idx="4631">
                  <c:v>30.613998638103872</c:v>
                </c:pt>
                <c:pt idx="4632">
                  <c:v>29.962393948606408</c:v>
                </c:pt>
                <c:pt idx="4633">
                  <c:v>29.964223168121023</c:v>
                </c:pt>
                <c:pt idx="4634">
                  <c:v>29.963499821375919</c:v>
                </c:pt>
                <c:pt idx="4635">
                  <c:v>29.956006514879437</c:v>
                </c:pt>
                <c:pt idx="4636">
                  <c:v>29.957486752851487</c:v>
                </c:pt>
                <c:pt idx="4637">
                  <c:v>34.613040030079986</c:v>
                </c:pt>
                <c:pt idx="4638">
                  <c:v>34.617572439533468</c:v>
                </c:pt>
                <c:pt idx="4639">
                  <c:v>39.50786001158707</c:v>
                </c:pt>
                <c:pt idx="4640">
                  <c:v>41.861296288170749</c:v>
                </c:pt>
                <c:pt idx="4641">
                  <c:v>39.323142367754294</c:v>
                </c:pt>
                <c:pt idx="4642">
                  <c:v>39.331810548464965</c:v>
                </c:pt>
                <c:pt idx="4643">
                  <c:v>39.346748151651518</c:v>
                </c:pt>
                <c:pt idx="4644">
                  <c:v>39.352117587329651</c:v>
                </c:pt>
                <c:pt idx="4645">
                  <c:v>39.364301086812006</c:v>
                </c:pt>
                <c:pt idx="4646">
                  <c:v>39.381752897514758</c:v>
                </c:pt>
                <c:pt idx="4647">
                  <c:v>39.376378566742929</c:v>
                </c:pt>
                <c:pt idx="4648">
                  <c:v>39.363849418725344</c:v>
                </c:pt>
                <c:pt idx="4649">
                  <c:v>25.89843847809858</c:v>
                </c:pt>
                <c:pt idx="4650">
                  <c:v>34.703893186189816</c:v>
                </c:pt>
                <c:pt idx="4651">
                  <c:v>34.696639675624979</c:v>
                </c:pt>
                <c:pt idx="4652">
                  <c:v>34.688239396932651</c:v>
                </c:pt>
                <c:pt idx="4653">
                  <c:v>34.681322002116715</c:v>
                </c:pt>
                <c:pt idx="4654">
                  <c:v>30.019540757070708</c:v>
                </c:pt>
                <c:pt idx="4655">
                  <c:v>30.012651742059958</c:v>
                </c:pt>
                <c:pt idx="4656">
                  <c:v>30.013102720343529</c:v>
                </c:pt>
                <c:pt idx="4657">
                  <c:v>30.004328767681194</c:v>
                </c:pt>
                <c:pt idx="4658">
                  <c:v>30.004653423346177</c:v>
                </c:pt>
                <c:pt idx="4659">
                  <c:v>29.997925521714105</c:v>
                </c:pt>
                <c:pt idx="4660">
                  <c:v>32.848473673519251</c:v>
                </c:pt>
                <c:pt idx="4661">
                  <c:v>35.919098279190088</c:v>
                </c:pt>
                <c:pt idx="4662">
                  <c:v>36.451255958996626</c:v>
                </c:pt>
                <c:pt idx="4663">
                  <c:v>42.696178443966559</c:v>
                </c:pt>
                <c:pt idx="4664">
                  <c:v>43.542322642161153</c:v>
                </c:pt>
                <c:pt idx="4665">
                  <c:v>39.329676646670009</c:v>
                </c:pt>
                <c:pt idx="4666">
                  <c:v>30.528772511259238</c:v>
                </c:pt>
                <c:pt idx="4667">
                  <c:v>30.530066485462939</c:v>
                </c:pt>
                <c:pt idx="4668">
                  <c:v>30.536351503023887</c:v>
                </c:pt>
                <c:pt idx="4669">
                  <c:v>39.359679910525095</c:v>
                </c:pt>
                <c:pt idx="4670">
                  <c:v>39.366856521207453</c:v>
                </c:pt>
                <c:pt idx="4671">
                  <c:v>39.365018191532357</c:v>
                </c:pt>
                <c:pt idx="4672">
                  <c:v>39.358789316247709</c:v>
                </c:pt>
                <c:pt idx="4673">
                  <c:v>25.884759322230622</c:v>
                </c:pt>
                <c:pt idx="4674">
                  <c:v>25.883835054942281</c:v>
                </c:pt>
                <c:pt idx="4675">
                  <c:v>34.686644108316848</c:v>
                </c:pt>
                <c:pt idx="4676">
                  <c:v>34.679303365923502</c:v>
                </c:pt>
                <c:pt idx="4677">
                  <c:v>34.6772367757494</c:v>
                </c:pt>
                <c:pt idx="4678">
                  <c:v>30.017451328805368</c:v>
                </c:pt>
                <c:pt idx="4679">
                  <c:v>30.015353393746139</c:v>
                </c:pt>
                <c:pt idx="4680">
                  <c:v>30.01416220922949</c:v>
                </c:pt>
                <c:pt idx="4681">
                  <c:v>30.012898137923337</c:v>
                </c:pt>
                <c:pt idx="4682">
                  <c:v>33.366980636109638</c:v>
                </c:pt>
                <c:pt idx="4683">
                  <c:v>29.966050459595365</c:v>
                </c:pt>
                <c:pt idx="4684">
                  <c:v>30.503311835069788</c:v>
                </c:pt>
                <c:pt idx="4685">
                  <c:v>35.911850307361128</c:v>
                </c:pt>
                <c:pt idx="4686">
                  <c:v>35.804077331306168</c:v>
                </c:pt>
                <c:pt idx="4687">
                  <c:v>41.102213842733676</c:v>
                </c:pt>
                <c:pt idx="4688">
                  <c:v>40.997809944442956</c:v>
                </c:pt>
                <c:pt idx="4689">
                  <c:v>41.842771326208322</c:v>
                </c:pt>
                <c:pt idx="4690">
                  <c:v>30.516387329595016</c:v>
                </c:pt>
                <c:pt idx="4691">
                  <c:v>30.518975278002451</c:v>
                </c:pt>
                <c:pt idx="4692">
                  <c:v>42.153012982135046</c:v>
                </c:pt>
                <c:pt idx="4693">
                  <c:v>30.513799381187521</c:v>
                </c:pt>
                <c:pt idx="4694">
                  <c:v>30.523226907528958</c:v>
                </c:pt>
                <c:pt idx="4695">
                  <c:v>30.525445149021042</c:v>
                </c:pt>
                <c:pt idx="4696">
                  <c:v>30.538015184142964</c:v>
                </c:pt>
                <c:pt idx="4697">
                  <c:v>34.694088307626842</c:v>
                </c:pt>
                <c:pt idx="4698">
                  <c:v>34.688620157287993</c:v>
                </c:pt>
                <c:pt idx="4699">
                  <c:v>25.87884401158502</c:v>
                </c:pt>
                <c:pt idx="4700">
                  <c:v>25.869786192159012</c:v>
                </c:pt>
                <c:pt idx="4701">
                  <c:v>25.869046778328279</c:v>
                </c:pt>
                <c:pt idx="4702">
                  <c:v>31.351367837655769</c:v>
                </c:pt>
                <c:pt idx="4703">
                  <c:v>30.073879180748438</c:v>
                </c:pt>
                <c:pt idx="4704">
                  <c:v>29.966050459595365</c:v>
                </c:pt>
                <c:pt idx="4705">
                  <c:v>30.396737489632898</c:v>
                </c:pt>
                <c:pt idx="4706">
                  <c:v>29.963323780785295</c:v>
                </c:pt>
                <c:pt idx="4707">
                  <c:v>31.038491475361742</c:v>
                </c:pt>
                <c:pt idx="4708">
                  <c:v>30.075443956588817</c:v>
                </c:pt>
                <c:pt idx="4709">
                  <c:v>34.629707330723129</c:v>
                </c:pt>
                <c:pt idx="4710">
                  <c:v>35.488530789046521</c:v>
                </c:pt>
                <c:pt idx="4711">
                  <c:v>41.326788267610461</c:v>
                </c:pt>
                <c:pt idx="4712">
                  <c:v>43.228382725683694</c:v>
                </c:pt>
                <c:pt idx="4713">
                  <c:v>39.327958534809078</c:v>
                </c:pt>
                <c:pt idx="4714">
                  <c:v>39.338206273131995</c:v>
                </c:pt>
                <c:pt idx="4715">
                  <c:v>39.348423111908069</c:v>
                </c:pt>
                <c:pt idx="4716">
                  <c:v>39.36475350723282</c:v>
                </c:pt>
                <c:pt idx="4717">
                  <c:v>39.375614064803159</c:v>
                </c:pt>
                <c:pt idx="4718">
                  <c:v>39.380268319101866</c:v>
                </c:pt>
                <c:pt idx="4719">
                  <c:v>39.383962461546929</c:v>
                </c:pt>
                <c:pt idx="4720">
                  <c:v>39.387070400388019</c:v>
                </c:pt>
                <c:pt idx="4721">
                  <c:v>34.720412816749167</c:v>
                </c:pt>
                <c:pt idx="4722">
                  <c:v>34.705085739318271</c:v>
                </c:pt>
                <c:pt idx="4723">
                  <c:v>34.697457089591353</c:v>
                </c:pt>
                <c:pt idx="4724">
                  <c:v>34.665637570430953</c:v>
                </c:pt>
                <c:pt idx="4725">
                  <c:v>34.656830051156113</c:v>
                </c:pt>
                <c:pt idx="4726">
                  <c:v>30.02277302022695</c:v>
                </c:pt>
                <c:pt idx="4727">
                  <c:v>30.014515372330646</c:v>
                </c:pt>
                <c:pt idx="4728">
                  <c:v>30.007938924309485</c:v>
                </c:pt>
                <c:pt idx="4729">
                  <c:v>30.008066690021721</c:v>
                </c:pt>
                <c:pt idx="4730">
                  <c:v>30.008731866201881</c:v>
                </c:pt>
                <c:pt idx="4731">
                  <c:v>30.010394087812813</c:v>
                </c:pt>
                <c:pt idx="4732">
                  <c:v>30.003829282273031</c:v>
                </c:pt>
                <c:pt idx="4733">
                  <c:v>37.826397220677485</c:v>
                </c:pt>
                <c:pt idx="4734">
                  <c:v>36.234060248098388</c:v>
                </c:pt>
                <c:pt idx="4735">
                  <c:v>40.040823370858362</c:v>
                </c:pt>
                <c:pt idx="4736">
                  <c:v>41.001859494384888</c:v>
                </c:pt>
                <c:pt idx="4737">
                  <c:v>40.255213261254987</c:v>
                </c:pt>
                <c:pt idx="4738">
                  <c:v>39.282659603337656</c:v>
                </c:pt>
                <c:pt idx="4739">
                  <c:v>40.147732235464339</c:v>
                </c:pt>
                <c:pt idx="4740">
                  <c:v>42.48514100250555</c:v>
                </c:pt>
                <c:pt idx="4741">
                  <c:v>30.516387329595016</c:v>
                </c:pt>
                <c:pt idx="4742">
                  <c:v>30.519529838375465</c:v>
                </c:pt>
                <c:pt idx="4743">
                  <c:v>39.317560340182901</c:v>
                </c:pt>
                <c:pt idx="4744">
                  <c:v>41.321421805216296</c:v>
                </c:pt>
                <c:pt idx="4745">
                  <c:v>34.622623835941425</c:v>
                </c:pt>
                <c:pt idx="4746">
                  <c:v>34.618083283440718</c:v>
                </c:pt>
                <c:pt idx="4747">
                  <c:v>34.612267440189292</c:v>
                </c:pt>
                <c:pt idx="4748">
                  <c:v>34.603844603211897</c:v>
                </c:pt>
                <c:pt idx="4749">
                  <c:v>34.598170971443999</c:v>
                </c:pt>
                <c:pt idx="4750">
                  <c:v>29.933993823740302</c:v>
                </c:pt>
                <c:pt idx="4751">
                  <c:v>29.934944605985365</c:v>
                </c:pt>
                <c:pt idx="4752">
                  <c:v>29.931588157400466</c:v>
                </c:pt>
                <c:pt idx="4753">
                  <c:v>29.929484284312846</c:v>
                </c:pt>
                <c:pt idx="4754">
                  <c:v>29.927821764695874</c:v>
                </c:pt>
                <c:pt idx="4755">
                  <c:v>29.927650006570136</c:v>
                </c:pt>
                <c:pt idx="4756">
                  <c:v>29.926719299250127</c:v>
                </c:pt>
                <c:pt idx="4757">
                  <c:v>34.589102158444973</c:v>
                </c:pt>
                <c:pt idx="4758">
                  <c:v>34.588953776350117</c:v>
                </c:pt>
                <c:pt idx="4759">
                  <c:v>39.248111649223659</c:v>
                </c:pt>
                <c:pt idx="4760">
                  <c:v>39.249821625376363</c:v>
                </c:pt>
                <c:pt idx="4761">
                  <c:v>39.253797724590449</c:v>
                </c:pt>
                <c:pt idx="4762">
                  <c:v>39.25765566439825</c:v>
                </c:pt>
                <c:pt idx="4763">
                  <c:v>39.259529965596165</c:v>
                </c:pt>
                <c:pt idx="4764">
                  <c:v>39.269511751423181</c:v>
                </c:pt>
                <c:pt idx="4765">
                  <c:v>39.282154422085753</c:v>
                </c:pt>
                <c:pt idx="4766">
                  <c:v>39.285020769122958</c:v>
                </c:pt>
                <c:pt idx="4767">
                  <c:v>39.28798997713502</c:v>
                </c:pt>
                <c:pt idx="4768">
                  <c:v>39.290115433057444</c:v>
                </c:pt>
                <c:pt idx="4769">
                  <c:v>34.625438177895134</c:v>
                </c:pt>
                <c:pt idx="4770">
                  <c:v>34.626066902383172</c:v>
                </c:pt>
                <c:pt idx="4771">
                  <c:v>34.618888097895272</c:v>
                </c:pt>
                <c:pt idx="4772">
                  <c:v>34.617930404936637</c:v>
                </c:pt>
                <c:pt idx="4773">
                  <c:v>34.604160280760404</c:v>
                </c:pt>
                <c:pt idx="4774">
                  <c:v>29.941128839366311</c:v>
                </c:pt>
                <c:pt idx="4775">
                  <c:v>29.937720189711719</c:v>
                </c:pt>
                <c:pt idx="4776">
                  <c:v>29.934913723793251</c:v>
                </c:pt>
                <c:pt idx="4777">
                  <c:v>29.929028318389854</c:v>
                </c:pt>
                <c:pt idx="4778">
                  <c:v>29.928548929415975</c:v>
                </c:pt>
                <c:pt idx="4779">
                  <c:v>29.92839910891016</c:v>
                </c:pt>
                <c:pt idx="4780">
                  <c:v>29.926719299250127</c:v>
                </c:pt>
                <c:pt idx="4781">
                  <c:v>34.587884657986933</c:v>
                </c:pt>
                <c:pt idx="4782">
                  <c:v>34.586398353447265</c:v>
                </c:pt>
                <c:pt idx="4783">
                  <c:v>39.252727216677762</c:v>
                </c:pt>
                <c:pt idx="4784">
                  <c:v>39.261090640788318</c:v>
                </c:pt>
                <c:pt idx="4785">
                  <c:v>39.27483573028757</c:v>
                </c:pt>
                <c:pt idx="4786">
                  <c:v>39.287931124449877</c:v>
                </c:pt>
                <c:pt idx="4787">
                  <c:v>39.622521162177435</c:v>
                </c:pt>
                <c:pt idx="4788">
                  <c:v>41.555333850431381</c:v>
                </c:pt>
                <c:pt idx="4789">
                  <c:v>43.575261381360704</c:v>
                </c:pt>
                <c:pt idx="4790">
                  <c:v>39.330706022224959</c:v>
                </c:pt>
                <c:pt idx="4791">
                  <c:v>39.333118867421767</c:v>
                </c:pt>
                <c:pt idx="4792">
                  <c:v>43.468500023104802</c:v>
                </c:pt>
                <c:pt idx="4793">
                  <c:v>34.663491233915686</c:v>
                </c:pt>
                <c:pt idx="4794">
                  <c:v>38.596443685382035</c:v>
                </c:pt>
                <c:pt idx="4795">
                  <c:v>37.52895921162618</c:v>
                </c:pt>
                <c:pt idx="4796">
                  <c:v>36.140882235338346</c:v>
                </c:pt>
                <c:pt idx="4797">
                  <c:v>34.630240732620393</c:v>
                </c:pt>
                <c:pt idx="4798">
                  <c:v>29.948565686997952</c:v>
                </c:pt>
                <c:pt idx="4799">
                  <c:v>29.936672485010291</c:v>
                </c:pt>
                <c:pt idx="4800">
                  <c:v>29.932687407190564</c:v>
                </c:pt>
                <c:pt idx="4801">
                  <c:v>29.920566320519306</c:v>
                </c:pt>
                <c:pt idx="4802">
                  <c:v>29.915422352123326</c:v>
                </c:pt>
                <c:pt idx="4803">
                  <c:v>29.910401358575232</c:v>
                </c:pt>
                <c:pt idx="4804">
                  <c:v>29.910274686622635</c:v>
                </c:pt>
                <c:pt idx="4805">
                  <c:v>34.574896479686892</c:v>
                </c:pt>
                <c:pt idx="4806">
                  <c:v>34.578631946730447</c:v>
                </c:pt>
                <c:pt idx="4807">
                  <c:v>39.261700492451098</c:v>
                </c:pt>
                <c:pt idx="4808">
                  <c:v>39.276906218333039</c:v>
                </c:pt>
                <c:pt idx="4809">
                  <c:v>39.292003119651952</c:v>
                </c:pt>
                <c:pt idx="4810">
                  <c:v>41.018057705132087</c:v>
                </c:pt>
                <c:pt idx="4811">
                  <c:v>42.931499373727512</c:v>
                </c:pt>
                <c:pt idx="4812">
                  <c:v>39.329632086519609</c:v>
                </c:pt>
                <c:pt idx="4813">
                  <c:v>39.340139089550441</c:v>
                </c:pt>
                <c:pt idx="4814">
                  <c:v>39.345080615363571</c:v>
                </c:pt>
                <c:pt idx="4815">
                  <c:v>39.352351005155057</c:v>
                </c:pt>
                <c:pt idx="4816">
                  <c:v>39.355735132331461</c:v>
                </c:pt>
                <c:pt idx="4817">
                  <c:v>34.693508626332509</c:v>
                </c:pt>
                <c:pt idx="4818">
                  <c:v>34.686209291810627</c:v>
                </c:pt>
                <c:pt idx="4819">
                  <c:v>34.680243839511661</c:v>
                </c:pt>
                <c:pt idx="4820">
                  <c:v>38.369351931294652</c:v>
                </c:pt>
                <c:pt idx="4821">
                  <c:v>34.624941373945305</c:v>
                </c:pt>
                <c:pt idx="4822">
                  <c:v>29.953827055263574</c:v>
                </c:pt>
                <c:pt idx="4823">
                  <c:v>29.966459709905216</c:v>
                </c:pt>
                <c:pt idx="4824">
                  <c:v>29.968782199886501</c:v>
                </c:pt>
                <c:pt idx="4825">
                  <c:v>29.954289330797931</c:v>
                </c:pt>
                <c:pt idx="4826">
                  <c:v>29.953218260829892</c:v>
                </c:pt>
                <c:pt idx="4827">
                  <c:v>29.935724601362459</c:v>
                </c:pt>
                <c:pt idx="4828">
                  <c:v>29.941121687168135</c:v>
                </c:pt>
                <c:pt idx="4829">
                  <c:v>34.597502515378189</c:v>
                </c:pt>
                <c:pt idx="4830">
                  <c:v>34.617542892370352</c:v>
                </c:pt>
                <c:pt idx="4831">
                  <c:v>39.285930086188316</c:v>
                </c:pt>
                <c:pt idx="4832">
                  <c:v>41.867780023219169</c:v>
                </c:pt>
                <c:pt idx="4833">
                  <c:v>39.830672698394018</c:v>
                </c:pt>
                <c:pt idx="4834">
                  <c:v>43.557294804941023</c:v>
                </c:pt>
                <c:pt idx="4835">
                  <c:v>39.334816923886557</c:v>
                </c:pt>
                <c:pt idx="4836">
                  <c:v>39.352502319635093</c:v>
                </c:pt>
                <c:pt idx="4837">
                  <c:v>39.363074835322045</c:v>
                </c:pt>
                <c:pt idx="4838">
                  <c:v>39.358426710498669</c:v>
                </c:pt>
                <c:pt idx="4839">
                  <c:v>39.356718825204034</c:v>
                </c:pt>
                <c:pt idx="4840">
                  <c:v>39.355042094718449</c:v>
                </c:pt>
                <c:pt idx="4841">
                  <c:v>34.696670533277953</c:v>
                </c:pt>
                <c:pt idx="4842">
                  <c:v>34.693632651051068</c:v>
                </c:pt>
                <c:pt idx="4843">
                  <c:v>34.684482983134266</c:v>
                </c:pt>
                <c:pt idx="4844">
                  <c:v>34.672917416461871</c:v>
                </c:pt>
                <c:pt idx="4845">
                  <c:v>34.665296859614045</c:v>
                </c:pt>
                <c:pt idx="4846">
                  <c:v>33.590429018436623</c:v>
                </c:pt>
                <c:pt idx="4847">
                  <c:v>32.852576074876453</c:v>
                </c:pt>
                <c:pt idx="4848">
                  <c:v>32.853601675206662</c:v>
                </c:pt>
                <c:pt idx="4849">
                  <c:v>31.045005252762941</c:v>
                </c:pt>
                <c:pt idx="4850">
                  <c:v>29.957656216707463</c:v>
                </c:pt>
                <c:pt idx="4851">
                  <c:v>29.961749788632581</c:v>
                </c:pt>
                <c:pt idx="4852">
                  <c:v>30.080920680586924</c:v>
                </c:pt>
                <c:pt idx="4853">
                  <c:v>34.620009196014543</c:v>
                </c:pt>
                <c:pt idx="4854">
                  <c:v>36.030852328959178</c:v>
                </c:pt>
                <c:pt idx="4855">
                  <c:v>39.616614777610536</c:v>
                </c:pt>
                <c:pt idx="4856">
                  <c:v>41.648346779092861</c:v>
                </c:pt>
                <c:pt idx="4857">
                  <c:v>39.31876782801357</c:v>
                </c:pt>
                <c:pt idx="4858">
                  <c:v>39.332033014344475</c:v>
                </c:pt>
                <c:pt idx="4859">
                  <c:v>39.337748972881087</c:v>
                </c:pt>
                <c:pt idx="4860">
                  <c:v>30.516017622679637</c:v>
                </c:pt>
                <c:pt idx="4861">
                  <c:v>43.418903885843541</c:v>
                </c:pt>
                <c:pt idx="4862">
                  <c:v>30.52119351949451</c:v>
                </c:pt>
                <c:pt idx="4863">
                  <c:v>30.528402804343884</c:v>
                </c:pt>
                <c:pt idx="4864">
                  <c:v>39.345626288452237</c:v>
                </c:pt>
                <c:pt idx="4865">
                  <c:v>34.685290756601852</c:v>
                </c:pt>
                <c:pt idx="4866">
                  <c:v>34.684482983134266</c:v>
                </c:pt>
                <c:pt idx="4867">
                  <c:v>34.677952583981281</c:v>
                </c:pt>
                <c:pt idx="4868">
                  <c:v>34.673144495877956</c:v>
                </c:pt>
                <c:pt idx="4869">
                  <c:v>34.673490336948433</c:v>
                </c:pt>
                <c:pt idx="4870">
                  <c:v>30.011249702948334</c:v>
                </c:pt>
                <c:pt idx="4871">
                  <c:v>30.009259994131394</c:v>
                </c:pt>
                <c:pt idx="4872">
                  <c:v>30.011592443787812</c:v>
                </c:pt>
                <c:pt idx="4873">
                  <c:v>30.010055440068353</c:v>
                </c:pt>
                <c:pt idx="4874">
                  <c:v>30.008399278080908</c:v>
                </c:pt>
                <c:pt idx="4875">
                  <c:v>30.008859125760658</c:v>
                </c:pt>
                <c:pt idx="4876">
                  <c:v>30.010732735621232</c:v>
                </c:pt>
                <c:pt idx="4877">
                  <c:v>34.667137481649029</c:v>
                </c:pt>
                <c:pt idx="4878">
                  <c:v>34.667276430654844</c:v>
                </c:pt>
                <c:pt idx="4879">
                  <c:v>39.330258832565598</c:v>
                </c:pt>
                <c:pt idx="4880">
                  <c:v>39.333503817339562</c:v>
                </c:pt>
                <c:pt idx="4881">
                  <c:v>39.339638665973844</c:v>
                </c:pt>
                <c:pt idx="4882">
                  <c:v>39.337625598704022</c:v>
                </c:pt>
                <c:pt idx="4883">
                  <c:v>39.339535978586731</c:v>
                </c:pt>
                <c:pt idx="4884">
                  <c:v>39.338821175596166</c:v>
                </c:pt>
                <c:pt idx="4885">
                  <c:v>39.341199330672517</c:v>
                </c:pt>
                <c:pt idx="4886">
                  <c:v>39.335045056592151</c:v>
                </c:pt>
                <c:pt idx="4887">
                  <c:v>39.329472745080594</c:v>
                </c:pt>
                <c:pt idx="4888">
                  <c:v>43.233914169374856</c:v>
                </c:pt>
                <c:pt idx="4889">
                  <c:v>34.667410961087498</c:v>
                </c:pt>
                <c:pt idx="4890">
                  <c:v>34.661623395742971</c:v>
                </c:pt>
                <c:pt idx="4891">
                  <c:v>34.734876628863525</c:v>
                </c:pt>
                <c:pt idx="4892">
                  <c:v>34.623092653219999</c:v>
                </c:pt>
                <c:pt idx="4893">
                  <c:v>34.62155818119205</c:v>
                </c:pt>
                <c:pt idx="4894">
                  <c:v>29.961749954962986</c:v>
                </c:pt>
                <c:pt idx="4895">
                  <c:v>29.960411851535373</c:v>
                </c:pt>
                <c:pt idx="4896">
                  <c:v>29.961749954962986</c:v>
                </c:pt>
                <c:pt idx="4897">
                  <c:v>29.961749954962986</c:v>
                </c:pt>
                <c:pt idx="4898">
                  <c:v>29.960411851535373</c:v>
                </c:pt>
                <c:pt idx="4899">
                  <c:v>29.960216717293946</c:v>
                </c:pt>
                <c:pt idx="4900">
                  <c:v>29.959098037601251</c:v>
                </c:pt>
                <c:pt idx="4901">
                  <c:v>34.620016889694391</c:v>
                </c:pt>
                <c:pt idx="4902">
                  <c:v>34.619099844530581</c:v>
                </c:pt>
                <c:pt idx="4903">
                  <c:v>39.285811906012945</c:v>
                </c:pt>
                <c:pt idx="4904">
                  <c:v>40.145953652128505</c:v>
                </c:pt>
                <c:pt idx="4905">
                  <c:v>42.271469192011907</c:v>
                </c:pt>
                <c:pt idx="4906">
                  <c:v>30.514723648475908</c:v>
                </c:pt>
                <c:pt idx="4907">
                  <c:v>39.324611371468322</c:v>
                </c:pt>
                <c:pt idx="4908">
                  <c:v>30.516387329595016</c:v>
                </c:pt>
                <c:pt idx="4909">
                  <c:v>39.340709271778181</c:v>
                </c:pt>
                <c:pt idx="4910">
                  <c:v>39.351257178757407</c:v>
                </c:pt>
                <c:pt idx="4911">
                  <c:v>39.354543714455858</c:v>
                </c:pt>
                <c:pt idx="4912">
                  <c:v>39.336402821911584</c:v>
                </c:pt>
                <c:pt idx="4913">
                  <c:v>34.669579286488627</c:v>
                </c:pt>
                <c:pt idx="4914">
                  <c:v>35.484079889589275</c:v>
                </c:pt>
                <c:pt idx="4915">
                  <c:v>34.624697315034759</c:v>
                </c:pt>
                <c:pt idx="4916">
                  <c:v>34.624210957978825</c:v>
                </c:pt>
                <c:pt idx="4917">
                  <c:v>34.622411934547621</c:v>
                </c:pt>
                <c:pt idx="4918">
                  <c:v>29.961078876936948</c:v>
                </c:pt>
                <c:pt idx="4919">
                  <c:v>29.95963704499728</c:v>
                </c:pt>
                <c:pt idx="4920">
                  <c:v>29.958241033134637</c:v>
                </c:pt>
                <c:pt idx="4921">
                  <c:v>29.958109358541659</c:v>
                </c:pt>
                <c:pt idx="4922">
                  <c:v>29.955025320547527</c:v>
                </c:pt>
                <c:pt idx="4923">
                  <c:v>29.952561078040908</c:v>
                </c:pt>
                <c:pt idx="4924">
                  <c:v>29.949218791980581</c:v>
                </c:pt>
                <c:pt idx="4925">
                  <c:v>34.607185753610615</c:v>
                </c:pt>
                <c:pt idx="4926">
                  <c:v>34.605048389089454</c:v>
                </c:pt>
                <c:pt idx="4927">
                  <c:v>39.282154422085753</c:v>
                </c:pt>
                <c:pt idx="4928">
                  <c:v>39.289389049277275</c:v>
                </c:pt>
                <c:pt idx="4929">
                  <c:v>39.51384518480841</c:v>
                </c:pt>
                <c:pt idx="4930">
                  <c:v>41.023457112615006</c:v>
                </c:pt>
                <c:pt idx="4931">
                  <c:v>42.305395571907113</c:v>
                </c:pt>
                <c:pt idx="4932">
                  <c:v>39.326778988698734</c:v>
                </c:pt>
                <c:pt idx="4933">
                  <c:v>39.333282036460794</c:v>
                </c:pt>
                <c:pt idx="4934">
                  <c:v>39.339693520467222</c:v>
                </c:pt>
                <c:pt idx="4935">
                  <c:v>39.345031782404199</c:v>
                </c:pt>
                <c:pt idx="4936">
                  <c:v>39.344539625946496</c:v>
                </c:pt>
                <c:pt idx="4937">
                  <c:v>34.679565005248804</c:v>
                </c:pt>
                <c:pt idx="4938">
                  <c:v>34.677120690812508</c:v>
                </c:pt>
                <c:pt idx="4939">
                  <c:v>34.666875279393899</c:v>
                </c:pt>
                <c:pt idx="4940">
                  <c:v>36.466772147230756</c:v>
                </c:pt>
                <c:pt idx="4941">
                  <c:v>34.635453362061618</c:v>
                </c:pt>
                <c:pt idx="4942">
                  <c:v>29.965850584293779</c:v>
                </c:pt>
                <c:pt idx="4943">
                  <c:v>29.953079858963207</c:v>
                </c:pt>
                <c:pt idx="4944">
                  <c:v>29.929805384263975</c:v>
                </c:pt>
                <c:pt idx="4945">
                  <c:v>29.928575860658928</c:v>
                </c:pt>
                <c:pt idx="4946">
                  <c:v>29.919433629655913</c:v>
                </c:pt>
                <c:pt idx="4947">
                  <c:v>29.908545465687506</c:v>
                </c:pt>
                <c:pt idx="4948">
                  <c:v>29.909424484297588</c:v>
                </c:pt>
                <c:pt idx="4949">
                  <c:v>34.570985760862527</c:v>
                </c:pt>
                <c:pt idx="4950">
                  <c:v>34.568355078961041</c:v>
                </c:pt>
                <c:pt idx="4951">
                  <c:v>39.265301158989956</c:v>
                </c:pt>
                <c:pt idx="4952">
                  <c:v>39.279415269663659</c:v>
                </c:pt>
                <c:pt idx="4953">
                  <c:v>39.406254747585706</c:v>
                </c:pt>
                <c:pt idx="4954">
                  <c:v>41.772119498026811</c:v>
                </c:pt>
                <c:pt idx="4955">
                  <c:v>39.329625762371059</c:v>
                </c:pt>
                <c:pt idx="4956">
                  <c:v>39.341322990193632</c:v>
                </c:pt>
                <c:pt idx="4957">
                  <c:v>39.348648900233847</c:v>
                </c:pt>
                <c:pt idx="4958">
                  <c:v>39.358495117602033</c:v>
                </c:pt>
                <c:pt idx="4959">
                  <c:v>39.363084300129671</c:v>
                </c:pt>
                <c:pt idx="4960">
                  <c:v>39.361744304848301</c:v>
                </c:pt>
                <c:pt idx="4961">
                  <c:v>34.694752336978382</c:v>
                </c:pt>
                <c:pt idx="4962">
                  <c:v>34.683389966169294</c:v>
                </c:pt>
                <c:pt idx="4963">
                  <c:v>34.669922390312536</c:v>
                </c:pt>
                <c:pt idx="4964">
                  <c:v>38.686254339597987</c:v>
                </c:pt>
                <c:pt idx="4965">
                  <c:v>34.630103853356495</c:v>
                </c:pt>
                <c:pt idx="4966">
                  <c:v>29.948469812397036</c:v>
                </c:pt>
                <c:pt idx="4967">
                  <c:v>29.942876433685669</c:v>
                </c:pt>
                <c:pt idx="4968">
                  <c:v>29.950613991465449</c:v>
                </c:pt>
                <c:pt idx="4969">
                  <c:v>29.948196016006456</c:v>
                </c:pt>
                <c:pt idx="4970">
                  <c:v>29.933898687817997</c:v>
                </c:pt>
                <c:pt idx="4971">
                  <c:v>29.931944861388832</c:v>
                </c:pt>
                <c:pt idx="4972">
                  <c:v>29.937001178666584</c:v>
                </c:pt>
                <c:pt idx="4973">
                  <c:v>34.588814766463649</c:v>
                </c:pt>
                <c:pt idx="4974">
                  <c:v>34.587147669282288</c:v>
                </c:pt>
                <c:pt idx="4975">
                  <c:v>39.275032861411809</c:v>
                </c:pt>
                <c:pt idx="4976">
                  <c:v>39.941529853587554</c:v>
                </c:pt>
                <c:pt idx="4977">
                  <c:v>43.035577210019781</c:v>
                </c:pt>
                <c:pt idx="4978">
                  <c:v>39.33350439095441</c:v>
                </c:pt>
                <c:pt idx="4979">
                  <c:v>39.35357238101944</c:v>
                </c:pt>
                <c:pt idx="4980">
                  <c:v>39.363963472762762</c:v>
                </c:pt>
                <c:pt idx="4981">
                  <c:v>39.373270456776247</c:v>
                </c:pt>
                <c:pt idx="4982">
                  <c:v>39.376582321492087</c:v>
                </c:pt>
                <c:pt idx="4983">
                  <c:v>39.37543693152795</c:v>
                </c:pt>
                <c:pt idx="4984">
                  <c:v>39.373513474963751</c:v>
                </c:pt>
                <c:pt idx="4985">
                  <c:v>34.704507052482995</c:v>
                </c:pt>
                <c:pt idx="4986">
                  <c:v>34.695395402382594</c:v>
                </c:pt>
                <c:pt idx="4987">
                  <c:v>34.681991379375191</c:v>
                </c:pt>
                <c:pt idx="4988">
                  <c:v>34.671892264795211</c:v>
                </c:pt>
                <c:pt idx="4989">
                  <c:v>34.659658921675081</c:v>
                </c:pt>
                <c:pt idx="4990">
                  <c:v>32.735900258075716</c:v>
                </c:pt>
                <c:pt idx="4991">
                  <c:v>30.60852123951458</c:v>
                </c:pt>
                <c:pt idx="4992">
                  <c:v>29.959278469364914</c:v>
                </c:pt>
                <c:pt idx="4993">
                  <c:v>29.952171690545857</c:v>
                </c:pt>
                <c:pt idx="4994">
                  <c:v>29.953236195118471</c:v>
                </c:pt>
                <c:pt idx="4995">
                  <c:v>29.954150602145855</c:v>
                </c:pt>
                <c:pt idx="4996">
                  <c:v>29.954788797370451</c:v>
                </c:pt>
                <c:pt idx="4997">
                  <c:v>34.617042085783666</c:v>
                </c:pt>
                <c:pt idx="4998">
                  <c:v>34.619027769381063</c:v>
                </c:pt>
                <c:pt idx="4999">
                  <c:v>39.280374370735025</c:v>
                </c:pt>
                <c:pt idx="5000">
                  <c:v>39.286690230387052</c:v>
                </c:pt>
                <c:pt idx="5001">
                  <c:v>40.364220740734332</c:v>
                </c:pt>
                <c:pt idx="5002">
                  <c:v>41.962269773174462</c:v>
                </c:pt>
                <c:pt idx="5003">
                  <c:v>39.322527492178175</c:v>
                </c:pt>
                <c:pt idx="5004">
                  <c:v>30.521563226409853</c:v>
                </c:pt>
                <c:pt idx="5005">
                  <c:v>39.337748972881087</c:v>
                </c:pt>
                <c:pt idx="5006">
                  <c:v>39.342117436561743</c:v>
                </c:pt>
                <c:pt idx="5007">
                  <c:v>39.35034195313785</c:v>
                </c:pt>
                <c:pt idx="5008">
                  <c:v>39.348239404405433</c:v>
                </c:pt>
                <c:pt idx="5009">
                  <c:v>34.684023796736156</c:v>
                </c:pt>
                <c:pt idx="5010">
                  <c:v>34.676870727664053</c:v>
                </c:pt>
                <c:pt idx="5011">
                  <c:v>34.666836327551174</c:v>
                </c:pt>
                <c:pt idx="5012">
                  <c:v>38.356272989146532</c:v>
                </c:pt>
                <c:pt idx="5013">
                  <c:v>35.060473490747363</c:v>
                </c:pt>
                <c:pt idx="5014">
                  <c:v>29.949080065487234</c:v>
                </c:pt>
                <c:pt idx="5015">
                  <c:v>29.944240134642651</c:v>
                </c:pt>
                <c:pt idx="5016">
                  <c:v>29.939753522861018</c:v>
                </c:pt>
                <c:pt idx="5017">
                  <c:v>29.933878591377777</c:v>
                </c:pt>
                <c:pt idx="5018">
                  <c:v>29.940806327733409</c:v>
                </c:pt>
                <c:pt idx="5019">
                  <c:v>29.932858434864873</c:v>
                </c:pt>
                <c:pt idx="5020">
                  <c:v>29.926445280542229</c:v>
                </c:pt>
                <c:pt idx="5021">
                  <c:v>34.588680863817054</c:v>
                </c:pt>
                <c:pt idx="5022">
                  <c:v>34.589264628470396</c:v>
                </c:pt>
                <c:pt idx="5023">
                  <c:v>39.272549903289701</c:v>
                </c:pt>
                <c:pt idx="5024">
                  <c:v>39.292657345010802</c:v>
                </c:pt>
                <c:pt idx="5025">
                  <c:v>42.073745763142028</c:v>
                </c:pt>
                <c:pt idx="5026">
                  <c:v>39.327081391808044</c:v>
                </c:pt>
                <c:pt idx="5027">
                  <c:v>39.338331916882289</c:v>
                </c:pt>
                <c:pt idx="5028">
                  <c:v>39.354543714455858</c:v>
                </c:pt>
                <c:pt idx="5029">
                  <c:v>39.364761105558834</c:v>
                </c:pt>
                <c:pt idx="5030">
                  <c:v>39.372533346381822</c:v>
                </c:pt>
                <c:pt idx="5031">
                  <c:v>39.381066917042233</c:v>
                </c:pt>
                <c:pt idx="5032">
                  <c:v>39.382862544516634</c:v>
                </c:pt>
                <c:pt idx="5033">
                  <c:v>34.715621689159185</c:v>
                </c:pt>
                <c:pt idx="5034">
                  <c:v>34.69742923058336</c:v>
                </c:pt>
                <c:pt idx="5035">
                  <c:v>34.680056191613033</c:v>
                </c:pt>
                <c:pt idx="5036">
                  <c:v>37.085255367925782</c:v>
                </c:pt>
                <c:pt idx="5037">
                  <c:v>34.628098231245367</c:v>
                </c:pt>
                <c:pt idx="5038">
                  <c:v>30.29226282680386</c:v>
                </c:pt>
                <c:pt idx="5039">
                  <c:v>29.953472641370372</c:v>
                </c:pt>
                <c:pt idx="5040">
                  <c:v>29.952114354882724</c:v>
                </c:pt>
                <c:pt idx="5041">
                  <c:v>29.962512878437675</c:v>
                </c:pt>
                <c:pt idx="5042">
                  <c:v>29.951918458192495</c:v>
                </c:pt>
                <c:pt idx="5043">
                  <c:v>29.945977991665266</c:v>
                </c:pt>
                <c:pt idx="5044">
                  <c:v>29.937194228735109</c:v>
                </c:pt>
                <c:pt idx="5045">
                  <c:v>34.597168287547419</c:v>
                </c:pt>
                <c:pt idx="5046">
                  <c:v>34.599248830309378</c:v>
                </c:pt>
                <c:pt idx="5047">
                  <c:v>39.280453223775496</c:v>
                </c:pt>
                <c:pt idx="5048">
                  <c:v>40.366722297947668</c:v>
                </c:pt>
                <c:pt idx="5049">
                  <c:v>43.025108856212647</c:v>
                </c:pt>
                <c:pt idx="5050">
                  <c:v>39.328515411813065</c:v>
                </c:pt>
                <c:pt idx="5051">
                  <c:v>39.333470646697847</c:v>
                </c:pt>
                <c:pt idx="5052">
                  <c:v>39.327762592061688</c:v>
                </c:pt>
                <c:pt idx="5053">
                  <c:v>39.334164398966571</c:v>
                </c:pt>
                <c:pt idx="5054">
                  <c:v>39.344591064548098</c:v>
                </c:pt>
                <c:pt idx="5055">
                  <c:v>39.349623033483205</c:v>
                </c:pt>
                <c:pt idx="5056">
                  <c:v>39.352424525769912</c:v>
                </c:pt>
                <c:pt idx="5057">
                  <c:v>34.684100298326094</c:v>
                </c:pt>
                <c:pt idx="5058">
                  <c:v>34.677591965052912</c:v>
                </c:pt>
                <c:pt idx="5059">
                  <c:v>34.66827438005798</c:v>
                </c:pt>
                <c:pt idx="5060">
                  <c:v>38.677735553932209</c:v>
                </c:pt>
                <c:pt idx="5061">
                  <c:v>37.834299512723639</c:v>
                </c:pt>
                <c:pt idx="5062">
                  <c:v>32.639360522834508</c:v>
                </c:pt>
                <c:pt idx="5063">
                  <c:v>29.950351285444722</c:v>
                </c:pt>
                <c:pt idx="5064">
                  <c:v>29.948683509883079</c:v>
                </c:pt>
                <c:pt idx="5065">
                  <c:v>29.943253327637876</c:v>
                </c:pt>
                <c:pt idx="5066">
                  <c:v>29.939928990296551</c:v>
                </c:pt>
                <c:pt idx="5067">
                  <c:v>29.942709511693391</c:v>
                </c:pt>
                <c:pt idx="5068">
                  <c:v>29.949714748057108</c:v>
                </c:pt>
                <c:pt idx="5069">
                  <c:v>34.605568682817299</c:v>
                </c:pt>
                <c:pt idx="5070">
                  <c:v>34.600531077496171</c:v>
                </c:pt>
                <c:pt idx="5071">
                  <c:v>39.276049344526307</c:v>
                </c:pt>
                <c:pt idx="5072">
                  <c:v>39.830309233049533</c:v>
                </c:pt>
                <c:pt idx="5073">
                  <c:v>42.49304624411446</c:v>
                </c:pt>
                <c:pt idx="5074">
                  <c:v>43.344370561585201</c:v>
                </c:pt>
                <c:pt idx="5075">
                  <c:v>39.330686517272561</c:v>
                </c:pt>
                <c:pt idx="5076">
                  <c:v>39.341383926596954</c:v>
                </c:pt>
                <c:pt idx="5077">
                  <c:v>39.349186904605489</c:v>
                </c:pt>
                <c:pt idx="5078">
                  <c:v>30.538384891058325</c:v>
                </c:pt>
                <c:pt idx="5079">
                  <c:v>30.535981796108548</c:v>
                </c:pt>
                <c:pt idx="5080">
                  <c:v>39.341496245377208</c:v>
                </c:pt>
                <c:pt idx="5081">
                  <c:v>25.882171373823219</c:v>
                </c:pt>
                <c:pt idx="5082">
                  <c:v>34.658343951650259</c:v>
                </c:pt>
                <c:pt idx="5083">
                  <c:v>37.617893160559518</c:v>
                </c:pt>
                <c:pt idx="5084">
                  <c:v>35.810424763620524</c:v>
                </c:pt>
                <c:pt idx="5085">
                  <c:v>34.8458817928096</c:v>
                </c:pt>
                <c:pt idx="5086">
                  <c:v>29.967878369404431</c:v>
                </c:pt>
                <c:pt idx="5087">
                  <c:v>29.963054698783484</c:v>
                </c:pt>
                <c:pt idx="5088">
                  <c:v>29.968786767650528</c:v>
                </c:pt>
                <c:pt idx="5089">
                  <c:v>29.967915041610947</c:v>
                </c:pt>
                <c:pt idx="5090">
                  <c:v>29.963215411019977</c:v>
                </c:pt>
                <c:pt idx="5091">
                  <c:v>29.962594540246617</c:v>
                </c:pt>
                <c:pt idx="5092">
                  <c:v>29.962766199935945</c:v>
                </c:pt>
                <c:pt idx="5093">
                  <c:v>34.631329361310399</c:v>
                </c:pt>
                <c:pt idx="5094">
                  <c:v>34.618813923312153</c:v>
                </c:pt>
                <c:pt idx="5095">
                  <c:v>40.582566251471484</c:v>
                </c:pt>
                <c:pt idx="5096">
                  <c:v>43.235297030006883</c:v>
                </c:pt>
                <c:pt idx="5097">
                  <c:v>39.336008222155016</c:v>
                </c:pt>
                <c:pt idx="5098">
                  <c:v>39.350297557240147</c:v>
                </c:pt>
                <c:pt idx="5099">
                  <c:v>39.360060543596951</c:v>
                </c:pt>
                <c:pt idx="5100">
                  <c:v>39.36846198092524</c:v>
                </c:pt>
                <c:pt idx="5101">
                  <c:v>39.377901872288554</c:v>
                </c:pt>
                <c:pt idx="5102">
                  <c:v>39.387208733138415</c:v>
                </c:pt>
                <c:pt idx="5103">
                  <c:v>39.393147183964388</c:v>
                </c:pt>
                <c:pt idx="5104">
                  <c:v>39.391632084261538</c:v>
                </c:pt>
                <c:pt idx="5105">
                  <c:v>34.730304158712663</c:v>
                </c:pt>
                <c:pt idx="5106">
                  <c:v>34.727262981476592</c:v>
                </c:pt>
                <c:pt idx="5107">
                  <c:v>34.703431786499038</c:v>
                </c:pt>
                <c:pt idx="5108">
                  <c:v>34.66392013514087</c:v>
                </c:pt>
                <c:pt idx="5109">
                  <c:v>38.878414711941701</c:v>
                </c:pt>
                <c:pt idx="5110">
                  <c:v>30.181908658757465</c:v>
                </c:pt>
                <c:pt idx="5111">
                  <c:v>30.076487141086314</c:v>
                </c:pt>
                <c:pt idx="5112">
                  <c:v>29.96283629763202</c:v>
                </c:pt>
                <c:pt idx="5113">
                  <c:v>29.956241542122608</c:v>
                </c:pt>
                <c:pt idx="5114">
                  <c:v>29.963942170675498</c:v>
                </c:pt>
                <c:pt idx="5115">
                  <c:v>29.955044927363137</c:v>
                </c:pt>
                <c:pt idx="5116">
                  <c:v>29.966459709905216</c:v>
                </c:pt>
                <c:pt idx="5117">
                  <c:v>34.626884128608978</c:v>
                </c:pt>
                <c:pt idx="5118">
                  <c:v>34.633230668652665</c:v>
                </c:pt>
                <c:pt idx="5119">
                  <c:v>41.115611956189049</c:v>
                </c:pt>
                <c:pt idx="5120">
                  <c:v>39.322951391699952</c:v>
                </c:pt>
                <c:pt idx="5121">
                  <c:v>39.332988593017966</c:v>
                </c:pt>
                <c:pt idx="5122">
                  <c:v>39.347984115659706</c:v>
                </c:pt>
                <c:pt idx="5123">
                  <c:v>39.353667629384738</c:v>
                </c:pt>
                <c:pt idx="5124">
                  <c:v>39.365466874175539</c:v>
                </c:pt>
                <c:pt idx="5125">
                  <c:v>30.553542874587702</c:v>
                </c:pt>
                <c:pt idx="5126">
                  <c:v>30.557239943741155</c:v>
                </c:pt>
                <c:pt idx="5127">
                  <c:v>39.391044716080351</c:v>
                </c:pt>
                <c:pt idx="5128">
                  <c:v>39.386442718884211</c:v>
                </c:pt>
                <c:pt idx="5129">
                  <c:v>34.71025273933521</c:v>
                </c:pt>
                <c:pt idx="5130">
                  <c:v>34.685472877108261</c:v>
                </c:pt>
                <c:pt idx="5131">
                  <c:v>38.869436767283318</c:v>
                </c:pt>
                <c:pt idx="5132">
                  <c:v>36.226317754522007</c:v>
                </c:pt>
                <c:pt idx="5133">
                  <c:v>35.908505091581063</c:v>
                </c:pt>
                <c:pt idx="5134">
                  <c:v>29.966487227493893</c:v>
                </c:pt>
                <c:pt idx="5135">
                  <c:v>31.035485117753652</c:v>
                </c:pt>
                <c:pt idx="5136">
                  <c:v>31.034984058225582</c:v>
                </c:pt>
                <c:pt idx="5137">
                  <c:v>31.139194084392045</c:v>
                </c:pt>
                <c:pt idx="5138">
                  <c:v>31.243915685469251</c:v>
                </c:pt>
                <c:pt idx="5139">
                  <c:v>30.072314405995517</c:v>
                </c:pt>
                <c:pt idx="5140">
                  <c:v>30.072575201712127</c:v>
                </c:pt>
                <c:pt idx="5141">
                  <c:v>35.16226232253522</c:v>
                </c:pt>
                <c:pt idx="5142">
                  <c:v>34.625311682517285</c:v>
                </c:pt>
                <c:pt idx="5143">
                  <c:v>39.502444890738772</c:v>
                </c:pt>
                <c:pt idx="5144">
                  <c:v>41.629396523241901</c:v>
                </c:pt>
                <c:pt idx="5145">
                  <c:v>42.479494399570051</c:v>
                </c:pt>
                <c:pt idx="5146">
                  <c:v>39.320476901550137</c:v>
                </c:pt>
                <c:pt idx="5147">
                  <c:v>30.528402804343884</c:v>
                </c:pt>
                <c:pt idx="5148">
                  <c:v>30.533024140785727</c:v>
                </c:pt>
                <c:pt idx="5149">
                  <c:v>30.537645477227642</c:v>
                </c:pt>
                <c:pt idx="5150">
                  <c:v>39.356281294729683</c:v>
                </c:pt>
                <c:pt idx="5151">
                  <c:v>39.349169969809815</c:v>
                </c:pt>
                <c:pt idx="5152">
                  <c:v>39.342756810570918</c:v>
                </c:pt>
                <c:pt idx="5153">
                  <c:v>25.871634726735728</c:v>
                </c:pt>
                <c:pt idx="5154">
                  <c:v>38.345809831171138</c:v>
                </c:pt>
                <c:pt idx="5155">
                  <c:v>35.160806286630638</c:v>
                </c:pt>
                <c:pt idx="5156">
                  <c:v>34.627828223272992</c:v>
                </c:pt>
                <c:pt idx="5157">
                  <c:v>34.626003156734036</c:v>
                </c:pt>
                <c:pt idx="5158">
                  <c:v>29.964469089557905</c:v>
                </c:pt>
                <c:pt idx="5159">
                  <c:v>29.964042916496812</c:v>
                </c:pt>
                <c:pt idx="5160">
                  <c:v>29.964271200663024</c:v>
                </c:pt>
                <c:pt idx="5161">
                  <c:v>29.965412621932167</c:v>
                </c:pt>
                <c:pt idx="5162">
                  <c:v>29.961730425273551</c:v>
                </c:pt>
                <c:pt idx="5163">
                  <c:v>29.960146368958224</c:v>
                </c:pt>
                <c:pt idx="5164">
                  <c:v>29.962393948606408</c:v>
                </c:pt>
                <c:pt idx="5165">
                  <c:v>34.621696074750517</c:v>
                </c:pt>
                <c:pt idx="5166">
                  <c:v>34.619472435749628</c:v>
                </c:pt>
                <c:pt idx="5167">
                  <c:v>39.284399295720668</c:v>
                </c:pt>
                <c:pt idx="5168">
                  <c:v>39.28555461774517</c:v>
                </c:pt>
                <c:pt idx="5169">
                  <c:v>39.506149969740001</c:v>
                </c:pt>
                <c:pt idx="5170">
                  <c:v>39.93684720908152</c:v>
                </c:pt>
                <c:pt idx="5171">
                  <c:v>39.934896110538823</c:v>
                </c:pt>
                <c:pt idx="5172">
                  <c:v>41.43121237366217</c:v>
                </c:pt>
                <c:pt idx="5173">
                  <c:v>40.364721052055536</c:v>
                </c:pt>
                <c:pt idx="5174">
                  <c:v>39.27830935156512</c:v>
                </c:pt>
                <c:pt idx="5175">
                  <c:v>39.275299659182103</c:v>
                </c:pt>
                <c:pt idx="5176">
                  <c:v>39.279118837815339</c:v>
                </c:pt>
                <c:pt idx="5177">
                  <c:v>34.616405002964548</c:v>
                </c:pt>
                <c:pt idx="5178">
                  <c:v>34.616805793502621</c:v>
                </c:pt>
                <c:pt idx="5179">
                  <c:v>34.614732298307075</c:v>
                </c:pt>
                <c:pt idx="5180">
                  <c:v>34.614008368536226</c:v>
                </c:pt>
                <c:pt idx="5181">
                  <c:v>34.614013707345414</c:v>
                </c:pt>
                <c:pt idx="5182">
                  <c:v>29.948831156288808</c:v>
                </c:pt>
                <c:pt idx="5183">
                  <c:v>29.948078668645778</c:v>
                </c:pt>
                <c:pt idx="5184">
                  <c:v>29.946016849108634</c:v>
                </c:pt>
                <c:pt idx="5185">
                  <c:v>29.940829861309901</c:v>
                </c:pt>
                <c:pt idx="5186">
                  <c:v>29.937472961231819</c:v>
                </c:pt>
                <c:pt idx="5187">
                  <c:v>29.930568395411925</c:v>
                </c:pt>
                <c:pt idx="5188">
                  <c:v>29.927200545317163</c:v>
                </c:pt>
                <c:pt idx="5189">
                  <c:v>34.589287414551244</c:v>
                </c:pt>
                <c:pt idx="5190">
                  <c:v>34.59203818726472</c:v>
                </c:pt>
                <c:pt idx="5191">
                  <c:v>39.25425869232302</c:v>
                </c:pt>
                <c:pt idx="5192">
                  <c:v>39.254419711378674</c:v>
                </c:pt>
                <c:pt idx="5193">
                  <c:v>39.260992030175423</c:v>
                </c:pt>
                <c:pt idx="5194">
                  <c:v>39.264164512600111</c:v>
                </c:pt>
                <c:pt idx="5195">
                  <c:v>39.284242295018117</c:v>
                </c:pt>
                <c:pt idx="5196">
                  <c:v>39.283567455040796</c:v>
                </c:pt>
                <c:pt idx="5197">
                  <c:v>39.289455875655783</c:v>
                </c:pt>
                <c:pt idx="5198">
                  <c:v>39.83539775538727</c:v>
                </c:pt>
                <c:pt idx="5199">
                  <c:v>42.08367091968335</c:v>
                </c:pt>
                <c:pt idx="5200">
                  <c:v>43.0473541004731</c:v>
                </c:pt>
                <c:pt idx="5201">
                  <c:v>37.320475602679139</c:v>
                </c:pt>
                <c:pt idx="5202">
                  <c:v>35.3924429948474</c:v>
                </c:pt>
                <c:pt idx="5203">
                  <c:v>35.176822729536482</c:v>
                </c:pt>
                <c:pt idx="5204">
                  <c:v>34.624599879317188</c:v>
                </c:pt>
                <c:pt idx="5205">
                  <c:v>34.608483694850619</c:v>
                </c:pt>
                <c:pt idx="5206">
                  <c:v>29.931944861388832</c:v>
                </c:pt>
                <c:pt idx="5207">
                  <c:v>29.920097611359786</c:v>
                </c:pt>
                <c:pt idx="5208">
                  <c:v>29.91779778955317</c:v>
                </c:pt>
                <c:pt idx="5209">
                  <c:v>29.913844744171957</c:v>
                </c:pt>
                <c:pt idx="5210">
                  <c:v>29.911034718473328</c:v>
                </c:pt>
                <c:pt idx="5211">
                  <c:v>29.907558946478346</c:v>
                </c:pt>
                <c:pt idx="5212">
                  <c:v>29.905203013352374</c:v>
                </c:pt>
                <c:pt idx="5213">
                  <c:v>34.562690519152156</c:v>
                </c:pt>
                <c:pt idx="5214">
                  <c:v>34.565634760321416</c:v>
                </c:pt>
                <c:pt idx="5215">
                  <c:v>39.25410372427762</c:v>
                </c:pt>
                <c:pt idx="5216">
                  <c:v>39.270052314649504</c:v>
                </c:pt>
                <c:pt idx="5217">
                  <c:v>39.285913861262472</c:v>
                </c:pt>
                <c:pt idx="5218">
                  <c:v>39.295367343566063</c:v>
                </c:pt>
                <c:pt idx="5219">
                  <c:v>41.129010078669303</c:v>
                </c:pt>
                <c:pt idx="5220">
                  <c:v>39.322994056679697</c:v>
                </c:pt>
                <c:pt idx="5221">
                  <c:v>39.33255914010816</c:v>
                </c:pt>
                <c:pt idx="5222">
                  <c:v>39.339038235982507</c:v>
                </c:pt>
                <c:pt idx="5223">
                  <c:v>39.343018577170291</c:v>
                </c:pt>
                <c:pt idx="5224">
                  <c:v>39.343631602958347</c:v>
                </c:pt>
                <c:pt idx="5225">
                  <c:v>34.678657621576704</c:v>
                </c:pt>
                <c:pt idx="5226">
                  <c:v>34.673198146624578</c:v>
                </c:pt>
                <c:pt idx="5227">
                  <c:v>34.663783637188082</c:v>
                </c:pt>
                <c:pt idx="5228">
                  <c:v>37.303213572396032</c:v>
                </c:pt>
                <c:pt idx="5229">
                  <c:v>34.617779353367645</c:v>
                </c:pt>
                <c:pt idx="5230">
                  <c:v>29.947887828171893</c:v>
                </c:pt>
                <c:pt idx="5231">
                  <c:v>29.945977991665266</c:v>
                </c:pt>
                <c:pt idx="5232">
                  <c:v>29.935891121188604</c:v>
                </c:pt>
                <c:pt idx="5233">
                  <c:v>29.93318283161263</c:v>
                </c:pt>
                <c:pt idx="5234">
                  <c:v>29.927052575007639</c:v>
                </c:pt>
                <c:pt idx="5235">
                  <c:v>29.928709919645787</c:v>
                </c:pt>
                <c:pt idx="5236">
                  <c:v>29.917720039136761</c:v>
                </c:pt>
                <c:pt idx="5237">
                  <c:v>34.581601181198124</c:v>
                </c:pt>
                <c:pt idx="5238">
                  <c:v>34.584763113783424</c:v>
                </c:pt>
                <c:pt idx="5239">
                  <c:v>39.27266734052472</c:v>
                </c:pt>
                <c:pt idx="5240">
                  <c:v>39.286264337526106</c:v>
                </c:pt>
                <c:pt idx="5241">
                  <c:v>40.583680719036245</c:v>
                </c:pt>
                <c:pt idx="5242">
                  <c:v>42.714176914153391</c:v>
                </c:pt>
                <c:pt idx="5243">
                  <c:v>39.329601603636291</c:v>
                </c:pt>
                <c:pt idx="5244">
                  <c:v>39.341747040352182</c:v>
                </c:pt>
                <c:pt idx="5245">
                  <c:v>39.352424525769912</c:v>
                </c:pt>
                <c:pt idx="5246">
                  <c:v>39.35885579467196</c:v>
                </c:pt>
                <c:pt idx="5247">
                  <c:v>39.356144758676095</c:v>
                </c:pt>
                <c:pt idx="5248">
                  <c:v>39.35885579467196</c:v>
                </c:pt>
                <c:pt idx="5249">
                  <c:v>34.693601252795993</c:v>
                </c:pt>
                <c:pt idx="5250">
                  <c:v>34.687042930184809</c:v>
                </c:pt>
                <c:pt idx="5251">
                  <c:v>34.677319794891091</c:v>
                </c:pt>
                <c:pt idx="5252">
                  <c:v>37.821881624467878</c:v>
                </c:pt>
                <c:pt idx="5253">
                  <c:v>35.701105578221203</c:v>
                </c:pt>
                <c:pt idx="5254">
                  <c:v>29.960787859536303</c:v>
                </c:pt>
                <c:pt idx="5255">
                  <c:v>29.950938975063792</c:v>
                </c:pt>
                <c:pt idx="5256">
                  <c:v>29.946521880009865</c:v>
                </c:pt>
                <c:pt idx="5257">
                  <c:v>29.942796100201036</c:v>
                </c:pt>
                <c:pt idx="5258">
                  <c:v>29.934371631112452</c:v>
                </c:pt>
                <c:pt idx="5259">
                  <c:v>29.933964989230827</c:v>
                </c:pt>
                <c:pt idx="5260">
                  <c:v>29.92990469785407</c:v>
                </c:pt>
                <c:pt idx="5261">
                  <c:v>34.58957140798762</c:v>
                </c:pt>
                <c:pt idx="5262">
                  <c:v>34.590185275898989</c:v>
                </c:pt>
                <c:pt idx="5263">
                  <c:v>39.281943899895793</c:v>
                </c:pt>
                <c:pt idx="5264">
                  <c:v>40.04624800467797</c:v>
                </c:pt>
                <c:pt idx="5265">
                  <c:v>43.029034489633823</c:v>
                </c:pt>
                <c:pt idx="5266">
                  <c:v>39.330258832565598</c:v>
                </c:pt>
                <c:pt idx="5267">
                  <c:v>39.346190654804715</c:v>
                </c:pt>
                <c:pt idx="5268">
                  <c:v>39.355880459312509</c:v>
                </c:pt>
                <c:pt idx="5269">
                  <c:v>39.363849418725344</c:v>
                </c:pt>
                <c:pt idx="5270">
                  <c:v>39.368943684737722</c:v>
                </c:pt>
                <c:pt idx="5271">
                  <c:v>39.376428347387368</c:v>
                </c:pt>
                <c:pt idx="5272">
                  <c:v>39.375932639231323</c:v>
                </c:pt>
                <c:pt idx="5273">
                  <c:v>34.715109844431218</c:v>
                </c:pt>
                <c:pt idx="5274">
                  <c:v>34.712435919659498</c:v>
                </c:pt>
                <c:pt idx="5275">
                  <c:v>34.696561584740877</c:v>
                </c:pt>
                <c:pt idx="5276">
                  <c:v>34.68301845622883</c:v>
                </c:pt>
                <c:pt idx="5277">
                  <c:v>36.451961240085666</c:v>
                </c:pt>
                <c:pt idx="5278">
                  <c:v>31.041998893523164</c:v>
                </c:pt>
                <c:pt idx="5279">
                  <c:v>29.966235714785501</c:v>
                </c:pt>
                <c:pt idx="5280">
                  <c:v>29.947768763969673</c:v>
                </c:pt>
                <c:pt idx="5281">
                  <c:v>29.944429604449244</c:v>
                </c:pt>
                <c:pt idx="5282">
                  <c:v>29.955482607560974</c:v>
                </c:pt>
                <c:pt idx="5283">
                  <c:v>29.93843666869429</c:v>
                </c:pt>
                <c:pt idx="5284">
                  <c:v>29.928709919645787</c:v>
                </c:pt>
                <c:pt idx="5285">
                  <c:v>34.598170971443999</c:v>
                </c:pt>
                <c:pt idx="5286">
                  <c:v>34.593770723678027</c:v>
                </c:pt>
                <c:pt idx="5287">
                  <c:v>39.290123344005451</c:v>
                </c:pt>
                <c:pt idx="5288">
                  <c:v>41.645762653423986</c:v>
                </c:pt>
                <c:pt idx="5289">
                  <c:v>39.323856126435281</c:v>
                </c:pt>
                <c:pt idx="5290">
                  <c:v>39.34001471036391</c:v>
                </c:pt>
                <c:pt idx="5291">
                  <c:v>39.352071349380886</c:v>
                </c:pt>
                <c:pt idx="5292">
                  <c:v>39.362939954935911</c:v>
                </c:pt>
                <c:pt idx="5293">
                  <c:v>39.368943684737722</c:v>
                </c:pt>
                <c:pt idx="5294">
                  <c:v>39.378065963358473</c:v>
                </c:pt>
                <c:pt idx="5295">
                  <c:v>39.377455608484439</c:v>
                </c:pt>
                <c:pt idx="5296">
                  <c:v>39.378585121917602</c:v>
                </c:pt>
                <c:pt idx="5297">
                  <c:v>34.719886470992961</c:v>
                </c:pt>
                <c:pt idx="5298">
                  <c:v>34.713618262259516</c:v>
                </c:pt>
                <c:pt idx="5299">
                  <c:v>34.695292869765041</c:v>
                </c:pt>
                <c:pt idx="5300">
                  <c:v>34.681903927399937</c:v>
                </c:pt>
                <c:pt idx="5301">
                  <c:v>35.700104207368895</c:v>
                </c:pt>
                <c:pt idx="5302">
                  <c:v>29.96518433761991</c:v>
                </c:pt>
                <c:pt idx="5303">
                  <c:v>29.968593483747945</c:v>
                </c:pt>
                <c:pt idx="5304">
                  <c:v>29.951267842021295</c:v>
                </c:pt>
                <c:pt idx="5305">
                  <c:v>29.950493305856579</c:v>
                </c:pt>
                <c:pt idx="5306">
                  <c:v>29.942986335331902</c:v>
                </c:pt>
                <c:pt idx="5307">
                  <c:v>29.947887828171893</c:v>
                </c:pt>
                <c:pt idx="5308">
                  <c:v>29.938546768236435</c:v>
                </c:pt>
                <c:pt idx="5309">
                  <c:v>34.601400099437889</c:v>
                </c:pt>
                <c:pt idx="5310">
                  <c:v>34.60021465304483</c:v>
                </c:pt>
                <c:pt idx="5311">
                  <c:v>39.284838996439639</c:v>
                </c:pt>
                <c:pt idx="5312">
                  <c:v>42.490787603952356</c:v>
                </c:pt>
                <c:pt idx="5313">
                  <c:v>39.328734165494552</c:v>
                </c:pt>
                <c:pt idx="5314">
                  <c:v>39.344349082686179</c:v>
                </c:pt>
                <c:pt idx="5315">
                  <c:v>39.35291905623199</c:v>
                </c:pt>
                <c:pt idx="5316">
                  <c:v>39.367309554875511</c:v>
                </c:pt>
                <c:pt idx="5317">
                  <c:v>39.378065963358473</c:v>
                </c:pt>
                <c:pt idx="5318">
                  <c:v>39.38120897686543</c:v>
                </c:pt>
                <c:pt idx="5319">
                  <c:v>39.385927555509532</c:v>
                </c:pt>
                <c:pt idx="5320">
                  <c:v>39.38599069221852</c:v>
                </c:pt>
                <c:pt idx="5321">
                  <c:v>34.717162576650054</c:v>
                </c:pt>
                <c:pt idx="5322">
                  <c:v>34.714115456021283</c:v>
                </c:pt>
                <c:pt idx="5323">
                  <c:v>34.701007120465363</c:v>
                </c:pt>
                <c:pt idx="5324">
                  <c:v>34.677952583981281</c:v>
                </c:pt>
                <c:pt idx="5325">
                  <c:v>34.662243879406077</c:v>
                </c:pt>
                <c:pt idx="5326">
                  <c:v>30.719000966773972</c:v>
                </c:pt>
                <c:pt idx="5327">
                  <c:v>29.963778006473941</c:v>
                </c:pt>
                <c:pt idx="5328">
                  <c:v>29.954434157644592</c:v>
                </c:pt>
                <c:pt idx="5329">
                  <c:v>29.950493305856579</c:v>
                </c:pt>
                <c:pt idx="5330">
                  <c:v>29.946597364813631</c:v>
                </c:pt>
                <c:pt idx="5331">
                  <c:v>29.962512878437675</c:v>
                </c:pt>
                <c:pt idx="5332">
                  <c:v>29.94461205748183</c:v>
                </c:pt>
                <c:pt idx="5333">
                  <c:v>34.609401673160349</c:v>
                </c:pt>
                <c:pt idx="5334">
                  <c:v>34.60593486437277</c:v>
                </c:pt>
                <c:pt idx="5335">
                  <c:v>41.114906792097891</c:v>
                </c:pt>
                <c:pt idx="5336">
                  <c:v>39.322332768099699</c:v>
                </c:pt>
                <c:pt idx="5337">
                  <c:v>39.335859807293254</c:v>
                </c:pt>
                <c:pt idx="5338">
                  <c:v>39.346805200771698</c:v>
                </c:pt>
                <c:pt idx="5339">
                  <c:v>30.54078798600808</c:v>
                </c:pt>
                <c:pt idx="5340">
                  <c:v>30.532469580412709</c:v>
                </c:pt>
                <c:pt idx="5341">
                  <c:v>39.372367335984165</c:v>
                </c:pt>
                <c:pt idx="5342">
                  <c:v>39.376406511130746</c:v>
                </c:pt>
                <c:pt idx="5343">
                  <c:v>39.341747040352182</c:v>
                </c:pt>
                <c:pt idx="5344">
                  <c:v>39.335059801527237</c:v>
                </c:pt>
                <c:pt idx="5345">
                  <c:v>34.673728098147365</c:v>
                </c:pt>
                <c:pt idx="5346">
                  <c:v>34.676148455050182</c:v>
                </c:pt>
                <c:pt idx="5347">
                  <c:v>34.662878476424765</c:v>
                </c:pt>
                <c:pt idx="5348">
                  <c:v>38.029181788573908</c:v>
                </c:pt>
                <c:pt idx="5349">
                  <c:v>25.86719824375151</c:v>
                </c:pt>
                <c:pt idx="5350">
                  <c:v>31.559731288092323</c:v>
                </c:pt>
                <c:pt idx="5351">
                  <c:v>30.178186878854852</c:v>
                </c:pt>
                <c:pt idx="5352">
                  <c:v>29.963129780124014</c:v>
                </c:pt>
                <c:pt idx="5353">
                  <c:v>29.954871633021398</c:v>
                </c:pt>
                <c:pt idx="5354">
                  <c:v>29.951462677443896</c:v>
                </c:pt>
                <c:pt idx="5355">
                  <c:v>29.94696531503407</c:v>
                </c:pt>
                <c:pt idx="5356">
                  <c:v>29.94696531503407</c:v>
                </c:pt>
                <c:pt idx="5357">
                  <c:v>34.602249469175362</c:v>
                </c:pt>
                <c:pt idx="5358">
                  <c:v>34.605275902450749</c:v>
                </c:pt>
                <c:pt idx="5359">
                  <c:v>39.278169465626235</c:v>
                </c:pt>
                <c:pt idx="5360">
                  <c:v>39.505579956546562</c:v>
                </c:pt>
                <c:pt idx="5361">
                  <c:v>42.06481311962618</c:v>
                </c:pt>
                <c:pt idx="5362">
                  <c:v>30.517681303798682</c:v>
                </c:pt>
                <c:pt idx="5363">
                  <c:v>39.33356550736972</c:v>
                </c:pt>
                <c:pt idx="5364">
                  <c:v>30.535427235735476</c:v>
                </c:pt>
                <c:pt idx="5365">
                  <c:v>30.541712253296431</c:v>
                </c:pt>
                <c:pt idx="5366">
                  <c:v>39.366836084902388</c:v>
                </c:pt>
                <c:pt idx="5367">
                  <c:v>39.36593492278341</c:v>
                </c:pt>
                <c:pt idx="5368">
                  <c:v>39.373871544042323</c:v>
                </c:pt>
                <c:pt idx="5369">
                  <c:v>34.713547854275006</c:v>
                </c:pt>
                <c:pt idx="5370">
                  <c:v>25.896405090064192</c:v>
                </c:pt>
                <c:pt idx="5371">
                  <c:v>34.684903520360798</c:v>
                </c:pt>
                <c:pt idx="5372">
                  <c:v>34.690693141440299</c:v>
                </c:pt>
                <c:pt idx="5373">
                  <c:v>38.038776884496286</c:v>
                </c:pt>
                <c:pt idx="5374">
                  <c:v>33.268095361656336</c:v>
                </c:pt>
                <c:pt idx="5375">
                  <c:v>29.96173534807048</c:v>
                </c:pt>
                <c:pt idx="5376">
                  <c:v>29.964223168121023</c:v>
                </c:pt>
                <c:pt idx="5377">
                  <c:v>30.612824909416936</c:v>
                </c:pt>
                <c:pt idx="5378">
                  <c:v>29.961448383694311</c:v>
                </c:pt>
                <c:pt idx="5379">
                  <c:v>29.958661437943455</c:v>
                </c:pt>
                <c:pt idx="5380">
                  <c:v>29.957486752851487</c:v>
                </c:pt>
                <c:pt idx="5381">
                  <c:v>34.622463092273541</c:v>
                </c:pt>
                <c:pt idx="5382">
                  <c:v>34.610201577048628</c:v>
                </c:pt>
                <c:pt idx="5383">
                  <c:v>40.473187456808652</c:v>
                </c:pt>
                <c:pt idx="5384">
                  <c:v>42.705777630162217</c:v>
                </c:pt>
                <c:pt idx="5385">
                  <c:v>39.328944375505962</c:v>
                </c:pt>
                <c:pt idx="5386">
                  <c:v>30.527108830140154</c:v>
                </c:pt>
                <c:pt idx="5387">
                  <c:v>30.528402804343884</c:v>
                </c:pt>
                <c:pt idx="5388">
                  <c:v>30.537645477227642</c:v>
                </c:pt>
                <c:pt idx="5389">
                  <c:v>39.370363586882149</c:v>
                </c:pt>
                <c:pt idx="5390">
                  <c:v>39.373913767000971</c:v>
                </c:pt>
                <c:pt idx="5391">
                  <c:v>30.547073003569061</c:v>
                </c:pt>
                <c:pt idx="5392">
                  <c:v>39.365915016202344</c:v>
                </c:pt>
                <c:pt idx="5393">
                  <c:v>25.895111115860431</c:v>
                </c:pt>
                <c:pt idx="5394">
                  <c:v>38.02438423955806</c:v>
                </c:pt>
                <c:pt idx="5395">
                  <c:v>35.693595300812071</c:v>
                </c:pt>
                <c:pt idx="5396">
                  <c:v>34.840459672689725</c:v>
                </c:pt>
                <c:pt idx="5397">
                  <c:v>35.160442277790899</c:v>
                </c:pt>
                <c:pt idx="5398">
                  <c:v>30.499301737965418</c:v>
                </c:pt>
                <c:pt idx="5399">
                  <c:v>30.393411235087818</c:v>
                </c:pt>
                <c:pt idx="5400">
                  <c:v>30.181043941749849</c:v>
                </c:pt>
                <c:pt idx="5401">
                  <c:v>30.074661568532733</c:v>
                </c:pt>
                <c:pt idx="5402">
                  <c:v>29.965588091956786</c:v>
                </c:pt>
                <c:pt idx="5403">
                  <c:v>29.95437372765856</c:v>
                </c:pt>
                <c:pt idx="5404">
                  <c:v>29.947156225491067</c:v>
                </c:pt>
                <c:pt idx="5405">
                  <c:v>34.611614967247071</c:v>
                </c:pt>
                <c:pt idx="5406">
                  <c:v>34.610463044293056</c:v>
                </c:pt>
                <c:pt idx="5407">
                  <c:v>39.281518857097716</c:v>
                </c:pt>
                <c:pt idx="5408">
                  <c:v>39.288032354871625</c:v>
                </c:pt>
                <c:pt idx="5409">
                  <c:v>40.896772768742743</c:v>
                </c:pt>
                <c:pt idx="5410">
                  <c:v>39.318882293959952</c:v>
                </c:pt>
                <c:pt idx="5411">
                  <c:v>39.28714652384857</c:v>
                </c:pt>
                <c:pt idx="5412">
                  <c:v>43.211788383436968</c:v>
                </c:pt>
                <c:pt idx="5413">
                  <c:v>30.519899545290805</c:v>
                </c:pt>
                <c:pt idx="5414">
                  <c:v>39.338929647299146</c:v>
                </c:pt>
                <c:pt idx="5415">
                  <c:v>39.340265458050219</c:v>
                </c:pt>
                <c:pt idx="5416">
                  <c:v>39.340635853245217</c:v>
                </c:pt>
                <c:pt idx="5417">
                  <c:v>34.679442282935703</c:v>
                </c:pt>
                <c:pt idx="5418">
                  <c:v>25.880507692704139</c:v>
                </c:pt>
                <c:pt idx="5419">
                  <c:v>38.858962494562384</c:v>
                </c:pt>
                <c:pt idx="5420">
                  <c:v>38.554980246719708</c:v>
                </c:pt>
                <c:pt idx="5421">
                  <c:v>36.974493112564154</c:v>
                </c:pt>
                <c:pt idx="5422">
                  <c:v>29.963586348252022</c:v>
                </c:pt>
                <c:pt idx="5423">
                  <c:v>29.961083834786596</c:v>
                </c:pt>
                <c:pt idx="5424">
                  <c:v>29.95996103092542</c:v>
                </c:pt>
                <c:pt idx="5425">
                  <c:v>29.961083834786596</c:v>
                </c:pt>
                <c:pt idx="5426">
                  <c:v>29.956851672331531</c:v>
                </c:pt>
                <c:pt idx="5427">
                  <c:v>29.958193348635163</c:v>
                </c:pt>
                <c:pt idx="5428">
                  <c:v>29.957280190920116</c:v>
                </c:pt>
                <c:pt idx="5429">
                  <c:v>34.616636085016076</c:v>
                </c:pt>
                <c:pt idx="5430">
                  <c:v>34.616845657571361</c:v>
                </c:pt>
                <c:pt idx="5431">
                  <c:v>39.277973967786082</c:v>
                </c:pt>
                <c:pt idx="5432">
                  <c:v>39.503584913345691</c:v>
                </c:pt>
                <c:pt idx="5433">
                  <c:v>40.36021825235234</c:v>
                </c:pt>
                <c:pt idx="5434">
                  <c:v>42.167379503494317</c:v>
                </c:pt>
                <c:pt idx="5435">
                  <c:v>30.520638959121499</c:v>
                </c:pt>
                <c:pt idx="5436">
                  <c:v>39.331617621647553</c:v>
                </c:pt>
                <c:pt idx="5437">
                  <c:v>30.530436192378303</c:v>
                </c:pt>
                <c:pt idx="5438">
                  <c:v>39.35088914907643</c:v>
                </c:pt>
                <c:pt idx="5439">
                  <c:v>39.342117436561743</c:v>
                </c:pt>
                <c:pt idx="5440">
                  <c:v>39.334447178316537</c:v>
                </c:pt>
                <c:pt idx="5441">
                  <c:v>25.879583425415756</c:v>
                </c:pt>
                <c:pt idx="5442">
                  <c:v>34.665967171177769</c:v>
                </c:pt>
                <c:pt idx="5443">
                  <c:v>38.872429415850178</c:v>
                </c:pt>
                <c:pt idx="5444">
                  <c:v>37.294582555787478</c:v>
                </c:pt>
                <c:pt idx="5445">
                  <c:v>35.379074742741238</c:v>
                </c:pt>
                <c:pt idx="5446">
                  <c:v>29.963099786058873</c:v>
                </c:pt>
                <c:pt idx="5447">
                  <c:v>29.953212618834847</c:v>
                </c:pt>
                <c:pt idx="5448">
                  <c:v>29.952266662742691</c:v>
                </c:pt>
                <c:pt idx="5449">
                  <c:v>29.95028203860824</c:v>
                </c:pt>
                <c:pt idx="5450">
                  <c:v>29.953212618834847</c:v>
                </c:pt>
                <c:pt idx="5451">
                  <c:v>29.954788797370451</c:v>
                </c:pt>
                <c:pt idx="5452">
                  <c:v>29.955411402119346</c:v>
                </c:pt>
                <c:pt idx="5453">
                  <c:v>34.610657100817114</c:v>
                </c:pt>
                <c:pt idx="5454">
                  <c:v>34.611239270661677</c:v>
                </c:pt>
                <c:pt idx="5455">
                  <c:v>39.289669506802198</c:v>
                </c:pt>
                <c:pt idx="5456">
                  <c:v>40.365721674880099</c:v>
                </c:pt>
                <c:pt idx="5457">
                  <c:v>42.178667479372621</c:v>
                </c:pt>
                <c:pt idx="5458">
                  <c:v>39.322023456565226</c:v>
                </c:pt>
                <c:pt idx="5459">
                  <c:v>39.331960364164161</c:v>
                </c:pt>
                <c:pt idx="5460">
                  <c:v>30.529142218174545</c:v>
                </c:pt>
                <c:pt idx="5461">
                  <c:v>39.353233934085793</c:v>
                </c:pt>
                <c:pt idx="5462">
                  <c:v>39.358426710498669</c:v>
                </c:pt>
                <c:pt idx="5463">
                  <c:v>39.353755509336182</c:v>
                </c:pt>
                <c:pt idx="5464">
                  <c:v>39.363655630725404</c:v>
                </c:pt>
                <c:pt idx="5465">
                  <c:v>34.694093828530377</c:v>
                </c:pt>
                <c:pt idx="5466">
                  <c:v>34.686261180723911</c:v>
                </c:pt>
                <c:pt idx="5467">
                  <c:v>34.672580991122828</c:v>
                </c:pt>
                <c:pt idx="5468">
                  <c:v>34.662878476424765</c:v>
                </c:pt>
                <c:pt idx="5469">
                  <c:v>34.628297999736674</c:v>
                </c:pt>
                <c:pt idx="5470">
                  <c:v>29.965412621932167</c:v>
                </c:pt>
                <c:pt idx="5471">
                  <c:v>29.958351487841977</c:v>
                </c:pt>
                <c:pt idx="5472">
                  <c:v>29.950676359908059</c:v>
                </c:pt>
                <c:pt idx="5473">
                  <c:v>29.963278646767222</c:v>
                </c:pt>
                <c:pt idx="5474">
                  <c:v>29.953271644875759</c:v>
                </c:pt>
                <c:pt idx="5475">
                  <c:v>29.943334886645676</c:v>
                </c:pt>
                <c:pt idx="5476">
                  <c:v>29.941722518524013</c:v>
                </c:pt>
                <c:pt idx="5477">
                  <c:v>34.602054917223228</c:v>
                </c:pt>
                <c:pt idx="5478">
                  <c:v>34.600256050882194</c:v>
                </c:pt>
                <c:pt idx="5479">
                  <c:v>39.285278697517661</c:v>
                </c:pt>
                <c:pt idx="5480">
                  <c:v>41.001859494384888</c:v>
                </c:pt>
                <c:pt idx="5481">
                  <c:v>43.129057506718532</c:v>
                </c:pt>
                <c:pt idx="5482">
                  <c:v>39.32884800899005</c:v>
                </c:pt>
                <c:pt idx="5483">
                  <c:v>39.33676235918449</c:v>
                </c:pt>
                <c:pt idx="5484">
                  <c:v>39.345626288452237</c:v>
                </c:pt>
                <c:pt idx="5485">
                  <c:v>30.537090916854574</c:v>
                </c:pt>
                <c:pt idx="5486">
                  <c:v>39.356144758676095</c:v>
                </c:pt>
                <c:pt idx="5487">
                  <c:v>39.353365369423827</c:v>
                </c:pt>
                <c:pt idx="5488">
                  <c:v>30.534687821904825</c:v>
                </c:pt>
                <c:pt idx="5489">
                  <c:v>34.693252122255082</c:v>
                </c:pt>
                <c:pt idx="5490">
                  <c:v>34.676299933787398</c:v>
                </c:pt>
                <c:pt idx="5491">
                  <c:v>34.672233981877334</c:v>
                </c:pt>
                <c:pt idx="5492">
                  <c:v>37.399860924461656</c:v>
                </c:pt>
                <c:pt idx="5493">
                  <c:v>34.62947244205921</c:v>
                </c:pt>
                <c:pt idx="5494">
                  <c:v>32.099044442100599</c:v>
                </c:pt>
                <c:pt idx="5495">
                  <c:v>29.959061357403677</c:v>
                </c:pt>
                <c:pt idx="5496">
                  <c:v>29.958200334309861</c:v>
                </c:pt>
                <c:pt idx="5497">
                  <c:v>29.958627352966573</c:v>
                </c:pt>
                <c:pt idx="5498">
                  <c:v>29.957065931612956</c:v>
                </c:pt>
                <c:pt idx="5499">
                  <c:v>29.955508404291404</c:v>
                </c:pt>
                <c:pt idx="5500">
                  <c:v>29.954871633021398</c:v>
                </c:pt>
                <c:pt idx="5501">
                  <c:v>34.61819048498139</c:v>
                </c:pt>
                <c:pt idx="5502">
                  <c:v>34.617264802840808</c:v>
                </c:pt>
                <c:pt idx="5503">
                  <c:v>39.28130315443557</c:v>
                </c:pt>
                <c:pt idx="5504">
                  <c:v>39.286719574300584</c:v>
                </c:pt>
                <c:pt idx="5505">
                  <c:v>39.289637584844229</c:v>
                </c:pt>
                <c:pt idx="5506">
                  <c:v>39.82558419109165</c:v>
                </c:pt>
                <c:pt idx="5507">
                  <c:v>42.166353323642696</c:v>
                </c:pt>
                <c:pt idx="5508">
                  <c:v>43.123675456213462</c:v>
                </c:pt>
                <c:pt idx="5509">
                  <c:v>39.322470446147008</c:v>
                </c:pt>
                <c:pt idx="5510">
                  <c:v>39.327411766173313</c:v>
                </c:pt>
                <c:pt idx="5511">
                  <c:v>39.33356550736972</c:v>
                </c:pt>
                <c:pt idx="5512">
                  <c:v>39.338919587842554</c:v>
                </c:pt>
                <c:pt idx="5513">
                  <c:v>34.667285575469627</c:v>
                </c:pt>
                <c:pt idx="5514">
                  <c:v>34.665850541554697</c:v>
                </c:pt>
                <c:pt idx="5515">
                  <c:v>38.042375044742514</c:v>
                </c:pt>
                <c:pt idx="5516">
                  <c:v>35.917425669783725</c:v>
                </c:pt>
                <c:pt idx="5517">
                  <c:v>34.846458294317046</c:v>
                </c:pt>
                <c:pt idx="5518">
                  <c:v>29.967899931347212</c:v>
                </c:pt>
                <c:pt idx="5519">
                  <c:v>29.967685311267175</c:v>
                </c:pt>
                <c:pt idx="5520">
                  <c:v>29.956241542122608</c:v>
                </c:pt>
                <c:pt idx="5521">
                  <c:v>29.946757069894637</c:v>
                </c:pt>
                <c:pt idx="5522">
                  <c:v>29.946757069894637</c:v>
                </c:pt>
                <c:pt idx="5523">
                  <c:v>29.941722518524013</c:v>
                </c:pt>
                <c:pt idx="5524">
                  <c:v>29.941901448758614</c:v>
                </c:pt>
                <c:pt idx="5525">
                  <c:v>34.602054917223228</c:v>
                </c:pt>
                <c:pt idx="5526">
                  <c:v>34.602407089823231</c:v>
                </c:pt>
                <c:pt idx="5527">
                  <c:v>39.273790629046651</c:v>
                </c:pt>
                <c:pt idx="5528">
                  <c:v>39.279854458293954</c:v>
                </c:pt>
                <c:pt idx="5529">
                  <c:v>39.290789957466657</c:v>
                </c:pt>
                <c:pt idx="5530">
                  <c:v>41.54455092647882</c:v>
                </c:pt>
                <c:pt idx="5531">
                  <c:v>43.554300373532037</c:v>
                </c:pt>
                <c:pt idx="5532">
                  <c:v>39.333674080007029</c:v>
                </c:pt>
                <c:pt idx="5533">
                  <c:v>39.343969421412133</c:v>
                </c:pt>
                <c:pt idx="5534">
                  <c:v>39.342155446957563</c:v>
                </c:pt>
                <c:pt idx="5535">
                  <c:v>39.346774790934276</c:v>
                </c:pt>
                <c:pt idx="5536">
                  <c:v>39.348549019656915</c:v>
                </c:pt>
                <c:pt idx="5537">
                  <c:v>34.68301845622883</c:v>
                </c:pt>
                <c:pt idx="5538">
                  <c:v>34.66857117692539</c:v>
                </c:pt>
                <c:pt idx="5539">
                  <c:v>37.84107290456911</c:v>
                </c:pt>
                <c:pt idx="5540">
                  <c:v>37.309926584637331</c:v>
                </c:pt>
                <c:pt idx="5541">
                  <c:v>35.813069528694662</c:v>
                </c:pt>
                <c:pt idx="5542">
                  <c:v>29.970727916188025</c:v>
                </c:pt>
                <c:pt idx="5543">
                  <c:v>29.964384520084646</c:v>
                </c:pt>
                <c:pt idx="5544">
                  <c:v>29.957901823287468</c:v>
                </c:pt>
                <c:pt idx="5545">
                  <c:v>29.944429604449244</c:v>
                </c:pt>
                <c:pt idx="5546">
                  <c:v>29.935558081551889</c:v>
                </c:pt>
                <c:pt idx="5547">
                  <c:v>29.933964989230827</c:v>
                </c:pt>
                <c:pt idx="5548">
                  <c:v>29.930218569015171</c:v>
                </c:pt>
                <c:pt idx="5549">
                  <c:v>34.591852092030344</c:v>
                </c:pt>
                <c:pt idx="5550">
                  <c:v>34.597468999841425</c:v>
                </c:pt>
                <c:pt idx="5551">
                  <c:v>39.275277795785307</c:v>
                </c:pt>
                <c:pt idx="5552">
                  <c:v>39.293317772241778</c:v>
                </c:pt>
                <c:pt idx="5553">
                  <c:v>41.439989023919118</c:v>
                </c:pt>
                <c:pt idx="5554">
                  <c:v>39.322830626908605</c:v>
                </c:pt>
                <c:pt idx="5555">
                  <c:v>39.332826509153435</c:v>
                </c:pt>
                <c:pt idx="5556">
                  <c:v>39.342944879233293</c:v>
                </c:pt>
                <c:pt idx="5557">
                  <c:v>39.35354389822502</c:v>
                </c:pt>
                <c:pt idx="5558">
                  <c:v>39.357462373631783</c:v>
                </c:pt>
                <c:pt idx="5559">
                  <c:v>39.367032554004297</c:v>
                </c:pt>
                <c:pt idx="5560">
                  <c:v>39.36485211165963</c:v>
                </c:pt>
                <c:pt idx="5561">
                  <c:v>34.692316817288109</c:v>
                </c:pt>
                <c:pt idx="5562">
                  <c:v>34.686452466403487</c:v>
                </c:pt>
                <c:pt idx="5563">
                  <c:v>34.679509439398743</c:v>
                </c:pt>
                <c:pt idx="5564">
                  <c:v>34.663518062698394</c:v>
                </c:pt>
                <c:pt idx="5565">
                  <c:v>37.927937444605732</c:v>
                </c:pt>
                <c:pt idx="5566">
                  <c:v>31.565539892687198</c:v>
                </c:pt>
                <c:pt idx="5567">
                  <c:v>31.141311249779211</c:v>
                </c:pt>
                <c:pt idx="5568">
                  <c:v>29.96581927576111</c:v>
                </c:pt>
                <c:pt idx="5569">
                  <c:v>30.181908658757465</c:v>
                </c:pt>
                <c:pt idx="5570">
                  <c:v>29.965833190578973</c:v>
                </c:pt>
                <c:pt idx="5571">
                  <c:v>29.959598490071873</c:v>
                </c:pt>
                <c:pt idx="5572">
                  <c:v>29.969552391399173</c:v>
                </c:pt>
                <c:pt idx="5573">
                  <c:v>35.706613120828216</c:v>
                </c:pt>
                <c:pt idx="5574">
                  <c:v>34.612204678168595</c:v>
                </c:pt>
                <c:pt idx="5575">
                  <c:v>39.291042684665001</c:v>
                </c:pt>
                <c:pt idx="5576">
                  <c:v>42.176615120461413</c:v>
                </c:pt>
                <c:pt idx="5577">
                  <c:v>39.324169217507873</c:v>
                </c:pt>
                <c:pt idx="5578">
                  <c:v>30.524890588648042</c:v>
                </c:pt>
                <c:pt idx="5579">
                  <c:v>39.347591143745014</c:v>
                </c:pt>
                <c:pt idx="5580">
                  <c:v>39.362939954935911</c:v>
                </c:pt>
                <c:pt idx="5581">
                  <c:v>39.374910863278643</c:v>
                </c:pt>
                <c:pt idx="5582">
                  <c:v>39.3800953946809</c:v>
                </c:pt>
                <c:pt idx="5583">
                  <c:v>39.379039881859732</c:v>
                </c:pt>
                <c:pt idx="5584">
                  <c:v>39.378512126219242</c:v>
                </c:pt>
                <c:pt idx="5585">
                  <c:v>34.708023918271259</c:v>
                </c:pt>
                <c:pt idx="5586">
                  <c:v>34.705072740846589</c:v>
                </c:pt>
                <c:pt idx="5587">
                  <c:v>34.69245231856484</c:v>
                </c:pt>
                <c:pt idx="5588">
                  <c:v>34.692872758474969</c:v>
                </c:pt>
                <c:pt idx="5589">
                  <c:v>34.683016895477543</c:v>
                </c:pt>
                <c:pt idx="5590">
                  <c:v>30.018416237470227</c:v>
                </c:pt>
                <c:pt idx="5591">
                  <c:v>30.010776242515377</c:v>
                </c:pt>
                <c:pt idx="5592">
                  <c:v>30.005835061723118</c:v>
                </c:pt>
                <c:pt idx="5593">
                  <c:v>30.00119888939523</c:v>
                </c:pt>
                <c:pt idx="5594">
                  <c:v>30.00119888939523</c:v>
                </c:pt>
                <c:pt idx="5595">
                  <c:v>33.900922909318624</c:v>
                </c:pt>
                <c:pt idx="5596">
                  <c:v>31.253398949813523</c:v>
                </c:pt>
                <c:pt idx="5597">
                  <c:v>34.621902646710474</c:v>
                </c:pt>
                <c:pt idx="5598">
                  <c:v>35.061486262586236</c:v>
                </c:pt>
                <c:pt idx="5599">
                  <c:v>40.469487158915662</c:v>
                </c:pt>
                <c:pt idx="5600">
                  <c:v>39.320097162562462</c:v>
                </c:pt>
                <c:pt idx="5601">
                  <c:v>39.334800335214609</c:v>
                </c:pt>
                <c:pt idx="5602">
                  <c:v>39.35291905623199</c:v>
                </c:pt>
                <c:pt idx="5603">
                  <c:v>30.543745641330904</c:v>
                </c:pt>
                <c:pt idx="5604">
                  <c:v>30.549476098518859</c:v>
                </c:pt>
                <c:pt idx="5605">
                  <c:v>39.381584264275247</c:v>
                </c:pt>
                <c:pt idx="5606">
                  <c:v>39.385688164064959</c:v>
                </c:pt>
                <c:pt idx="5607">
                  <c:v>39.392806822529501</c:v>
                </c:pt>
                <c:pt idx="5608">
                  <c:v>30.557609650656502</c:v>
                </c:pt>
                <c:pt idx="5609">
                  <c:v>25.906572030236273</c:v>
                </c:pt>
                <c:pt idx="5610">
                  <c:v>25.89917789192932</c:v>
                </c:pt>
                <c:pt idx="5611">
                  <c:v>34.711629490168654</c:v>
                </c:pt>
                <c:pt idx="5612">
                  <c:v>34.689555734458381</c:v>
                </c:pt>
                <c:pt idx="5613">
                  <c:v>34.68335457719418</c:v>
                </c:pt>
                <c:pt idx="5614">
                  <c:v>32.622102169051011</c:v>
                </c:pt>
                <c:pt idx="5615">
                  <c:v>31.565539892687198</c:v>
                </c:pt>
                <c:pt idx="5616">
                  <c:v>31.565539892687198</c:v>
                </c:pt>
                <c:pt idx="5617">
                  <c:v>30.182194949724199</c:v>
                </c:pt>
                <c:pt idx="5618">
                  <c:v>30.182481240720165</c:v>
                </c:pt>
                <c:pt idx="5619">
                  <c:v>29.966077199688321</c:v>
                </c:pt>
                <c:pt idx="5620">
                  <c:v>29.954996332262592</c:v>
                </c:pt>
                <c:pt idx="5621">
                  <c:v>34.619899671736093</c:v>
                </c:pt>
                <c:pt idx="5622">
                  <c:v>34.621047016433863</c:v>
                </c:pt>
                <c:pt idx="5623">
                  <c:v>39.932945013958808</c:v>
                </c:pt>
                <c:pt idx="5624">
                  <c:v>40.03790241938362</c:v>
                </c:pt>
                <c:pt idx="5625">
                  <c:v>41.416052707234741</c:v>
                </c:pt>
                <c:pt idx="5626">
                  <c:v>42.479494399570051</c:v>
                </c:pt>
                <c:pt idx="5627">
                  <c:v>42.692578747907319</c:v>
                </c:pt>
                <c:pt idx="5628">
                  <c:v>30.518605571087111</c:v>
                </c:pt>
                <c:pt idx="5629">
                  <c:v>30.530805899293611</c:v>
                </c:pt>
                <c:pt idx="5630">
                  <c:v>30.534687821904825</c:v>
                </c:pt>
                <c:pt idx="5631">
                  <c:v>39.35047967027829</c:v>
                </c:pt>
                <c:pt idx="5632">
                  <c:v>39.353335793149718</c:v>
                </c:pt>
                <c:pt idx="5633">
                  <c:v>34.696984490161007</c:v>
                </c:pt>
                <c:pt idx="5634">
                  <c:v>34.68571157740957</c:v>
                </c:pt>
                <c:pt idx="5635">
                  <c:v>34.672575699099589</c:v>
                </c:pt>
                <c:pt idx="5636">
                  <c:v>34.663469604692295</c:v>
                </c:pt>
                <c:pt idx="5637">
                  <c:v>38.043574431403449</c:v>
                </c:pt>
                <c:pt idx="5638">
                  <c:v>33.167647542639607</c:v>
                </c:pt>
                <c:pt idx="5639">
                  <c:v>32.850524874205163</c:v>
                </c:pt>
                <c:pt idx="5640">
                  <c:v>31.042499953344169</c:v>
                </c:pt>
                <c:pt idx="5641">
                  <c:v>29.960279823922068</c:v>
                </c:pt>
                <c:pt idx="5642">
                  <c:v>29.955694965063227</c:v>
                </c:pt>
                <c:pt idx="5643">
                  <c:v>29.952869651954611</c:v>
                </c:pt>
                <c:pt idx="5644">
                  <c:v>29.950104026914357</c:v>
                </c:pt>
                <c:pt idx="5645">
                  <c:v>34.612462750346602</c:v>
                </c:pt>
                <c:pt idx="5646">
                  <c:v>34.603228676511506</c:v>
                </c:pt>
                <c:pt idx="5647">
                  <c:v>39.27301173454206</c:v>
                </c:pt>
                <c:pt idx="5648">
                  <c:v>39.829945767787706</c:v>
                </c:pt>
                <c:pt idx="5649">
                  <c:v>41.435201760026914</c:v>
                </c:pt>
                <c:pt idx="5650">
                  <c:v>41.969943422958217</c:v>
                </c:pt>
                <c:pt idx="5651">
                  <c:v>43.029034489633823</c:v>
                </c:pt>
                <c:pt idx="5652">
                  <c:v>39.334923777549925</c:v>
                </c:pt>
                <c:pt idx="5653">
                  <c:v>39.341795906100657</c:v>
                </c:pt>
                <c:pt idx="5654">
                  <c:v>39.346953734259799</c:v>
                </c:pt>
                <c:pt idx="5655">
                  <c:v>39.349707255771833</c:v>
                </c:pt>
                <c:pt idx="5656">
                  <c:v>39.349624520818772</c:v>
                </c:pt>
                <c:pt idx="5657">
                  <c:v>34.68279391693747</c:v>
                </c:pt>
                <c:pt idx="5658">
                  <c:v>34.678531139816961</c:v>
                </c:pt>
                <c:pt idx="5659">
                  <c:v>34.663335907874917</c:v>
                </c:pt>
                <c:pt idx="5660">
                  <c:v>36.459719333286948</c:v>
                </c:pt>
                <c:pt idx="5661">
                  <c:v>35.925788719950177</c:v>
                </c:pt>
                <c:pt idx="5662">
                  <c:v>31.155602124407039</c:v>
                </c:pt>
                <c:pt idx="5663">
                  <c:v>30.512061148909364</c:v>
                </c:pt>
                <c:pt idx="5664">
                  <c:v>29.958302369391337</c:v>
                </c:pt>
                <c:pt idx="5665">
                  <c:v>29.937352272810195</c:v>
                </c:pt>
                <c:pt idx="5666">
                  <c:v>29.939235023481206</c:v>
                </c:pt>
                <c:pt idx="5667">
                  <c:v>29.943200951966269</c:v>
                </c:pt>
                <c:pt idx="5668">
                  <c:v>29.935818658937499</c:v>
                </c:pt>
                <c:pt idx="5669">
                  <c:v>34.594413328075674</c:v>
                </c:pt>
                <c:pt idx="5670">
                  <c:v>34.58763337213913</c:v>
                </c:pt>
                <c:pt idx="5671">
                  <c:v>39.257117722544848</c:v>
                </c:pt>
                <c:pt idx="5672">
                  <c:v>39.283359839063131</c:v>
                </c:pt>
                <c:pt idx="5673">
                  <c:v>39.83539775538727</c:v>
                </c:pt>
                <c:pt idx="5674">
                  <c:v>41.443180533334896</c:v>
                </c:pt>
                <c:pt idx="5675">
                  <c:v>42.615720142629392</c:v>
                </c:pt>
                <c:pt idx="5676">
                  <c:v>39.324807266750121</c:v>
                </c:pt>
                <c:pt idx="5677">
                  <c:v>39.33303198563123</c:v>
                </c:pt>
                <c:pt idx="5678">
                  <c:v>39.338450947972561</c:v>
                </c:pt>
                <c:pt idx="5679">
                  <c:v>39.340804037765196</c:v>
                </c:pt>
                <c:pt idx="5680">
                  <c:v>39.342874529387473</c:v>
                </c:pt>
                <c:pt idx="5681">
                  <c:v>34.677502348729639</c:v>
                </c:pt>
                <c:pt idx="5682">
                  <c:v>34.67180805139683</c:v>
                </c:pt>
                <c:pt idx="5683">
                  <c:v>34.665005146513764</c:v>
                </c:pt>
                <c:pt idx="5684">
                  <c:v>37.000331959421501</c:v>
                </c:pt>
                <c:pt idx="5685">
                  <c:v>35.392025236206699</c:v>
                </c:pt>
                <c:pt idx="5686">
                  <c:v>29.976146588609083</c:v>
                </c:pt>
                <c:pt idx="5687">
                  <c:v>29.943259713925791</c:v>
                </c:pt>
                <c:pt idx="5688">
                  <c:v>29.932528384682424</c:v>
                </c:pt>
                <c:pt idx="5689">
                  <c:v>29.930723268479934</c:v>
                </c:pt>
                <c:pt idx="5690">
                  <c:v>29.919710193157673</c:v>
                </c:pt>
                <c:pt idx="5691">
                  <c:v>29.921078651934824</c:v>
                </c:pt>
                <c:pt idx="5692">
                  <c:v>29.918131647660356</c:v>
                </c:pt>
                <c:pt idx="5693">
                  <c:v>34.580816720961749</c:v>
                </c:pt>
                <c:pt idx="5694">
                  <c:v>34.577590222437223</c:v>
                </c:pt>
                <c:pt idx="5695">
                  <c:v>39.26215832036246</c:v>
                </c:pt>
                <c:pt idx="5696">
                  <c:v>39.279219287499387</c:v>
                </c:pt>
                <c:pt idx="5697">
                  <c:v>39.293116402475995</c:v>
                </c:pt>
                <c:pt idx="5698">
                  <c:v>41.6595446565223</c:v>
                </c:pt>
                <c:pt idx="5699">
                  <c:v>43.153276712687074</c:v>
                </c:pt>
                <c:pt idx="5700">
                  <c:v>43.147894669927076</c:v>
                </c:pt>
                <c:pt idx="5701">
                  <c:v>39.326972462360743</c:v>
                </c:pt>
                <c:pt idx="5702">
                  <c:v>39.339846796246754</c:v>
                </c:pt>
                <c:pt idx="5703">
                  <c:v>39.343953154822209</c:v>
                </c:pt>
                <c:pt idx="5704">
                  <c:v>39.34847989639551</c:v>
                </c:pt>
                <c:pt idx="5705">
                  <c:v>34.687447643525005</c:v>
                </c:pt>
                <c:pt idx="5706">
                  <c:v>34.675651160401308</c:v>
                </c:pt>
                <c:pt idx="5707">
                  <c:v>38.905348527173913</c:v>
                </c:pt>
                <c:pt idx="5708">
                  <c:v>36.457603489464525</c:v>
                </c:pt>
                <c:pt idx="5709">
                  <c:v>34.956619712371293</c:v>
                </c:pt>
                <c:pt idx="5710">
                  <c:v>29.966448978020829</c:v>
                </c:pt>
                <c:pt idx="5711">
                  <c:v>29.948095322723169</c:v>
                </c:pt>
                <c:pt idx="5712">
                  <c:v>29.941296013716087</c:v>
                </c:pt>
                <c:pt idx="5713">
                  <c:v>29.932062085534504</c:v>
                </c:pt>
                <c:pt idx="5714">
                  <c:v>29.932687407190564</c:v>
                </c:pt>
                <c:pt idx="5715">
                  <c:v>29.923882364194629</c:v>
                </c:pt>
                <c:pt idx="5716">
                  <c:v>29.919489452786664</c:v>
                </c:pt>
                <c:pt idx="5717">
                  <c:v>34.578226597123177</c:v>
                </c:pt>
                <c:pt idx="5718">
                  <c:v>34.587915102429776</c:v>
                </c:pt>
                <c:pt idx="5719">
                  <c:v>39.258161446775098</c:v>
                </c:pt>
                <c:pt idx="5720">
                  <c:v>39.286695746910475</c:v>
                </c:pt>
                <c:pt idx="5721">
                  <c:v>43.035577210019781</c:v>
                </c:pt>
                <c:pt idx="5722">
                  <c:v>39.335605166822134</c:v>
                </c:pt>
                <c:pt idx="5723">
                  <c:v>39.351520875725981</c:v>
                </c:pt>
                <c:pt idx="5724">
                  <c:v>39.356621884763172</c:v>
                </c:pt>
                <c:pt idx="5725">
                  <c:v>39.367189628704836</c:v>
                </c:pt>
                <c:pt idx="5726">
                  <c:v>39.373891810920114</c:v>
                </c:pt>
                <c:pt idx="5727">
                  <c:v>39.375832085059315</c:v>
                </c:pt>
                <c:pt idx="5728">
                  <c:v>39.374827923074193</c:v>
                </c:pt>
                <c:pt idx="5729">
                  <c:v>34.703525033297694</c:v>
                </c:pt>
                <c:pt idx="5730">
                  <c:v>34.695564178452607</c:v>
                </c:pt>
                <c:pt idx="5731">
                  <c:v>34.682064031922884</c:v>
                </c:pt>
                <c:pt idx="5732">
                  <c:v>34.667355590653514</c:v>
                </c:pt>
                <c:pt idx="5733">
                  <c:v>38.47480342080398</c:v>
                </c:pt>
                <c:pt idx="5734">
                  <c:v>33.176675365406759</c:v>
                </c:pt>
                <c:pt idx="5735">
                  <c:v>32.646072104843377</c:v>
                </c:pt>
                <c:pt idx="5736">
                  <c:v>30.618302311904689</c:v>
                </c:pt>
                <c:pt idx="5737">
                  <c:v>29.949960886874834</c:v>
                </c:pt>
                <c:pt idx="5738">
                  <c:v>29.944406473928165</c:v>
                </c:pt>
                <c:pt idx="5739">
                  <c:v>29.933272305929439</c:v>
                </c:pt>
                <c:pt idx="5740">
                  <c:v>29.923736480884628</c:v>
                </c:pt>
                <c:pt idx="5741">
                  <c:v>34.576398496044824</c:v>
                </c:pt>
                <c:pt idx="5742">
                  <c:v>34.579584214012179</c:v>
                </c:pt>
                <c:pt idx="5743">
                  <c:v>39.25679526797537</c:v>
                </c:pt>
                <c:pt idx="5744">
                  <c:v>39.284033349601977</c:v>
                </c:pt>
                <c:pt idx="5745">
                  <c:v>39.512420139792091</c:v>
                </c:pt>
                <c:pt idx="5746">
                  <c:v>42.18790309260779</c:v>
                </c:pt>
                <c:pt idx="5747">
                  <c:v>39.325893612218145</c:v>
                </c:pt>
                <c:pt idx="5748">
                  <c:v>39.335605166822134</c:v>
                </c:pt>
                <c:pt idx="5749">
                  <c:v>39.349321176791669</c:v>
                </c:pt>
                <c:pt idx="5750">
                  <c:v>39.355257460165539</c:v>
                </c:pt>
                <c:pt idx="5751">
                  <c:v>39.356621884763172</c:v>
                </c:pt>
                <c:pt idx="5752">
                  <c:v>39.352748635886613</c:v>
                </c:pt>
                <c:pt idx="5753">
                  <c:v>34.67795340216022</c:v>
                </c:pt>
                <c:pt idx="5754">
                  <c:v>34.676781091676673</c:v>
                </c:pt>
                <c:pt idx="5755">
                  <c:v>34.663795090586</c:v>
                </c:pt>
                <c:pt idx="5756">
                  <c:v>38.369351931294652</c:v>
                </c:pt>
                <c:pt idx="5757">
                  <c:v>37.950052673316698</c:v>
                </c:pt>
                <c:pt idx="5758">
                  <c:v>31.047009492674263</c:v>
                </c:pt>
                <c:pt idx="5759">
                  <c:v>29.957895188812834</c:v>
                </c:pt>
                <c:pt idx="5760">
                  <c:v>29.954269219894371</c:v>
                </c:pt>
                <c:pt idx="5761">
                  <c:v>29.941527792458405</c:v>
                </c:pt>
                <c:pt idx="5762">
                  <c:v>29.941700984529511</c:v>
                </c:pt>
                <c:pt idx="5763">
                  <c:v>29.931317118514094</c:v>
                </c:pt>
                <c:pt idx="5764">
                  <c:v>29.941471854860961</c:v>
                </c:pt>
                <c:pt idx="5765">
                  <c:v>34.600510571917098</c:v>
                </c:pt>
                <c:pt idx="5766">
                  <c:v>34.589734979519257</c:v>
                </c:pt>
                <c:pt idx="5767">
                  <c:v>39.27475479285566</c:v>
                </c:pt>
                <c:pt idx="5768">
                  <c:v>39.280141093772855</c:v>
                </c:pt>
                <c:pt idx="5769">
                  <c:v>39.292858168673881</c:v>
                </c:pt>
                <c:pt idx="5770">
                  <c:v>42.077715826127303</c:v>
                </c:pt>
                <c:pt idx="5771">
                  <c:v>43.246359910877388</c:v>
                </c:pt>
                <c:pt idx="5772">
                  <c:v>43.034268666140811</c:v>
                </c:pt>
                <c:pt idx="5773">
                  <c:v>43.56328366603929</c:v>
                </c:pt>
                <c:pt idx="5774">
                  <c:v>39.322088433468686</c:v>
                </c:pt>
                <c:pt idx="5775">
                  <c:v>42.715376811567189</c:v>
                </c:pt>
                <c:pt idx="5776">
                  <c:v>41.007933821357078</c:v>
                </c:pt>
                <c:pt idx="5777">
                  <c:v>35.381999043583207</c:v>
                </c:pt>
                <c:pt idx="5778">
                  <c:v>34.630646886043088</c:v>
                </c:pt>
                <c:pt idx="5779">
                  <c:v>34.621696074750517</c:v>
                </c:pt>
                <c:pt idx="5780">
                  <c:v>34.620326907942548</c:v>
                </c:pt>
                <c:pt idx="5781">
                  <c:v>34.616537871136678</c:v>
                </c:pt>
                <c:pt idx="5782">
                  <c:v>29.954581262502458</c:v>
                </c:pt>
                <c:pt idx="5783">
                  <c:v>29.952065666384012</c:v>
                </c:pt>
                <c:pt idx="5784">
                  <c:v>29.947728956984818</c:v>
                </c:pt>
                <c:pt idx="5785">
                  <c:v>29.94656861025145</c:v>
                </c:pt>
                <c:pt idx="5786">
                  <c:v>29.944868980528703</c:v>
                </c:pt>
                <c:pt idx="5787">
                  <c:v>29.941722518524013</c:v>
                </c:pt>
                <c:pt idx="5788">
                  <c:v>29.943517339566249</c:v>
                </c:pt>
                <c:pt idx="5789">
                  <c:v>34.603050282081348</c:v>
                </c:pt>
                <c:pt idx="5790">
                  <c:v>34.602871887689524</c:v>
                </c:pt>
                <c:pt idx="5791">
                  <c:v>39.26689921208083</c:v>
                </c:pt>
                <c:pt idx="5792">
                  <c:v>39.26653649121544</c:v>
                </c:pt>
                <c:pt idx="5793">
                  <c:v>39.266897230991944</c:v>
                </c:pt>
                <c:pt idx="5794">
                  <c:v>39.267709368448408</c:v>
                </c:pt>
                <c:pt idx="5795">
                  <c:v>39.271149198457984</c:v>
                </c:pt>
                <c:pt idx="5796">
                  <c:v>39.271149198457984</c:v>
                </c:pt>
                <c:pt idx="5797">
                  <c:v>39.270613250119176</c:v>
                </c:pt>
                <c:pt idx="5798">
                  <c:v>39.274116947572182</c:v>
                </c:pt>
                <c:pt idx="5799">
                  <c:v>39.269790401570582</c:v>
                </c:pt>
                <c:pt idx="5800">
                  <c:v>39.270390129030552</c:v>
                </c:pt>
                <c:pt idx="5801">
                  <c:v>34.612209554643961</c:v>
                </c:pt>
                <c:pt idx="5802">
                  <c:v>34.612072130078012</c:v>
                </c:pt>
                <c:pt idx="5803">
                  <c:v>34.608907620297501</c:v>
                </c:pt>
                <c:pt idx="5804">
                  <c:v>34.606381592059329</c:v>
                </c:pt>
                <c:pt idx="5805">
                  <c:v>34.606117955211126</c:v>
                </c:pt>
                <c:pt idx="5806">
                  <c:v>29.94388224546347</c:v>
                </c:pt>
                <c:pt idx="5807">
                  <c:v>29.941098739399976</c:v>
                </c:pt>
                <c:pt idx="5808">
                  <c:v>29.941454278115312</c:v>
                </c:pt>
                <c:pt idx="5809">
                  <c:v>29.941987586321357</c:v>
                </c:pt>
                <c:pt idx="5810">
                  <c:v>29.939449488916733</c:v>
                </c:pt>
                <c:pt idx="5811">
                  <c:v>29.936178961365318</c:v>
                </c:pt>
                <c:pt idx="5812">
                  <c:v>29.938949495412988</c:v>
                </c:pt>
                <c:pt idx="5813">
                  <c:v>34.600271412621609</c:v>
                </c:pt>
                <c:pt idx="5814">
                  <c:v>34.594828793917834</c:v>
                </c:pt>
                <c:pt idx="5815">
                  <c:v>39.250145483683056</c:v>
                </c:pt>
                <c:pt idx="5816">
                  <c:v>39.249384730612178</c:v>
                </c:pt>
                <c:pt idx="5817">
                  <c:v>39.247275572945412</c:v>
                </c:pt>
                <c:pt idx="5818">
                  <c:v>39.247859490868095</c:v>
                </c:pt>
                <c:pt idx="5819">
                  <c:v>39.244369136503146</c:v>
                </c:pt>
                <c:pt idx="5820">
                  <c:v>39.244792697778102</c:v>
                </c:pt>
                <c:pt idx="5821">
                  <c:v>39.241581632123612</c:v>
                </c:pt>
                <c:pt idx="5822">
                  <c:v>39.253639731320959</c:v>
                </c:pt>
                <c:pt idx="5823">
                  <c:v>39.265197445767591</c:v>
                </c:pt>
                <c:pt idx="5824">
                  <c:v>39.26882452891806</c:v>
                </c:pt>
                <c:pt idx="5825">
                  <c:v>34.606280998290991</c:v>
                </c:pt>
                <c:pt idx="5826">
                  <c:v>34.596329489988193</c:v>
                </c:pt>
                <c:pt idx="5827">
                  <c:v>34.593409529933353</c:v>
                </c:pt>
                <c:pt idx="5828">
                  <c:v>34.591389643018438</c:v>
                </c:pt>
                <c:pt idx="5829">
                  <c:v>34.595775190521458</c:v>
                </c:pt>
                <c:pt idx="5830">
                  <c:v>29.939645132737017</c:v>
                </c:pt>
                <c:pt idx="5831">
                  <c:v>29.9448693641096</c:v>
                </c:pt>
                <c:pt idx="5832">
                  <c:v>29.950803673459774</c:v>
                </c:pt>
                <c:pt idx="5833">
                  <c:v>29.949590576555419</c:v>
                </c:pt>
                <c:pt idx="5834">
                  <c:v>29.947627001498731</c:v>
                </c:pt>
                <c:pt idx="5835">
                  <c:v>29.944553753157404</c:v>
                </c:pt>
                <c:pt idx="5836">
                  <c:v>29.942690626712782</c:v>
                </c:pt>
                <c:pt idx="5837">
                  <c:v>34.602787886383489</c:v>
                </c:pt>
                <c:pt idx="5838">
                  <c:v>34.599674999562076</c:v>
                </c:pt>
                <c:pt idx="5839">
                  <c:v>39.265025290102017</c:v>
                </c:pt>
                <c:pt idx="5840">
                  <c:v>39.264274952183577</c:v>
                </c:pt>
                <c:pt idx="5841">
                  <c:v>39.266595200321923</c:v>
                </c:pt>
                <c:pt idx="5842">
                  <c:v>39.270830873192445</c:v>
                </c:pt>
                <c:pt idx="5843">
                  <c:v>39.275326920179594</c:v>
                </c:pt>
                <c:pt idx="5844">
                  <c:v>39.272034384452951</c:v>
                </c:pt>
                <c:pt idx="5845">
                  <c:v>39.272394761564058</c:v>
                </c:pt>
                <c:pt idx="5846">
                  <c:v>39.276721700435473</c:v>
                </c:pt>
                <c:pt idx="5847">
                  <c:v>39.271905000553154</c:v>
                </c:pt>
                <c:pt idx="5848">
                  <c:v>39.268616108615277</c:v>
                </c:pt>
                <c:pt idx="5849">
                  <c:v>34.594187467916001</c:v>
                </c:pt>
                <c:pt idx="5850">
                  <c:v>34.585754294489725</c:v>
                </c:pt>
                <c:pt idx="5851">
                  <c:v>34.583620403503943</c:v>
                </c:pt>
                <c:pt idx="5852">
                  <c:v>34.58122109765533</c:v>
                </c:pt>
                <c:pt idx="5853">
                  <c:v>34.580747389987799</c:v>
                </c:pt>
                <c:pt idx="5854">
                  <c:v>29.919295347921096</c:v>
                </c:pt>
                <c:pt idx="5855">
                  <c:v>29.918070663053868</c:v>
                </c:pt>
                <c:pt idx="5856">
                  <c:v>29.916978636054001</c:v>
                </c:pt>
                <c:pt idx="5857">
                  <c:v>29.914861364790919</c:v>
                </c:pt>
                <c:pt idx="5858">
                  <c:v>29.914106806857905</c:v>
                </c:pt>
                <c:pt idx="5859">
                  <c:v>29.915125202659105</c:v>
                </c:pt>
                <c:pt idx="5860">
                  <c:v>29.915748257851686</c:v>
                </c:pt>
                <c:pt idx="5861">
                  <c:v>34.577403849183327</c:v>
                </c:pt>
                <c:pt idx="5862">
                  <c:v>34.577537158726429</c:v>
                </c:pt>
                <c:pt idx="5863">
                  <c:v>39.240562401801313</c:v>
                </c:pt>
                <c:pt idx="5864">
                  <c:v>39.242396726613393</c:v>
                </c:pt>
                <c:pt idx="5865">
                  <c:v>39.243286717764256</c:v>
                </c:pt>
                <c:pt idx="5866">
                  <c:v>39.250902077544211</c:v>
                </c:pt>
                <c:pt idx="5867">
                  <c:v>39.261184991615032</c:v>
                </c:pt>
                <c:pt idx="5868">
                  <c:v>39.26215832036246</c:v>
                </c:pt>
                <c:pt idx="5869">
                  <c:v>39.260121802148248</c:v>
                </c:pt>
                <c:pt idx="5870">
                  <c:v>39.263419781339039</c:v>
                </c:pt>
                <c:pt idx="5871">
                  <c:v>39.263632358294458</c:v>
                </c:pt>
                <c:pt idx="5872">
                  <c:v>39.277100943261814</c:v>
                </c:pt>
                <c:pt idx="5873">
                  <c:v>34.615247158655514</c:v>
                </c:pt>
                <c:pt idx="5874">
                  <c:v>34.614097724990309</c:v>
                </c:pt>
                <c:pt idx="5875">
                  <c:v>34.59970413454235</c:v>
                </c:pt>
                <c:pt idx="5876">
                  <c:v>34.587321575059541</c:v>
                </c:pt>
                <c:pt idx="5877">
                  <c:v>34.581832732877999</c:v>
                </c:pt>
                <c:pt idx="5878">
                  <c:v>29.927200545317163</c:v>
                </c:pt>
                <c:pt idx="5879">
                  <c:v>29.929327704911064</c:v>
                </c:pt>
                <c:pt idx="5880">
                  <c:v>29.936836831830892</c:v>
                </c:pt>
                <c:pt idx="5881">
                  <c:v>29.933752531100989</c:v>
                </c:pt>
                <c:pt idx="5882">
                  <c:v>29.926153842625279</c:v>
                </c:pt>
                <c:pt idx="5883">
                  <c:v>29.922209300100285</c:v>
                </c:pt>
                <c:pt idx="5884">
                  <c:v>29.914597526961884</c:v>
                </c:pt>
                <c:pt idx="5885">
                  <c:v>34.57468239378008</c:v>
                </c:pt>
                <c:pt idx="5886">
                  <c:v>34.576663323983929</c:v>
                </c:pt>
                <c:pt idx="5887">
                  <c:v>39.241648789893652</c:v>
                </c:pt>
                <c:pt idx="5888">
                  <c:v>39.249525752522324</c:v>
                </c:pt>
                <c:pt idx="5889">
                  <c:v>39.257762632263557</c:v>
                </c:pt>
                <c:pt idx="5890">
                  <c:v>39.267401650272646</c:v>
                </c:pt>
                <c:pt idx="5891">
                  <c:v>39.293547574172599</c:v>
                </c:pt>
                <c:pt idx="5892">
                  <c:v>40.90580298432797</c:v>
                </c:pt>
                <c:pt idx="5893">
                  <c:v>39.324719880749548</c:v>
                </c:pt>
                <c:pt idx="5894">
                  <c:v>39.34054472173321</c:v>
                </c:pt>
                <c:pt idx="5895">
                  <c:v>39.338922313347481</c:v>
                </c:pt>
                <c:pt idx="5896">
                  <c:v>39.32329593142051</c:v>
                </c:pt>
                <c:pt idx="5897">
                  <c:v>37.523829763590619</c:v>
                </c:pt>
                <c:pt idx="5898">
                  <c:v>35.709617237058836</c:v>
                </c:pt>
                <c:pt idx="5899">
                  <c:v>34.631526487238617</c:v>
                </c:pt>
                <c:pt idx="5900">
                  <c:v>34.623456970845588</c:v>
                </c:pt>
                <c:pt idx="5901">
                  <c:v>34.607948865817512</c:v>
                </c:pt>
                <c:pt idx="5902">
                  <c:v>29.939804206938611</c:v>
                </c:pt>
                <c:pt idx="5903">
                  <c:v>29.929639157286669</c:v>
                </c:pt>
                <c:pt idx="5904">
                  <c:v>29.927818539072675</c:v>
                </c:pt>
                <c:pt idx="5905">
                  <c:v>29.933254153111303</c:v>
                </c:pt>
                <c:pt idx="5906">
                  <c:v>29.928404601315513</c:v>
                </c:pt>
                <c:pt idx="5907">
                  <c:v>29.926151802834283</c:v>
                </c:pt>
                <c:pt idx="5908">
                  <c:v>29.920566320519306</c:v>
                </c:pt>
                <c:pt idx="5909">
                  <c:v>34.580665915647124</c:v>
                </c:pt>
                <c:pt idx="5910">
                  <c:v>34.575647736053305</c:v>
                </c:pt>
                <c:pt idx="5911">
                  <c:v>39.247875261854347</c:v>
                </c:pt>
                <c:pt idx="5912">
                  <c:v>39.261362871596255</c:v>
                </c:pt>
                <c:pt idx="5913">
                  <c:v>39.272416105470413</c:v>
                </c:pt>
                <c:pt idx="5914">
                  <c:v>39.290200851381776</c:v>
                </c:pt>
                <c:pt idx="5915">
                  <c:v>39.294984503737354</c:v>
                </c:pt>
                <c:pt idx="5916">
                  <c:v>40.692737267386619</c:v>
                </c:pt>
                <c:pt idx="5917">
                  <c:v>41.011983374044178</c:v>
                </c:pt>
                <c:pt idx="5918">
                  <c:v>40.90515796869601</c:v>
                </c:pt>
                <c:pt idx="5919">
                  <c:v>41.865927527577647</c:v>
                </c:pt>
                <c:pt idx="5920">
                  <c:v>43.564780880955738</c:v>
                </c:pt>
                <c:pt idx="5921">
                  <c:v>34.669389631595322</c:v>
                </c:pt>
                <c:pt idx="5922">
                  <c:v>37.728630100730406</c:v>
                </c:pt>
                <c:pt idx="5923">
                  <c:v>35.276398473845049</c:v>
                </c:pt>
                <c:pt idx="5924">
                  <c:v>34.629460536458772</c:v>
                </c:pt>
                <c:pt idx="5925">
                  <c:v>34.62212878057688</c:v>
                </c:pt>
                <c:pt idx="5926">
                  <c:v>29.956449077183784</c:v>
                </c:pt>
                <c:pt idx="5927">
                  <c:v>29.954396874510987</c:v>
                </c:pt>
                <c:pt idx="5928">
                  <c:v>29.950351285444722</c:v>
                </c:pt>
                <c:pt idx="5929">
                  <c:v>29.947579082297949</c:v>
                </c:pt>
                <c:pt idx="5930">
                  <c:v>29.943434599656218</c:v>
                </c:pt>
                <c:pt idx="5931">
                  <c:v>29.943166433151738</c:v>
                </c:pt>
                <c:pt idx="5932">
                  <c:v>29.945158338026779</c:v>
                </c:pt>
                <c:pt idx="5933">
                  <c:v>34.597335401445967</c:v>
                </c:pt>
                <c:pt idx="5934">
                  <c:v>34.601956066175291</c:v>
                </c:pt>
                <c:pt idx="5935">
                  <c:v>39.261754342918714</c:v>
                </c:pt>
                <c:pt idx="5936">
                  <c:v>39.274319756559869</c:v>
                </c:pt>
                <c:pt idx="5937">
                  <c:v>39.278106980192739</c:v>
                </c:pt>
                <c:pt idx="5938">
                  <c:v>39.829945767787706</c:v>
                </c:pt>
                <c:pt idx="5939">
                  <c:v>41.435201760026914</c:v>
                </c:pt>
                <c:pt idx="5940">
                  <c:v>39.3207045978886</c:v>
                </c:pt>
                <c:pt idx="5941">
                  <c:v>39.327113249365624</c:v>
                </c:pt>
                <c:pt idx="5942">
                  <c:v>39.334263424753587</c:v>
                </c:pt>
                <c:pt idx="5943">
                  <c:v>39.327850218073429</c:v>
                </c:pt>
                <c:pt idx="5944">
                  <c:v>39.33274809618576</c:v>
                </c:pt>
                <c:pt idx="5945">
                  <c:v>34.672078248907297</c:v>
                </c:pt>
                <c:pt idx="5946">
                  <c:v>38.795885980276928</c:v>
                </c:pt>
                <c:pt idx="5947">
                  <c:v>37.098658126677947</c:v>
                </c:pt>
                <c:pt idx="5948">
                  <c:v>36.352530889669843</c:v>
                </c:pt>
                <c:pt idx="5949">
                  <c:v>34.743200556158456</c:v>
                </c:pt>
                <c:pt idx="5950">
                  <c:v>29.961014854632545</c:v>
                </c:pt>
                <c:pt idx="5951">
                  <c:v>29.934318220694603</c:v>
                </c:pt>
                <c:pt idx="5952">
                  <c:v>29.932378037693812</c:v>
                </c:pt>
                <c:pt idx="5953">
                  <c:v>29.93341528676617</c:v>
                </c:pt>
                <c:pt idx="5954">
                  <c:v>29.950526266938969</c:v>
                </c:pt>
                <c:pt idx="5955">
                  <c:v>29.938949495412988</c:v>
                </c:pt>
                <c:pt idx="5956">
                  <c:v>29.942210068530148</c:v>
                </c:pt>
                <c:pt idx="5957">
                  <c:v>34.587619792276548</c:v>
                </c:pt>
                <c:pt idx="5958">
                  <c:v>34.587173193283412</c:v>
                </c:pt>
                <c:pt idx="5959">
                  <c:v>39.264110732596443</c:v>
                </c:pt>
                <c:pt idx="5960">
                  <c:v>39.285493145454403</c:v>
                </c:pt>
                <c:pt idx="5961">
                  <c:v>39.292398699763254</c:v>
                </c:pt>
                <c:pt idx="5962">
                  <c:v>40.906447999995699</c:v>
                </c:pt>
                <c:pt idx="5963">
                  <c:v>42.926411557218373</c:v>
                </c:pt>
                <c:pt idx="5964">
                  <c:v>39.327255167532876</c:v>
                </c:pt>
                <c:pt idx="5965">
                  <c:v>39.326304433595496</c:v>
                </c:pt>
                <c:pt idx="5966">
                  <c:v>39.33624566111363</c:v>
                </c:pt>
                <c:pt idx="5967">
                  <c:v>39.329930218001067</c:v>
                </c:pt>
                <c:pt idx="5968">
                  <c:v>39.337391572448368</c:v>
                </c:pt>
                <c:pt idx="5969">
                  <c:v>34.67337599044631</c:v>
                </c:pt>
                <c:pt idx="5970">
                  <c:v>36.655177858372078</c:v>
                </c:pt>
                <c:pt idx="5971">
                  <c:v>37.513570865971275</c:v>
                </c:pt>
                <c:pt idx="5972">
                  <c:v>37.094190540524309</c:v>
                </c:pt>
                <c:pt idx="5973">
                  <c:v>35.275226279232484</c:v>
                </c:pt>
                <c:pt idx="5974">
                  <c:v>29.957378011023664</c:v>
                </c:pt>
                <c:pt idx="5975">
                  <c:v>29.946149806971164</c:v>
                </c:pt>
                <c:pt idx="5976">
                  <c:v>29.95068794535953</c:v>
                </c:pt>
                <c:pt idx="5977">
                  <c:v>29.938718832022747</c:v>
                </c:pt>
                <c:pt idx="5978">
                  <c:v>29.940630860211524</c:v>
                </c:pt>
                <c:pt idx="5979">
                  <c:v>29.949129805951184</c:v>
                </c:pt>
                <c:pt idx="5980">
                  <c:v>29.948301688662475</c:v>
                </c:pt>
                <c:pt idx="5981">
                  <c:v>34.607737996916072</c:v>
                </c:pt>
                <c:pt idx="5982">
                  <c:v>34.605027461690014</c:v>
                </c:pt>
                <c:pt idx="5983">
                  <c:v>39.274370348503595</c:v>
                </c:pt>
                <c:pt idx="5984">
                  <c:v>39.285047461630903</c:v>
                </c:pt>
                <c:pt idx="5985">
                  <c:v>39.938408089328398</c:v>
                </c:pt>
                <c:pt idx="5986">
                  <c:v>41.859443792286697</c:v>
                </c:pt>
                <c:pt idx="5987">
                  <c:v>43.022491766769342</c:v>
                </c:pt>
                <c:pt idx="5988">
                  <c:v>39.327839556961649</c:v>
                </c:pt>
                <c:pt idx="5989">
                  <c:v>39.332988593017966</c:v>
                </c:pt>
                <c:pt idx="5990">
                  <c:v>39.339653022433815</c:v>
                </c:pt>
                <c:pt idx="5991">
                  <c:v>39.343228626711578</c:v>
                </c:pt>
                <c:pt idx="5992">
                  <c:v>39.340376398535717</c:v>
                </c:pt>
                <c:pt idx="5993">
                  <c:v>34.671043215762161</c:v>
                </c:pt>
                <c:pt idx="5994">
                  <c:v>34.658766435402882</c:v>
                </c:pt>
                <c:pt idx="5995">
                  <c:v>37.084361850644527</c:v>
                </c:pt>
                <c:pt idx="5996">
                  <c:v>36.129184661659131</c:v>
                </c:pt>
                <c:pt idx="5997">
                  <c:v>34.615725805433087</c:v>
                </c:pt>
                <c:pt idx="5998">
                  <c:v>29.947579082297949</c:v>
                </c:pt>
                <c:pt idx="5999">
                  <c:v>29.947579082297949</c:v>
                </c:pt>
                <c:pt idx="6000">
                  <c:v>29.951662163539023</c:v>
                </c:pt>
                <c:pt idx="6001">
                  <c:v>29.953587716384337</c:v>
                </c:pt>
                <c:pt idx="6002">
                  <c:v>29.95318313745868</c:v>
                </c:pt>
                <c:pt idx="6003">
                  <c:v>29.954465579667279</c:v>
                </c:pt>
                <c:pt idx="6004">
                  <c:v>29.952229369469848</c:v>
                </c:pt>
                <c:pt idx="6005">
                  <c:v>34.607216501090065</c:v>
                </c:pt>
                <c:pt idx="6006">
                  <c:v>34.597047851135159</c:v>
                </c:pt>
                <c:pt idx="6007">
                  <c:v>39.266534385166871</c:v>
                </c:pt>
                <c:pt idx="6008">
                  <c:v>39.279981083265383</c:v>
                </c:pt>
                <c:pt idx="6009">
                  <c:v>39.293826500967263</c:v>
                </c:pt>
                <c:pt idx="6010">
                  <c:v>41.438393269257539</c:v>
                </c:pt>
                <c:pt idx="6011">
                  <c:v>43.347211744898338</c:v>
                </c:pt>
                <c:pt idx="6012">
                  <c:v>39.330908430030931</c:v>
                </c:pt>
                <c:pt idx="6013">
                  <c:v>39.335761907648049</c:v>
                </c:pt>
                <c:pt idx="6014">
                  <c:v>39.345427576425273</c:v>
                </c:pt>
                <c:pt idx="6015">
                  <c:v>39.344664499121642</c:v>
                </c:pt>
                <c:pt idx="6016">
                  <c:v>39.342117436561743</c:v>
                </c:pt>
                <c:pt idx="6017">
                  <c:v>34.672833345905971</c:v>
                </c:pt>
                <c:pt idx="6018">
                  <c:v>34.661139333241664</c:v>
                </c:pt>
                <c:pt idx="6019">
                  <c:v>37.827526119644098</c:v>
                </c:pt>
                <c:pt idx="6020">
                  <c:v>34.626258994337377</c:v>
                </c:pt>
                <c:pt idx="6021">
                  <c:v>34.614200658464654</c:v>
                </c:pt>
                <c:pt idx="6022">
                  <c:v>29.955044927363137</c:v>
                </c:pt>
                <c:pt idx="6023">
                  <c:v>29.943434599656218</c:v>
                </c:pt>
                <c:pt idx="6024">
                  <c:v>29.942343125213895</c:v>
                </c:pt>
                <c:pt idx="6025">
                  <c:v>29.939235023481206</c:v>
                </c:pt>
                <c:pt idx="6026">
                  <c:v>29.933801719824107</c:v>
                </c:pt>
                <c:pt idx="6027">
                  <c:v>29.928404601315513</c:v>
                </c:pt>
                <c:pt idx="6028">
                  <c:v>29.924797374908252</c:v>
                </c:pt>
                <c:pt idx="6029">
                  <c:v>34.589442746095564</c:v>
                </c:pt>
                <c:pt idx="6030">
                  <c:v>34.587769163955748</c:v>
                </c:pt>
                <c:pt idx="6031">
                  <c:v>39.258624040759045</c:v>
                </c:pt>
                <c:pt idx="6032">
                  <c:v>39.281791440635693</c:v>
                </c:pt>
                <c:pt idx="6033">
                  <c:v>39.295726377196388</c:v>
                </c:pt>
                <c:pt idx="6034">
                  <c:v>41.552845483340271</c:v>
                </c:pt>
                <c:pt idx="6035">
                  <c:v>39.324210904695121</c:v>
                </c:pt>
                <c:pt idx="6036">
                  <c:v>39.336885759501058</c:v>
                </c:pt>
                <c:pt idx="6037">
                  <c:v>39.343599023935184</c:v>
                </c:pt>
                <c:pt idx="6038">
                  <c:v>39.350756044520473</c:v>
                </c:pt>
                <c:pt idx="6039">
                  <c:v>39.353755509336182</c:v>
                </c:pt>
                <c:pt idx="6040">
                  <c:v>39.34792013677496</c:v>
                </c:pt>
                <c:pt idx="6041">
                  <c:v>34.676870727664053</c:v>
                </c:pt>
                <c:pt idx="6042">
                  <c:v>34.666836327551174</c:v>
                </c:pt>
                <c:pt idx="6043">
                  <c:v>37.084361850644527</c:v>
                </c:pt>
                <c:pt idx="6044">
                  <c:v>34.624443065134393</c:v>
                </c:pt>
                <c:pt idx="6045">
                  <c:v>34.615120753457084</c:v>
                </c:pt>
                <c:pt idx="6046">
                  <c:v>29.947133989240708</c:v>
                </c:pt>
                <c:pt idx="6047">
                  <c:v>29.94633584348081</c:v>
                </c:pt>
                <c:pt idx="6048">
                  <c:v>29.943526628845991</c:v>
                </c:pt>
                <c:pt idx="6049">
                  <c:v>29.943706726720361</c:v>
                </c:pt>
                <c:pt idx="6050">
                  <c:v>29.943054203211673</c:v>
                </c:pt>
                <c:pt idx="6051">
                  <c:v>29.939120437685396</c:v>
                </c:pt>
                <c:pt idx="6052">
                  <c:v>29.939291379974129</c:v>
                </c:pt>
                <c:pt idx="6053">
                  <c:v>34.593792434480328</c:v>
                </c:pt>
                <c:pt idx="6054">
                  <c:v>34.590338357277361</c:v>
                </c:pt>
                <c:pt idx="6055">
                  <c:v>39.263590883943259</c:v>
                </c:pt>
                <c:pt idx="6056">
                  <c:v>39.28580510593364</c:v>
                </c:pt>
                <c:pt idx="6057">
                  <c:v>39.941529853587554</c:v>
                </c:pt>
                <c:pt idx="6058">
                  <c:v>42.716576708906132</c:v>
                </c:pt>
                <c:pt idx="6059">
                  <c:v>39.325582414406739</c:v>
                </c:pt>
                <c:pt idx="6060">
                  <c:v>39.340738086949329</c:v>
                </c:pt>
                <c:pt idx="6061">
                  <c:v>39.348770060344968</c:v>
                </c:pt>
                <c:pt idx="6062">
                  <c:v>39.36259252882153</c:v>
                </c:pt>
                <c:pt idx="6063">
                  <c:v>39.358400420493332</c:v>
                </c:pt>
                <c:pt idx="6064">
                  <c:v>39.357379301789152</c:v>
                </c:pt>
                <c:pt idx="6065">
                  <c:v>34.694127499121414</c:v>
                </c:pt>
                <c:pt idx="6066">
                  <c:v>34.672229610141557</c:v>
                </c:pt>
                <c:pt idx="6067">
                  <c:v>36.24180274531777</c:v>
                </c:pt>
                <c:pt idx="6068">
                  <c:v>34.621037119793655</c:v>
                </c:pt>
                <c:pt idx="6069">
                  <c:v>35.923558572473006</c:v>
                </c:pt>
                <c:pt idx="6070">
                  <c:v>29.947533588359711</c:v>
                </c:pt>
                <c:pt idx="6071">
                  <c:v>29.940424381146844</c:v>
                </c:pt>
                <c:pt idx="6072">
                  <c:v>29.94985526368971</c:v>
                </c:pt>
                <c:pt idx="6073">
                  <c:v>29.94424702045265</c:v>
                </c:pt>
                <c:pt idx="6074">
                  <c:v>29.941700984529511</c:v>
                </c:pt>
                <c:pt idx="6075">
                  <c:v>29.951091647182157</c:v>
                </c:pt>
                <c:pt idx="6076">
                  <c:v>29.932051317243047</c:v>
                </c:pt>
                <c:pt idx="6077">
                  <c:v>34.590957321798072</c:v>
                </c:pt>
                <c:pt idx="6078">
                  <c:v>34.593379654454871</c:v>
                </c:pt>
                <c:pt idx="6079">
                  <c:v>39.260229428717835</c:v>
                </c:pt>
                <c:pt idx="6080">
                  <c:v>39.286088265884501</c:v>
                </c:pt>
                <c:pt idx="6081">
                  <c:v>40.049586247107108</c:v>
                </c:pt>
                <c:pt idx="6082">
                  <c:v>41.866853775407058</c:v>
                </c:pt>
                <c:pt idx="6083">
                  <c:v>43.56328366603929</c:v>
                </c:pt>
                <c:pt idx="6084">
                  <c:v>39.331176194960001</c:v>
                </c:pt>
                <c:pt idx="6085">
                  <c:v>39.339178576973417</c:v>
                </c:pt>
                <c:pt idx="6086">
                  <c:v>39.342120331649156</c:v>
                </c:pt>
                <c:pt idx="6087">
                  <c:v>39.336073291311187</c:v>
                </c:pt>
                <c:pt idx="6088">
                  <c:v>39.345451013854053</c:v>
                </c:pt>
                <c:pt idx="6089">
                  <c:v>34.674784422143134</c:v>
                </c:pt>
                <c:pt idx="6090">
                  <c:v>25.868122511039878</c:v>
                </c:pt>
                <c:pt idx="6091">
                  <c:v>38.152675862862253</c:v>
                </c:pt>
                <c:pt idx="6092">
                  <c:v>34.621394999420922</c:v>
                </c:pt>
                <c:pt idx="6093">
                  <c:v>34.616779543742169</c:v>
                </c:pt>
                <c:pt idx="6094">
                  <c:v>29.959922652963865</c:v>
                </c:pt>
                <c:pt idx="6095">
                  <c:v>29.943978415821817</c:v>
                </c:pt>
                <c:pt idx="6096">
                  <c:v>29.947079989713384</c:v>
                </c:pt>
                <c:pt idx="6097">
                  <c:v>29.94461205748183</c:v>
                </c:pt>
                <c:pt idx="6098">
                  <c:v>29.941332730402724</c:v>
                </c:pt>
                <c:pt idx="6099">
                  <c:v>29.934454797540813</c:v>
                </c:pt>
                <c:pt idx="6100">
                  <c:v>29.933576420435504</c:v>
                </c:pt>
                <c:pt idx="6101">
                  <c:v>34.590491747220497</c:v>
                </c:pt>
                <c:pt idx="6102">
                  <c:v>34.583239613976794</c:v>
                </c:pt>
                <c:pt idx="6103">
                  <c:v>39.251656710895261</c:v>
                </c:pt>
                <c:pt idx="6104">
                  <c:v>39.273805949884064</c:v>
                </c:pt>
                <c:pt idx="6105">
                  <c:v>39.28302920410011</c:v>
                </c:pt>
                <c:pt idx="6106">
                  <c:v>40.801010022464723</c:v>
                </c:pt>
                <c:pt idx="6107">
                  <c:v>43.466718809363314</c:v>
                </c:pt>
                <c:pt idx="6108">
                  <c:v>39.340755089894159</c:v>
                </c:pt>
                <c:pt idx="6109">
                  <c:v>39.348162941502338</c:v>
                </c:pt>
                <c:pt idx="6110">
                  <c:v>39.343490183149271</c:v>
                </c:pt>
                <c:pt idx="6111">
                  <c:v>39.340608184842935</c:v>
                </c:pt>
                <c:pt idx="6112">
                  <c:v>39.334583083235607</c:v>
                </c:pt>
                <c:pt idx="6113">
                  <c:v>34.663389680985681</c:v>
                </c:pt>
                <c:pt idx="6114">
                  <c:v>34.66388876270878</c:v>
                </c:pt>
                <c:pt idx="6115">
                  <c:v>38.252698905146488</c:v>
                </c:pt>
                <c:pt idx="6116">
                  <c:v>38.045973204593693</c:v>
                </c:pt>
                <c:pt idx="6117">
                  <c:v>35.700104207368895</c:v>
                </c:pt>
                <c:pt idx="6118">
                  <c:v>29.95963704499728</c:v>
                </c:pt>
                <c:pt idx="6119">
                  <c:v>29.952467659124046</c:v>
                </c:pt>
                <c:pt idx="6120">
                  <c:v>29.954465579667279</c:v>
                </c:pt>
                <c:pt idx="6121">
                  <c:v>29.954026977948427</c:v>
                </c:pt>
                <c:pt idx="6122">
                  <c:v>29.947728956984818</c:v>
                </c:pt>
                <c:pt idx="6123">
                  <c:v>29.946757069894637</c:v>
                </c:pt>
                <c:pt idx="6124">
                  <c:v>29.952029658846254</c:v>
                </c:pt>
                <c:pt idx="6125">
                  <c:v>34.613599474617409</c:v>
                </c:pt>
                <c:pt idx="6126">
                  <c:v>34.612842192080294</c:v>
                </c:pt>
                <c:pt idx="6127">
                  <c:v>39.274891887715228</c:v>
                </c:pt>
                <c:pt idx="6128">
                  <c:v>39.275132079245473</c:v>
                </c:pt>
                <c:pt idx="6129">
                  <c:v>39.273778616983719</c:v>
                </c:pt>
                <c:pt idx="6130">
                  <c:v>39.269790401570582</c:v>
                </c:pt>
                <c:pt idx="6131">
                  <c:v>39.262051510813933</c:v>
                </c:pt>
                <c:pt idx="6132">
                  <c:v>39.262442924084866</c:v>
                </c:pt>
                <c:pt idx="6133">
                  <c:v>39.258556211437067</c:v>
                </c:pt>
                <c:pt idx="6134">
                  <c:v>39.261255081192182</c:v>
                </c:pt>
                <c:pt idx="6135">
                  <c:v>39.255498438292882</c:v>
                </c:pt>
                <c:pt idx="6136">
                  <c:v>39.25364775095062</c:v>
                </c:pt>
                <c:pt idx="6137">
                  <c:v>34.591055347706224</c:v>
                </c:pt>
                <c:pt idx="6138">
                  <c:v>34.587488052237497</c:v>
                </c:pt>
                <c:pt idx="6139">
                  <c:v>34.583580625339202</c:v>
                </c:pt>
                <c:pt idx="6140">
                  <c:v>34.584695877833845</c:v>
                </c:pt>
                <c:pt idx="6141">
                  <c:v>34.588544727738217</c:v>
                </c:pt>
                <c:pt idx="6142">
                  <c:v>29.926124354830371</c:v>
                </c:pt>
                <c:pt idx="6143">
                  <c:v>29.926124354830371</c:v>
                </c:pt>
                <c:pt idx="6144">
                  <c:v>29.923811402047829</c:v>
                </c:pt>
                <c:pt idx="6145">
                  <c:v>29.920117215641092</c:v>
                </c:pt>
                <c:pt idx="6146">
                  <c:v>29.920662963394555</c:v>
                </c:pt>
                <c:pt idx="6147">
                  <c:v>29.917607624051957</c:v>
                </c:pt>
                <c:pt idx="6148">
                  <c:v>29.919132453861103</c:v>
                </c:pt>
                <c:pt idx="6149">
                  <c:v>34.579046779244322</c:v>
                </c:pt>
                <c:pt idx="6150">
                  <c:v>34.578278215222888</c:v>
                </c:pt>
                <c:pt idx="6151">
                  <c:v>39.239190973998042</c:v>
                </c:pt>
                <c:pt idx="6152">
                  <c:v>39.244887547566329</c:v>
                </c:pt>
                <c:pt idx="6153">
                  <c:v>39.252809973551926</c:v>
                </c:pt>
                <c:pt idx="6154">
                  <c:v>39.270999611268216</c:v>
                </c:pt>
                <c:pt idx="6155">
                  <c:v>39.289403110577496</c:v>
                </c:pt>
                <c:pt idx="6156">
                  <c:v>39.290244247309673</c:v>
                </c:pt>
                <c:pt idx="6157">
                  <c:v>39.29451250300373</c:v>
                </c:pt>
                <c:pt idx="6158">
                  <c:v>39.292939671482188</c:v>
                </c:pt>
                <c:pt idx="6159">
                  <c:v>39.290159638990872</c:v>
                </c:pt>
                <c:pt idx="6160">
                  <c:v>39.289047625994378</c:v>
                </c:pt>
                <c:pt idx="6161">
                  <c:v>34.623560478195067</c:v>
                </c:pt>
                <c:pt idx="6162">
                  <c:v>34.612718351479003</c:v>
                </c:pt>
                <c:pt idx="6163">
                  <c:v>34.603266241008576</c:v>
                </c:pt>
                <c:pt idx="6164">
                  <c:v>34.601876224762897</c:v>
                </c:pt>
                <c:pt idx="6165">
                  <c:v>34.598419769156003</c:v>
                </c:pt>
                <c:pt idx="6166">
                  <c:v>29.904696706562753</c:v>
                </c:pt>
                <c:pt idx="6167">
                  <c:v>29.892876209001784</c:v>
                </c:pt>
                <c:pt idx="6168">
                  <c:v>29.892309033187626</c:v>
                </c:pt>
                <c:pt idx="6169">
                  <c:v>29.879430708897463</c:v>
                </c:pt>
                <c:pt idx="6170">
                  <c:v>29.881066430386721</c:v>
                </c:pt>
                <c:pt idx="6171">
                  <c:v>29.874394352407556</c:v>
                </c:pt>
                <c:pt idx="6172">
                  <c:v>29.876618378400636</c:v>
                </c:pt>
                <c:pt idx="6173">
                  <c:v>34.528483366992504</c:v>
                </c:pt>
                <c:pt idx="6174">
                  <c:v>34.524869324753801</c:v>
                </c:pt>
                <c:pt idx="6175">
                  <c:v>39.20376893832325</c:v>
                </c:pt>
                <c:pt idx="6176">
                  <c:v>39.227131262309854</c:v>
                </c:pt>
                <c:pt idx="6177">
                  <c:v>39.240117682514821</c:v>
                </c:pt>
                <c:pt idx="6178">
                  <c:v>39.249293161368669</c:v>
                </c:pt>
                <c:pt idx="6179">
                  <c:v>39.275977205304279</c:v>
                </c:pt>
                <c:pt idx="6180">
                  <c:v>39.286201894362897</c:v>
                </c:pt>
                <c:pt idx="6181">
                  <c:v>39.290320819852873</c:v>
                </c:pt>
                <c:pt idx="6182">
                  <c:v>39.289448857079961</c:v>
                </c:pt>
                <c:pt idx="6183">
                  <c:v>39.296023262405697</c:v>
                </c:pt>
                <c:pt idx="6184">
                  <c:v>39.407811457196949</c:v>
                </c:pt>
                <c:pt idx="6185">
                  <c:v>34.855313452258621</c:v>
                </c:pt>
                <c:pt idx="6186">
                  <c:v>34.630250311452677</c:v>
                </c:pt>
                <c:pt idx="6187">
                  <c:v>34.607161434555337</c:v>
                </c:pt>
                <c:pt idx="6188">
                  <c:v>34.591248672865717</c:v>
                </c:pt>
                <c:pt idx="6189">
                  <c:v>34.572951438505541</c:v>
                </c:pt>
                <c:pt idx="6190">
                  <c:v>29.904561548044196</c:v>
                </c:pt>
                <c:pt idx="6191">
                  <c:v>29.905153224778214</c:v>
                </c:pt>
                <c:pt idx="6192">
                  <c:v>29.901277347603639</c:v>
                </c:pt>
                <c:pt idx="6193">
                  <c:v>29.901390916811678</c:v>
                </c:pt>
                <c:pt idx="6194">
                  <c:v>29.896519335534901</c:v>
                </c:pt>
                <c:pt idx="6195">
                  <c:v>29.891278019458539</c:v>
                </c:pt>
                <c:pt idx="6196">
                  <c:v>29.888859990130513</c:v>
                </c:pt>
                <c:pt idx="6197">
                  <c:v>34.547539115802792</c:v>
                </c:pt>
                <c:pt idx="6198">
                  <c:v>34.546671151614696</c:v>
                </c:pt>
                <c:pt idx="6199">
                  <c:v>39.221534001739649</c:v>
                </c:pt>
                <c:pt idx="6200">
                  <c:v>39.242946972964283</c:v>
                </c:pt>
                <c:pt idx="6201">
                  <c:v>39.259409096013677</c:v>
                </c:pt>
                <c:pt idx="6202">
                  <c:v>39.277515830977528</c:v>
                </c:pt>
                <c:pt idx="6203">
                  <c:v>39.289113788813758</c:v>
                </c:pt>
                <c:pt idx="6204">
                  <c:v>39.838668956861426</c:v>
                </c:pt>
                <c:pt idx="6205">
                  <c:v>41.233629731922221</c:v>
                </c:pt>
                <c:pt idx="6206">
                  <c:v>41.556163306131786</c:v>
                </c:pt>
                <c:pt idx="6207">
                  <c:v>41.983372306391963</c:v>
                </c:pt>
                <c:pt idx="6208">
                  <c:v>41.876116252749355</c:v>
                </c:pt>
                <c:pt idx="6209">
                  <c:v>36.246964412153211</c:v>
                </c:pt>
                <c:pt idx="6210">
                  <c:v>34.634591265758019</c:v>
                </c:pt>
                <c:pt idx="6211">
                  <c:v>34.611844320300499</c:v>
                </c:pt>
                <c:pt idx="6212">
                  <c:v>34.59459041309163</c:v>
                </c:pt>
                <c:pt idx="6213">
                  <c:v>34.582163852454201</c:v>
                </c:pt>
                <c:pt idx="6214">
                  <c:v>29.921130682099875</c:v>
                </c:pt>
                <c:pt idx="6215">
                  <c:v>29.921553953402611</c:v>
                </c:pt>
                <c:pt idx="6216">
                  <c:v>29.921880808760896</c:v>
                </c:pt>
                <c:pt idx="6217">
                  <c:v>29.909041938604851</c:v>
                </c:pt>
                <c:pt idx="6218">
                  <c:v>29.904324877405621</c:v>
                </c:pt>
                <c:pt idx="6219">
                  <c:v>29.907926269702934</c:v>
                </c:pt>
                <c:pt idx="6220">
                  <c:v>29.901725559573844</c:v>
                </c:pt>
                <c:pt idx="6221">
                  <c:v>34.564393122744164</c:v>
                </c:pt>
                <c:pt idx="6222">
                  <c:v>34.554397881514404</c:v>
                </c:pt>
                <c:pt idx="6223">
                  <c:v>39.225818587399068</c:v>
                </c:pt>
                <c:pt idx="6224">
                  <c:v>39.254575707525888</c:v>
                </c:pt>
                <c:pt idx="6225">
                  <c:v>39.2703450724932</c:v>
                </c:pt>
                <c:pt idx="6226">
                  <c:v>39.290080861605489</c:v>
                </c:pt>
                <c:pt idx="6227">
                  <c:v>40.802856319123606</c:v>
                </c:pt>
                <c:pt idx="6228">
                  <c:v>42.294793583114156</c:v>
                </c:pt>
                <c:pt idx="6229">
                  <c:v>39.322683035635073</c:v>
                </c:pt>
                <c:pt idx="6230">
                  <c:v>39.328205903141892</c:v>
                </c:pt>
                <c:pt idx="6231">
                  <c:v>39.326482955557509</c:v>
                </c:pt>
                <c:pt idx="6232">
                  <c:v>39.324372121005077</c:v>
                </c:pt>
                <c:pt idx="6233">
                  <c:v>38.262869715291615</c:v>
                </c:pt>
                <c:pt idx="6234">
                  <c:v>35.922443498943331</c:v>
                </c:pt>
                <c:pt idx="6235">
                  <c:v>34.611990434069646</c:v>
                </c:pt>
                <c:pt idx="6236">
                  <c:v>34.606568692926366</c:v>
                </c:pt>
                <c:pt idx="6237">
                  <c:v>34.588535576682027</c:v>
                </c:pt>
                <c:pt idx="6238">
                  <c:v>29.930849778766053</c:v>
                </c:pt>
                <c:pt idx="6239">
                  <c:v>29.928888378515946</c:v>
                </c:pt>
                <c:pt idx="6240">
                  <c:v>29.918269465020877</c:v>
                </c:pt>
                <c:pt idx="6241">
                  <c:v>29.915689772002832</c:v>
                </c:pt>
                <c:pt idx="6242">
                  <c:v>29.912486601041724</c:v>
                </c:pt>
                <c:pt idx="6243">
                  <c:v>29.916844022527464</c:v>
                </c:pt>
                <c:pt idx="6244">
                  <c:v>29.913239473886289</c:v>
                </c:pt>
                <c:pt idx="6245">
                  <c:v>34.57256998402945</c:v>
                </c:pt>
                <c:pt idx="6246">
                  <c:v>34.577670468290968</c:v>
                </c:pt>
                <c:pt idx="6247">
                  <c:v>39.243147408501642</c:v>
                </c:pt>
                <c:pt idx="6248">
                  <c:v>39.268250439338452</c:v>
                </c:pt>
                <c:pt idx="6249">
                  <c:v>39.287652410022787</c:v>
                </c:pt>
                <c:pt idx="6250">
                  <c:v>39.945041844377215</c:v>
                </c:pt>
                <c:pt idx="6251">
                  <c:v>42.185850734374775</c:v>
                </c:pt>
                <c:pt idx="6252">
                  <c:v>43.352894110023854</c:v>
                </c:pt>
                <c:pt idx="6253">
                  <c:v>39.326621344722255</c:v>
                </c:pt>
                <c:pt idx="6254">
                  <c:v>39.339998205397904</c:v>
                </c:pt>
                <c:pt idx="6255">
                  <c:v>43.564780880955738</c:v>
                </c:pt>
                <c:pt idx="6256">
                  <c:v>39.325734675591526</c:v>
                </c:pt>
                <c:pt idx="6257">
                  <c:v>34.660766198166748</c:v>
                </c:pt>
                <c:pt idx="6258">
                  <c:v>36.561739673568077</c:v>
                </c:pt>
                <c:pt idx="6259">
                  <c:v>34.625697527423171</c:v>
                </c:pt>
                <c:pt idx="6260">
                  <c:v>34.609777464560118</c:v>
                </c:pt>
                <c:pt idx="6261">
                  <c:v>34.603355604352281</c:v>
                </c:pt>
                <c:pt idx="6262">
                  <c:v>29.930846311503075</c:v>
                </c:pt>
                <c:pt idx="6263">
                  <c:v>29.94112772677385</c:v>
                </c:pt>
                <c:pt idx="6264">
                  <c:v>29.935291411911731</c:v>
                </c:pt>
                <c:pt idx="6265">
                  <c:v>29.922306922064045</c:v>
                </c:pt>
                <c:pt idx="6266">
                  <c:v>29.918818891074448</c:v>
                </c:pt>
                <c:pt idx="6267">
                  <c:v>29.915823481957727</c:v>
                </c:pt>
                <c:pt idx="6268">
                  <c:v>29.910908046475644</c:v>
                </c:pt>
                <c:pt idx="6269">
                  <c:v>34.579037296536058</c:v>
                </c:pt>
                <c:pt idx="6270">
                  <c:v>34.583289196112503</c:v>
                </c:pt>
                <c:pt idx="6271">
                  <c:v>39.239470401862974</c:v>
                </c:pt>
                <c:pt idx="6272">
                  <c:v>39.266595200321923</c:v>
                </c:pt>
                <c:pt idx="6273">
                  <c:v>39.281344931275179</c:v>
                </c:pt>
                <c:pt idx="6274">
                  <c:v>39.294007178327959</c:v>
                </c:pt>
                <c:pt idx="6275">
                  <c:v>40.803471751425292</c:v>
                </c:pt>
                <c:pt idx="6276">
                  <c:v>42.935315235156018</c:v>
                </c:pt>
                <c:pt idx="6277">
                  <c:v>39.33053711839834</c:v>
                </c:pt>
                <c:pt idx="6278">
                  <c:v>43.145203647902164</c:v>
                </c:pt>
                <c:pt idx="6279">
                  <c:v>42.295853782194726</c:v>
                </c:pt>
                <c:pt idx="6280">
                  <c:v>40.802856319123606</c:v>
                </c:pt>
                <c:pt idx="6281">
                  <c:v>35.710618609462003</c:v>
                </c:pt>
                <c:pt idx="6282">
                  <c:v>34.85017174042072</c:v>
                </c:pt>
                <c:pt idx="6283">
                  <c:v>34.633431510677497</c:v>
                </c:pt>
                <c:pt idx="6284">
                  <c:v>34.632226450600271</c:v>
                </c:pt>
                <c:pt idx="6285">
                  <c:v>34.626813578679666</c:v>
                </c:pt>
                <c:pt idx="6286">
                  <c:v>29.960867774437613</c:v>
                </c:pt>
                <c:pt idx="6287">
                  <c:v>29.95068794535953</c:v>
                </c:pt>
                <c:pt idx="6288">
                  <c:v>29.945963770480919</c:v>
                </c:pt>
                <c:pt idx="6289">
                  <c:v>29.945591697558676</c:v>
                </c:pt>
                <c:pt idx="6290">
                  <c:v>29.947389400646426</c:v>
                </c:pt>
                <c:pt idx="6291">
                  <c:v>29.946945529557716</c:v>
                </c:pt>
                <c:pt idx="6292">
                  <c:v>29.946945529557716</c:v>
                </c:pt>
                <c:pt idx="6293">
                  <c:v>34.606565873804044</c:v>
                </c:pt>
                <c:pt idx="6294">
                  <c:v>34.605303586268242</c:v>
                </c:pt>
                <c:pt idx="6295">
                  <c:v>39.266355365576523</c:v>
                </c:pt>
                <c:pt idx="6296">
                  <c:v>39.266355365576523</c:v>
                </c:pt>
                <c:pt idx="6297">
                  <c:v>39.273856017532971</c:v>
                </c:pt>
                <c:pt idx="6298">
                  <c:v>39.282779678806016</c:v>
                </c:pt>
                <c:pt idx="6299">
                  <c:v>39.278528567397586</c:v>
                </c:pt>
                <c:pt idx="6300">
                  <c:v>39.282970946529552</c:v>
                </c:pt>
                <c:pt idx="6301">
                  <c:v>39.281325691367712</c:v>
                </c:pt>
                <c:pt idx="6302">
                  <c:v>39.288474849984425</c:v>
                </c:pt>
                <c:pt idx="6303">
                  <c:v>39.294324067711123</c:v>
                </c:pt>
                <c:pt idx="6304">
                  <c:v>39.291125694122726</c:v>
                </c:pt>
                <c:pt idx="6305">
                  <c:v>34.625228285730273</c:v>
                </c:pt>
                <c:pt idx="6306">
                  <c:v>34.613968607415217</c:v>
                </c:pt>
                <c:pt idx="6307">
                  <c:v>34.603954000702537</c:v>
                </c:pt>
                <c:pt idx="6308">
                  <c:v>34.597809891868735</c:v>
                </c:pt>
                <c:pt idx="6309">
                  <c:v>34.592144404670748</c:v>
                </c:pt>
                <c:pt idx="6310">
                  <c:v>29.925212106658208</c:v>
                </c:pt>
                <c:pt idx="6311">
                  <c:v>29.918497683161544</c:v>
                </c:pt>
                <c:pt idx="6312">
                  <c:v>29.909273122174735</c:v>
                </c:pt>
                <c:pt idx="6313">
                  <c:v>29.903366718231034</c:v>
                </c:pt>
                <c:pt idx="6314">
                  <c:v>29.902186114379081</c:v>
                </c:pt>
                <c:pt idx="6315">
                  <c:v>29.909671680441694</c:v>
                </c:pt>
                <c:pt idx="6316">
                  <c:v>29.904561548044196</c:v>
                </c:pt>
                <c:pt idx="6317">
                  <c:v>34.564903975481407</c:v>
                </c:pt>
                <c:pt idx="6318">
                  <c:v>34.558966757587193</c:v>
                </c:pt>
                <c:pt idx="6319">
                  <c:v>39.216646519687025</c:v>
                </c:pt>
                <c:pt idx="6320">
                  <c:v>39.235924034708511</c:v>
                </c:pt>
                <c:pt idx="6321">
                  <c:v>39.251156867524919</c:v>
                </c:pt>
                <c:pt idx="6322">
                  <c:v>39.263557252117806</c:v>
                </c:pt>
                <c:pt idx="6323">
                  <c:v>39.279921213648805</c:v>
                </c:pt>
                <c:pt idx="6324">
                  <c:v>39.287512173803293</c:v>
                </c:pt>
                <c:pt idx="6325">
                  <c:v>39.290159638990872</c:v>
                </c:pt>
                <c:pt idx="6326">
                  <c:v>39.620957231038112</c:v>
                </c:pt>
                <c:pt idx="6327">
                  <c:v>39.728409635276208</c:v>
                </c:pt>
                <c:pt idx="6328">
                  <c:v>39.734988191437147</c:v>
                </c:pt>
                <c:pt idx="6329">
                  <c:v>34.62724587911049</c:v>
                </c:pt>
                <c:pt idx="6330">
                  <c:v>34.614525050527448</c:v>
                </c:pt>
                <c:pt idx="6331">
                  <c:v>34.588594645147431</c:v>
                </c:pt>
                <c:pt idx="6332">
                  <c:v>34.577247981990048</c:v>
                </c:pt>
                <c:pt idx="6333">
                  <c:v>34.563642340346348</c:v>
                </c:pt>
                <c:pt idx="6334">
                  <c:v>29.90046959298984</c:v>
                </c:pt>
                <c:pt idx="6335">
                  <c:v>29.900693630241133</c:v>
                </c:pt>
                <c:pt idx="6336">
                  <c:v>29.896503569878455</c:v>
                </c:pt>
                <c:pt idx="6337">
                  <c:v>29.891908557102777</c:v>
                </c:pt>
                <c:pt idx="6338">
                  <c:v>29.894775309596724</c:v>
                </c:pt>
                <c:pt idx="6339">
                  <c:v>29.880232420639288</c:v>
                </c:pt>
                <c:pt idx="6340">
                  <c:v>29.874394352407556</c:v>
                </c:pt>
                <c:pt idx="6341">
                  <c:v>34.529873383238133</c:v>
                </c:pt>
                <c:pt idx="6342">
                  <c:v>34.53654546121728</c:v>
                </c:pt>
                <c:pt idx="6343">
                  <c:v>39.205633811412</c:v>
                </c:pt>
                <c:pt idx="6344">
                  <c:v>39.237939389584078</c:v>
                </c:pt>
                <c:pt idx="6345">
                  <c:v>39.255470790198373</c:v>
                </c:pt>
                <c:pt idx="6346">
                  <c:v>39.275058550500937</c:v>
                </c:pt>
                <c:pt idx="6347">
                  <c:v>39.294013204619198</c:v>
                </c:pt>
                <c:pt idx="6348">
                  <c:v>41.133241066589008</c:v>
                </c:pt>
                <c:pt idx="6349">
                  <c:v>43.053896813926421</c:v>
                </c:pt>
                <c:pt idx="6350">
                  <c:v>39.329491793482831</c:v>
                </c:pt>
                <c:pt idx="6351">
                  <c:v>39.331515756846166</c:v>
                </c:pt>
                <c:pt idx="6352">
                  <c:v>42.950578672703955</c:v>
                </c:pt>
                <c:pt idx="6353">
                  <c:v>36.361306940648618</c:v>
                </c:pt>
                <c:pt idx="6354">
                  <c:v>34.633347308362382</c:v>
                </c:pt>
                <c:pt idx="6355">
                  <c:v>34.621037176860803</c:v>
                </c:pt>
                <c:pt idx="6356">
                  <c:v>34.611285000974448</c:v>
                </c:pt>
                <c:pt idx="6357">
                  <c:v>34.619210540792913</c:v>
                </c:pt>
                <c:pt idx="6358">
                  <c:v>29.952310815553457</c:v>
                </c:pt>
                <c:pt idx="6359">
                  <c:v>29.952396300165756</c:v>
                </c:pt>
                <c:pt idx="6360">
                  <c:v>29.948196016006456</c:v>
                </c:pt>
                <c:pt idx="6361">
                  <c:v>29.938892499543819</c:v>
                </c:pt>
                <c:pt idx="6362">
                  <c:v>29.937417032788801</c:v>
                </c:pt>
                <c:pt idx="6363">
                  <c:v>29.937533882767465</c:v>
                </c:pt>
                <c:pt idx="6364">
                  <c:v>29.940806327733409</c:v>
                </c:pt>
                <c:pt idx="6365">
                  <c:v>34.601956066175291</c:v>
                </c:pt>
                <c:pt idx="6366">
                  <c:v>34.601956066175291</c:v>
                </c:pt>
                <c:pt idx="6367">
                  <c:v>39.262932438780673</c:v>
                </c:pt>
                <c:pt idx="6368">
                  <c:v>39.264284787014859</c:v>
                </c:pt>
                <c:pt idx="6369">
                  <c:v>39.268076825168762</c:v>
                </c:pt>
                <c:pt idx="6370">
                  <c:v>39.273536524404143</c:v>
                </c:pt>
                <c:pt idx="6371">
                  <c:v>39.27613104412476</c:v>
                </c:pt>
                <c:pt idx="6372">
                  <c:v>39.273790629046651</c:v>
                </c:pt>
                <c:pt idx="6373">
                  <c:v>39.276652579398281</c:v>
                </c:pt>
                <c:pt idx="6374">
                  <c:v>39.281202096172414</c:v>
                </c:pt>
                <c:pt idx="6375">
                  <c:v>39.400287393430006</c:v>
                </c:pt>
                <c:pt idx="6376">
                  <c:v>40.043744325971772</c:v>
                </c:pt>
                <c:pt idx="6377">
                  <c:v>35.379492499856603</c:v>
                </c:pt>
                <c:pt idx="6378">
                  <c:v>34.616951698340586</c:v>
                </c:pt>
                <c:pt idx="6379">
                  <c:v>34.616951698340586</c:v>
                </c:pt>
                <c:pt idx="6380">
                  <c:v>34.617779353367645</c:v>
                </c:pt>
                <c:pt idx="6381">
                  <c:v>34.614801842747568</c:v>
                </c:pt>
                <c:pt idx="6382">
                  <c:v>29.950493305856579</c:v>
                </c:pt>
                <c:pt idx="6383">
                  <c:v>29.950882584883743</c:v>
                </c:pt>
                <c:pt idx="6384">
                  <c:v>29.945977991665266</c:v>
                </c:pt>
                <c:pt idx="6385">
                  <c:v>29.933964989230827</c:v>
                </c:pt>
                <c:pt idx="6386">
                  <c:v>29.924055182966754</c:v>
                </c:pt>
                <c:pt idx="6387">
                  <c:v>29.925558532928186</c:v>
                </c:pt>
                <c:pt idx="6388">
                  <c:v>29.928277041612613</c:v>
                </c:pt>
                <c:pt idx="6389">
                  <c:v>34.581553275032583</c:v>
                </c:pt>
                <c:pt idx="6390">
                  <c:v>34.575779259813451</c:v>
                </c:pt>
                <c:pt idx="6391">
                  <c:v>39.237844809285356</c:v>
                </c:pt>
                <c:pt idx="6392">
                  <c:v>39.262906679484466</c:v>
                </c:pt>
                <c:pt idx="6393">
                  <c:v>39.277651432750638</c:v>
                </c:pt>
                <c:pt idx="6394">
                  <c:v>39.510710088884579</c:v>
                </c:pt>
                <c:pt idx="6395">
                  <c:v>42.936587188783967</c:v>
                </c:pt>
                <c:pt idx="6396">
                  <c:v>39.33175921673493</c:v>
                </c:pt>
                <c:pt idx="6397">
                  <c:v>39.339623507602276</c:v>
                </c:pt>
                <c:pt idx="6398">
                  <c:v>39.340965587400341</c:v>
                </c:pt>
                <c:pt idx="6399">
                  <c:v>39.332370780310264</c:v>
                </c:pt>
                <c:pt idx="6400">
                  <c:v>39.334502192304669</c:v>
                </c:pt>
                <c:pt idx="6401">
                  <c:v>38.696192919449409</c:v>
                </c:pt>
                <c:pt idx="6402">
                  <c:v>38.274311872582942</c:v>
                </c:pt>
                <c:pt idx="6403">
                  <c:v>37.745043127757285</c:v>
                </c:pt>
                <c:pt idx="6404">
                  <c:v>36.996886779836501</c:v>
                </c:pt>
                <c:pt idx="6405">
                  <c:v>36.462540458642479</c:v>
                </c:pt>
                <c:pt idx="6406">
                  <c:v>31.690379632788371</c:v>
                </c:pt>
                <c:pt idx="6407">
                  <c:v>31.156131416336223</c:v>
                </c:pt>
                <c:pt idx="6408">
                  <c:v>30.834682853717624</c:v>
                </c:pt>
                <c:pt idx="6409">
                  <c:v>30.40519169658209</c:v>
                </c:pt>
                <c:pt idx="6410">
                  <c:v>30.512061148909364</c:v>
                </c:pt>
                <c:pt idx="6411">
                  <c:v>30.833791785189259</c:v>
                </c:pt>
                <c:pt idx="6412">
                  <c:v>31.582965713633175</c:v>
                </c:pt>
                <c:pt idx="6413">
                  <c:v>35.711119295724814</c:v>
                </c:pt>
                <c:pt idx="6414">
                  <c:v>37.635910890840258</c:v>
                </c:pt>
                <c:pt idx="6415">
                  <c:v>40.911608126627584</c:v>
                </c:pt>
                <c:pt idx="6416">
                  <c:v>39.273536524404143</c:v>
                </c:pt>
                <c:pt idx="6417">
                  <c:v>39.273790629046651</c:v>
                </c:pt>
                <c:pt idx="6418">
                  <c:v>39.269810367822792</c:v>
                </c:pt>
                <c:pt idx="6419">
                  <c:v>39.269065873668787</c:v>
                </c:pt>
                <c:pt idx="6420">
                  <c:v>39.274567592488189</c:v>
                </c:pt>
                <c:pt idx="6421">
                  <c:v>39.280453223775496</c:v>
                </c:pt>
                <c:pt idx="6422">
                  <c:v>39.281283683686063</c:v>
                </c:pt>
                <c:pt idx="6423">
                  <c:v>39.292901482099793</c:v>
                </c:pt>
                <c:pt idx="6424">
                  <c:v>39.292170343224299</c:v>
                </c:pt>
                <c:pt idx="6425">
                  <c:v>34.630103853356495</c:v>
                </c:pt>
                <c:pt idx="6426">
                  <c:v>34.616805793502621</c:v>
                </c:pt>
                <c:pt idx="6427">
                  <c:v>34.61291730560351</c:v>
                </c:pt>
                <c:pt idx="6428">
                  <c:v>34.608408693503371</c:v>
                </c:pt>
                <c:pt idx="6429">
                  <c:v>34.603463608520542</c:v>
                </c:pt>
                <c:pt idx="6430">
                  <c:v>29.931003247159591</c:v>
                </c:pt>
                <c:pt idx="6431">
                  <c:v>29.926153842625279</c:v>
                </c:pt>
                <c:pt idx="6432">
                  <c:v>29.922209300100285</c:v>
                </c:pt>
                <c:pt idx="6433">
                  <c:v>29.912011389431026</c:v>
                </c:pt>
                <c:pt idx="6434">
                  <c:v>29.913844744171957</c:v>
                </c:pt>
                <c:pt idx="6435">
                  <c:v>29.916224611882477</c:v>
                </c:pt>
                <c:pt idx="6436">
                  <c:v>29.916759451922587</c:v>
                </c:pt>
                <c:pt idx="6437">
                  <c:v>34.583369752712507</c:v>
                </c:pt>
                <c:pt idx="6438">
                  <c:v>34.578384707651054</c:v>
                </c:pt>
                <c:pt idx="6439">
                  <c:v>39.237159490463903</c:v>
                </c:pt>
                <c:pt idx="6440">
                  <c:v>39.261918800845066</c:v>
                </c:pt>
                <c:pt idx="6441">
                  <c:v>39.281442915548176</c:v>
                </c:pt>
                <c:pt idx="6442">
                  <c:v>40.054176338194551</c:v>
                </c:pt>
                <c:pt idx="6443">
                  <c:v>39.286723146862847</c:v>
                </c:pt>
                <c:pt idx="6444">
                  <c:v>39.326314688095245</c:v>
                </c:pt>
                <c:pt idx="6445">
                  <c:v>39.329316799960559</c:v>
                </c:pt>
                <c:pt idx="6446">
                  <c:v>42.735775056164762</c:v>
                </c:pt>
                <c:pt idx="6447">
                  <c:v>42.734575160021315</c:v>
                </c:pt>
                <c:pt idx="6448">
                  <c:v>42.521279226074711</c:v>
                </c:pt>
                <c:pt idx="6449">
                  <c:v>37.214224099683435</c:v>
                </c:pt>
                <c:pt idx="6450">
                  <c:v>35.176458718299912</c:v>
                </c:pt>
                <c:pt idx="6451">
                  <c:v>34.637458693880639</c:v>
                </c:pt>
                <c:pt idx="6452">
                  <c:v>34.63448532358872</c:v>
                </c:pt>
                <c:pt idx="6453">
                  <c:v>34.635427632210394</c:v>
                </c:pt>
                <c:pt idx="6454">
                  <c:v>29.976322521045766</c:v>
                </c:pt>
                <c:pt idx="6455">
                  <c:v>29.972638604014183</c:v>
                </c:pt>
                <c:pt idx="6456">
                  <c:v>29.977088968097071</c:v>
                </c:pt>
                <c:pt idx="6457">
                  <c:v>31.912660669675901</c:v>
                </c:pt>
                <c:pt idx="6458">
                  <c:v>31.054525395319438</c:v>
                </c:pt>
                <c:pt idx="6459">
                  <c:v>30.83958373227857</c:v>
                </c:pt>
                <c:pt idx="6460">
                  <c:v>29.976853373178542</c:v>
                </c:pt>
                <c:pt idx="6461">
                  <c:v>35.286948246357895</c:v>
                </c:pt>
                <c:pt idx="6462">
                  <c:v>34.635914350434938</c:v>
                </c:pt>
                <c:pt idx="6463">
                  <c:v>39.94855384151375</c:v>
                </c:pt>
                <c:pt idx="6464">
                  <c:v>40.379730419917088</c:v>
                </c:pt>
                <c:pt idx="6465">
                  <c:v>39.946992953114233</c:v>
                </c:pt>
                <c:pt idx="6466">
                  <c:v>41.239515606968432</c:v>
                </c:pt>
                <c:pt idx="6467">
                  <c:v>41.990086746350826</c:v>
                </c:pt>
                <c:pt idx="6468">
                  <c:v>41.988168335053523</c:v>
                </c:pt>
                <c:pt idx="6469">
                  <c:v>42.843334777921349</c:v>
                </c:pt>
                <c:pt idx="6470">
                  <c:v>41.451957184864519</c:v>
                </c:pt>
                <c:pt idx="6471">
                  <c:v>39.729932958402514</c:v>
                </c:pt>
                <c:pt idx="6472">
                  <c:v>39.622210299017482</c:v>
                </c:pt>
                <c:pt idx="6473">
                  <c:v>35.500103149393823</c:v>
                </c:pt>
                <c:pt idx="6474">
                  <c:v>35.608346940967344</c:v>
                </c:pt>
                <c:pt idx="6475">
                  <c:v>34.612122560332388</c:v>
                </c:pt>
                <c:pt idx="6476">
                  <c:v>34.604872302210097</c:v>
                </c:pt>
                <c:pt idx="6477">
                  <c:v>34.60193014105036</c:v>
                </c:pt>
                <c:pt idx="6478">
                  <c:v>29.933898687817997</c:v>
                </c:pt>
                <c:pt idx="6479">
                  <c:v>29.925832256988695</c:v>
                </c:pt>
                <c:pt idx="6480">
                  <c:v>29.921499098060874</c:v>
                </c:pt>
                <c:pt idx="6481">
                  <c:v>29.917589557747757</c:v>
                </c:pt>
                <c:pt idx="6482">
                  <c:v>29.916224611882477</c:v>
                </c:pt>
                <c:pt idx="6483">
                  <c:v>29.917247863137547</c:v>
                </c:pt>
                <c:pt idx="6484">
                  <c:v>29.911512615838276</c:v>
                </c:pt>
                <c:pt idx="6485">
                  <c:v>34.559783416949557</c:v>
                </c:pt>
                <c:pt idx="6486">
                  <c:v>34.551889421138966</c:v>
                </c:pt>
                <c:pt idx="6487">
                  <c:v>39.222450504509169</c:v>
                </c:pt>
                <c:pt idx="6488">
                  <c:v>39.226462898532553</c:v>
                </c:pt>
                <c:pt idx="6489">
                  <c:v>39.248610036606649</c:v>
                </c:pt>
                <c:pt idx="6490">
                  <c:v>39.255796435522072</c:v>
                </c:pt>
                <c:pt idx="6491">
                  <c:v>39.271278229104226</c:v>
                </c:pt>
                <c:pt idx="6492">
                  <c:v>39.28268496527776</c:v>
                </c:pt>
                <c:pt idx="6493">
                  <c:v>39.286474087121618</c:v>
                </c:pt>
                <c:pt idx="6494">
                  <c:v>39.283790866212421</c:v>
                </c:pt>
                <c:pt idx="6495">
                  <c:v>39.407811457196949</c:v>
                </c:pt>
                <c:pt idx="6496">
                  <c:v>39.291009859735546</c:v>
                </c:pt>
                <c:pt idx="6497">
                  <c:v>34.631664886136441</c:v>
                </c:pt>
                <c:pt idx="6498">
                  <c:v>34.624786180806609</c:v>
                </c:pt>
                <c:pt idx="6499">
                  <c:v>34.609693454246944</c:v>
                </c:pt>
                <c:pt idx="6500">
                  <c:v>34.605532677405918</c:v>
                </c:pt>
                <c:pt idx="6501">
                  <c:v>34.600932640588674</c:v>
                </c:pt>
                <c:pt idx="6502">
                  <c:v>29.924540911213835</c:v>
                </c:pt>
                <c:pt idx="6503">
                  <c:v>29.925455771888089</c:v>
                </c:pt>
                <c:pt idx="6504">
                  <c:v>29.902301253099008</c:v>
                </c:pt>
                <c:pt idx="6505">
                  <c:v>29.902416391826389</c:v>
                </c:pt>
                <c:pt idx="6506">
                  <c:v>29.888759718505426</c:v>
                </c:pt>
                <c:pt idx="6507">
                  <c:v>29.893021956838584</c:v>
                </c:pt>
                <c:pt idx="6508">
                  <c:v>29.889730917796228</c:v>
                </c:pt>
                <c:pt idx="6509">
                  <c:v>34.553765540294968</c:v>
                </c:pt>
                <c:pt idx="6510">
                  <c:v>34.551730430701731</c:v>
                </c:pt>
                <c:pt idx="6511">
                  <c:v>39.209531507623851</c:v>
                </c:pt>
                <c:pt idx="6512">
                  <c:v>39.228120907664135</c:v>
                </c:pt>
                <c:pt idx="6513">
                  <c:v>39.247682870323189</c:v>
                </c:pt>
                <c:pt idx="6514">
                  <c:v>39.266156332822241</c:v>
                </c:pt>
                <c:pt idx="6515">
                  <c:v>39.276696987537768</c:v>
                </c:pt>
                <c:pt idx="6516">
                  <c:v>39.281179112347381</c:v>
                </c:pt>
                <c:pt idx="6517">
                  <c:v>39.295845598864588</c:v>
                </c:pt>
                <c:pt idx="6518">
                  <c:v>40.48534559777088</c:v>
                </c:pt>
                <c:pt idx="6519">
                  <c:v>40.378729793694539</c:v>
                </c:pt>
                <c:pt idx="6520">
                  <c:v>39.945822287637014</c:v>
                </c:pt>
                <c:pt idx="6521">
                  <c:v>34.633270221197726</c:v>
                </c:pt>
                <c:pt idx="6522">
                  <c:v>34.604876196309363</c:v>
                </c:pt>
                <c:pt idx="6523">
                  <c:v>34.58122109765533</c:v>
                </c:pt>
                <c:pt idx="6524">
                  <c:v>34.574186172932833</c:v>
                </c:pt>
                <c:pt idx="6525">
                  <c:v>34.580405885108227</c:v>
                </c:pt>
                <c:pt idx="6526">
                  <c:v>29.9186164101807</c:v>
                </c:pt>
                <c:pt idx="6527">
                  <c:v>29.909924341888718</c:v>
                </c:pt>
                <c:pt idx="6528">
                  <c:v>29.919093604164782</c:v>
                </c:pt>
                <c:pt idx="6529">
                  <c:v>29.919767877623457</c:v>
                </c:pt>
                <c:pt idx="6530">
                  <c:v>29.929499715628936</c:v>
                </c:pt>
                <c:pt idx="6531">
                  <c:v>29.920377908611844</c:v>
                </c:pt>
                <c:pt idx="6532">
                  <c:v>29.919350240384532</c:v>
                </c:pt>
                <c:pt idx="6533">
                  <c:v>34.590037717967441</c:v>
                </c:pt>
                <c:pt idx="6534">
                  <c:v>34.59203818726472</c:v>
                </c:pt>
                <c:pt idx="6535">
                  <c:v>39.24712959356382</c:v>
                </c:pt>
                <c:pt idx="6536">
                  <c:v>39.256053974156444</c:v>
                </c:pt>
                <c:pt idx="6537">
                  <c:v>39.258161446775098</c:v>
                </c:pt>
                <c:pt idx="6538">
                  <c:v>39.260856440711237</c:v>
                </c:pt>
                <c:pt idx="6539">
                  <c:v>39.271577635728846</c:v>
                </c:pt>
                <c:pt idx="6540">
                  <c:v>39.276322043969017</c:v>
                </c:pt>
                <c:pt idx="6541">
                  <c:v>39.284987164242729</c:v>
                </c:pt>
                <c:pt idx="6542">
                  <c:v>39.286345059352151</c:v>
                </c:pt>
                <c:pt idx="6543">
                  <c:v>39.281378853446</c:v>
                </c:pt>
                <c:pt idx="6544">
                  <c:v>39.277075554807269</c:v>
                </c:pt>
                <c:pt idx="6545">
                  <c:v>34.606118902185194</c:v>
                </c:pt>
                <c:pt idx="6546">
                  <c:v>34.599589690939986</c:v>
                </c:pt>
                <c:pt idx="6547">
                  <c:v>34.599311545215841</c:v>
                </c:pt>
                <c:pt idx="6548">
                  <c:v>34.599481975573688</c:v>
                </c:pt>
                <c:pt idx="6549">
                  <c:v>34.586876429810793</c:v>
                </c:pt>
                <c:pt idx="6550">
                  <c:v>29.914938864408573</c:v>
                </c:pt>
                <c:pt idx="6551">
                  <c:v>29.904964720146538</c:v>
                </c:pt>
                <c:pt idx="6552">
                  <c:v>29.893647286329539</c:v>
                </c:pt>
                <c:pt idx="6553">
                  <c:v>29.896148140803877</c:v>
                </c:pt>
                <c:pt idx="6554">
                  <c:v>29.897117831144268</c:v>
                </c:pt>
                <c:pt idx="6555">
                  <c:v>29.898085770249466</c:v>
                </c:pt>
                <c:pt idx="6556">
                  <c:v>29.900572613864696</c:v>
                </c:pt>
                <c:pt idx="6557">
                  <c:v>34.564875093581314</c:v>
                </c:pt>
                <c:pt idx="6558">
                  <c:v>34.564160367466819</c:v>
                </c:pt>
                <c:pt idx="6559">
                  <c:v>39.226462898532553</c:v>
                </c:pt>
                <c:pt idx="6560">
                  <c:v>39.229786023536349</c:v>
                </c:pt>
                <c:pt idx="6561">
                  <c:v>39.244057272633547</c:v>
                </c:pt>
                <c:pt idx="6562">
                  <c:v>39.257680804425817</c:v>
                </c:pt>
                <c:pt idx="6563">
                  <c:v>39.266498402735238</c:v>
                </c:pt>
                <c:pt idx="6564">
                  <c:v>39.279632373737776</c:v>
                </c:pt>
                <c:pt idx="6565">
                  <c:v>39.292428181424086</c:v>
                </c:pt>
                <c:pt idx="6566">
                  <c:v>39.292702420431979</c:v>
                </c:pt>
                <c:pt idx="6567">
                  <c:v>39.286948807148732</c:v>
                </c:pt>
                <c:pt idx="6568">
                  <c:v>39.281179112347381</c:v>
                </c:pt>
                <c:pt idx="6569">
                  <c:v>34.615526628055513</c:v>
                </c:pt>
                <c:pt idx="6570">
                  <c:v>34.610906216107665</c:v>
                </c:pt>
                <c:pt idx="6571">
                  <c:v>34.606440444651355</c:v>
                </c:pt>
                <c:pt idx="6572">
                  <c:v>34.606126959555148</c:v>
                </c:pt>
                <c:pt idx="6573">
                  <c:v>34.601696457317644</c:v>
                </c:pt>
                <c:pt idx="6574">
                  <c:v>29.937883459477135</c:v>
                </c:pt>
                <c:pt idx="6575">
                  <c:v>29.92487611756334</c:v>
                </c:pt>
                <c:pt idx="6576">
                  <c:v>29.930089050438312</c:v>
                </c:pt>
                <c:pt idx="6577">
                  <c:v>29.92839910891016</c:v>
                </c:pt>
                <c:pt idx="6578">
                  <c:v>29.923821164580197</c:v>
                </c:pt>
                <c:pt idx="6579">
                  <c:v>29.928548929415975</c:v>
                </c:pt>
                <c:pt idx="6580">
                  <c:v>29.925021031126889</c:v>
                </c:pt>
                <c:pt idx="6581">
                  <c:v>34.584522676704452</c:v>
                </c:pt>
                <c:pt idx="6582">
                  <c:v>34.588621647346692</c:v>
                </c:pt>
                <c:pt idx="6583">
                  <c:v>39.251767506001215</c:v>
                </c:pt>
                <c:pt idx="6584">
                  <c:v>39.251320734811905</c:v>
                </c:pt>
                <c:pt idx="6585">
                  <c:v>39.257218977698244</c:v>
                </c:pt>
                <c:pt idx="6586">
                  <c:v>39.27065185217382</c:v>
                </c:pt>
                <c:pt idx="6587">
                  <c:v>39.273037515442596</c:v>
                </c:pt>
                <c:pt idx="6588">
                  <c:v>39.277023851496374</c:v>
                </c:pt>
                <c:pt idx="6589">
                  <c:v>39.294996279472151</c:v>
                </c:pt>
                <c:pt idx="6590">
                  <c:v>39.294452344895866</c:v>
                </c:pt>
                <c:pt idx="6591">
                  <c:v>40.164628832874008</c:v>
                </c:pt>
                <c:pt idx="6592">
                  <c:v>39.294007030388599</c:v>
                </c:pt>
                <c:pt idx="6593">
                  <c:v>34.626198869300367</c:v>
                </c:pt>
                <c:pt idx="6594">
                  <c:v>34.614391937264699</c:v>
                </c:pt>
                <c:pt idx="6595">
                  <c:v>34.609821833188306</c:v>
                </c:pt>
                <c:pt idx="6596">
                  <c:v>34.606504573881566</c:v>
                </c:pt>
                <c:pt idx="6597">
                  <c:v>34.577722636586643</c:v>
                </c:pt>
                <c:pt idx="6598">
                  <c:v>29.916013881475802</c:v>
                </c:pt>
                <c:pt idx="6599">
                  <c:v>29.920125038490749</c:v>
                </c:pt>
                <c:pt idx="6600">
                  <c:v>29.914993283720129</c:v>
                </c:pt>
                <c:pt idx="6601">
                  <c:v>29.913499771955742</c:v>
                </c:pt>
                <c:pt idx="6602">
                  <c:v>29.90866958390388</c:v>
                </c:pt>
                <c:pt idx="6603">
                  <c:v>29.913629921004684</c:v>
                </c:pt>
                <c:pt idx="6604">
                  <c:v>29.911002481950987</c:v>
                </c:pt>
                <c:pt idx="6605">
                  <c:v>34.573799518572393</c:v>
                </c:pt>
                <c:pt idx="6606">
                  <c:v>34.573799518572393</c:v>
                </c:pt>
                <c:pt idx="6607">
                  <c:v>39.233279853226527</c:v>
                </c:pt>
                <c:pt idx="6608">
                  <c:v>39.242061150319721</c:v>
                </c:pt>
                <c:pt idx="6609">
                  <c:v>39.254887699956093</c:v>
                </c:pt>
                <c:pt idx="6610">
                  <c:v>39.26513012438641</c:v>
                </c:pt>
                <c:pt idx="6611">
                  <c:v>39.276083175823125</c:v>
                </c:pt>
                <c:pt idx="6612">
                  <c:v>39.285092149522669</c:v>
                </c:pt>
                <c:pt idx="6613">
                  <c:v>40.490103139244781</c:v>
                </c:pt>
                <c:pt idx="6614">
                  <c:v>39.95089517646209</c:v>
                </c:pt>
                <c:pt idx="6615">
                  <c:v>39.298107644645505</c:v>
                </c:pt>
                <c:pt idx="6616">
                  <c:v>39.294231668959718</c:v>
                </c:pt>
                <c:pt idx="6617">
                  <c:v>34.629440437444792</c:v>
                </c:pt>
                <c:pt idx="6618">
                  <c:v>34.620853819811835</c:v>
                </c:pt>
                <c:pt idx="6619">
                  <c:v>34.612121850565202</c:v>
                </c:pt>
                <c:pt idx="6620">
                  <c:v>34.601592383322284</c:v>
                </c:pt>
                <c:pt idx="6621">
                  <c:v>34.601429695918796</c:v>
                </c:pt>
                <c:pt idx="6622">
                  <c:v>29.939795077189544</c:v>
                </c:pt>
                <c:pt idx="6623">
                  <c:v>29.92709180003466</c:v>
                </c:pt>
                <c:pt idx="6624">
                  <c:v>29.921231293184363</c:v>
                </c:pt>
                <c:pt idx="6625">
                  <c:v>29.920816447593793</c:v>
                </c:pt>
                <c:pt idx="6626">
                  <c:v>29.912874416981531</c:v>
                </c:pt>
                <c:pt idx="6627">
                  <c:v>29.910529838646454</c:v>
                </c:pt>
                <c:pt idx="6628">
                  <c:v>29.912653390175937</c:v>
                </c:pt>
                <c:pt idx="6629">
                  <c:v>34.571733301710317</c:v>
                </c:pt>
                <c:pt idx="6630">
                  <c:v>34.570610148823455</c:v>
                </c:pt>
                <c:pt idx="6631">
                  <c:v>39.231918448842066</c:v>
                </c:pt>
                <c:pt idx="6632">
                  <c:v>39.231918448842066</c:v>
                </c:pt>
                <c:pt idx="6633">
                  <c:v>39.237682393198853</c:v>
                </c:pt>
                <c:pt idx="6634">
                  <c:v>39.235151736625816</c:v>
                </c:pt>
                <c:pt idx="6635">
                  <c:v>39.252092914761782</c:v>
                </c:pt>
                <c:pt idx="6636">
                  <c:v>39.253463210105672</c:v>
                </c:pt>
                <c:pt idx="6637">
                  <c:v>39.254019216603915</c:v>
                </c:pt>
                <c:pt idx="6638">
                  <c:v>39.271255418050004</c:v>
                </c:pt>
                <c:pt idx="6639">
                  <c:v>39.259023275088268</c:v>
                </c:pt>
                <c:pt idx="6640">
                  <c:v>39.25123918411262</c:v>
                </c:pt>
                <c:pt idx="6641">
                  <c:v>34.582972003822022</c:v>
                </c:pt>
                <c:pt idx="6642">
                  <c:v>34.576855932341168</c:v>
                </c:pt>
                <c:pt idx="6643">
                  <c:v>34.57046185761115</c:v>
                </c:pt>
                <c:pt idx="6644">
                  <c:v>34.564067782881146</c:v>
                </c:pt>
                <c:pt idx="6645">
                  <c:v>34.562677766635517</c:v>
                </c:pt>
                <c:pt idx="6646">
                  <c:v>29.901360667573215</c:v>
                </c:pt>
                <c:pt idx="6647">
                  <c:v>29.898302631832792</c:v>
                </c:pt>
                <c:pt idx="6648">
                  <c:v>29.895522599341451</c:v>
                </c:pt>
                <c:pt idx="6649">
                  <c:v>29.893298573348403</c:v>
                </c:pt>
                <c:pt idx="6650">
                  <c:v>29.889128524611454</c:v>
                </c:pt>
                <c:pt idx="6651">
                  <c:v>29.885514482372788</c:v>
                </c:pt>
                <c:pt idx="6652">
                  <c:v>29.885514482372788</c:v>
                </c:pt>
                <c:pt idx="6653">
                  <c:v>34.543773545694734</c:v>
                </c:pt>
                <c:pt idx="6654">
                  <c:v>34.545163561940335</c:v>
                </c:pt>
                <c:pt idx="6655">
                  <c:v>39.207314670750002</c:v>
                </c:pt>
                <c:pt idx="6656">
                  <c:v>39.205924654504372</c:v>
                </c:pt>
                <c:pt idx="6657">
                  <c:v>39.212366165603484</c:v>
                </c:pt>
                <c:pt idx="6658">
                  <c:v>39.207314670750002</c:v>
                </c:pt>
                <c:pt idx="6659">
                  <c:v>39.227016025853359</c:v>
                </c:pt>
                <c:pt idx="6660">
                  <c:v>39.231778956673459</c:v>
                </c:pt>
                <c:pt idx="6661">
                  <c:v>39.232334963171752</c:v>
                </c:pt>
                <c:pt idx="6662">
                  <c:v>39.247903145123047</c:v>
                </c:pt>
                <c:pt idx="6663">
                  <c:v>39.252073193860021</c:v>
                </c:pt>
                <c:pt idx="6664">
                  <c:v>39.24651312887741</c:v>
                </c:pt>
                <c:pt idx="6665">
                  <c:v>34.579635964832477</c:v>
                </c:pt>
                <c:pt idx="6666">
                  <c:v>34.571017864109429</c:v>
                </c:pt>
                <c:pt idx="6667">
                  <c:v>34.562677766635517</c:v>
                </c:pt>
                <c:pt idx="6668">
                  <c:v>34.554059665912483</c:v>
                </c:pt>
                <c:pt idx="6669">
                  <c:v>34.549611613926409</c:v>
                </c:pt>
                <c:pt idx="6670">
                  <c:v>29.872170326414501</c:v>
                </c:pt>
                <c:pt idx="6671">
                  <c:v>29.857436154210578</c:v>
                </c:pt>
                <c:pt idx="6672">
                  <c:v>29.86132819969842</c:v>
                </c:pt>
                <c:pt idx="6673">
                  <c:v>29.864942241937136</c:v>
                </c:pt>
                <c:pt idx="6674">
                  <c:v>29.847706040491044</c:v>
                </c:pt>
                <c:pt idx="6675">
                  <c:v>29.851598085978857</c:v>
                </c:pt>
                <c:pt idx="6676">
                  <c:v>29.838809936518867</c:v>
                </c:pt>
                <c:pt idx="6677">
                  <c:v>34.515139211034224</c:v>
                </c:pt>
                <c:pt idx="6678">
                  <c:v>34.508189129806006</c:v>
                </c:pt>
                <c:pt idx="6679">
                  <c:v>39.17423228410351</c:v>
                </c:pt>
                <c:pt idx="6680">
                  <c:v>39.18229437832828</c:v>
                </c:pt>
                <c:pt idx="6681">
                  <c:v>39.204534638258679</c:v>
                </c:pt>
                <c:pt idx="6682">
                  <c:v>39.220936829957438</c:v>
                </c:pt>
                <c:pt idx="6683">
                  <c:v>39.240953063894786</c:v>
                </c:pt>
                <c:pt idx="6684">
                  <c:v>39.256243242596987</c:v>
                </c:pt>
                <c:pt idx="6685">
                  <c:v>39.270699411551746</c:v>
                </c:pt>
                <c:pt idx="6686">
                  <c:v>39.277371489530871</c:v>
                </c:pt>
                <c:pt idx="6687">
                  <c:v>39.269865401804346</c:v>
                </c:pt>
                <c:pt idx="6688">
                  <c:v>39.276259476534314</c:v>
                </c:pt>
                <c:pt idx="6689">
                  <c:v>34.60382224750682</c:v>
                </c:pt>
                <c:pt idx="6690">
                  <c:v>34.585196029815087</c:v>
                </c:pt>
                <c:pt idx="6691">
                  <c:v>34.57805614023988</c:v>
                </c:pt>
                <c:pt idx="6692">
                  <c:v>34.573975928300619</c:v>
                </c:pt>
                <c:pt idx="6693">
                  <c:v>34.57741193883944</c:v>
                </c:pt>
                <c:pt idx="6694">
                  <c:v>29.915976947538493</c:v>
                </c:pt>
                <c:pt idx="6695">
                  <c:v>29.914148817033176</c:v>
                </c:pt>
                <c:pt idx="6696">
                  <c:v>29.909518004551764</c:v>
                </c:pt>
                <c:pt idx="6697">
                  <c:v>29.904134232476643</c:v>
                </c:pt>
                <c:pt idx="6698">
                  <c:v>29.897008897203992</c:v>
                </c:pt>
                <c:pt idx="6699">
                  <c:v>29.900736147689852</c:v>
                </c:pt>
                <c:pt idx="6700">
                  <c:v>29.890223033666977</c:v>
                </c:pt>
                <c:pt idx="6701">
                  <c:v>34.532097409231206</c:v>
                </c:pt>
                <c:pt idx="6702">
                  <c:v>34.535711451469865</c:v>
                </c:pt>
                <c:pt idx="6703">
                  <c:v>39.197862560279596</c:v>
                </c:pt>
                <c:pt idx="6704">
                  <c:v>39.206995193374681</c:v>
                </c:pt>
                <c:pt idx="6705">
                  <c:v>39.240749173014152</c:v>
                </c:pt>
                <c:pt idx="6706">
                  <c:v>39.246985348261447</c:v>
                </c:pt>
                <c:pt idx="6707">
                  <c:v>39.271176318299837</c:v>
                </c:pt>
                <c:pt idx="6708">
                  <c:v>39.279616814157016</c:v>
                </c:pt>
                <c:pt idx="6709">
                  <c:v>39.278470822317246</c:v>
                </c:pt>
                <c:pt idx="6710">
                  <c:v>39.276347033352579</c:v>
                </c:pt>
                <c:pt idx="6711">
                  <c:v>39.288839422187628</c:v>
                </c:pt>
                <c:pt idx="6712">
                  <c:v>39.283288207578849</c:v>
                </c:pt>
                <c:pt idx="6713">
                  <c:v>34.612278628189515</c:v>
                </c:pt>
                <c:pt idx="6714">
                  <c:v>34.608402131674801</c:v>
                </c:pt>
                <c:pt idx="6715">
                  <c:v>34.604918239668727</c:v>
                </c:pt>
                <c:pt idx="6716">
                  <c:v>34.593416750430222</c:v>
                </c:pt>
                <c:pt idx="6717">
                  <c:v>34.588084474287825</c:v>
                </c:pt>
                <c:pt idx="6718">
                  <c:v>29.924649534660148</c:v>
                </c:pt>
                <c:pt idx="6719">
                  <c:v>29.923298831026358</c:v>
                </c:pt>
                <c:pt idx="6720">
                  <c:v>29.926301623151183</c:v>
                </c:pt>
                <c:pt idx="6721">
                  <c:v>29.923444714300484</c:v>
                </c:pt>
                <c:pt idx="6722">
                  <c:v>29.920143049451216</c:v>
                </c:pt>
                <c:pt idx="6723">
                  <c:v>29.914951387216963</c:v>
                </c:pt>
                <c:pt idx="6724">
                  <c:v>29.904368987271614</c:v>
                </c:pt>
                <c:pt idx="6725">
                  <c:v>34.553873110368841</c:v>
                </c:pt>
                <c:pt idx="6726">
                  <c:v>34.555117493952132</c:v>
                </c:pt>
                <c:pt idx="6727">
                  <c:v>39.208653053354759</c:v>
                </c:pt>
                <c:pt idx="6728">
                  <c:v>39.21999910578073</c:v>
                </c:pt>
                <c:pt idx="6729">
                  <c:v>39.245731947841605</c:v>
                </c:pt>
                <c:pt idx="6730">
                  <c:v>39.256385870153046</c:v>
                </c:pt>
                <c:pt idx="6731">
                  <c:v>39.272687177890049</c:v>
                </c:pt>
                <c:pt idx="6732">
                  <c:v>39.286331753633114</c:v>
                </c:pt>
                <c:pt idx="6733">
                  <c:v>40.161960942375387</c:v>
                </c:pt>
                <c:pt idx="6734">
                  <c:v>39.944261401430879</c:v>
                </c:pt>
                <c:pt idx="6735">
                  <c:v>41.555333850431381</c:v>
                </c:pt>
                <c:pt idx="6736">
                  <c:v>40.807164346097188</c:v>
                </c:pt>
                <c:pt idx="6737">
                  <c:v>34.631754089661072</c:v>
                </c:pt>
                <c:pt idx="6738">
                  <c:v>34.616759585433414</c:v>
                </c:pt>
                <c:pt idx="6739">
                  <c:v>34.60003623783399</c:v>
                </c:pt>
                <c:pt idx="6740">
                  <c:v>34.583667301331964</c:v>
                </c:pt>
                <c:pt idx="6741">
                  <c:v>34.570861170786799</c:v>
                </c:pt>
                <c:pt idx="6742">
                  <c:v>29.909299519921714</c:v>
                </c:pt>
                <c:pt idx="6743">
                  <c:v>29.90866958390388</c:v>
                </c:pt>
                <c:pt idx="6744">
                  <c:v>29.90954944868221</c:v>
                </c:pt>
                <c:pt idx="6745">
                  <c:v>29.908793702128882</c:v>
                </c:pt>
                <c:pt idx="6746">
                  <c:v>29.913499771955742</c:v>
                </c:pt>
                <c:pt idx="6747">
                  <c:v>29.897381047472656</c:v>
                </c:pt>
                <c:pt idx="6748">
                  <c:v>29.910655654316205</c:v>
                </c:pt>
                <c:pt idx="6749">
                  <c:v>34.567233398533112</c:v>
                </c:pt>
                <c:pt idx="6750">
                  <c:v>34.567632890574245</c:v>
                </c:pt>
                <c:pt idx="6751">
                  <c:v>39.240888356339568</c:v>
                </c:pt>
                <c:pt idx="6752">
                  <c:v>39.246161209398856</c:v>
                </c:pt>
                <c:pt idx="6753">
                  <c:v>39.264232655612375</c:v>
                </c:pt>
                <c:pt idx="6754">
                  <c:v>39.264103917906013</c:v>
                </c:pt>
                <c:pt idx="6755">
                  <c:v>39.275134330512181</c:v>
                </c:pt>
                <c:pt idx="6756">
                  <c:v>41.130420407876059</c:v>
                </c:pt>
                <c:pt idx="6757">
                  <c:v>41.026156817087276</c:v>
                </c:pt>
                <c:pt idx="6758">
                  <c:v>41.02413203868737</c:v>
                </c:pt>
                <c:pt idx="6759">
                  <c:v>41.347487485950083</c:v>
                </c:pt>
                <c:pt idx="6760">
                  <c:v>40.057097309917843</c:v>
                </c:pt>
                <c:pt idx="6761">
                  <c:v>34.638868040397575</c:v>
                </c:pt>
                <c:pt idx="6762">
                  <c:v>34.634853409637799</c:v>
                </c:pt>
                <c:pt idx="6763">
                  <c:v>34.611844320300499</c:v>
                </c:pt>
                <c:pt idx="6764">
                  <c:v>34.601587043165431</c:v>
                </c:pt>
                <c:pt idx="6765">
                  <c:v>34.59749717120603</c:v>
                </c:pt>
                <c:pt idx="6766">
                  <c:v>29.916640900797624</c:v>
                </c:pt>
                <c:pt idx="6767">
                  <c:v>29.910874948501984</c:v>
                </c:pt>
                <c:pt idx="6768">
                  <c:v>29.907314064370642</c:v>
                </c:pt>
                <c:pt idx="6769">
                  <c:v>29.908069077236753</c:v>
                </c:pt>
                <c:pt idx="6770">
                  <c:v>29.896028137544988</c:v>
                </c:pt>
                <c:pt idx="6771">
                  <c:v>29.886904861730905</c:v>
                </c:pt>
                <c:pt idx="6772">
                  <c:v>29.892775184503712</c:v>
                </c:pt>
                <c:pt idx="6773">
                  <c:v>34.550716699826381</c:v>
                </c:pt>
                <c:pt idx="6774">
                  <c:v>34.543580790942627</c:v>
                </c:pt>
                <c:pt idx="6775">
                  <c:v>39.198869819926145</c:v>
                </c:pt>
                <c:pt idx="6776">
                  <c:v>39.229783875439551</c:v>
                </c:pt>
                <c:pt idx="6777">
                  <c:v>39.244195651700011</c:v>
                </c:pt>
                <c:pt idx="6778">
                  <c:v>39.261755437079444</c:v>
                </c:pt>
                <c:pt idx="6779">
                  <c:v>39.277700672340082</c:v>
                </c:pt>
                <c:pt idx="6780">
                  <c:v>39.287781283487597</c:v>
                </c:pt>
                <c:pt idx="6781">
                  <c:v>39.298914133085908</c:v>
                </c:pt>
                <c:pt idx="6782">
                  <c:v>40.057097309917843</c:v>
                </c:pt>
                <c:pt idx="6783">
                  <c:v>40.380731046382053</c:v>
                </c:pt>
                <c:pt idx="6784">
                  <c:v>39.946992953114233</c:v>
                </c:pt>
                <c:pt idx="6785">
                  <c:v>34.627970331298052</c:v>
                </c:pt>
                <c:pt idx="6786">
                  <c:v>34.614652605794902</c:v>
                </c:pt>
                <c:pt idx="6787">
                  <c:v>34.600589723430964</c:v>
                </c:pt>
                <c:pt idx="6788">
                  <c:v>34.585320855619251</c:v>
                </c:pt>
                <c:pt idx="6789">
                  <c:v>34.580268939868972</c:v>
                </c:pt>
                <c:pt idx="6790">
                  <c:v>29.930712361200545</c:v>
                </c:pt>
                <c:pt idx="6791">
                  <c:v>29.936426802336126</c:v>
                </c:pt>
                <c:pt idx="6792">
                  <c:v>29.938796404171821</c:v>
                </c:pt>
                <c:pt idx="6793">
                  <c:v>29.934754701086614</c:v>
                </c:pt>
                <c:pt idx="6794">
                  <c:v>29.933957799330148</c:v>
                </c:pt>
                <c:pt idx="6795">
                  <c:v>29.936315695042506</c:v>
                </c:pt>
                <c:pt idx="6796">
                  <c:v>29.935549814761455</c:v>
                </c:pt>
                <c:pt idx="6797">
                  <c:v>34.589506035442916</c:v>
                </c:pt>
                <c:pt idx="6798">
                  <c:v>34.58691013258548</c:v>
                </c:pt>
                <c:pt idx="6799">
                  <c:v>39.24384804915401</c:v>
                </c:pt>
                <c:pt idx="6800">
                  <c:v>39.241427200357585</c:v>
                </c:pt>
                <c:pt idx="6801">
                  <c:v>39.260341428741015</c:v>
                </c:pt>
                <c:pt idx="6802">
                  <c:v>39.272158692092198</c:v>
                </c:pt>
                <c:pt idx="6803">
                  <c:v>39.283288207578849</c:v>
                </c:pt>
                <c:pt idx="6804">
                  <c:v>39.29435688927331</c:v>
                </c:pt>
                <c:pt idx="6805">
                  <c:v>41.127599749562528</c:v>
                </c:pt>
                <c:pt idx="6806">
                  <c:v>41.345187572311403</c:v>
                </c:pt>
                <c:pt idx="6807">
                  <c:v>41.667297032758476</c:v>
                </c:pt>
                <c:pt idx="6808">
                  <c:v>40.915478223105573</c:v>
                </c:pt>
                <c:pt idx="6809">
                  <c:v>34.631100527865378</c:v>
                </c:pt>
                <c:pt idx="6810">
                  <c:v>34.621859562453587</c:v>
                </c:pt>
                <c:pt idx="6811">
                  <c:v>34.604755144890269</c:v>
                </c:pt>
                <c:pt idx="6812">
                  <c:v>34.59050938246201</c:v>
                </c:pt>
                <c:pt idx="6813">
                  <c:v>34.589710998234281</c:v>
                </c:pt>
                <c:pt idx="6814">
                  <c:v>29.930089050438312</c:v>
                </c:pt>
                <c:pt idx="6815">
                  <c:v>29.917651703839127</c:v>
                </c:pt>
                <c:pt idx="6816">
                  <c:v>29.908048710794667</c:v>
                </c:pt>
                <c:pt idx="6817">
                  <c:v>29.900823070844044</c:v>
                </c:pt>
                <c:pt idx="6818">
                  <c:v>29.89565354745594</c:v>
                </c:pt>
                <c:pt idx="6819">
                  <c:v>29.905560453220783</c:v>
                </c:pt>
                <c:pt idx="6820">
                  <c:v>29.891071816784397</c:v>
                </c:pt>
                <c:pt idx="6821">
                  <c:v>34.543580790942627</c:v>
                </c:pt>
                <c:pt idx="6822">
                  <c:v>34.552686467167682</c:v>
                </c:pt>
                <c:pt idx="6823">
                  <c:v>39.207012869919417</c:v>
                </c:pt>
                <c:pt idx="6824">
                  <c:v>39.216470112901227</c:v>
                </c:pt>
                <c:pt idx="6825">
                  <c:v>39.243023325877232</c:v>
                </c:pt>
                <c:pt idx="6826">
                  <c:v>39.265161634710879</c:v>
                </c:pt>
                <c:pt idx="6827">
                  <c:v>39.282236984938756</c:v>
                </c:pt>
                <c:pt idx="6828">
                  <c:v>39.296023262405697</c:v>
                </c:pt>
                <c:pt idx="6829">
                  <c:v>40.594268171097426</c:v>
                </c:pt>
                <c:pt idx="6830">
                  <c:v>41.777481327298148</c:v>
                </c:pt>
                <c:pt idx="6831">
                  <c:v>42.092603557944749</c:v>
                </c:pt>
                <c:pt idx="6832">
                  <c:v>41.238779872519913</c:v>
                </c:pt>
                <c:pt idx="6833">
                  <c:v>34.633462291282562</c:v>
                </c:pt>
                <c:pt idx="6834">
                  <c:v>34.612094345176551</c:v>
                </c:pt>
                <c:pt idx="6835">
                  <c:v>34.598709908534254</c:v>
                </c:pt>
                <c:pt idx="6836">
                  <c:v>34.588301805918</c:v>
                </c:pt>
                <c:pt idx="6837">
                  <c:v>34.581016681731398</c:v>
                </c:pt>
                <c:pt idx="6838">
                  <c:v>29.912532884051192</c:v>
                </c:pt>
                <c:pt idx="6839">
                  <c:v>29.92095472944662</c:v>
                </c:pt>
                <c:pt idx="6840">
                  <c:v>29.904313696304847</c:v>
                </c:pt>
                <c:pt idx="6841">
                  <c:v>29.893090993579477</c:v>
                </c:pt>
                <c:pt idx="6842">
                  <c:v>29.897933480705245</c:v>
                </c:pt>
                <c:pt idx="6843">
                  <c:v>29.903550595506207</c:v>
                </c:pt>
                <c:pt idx="6844">
                  <c:v>29.891484222156592</c:v>
                </c:pt>
                <c:pt idx="6845">
                  <c:v>34.55820622935029</c:v>
                </c:pt>
                <c:pt idx="6846">
                  <c:v>34.557271116134437</c:v>
                </c:pt>
                <c:pt idx="6847">
                  <c:v>39.213500812991349</c:v>
                </c:pt>
                <c:pt idx="6848">
                  <c:v>39.212731266741798</c:v>
                </c:pt>
                <c:pt idx="6849">
                  <c:v>39.259536137975068</c:v>
                </c:pt>
                <c:pt idx="6850">
                  <c:v>39.277706829110159</c:v>
                </c:pt>
                <c:pt idx="6851">
                  <c:v>39.288630167457086</c:v>
                </c:pt>
                <c:pt idx="6852">
                  <c:v>39.299376647473885</c:v>
                </c:pt>
                <c:pt idx="6853">
                  <c:v>40.813934106830409</c:v>
                </c:pt>
                <c:pt idx="6854">
                  <c:v>41.45115930741413</c:v>
                </c:pt>
                <c:pt idx="6855">
                  <c:v>41.455148694743031</c:v>
                </c:pt>
                <c:pt idx="6856">
                  <c:v>39.837578555627566</c:v>
                </c:pt>
                <c:pt idx="6857">
                  <c:v>34.628984317611845</c:v>
                </c:pt>
                <c:pt idx="6858">
                  <c:v>34.622539034796311</c:v>
                </c:pt>
                <c:pt idx="6859">
                  <c:v>34.608622228359813</c:v>
                </c:pt>
                <c:pt idx="6860">
                  <c:v>34.576436878927332</c:v>
                </c:pt>
                <c:pt idx="6861">
                  <c:v>34.590308486619492</c:v>
                </c:pt>
                <c:pt idx="6862">
                  <c:v>29.928237428130529</c:v>
                </c:pt>
                <c:pt idx="6863">
                  <c:v>29.916810752585747</c:v>
                </c:pt>
                <c:pt idx="6864">
                  <c:v>29.918593999165338</c:v>
                </c:pt>
                <c:pt idx="6865">
                  <c:v>29.900397773049676</c:v>
                </c:pt>
                <c:pt idx="6866">
                  <c:v>29.912915484781699</c:v>
                </c:pt>
                <c:pt idx="6867">
                  <c:v>29.917474812116204</c:v>
                </c:pt>
                <c:pt idx="6868">
                  <c:v>29.900510564589229</c:v>
                </c:pt>
                <c:pt idx="6869">
                  <c:v>34.55788028889129</c:v>
                </c:pt>
                <c:pt idx="6870">
                  <c:v>34.563838456873725</c:v>
                </c:pt>
                <c:pt idx="6871">
                  <c:v>39.226050643430817</c:v>
                </c:pt>
                <c:pt idx="6872">
                  <c:v>39.23191017591148</c:v>
                </c:pt>
                <c:pt idx="6873">
                  <c:v>39.245021904447057</c:v>
                </c:pt>
                <c:pt idx="6874">
                  <c:v>39.262324933452582</c:v>
                </c:pt>
                <c:pt idx="6875">
                  <c:v>39.28426697040657</c:v>
                </c:pt>
                <c:pt idx="6876">
                  <c:v>40.163294887311089</c:v>
                </c:pt>
                <c:pt idx="6877">
                  <c:v>41.453552939788338</c:v>
                </c:pt>
                <c:pt idx="6878">
                  <c:v>42.629693232141712</c:v>
                </c:pt>
                <c:pt idx="6879">
                  <c:v>42.51450331379057</c:v>
                </c:pt>
                <c:pt idx="6880">
                  <c:v>41.130420407876059</c:v>
                </c:pt>
                <c:pt idx="6881">
                  <c:v>34.63428240905138</c:v>
                </c:pt>
                <c:pt idx="6882">
                  <c:v>34.60826310943952</c:v>
                </c:pt>
                <c:pt idx="6883">
                  <c:v>34.604872302210097</c:v>
                </c:pt>
                <c:pt idx="6884">
                  <c:v>34.609418154843333</c:v>
                </c:pt>
                <c:pt idx="6885">
                  <c:v>34.599026860055375</c:v>
                </c:pt>
                <c:pt idx="6886">
                  <c:v>29.934864670983469</c:v>
                </c:pt>
                <c:pt idx="6887">
                  <c:v>29.927360036650725</c:v>
                </c:pt>
                <c:pt idx="6888">
                  <c:v>29.924963223430026</c:v>
                </c:pt>
                <c:pt idx="6889">
                  <c:v>29.919256719868198</c:v>
                </c:pt>
                <c:pt idx="6890">
                  <c:v>29.919537016987984</c:v>
                </c:pt>
                <c:pt idx="6891">
                  <c:v>29.918603939408246</c:v>
                </c:pt>
                <c:pt idx="6892">
                  <c:v>29.92192331878719</c:v>
                </c:pt>
                <c:pt idx="6893">
                  <c:v>34.56456735570292</c:v>
                </c:pt>
                <c:pt idx="6894">
                  <c:v>34.568625820041611</c:v>
                </c:pt>
                <c:pt idx="6895">
                  <c:v>39.230325446767701</c:v>
                </c:pt>
                <c:pt idx="6896">
                  <c:v>39.241035496758151</c:v>
                </c:pt>
                <c:pt idx="6897">
                  <c:v>39.26220692413051</c:v>
                </c:pt>
                <c:pt idx="6898">
                  <c:v>39.279727333035744</c:v>
                </c:pt>
                <c:pt idx="6899">
                  <c:v>39.288954888939351</c:v>
                </c:pt>
                <c:pt idx="6900">
                  <c:v>39.292552959728788</c:v>
                </c:pt>
                <c:pt idx="6901">
                  <c:v>39.297365679192566</c:v>
                </c:pt>
                <c:pt idx="6902">
                  <c:v>40.052089932043138</c:v>
                </c:pt>
                <c:pt idx="6903">
                  <c:v>40.37172541692815</c:v>
                </c:pt>
                <c:pt idx="6904">
                  <c:v>40.154846579985588</c:v>
                </c:pt>
                <c:pt idx="6905">
                  <c:v>34.740859444967931</c:v>
                </c:pt>
                <c:pt idx="6906">
                  <c:v>34.610231417626949</c:v>
                </c:pt>
                <c:pt idx="6907">
                  <c:v>34.590339685021299</c:v>
                </c:pt>
                <c:pt idx="6908">
                  <c:v>34.591078774168146</c:v>
                </c:pt>
                <c:pt idx="6909">
                  <c:v>34.5925778518559</c:v>
                </c:pt>
                <c:pt idx="6910">
                  <c:v>29.926766030883446</c:v>
                </c:pt>
                <c:pt idx="6911">
                  <c:v>29.925852162238204</c:v>
                </c:pt>
                <c:pt idx="6912">
                  <c:v>29.918793390884968</c:v>
                </c:pt>
                <c:pt idx="6913">
                  <c:v>29.919537016987984</c:v>
                </c:pt>
                <c:pt idx="6914">
                  <c:v>29.926313573726663</c:v>
                </c:pt>
                <c:pt idx="6915">
                  <c:v>29.92766570491894</c:v>
                </c:pt>
                <c:pt idx="6916">
                  <c:v>29.927512870778319</c:v>
                </c:pt>
                <c:pt idx="6917">
                  <c:v>34.588372657870288</c:v>
                </c:pt>
                <c:pt idx="6918">
                  <c:v>34.591539160704784</c:v>
                </c:pt>
                <c:pt idx="6919">
                  <c:v>39.251197868728688</c:v>
                </c:pt>
                <c:pt idx="6920">
                  <c:v>39.254635589260182</c:v>
                </c:pt>
                <c:pt idx="6921">
                  <c:v>39.262615116565584</c:v>
                </c:pt>
                <c:pt idx="6922">
                  <c:v>39.273805949884064</c:v>
                </c:pt>
                <c:pt idx="6923">
                  <c:v>39.286662456929491</c:v>
                </c:pt>
                <c:pt idx="6924">
                  <c:v>39.619723396994338</c:v>
                </c:pt>
                <c:pt idx="6925">
                  <c:v>40.480059445889346</c:v>
                </c:pt>
                <c:pt idx="6926">
                  <c:v>41.762289476684494</c:v>
                </c:pt>
                <c:pt idx="6927">
                  <c:v>42.188929271667796</c:v>
                </c:pt>
                <c:pt idx="6928">
                  <c:v>40.157959111333717</c:v>
                </c:pt>
                <c:pt idx="6929">
                  <c:v>34.95786559957692</c:v>
                </c:pt>
                <c:pt idx="6930">
                  <c:v>34.625157727675834</c:v>
                </c:pt>
                <c:pt idx="6931">
                  <c:v>34.620420388200337</c:v>
                </c:pt>
                <c:pt idx="6932">
                  <c:v>34.598708064638615</c:v>
                </c:pt>
                <c:pt idx="6933">
                  <c:v>34.591700511985316</c:v>
                </c:pt>
                <c:pt idx="6934">
                  <c:v>29.930693877417397</c:v>
                </c:pt>
                <c:pt idx="6935">
                  <c:v>29.92192331878719</c:v>
                </c:pt>
                <c:pt idx="6936">
                  <c:v>29.922669570570992</c:v>
                </c:pt>
                <c:pt idx="6937">
                  <c:v>29.919489452786664</c:v>
                </c:pt>
                <c:pt idx="6938">
                  <c:v>29.916170955047516</c:v>
                </c:pt>
                <c:pt idx="6939">
                  <c:v>29.910747415062087</c:v>
                </c:pt>
                <c:pt idx="6940">
                  <c:v>29.912979175854954</c:v>
                </c:pt>
                <c:pt idx="6941">
                  <c:v>34.579721159138288</c:v>
                </c:pt>
                <c:pt idx="6942">
                  <c:v>34.57727053966169</c:v>
                </c:pt>
                <c:pt idx="6943">
                  <c:v>39.227827190658196</c:v>
                </c:pt>
                <c:pt idx="6944">
                  <c:v>39.241236429783932</c:v>
                </c:pt>
                <c:pt idx="6945">
                  <c:v>39.257907042976449</c:v>
                </c:pt>
                <c:pt idx="6946">
                  <c:v>39.273349706063989</c:v>
                </c:pt>
                <c:pt idx="6947">
                  <c:v>39.282616615962766</c:v>
                </c:pt>
                <c:pt idx="6948">
                  <c:v>39.278043396010212</c:v>
                </c:pt>
                <c:pt idx="6949">
                  <c:v>39.272687259862948</c:v>
                </c:pt>
                <c:pt idx="6950">
                  <c:v>39.268995468067544</c:v>
                </c:pt>
                <c:pt idx="6951">
                  <c:v>39.275471270730826</c:v>
                </c:pt>
                <c:pt idx="6952">
                  <c:v>39.267806015313937</c:v>
                </c:pt>
                <c:pt idx="6953">
                  <c:v>34.603287521977506</c:v>
                </c:pt>
                <c:pt idx="6954">
                  <c:v>34.605369412667116</c:v>
                </c:pt>
                <c:pt idx="6955">
                  <c:v>34.598170971443999</c:v>
                </c:pt>
                <c:pt idx="6956">
                  <c:v>34.603355604352281</c:v>
                </c:pt>
                <c:pt idx="6957">
                  <c:v>34.603530546790402</c:v>
                </c:pt>
                <c:pt idx="6958">
                  <c:v>29.939462322279226</c:v>
                </c:pt>
                <c:pt idx="6959">
                  <c:v>29.939633264600758</c:v>
                </c:pt>
                <c:pt idx="6960">
                  <c:v>29.934704356528982</c:v>
                </c:pt>
                <c:pt idx="6961">
                  <c:v>29.929041212774557</c:v>
                </c:pt>
                <c:pt idx="6962">
                  <c:v>29.928874459645449</c:v>
                </c:pt>
                <c:pt idx="6963">
                  <c:v>29.926600325028538</c:v>
                </c:pt>
                <c:pt idx="6964">
                  <c:v>29.92642361844727</c:v>
                </c:pt>
                <c:pt idx="6965">
                  <c:v>34.58773726019362</c:v>
                </c:pt>
                <c:pt idx="6966">
                  <c:v>34.581436728445048</c:v>
                </c:pt>
                <c:pt idx="6967">
                  <c:v>39.242127768043851</c:v>
                </c:pt>
                <c:pt idx="6968">
                  <c:v>39.243435687357518</c:v>
                </c:pt>
                <c:pt idx="6969">
                  <c:v>39.25066741125314</c:v>
                </c:pt>
                <c:pt idx="6970">
                  <c:v>39.25816740406313</c:v>
                </c:pt>
                <c:pt idx="6971">
                  <c:v>39.266011234596135</c:v>
                </c:pt>
                <c:pt idx="6972">
                  <c:v>39.276534366861462</c:v>
                </c:pt>
                <c:pt idx="6973">
                  <c:v>39.279430775950871</c:v>
                </c:pt>
                <c:pt idx="6974">
                  <c:v>39.283049152145708</c:v>
                </c:pt>
                <c:pt idx="6975">
                  <c:v>39.282159027441772</c:v>
                </c:pt>
                <c:pt idx="6976">
                  <c:v>39.276696987537768</c:v>
                </c:pt>
                <c:pt idx="6977">
                  <c:v>34.605291670152873</c:v>
                </c:pt>
                <c:pt idx="6978">
                  <c:v>34.593065108527824</c:v>
                </c:pt>
                <c:pt idx="6979">
                  <c:v>34.587574089101807</c:v>
                </c:pt>
                <c:pt idx="6980">
                  <c:v>34.566814569288539</c:v>
                </c:pt>
                <c:pt idx="6981">
                  <c:v>34.56705053128362</c:v>
                </c:pt>
                <c:pt idx="6982">
                  <c:v>29.883425889442151</c:v>
                </c:pt>
                <c:pt idx="6983">
                  <c:v>29.879067106776137</c:v>
                </c:pt>
                <c:pt idx="6984">
                  <c:v>29.881106026010148</c:v>
                </c:pt>
                <c:pt idx="6985">
                  <c:v>29.894809935179698</c:v>
                </c:pt>
                <c:pt idx="6986">
                  <c:v>29.890033835477183</c:v>
                </c:pt>
                <c:pt idx="6987">
                  <c:v>29.881291707331673</c:v>
                </c:pt>
                <c:pt idx="6988">
                  <c:v>29.865776251684501</c:v>
                </c:pt>
                <c:pt idx="6989">
                  <c:v>34.527649357245096</c:v>
                </c:pt>
                <c:pt idx="6990">
                  <c:v>34.522645298760736</c:v>
                </c:pt>
                <c:pt idx="6991">
                  <c:v>39.184518404321324</c:v>
                </c:pt>
                <c:pt idx="6992">
                  <c:v>39.202537382482646</c:v>
                </c:pt>
                <c:pt idx="6993">
                  <c:v>39.224265350489617</c:v>
                </c:pt>
                <c:pt idx="6994">
                  <c:v>39.239322103171915</c:v>
                </c:pt>
                <c:pt idx="6995">
                  <c:v>39.256278084794147</c:v>
                </c:pt>
                <c:pt idx="6996">
                  <c:v>39.270646197378696</c:v>
                </c:pt>
                <c:pt idx="6997">
                  <c:v>39.278470822317246</c:v>
                </c:pt>
                <c:pt idx="6998">
                  <c:v>39.283489288495808</c:v>
                </c:pt>
                <c:pt idx="6999">
                  <c:v>39.28166842403872</c:v>
                </c:pt>
                <c:pt idx="7000">
                  <c:v>39.275207981223623</c:v>
                </c:pt>
                <c:pt idx="7001">
                  <c:v>34.606266639134518</c:v>
                </c:pt>
                <c:pt idx="7002">
                  <c:v>34.599954996968023</c:v>
                </c:pt>
                <c:pt idx="7003">
                  <c:v>34.590640724433769</c:v>
                </c:pt>
                <c:pt idx="7004">
                  <c:v>34.577722636586643</c:v>
                </c:pt>
                <c:pt idx="7005">
                  <c:v>34.576568402812732</c:v>
                </c:pt>
                <c:pt idx="7006">
                  <c:v>29.90916605685581</c:v>
                </c:pt>
                <c:pt idx="7007">
                  <c:v>29.903317140771602</c:v>
                </c:pt>
                <c:pt idx="7008">
                  <c:v>29.916810752585747</c:v>
                </c:pt>
                <c:pt idx="7009">
                  <c:v>29.907166625887491</c:v>
                </c:pt>
                <c:pt idx="7010">
                  <c:v>29.901193814851904</c:v>
                </c:pt>
                <c:pt idx="7011">
                  <c:v>29.895321308420552</c:v>
                </c:pt>
                <c:pt idx="7012">
                  <c:v>29.891071816784397</c:v>
                </c:pt>
                <c:pt idx="7013">
                  <c:v>34.553144488500472</c:v>
                </c:pt>
                <c:pt idx="7014">
                  <c:v>34.533563951376593</c:v>
                </c:pt>
                <c:pt idx="7015">
                  <c:v>39.194006178649794</c:v>
                </c:pt>
                <c:pt idx="7016">
                  <c:v>39.198183902298744</c:v>
                </c:pt>
                <c:pt idx="7017">
                  <c:v>39.228661899188907</c:v>
                </c:pt>
                <c:pt idx="7018">
                  <c:v>39.248021346772774</c:v>
                </c:pt>
                <c:pt idx="7019">
                  <c:v>39.262840228314495</c:v>
                </c:pt>
                <c:pt idx="7020">
                  <c:v>39.280021825635146</c:v>
                </c:pt>
                <c:pt idx="7021">
                  <c:v>39.286536216013111</c:v>
                </c:pt>
                <c:pt idx="7022">
                  <c:v>39.291776937380568</c:v>
                </c:pt>
                <c:pt idx="7023">
                  <c:v>39.293298362714538</c:v>
                </c:pt>
                <c:pt idx="7024">
                  <c:v>39.282832537748874</c:v>
                </c:pt>
                <c:pt idx="7025">
                  <c:v>34.596233142987778</c:v>
                </c:pt>
                <c:pt idx="7026">
                  <c:v>34.575603907131523</c:v>
                </c:pt>
                <c:pt idx="7027">
                  <c:v>34.576239505824127</c:v>
                </c:pt>
                <c:pt idx="7028">
                  <c:v>34.555691436648416</c:v>
                </c:pt>
                <c:pt idx="7029">
                  <c:v>34.552706065934117</c:v>
                </c:pt>
                <c:pt idx="7030">
                  <c:v>29.908738008402629</c:v>
                </c:pt>
                <c:pt idx="7031">
                  <c:v>29.892980028760398</c:v>
                </c:pt>
                <c:pt idx="7032">
                  <c:v>29.883710341500862</c:v>
                </c:pt>
                <c:pt idx="7033">
                  <c:v>29.897276900449476</c:v>
                </c:pt>
                <c:pt idx="7034">
                  <c:v>29.882345081844996</c:v>
                </c:pt>
                <c:pt idx="7035">
                  <c:v>29.876618378400636</c:v>
                </c:pt>
                <c:pt idx="7036">
                  <c:v>29.869390293923185</c:v>
                </c:pt>
                <c:pt idx="7037">
                  <c:v>34.520421272767699</c:v>
                </c:pt>
                <c:pt idx="7038">
                  <c:v>34.517363237027276</c:v>
                </c:pt>
                <c:pt idx="7039">
                  <c:v>39.177846326342205</c:v>
                </c:pt>
                <c:pt idx="7040">
                  <c:v>39.188966456307412</c:v>
                </c:pt>
                <c:pt idx="7041">
                  <c:v>39.225488730190762</c:v>
                </c:pt>
                <c:pt idx="7042">
                  <c:v>39.246564609698027</c:v>
                </c:pt>
                <c:pt idx="7043">
                  <c:v>39.265323977888137</c:v>
                </c:pt>
                <c:pt idx="7044">
                  <c:v>39.27873995157848</c:v>
                </c:pt>
                <c:pt idx="7045">
                  <c:v>39.290817629389792</c:v>
                </c:pt>
                <c:pt idx="7046">
                  <c:v>39.298564362843813</c:v>
                </c:pt>
                <c:pt idx="7047">
                  <c:v>39.297650926833292</c:v>
                </c:pt>
                <c:pt idx="7048">
                  <c:v>39.293079426253044</c:v>
                </c:pt>
                <c:pt idx="7049">
                  <c:v>34.611315625211269</c:v>
                </c:pt>
                <c:pt idx="7050">
                  <c:v>34.600333060284719</c:v>
                </c:pt>
                <c:pt idx="7051">
                  <c:v>34.576628784292367</c:v>
                </c:pt>
                <c:pt idx="7052">
                  <c:v>34.567700662131891</c:v>
                </c:pt>
                <c:pt idx="7053">
                  <c:v>34.584977214464509</c:v>
                </c:pt>
                <c:pt idx="7054">
                  <c:v>29.926325253728496</c:v>
                </c:pt>
                <c:pt idx="7055">
                  <c:v>29.930234872900119</c:v>
                </c:pt>
                <c:pt idx="7056">
                  <c:v>29.915652878512645</c:v>
                </c:pt>
                <c:pt idx="7057">
                  <c:v>29.923105949039186</c:v>
                </c:pt>
                <c:pt idx="7058">
                  <c:v>29.903433868135082</c:v>
                </c:pt>
                <c:pt idx="7059">
                  <c:v>29.91342379137517</c:v>
                </c:pt>
                <c:pt idx="7060">
                  <c:v>29.912048094778715</c:v>
                </c:pt>
                <c:pt idx="7061">
                  <c:v>34.55788028889129</c:v>
                </c:pt>
                <c:pt idx="7062">
                  <c:v>34.567353002022749</c:v>
                </c:pt>
                <c:pt idx="7063">
                  <c:v>39.232527050041149</c:v>
                </c:pt>
                <c:pt idx="7064">
                  <c:v>39.232793971968583</c:v>
                </c:pt>
                <c:pt idx="7065">
                  <c:v>39.261265346079668</c:v>
                </c:pt>
                <c:pt idx="7066">
                  <c:v>39.27065185217382</c:v>
                </c:pt>
                <c:pt idx="7067">
                  <c:v>39.283571033928546</c:v>
                </c:pt>
                <c:pt idx="7068">
                  <c:v>39.291654403463973</c:v>
                </c:pt>
                <c:pt idx="7069">
                  <c:v>39.297295335846876</c:v>
                </c:pt>
                <c:pt idx="7070">
                  <c:v>40.052924494281449</c:v>
                </c:pt>
                <c:pt idx="7071">
                  <c:v>39.288162824452634</c:v>
                </c:pt>
                <c:pt idx="7072">
                  <c:v>39.287409953617043</c:v>
                </c:pt>
                <c:pt idx="7073">
                  <c:v>34.611468527964881</c:v>
                </c:pt>
                <c:pt idx="7074">
                  <c:v>34.603882195452385</c:v>
                </c:pt>
                <c:pt idx="7075">
                  <c:v>34.588032055806501</c:v>
                </c:pt>
                <c:pt idx="7076">
                  <c:v>34.595431687772148</c:v>
                </c:pt>
                <c:pt idx="7077">
                  <c:v>34.595590234499866</c:v>
                </c:pt>
                <c:pt idx="7078">
                  <c:v>29.928099467936391</c:v>
                </c:pt>
                <c:pt idx="7079">
                  <c:v>29.934115775570735</c:v>
                </c:pt>
                <c:pt idx="7080">
                  <c:v>29.954407635179535</c:v>
                </c:pt>
                <c:pt idx="7081">
                  <c:v>29.959250147312879</c:v>
                </c:pt>
                <c:pt idx="7082">
                  <c:v>29.961679314150818</c:v>
                </c:pt>
                <c:pt idx="7083">
                  <c:v>29.955556305819794</c:v>
                </c:pt>
                <c:pt idx="7084">
                  <c:v>29.95623924218555</c:v>
                </c:pt>
                <c:pt idx="7085">
                  <c:v>34.60857013451978</c:v>
                </c:pt>
                <c:pt idx="7086">
                  <c:v>34.608254006558518</c:v>
                </c:pt>
                <c:pt idx="7087">
                  <c:v>39.250341149111584</c:v>
                </c:pt>
                <c:pt idx="7088">
                  <c:v>39.250373500107656</c:v>
                </c:pt>
                <c:pt idx="7089">
                  <c:v>39.260938618994281</c:v>
                </c:pt>
                <c:pt idx="7090">
                  <c:v>39.279048196418984</c:v>
                </c:pt>
                <c:pt idx="7091">
                  <c:v>39.289051050176596</c:v>
                </c:pt>
                <c:pt idx="7092">
                  <c:v>40.916123239310529</c:v>
                </c:pt>
                <c:pt idx="7093">
                  <c:v>41.455946572231959</c:v>
                </c:pt>
                <c:pt idx="7094">
                  <c:v>42.098558648738369</c:v>
                </c:pt>
                <c:pt idx="7095">
                  <c:v>40.597611580842141</c:v>
                </c:pt>
                <c:pt idx="7096">
                  <c:v>39.277212548366755</c:v>
                </c:pt>
                <c:pt idx="7097">
                  <c:v>34.604876196309363</c:v>
                </c:pt>
                <c:pt idx="7098">
                  <c:v>34.593273463808814</c:v>
                </c:pt>
                <c:pt idx="7099">
                  <c:v>34.590457858783083</c:v>
                </c:pt>
                <c:pt idx="7100">
                  <c:v>34.583025441750593</c:v>
                </c:pt>
                <c:pt idx="7101">
                  <c:v>34.577883642815181</c:v>
                </c:pt>
                <c:pt idx="7102">
                  <c:v>29.908932017244858</c:v>
                </c:pt>
                <c:pt idx="7103">
                  <c:v>29.908416034120293</c:v>
                </c:pt>
                <c:pt idx="7104">
                  <c:v>29.905389895526834</c:v>
                </c:pt>
                <c:pt idx="7105">
                  <c:v>29.904134232476643</c:v>
                </c:pt>
                <c:pt idx="7106">
                  <c:v>29.901994275923329</c:v>
                </c:pt>
                <c:pt idx="7107">
                  <c:v>29.901390916811678</c:v>
                </c:pt>
                <c:pt idx="7108">
                  <c:v>29.900172189991892</c:v>
                </c:pt>
                <c:pt idx="7109">
                  <c:v>34.561704428081455</c:v>
                </c:pt>
                <c:pt idx="7110">
                  <c:v>34.55798893569667</c:v>
                </c:pt>
                <c:pt idx="7111">
                  <c:v>39.216680845225113</c:v>
                </c:pt>
                <c:pt idx="7112">
                  <c:v>39.21319549170817</c:v>
                </c:pt>
                <c:pt idx="7113">
                  <c:v>39.225633190302943</c:v>
                </c:pt>
                <c:pt idx="7114">
                  <c:v>39.227885654572695</c:v>
                </c:pt>
                <c:pt idx="7115">
                  <c:v>39.241076090974886</c:v>
                </c:pt>
                <c:pt idx="7116">
                  <c:v>39.253918356420769</c:v>
                </c:pt>
                <c:pt idx="7117">
                  <c:v>39.266181154733999</c:v>
                </c:pt>
                <c:pt idx="7118">
                  <c:v>39.270116076978816</c:v>
                </c:pt>
                <c:pt idx="7119">
                  <c:v>39.270469490520796</c:v>
                </c:pt>
                <c:pt idx="7120">
                  <c:v>39.260828307214922</c:v>
                </c:pt>
                <c:pt idx="7121">
                  <c:v>34.588741064800921</c:v>
                </c:pt>
                <c:pt idx="7122">
                  <c:v>34.579270184738157</c:v>
                </c:pt>
                <c:pt idx="7123">
                  <c:v>34.57183764153303</c:v>
                </c:pt>
                <c:pt idx="7124">
                  <c:v>34.566207831611777</c:v>
                </c:pt>
                <c:pt idx="7125">
                  <c:v>34.559571321665338</c:v>
                </c:pt>
                <c:pt idx="7126">
                  <c:v>29.897117870532771</c:v>
                </c:pt>
                <c:pt idx="7127">
                  <c:v>29.89689992388185</c:v>
                </c:pt>
                <c:pt idx="7128">
                  <c:v>29.893301532994464</c:v>
                </c:pt>
                <c:pt idx="7129">
                  <c:v>29.893512072434369</c:v>
                </c:pt>
                <c:pt idx="7130">
                  <c:v>29.887300392359112</c:v>
                </c:pt>
                <c:pt idx="7131">
                  <c:v>29.882276490385582</c:v>
                </c:pt>
                <c:pt idx="7132">
                  <c:v>29.873534175348503</c:v>
                </c:pt>
                <c:pt idx="7133">
                  <c:v>34.536968677988504</c:v>
                </c:pt>
                <c:pt idx="7134">
                  <c:v>34.524869324753801</c:v>
                </c:pt>
                <c:pt idx="7135">
                  <c:v>39.192650002573053</c:v>
                </c:pt>
                <c:pt idx="7136">
                  <c:v>39.212225924798233</c:v>
                </c:pt>
                <c:pt idx="7137">
                  <c:v>39.226696548048523</c:v>
                </c:pt>
                <c:pt idx="7138">
                  <c:v>39.243226998982443</c:v>
                </c:pt>
                <c:pt idx="7139">
                  <c:v>39.254122835756931</c:v>
                </c:pt>
                <c:pt idx="7140">
                  <c:v>39.265472193647796</c:v>
                </c:pt>
                <c:pt idx="7141">
                  <c:v>39.271935135877605</c:v>
                </c:pt>
                <c:pt idx="7142">
                  <c:v>39.274463479608563</c:v>
                </c:pt>
                <c:pt idx="7143">
                  <c:v>39.273981646632755</c:v>
                </c:pt>
                <c:pt idx="7144">
                  <c:v>39.272190941530368</c:v>
                </c:pt>
                <c:pt idx="7145">
                  <c:v>34.602304411333101</c:v>
                </c:pt>
                <c:pt idx="7146">
                  <c:v>34.59387659801687</c:v>
                </c:pt>
                <c:pt idx="7147">
                  <c:v>34.582671106979866</c:v>
                </c:pt>
                <c:pt idx="7148">
                  <c:v>34.568476324711902</c:v>
                </c:pt>
                <c:pt idx="7149">
                  <c:v>34.577670468290968</c:v>
                </c:pt>
                <c:pt idx="7150">
                  <c:v>29.905324328033348</c:v>
                </c:pt>
                <c:pt idx="7151">
                  <c:v>29.892880454189385</c:v>
                </c:pt>
                <c:pt idx="7152">
                  <c:v>29.893749920997045</c:v>
                </c:pt>
                <c:pt idx="7153">
                  <c:v>29.904324877405621</c:v>
                </c:pt>
                <c:pt idx="7154">
                  <c:v>29.907803828619627</c:v>
                </c:pt>
                <c:pt idx="7155">
                  <c:v>29.90668018585453</c:v>
                </c:pt>
                <c:pt idx="7156">
                  <c:v>29.894676438865417</c:v>
                </c:pt>
                <c:pt idx="7157">
                  <c:v>34.544835440422503</c:v>
                </c:pt>
                <c:pt idx="7158">
                  <c:v>34.547444600350524</c:v>
                </c:pt>
                <c:pt idx="7159">
                  <c:v>39.212991944282564</c:v>
                </c:pt>
                <c:pt idx="7160">
                  <c:v>39.21521714998898</c:v>
                </c:pt>
                <c:pt idx="7161">
                  <c:v>39.237159490463903</c:v>
                </c:pt>
                <c:pt idx="7162">
                  <c:v>39.248881348758388</c:v>
                </c:pt>
                <c:pt idx="7163">
                  <c:v>39.262509180567562</c:v>
                </c:pt>
                <c:pt idx="7164">
                  <c:v>39.278469606592893</c:v>
                </c:pt>
                <c:pt idx="7165">
                  <c:v>39.285711034688134</c:v>
                </c:pt>
                <c:pt idx="7166">
                  <c:v>39.288687829510138</c:v>
                </c:pt>
                <c:pt idx="7167">
                  <c:v>39.286749646327458</c:v>
                </c:pt>
                <c:pt idx="7168">
                  <c:v>39.274091229186716</c:v>
                </c:pt>
                <c:pt idx="7169">
                  <c:v>34.59682309900213</c:v>
                </c:pt>
                <c:pt idx="7170">
                  <c:v>34.583148528071682</c:v>
                </c:pt>
                <c:pt idx="7171">
                  <c:v>34.562502249769715</c:v>
                </c:pt>
                <c:pt idx="7172">
                  <c:v>34.552172505251626</c:v>
                </c:pt>
                <c:pt idx="7173">
                  <c:v>34.56303490030151</c:v>
                </c:pt>
                <c:pt idx="7174">
                  <c:v>29.879473675482998</c:v>
                </c:pt>
                <c:pt idx="7175">
                  <c:v>29.883816349651035</c:v>
                </c:pt>
                <c:pt idx="7176">
                  <c:v>29.874135680913167</c:v>
                </c:pt>
                <c:pt idx="7177">
                  <c:v>29.874630457405374</c:v>
                </c:pt>
                <c:pt idx="7178">
                  <c:v>29.870821629010972</c:v>
                </c:pt>
                <c:pt idx="7179">
                  <c:v>29.870046428391738</c:v>
                </c:pt>
                <c:pt idx="7180">
                  <c:v>29.857436154210578</c:v>
                </c:pt>
                <c:pt idx="7181">
                  <c:v>34.515695217532517</c:v>
                </c:pt>
                <c:pt idx="7182">
                  <c:v>34.537742874188289</c:v>
                </c:pt>
                <c:pt idx="7183">
                  <c:v>39.18007035233525</c:v>
                </c:pt>
                <c:pt idx="7184">
                  <c:v>39.179514345836942</c:v>
                </c:pt>
                <c:pt idx="7185">
                  <c:v>39.213093717985707</c:v>
                </c:pt>
                <c:pt idx="7186">
                  <c:v>39.22847378749433</c:v>
                </c:pt>
                <c:pt idx="7187">
                  <c:v>39.250925070361546</c:v>
                </c:pt>
                <c:pt idx="7188">
                  <c:v>39.274507358370016</c:v>
                </c:pt>
                <c:pt idx="7189">
                  <c:v>39.280007478387844</c:v>
                </c:pt>
                <c:pt idx="7190">
                  <c:v>39.28730455630717</c:v>
                </c:pt>
                <c:pt idx="7191">
                  <c:v>39.289403110577496</c:v>
                </c:pt>
                <c:pt idx="7192">
                  <c:v>39.266089582830752</c:v>
                </c:pt>
                <c:pt idx="7193">
                  <c:v>34.594173114366797</c:v>
                </c:pt>
                <c:pt idx="7194">
                  <c:v>34.593866333147304</c:v>
                </c:pt>
                <c:pt idx="7195">
                  <c:v>34.569567537268263</c:v>
                </c:pt>
                <c:pt idx="7196">
                  <c:v>34.569318801705379</c:v>
                </c:pt>
                <c:pt idx="7197">
                  <c:v>34.570295013104406</c:v>
                </c:pt>
                <c:pt idx="7198">
                  <c:v>29.909395563359016</c:v>
                </c:pt>
                <c:pt idx="7199">
                  <c:v>29.913188143811258</c:v>
                </c:pt>
                <c:pt idx="7200">
                  <c:v>29.913568160317539</c:v>
                </c:pt>
                <c:pt idx="7201">
                  <c:v>29.889561891664357</c:v>
                </c:pt>
                <c:pt idx="7202">
                  <c:v>29.873838345909299</c:v>
                </c:pt>
                <c:pt idx="7203">
                  <c:v>29.872170326414501</c:v>
                </c:pt>
                <c:pt idx="7204">
                  <c:v>29.884389256376146</c:v>
                </c:pt>
                <c:pt idx="7205">
                  <c:v>34.543217539196348</c:v>
                </c:pt>
                <c:pt idx="7206">
                  <c:v>34.532097409231206</c:v>
                </c:pt>
                <c:pt idx="7207">
                  <c:v>39.205924654504372</c:v>
                </c:pt>
                <c:pt idx="7208">
                  <c:v>39.2266332217905</c:v>
                </c:pt>
                <c:pt idx="7209">
                  <c:v>39.227163847385434</c:v>
                </c:pt>
                <c:pt idx="7210">
                  <c:v>39.236911404780102</c:v>
                </c:pt>
                <c:pt idx="7211">
                  <c:v>39.246769321472108</c:v>
                </c:pt>
                <c:pt idx="7212">
                  <c:v>39.260538718844145</c:v>
                </c:pt>
                <c:pt idx="7213">
                  <c:v>39.269701599387865</c:v>
                </c:pt>
                <c:pt idx="7214">
                  <c:v>39.265583147500088</c:v>
                </c:pt>
                <c:pt idx="7215">
                  <c:v>39.270469490520796</c:v>
                </c:pt>
                <c:pt idx="7216">
                  <c:v>39.268862636619474</c:v>
                </c:pt>
                <c:pt idx="7217">
                  <c:v>34.596687226274931</c:v>
                </c:pt>
                <c:pt idx="7218">
                  <c:v>34.590140833852082</c:v>
                </c:pt>
                <c:pt idx="7219">
                  <c:v>34.585036529558636</c:v>
                </c:pt>
                <c:pt idx="7220">
                  <c:v>34.584753304154205</c:v>
                </c:pt>
                <c:pt idx="7221">
                  <c:v>34.583992536674849</c:v>
                </c:pt>
                <c:pt idx="7222">
                  <c:v>29.918752846988497</c:v>
                </c:pt>
                <c:pt idx="7223">
                  <c:v>29.913451650215329</c:v>
                </c:pt>
                <c:pt idx="7224">
                  <c:v>29.913189587625748</c:v>
                </c:pt>
                <c:pt idx="7225">
                  <c:v>29.913451650215329</c:v>
                </c:pt>
                <c:pt idx="7226">
                  <c:v>29.914069851420919</c:v>
                </c:pt>
                <c:pt idx="7227">
                  <c:v>29.915689772002832</c:v>
                </c:pt>
                <c:pt idx="7228">
                  <c:v>29.912979175854954</c:v>
                </c:pt>
                <c:pt idx="7229">
                  <c:v>34.572940018373259</c:v>
                </c:pt>
                <c:pt idx="7230">
                  <c:v>34.571462107882539</c:v>
                </c:pt>
                <c:pt idx="7231">
                  <c:v>39.23277620108604</c:v>
                </c:pt>
                <c:pt idx="7232">
                  <c:v>39.233998586039249</c:v>
                </c:pt>
                <c:pt idx="7233">
                  <c:v>39.236699525770454</c:v>
                </c:pt>
                <c:pt idx="7234">
                  <c:v>39.241981590909717</c:v>
                </c:pt>
                <c:pt idx="7235">
                  <c:v>39.23524093366602</c:v>
                </c:pt>
                <c:pt idx="7236">
                  <c:v>39.234389497236528</c:v>
                </c:pt>
                <c:pt idx="7237">
                  <c:v>39.23216352650347</c:v>
                </c:pt>
                <c:pt idx="7238">
                  <c:v>39.227397497206312</c:v>
                </c:pt>
                <c:pt idx="7239">
                  <c:v>39.225748426462907</c:v>
                </c:pt>
                <c:pt idx="7240">
                  <c:v>39.221644585475033</c:v>
                </c:pt>
                <c:pt idx="7241">
                  <c:v>34.556949647197769</c:v>
                </c:pt>
                <c:pt idx="7242">
                  <c:v>34.555797120489778</c:v>
                </c:pt>
                <c:pt idx="7243">
                  <c:v>34.553247997100556</c:v>
                </c:pt>
                <c:pt idx="7244">
                  <c:v>34.553144488500472</c:v>
                </c:pt>
                <c:pt idx="7245">
                  <c:v>34.551889421138966</c:v>
                </c:pt>
                <c:pt idx="7246">
                  <c:v>29.88932702763519</c:v>
                </c:pt>
                <c:pt idx="7247">
                  <c:v>29.887300392359112</c:v>
                </c:pt>
                <c:pt idx="7248">
                  <c:v>29.884389256376146</c:v>
                </c:pt>
                <c:pt idx="7249">
                  <c:v>29.883331072099352</c:v>
                </c:pt>
                <c:pt idx="7250">
                  <c:v>29.882464799069108</c:v>
                </c:pt>
                <c:pt idx="7251">
                  <c:v>29.882653107772555</c:v>
                </c:pt>
                <c:pt idx="7252">
                  <c:v>29.88237064472483</c:v>
                </c:pt>
                <c:pt idx="7253">
                  <c:v>34.5472474601954</c:v>
                </c:pt>
                <c:pt idx="7254">
                  <c:v>34.5472474601954</c:v>
                </c:pt>
                <c:pt idx="7255">
                  <c:v>39.208843219058167</c:v>
                </c:pt>
                <c:pt idx="7256">
                  <c:v>39.209133998139436</c:v>
                </c:pt>
                <c:pt idx="7257">
                  <c:v>39.207204028612693</c:v>
                </c:pt>
                <c:pt idx="7258">
                  <c:v>39.20603260088442</c:v>
                </c:pt>
                <c:pt idx="7259">
                  <c:v>39.205353041322468</c:v>
                </c:pt>
                <c:pt idx="7260">
                  <c:v>39.207185017756508</c:v>
                </c:pt>
                <c:pt idx="7261">
                  <c:v>39.211490221708218</c:v>
                </c:pt>
                <c:pt idx="7262">
                  <c:v>39.214315003928718</c:v>
                </c:pt>
                <c:pt idx="7263">
                  <c:v>39.218017866828916</c:v>
                </c:pt>
                <c:pt idx="7264">
                  <c:v>39.216855797741957</c:v>
                </c:pt>
                <c:pt idx="7265">
                  <c:v>34.550834036882662</c:v>
                </c:pt>
                <c:pt idx="7266">
                  <c:v>34.546283483359055</c:v>
                </c:pt>
                <c:pt idx="7267">
                  <c:v>34.541416924669825</c:v>
                </c:pt>
                <c:pt idx="7268">
                  <c:v>34.530707392985533</c:v>
                </c:pt>
                <c:pt idx="7269">
                  <c:v>34.526259340999488</c:v>
                </c:pt>
                <c:pt idx="7270">
                  <c:v>29.860494189951019</c:v>
                </c:pt>
                <c:pt idx="7271">
                  <c:v>29.854378118470191</c:v>
                </c:pt>
                <c:pt idx="7272">
                  <c:v>29.848540050238444</c:v>
                </c:pt>
                <c:pt idx="7273">
                  <c:v>29.848540050238444</c:v>
                </c:pt>
                <c:pt idx="7274">
                  <c:v>29.847706040491044</c:v>
                </c:pt>
                <c:pt idx="7275">
                  <c:v>29.848540050238444</c:v>
                </c:pt>
                <c:pt idx="7276">
                  <c:v>29.852988102224536</c:v>
                </c:pt>
                <c:pt idx="7277">
                  <c:v>34.513471191539459</c:v>
                </c:pt>
                <c:pt idx="7278">
                  <c:v>34.516529227279875</c:v>
                </c:pt>
                <c:pt idx="7279">
                  <c:v>39.176456310096547</c:v>
                </c:pt>
                <c:pt idx="7280">
                  <c:v>39.174788290601782</c:v>
                </c:pt>
                <c:pt idx="7281">
                  <c:v>39.174788290601782</c:v>
                </c:pt>
                <c:pt idx="7282">
                  <c:v>39.177012316594848</c:v>
                </c:pt>
                <c:pt idx="7283">
                  <c:v>39.178680336089606</c:v>
                </c:pt>
                <c:pt idx="7284">
                  <c:v>39.183128388075666</c:v>
                </c:pt>
                <c:pt idx="7285">
                  <c:v>39.190356472553113</c:v>
                </c:pt>
                <c:pt idx="7286">
                  <c:v>39.19536053103743</c:v>
                </c:pt>
                <c:pt idx="7287">
                  <c:v>39.200086586272619</c:v>
                </c:pt>
                <c:pt idx="7288">
                  <c:v>39.202310612265705</c:v>
                </c:pt>
                <c:pt idx="7289">
                  <c:v>34.527649357245096</c:v>
                </c:pt>
                <c:pt idx="7290">
                  <c:v>34.518753253272912</c:v>
                </c:pt>
                <c:pt idx="7291">
                  <c:v>34.515139211034224</c:v>
                </c:pt>
                <c:pt idx="7292">
                  <c:v>34.512637181792016</c:v>
                </c:pt>
                <c:pt idx="7293">
                  <c:v>34.510135152549871</c:v>
                </c:pt>
                <c:pt idx="7294">
                  <c:v>29.850486072982328</c:v>
                </c:pt>
                <c:pt idx="7295">
                  <c:v>29.852988102224536</c:v>
                </c:pt>
                <c:pt idx="7296">
                  <c:v>29.852710098975383</c:v>
                </c:pt>
                <c:pt idx="7297">
                  <c:v>29.849096056736641</c:v>
                </c:pt>
                <c:pt idx="7298">
                  <c:v>29.845482014497975</c:v>
                </c:pt>
                <c:pt idx="7299">
                  <c:v>29.842701982006691</c:v>
                </c:pt>
                <c:pt idx="7300">
                  <c:v>29.8401999527645</c:v>
                </c:pt>
                <c:pt idx="7301">
                  <c:v>34.505131094065497</c:v>
                </c:pt>
                <c:pt idx="7302">
                  <c:v>34.504575087567254</c:v>
                </c:pt>
                <c:pt idx="7303">
                  <c:v>39.160610124896131</c:v>
                </c:pt>
                <c:pt idx="7304">
                  <c:v>39.174788290601782</c:v>
                </c:pt>
                <c:pt idx="7305">
                  <c:v>39.188410449809155</c:v>
                </c:pt>
                <c:pt idx="7306">
                  <c:v>39.222861008067206</c:v>
                </c:pt>
                <c:pt idx="7307">
                  <c:v>39.244994990723654</c:v>
                </c:pt>
                <c:pt idx="7308">
                  <c:v>39.254019216603915</c:v>
                </c:pt>
                <c:pt idx="7309">
                  <c:v>39.263193323825234</c:v>
                </c:pt>
                <c:pt idx="7310">
                  <c:v>39.268721862462478</c:v>
                </c:pt>
                <c:pt idx="7311">
                  <c:v>39.262438250830158</c:v>
                </c:pt>
                <c:pt idx="7312">
                  <c:v>39.246845102037142</c:v>
                </c:pt>
                <c:pt idx="7313">
                  <c:v>34.583144794644319</c:v>
                </c:pt>
                <c:pt idx="7314">
                  <c:v>34.541549519701597</c:v>
                </c:pt>
                <c:pt idx="7315">
                  <c:v>34.553714391957534</c:v>
                </c:pt>
                <c:pt idx="7316">
                  <c:v>34.540642076767107</c:v>
                </c:pt>
                <c:pt idx="7317">
                  <c:v>34.531263399483798</c:v>
                </c:pt>
                <c:pt idx="7318">
                  <c:v>29.873004336161863</c:v>
                </c:pt>
                <c:pt idx="7319">
                  <c:v>29.858270163957965</c:v>
                </c:pt>
                <c:pt idx="7320">
                  <c:v>29.861884206196688</c:v>
                </c:pt>
                <c:pt idx="7321">
                  <c:v>29.859104173705376</c:v>
                </c:pt>
                <c:pt idx="7322">
                  <c:v>29.846872030743675</c:v>
                </c:pt>
                <c:pt idx="7323">
                  <c:v>29.841867972259312</c:v>
                </c:pt>
                <c:pt idx="7324">
                  <c:v>29.847706040491044</c:v>
                </c:pt>
                <c:pt idx="7325">
                  <c:v>34.514305201286859</c:v>
                </c:pt>
                <c:pt idx="7326">
                  <c:v>34.506799113560326</c:v>
                </c:pt>
                <c:pt idx="7327">
                  <c:v>39.16811621262265</c:v>
                </c:pt>
                <c:pt idx="7328">
                  <c:v>39.16811621262265</c:v>
                </c:pt>
                <c:pt idx="7329">
                  <c:v>39.192024492047857</c:v>
                </c:pt>
                <c:pt idx="7330">
                  <c:v>39.21537676497482</c:v>
                </c:pt>
                <c:pt idx="7331">
                  <c:v>39.240119054147399</c:v>
                </c:pt>
                <c:pt idx="7332">
                  <c:v>39.256243242596987</c:v>
                </c:pt>
                <c:pt idx="7333">
                  <c:v>39.274516406694111</c:v>
                </c:pt>
                <c:pt idx="7334">
                  <c:v>39.27486946028872</c:v>
                </c:pt>
                <c:pt idx="7335">
                  <c:v>39.269865401804346</c:v>
                </c:pt>
                <c:pt idx="7336">
                  <c:v>39.260413291333933</c:v>
                </c:pt>
                <c:pt idx="7337">
                  <c:v>34.568237831618141</c:v>
                </c:pt>
                <c:pt idx="7338">
                  <c:v>34.555449682158113</c:v>
                </c:pt>
                <c:pt idx="7339">
                  <c:v>34.532097409231206</c:v>
                </c:pt>
                <c:pt idx="7340">
                  <c:v>34.532097409231206</c:v>
                </c:pt>
                <c:pt idx="7341">
                  <c:v>34.516529227279875</c:v>
                </c:pt>
                <c:pt idx="7342">
                  <c:v>29.848540050238444</c:v>
                </c:pt>
                <c:pt idx="7343">
                  <c:v>29.848540050238444</c:v>
                </c:pt>
                <c:pt idx="7344">
                  <c:v>29.862718215944081</c:v>
                </c:pt>
                <c:pt idx="7345">
                  <c:v>29.855212128217545</c:v>
                </c:pt>
                <c:pt idx="7346">
                  <c:v>29.852154092477136</c:v>
                </c:pt>
                <c:pt idx="7347">
                  <c:v>29.858270163957965</c:v>
                </c:pt>
                <c:pt idx="7348">
                  <c:v>29.845482014497975</c:v>
                </c:pt>
                <c:pt idx="7349">
                  <c:v>34.499293025833779</c:v>
                </c:pt>
                <c:pt idx="7350">
                  <c:v>34.504575087567254</c:v>
                </c:pt>
                <c:pt idx="7351">
                  <c:v>39.165892186629598</c:v>
                </c:pt>
                <c:pt idx="7352">
                  <c:v>39.169506228868329</c:v>
                </c:pt>
                <c:pt idx="7353">
                  <c:v>39.162000141141739</c:v>
                </c:pt>
                <c:pt idx="7354">
                  <c:v>39.202866618763942</c:v>
                </c:pt>
                <c:pt idx="7355">
                  <c:v>39.23298027064169</c:v>
                </c:pt>
                <c:pt idx="7356">
                  <c:v>39.244631002966067</c:v>
                </c:pt>
                <c:pt idx="7357">
                  <c:v>39.252629200358299</c:v>
                </c:pt>
                <c:pt idx="7358">
                  <c:v>39.25800763420466</c:v>
                </c:pt>
                <c:pt idx="7359">
                  <c:v>39.261148420964226</c:v>
                </c:pt>
                <c:pt idx="7360">
                  <c:v>39.262735047086259</c:v>
                </c:pt>
                <c:pt idx="7361">
                  <c:v>34.595920210009403</c:v>
                </c:pt>
                <c:pt idx="7362">
                  <c:v>34.575756363438984</c:v>
                </c:pt>
                <c:pt idx="7363">
                  <c:v>34.567404474402316</c:v>
                </c:pt>
                <c:pt idx="7364">
                  <c:v>34.563870358650028</c:v>
                </c:pt>
                <c:pt idx="7365">
                  <c:v>34.563984367825363</c:v>
                </c:pt>
                <c:pt idx="7366">
                  <c:v>29.890235780626412</c:v>
                </c:pt>
                <c:pt idx="7367">
                  <c:v>29.906871066685667</c:v>
                </c:pt>
                <c:pt idx="7368">
                  <c:v>29.90736369645483</c:v>
                </c:pt>
                <c:pt idx="7369">
                  <c:v>29.913061471660548</c:v>
                </c:pt>
                <c:pt idx="7370">
                  <c:v>29.913188143811258</c:v>
                </c:pt>
                <c:pt idx="7371">
                  <c:v>29.90609990796143</c:v>
                </c:pt>
                <c:pt idx="7372">
                  <c:v>29.903830441025104</c:v>
                </c:pt>
                <c:pt idx="7373">
                  <c:v>34.56475680819684</c:v>
                </c:pt>
                <c:pt idx="7374">
                  <c:v>34.559410573433176</c:v>
                </c:pt>
                <c:pt idx="7375">
                  <c:v>39.225402016678395</c:v>
                </c:pt>
                <c:pt idx="7376">
                  <c:v>39.223190488924963</c:v>
                </c:pt>
                <c:pt idx="7377">
                  <c:v>39.225061016569256</c:v>
                </c:pt>
                <c:pt idx="7378">
                  <c:v>39.230331320140706</c:v>
                </c:pt>
                <c:pt idx="7379">
                  <c:v>39.23933619931028</c:v>
                </c:pt>
                <c:pt idx="7380">
                  <c:v>39.250380275642293</c:v>
                </c:pt>
                <c:pt idx="7381">
                  <c:v>39.24373309638608</c:v>
                </c:pt>
                <c:pt idx="7382">
                  <c:v>39.255578428803929</c:v>
                </c:pt>
                <c:pt idx="7383">
                  <c:v>39.242343080140422</c:v>
                </c:pt>
                <c:pt idx="7384">
                  <c:v>39.242343080140422</c:v>
                </c:pt>
                <c:pt idx="7385">
                  <c:v>34.568237831618141</c:v>
                </c:pt>
                <c:pt idx="7386">
                  <c:v>34.554059665912483</c:v>
                </c:pt>
                <c:pt idx="7387">
                  <c:v>34.542383529449033</c:v>
                </c:pt>
                <c:pt idx="7388">
                  <c:v>34.535711451469865</c:v>
                </c:pt>
                <c:pt idx="7389">
                  <c:v>34.520977279265956</c:v>
                </c:pt>
                <c:pt idx="7390">
                  <c:v>29.847706040491044</c:v>
                </c:pt>
                <c:pt idx="7391">
                  <c:v>29.867166267930159</c:v>
                </c:pt>
                <c:pt idx="7392">
                  <c:v>29.843257988504948</c:v>
                </c:pt>
                <c:pt idx="7393">
                  <c:v>29.845482014497975</c:v>
                </c:pt>
                <c:pt idx="7394">
                  <c:v>29.841867972259312</c:v>
                </c:pt>
                <c:pt idx="7395">
                  <c:v>29.844091998252338</c:v>
                </c:pt>
                <c:pt idx="7396">
                  <c:v>29.844648004750603</c:v>
                </c:pt>
                <c:pt idx="7397">
                  <c:v>34.513471191539459</c:v>
                </c:pt>
                <c:pt idx="7398">
                  <c:v>34.51958726302027</c:v>
                </c:pt>
                <c:pt idx="7399">
                  <c:v>39.153104037169634</c:v>
                </c:pt>
                <c:pt idx="7400">
                  <c:v>39.153104037169634</c:v>
                </c:pt>
                <c:pt idx="7401">
                  <c:v>39.18229437832828</c:v>
                </c:pt>
                <c:pt idx="7402">
                  <c:v>39.19563853428653</c:v>
                </c:pt>
                <c:pt idx="7403">
                  <c:v>39.218990807213466</c:v>
                </c:pt>
                <c:pt idx="7404">
                  <c:v>39.235949005410447</c:v>
                </c:pt>
                <c:pt idx="7405">
                  <c:v>39.24513152551814</c:v>
                </c:pt>
                <c:pt idx="7406">
                  <c:v>39.247069135375668</c:v>
                </c:pt>
                <c:pt idx="7407">
                  <c:v>39.24567911913001</c:v>
                </c:pt>
                <c:pt idx="7408">
                  <c:v>39.246630150891988</c:v>
                </c:pt>
                <c:pt idx="7409">
                  <c:v>34.571311457873755</c:v>
                </c:pt>
                <c:pt idx="7410">
                  <c:v>34.564067782881146</c:v>
                </c:pt>
                <c:pt idx="7411">
                  <c:v>34.57046185761115</c:v>
                </c:pt>
                <c:pt idx="7412">
                  <c:v>34.567681825119855</c:v>
                </c:pt>
                <c:pt idx="7413">
                  <c:v>34.563233773133796</c:v>
                </c:pt>
                <c:pt idx="7414">
                  <c:v>29.901916674071447</c:v>
                </c:pt>
                <c:pt idx="7415">
                  <c:v>29.923044921005367</c:v>
                </c:pt>
                <c:pt idx="7416">
                  <c:v>29.934999060717988</c:v>
                </c:pt>
                <c:pt idx="7417">
                  <c:v>29.934999060717988</c:v>
                </c:pt>
                <c:pt idx="7418">
                  <c:v>29.931385018479268</c:v>
                </c:pt>
                <c:pt idx="7419">
                  <c:v>29.931385018479268</c:v>
                </c:pt>
                <c:pt idx="7420">
                  <c:v>29.930829011981032</c:v>
                </c:pt>
                <c:pt idx="7421">
                  <c:v>34.571716321572048</c:v>
                </c:pt>
                <c:pt idx="7422">
                  <c:v>34.566696588316162</c:v>
                </c:pt>
                <c:pt idx="7423">
                  <c:v>39.225517954167749</c:v>
                </c:pt>
                <c:pt idx="7424">
                  <c:v>39.223924351101964</c:v>
                </c:pt>
                <c:pt idx="7425">
                  <c:v>39.22794094807255</c:v>
                </c:pt>
                <c:pt idx="7426">
                  <c:v>39.232033550680761</c:v>
                </c:pt>
                <c:pt idx="7427">
                  <c:v>39.241918598769608</c:v>
                </c:pt>
                <c:pt idx="7428">
                  <c:v>39.246003625458542</c:v>
                </c:pt>
                <c:pt idx="7429">
                  <c:v>39.248939810698445</c:v>
                </c:pt>
                <c:pt idx="7430">
                  <c:v>39.249996782330747</c:v>
                </c:pt>
                <c:pt idx="7431">
                  <c:v>39.246769321472108</c:v>
                </c:pt>
                <c:pt idx="7432">
                  <c:v>39.241427200357585</c:v>
                </c:pt>
                <c:pt idx="7433">
                  <c:v>34.574830597267855</c:v>
                </c:pt>
                <c:pt idx="7434">
                  <c:v>34.567113795060713</c:v>
                </c:pt>
                <c:pt idx="7435">
                  <c:v>34.566275184955948</c:v>
                </c:pt>
                <c:pt idx="7436">
                  <c:v>34.569114117181549</c:v>
                </c:pt>
                <c:pt idx="7437">
                  <c:v>34.566635381343929</c:v>
                </c:pt>
                <c:pt idx="7438">
                  <c:v>29.905324328033348</c:v>
                </c:pt>
                <c:pt idx="7439">
                  <c:v>29.905204365257806</c:v>
                </c:pt>
                <c:pt idx="7440">
                  <c:v>29.900736408687028</c:v>
                </c:pt>
                <c:pt idx="7441">
                  <c:v>29.904088206798534</c:v>
                </c:pt>
                <c:pt idx="7442">
                  <c:v>29.901859619984368</c:v>
                </c:pt>
                <c:pt idx="7443">
                  <c:v>29.901380143548078</c:v>
                </c:pt>
                <c:pt idx="7444">
                  <c:v>29.901380143548078</c:v>
                </c:pt>
                <c:pt idx="7445">
                  <c:v>34.562805312852639</c:v>
                </c:pt>
                <c:pt idx="7446">
                  <c:v>34.562844276777838</c:v>
                </c:pt>
                <c:pt idx="7447">
                  <c:v>39.221207176782741</c:v>
                </c:pt>
                <c:pt idx="7448">
                  <c:v>39.215944562163706</c:v>
                </c:pt>
                <c:pt idx="7449">
                  <c:v>39.212640938280437</c:v>
                </c:pt>
                <c:pt idx="7450">
                  <c:v>39.200642592770905</c:v>
                </c:pt>
                <c:pt idx="7451">
                  <c:v>39.204534638258679</c:v>
                </c:pt>
                <c:pt idx="7452">
                  <c:v>39.206480661002665</c:v>
                </c:pt>
                <c:pt idx="7453">
                  <c:v>39.21537676497482</c:v>
                </c:pt>
                <c:pt idx="7454">
                  <c:v>39.214542755227413</c:v>
                </c:pt>
                <c:pt idx="7455">
                  <c:v>39.21537676497482</c:v>
                </c:pt>
                <c:pt idx="7456">
                  <c:v>39.21370874548002</c:v>
                </c:pt>
                <c:pt idx="7457">
                  <c:v>34.553225656165097</c:v>
                </c:pt>
                <c:pt idx="7458">
                  <c:v>34.546831581435129</c:v>
                </c:pt>
                <c:pt idx="7459">
                  <c:v>34.541549519701597</c:v>
                </c:pt>
                <c:pt idx="7460">
                  <c:v>34.534321435224193</c:v>
                </c:pt>
                <c:pt idx="7461">
                  <c:v>34.532097409231206</c:v>
                </c:pt>
                <c:pt idx="7462">
                  <c:v>29.867166267930159</c:v>
                </c:pt>
                <c:pt idx="7463">
                  <c:v>29.852154092477136</c:v>
                </c:pt>
                <c:pt idx="7464">
                  <c:v>29.859660180203637</c:v>
                </c:pt>
                <c:pt idx="7465">
                  <c:v>29.865776251684501</c:v>
                </c:pt>
                <c:pt idx="7466">
                  <c:v>29.869946300421446</c:v>
                </c:pt>
                <c:pt idx="7467">
                  <c:v>29.869390293923185</c:v>
                </c:pt>
                <c:pt idx="7468">
                  <c:v>29.854378118470191</c:v>
                </c:pt>
                <c:pt idx="7469">
                  <c:v>34.515695217532517</c:v>
                </c:pt>
                <c:pt idx="7470">
                  <c:v>34.51291518504118</c:v>
                </c:pt>
                <c:pt idx="7471">
                  <c:v>39.173398274356103</c:v>
                </c:pt>
                <c:pt idx="7472">
                  <c:v>39.177012316594848</c:v>
                </c:pt>
                <c:pt idx="7473">
                  <c:v>39.181738371830022</c:v>
                </c:pt>
                <c:pt idx="7474">
                  <c:v>39.192024492047857</c:v>
                </c:pt>
                <c:pt idx="7475">
                  <c:v>39.196472544033938</c:v>
                </c:pt>
                <c:pt idx="7476">
                  <c:v>39.208148680497438</c:v>
                </c:pt>
                <c:pt idx="7477">
                  <c:v>39.21537676497482</c:v>
                </c:pt>
                <c:pt idx="7478">
                  <c:v>39.220936829957438</c:v>
                </c:pt>
                <c:pt idx="7479">
                  <c:v>39.200642592770905</c:v>
                </c:pt>
                <c:pt idx="7480">
                  <c:v>39.200642592770905</c:v>
                </c:pt>
                <c:pt idx="7481">
                  <c:v>34.535711451469865</c:v>
                </c:pt>
                <c:pt idx="7482">
                  <c:v>34.528483366992504</c:v>
                </c:pt>
                <c:pt idx="7483">
                  <c:v>34.524869324753801</c:v>
                </c:pt>
                <c:pt idx="7484">
                  <c:v>34.520977279265956</c:v>
                </c:pt>
                <c:pt idx="7485">
                  <c:v>34.509857149300785</c:v>
                </c:pt>
                <c:pt idx="7486">
                  <c:v>29.839365943017096</c:v>
                </c:pt>
                <c:pt idx="7487">
                  <c:v>29.831859855290613</c:v>
                </c:pt>
                <c:pt idx="7488">
                  <c:v>29.827967809802761</c:v>
                </c:pt>
                <c:pt idx="7489">
                  <c:v>29.830469839044966</c:v>
                </c:pt>
                <c:pt idx="7490">
                  <c:v>29.822685748069254</c:v>
                </c:pt>
                <c:pt idx="7491">
                  <c:v>29.824909774062323</c:v>
                </c:pt>
                <c:pt idx="7492">
                  <c:v>29.820461722076239</c:v>
                </c:pt>
                <c:pt idx="7493">
                  <c:v>34.48177882113859</c:v>
                </c:pt>
                <c:pt idx="7494">
                  <c:v>34.477886775650724</c:v>
                </c:pt>
                <c:pt idx="7495">
                  <c:v>39.139203874713054</c:v>
                </c:pt>
                <c:pt idx="7496">
                  <c:v>39.133643809730444</c:v>
                </c:pt>
                <c:pt idx="7497">
                  <c:v>39.15143601767479</c:v>
                </c:pt>
                <c:pt idx="7498">
                  <c:v>39.166726196376999</c:v>
                </c:pt>
                <c:pt idx="7499">
                  <c:v>39.184518404321324</c:v>
                </c:pt>
                <c:pt idx="7500">
                  <c:v>39.188410449809155</c:v>
                </c:pt>
                <c:pt idx="7501">
                  <c:v>39.192024492047857</c:v>
                </c:pt>
                <c:pt idx="7502">
                  <c:v>39.18980046605482</c:v>
                </c:pt>
                <c:pt idx="7503">
                  <c:v>39.18980046605482</c:v>
                </c:pt>
                <c:pt idx="7504">
                  <c:v>39.188410449809155</c:v>
                </c:pt>
                <c:pt idx="7505">
                  <c:v>34.527649357245096</c:v>
                </c:pt>
                <c:pt idx="7506">
                  <c:v>34.512081175293801</c:v>
                </c:pt>
                <c:pt idx="7507">
                  <c:v>34.523201305259008</c:v>
                </c:pt>
                <c:pt idx="7508">
                  <c:v>34.517363237027276</c:v>
                </c:pt>
                <c:pt idx="7509">
                  <c:v>34.516529227279875</c:v>
                </c:pt>
                <c:pt idx="7510">
                  <c:v>29.854378118470191</c:v>
                </c:pt>
                <c:pt idx="7511">
                  <c:v>29.858270163957965</c:v>
                </c:pt>
                <c:pt idx="7512">
                  <c:v>29.854378118470191</c:v>
                </c:pt>
                <c:pt idx="7513">
                  <c:v>29.848540050238444</c:v>
                </c:pt>
                <c:pt idx="7514">
                  <c:v>29.845482014497975</c:v>
                </c:pt>
                <c:pt idx="7515">
                  <c:v>29.850764076231467</c:v>
                </c:pt>
                <c:pt idx="7516">
                  <c:v>29.846872030743675</c:v>
                </c:pt>
                <c:pt idx="7517">
                  <c:v>34.503185071321624</c:v>
                </c:pt>
                <c:pt idx="7518">
                  <c:v>34.501517051826845</c:v>
                </c:pt>
                <c:pt idx="7519">
                  <c:v>39.169506228868329</c:v>
                </c:pt>
                <c:pt idx="7520">
                  <c:v>39.17423228410351</c:v>
                </c:pt>
                <c:pt idx="7521">
                  <c:v>39.181738371830022</c:v>
                </c:pt>
                <c:pt idx="7522">
                  <c:v>39.192024492047857</c:v>
                </c:pt>
                <c:pt idx="7523">
                  <c:v>39.18980046605482</c:v>
                </c:pt>
                <c:pt idx="7524">
                  <c:v>39.197028550532202</c:v>
                </c:pt>
                <c:pt idx="7525">
                  <c:v>39.206480661002665</c:v>
                </c:pt>
                <c:pt idx="7526">
                  <c:v>39.207314670750002</c:v>
                </c:pt>
                <c:pt idx="7527">
                  <c:v>39.206480661002665</c:v>
                </c:pt>
                <c:pt idx="7528">
                  <c:v>39.197028550532202</c:v>
                </c:pt>
                <c:pt idx="7529">
                  <c:v>34.515695217532517</c:v>
                </c:pt>
                <c:pt idx="7530">
                  <c:v>34.51291518504118</c:v>
                </c:pt>
                <c:pt idx="7531">
                  <c:v>34.517363237027276</c:v>
                </c:pt>
                <c:pt idx="7532">
                  <c:v>34.520421272767699</c:v>
                </c:pt>
                <c:pt idx="7533">
                  <c:v>34.524869324753801</c:v>
                </c:pt>
                <c:pt idx="7534">
                  <c:v>29.870780310168879</c:v>
                </c:pt>
                <c:pt idx="7535">
                  <c:v>29.87800839464624</c:v>
                </c:pt>
                <c:pt idx="7536">
                  <c:v>29.877452388147969</c:v>
                </c:pt>
                <c:pt idx="7537">
                  <c:v>29.877452388147969</c:v>
                </c:pt>
                <c:pt idx="7538">
                  <c:v>29.87800839464624</c:v>
                </c:pt>
                <c:pt idx="7539">
                  <c:v>29.880232420639288</c:v>
                </c:pt>
                <c:pt idx="7540">
                  <c:v>29.874394352407556</c:v>
                </c:pt>
                <c:pt idx="7541">
                  <c:v>34.535711451469865</c:v>
                </c:pt>
                <c:pt idx="7542">
                  <c:v>34.534321435224193</c:v>
                </c:pt>
                <c:pt idx="7543">
                  <c:v>39.193414508293529</c:v>
                </c:pt>
                <c:pt idx="7544">
                  <c:v>39.197028550532202</c:v>
                </c:pt>
                <c:pt idx="7545">
                  <c:v>39.200642592770905</c:v>
                </c:pt>
                <c:pt idx="7546">
                  <c:v>39.208148680497438</c:v>
                </c:pt>
                <c:pt idx="7547">
                  <c:v>39.210928712988704</c:v>
                </c:pt>
                <c:pt idx="7548">
                  <c:v>39.210928712988704</c:v>
                </c:pt>
                <c:pt idx="7549">
                  <c:v>39.208649112236102</c:v>
                </c:pt>
                <c:pt idx="7550">
                  <c:v>39.205446631335953</c:v>
                </c:pt>
                <c:pt idx="7551">
                  <c:v>39.20554022136578</c:v>
                </c:pt>
                <c:pt idx="7552">
                  <c:v>39.205446631335953</c:v>
                </c:pt>
                <c:pt idx="7553">
                  <c:v>34.543647510121005</c:v>
                </c:pt>
                <c:pt idx="7554">
                  <c:v>34.544331768325669</c:v>
                </c:pt>
                <c:pt idx="7555">
                  <c:v>34.543647510121005</c:v>
                </c:pt>
                <c:pt idx="7556">
                  <c:v>34.540460820621689</c:v>
                </c:pt>
                <c:pt idx="7557">
                  <c:v>34.540055013258701</c:v>
                </c:pt>
                <c:pt idx="7558">
                  <c:v>29.875666233182422</c:v>
                </c:pt>
                <c:pt idx="7559">
                  <c:v>29.866332258182773</c:v>
                </c:pt>
                <c:pt idx="7560">
                  <c:v>29.859660180203637</c:v>
                </c:pt>
                <c:pt idx="7561">
                  <c:v>29.854378118470191</c:v>
                </c:pt>
                <c:pt idx="7562">
                  <c:v>29.852154092477136</c:v>
                </c:pt>
                <c:pt idx="7563">
                  <c:v>29.850764076231467</c:v>
                </c:pt>
                <c:pt idx="7564">
                  <c:v>29.847706040491044</c:v>
                </c:pt>
                <c:pt idx="7565">
                  <c:v>34.509023139553342</c:v>
                </c:pt>
                <c:pt idx="7566">
                  <c:v>34.509023139553342</c:v>
                </c:pt>
                <c:pt idx="7567">
                  <c:v>39.17423228410351</c:v>
                </c:pt>
                <c:pt idx="7568">
                  <c:v>39.177012316594848</c:v>
                </c:pt>
                <c:pt idx="7569">
                  <c:v>39.17423228410351</c:v>
                </c:pt>
                <c:pt idx="7570">
                  <c:v>39.188410449809155</c:v>
                </c:pt>
                <c:pt idx="7571">
                  <c:v>39.181738371830022</c:v>
                </c:pt>
                <c:pt idx="7572">
                  <c:v>39.185352414068717</c:v>
                </c:pt>
                <c:pt idx="7573">
                  <c:v>39.192580498546121</c:v>
                </c:pt>
                <c:pt idx="7574">
                  <c:v>39.193414508293529</c:v>
                </c:pt>
                <c:pt idx="7575">
                  <c:v>39.19563853428653</c:v>
                </c:pt>
                <c:pt idx="7576">
                  <c:v>39.196472544033938</c:v>
                </c:pt>
                <c:pt idx="7577">
                  <c:v>34.528483366992504</c:v>
                </c:pt>
                <c:pt idx="7578">
                  <c:v>34.528483366992504</c:v>
                </c:pt>
                <c:pt idx="7579">
                  <c:v>34.528483366992504</c:v>
                </c:pt>
                <c:pt idx="7580">
                  <c:v>34.524869324753801</c:v>
                </c:pt>
                <c:pt idx="7581">
                  <c:v>34.524869324753801</c:v>
                </c:pt>
                <c:pt idx="7582">
                  <c:v>29.866332258182773</c:v>
                </c:pt>
                <c:pt idx="7583">
                  <c:v>29.865776251684501</c:v>
                </c:pt>
                <c:pt idx="7584">
                  <c:v>29.866332258182773</c:v>
                </c:pt>
                <c:pt idx="7585">
                  <c:v>29.865776251684501</c:v>
                </c:pt>
                <c:pt idx="7586">
                  <c:v>29.865776251684501</c:v>
                </c:pt>
                <c:pt idx="7587">
                  <c:v>29.866332258182773</c:v>
                </c:pt>
                <c:pt idx="7588">
                  <c:v>29.861884206196688</c:v>
                </c:pt>
                <c:pt idx="7589">
                  <c:v>34.520977279265956</c:v>
                </c:pt>
                <c:pt idx="7590">
                  <c:v>34.51958726302027</c:v>
                </c:pt>
                <c:pt idx="7591">
                  <c:v>39.178680336089606</c:v>
                </c:pt>
                <c:pt idx="7592">
                  <c:v>39.177012316594848</c:v>
                </c:pt>
                <c:pt idx="7593">
                  <c:v>39.177012316594848</c:v>
                </c:pt>
                <c:pt idx="7594">
                  <c:v>39.178680336089606</c:v>
                </c:pt>
                <c:pt idx="7595">
                  <c:v>39.18396239782308</c:v>
                </c:pt>
                <c:pt idx="7596">
                  <c:v>39.18980046605482</c:v>
                </c:pt>
                <c:pt idx="7597">
                  <c:v>39.193414508293529</c:v>
                </c:pt>
                <c:pt idx="7598">
                  <c:v>39.192024492047857</c:v>
                </c:pt>
                <c:pt idx="7599">
                  <c:v>39.186186423816132</c:v>
                </c:pt>
                <c:pt idx="7600">
                  <c:v>39.185352414068717</c:v>
                </c:pt>
                <c:pt idx="7601">
                  <c:v>34.508189129806006</c:v>
                </c:pt>
                <c:pt idx="7602">
                  <c:v>34.500683042079416</c:v>
                </c:pt>
                <c:pt idx="7603">
                  <c:v>34.509857149300785</c:v>
                </c:pt>
                <c:pt idx="7604">
                  <c:v>34.508189129806006</c:v>
                </c:pt>
                <c:pt idx="7605">
                  <c:v>34.508189129806006</c:v>
                </c:pt>
                <c:pt idx="7606">
                  <c:v>29.839365943017096</c:v>
                </c:pt>
                <c:pt idx="7607">
                  <c:v>29.839365943017096</c:v>
                </c:pt>
                <c:pt idx="7608">
                  <c:v>29.837975926771467</c:v>
                </c:pt>
                <c:pt idx="7609">
                  <c:v>29.831859855290613</c:v>
                </c:pt>
                <c:pt idx="7610">
                  <c:v>29.835751900778419</c:v>
                </c:pt>
                <c:pt idx="7611">
                  <c:v>29.82435376756408</c:v>
                </c:pt>
                <c:pt idx="7612">
                  <c:v>29.836307907276684</c:v>
                </c:pt>
                <c:pt idx="7613">
                  <c:v>34.497068999840742</c:v>
                </c:pt>
                <c:pt idx="7614">
                  <c:v>34.503185071321624</c:v>
                </c:pt>
                <c:pt idx="7615">
                  <c:v>39.16450217038394</c:v>
                </c:pt>
                <c:pt idx="7616">
                  <c:v>39.16811621262265</c:v>
                </c:pt>
                <c:pt idx="7617">
                  <c:v>39.173398274356103</c:v>
                </c:pt>
                <c:pt idx="7618">
                  <c:v>39.18229437832828</c:v>
                </c:pt>
                <c:pt idx="7619">
                  <c:v>39.197028550532202</c:v>
                </c:pt>
                <c:pt idx="7620">
                  <c:v>39.202866618763942</c:v>
                </c:pt>
                <c:pt idx="7621">
                  <c:v>39.208148680497438</c:v>
                </c:pt>
                <c:pt idx="7622">
                  <c:v>39.208148680497438</c:v>
                </c:pt>
                <c:pt idx="7623">
                  <c:v>39.20370062851137</c:v>
                </c:pt>
                <c:pt idx="7624">
                  <c:v>39.202866618763942</c:v>
                </c:pt>
                <c:pt idx="7625">
                  <c:v>34.535155444971622</c:v>
                </c:pt>
                <c:pt idx="7626">
                  <c:v>34.531263399483798</c:v>
                </c:pt>
                <c:pt idx="7627">
                  <c:v>34.520421272767699</c:v>
                </c:pt>
                <c:pt idx="7628">
                  <c:v>34.51958726302027</c:v>
                </c:pt>
                <c:pt idx="7629">
                  <c:v>34.523201305259008</c:v>
                </c:pt>
                <c:pt idx="7630">
                  <c:v>29.859660180203637</c:v>
                </c:pt>
                <c:pt idx="7631">
                  <c:v>29.859104173705376</c:v>
                </c:pt>
                <c:pt idx="7632">
                  <c:v>29.856046137964945</c:v>
                </c:pt>
                <c:pt idx="7633">
                  <c:v>29.855212128217545</c:v>
                </c:pt>
                <c:pt idx="7634">
                  <c:v>29.856046137964945</c:v>
                </c:pt>
                <c:pt idx="7635">
                  <c:v>29.856880147712289</c:v>
                </c:pt>
                <c:pt idx="7636">
                  <c:v>29.856046137964945</c:v>
                </c:pt>
                <c:pt idx="7637">
                  <c:v>34.51958726302027</c:v>
                </c:pt>
                <c:pt idx="7638">
                  <c:v>34.524869324753801</c:v>
                </c:pt>
                <c:pt idx="7639">
                  <c:v>39.186186423816132</c:v>
                </c:pt>
                <c:pt idx="7640">
                  <c:v>39.188966456307412</c:v>
                </c:pt>
                <c:pt idx="7641">
                  <c:v>39.192024492047857</c:v>
                </c:pt>
                <c:pt idx="7642">
                  <c:v>39.197028550532202</c:v>
                </c:pt>
                <c:pt idx="7643">
                  <c:v>39.20370062851137</c:v>
                </c:pt>
                <c:pt idx="7644">
                  <c:v>39.210928712988704</c:v>
                </c:pt>
                <c:pt idx="7645">
                  <c:v>39.206480661002665</c:v>
                </c:pt>
                <c:pt idx="7646">
                  <c:v>39.206480661002665</c:v>
                </c:pt>
                <c:pt idx="7647">
                  <c:v>39.208148680497438</c:v>
                </c:pt>
                <c:pt idx="7648">
                  <c:v>39.20370062851137</c:v>
                </c:pt>
                <c:pt idx="7649">
                  <c:v>34.539325493708574</c:v>
                </c:pt>
                <c:pt idx="7650">
                  <c:v>34.539325493708574</c:v>
                </c:pt>
                <c:pt idx="7651">
                  <c:v>34.535711451469865</c:v>
                </c:pt>
                <c:pt idx="7652">
                  <c:v>34.540145004557282</c:v>
                </c:pt>
                <c:pt idx="7653">
                  <c:v>34.535711451469865</c:v>
                </c:pt>
                <c:pt idx="7654">
                  <c:v>29.878067502937931</c:v>
                </c:pt>
                <c:pt idx="7655">
                  <c:v>29.876062371902286</c:v>
                </c:pt>
                <c:pt idx="7656">
                  <c:v>29.873838345909299</c:v>
                </c:pt>
                <c:pt idx="7657">
                  <c:v>29.869390293923185</c:v>
                </c:pt>
                <c:pt idx="7658">
                  <c:v>29.869390293923185</c:v>
                </c:pt>
                <c:pt idx="7659">
                  <c:v>29.866332258182773</c:v>
                </c:pt>
                <c:pt idx="7660">
                  <c:v>29.866332258182773</c:v>
                </c:pt>
                <c:pt idx="7661">
                  <c:v>34.524869324753801</c:v>
                </c:pt>
                <c:pt idx="7662">
                  <c:v>34.528483366992504</c:v>
                </c:pt>
                <c:pt idx="7663">
                  <c:v>39.186186423816132</c:v>
                </c:pt>
                <c:pt idx="7664">
                  <c:v>39.188410449809155</c:v>
                </c:pt>
                <c:pt idx="7665">
                  <c:v>39.192580498546121</c:v>
                </c:pt>
                <c:pt idx="7666">
                  <c:v>39.192580498546121</c:v>
                </c:pt>
                <c:pt idx="7667">
                  <c:v>39.19563853428653</c:v>
                </c:pt>
                <c:pt idx="7668">
                  <c:v>39.199252576525268</c:v>
                </c:pt>
                <c:pt idx="7669">
                  <c:v>39.200642592770905</c:v>
                </c:pt>
                <c:pt idx="7670">
                  <c:v>39.204534638258679</c:v>
                </c:pt>
                <c:pt idx="7671">
                  <c:v>39.199252576525268</c:v>
                </c:pt>
                <c:pt idx="7672">
                  <c:v>39.202866618763942</c:v>
                </c:pt>
                <c:pt idx="7673">
                  <c:v>34.534321435224193</c:v>
                </c:pt>
                <c:pt idx="7674">
                  <c:v>34.532097409231206</c:v>
                </c:pt>
                <c:pt idx="7675">
                  <c:v>34.524869324753801</c:v>
                </c:pt>
                <c:pt idx="7676">
                  <c:v>34.51958726302027</c:v>
                </c:pt>
                <c:pt idx="7677">
                  <c:v>34.512081175293801</c:v>
                </c:pt>
                <c:pt idx="7678">
                  <c:v>29.852154092477136</c:v>
                </c:pt>
                <c:pt idx="7679">
                  <c:v>29.859104173705376</c:v>
                </c:pt>
                <c:pt idx="7680">
                  <c:v>29.852154092477136</c:v>
                </c:pt>
                <c:pt idx="7681">
                  <c:v>29.848540050238444</c:v>
                </c:pt>
                <c:pt idx="7682">
                  <c:v>29.845482014497975</c:v>
                </c:pt>
                <c:pt idx="7683">
                  <c:v>29.848540050238444</c:v>
                </c:pt>
                <c:pt idx="7684">
                  <c:v>29.841867972259312</c:v>
                </c:pt>
                <c:pt idx="7685">
                  <c:v>34.501517051826845</c:v>
                </c:pt>
                <c:pt idx="7686">
                  <c:v>34.497625006339014</c:v>
                </c:pt>
                <c:pt idx="7687">
                  <c:v>39.15143601767479</c:v>
                </c:pt>
                <c:pt idx="7688">
                  <c:v>39.165892186629598</c:v>
                </c:pt>
                <c:pt idx="7689">
                  <c:v>39.17423228410351</c:v>
                </c:pt>
                <c:pt idx="7690">
                  <c:v>39.192024492047857</c:v>
                </c:pt>
                <c:pt idx="7691">
                  <c:v>39.208148680497438</c:v>
                </c:pt>
                <c:pt idx="7692">
                  <c:v>39.222305425506207</c:v>
                </c:pt>
                <c:pt idx="7693">
                  <c:v>39.230689053876468</c:v>
                </c:pt>
                <c:pt idx="7694">
                  <c:v>39.231778956673459</c:v>
                </c:pt>
                <c:pt idx="7695">
                  <c:v>39.236291044199874</c:v>
                </c:pt>
                <c:pt idx="7696">
                  <c:v>39.232653682161526</c:v>
                </c:pt>
                <c:pt idx="7697">
                  <c:v>34.560122100290869</c:v>
                </c:pt>
                <c:pt idx="7698">
                  <c:v>34.550464472926713</c:v>
                </c:pt>
                <c:pt idx="7699">
                  <c:v>34.558472511341854</c:v>
                </c:pt>
                <c:pt idx="7700">
                  <c:v>34.556713760590668</c:v>
                </c:pt>
                <c:pt idx="7701">
                  <c:v>34.552686467167682</c:v>
                </c:pt>
                <c:pt idx="7702">
                  <c:v>29.89169042487848</c:v>
                </c:pt>
                <c:pt idx="7703">
                  <c:v>29.889730917796228</c:v>
                </c:pt>
                <c:pt idx="7704">
                  <c:v>29.891793526248421</c:v>
                </c:pt>
                <c:pt idx="7705">
                  <c:v>29.884692153336719</c:v>
                </c:pt>
                <c:pt idx="7706">
                  <c:v>29.881198866668466</c:v>
                </c:pt>
                <c:pt idx="7707">
                  <c:v>29.858270163957965</c:v>
                </c:pt>
                <c:pt idx="7708">
                  <c:v>29.861884206196688</c:v>
                </c:pt>
                <c:pt idx="7709">
                  <c:v>34.532097409231206</c:v>
                </c:pt>
                <c:pt idx="7710">
                  <c:v>34.51958726302027</c:v>
                </c:pt>
                <c:pt idx="7711">
                  <c:v>39.186186423816132</c:v>
                </c:pt>
                <c:pt idx="7712">
                  <c:v>39.184518404321324</c:v>
                </c:pt>
                <c:pt idx="7713">
                  <c:v>39.19563853428653</c:v>
                </c:pt>
                <c:pt idx="7714">
                  <c:v>39.216152394394669</c:v>
                </c:pt>
                <c:pt idx="7715">
                  <c:v>39.223301836527916</c:v>
                </c:pt>
                <c:pt idx="7716">
                  <c:v>39.230092831115805</c:v>
                </c:pt>
                <c:pt idx="7717">
                  <c:v>39.243766179132493</c:v>
                </c:pt>
                <c:pt idx="7718">
                  <c:v>39.23351405012135</c:v>
                </c:pt>
                <c:pt idx="7719">
                  <c:v>39.229615853383464</c:v>
                </c:pt>
                <c:pt idx="7720">
                  <c:v>39.212339835892486</c:v>
                </c:pt>
                <c:pt idx="7721">
                  <c:v>34.549294740500351</c:v>
                </c:pt>
                <c:pt idx="7722">
                  <c:v>34.550264530563261</c:v>
                </c:pt>
                <c:pt idx="7723">
                  <c:v>34.546475218546782</c:v>
                </c:pt>
                <c:pt idx="7724">
                  <c:v>34.549989677088988</c:v>
                </c:pt>
                <c:pt idx="7725">
                  <c:v>34.534321435224193</c:v>
                </c:pt>
                <c:pt idx="7726">
                  <c:v>29.870780310168879</c:v>
                </c:pt>
                <c:pt idx="7727">
                  <c:v>29.885514482372788</c:v>
                </c:pt>
                <c:pt idx="7728">
                  <c:v>29.884680472625362</c:v>
                </c:pt>
                <c:pt idx="7729">
                  <c:v>29.863552225691503</c:v>
                </c:pt>
                <c:pt idx="7730">
                  <c:v>29.884680472625362</c:v>
                </c:pt>
                <c:pt idx="7731">
                  <c:v>29.892742566850156</c:v>
                </c:pt>
                <c:pt idx="7732">
                  <c:v>29.896356609088809</c:v>
                </c:pt>
                <c:pt idx="7733">
                  <c:v>34.532097409231206</c:v>
                </c:pt>
                <c:pt idx="7734">
                  <c:v>34.554059665912483</c:v>
                </c:pt>
                <c:pt idx="7735">
                  <c:v>39.211762722736118</c:v>
                </c:pt>
                <c:pt idx="7736">
                  <c:v>39.220936829957438</c:v>
                </c:pt>
                <c:pt idx="7737">
                  <c:v>39.232334963171752</c:v>
                </c:pt>
                <c:pt idx="7738">
                  <c:v>39.252629200358299</c:v>
                </c:pt>
                <c:pt idx="7739">
                  <c:v>39.260413291333933</c:v>
                </c:pt>
                <c:pt idx="7740">
                  <c:v>39.260413291333933</c:v>
                </c:pt>
                <c:pt idx="7741">
                  <c:v>39.259579281586575</c:v>
                </c:pt>
                <c:pt idx="7742">
                  <c:v>39.257633258842645</c:v>
                </c:pt>
                <c:pt idx="7743">
                  <c:v>39.260413291333933</c:v>
                </c:pt>
                <c:pt idx="7744">
                  <c:v>39.249849167866955</c:v>
                </c:pt>
                <c:pt idx="7745">
                  <c:v>34.581581987576342</c:v>
                </c:pt>
                <c:pt idx="7746">
                  <c:v>34.578423735643646</c:v>
                </c:pt>
                <c:pt idx="7747">
                  <c:v>34.572580122031923</c:v>
                </c:pt>
                <c:pt idx="7748">
                  <c:v>34.565366309549773</c:v>
                </c:pt>
                <c:pt idx="7749">
                  <c:v>34.563756349490312</c:v>
                </c:pt>
                <c:pt idx="7750">
                  <c:v>29.905389895526834</c:v>
                </c:pt>
                <c:pt idx="7751">
                  <c:v>29.899921420933214</c:v>
                </c:pt>
                <c:pt idx="7752">
                  <c:v>29.891896627624288</c:v>
                </c:pt>
                <c:pt idx="7753">
                  <c:v>29.890134808048927</c:v>
                </c:pt>
                <c:pt idx="7754">
                  <c:v>29.893858297057555</c:v>
                </c:pt>
                <c:pt idx="7755">
                  <c:v>29.886527544886679</c:v>
                </c:pt>
                <c:pt idx="7756">
                  <c:v>29.895428786702432</c:v>
                </c:pt>
                <c:pt idx="7757">
                  <c:v>34.560227084868501</c:v>
                </c:pt>
                <c:pt idx="7758">
                  <c:v>34.559240854665887</c:v>
                </c:pt>
                <c:pt idx="7759">
                  <c:v>39.21738127847641</c:v>
                </c:pt>
                <c:pt idx="7760">
                  <c:v>39.214450965252318</c:v>
                </c:pt>
                <c:pt idx="7761">
                  <c:v>39.21388933005931</c:v>
                </c:pt>
                <c:pt idx="7762">
                  <c:v>39.215424981938327</c:v>
                </c:pt>
                <c:pt idx="7763">
                  <c:v>39.217593474510082</c:v>
                </c:pt>
                <c:pt idx="7764">
                  <c:v>39.219883921037052</c:v>
                </c:pt>
                <c:pt idx="7765">
                  <c:v>39.220936829957438</c:v>
                </c:pt>
                <c:pt idx="7766">
                  <c:v>39.222326846203067</c:v>
                </c:pt>
                <c:pt idx="7767">
                  <c:v>39.218156797466122</c:v>
                </c:pt>
                <c:pt idx="7768">
                  <c:v>39.210094703241332</c:v>
                </c:pt>
                <c:pt idx="7769">
                  <c:v>34.541549519701597</c:v>
                </c:pt>
                <c:pt idx="7770">
                  <c:v>34.530707392985533</c:v>
                </c:pt>
                <c:pt idx="7771">
                  <c:v>34.528483366992504</c:v>
                </c:pt>
                <c:pt idx="7772">
                  <c:v>34.528483366992504</c:v>
                </c:pt>
                <c:pt idx="7773">
                  <c:v>34.532097409231206</c:v>
                </c:pt>
                <c:pt idx="7774">
                  <c:v>29.863552225691503</c:v>
                </c:pt>
                <c:pt idx="7775">
                  <c:v>29.846872030743675</c:v>
                </c:pt>
                <c:pt idx="7776">
                  <c:v>29.841867972259312</c:v>
                </c:pt>
                <c:pt idx="7777">
                  <c:v>29.834083881283636</c:v>
                </c:pt>
                <c:pt idx="7778">
                  <c:v>29.844091998252338</c:v>
                </c:pt>
                <c:pt idx="7779">
                  <c:v>29.851598085978857</c:v>
                </c:pt>
                <c:pt idx="7780">
                  <c:v>29.859104173705376</c:v>
                </c:pt>
                <c:pt idx="7781">
                  <c:v>34.506799113560326</c:v>
                </c:pt>
                <c:pt idx="7782">
                  <c:v>34.508189129806006</c:v>
                </c:pt>
                <c:pt idx="7783">
                  <c:v>39.171174248363123</c:v>
                </c:pt>
                <c:pt idx="7784">
                  <c:v>39.214542755227413</c:v>
                </c:pt>
                <c:pt idx="7785">
                  <c:v>39.233168972919152</c:v>
                </c:pt>
                <c:pt idx="7786">
                  <c:v>39.249849167866955</c:v>
                </c:pt>
                <c:pt idx="7787">
                  <c:v>39.256243242596987</c:v>
                </c:pt>
                <c:pt idx="7788">
                  <c:v>39.256243242596987</c:v>
                </c:pt>
                <c:pt idx="7789">
                  <c:v>39.256243242596987</c:v>
                </c:pt>
                <c:pt idx="7790">
                  <c:v>39.259579281586575</c:v>
                </c:pt>
                <c:pt idx="7791">
                  <c:v>39.256243242596987</c:v>
                </c:pt>
                <c:pt idx="7792">
                  <c:v>39.256243242596987</c:v>
                </c:pt>
                <c:pt idx="7793">
                  <c:v>34.585752036313359</c:v>
                </c:pt>
                <c:pt idx="7794">
                  <c:v>34.585752036313359</c:v>
                </c:pt>
                <c:pt idx="7795">
                  <c:v>34.584362020067701</c:v>
                </c:pt>
                <c:pt idx="7796">
                  <c:v>34.584362020067701</c:v>
                </c:pt>
                <c:pt idx="7797">
                  <c:v>34.587976062306353</c:v>
                </c:pt>
                <c:pt idx="7798">
                  <c:v>29.927214969742312</c:v>
                </c:pt>
                <c:pt idx="7799">
                  <c:v>29.92999500223366</c:v>
                </c:pt>
                <c:pt idx="7800">
                  <c:v>29.930829011981032</c:v>
                </c:pt>
                <c:pt idx="7801">
                  <c:v>29.930829011981032</c:v>
                </c:pt>
                <c:pt idx="7802">
                  <c:v>29.933609044472334</c:v>
                </c:pt>
                <c:pt idx="7803">
                  <c:v>29.938335099707544</c:v>
                </c:pt>
                <c:pt idx="7804">
                  <c:v>29.941949141946285</c:v>
                </c:pt>
                <c:pt idx="7805">
                  <c:v>34.601876224762897</c:v>
                </c:pt>
                <c:pt idx="7806">
                  <c:v>34.601876224762897</c:v>
                </c:pt>
                <c:pt idx="7807">
                  <c:v>39.263193323825234</c:v>
                </c:pt>
                <c:pt idx="7808">
                  <c:v>39.261000274336951</c:v>
                </c:pt>
                <c:pt idx="7809">
                  <c:v>39.254823849813526</c:v>
                </c:pt>
                <c:pt idx="7810">
                  <c:v>39.257513031583656</c:v>
                </c:pt>
                <c:pt idx="7811">
                  <c:v>39.261019229419084</c:v>
                </c:pt>
                <c:pt idx="7812">
                  <c:v>39.267540517765582</c:v>
                </c:pt>
                <c:pt idx="7813">
                  <c:v>39.267695649140997</c:v>
                </c:pt>
                <c:pt idx="7814">
                  <c:v>39.273972317794041</c:v>
                </c:pt>
                <c:pt idx="7815">
                  <c:v>39.274516406694111</c:v>
                </c:pt>
                <c:pt idx="7816">
                  <c:v>39.272559603240857</c:v>
                </c:pt>
                <c:pt idx="7817">
                  <c:v>34.611111363730906</c:v>
                </c:pt>
                <c:pt idx="7818">
                  <c:v>34.606602279998157</c:v>
                </c:pt>
                <c:pt idx="7819">
                  <c:v>34.610934124913101</c:v>
                </c:pt>
                <c:pt idx="7820">
                  <c:v>34.609382312489416</c:v>
                </c:pt>
                <c:pt idx="7821">
                  <c:v>34.61143486175699</c:v>
                </c:pt>
                <c:pt idx="7822">
                  <c:v>29.95227510169034</c:v>
                </c:pt>
                <c:pt idx="7823">
                  <c:v>29.944729174437537</c:v>
                </c:pt>
                <c:pt idx="7824">
                  <c:v>29.947231203679713</c:v>
                </c:pt>
                <c:pt idx="7825">
                  <c:v>29.947069947067497</c:v>
                </c:pt>
                <c:pt idx="7826">
                  <c:v>29.949029268785793</c:v>
                </c:pt>
                <c:pt idx="7827">
                  <c:v>29.945945526030009</c:v>
                </c:pt>
                <c:pt idx="7828">
                  <c:v>29.946896754475699</c:v>
                </c:pt>
                <c:pt idx="7829">
                  <c:v>34.607248176401619</c:v>
                </c:pt>
                <c:pt idx="7830">
                  <c:v>34.606046273499864</c:v>
                </c:pt>
                <c:pt idx="7831">
                  <c:v>39.272236561705917</c:v>
                </c:pt>
                <c:pt idx="7832">
                  <c:v>39.268220200567022</c:v>
                </c:pt>
                <c:pt idx="7833">
                  <c:v>39.271457196824329</c:v>
                </c:pt>
                <c:pt idx="7834">
                  <c:v>39.281855982892964</c:v>
                </c:pt>
                <c:pt idx="7835">
                  <c:v>39.284922014934459</c:v>
                </c:pt>
                <c:pt idx="7836">
                  <c:v>39.288186582447949</c:v>
                </c:pt>
                <c:pt idx="7837">
                  <c:v>39.286201894362897</c:v>
                </c:pt>
                <c:pt idx="7838">
                  <c:v>39.289674904248834</c:v>
                </c:pt>
                <c:pt idx="7839">
                  <c:v>39.286201894362897</c:v>
                </c:pt>
                <c:pt idx="7840">
                  <c:v>39.281469028489163</c:v>
                </c:pt>
                <c:pt idx="7841">
                  <c:v>34.614490027533201</c:v>
                </c:pt>
                <c:pt idx="7842">
                  <c:v>34.610899673291158</c:v>
                </c:pt>
                <c:pt idx="7843">
                  <c:v>34.610225170019945</c:v>
                </c:pt>
                <c:pt idx="7844">
                  <c:v>34.613031391983014</c:v>
                </c:pt>
                <c:pt idx="7845">
                  <c:v>34.605554774646059</c:v>
                </c:pt>
                <c:pt idx="7846">
                  <c:v>29.947969573404055</c:v>
                </c:pt>
                <c:pt idx="7847">
                  <c:v>29.948920607502973</c:v>
                </c:pt>
                <c:pt idx="7848">
                  <c:v>29.945857599277236</c:v>
                </c:pt>
                <c:pt idx="7849">
                  <c:v>29.943029864831775</c:v>
                </c:pt>
                <c:pt idx="7850">
                  <c:v>29.94056342502596</c:v>
                </c:pt>
                <c:pt idx="7851">
                  <c:v>29.938048789909971</c:v>
                </c:pt>
                <c:pt idx="7852">
                  <c:v>29.94011984809319</c:v>
                </c:pt>
                <c:pt idx="7853">
                  <c:v>34.605554774646059</c:v>
                </c:pt>
                <c:pt idx="7854">
                  <c:v>34.60699033197961</c:v>
                </c:pt>
                <c:pt idx="7855">
                  <c:v>39.266860835821213</c:v>
                </c:pt>
                <c:pt idx="7856">
                  <c:v>39.260664735560674</c:v>
                </c:pt>
                <c:pt idx="7857">
                  <c:v>39.259257359406817</c:v>
                </c:pt>
                <c:pt idx="7858">
                  <c:v>39.260019822364995</c:v>
                </c:pt>
                <c:pt idx="7859">
                  <c:v>39.262991386328558</c:v>
                </c:pt>
                <c:pt idx="7860">
                  <c:v>39.26654158921238</c:v>
                </c:pt>
                <c:pt idx="7861">
                  <c:v>39.269585957100425</c:v>
                </c:pt>
                <c:pt idx="7862">
                  <c:v>39.270247411322138</c:v>
                </c:pt>
                <c:pt idx="7863">
                  <c:v>39.272884141640816</c:v>
                </c:pt>
                <c:pt idx="7864">
                  <c:v>39.265841314511881</c:v>
                </c:pt>
                <c:pt idx="7865">
                  <c:v>34.603017294029421</c:v>
                </c:pt>
                <c:pt idx="7866">
                  <c:v>34.601592383322284</c:v>
                </c:pt>
                <c:pt idx="7867">
                  <c:v>34.607163006572186</c:v>
                </c:pt>
                <c:pt idx="7868">
                  <c:v>34.603184409106035</c:v>
                </c:pt>
                <c:pt idx="7869">
                  <c:v>34.609274485397755</c:v>
                </c:pt>
                <c:pt idx="7870">
                  <c:v>29.944590599047061</c:v>
                </c:pt>
                <c:pt idx="7871">
                  <c:v>29.941719324896486</c:v>
                </c:pt>
                <c:pt idx="7872">
                  <c:v>29.944590599047061</c:v>
                </c:pt>
                <c:pt idx="7873">
                  <c:v>29.94832280512815</c:v>
                </c:pt>
                <c:pt idx="7874">
                  <c:v>29.949774396844269</c:v>
                </c:pt>
                <c:pt idx="7875">
                  <c:v>29.949453917939447</c:v>
                </c:pt>
                <c:pt idx="7876">
                  <c:v>29.949276147776285</c:v>
                </c:pt>
                <c:pt idx="7877">
                  <c:v>34.608026380073248</c:v>
                </c:pt>
                <c:pt idx="7878">
                  <c:v>34.607853705301274</c:v>
                </c:pt>
                <c:pt idx="7879">
                  <c:v>39.267866684558854</c:v>
                </c:pt>
                <c:pt idx="7880">
                  <c:v>39.268037720031053</c:v>
                </c:pt>
                <c:pt idx="7881">
                  <c:v>39.268296257156358</c:v>
                </c:pt>
                <c:pt idx="7882">
                  <c:v>39.270822904294491</c:v>
                </c:pt>
                <c:pt idx="7883">
                  <c:v>39.273428229442935</c:v>
                </c:pt>
                <c:pt idx="7884">
                  <c:v>39.277400948069825</c:v>
                </c:pt>
                <c:pt idx="7885">
                  <c:v>39.281375095223886</c:v>
                </c:pt>
                <c:pt idx="7886">
                  <c:v>39.281963044280552</c:v>
                </c:pt>
                <c:pt idx="7887">
                  <c:v>39.277589496455448</c:v>
                </c:pt>
                <c:pt idx="7888">
                  <c:v>39.273428229442935</c:v>
                </c:pt>
                <c:pt idx="7889">
                  <c:v>34.606299633968277</c:v>
                </c:pt>
                <c:pt idx="7890">
                  <c:v>34.60521391156535</c:v>
                </c:pt>
                <c:pt idx="7891">
                  <c:v>34.597947661163317</c:v>
                </c:pt>
                <c:pt idx="7892">
                  <c:v>34.587569708296712</c:v>
                </c:pt>
                <c:pt idx="7893">
                  <c:v>34.58604325386262</c:v>
                </c:pt>
                <c:pt idx="7894">
                  <c:v>29.926404926923102</c:v>
                </c:pt>
                <c:pt idx="7895">
                  <c:v>29.925778848310891</c:v>
                </c:pt>
                <c:pt idx="7896">
                  <c:v>29.925924731788029</c:v>
                </c:pt>
                <c:pt idx="7897">
                  <c:v>29.92487611756334</c:v>
                </c:pt>
                <c:pt idx="7898">
                  <c:v>29.92625806783504</c:v>
                </c:pt>
                <c:pt idx="7899">
                  <c:v>29.926111208759156</c:v>
                </c:pt>
                <c:pt idx="7900">
                  <c:v>29.924731204011643</c:v>
                </c:pt>
                <c:pt idx="7901">
                  <c:v>34.591854150977845</c:v>
                </c:pt>
                <c:pt idx="7902">
                  <c:v>34.58604325386262</c:v>
                </c:pt>
                <c:pt idx="7903">
                  <c:v>39.245216259386638</c:v>
                </c:pt>
                <c:pt idx="7904">
                  <c:v>39.251171811164554</c:v>
                </c:pt>
                <c:pt idx="7905">
                  <c:v>39.247067212035972</c:v>
                </c:pt>
                <c:pt idx="7906">
                  <c:v>39.247211257855483</c:v>
                </c:pt>
                <c:pt idx="7907">
                  <c:v>39.248443409424866</c:v>
                </c:pt>
                <c:pt idx="7908">
                  <c:v>39.248881348758388</c:v>
                </c:pt>
                <c:pt idx="7909">
                  <c:v>39.25675965833554</c:v>
                </c:pt>
                <c:pt idx="7910">
                  <c:v>39.25597967488622</c:v>
                </c:pt>
                <c:pt idx="7911">
                  <c:v>39.255498438292882</c:v>
                </c:pt>
                <c:pt idx="7912">
                  <c:v>39.244679812375104</c:v>
                </c:pt>
                <c:pt idx="7913">
                  <c:v>34.573356496912936</c:v>
                </c:pt>
                <c:pt idx="7914">
                  <c:v>34.570855964862176</c:v>
                </c:pt>
                <c:pt idx="7915">
                  <c:v>34.569968637869245</c:v>
                </c:pt>
                <c:pt idx="7916">
                  <c:v>34.566106683706593</c:v>
                </c:pt>
                <c:pt idx="7917">
                  <c:v>34.563632558124219</c:v>
                </c:pt>
                <c:pt idx="7918">
                  <c:v>29.900850760217221</c:v>
                </c:pt>
                <c:pt idx="7919">
                  <c:v>29.900850760217221</c:v>
                </c:pt>
                <c:pt idx="7920">
                  <c:v>29.899013351543687</c:v>
                </c:pt>
                <c:pt idx="7921">
                  <c:v>29.901610420891146</c:v>
                </c:pt>
                <c:pt idx="7922">
                  <c:v>29.902207411774206</c:v>
                </c:pt>
                <c:pt idx="7923">
                  <c:v>29.90142251797845</c:v>
                </c:pt>
                <c:pt idx="7924">
                  <c:v>29.898475166873329</c:v>
                </c:pt>
                <c:pt idx="7925">
                  <c:v>34.56076921993624</c:v>
                </c:pt>
                <c:pt idx="7926">
                  <c:v>34.560880902901687</c:v>
                </c:pt>
                <c:pt idx="7927">
                  <c:v>39.22218836153673</c:v>
                </c:pt>
                <c:pt idx="7928">
                  <c:v>39.217062984583215</c:v>
                </c:pt>
                <c:pt idx="7929">
                  <c:v>39.225057009874106</c:v>
                </c:pt>
                <c:pt idx="7930">
                  <c:v>39.225172245910457</c:v>
                </c:pt>
                <c:pt idx="7931">
                  <c:v>39.231673371292437</c:v>
                </c:pt>
                <c:pt idx="7932">
                  <c:v>39.235657788684847</c:v>
                </c:pt>
                <c:pt idx="7933">
                  <c:v>39.24129248930241</c:v>
                </c:pt>
                <c:pt idx="7934">
                  <c:v>39.249706761422857</c:v>
                </c:pt>
                <c:pt idx="7935">
                  <c:v>39.252661049492467</c:v>
                </c:pt>
                <c:pt idx="7936">
                  <c:v>39.250341149111584</c:v>
                </c:pt>
                <c:pt idx="7937">
                  <c:v>34.578870255336817</c:v>
                </c:pt>
                <c:pt idx="7938">
                  <c:v>34.569846563431312</c:v>
                </c:pt>
                <c:pt idx="7939">
                  <c:v>34.56421047486274</c:v>
                </c:pt>
                <c:pt idx="7940">
                  <c:v>34.562470637478469</c:v>
                </c:pt>
                <c:pt idx="7941">
                  <c:v>34.557501417361941</c:v>
                </c:pt>
                <c:pt idx="7942">
                  <c:v>29.895321308420552</c:v>
                </c:pt>
                <c:pt idx="7943">
                  <c:v>29.895321308420552</c:v>
                </c:pt>
                <c:pt idx="7944">
                  <c:v>29.896718526591584</c:v>
                </c:pt>
                <c:pt idx="7945">
                  <c:v>29.885754271331312</c:v>
                </c:pt>
                <c:pt idx="7946">
                  <c:v>29.866332258182773</c:v>
                </c:pt>
                <c:pt idx="7947">
                  <c:v>29.859104173705376</c:v>
                </c:pt>
                <c:pt idx="7948">
                  <c:v>29.859660180203637</c:v>
                </c:pt>
                <c:pt idx="7949">
                  <c:v>34.524869324753801</c:v>
                </c:pt>
                <c:pt idx="7950">
                  <c:v>34.530707392985533</c:v>
                </c:pt>
                <c:pt idx="7951">
                  <c:v>39.186186423816132</c:v>
                </c:pt>
                <c:pt idx="7952">
                  <c:v>39.184518404321324</c:v>
                </c:pt>
                <c:pt idx="7953">
                  <c:v>39.178680336089606</c:v>
                </c:pt>
                <c:pt idx="7954">
                  <c:v>39.197028550532202</c:v>
                </c:pt>
                <c:pt idx="7955">
                  <c:v>39.204534638258679</c:v>
                </c:pt>
                <c:pt idx="7956">
                  <c:v>39.196472544033938</c:v>
                </c:pt>
                <c:pt idx="7957">
                  <c:v>39.200086586272619</c:v>
                </c:pt>
                <c:pt idx="7958">
                  <c:v>39.197028550532202</c:v>
                </c:pt>
                <c:pt idx="7959">
                  <c:v>39.220936829957438</c:v>
                </c:pt>
                <c:pt idx="7960">
                  <c:v>39.199252576525268</c:v>
                </c:pt>
                <c:pt idx="7961">
                  <c:v>34.538769487210295</c:v>
                </c:pt>
                <c:pt idx="7962">
                  <c:v>34.532097409231206</c:v>
                </c:pt>
                <c:pt idx="7963">
                  <c:v>34.531263399483798</c:v>
                </c:pt>
                <c:pt idx="7964">
                  <c:v>34.513471191539459</c:v>
                </c:pt>
                <c:pt idx="7965">
                  <c:v>34.513471191539459</c:v>
                </c:pt>
                <c:pt idx="7966">
                  <c:v>29.854378118470191</c:v>
                </c:pt>
                <c:pt idx="7967">
                  <c:v>29.844648004750603</c:v>
                </c:pt>
                <c:pt idx="7968">
                  <c:v>29.845482014497975</c:v>
                </c:pt>
                <c:pt idx="7969">
                  <c:v>29.834083881283636</c:v>
                </c:pt>
                <c:pt idx="7970">
                  <c:v>29.833527874785371</c:v>
                </c:pt>
                <c:pt idx="7971">
                  <c:v>29.824909774062323</c:v>
                </c:pt>
                <c:pt idx="7972">
                  <c:v>29.82880181955014</c:v>
                </c:pt>
                <c:pt idx="7973">
                  <c:v>34.494844973847727</c:v>
                </c:pt>
                <c:pt idx="7974">
                  <c:v>34.482334827636834</c:v>
                </c:pt>
                <c:pt idx="7975">
                  <c:v>39.153104037169634</c:v>
                </c:pt>
                <c:pt idx="7976">
                  <c:v>39.157552089155693</c:v>
                </c:pt>
                <c:pt idx="7977">
                  <c:v>39.154494053415242</c:v>
                </c:pt>
                <c:pt idx="7978">
                  <c:v>39.14226191045352</c:v>
                </c:pt>
                <c:pt idx="7979">
                  <c:v>39.154494053415242</c:v>
                </c:pt>
                <c:pt idx="7980">
                  <c:v>39.171174248363123</c:v>
                </c:pt>
                <c:pt idx="7981">
                  <c:v>39.173398274356103</c:v>
                </c:pt>
                <c:pt idx="7982">
                  <c:v>39.166726196376999</c:v>
                </c:pt>
                <c:pt idx="7983">
                  <c:v>39.178680336089606</c:v>
                </c:pt>
                <c:pt idx="7984">
                  <c:v>39.17256426460871</c:v>
                </c:pt>
                <c:pt idx="7985">
                  <c:v>34.504575087567254</c:v>
                </c:pt>
                <c:pt idx="7986">
                  <c:v>34.504575087567254</c:v>
                </c:pt>
                <c:pt idx="7987">
                  <c:v>34.503185071321624</c:v>
                </c:pt>
                <c:pt idx="7988">
                  <c:v>34.51958726302027</c:v>
                </c:pt>
                <c:pt idx="7989">
                  <c:v>34.520421272767699</c:v>
                </c:pt>
                <c:pt idx="7990">
                  <c:v>29.861884206196688</c:v>
                </c:pt>
                <c:pt idx="7991">
                  <c:v>29.859660180203637</c:v>
                </c:pt>
                <c:pt idx="7992">
                  <c:v>29.847706040491044</c:v>
                </c:pt>
                <c:pt idx="7993">
                  <c:v>29.834083881283636</c:v>
                </c:pt>
                <c:pt idx="7994">
                  <c:v>29.8401999527645</c:v>
                </c:pt>
                <c:pt idx="7995">
                  <c:v>29.831859855290613</c:v>
                </c:pt>
                <c:pt idx="7996">
                  <c:v>29.830469839044966</c:v>
                </c:pt>
                <c:pt idx="7997">
                  <c:v>34.487894892619437</c:v>
                </c:pt>
                <c:pt idx="7998">
                  <c:v>34.473994730162936</c:v>
                </c:pt>
                <c:pt idx="7999">
                  <c:v>39.153104037169634</c:v>
                </c:pt>
                <c:pt idx="8000">
                  <c:v>39.147543972186988</c:v>
                </c:pt>
                <c:pt idx="8001">
                  <c:v>39.146987965688709</c:v>
                </c:pt>
                <c:pt idx="8002">
                  <c:v>39.150602007927425</c:v>
                </c:pt>
                <c:pt idx="8003">
                  <c:v>39.150602007927425</c:v>
                </c:pt>
                <c:pt idx="8004">
                  <c:v>39.156718079408279</c:v>
                </c:pt>
                <c:pt idx="8005">
                  <c:v>39.162834150889154</c:v>
                </c:pt>
                <c:pt idx="8006">
                  <c:v>39.160610124896131</c:v>
                </c:pt>
                <c:pt idx="8007">
                  <c:v>39.16811621262265</c:v>
                </c:pt>
                <c:pt idx="8008">
                  <c:v>39.17423228410351</c:v>
                </c:pt>
                <c:pt idx="8009">
                  <c:v>34.506799113560326</c:v>
                </c:pt>
                <c:pt idx="8010">
                  <c:v>34.482334827636834</c:v>
                </c:pt>
                <c:pt idx="8011">
                  <c:v>34.481222814640326</c:v>
                </c:pt>
                <c:pt idx="8012">
                  <c:v>34.480944811391197</c:v>
                </c:pt>
                <c:pt idx="8013">
                  <c:v>34.487060882872036</c:v>
                </c:pt>
                <c:pt idx="8014">
                  <c:v>29.834639887781872</c:v>
                </c:pt>
                <c:pt idx="8015">
                  <c:v>29.842979985255806</c:v>
                </c:pt>
                <c:pt idx="8016">
                  <c:v>29.854378118470191</c:v>
                </c:pt>
                <c:pt idx="8017">
                  <c:v>29.853822111971905</c:v>
                </c:pt>
                <c:pt idx="8018">
                  <c:v>29.854378118470191</c:v>
                </c:pt>
                <c:pt idx="8019">
                  <c:v>29.854656121719295</c:v>
                </c:pt>
                <c:pt idx="8020">
                  <c:v>29.854934124968388</c:v>
                </c:pt>
                <c:pt idx="8021">
                  <c:v>34.516807230528968</c:v>
                </c:pt>
                <c:pt idx="8022">
                  <c:v>34.515695217532517</c:v>
                </c:pt>
                <c:pt idx="8023">
                  <c:v>39.177012316594848</c:v>
                </c:pt>
                <c:pt idx="8024">
                  <c:v>39.179514345836942</c:v>
                </c:pt>
                <c:pt idx="8025">
                  <c:v>39.179514345836942</c:v>
                </c:pt>
                <c:pt idx="8026">
                  <c:v>39.181738371830022</c:v>
                </c:pt>
                <c:pt idx="8027">
                  <c:v>39.184518404321324</c:v>
                </c:pt>
                <c:pt idx="8028">
                  <c:v>39.18396239782308</c:v>
                </c:pt>
                <c:pt idx="8029">
                  <c:v>39.186186423816132</c:v>
                </c:pt>
                <c:pt idx="8030">
                  <c:v>39.186742430314332</c:v>
                </c:pt>
                <c:pt idx="8031">
                  <c:v>39.188410449809155</c:v>
                </c:pt>
                <c:pt idx="8032">
                  <c:v>39.193414508293529</c:v>
                </c:pt>
                <c:pt idx="8033">
                  <c:v>34.537379470964609</c:v>
                </c:pt>
                <c:pt idx="8034">
                  <c:v>34.532097409231206</c:v>
                </c:pt>
                <c:pt idx="8035">
                  <c:v>34.530707392985533</c:v>
                </c:pt>
                <c:pt idx="8036">
                  <c:v>34.533487425476828</c:v>
                </c:pt>
                <c:pt idx="8037">
                  <c:v>34.524869324753801</c:v>
                </c:pt>
                <c:pt idx="8038">
                  <c:v>29.861884206196688</c:v>
                </c:pt>
                <c:pt idx="8039">
                  <c:v>29.86132819969842</c:v>
                </c:pt>
                <c:pt idx="8040">
                  <c:v>29.859660180203637</c:v>
                </c:pt>
                <c:pt idx="8041">
                  <c:v>29.855212128217545</c:v>
                </c:pt>
                <c:pt idx="8042">
                  <c:v>29.856046137964945</c:v>
                </c:pt>
                <c:pt idx="8043">
                  <c:v>29.856046137964945</c:v>
                </c:pt>
                <c:pt idx="8044">
                  <c:v>29.847706040491044</c:v>
                </c:pt>
                <c:pt idx="8045">
                  <c:v>34.501517051826845</c:v>
                </c:pt>
                <c:pt idx="8046">
                  <c:v>34.499293025833779</c:v>
                </c:pt>
                <c:pt idx="8047">
                  <c:v>39.152270027422219</c:v>
                </c:pt>
                <c:pt idx="8048">
                  <c:v>39.155328063162635</c:v>
                </c:pt>
                <c:pt idx="8049">
                  <c:v>39.162000141141739</c:v>
                </c:pt>
                <c:pt idx="8050">
                  <c:v>39.156162072910043</c:v>
                </c:pt>
                <c:pt idx="8051">
                  <c:v>39.165892186629598</c:v>
                </c:pt>
                <c:pt idx="8052">
                  <c:v>39.174788290601782</c:v>
                </c:pt>
                <c:pt idx="8053">
                  <c:v>39.183128388075666</c:v>
                </c:pt>
                <c:pt idx="8054">
                  <c:v>39.184518404321324</c:v>
                </c:pt>
                <c:pt idx="8055">
                  <c:v>39.188410449809155</c:v>
                </c:pt>
                <c:pt idx="8056">
                  <c:v>39.18980046605482</c:v>
                </c:pt>
                <c:pt idx="8057">
                  <c:v>34.51958726302027</c:v>
                </c:pt>
                <c:pt idx="8058">
                  <c:v>34.520421272767699</c:v>
                </c:pt>
                <c:pt idx="8059">
                  <c:v>34.500683042079416</c:v>
                </c:pt>
                <c:pt idx="8060">
                  <c:v>34.512081175293801</c:v>
                </c:pt>
                <c:pt idx="8061">
                  <c:v>34.508189129806006</c:v>
                </c:pt>
                <c:pt idx="8062">
                  <c:v>29.844091998252338</c:v>
                </c:pt>
                <c:pt idx="8063">
                  <c:v>29.844091998252338</c:v>
                </c:pt>
                <c:pt idx="8064">
                  <c:v>29.844648004750603</c:v>
                </c:pt>
                <c:pt idx="8065">
                  <c:v>29.847706040491044</c:v>
                </c:pt>
                <c:pt idx="8066">
                  <c:v>29.843257988504948</c:v>
                </c:pt>
                <c:pt idx="8067">
                  <c:v>29.836307907276684</c:v>
                </c:pt>
                <c:pt idx="8068">
                  <c:v>29.837975926771467</c:v>
                </c:pt>
                <c:pt idx="8069">
                  <c:v>34.499293025833779</c:v>
                </c:pt>
                <c:pt idx="8070">
                  <c:v>34.497068999840742</c:v>
                </c:pt>
                <c:pt idx="8071">
                  <c:v>39.155328063162635</c:v>
                </c:pt>
                <c:pt idx="8072">
                  <c:v>39.162000141141739</c:v>
                </c:pt>
                <c:pt idx="8073">
                  <c:v>39.16811621262265</c:v>
                </c:pt>
                <c:pt idx="8074">
                  <c:v>39.177012316594848</c:v>
                </c:pt>
                <c:pt idx="8075">
                  <c:v>39.179514345836942</c:v>
                </c:pt>
                <c:pt idx="8076">
                  <c:v>39.180904362082579</c:v>
                </c:pt>
                <c:pt idx="8077">
                  <c:v>39.183128388075666</c:v>
                </c:pt>
                <c:pt idx="8078">
                  <c:v>39.192580498546121</c:v>
                </c:pt>
                <c:pt idx="8079">
                  <c:v>39.192024492047857</c:v>
                </c:pt>
                <c:pt idx="8080">
                  <c:v>39.186186423816132</c:v>
                </c:pt>
                <c:pt idx="8081">
                  <c:v>34.523201305259008</c:v>
                </c:pt>
                <c:pt idx="8082">
                  <c:v>34.510691159048136</c:v>
                </c:pt>
                <c:pt idx="8083">
                  <c:v>34.510691159048136</c:v>
                </c:pt>
                <c:pt idx="8084">
                  <c:v>34.509857149300785</c:v>
                </c:pt>
                <c:pt idx="8085">
                  <c:v>34.520977279265956</c:v>
                </c:pt>
                <c:pt idx="8086">
                  <c:v>29.859104173705376</c:v>
                </c:pt>
                <c:pt idx="8087">
                  <c:v>29.860494189951019</c:v>
                </c:pt>
                <c:pt idx="8088">
                  <c:v>29.856046137964945</c:v>
                </c:pt>
                <c:pt idx="8089">
                  <c:v>29.857436154210578</c:v>
                </c:pt>
                <c:pt idx="8090">
                  <c:v>29.854378118470191</c:v>
                </c:pt>
                <c:pt idx="8091">
                  <c:v>29.856046137964945</c:v>
                </c:pt>
                <c:pt idx="8092">
                  <c:v>29.86132819969842</c:v>
                </c:pt>
                <c:pt idx="8093">
                  <c:v>34.51958726302027</c:v>
                </c:pt>
                <c:pt idx="8094">
                  <c:v>34.520421272767699</c:v>
                </c:pt>
                <c:pt idx="8095">
                  <c:v>39.18229437832828</c:v>
                </c:pt>
                <c:pt idx="8096">
                  <c:v>39.18229437832828</c:v>
                </c:pt>
                <c:pt idx="8097">
                  <c:v>39.181738371830022</c:v>
                </c:pt>
                <c:pt idx="8098">
                  <c:v>39.186742430314332</c:v>
                </c:pt>
                <c:pt idx="8099">
                  <c:v>39.190356472553113</c:v>
                </c:pt>
                <c:pt idx="8100">
                  <c:v>39.193414508293529</c:v>
                </c:pt>
                <c:pt idx="8101">
                  <c:v>39.202866618763942</c:v>
                </c:pt>
                <c:pt idx="8102">
                  <c:v>39.20370062851137</c:v>
                </c:pt>
                <c:pt idx="8103">
                  <c:v>39.201476602518227</c:v>
                </c:pt>
                <c:pt idx="8104">
                  <c:v>39.198696570026932</c:v>
                </c:pt>
                <c:pt idx="8105">
                  <c:v>34.535155444971622</c:v>
                </c:pt>
                <c:pt idx="8106">
                  <c:v>34.518753253272912</c:v>
                </c:pt>
                <c:pt idx="8107">
                  <c:v>34.525425331252023</c:v>
                </c:pt>
                <c:pt idx="8108">
                  <c:v>34.521811289013343</c:v>
                </c:pt>
                <c:pt idx="8109">
                  <c:v>34.515139211034224</c:v>
                </c:pt>
                <c:pt idx="8110">
                  <c:v>29.850764076231467</c:v>
                </c:pt>
                <c:pt idx="8111">
                  <c:v>29.847706040491044</c:v>
                </c:pt>
                <c:pt idx="8112">
                  <c:v>29.853822111971905</c:v>
                </c:pt>
                <c:pt idx="8113">
                  <c:v>29.846316024245358</c:v>
                </c:pt>
                <c:pt idx="8114">
                  <c:v>29.849930066484053</c:v>
                </c:pt>
                <c:pt idx="8115">
                  <c:v>29.847706040491044</c:v>
                </c:pt>
                <c:pt idx="8116">
                  <c:v>29.837141917024045</c:v>
                </c:pt>
                <c:pt idx="8117">
                  <c:v>34.508189129806006</c:v>
                </c:pt>
                <c:pt idx="8118">
                  <c:v>34.491786938107282</c:v>
                </c:pt>
                <c:pt idx="8119">
                  <c:v>39.153660043667863</c:v>
                </c:pt>
                <c:pt idx="8120">
                  <c:v>39.157552089155693</c:v>
                </c:pt>
                <c:pt idx="8121">
                  <c:v>39.16366816063659</c:v>
                </c:pt>
                <c:pt idx="8122">
                  <c:v>39.161444134643503</c:v>
                </c:pt>
                <c:pt idx="8123">
                  <c:v>39.16450217038394</c:v>
                </c:pt>
                <c:pt idx="8124">
                  <c:v>39.172008258110466</c:v>
                </c:pt>
                <c:pt idx="8125">
                  <c:v>39.183128388075666</c:v>
                </c:pt>
                <c:pt idx="8126">
                  <c:v>39.186742430314332</c:v>
                </c:pt>
                <c:pt idx="8127">
                  <c:v>39.18980046605482</c:v>
                </c:pt>
                <c:pt idx="8128">
                  <c:v>39.186742430314332</c:v>
                </c:pt>
                <c:pt idx="8129">
                  <c:v>34.505965103812905</c:v>
                </c:pt>
                <c:pt idx="8130">
                  <c:v>34.501517051826845</c:v>
                </c:pt>
                <c:pt idx="8131">
                  <c:v>34.510691159048136</c:v>
                </c:pt>
                <c:pt idx="8132">
                  <c:v>34.511247165546379</c:v>
                </c:pt>
                <c:pt idx="8133">
                  <c:v>34.503741077819903</c:v>
                </c:pt>
                <c:pt idx="8134">
                  <c:v>29.847706040491044</c:v>
                </c:pt>
                <c:pt idx="8135">
                  <c:v>29.851598085978857</c:v>
                </c:pt>
                <c:pt idx="8136">
                  <c:v>29.841867972259312</c:v>
                </c:pt>
                <c:pt idx="8137">
                  <c:v>29.852988102224536</c:v>
                </c:pt>
                <c:pt idx="8138">
                  <c:v>29.849374059985802</c:v>
                </c:pt>
                <c:pt idx="8139">
                  <c:v>29.846316024245358</c:v>
                </c:pt>
                <c:pt idx="8140">
                  <c:v>29.854378118470191</c:v>
                </c:pt>
                <c:pt idx="8141">
                  <c:v>34.517363237027276</c:v>
                </c:pt>
                <c:pt idx="8142">
                  <c:v>34.518753253272912</c:v>
                </c:pt>
                <c:pt idx="8143">
                  <c:v>39.184518404321324</c:v>
                </c:pt>
                <c:pt idx="8144">
                  <c:v>39.181738371830022</c:v>
                </c:pt>
                <c:pt idx="8145">
                  <c:v>39.181738371830022</c:v>
                </c:pt>
                <c:pt idx="8146">
                  <c:v>39.191190482300435</c:v>
                </c:pt>
                <c:pt idx="8147">
                  <c:v>39.20370062851137</c:v>
                </c:pt>
                <c:pt idx="8148">
                  <c:v>39.212318729234411</c:v>
                </c:pt>
                <c:pt idx="8149">
                  <c:v>39.21537676497482</c:v>
                </c:pt>
                <c:pt idx="8150">
                  <c:v>39.220380823459159</c:v>
                </c:pt>
                <c:pt idx="8151">
                  <c:v>39.219546813711773</c:v>
                </c:pt>
                <c:pt idx="8152">
                  <c:v>39.219323895019485</c:v>
                </c:pt>
                <c:pt idx="8153">
                  <c:v>34.546073018250461</c:v>
                </c:pt>
                <c:pt idx="8154">
                  <c:v>34.529873383238133</c:v>
                </c:pt>
                <c:pt idx="8155">
                  <c:v>34.532097409231206</c:v>
                </c:pt>
                <c:pt idx="8156">
                  <c:v>34.538504734800945</c:v>
                </c:pt>
                <c:pt idx="8157">
                  <c:v>34.542687355007338</c:v>
                </c:pt>
                <c:pt idx="8158">
                  <c:v>29.877708994477604</c:v>
                </c:pt>
                <c:pt idx="8159">
                  <c:v>29.878976206257406</c:v>
                </c:pt>
                <c:pt idx="8160">
                  <c:v>29.880612204185841</c:v>
                </c:pt>
                <c:pt idx="8161">
                  <c:v>29.881971099948924</c:v>
                </c:pt>
                <c:pt idx="8162">
                  <c:v>29.884198287447255</c:v>
                </c:pt>
                <c:pt idx="8163">
                  <c:v>29.879067106776137</c:v>
                </c:pt>
                <c:pt idx="8164">
                  <c:v>29.87675774657508</c:v>
                </c:pt>
                <c:pt idx="8165">
                  <c:v>34.539605056913047</c:v>
                </c:pt>
                <c:pt idx="8166">
                  <c:v>34.543461079574939</c:v>
                </c:pt>
                <c:pt idx="8167">
                  <c:v>39.20603260088442</c:v>
                </c:pt>
                <c:pt idx="8168">
                  <c:v>39.205446631335953</c:v>
                </c:pt>
                <c:pt idx="8169">
                  <c:v>39.206805369059957</c:v>
                </c:pt>
                <c:pt idx="8170">
                  <c:v>39.210205416030284</c:v>
                </c:pt>
                <c:pt idx="8171">
                  <c:v>39.219130894922351</c:v>
                </c:pt>
                <c:pt idx="8172">
                  <c:v>39.225863662647512</c:v>
                </c:pt>
                <c:pt idx="8173">
                  <c:v>39.22835616085851</c:v>
                </c:pt>
                <c:pt idx="8174">
                  <c:v>39.228769978370003</c:v>
                </c:pt>
                <c:pt idx="8175">
                  <c:v>39.227747972128142</c:v>
                </c:pt>
                <c:pt idx="8176">
                  <c:v>39.224038017540444</c:v>
                </c:pt>
                <c:pt idx="8177">
                  <c:v>34.559130699028728</c:v>
                </c:pt>
                <c:pt idx="8178">
                  <c:v>34.554083018787146</c:v>
                </c:pt>
                <c:pt idx="8179">
                  <c:v>34.552275297609327</c:v>
                </c:pt>
                <c:pt idx="8180">
                  <c:v>34.552378089979726</c:v>
                </c:pt>
                <c:pt idx="8181">
                  <c:v>34.549864645981337</c:v>
                </c:pt>
                <c:pt idx="8182">
                  <c:v>29.879931391495731</c:v>
                </c:pt>
                <c:pt idx="8183">
                  <c:v>29.880022934712422</c:v>
                </c:pt>
                <c:pt idx="8184">
                  <c:v>29.878976206257406</c:v>
                </c:pt>
                <c:pt idx="8185">
                  <c:v>29.881784109030395</c:v>
                </c:pt>
                <c:pt idx="8186">
                  <c:v>29.883816349651035</c:v>
                </c:pt>
                <c:pt idx="8187">
                  <c:v>29.883046620101283</c:v>
                </c:pt>
                <c:pt idx="8188">
                  <c:v>29.883816349651035</c:v>
                </c:pt>
                <c:pt idx="8189">
                  <c:v>34.54580414558415</c:v>
                </c:pt>
                <c:pt idx="8190">
                  <c:v>34.543580790942627</c:v>
                </c:pt>
                <c:pt idx="8191">
                  <c:v>39.216048478269109</c:v>
                </c:pt>
                <c:pt idx="8192">
                  <c:v>39.209538696743074</c:v>
                </c:pt>
                <c:pt idx="8193">
                  <c:v>39.208704686995667</c:v>
                </c:pt>
                <c:pt idx="8194">
                  <c:v>39.205090644757043</c:v>
                </c:pt>
                <c:pt idx="8195">
                  <c:v>39.206480661002665</c:v>
                </c:pt>
                <c:pt idx="8196">
                  <c:v>39.209538696743074</c:v>
                </c:pt>
                <c:pt idx="8197">
                  <c:v>39.215932771473049</c:v>
                </c:pt>
                <c:pt idx="8198">
                  <c:v>39.215932771473049</c:v>
                </c:pt>
                <c:pt idx="8199">
                  <c:v>39.215932771473049</c:v>
                </c:pt>
                <c:pt idx="8200">
                  <c:v>39.216766781220443</c:v>
                </c:pt>
                <c:pt idx="8201">
                  <c:v>34.551001630172074</c:v>
                </c:pt>
                <c:pt idx="8202">
                  <c:v>34.545163561940335</c:v>
                </c:pt>
                <c:pt idx="8203">
                  <c:v>34.540159503455904</c:v>
                </c:pt>
                <c:pt idx="8204">
                  <c:v>34.540159503455904</c:v>
                </c:pt>
                <c:pt idx="8205">
                  <c:v>34.537935477462952</c:v>
                </c:pt>
                <c:pt idx="8206">
                  <c:v>29.882456446632396</c:v>
                </c:pt>
                <c:pt idx="8207">
                  <c:v>29.880232420639288</c:v>
                </c:pt>
                <c:pt idx="8208">
                  <c:v>29.881900440134025</c:v>
                </c:pt>
                <c:pt idx="8209">
                  <c:v>29.881066430386721</c:v>
                </c:pt>
                <c:pt idx="8210">
                  <c:v>29.877452388147969</c:v>
                </c:pt>
                <c:pt idx="8211">
                  <c:v>29.866332258182773</c:v>
                </c:pt>
                <c:pt idx="8212">
                  <c:v>29.859660180203637</c:v>
                </c:pt>
                <c:pt idx="8213">
                  <c:v>34.518197246774633</c:v>
                </c:pt>
                <c:pt idx="8214">
                  <c:v>34.515695217532517</c:v>
                </c:pt>
                <c:pt idx="8215">
                  <c:v>39.171174248363123</c:v>
                </c:pt>
                <c:pt idx="8216">
                  <c:v>39.179514345836942</c:v>
                </c:pt>
                <c:pt idx="8217">
                  <c:v>39.16450217038394</c:v>
                </c:pt>
                <c:pt idx="8218">
                  <c:v>39.179514345836942</c:v>
                </c:pt>
                <c:pt idx="8219">
                  <c:v>39.177846326342205</c:v>
                </c:pt>
                <c:pt idx="8220">
                  <c:v>39.187576440061797</c:v>
                </c:pt>
                <c:pt idx="8221">
                  <c:v>39.18980046605482</c:v>
                </c:pt>
                <c:pt idx="8222">
                  <c:v>39.180904362082579</c:v>
                </c:pt>
                <c:pt idx="8223">
                  <c:v>39.177846326342205</c:v>
                </c:pt>
                <c:pt idx="8224">
                  <c:v>39.169506228868329</c:v>
                </c:pt>
                <c:pt idx="8225">
                  <c:v>34.503741077819903</c:v>
                </c:pt>
                <c:pt idx="8226">
                  <c:v>34.504575087567254</c:v>
                </c:pt>
                <c:pt idx="8227">
                  <c:v>34.508189129806006</c:v>
                </c:pt>
                <c:pt idx="8228">
                  <c:v>34.501517051826845</c:v>
                </c:pt>
                <c:pt idx="8229">
                  <c:v>34.505409097314647</c:v>
                </c:pt>
                <c:pt idx="8230">
                  <c:v>29.838809936518867</c:v>
                </c:pt>
                <c:pt idx="8231">
                  <c:v>29.843257988504948</c:v>
                </c:pt>
                <c:pt idx="8232">
                  <c:v>29.843257988504948</c:v>
                </c:pt>
                <c:pt idx="8233">
                  <c:v>29.844091998252338</c:v>
                </c:pt>
                <c:pt idx="8234">
                  <c:v>29.837975926771467</c:v>
                </c:pt>
                <c:pt idx="8235">
                  <c:v>29.832693865038003</c:v>
                </c:pt>
                <c:pt idx="8236">
                  <c:v>29.834083881283636</c:v>
                </c:pt>
                <c:pt idx="8237">
                  <c:v>34.484836856879028</c:v>
                </c:pt>
                <c:pt idx="8238">
                  <c:v>34.489284908865073</c:v>
                </c:pt>
                <c:pt idx="8239">
                  <c:v>39.157552089155693</c:v>
                </c:pt>
                <c:pt idx="8240">
                  <c:v>39.160610124896131</c:v>
                </c:pt>
                <c:pt idx="8241">
                  <c:v>39.159776115148702</c:v>
                </c:pt>
                <c:pt idx="8242">
                  <c:v>39.16811621262265</c:v>
                </c:pt>
                <c:pt idx="8243">
                  <c:v>39.177846326342205</c:v>
                </c:pt>
                <c:pt idx="8244">
                  <c:v>39.18396239782308</c:v>
                </c:pt>
                <c:pt idx="8245">
                  <c:v>39.188966456307412</c:v>
                </c:pt>
                <c:pt idx="8246">
                  <c:v>39.188966456307412</c:v>
                </c:pt>
                <c:pt idx="8247">
                  <c:v>39.18980046605482</c:v>
                </c:pt>
                <c:pt idx="8248">
                  <c:v>39.194248518040894</c:v>
                </c:pt>
                <c:pt idx="8249">
                  <c:v>34.521811289013343</c:v>
                </c:pt>
                <c:pt idx="8250">
                  <c:v>34.509023139553342</c:v>
                </c:pt>
                <c:pt idx="8251">
                  <c:v>34.51291518504118</c:v>
                </c:pt>
                <c:pt idx="8252">
                  <c:v>34.512081175293801</c:v>
                </c:pt>
                <c:pt idx="8253">
                  <c:v>34.51958726302027</c:v>
                </c:pt>
                <c:pt idx="8254">
                  <c:v>29.853822111971905</c:v>
                </c:pt>
                <c:pt idx="8255">
                  <c:v>29.860494189951019</c:v>
                </c:pt>
                <c:pt idx="8256">
                  <c:v>29.843257988504948</c:v>
                </c:pt>
                <c:pt idx="8257">
                  <c:v>29.857436154210578</c:v>
                </c:pt>
                <c:pt idx="8258">
                  <c:v>29.859104173705376</c:v>
                </c:pt>
                <c:pt idx="8259">
                  <c:v>29.856880147712289</c:v>
                </c:pt>
                <c:pt idx="8260">
                  <c:v>29.874394352407556</c:v>
                </c:pt>
                <c:pt idx="8261">
                  <c:v>34.545163561940335</c:v>
                </c:pt>
                <c:pt idx="8262">
                  <c:v>34.538769487210295</c:v>
                </c:pt>
                <c:pt idx="8263">
                  <c:v>39.194804524539151</c:v>
                </c:pt>
                <c:pt idx="8264">
                  <c:v>39.185352414068717</c:v>
                </c:pt>
                <c:pt idx="8265">
                  <c:v>39.185352414068717</c:v>
                </c:pt>
                <c:pt idx="8266">
                  <c:v>39.188410449809155</c:v>
                </c:pt>
                <c:pt idx="8267">
                  <c:v>39.194804524539151</c:v>
                </c:pt>
                <c:pt idx="8268">
                  <c:v>39.200642592770905</c:v>
                </c:pt>
                <c:pt idx="8269">
                  <c:v>39.202866618763942</c:v>
                </c:pt>
                <c:pt idx="8270">
                  <c:v>39.210094703241332</c:v>
                </c:pt>
                <c:pt idx="8271">
                  <c:v>39.214542755227413</c:v>
                </c:pt>
                <c:pt idx="8272">
                  <c:v>39.214542755227413</c:v>
                </c:pt>
                <c:pt idx="8273">
                  <c:v>34.553225656165097</c:v>
                </c:pt>
                <c:pt idx="8274">
                  <c:v>34.551001630172074</c:v>
                </c:pt>
                <c:pt idx="8275">
                  <c:v>34.547387587933336</c:v>
                </c:pt>
                <c:pt idx="8276">
                  <c:v>34.5459975716877</c:v>
                </c:pt>
                <c:pt idx="8277">
                  <c:v>34.543773545694734</c:v>
                </c:pt>
                <c:pt idx="8278">
                  <c:v>29.883290456379715</c:v>
                </c:pt>
                <c:pt idx="8279">
                  <c:v>29.880232420639288</c:v>
                </c:pt>
                <c:pt idx="8280">
                  <c:v>29.870780310168879</c:v>
                </c:pt>
                <c:pt idx="8281">
                  <c:v>29.86772227442847</c:v>
                </c:pt>
                <c:pt idx="8282">
                  <c:v>29.869390293923185</c:v>
                </c:pt>
                <c:pt idx="8283">
                  <c:v>29.869946300421446</c:v>
                </c:pt>
                <c:pt idx="8284">
                  <c:v>29.866332258182773</c:v>
                </c:pt>
                <c:pt idx="8285">
                  <c:v>34.527093350746824</c:v>
                </c:pt>
                <c:pt idx="8286">
                  <c:v>34.526259340999488</c:v>
                </c:pt>
                <c:pt idx="8287">
                  <c:v>39.181738371830022</c:v>
                </c:pt>
                <c:pt idx="8288">
                  <c:v>39.183128388075666</c:v>
                </c:pt>
                <c:pt idx="8289">
                  <c:v>39.186186423816132</c:v>
                </c:pt>
                <c:pt idx="8290">
                  <c:v>39.188966456307412</c:v>
                </c:pt>
                <c:pt idx="8291">
                  <c:v>39.18980046605482</c:v>
                </c:pt>
                <c:pt idx="8292">
                  <c:v>39.192024492047857</c:v>
                </c:pt>
                <c:pt idx="8293">
                  <c:v>39.192024492047857</c:v>
                </c:pt>
                <c:pt idx="8294">
                  <c:v>39.193414508293529</c:v>
                </c:pt>
                <c:pt idx="8295">
                  <c:v>39.194248518040894</c:v>
                </c:pt>
                <c:pt idx="8296">
                  <c:v>39.190356472553113</c:v>
                </c:pt>
                <c:pt idx="8297">
                  <c:v>34.527649357245096</c:v>
                </c:pt>
                <c:pt idx="8298">
                  <c:v>34.524035315006401</c:v>
                </c:pt>
                <c:pt idx="8299">
                  <c:v>34.523201305259008</c:v>
                </c:pt>
                <c:pt idx="8300">
                  <c:v>34.521811289013343</c:v>
                </c:pt>
                <c:pt idx="8301">
                  <c:v>34.520421272767699</c:v>
                </c:pt>
                <c:pt idx="8302">
                  <c:v>29.856046137964945</c:v>
                </c:pt>
                <c:pt idx="8303">
                  <c:v>29.852154092477136</c:v>
                </c:pt>
                <c:pt idx="8304">
                  <c:v>29.854378118470191</c:v>
                </c:pt>
                <c:pt idx="8305">
                  <c:v>29.848540050238444</c:v>
                </c:pt>
                <c:pt idx="8306">
                  <c:v>29.847706040491044</c:v>
                </c:pt>
                <c:pt idx="8307">
                  <c:v>29.842423978757587</c:v>
                </c:pt>
                <c:pt idx="8308">
                  <c:v>29.842423978757587</c:v>
                </c:pt>
                <c:pt idx="8309">
                  <c:v>34.496234990093349</c:v>
                </c:pt>
                <c:pt idx="8310">
                  <c:v>34.495400980345963</c:v>
                </c:pt>
                <c:pt idx="8311">
                  <c:v>39.156162072910043</c:v>
                </c:pt>
                <c:pt idx="8312">
                  <c:v>39.153660043667863</c:v>
                </c:pt>
                <c:pt idx="8313">
                  <c:v>39.162000141141739</c:v>
                </c:pt>
                <c:pt idx="8314">
                  <c:v>39.168950222369986</c:v>
                </c:pt>
                <c:pt idx="8315">
                  <c:v>39.17256426460871</c:v>
                </c:pt>
                <c:pt idx="8316">
                  <c:v>39.176456310096547</c:v>
                </c:pt>
                <c:pt idx="8317">
                  <c:v>39.183128388075666</c:v>
                </c:pt>
                <c:pt idx="8318">
                  <c:v>39.178680336089606</c:v>
                </c:pt>
                <c:pt idx="8319">
                  <c:v>39.176456310096547</c:v>
                </c:pt>
                <c:pt idx="8320">
                  <c:v>39.172008258110466</c:v>
                </c:pt>
                <c:pt idx="8321">
                  <c:v>34.510691159048136</c:v>
                </c:pt>
                <c:pt idx="8322">
                  <c:v>34.508189129806006</c:v>
                </c:pt>
                <c:pt idx="8323">
                  <c:v>34.505409097314647</c:v>
                </c:pt>
                <c:pt idx="8324">
                  <c:v>34.501517051826845</c:v>
                </c:pt>
                <c:pt idx="8325">
                  <c:v>34.500683042079416</c:v>
                </c:pt>
                <c:pt idx="8326">
                  <c:v>29.827411803304521</c:v>
                </c:pt>
                <c:pt idx="8327">
                  <c:v>29.82435376756408</c:v>
                </c:pt>
                <c:pt idx="8328">
                  <c:v>29.831859855290613</c:v>
                </c:pt>
                <c:pt idx="8329">
                  <c:v>29.833527874785371</c:v>
                </c:pt>
                <c:pt idx="8330">
                  <c:v>29.817959692834087</c:v>
                </c:pt>
                <c:pt idx="8331">
                  <c:v>29.817403686335819</c:v>
                </c:pt>
                <c:pt idx="8332">
                  <c:v>29.807117566118034</c:v>
                </c:pt>
                <c:pt idx="8333">
                  <c:v>34.464542619692502</c:v>
                </c:pt>
                <c:pt idx="8334">
                  <c:v>34.468434665180347</c:v>
                </c:pt>
                <c:pt idx="8335">
                  <c:v>39.133643809730444</c:v>
                </c:pt>
                <c:pt idx="8336">
                  <c:v>39.14226191045352</c:v>
                </c:pt>
                <c:pt idx="8337">
                  <c:v>39.140037884460469</c:v>
                </c:pt>
                <c:pt idx="8338">
                  <c:v>39.150602007927425</c:v>
                </c:pt>
                <c:pt idx="8339">
                  <c:v>39.152270027422219</c:v>
                </c:pt>
                <c:pt idx="8340">
                  <c:v>39.152270027422219</c:v>
                </c:pt>
                <c:pt idx="8341">
                  <c:v>39.153104037169634</c:v>
                </c:pt>
                <c:pt idx="8342">
                  <c:v>39.15143601767479</c:v>
                </c:pt>
                <c:pt idx="8343">
                  <c:v>39.146987965688709</c:v>
                </c:pt>
                <c:pt idx="8344">
                  <c:v>39.14226191045352</c:v>
                </c:pt>
                <c:pt idx="8345">
                  <c:v>34.477052765903352</c:v>
                </c:pt>
                <c:pt idx="8346">
                  <c:v>34.471492700920749</c:v>
                </c:pt>
                <c:pt idx="8347">
                  <c:v>34.474828739910336</c:v>
                </c:pt>
                <c:pt idx="8348">
                  <c:v>34.465376629439859</c:v>
                </c:pt>
                <c:pt idx="8349">
                  <c:v>34.460650574204713</c:v>
                </c:pt>
                <c:pt idx="8350">
                  <c:v>29.791549384166686</c:v>
                </c:pt>
                <c:pt idx="8351">
                  <c:v>29.795441429654531</c:v>
                </c:pt>
                <c:pt idx="8352">
                  <c:v>29.792383393914093</c:v>
                </c:pt>
                <c:pt idx="8353">
                  <c:v>29.788213345177176</c:v>
                </c:pt>
                <c:pt idx="8354">
                  <c:v>29.797109449149342</c:v>
                </c:pt>
                <c:pt idx="8355">
                  <c:v>29.781819270447148</c:v>
                </c:pt>
                <c:pt idx="8356">
                  <c:v>29.788213345177176</c:v>
                </c:pt>
                <c:pt idx="8357">
                  <c:v>34.443970379256854</c:v>
                </c:pt>
                <c:pt idx="8358">
                  <c:v>34.441746353263795</c:v>
                </c:pt>
                <c:pt idx="8359">
                  <c:v>39.103063452326118</c:v>
                </c:pt>
                <c:pt idx="8360">
                  <c:v>39.105287478319156</c:v>
                </c:pt>
                <c:pt idx="8361">
                  <c:v>39.108623517308743</c:v>
                </c:pt>
                <c:pt idx="8362">
                  <c:v>39.103897462073498</c:v>
                </c:pt>
                <c:pt idx="8363">
                  <c:v>39.107789507561392</c:v>
                </c:pt>
                <c:pt idx="8364">
                  <c:v>39.116407608284426</c:v>
                </c:pt>
                <c:pt idx="8365">
                  <c:v>39.132253793484772</c:v>
                </c:pt>
                <c:pt idx="8366">
                  <c:v>39.136701845470917</c:v>
                </c:pt>
                <c:pt idx="8367">
                  <c:v>39.137535855218346</c:v>
                </c:pt>
                <c:pt idx="8368">
                  <c:v>39.124469702509124</c:v>
                </c:pt>
                <c:pt idx="8369">
                  <c:v>34.448974437741185</c:v>
                </c:pt>
                <c:pt idx="8370">
                  <c:v>34.455090509222096</c:v>
                </c:pt>
                <c:pt idx="8371">
                  <c:v>34.457592538464276</c:v>
                </c:pt>
                <c:pt idx="8372">
                  <c:v>34.468434665180347</c:v>
                </c:pt>
                <c:pt idx="8373">
                  <c:v>34.474828739910336</c:v>
                </c:pt>
                <c:pt idx="8374">
                  <c:v>29.815735666841043</c:v>
                </c:pt>
                <c:pt idx="8375">
                  <c:v>29.816569676588397</c:v>
                </c:pt>
                <c:pt idx="8376">
                  <c:v>29.817403686335819</c:v>
                </c:pt>
                <c:pt idx="8377">
                  <c:v>29.814067647346242</c:v>
                </c:pt>
                <c:pt idx="8378">
                  <c:v>29.814901657093674</c:v>
                </c:pt>
                <c:pt idx="8379">
                  <c:v>29.811843621353223</c:v>
                </c:pt>
                <c:pt idx="8380">
                  <c:v>29.809619595360132</c:v>
                </c:pt>
                <c:pt idx="8381">
                  <c:v>34.47093669442247</c:v>
                </c:pt>
                <c:pt idx="8382">
                  <c:v>34.471492700920749</c:v>
                </c:pt>
                <c:pt idx="8383">
                  <c:v>39.135311829225238</c:v>
                </c:pt>
                <c:pt idx="8384">
                  <c:v>39.132809799983065</c:v>
                </c:pt>
                <c:pt idx="8385">
                  <c:v>39.132809799983065</c:v>
                </c:pt>
                <c:pt idx="8386">
                  <c:v>39.132253793484772</c:v>
                </c:pt>
                <c:pt idx="8387">
                  <c:v>39.127527738249611</c:v>
                </c:pt>
                <c:pt idx="8388">
                  <c:v>39.127527738249611</c:v>
                </c:pt>
                <c:pt idx="8389">
                  <c:v>39.127527738249611</c:v>
                </c:pt>
                <c:pt idx="8390">
                  <c:v>39.128917754495269</c:v>
                </c:pt>
                <c:pt idx="8391">
                  <c:v>39.133643809730444</c:v>
                </c:pt>
                <c:pt idx="8392">
                  <c:v>39.12502570900741</c:v>
                </c:pt>
                <c:pt idx="8393">
                  <c:v>34.461484583952078</c:v>
                </c:pt>
                <c:pt idx="8394">
                  <c:v>34.463152603446822</c:v>
                </c:pt>
                <c:pt idx="8395">
                  <c:v>34.452032473481658</c:v>
                </c:pt>
                <c:pt idx="8396">
                  <c:v>34.455090509222096</c:v>
                </c:pt>
                <c:pt idx="8397">
                  <c:v>34.443970379256854</c:v>
                </c:pt>
                <c:pt idx="8398">
                  <c:v>29.778761234706728</c:v>
                </c:pt>
                <c:pt idx="8399">
                  <c:v>29.78265328019452</c:v>
                </c:pt>
                <c:pt idx="8400">
                  <c:v>29.796275439401931</c:v>
                </c:pt>
                <c:pt idx="8401">
                  <c:v>29.79766545564754</c:v>
                </c:pt>
                <c:pt idx="8402">
                  <c:v>29.802391510882778</c:v>
                </c:pt>
                <c:pt idx="8403">
                  <c:v>29.804059530377529</c:v>
                </c:pt>
                <c:pt idx="8404">
                  <c:v>29.80572754987239</c:v>
                </c:pt>
                <c:pt idx="8405">
                  <c:v>34.466210639187274</c:v>
                </c:pt>
                <c:pt idx="8406">
                  <c:v>34.464542619692502</c:v>
                </c:pt>
                <c:pt idx="8407">
                  <c:v>39.125859718754825</c:v>
                </c:pt>
                <c:pt idx="8408">
                  <c:v>39.125859718754825</c:v>
                </c:pt>
                <c:pt idx="8409">
                  <c:v>39.126693728502197</c:v>
                </c:pt>
                <c:pt idx="8410">
                  <c:v>39.129751764242691</c:v>
                </c:pt>
                <c:pt idx="8411">
                  <c:v>39.132253793484772</c:v>
                </c:pt>
                <c:pt idx="8412">
                  <c:v>39.139203874713054</c:v>
                </c:pt>
                <c:pt idx="8413">
                  <c:v>39.143651926699157</c:v>
                </c:pt>
                <c:pt idx="8414">
                  <c:v>39.146153955941379</c:v>
                </c:pt>
                <c:pt idx="8415">
                  <c:v>39.148377981934345</c:v>
                </c:pt>
                <c:pt idx="8416">
                  <c:v>39.144485936446557</c:v>
                </c:pt>
                <c:pt idx="8417">
                  <c:v>34.479276791896396</c:v>
                </c:pt>
                <c:pt idx="8418">
                  <c:v>34.476218756156008</c:v>
                </c:pt>
                <c:pt idx="8419">
                  <c:v>34.469268674927712</c:v>
                </c:pt>
                <c:pt idx="8420">
                  <c:v>34.466210639187274</c:v>
                </c:pt>
                <c:pt idx="8421">
                  <c:v>34.444804389004197</c:v>
                </c:pt>
                <c:pt idx="8422">
                  <c:v>29.797109449149342</c:v>
                </c:pt>
                <c:pt idx="8423">
                  <c:v>29.785155309436721</c:v>
                </c:pt>
                <c:pt idx="8424">
                  <c:v>29.781263263948833</c:v>
                </c:pt>
                <c:pt idx="8425">
                  <c:v>29.789047354924492</c:v>
                </c:pt>
                <c:pt idx="8426">
                  <c:v>29.790715374419346</c:v>
                </c:pt>
                <c:pt idx="8427">
                  <c:v>29.791549384166686</c:v>
                </c:pt>
                <c:pt idx="8428">
                  <c:v>29.792939400412351</c:v>
                </c:pt>
                <c:pt idx="8429">
                  <c:v>34.454256499474681</c:v>
                </c:pt>
                <c:pt idx="8430">
                  <c:v>34.453700492976402</c:v>
                </c:pt>
                <c:pt idx="8431">
                  <c:v>39.11084754330183</c:v>
                </c:pt>
                <c:pt idx="8432">
                  <c:v>39.106121488066542</c:v>
                </c:pt>
                <c:pt idx="8433">
                  <c:v>39.108623517308743</c:v>
                </c:pt>
                <c:pt idx="8434">
                  <c:v>39.112515562796546</c:v>
                </c:pt>
                <c:pt idx="8435">
                  <c:v>39.118909637526585</c:v>
                </c:pt>
                <c:pt idx="8436">
                  <c:v>39.118909637526585</c:v>
                </c:pt>
                <c:pt idx="8437">
                  <c:v>39.126693728502197</c:v>
                </c:pt>
                <c:pt idx="8438">
                  <c:v>39.139203874713054</c:v>
                </c:pt>
                <c:pt idx="8439">
                  <c:v>39.146987965688709</c:v>
                </c:pt>
                <c:pt idx="8440">
                  <c:v>39.146987965688709</c:v>
                </c:pt>
                <c:pt idx="8441">
                  <c:v>34.475384746408579</c:v>
                </c:pt>
                <c:pt idx="8442">
                  <c:v>34.47093669442247</c:v>
                </c:pt>
                <c:pt idx="8443">
                  <c:v>34.469268674927712</c:v>
                </c:pt>
                <c:pt idx="8444">
                  <c:v>34.468434665180347</c:v>
                </c:pt>
                <c:pt idx="8445">
                  <c:v>34.471492700920749</c:v>
                </c:pt>
                <c:pt idx="8446">
                  <c:v>29.812677631100605</c:v>
                </c:pt>
                <c:pt idx="8447">
                  <c:v>29.810175601858425</c:v>
                </c:pt>
                <c:pt idx="8448">
                  <c:v>29.807951575865378</c:v>
                </c:pt>
                <c:pt idx="8449">
                  <c:v>29.807951575865378</c:v>
                </c:pt>
                <c:pt idx="8450">
                  <c:v>29.807951575865378</c:v>
                </c:pt>
                <c:pt idx="8451">
                  <c:v>29.807951575865378</c:v>
                </c:pt>
                <c:pt idx="8452">
                  <c:v>29.807951575865378</c:v>
                </c:pt>
                <c:pt idx="8453">
                  <c:v>34.475384746408579</c:v>
                </c:pt>
                <c:pt idx="8454">
                  <c:v>34.47872078539816</c:v>
                </c:pt>
                <c:pt idx="8455">
                  <c:v>39.137535855218346</c:v>
                </c:pt>
                <c:pt idx="8456">
                  <c:v>39.133643809730444</c:v>
                </c:pt>
                <c:pt idx="8457">
                  <c:v>39.132253793484772</c:v>
                </c:pt>
                <c:pt idx="8458">
                  <c:v>39.131419783737421</c:v>
                </c:pt>
                <c:pt idx="8459">
                  <c:v>39.133643809730444</c:v>
                </c:pt>
                <c:pt idx="8460">
                  <c:v>39.134477819477851</c:v>
                </c:pt>
                <c:pt idx="8461">
                  <c:v>39.144485936446557</c:v>
                </c:pt>
                <c:pt idx="8462">
                  <c:v>39.146153955941379</c:v>
                </c:pt>
                <c:pt idx="8463">
                  <c:v>39.145319946193901</c:v>
                </c:pt>
                <c:pt idx="8464">
                  <c:v>39.140037884460469</c:v>
                </c:pt>
                <c:pt idx="8465">
                  <c:v>34.47093669442247</c:v>
                </c:pt>
                <c:pt idx="8466">
                  <c:v>34.468434665180347</c:v>
                </c:pt>
                <c:pt idx="8467">
                  <c:v>34.469268674927712</c:v>
                </c:pt>
                <c:pt idx="8468">
                  <c:v>34.467044648934717</c:v>
                </c:pt>
                <c:pt idx="8469">
                  <c:v>34.463708609945108</c:v>
                </c:pt>
                <c:pt idx="8470">
                  <c:v>29.799333475142394</c:v>
                </c:pt>
                <c:pt idx="8471">
                  <c:v>29.795441429654531</c:v>
                </c:pt>
                <c:pt idx="8472">
                  <c:v>29.793773410159766</c:v>
                </c:pt>
                <c:pt idx="8473">
                  <c:v>29.792383393914093</c:v>
                </c:pt>
                <c:pt idx="8474">
                  <c:v>29.790715374419346</c:v>
                </c:pt>
                <c:pt idx="8475">
                  <c:v>29.787657338678876</c:v>
                </c:pt>
                <c:pt idx="8476">
                  <c:v>29.785155309436721</c:v>
                </c:pt>
                <c:pt idx="8477">
                  <c:v>34.447306418246399</c:v>
                </c:pt>
                <c:pt idx="8478">
                  <c:v>34.44007833376903</c:v>
                </c:pt>
                <c:pt idx="8479">
                  <c:v>39.102229442578761</c:v>
                </c:pt>
                <c:pt idx="8480">
                  <c:v>39.106121488066542</c:v>
                </c:pt>
                <c:pt idx="8481">
                  <c:v>39.105287478319156</c:v>
                </c:pt>
                <c:pt idx="8482">
                  <c:v>39.109457527056115</c:v>
                </c:pt>
                <c:pt idx="8483">
                  <c:v>39.110291536803523</c:v>
                </c:pt>
                <c:pt idx="8484">
                  <c:v>39.11084754330183</c:v>
                </c:pt>
                <c:pt idx="8485">
                  <c:v>39.121133663519586</c:v>
                </c:pt>
                <c:pt idx="8486">
                  <c:v>39.125859718754825</c:v>
                </c:pt>
                <c:pt idx="8487">
                  <c:v>39.132253793484772</c:v>
                </c:pt>
                <c:pt idx="8488">
                  <c:v>39.132809799983065</c:v>
                </c:pt>
                <c:pt idx="8489">
                  <c:v>34.472326710668099</c:v>
                </c:pt>
                <c:pt idx="8490">
                  <c:v>34.473160720415535</c:v>
                </c:pt>
                <c:pt idx="8491">
                  <c:v>34.463708609945108</c:v>
                </c:pt>
                <c:pt idx="8492">
                  <c:v>34.459816564457263</c:v>
                </c:pt>
                <c:pt idx="8493">
                  <c:v>34.459816564457263</c:v>
                </c:pt>
                <c:pt idx="8494">
                  <c:v>29.80016748488978</c:v>
                </c:pt>
                <c:pt idx="8495">
                  <c:v>29.80489354012494</c:v>
                </c:pt>
                <c:pt idx="8496">
                  <c:v>29.804059530377529</c:v>
                </c:pt>
                <c:pt idx="8497">
                  <c:v>29.808785585612796</c:v>
                </c:pt>
                <c:pt idx="8498">
                  <c:v>29.808785585612796</c:v>
                </c:pt>
                <c:pt idx="8499">
                  <c:v>29.813511640848009</c:v>
                </c:pt>
                <c:pt idx="8500">
                  <c:v>29.816569676588397</c:v>
                </c:pt>
                <c:pt idx="8501">
                  <c:v>34.479276791896396</c:v>
                </c:pt>
                <c:pt idx="8502">
                  <c:v>34.484002847131599</c:v>
                </c:pt>
                <c:pt idx="8503">
                  <c:v>39.137535855218346</c:v>
                </c:pt>
                <c:pt idx="8504">
                  <c:v>39.144485936446557</c:v>
                </c:pt>
                <c:pt idx="8505">
                  <c:v>39.159776115148702</c:v>
                </c:pt>
                <c:pt idx="8506">
                  <c:v>39.179514345836942</c:v>
                </c:pt>
                <c:pt idx="8507">
                  <c:v>39.178680336089606</c:v>
                </c:pt>
                <c:pt idx="8508">
                  <c:v>39.18396239782308</c:v>
                </c:pt>
                <c:pt idx="8509">
                  <c:v>39.188410449809155</c:v>
                </c:pt>
                <c:pt idx="8510">
                  <c:v>39.192024492047857</c:v>
                </c:pt>
                <c:pt idx="8511">
                  <c:v>39.190356472553113</c:v>
                </c:pt>
                <c:pt idx="8512">
                  <c:v>39.192580498546121</c:v>
                </c:pt>
                <c:pt idx="8513">
                  <c:v>34.520421272767699</c:v>
                </c:pt>
                <c:pt idx="8514">
                  <c:v>34.517363237027276</c:v>
                </c:pt>
                <c:pt idx="8515">
                  <c:v>34.523201305259008</c:v>
                </c:pt>
                <c:pt idx="8516">
                  <c:v>34.521811289013343</c:v>
                </c:pt>
                <c:pt idx="8517">
                  <c:v>34.518197246774633</c:v>
                </c:pt>
                <c:pt idx="8518">
                  <c:v>29.860494189951019</c:v>
                </c:pt>
                <c:pt idx="8519">
                  <c:v>29.86772227442847</c:v>
                </c:pt>
                <c:pt idx="8520">
                  <c:v>29.86772227442847</c:v>
                </c:pt>
                <c:pt idx="8521">
                  <c:v>29.874394352407556</c:v>
                </c:pt>
                <c:pt idx="8522">
                  <c:v>29.844648004750603</c:v>
                </c:pt>
                <c:pt idx="8523">
                  <c:v>29.841867972259312</c:v>
                </c:pt>
                <c:pt idx="8524">
                  <c:v>29.836307907276684</c:v>
                </c:pt>
                <c:pt idx="8525">
                  <c:v>34.502351061574259</c:v>
                </c:pt>
                <c:pt idx="8526">
                  <c:v>34.504575087567254</c:v>
                </c:pt>
                <c:pt idx="8527">
                  <c:v>39.154494053415242</c:v>
                </c:pt>
                <c:pt idx="8528">
                  <c:v>39.16450217038394</c:v>
                </c:pt>
                <c:pt idx="8529">
                  <c:v>39.161444134643503</c:v>
                </c:pt>
                <c:pt idx="8530">
                  <c:v>39.168950222369986</c:v>
                </c:pt>
                <c:pt idx="8531">
                  <c:v>39.168950222369986</c:v>
                </c:pt>
                <c:pt idx="8532">
                  <c:v>39.154494053415242</c:v>
                </c:pt>
                <c:pt idx="8533">
                  <c:v>39.17423228410351</c:v>
                </c:pt>
                <c:pt idx="8534">
                  <c:v>39.179514345836942</c:v>
                </c:pt>
                <c:pt idx="8535">
                  <c:v>39.178680336089606</c:v>
                </c:pt>
                <c:pt idx="8536">
                  <c:v>39.183128388075666</c:v>
                </c:pt>
                <c:pt idx="8537">
                  <c:v>34.541549519701597</c:v>
                </c:pt>
                <c:pt idx="8538">
                  <c:v>34.557673708151135</c:v>
                </c:pt>
                <c:pt idx="8539">
                  <c:v>34.559619730895115</c:v>
                </c:pt>
                <c:pt idx="8540">
                  <c:v>34.554615672410726</c:v>
                </c:pt>
                <c:pt idx="8541">
                  <c:v>34.55683969840377</c:v>
                </c:pt>
                <c:pt idx="8542">
                  <c:v>29.889128524611454</c:v>
                </c:pt>
                <c:pt idx="8543">
                  <c:v>29.882456446632396</c:v>
                </c:pt>
                <c:pt idx="8544">
                  <c:v>29.883846462878012</c:v>
                </c:pt>
                <c:pt idx="8545">
                  <c:v>29.866332258182773</c:v>
                </c:pt>
                <c:pt idx="8546">
                  <c:v>29.861884206196688</c:v>
                </c:pt>
                <c:pt idx="8547">
                  <c:v>29.858270163957965</c:v>
                </c:pt>
                <c:pt idx="8548">
                  <c:v>29.852988102224536</c:v>
                </c:pt>
                <c:pt idx="8549">
                  <c:v>34.515695217532517</c:v>
                </c:pt>
                <c:pt idx="8550">
                  <c:v>34.514305201286859</c:v>
                </c:pt>
                <c:pt idx="8551">
                  <c:v>39.174788290601782</c:v>
                </c:pt>
                <c:pt idx="8552">
                  <c:v>39.176456310096547</c:v>
                </c:pt>
                <c:pt idx="8553">
                  <c:v>39.177846326342205</c:v>
                </c:pt>
                <c:pt idx="8554">
                  <c:v>39.179514345836942</c:v>
                </c:pt>
                <c:pt idx="8555">
                  <c:v>39.18229437832828</c:v>
                </c:pt>
                <c:pt idx="8556">
                  <c:v>39.18980046605482</c:v>
                </c:pt>
                <c:pt idx="8557">
                  <c:v>39.194248518040894</c:v>
                </c:pt>
                <c:pt idx="8558">
                  <c:v>39.201476602518227</c:v>
                </c:pt>
                <c:pt idx="8559">
                  <c:v>39.200642592770905</c:v>
                </c:pt>
                <c:pt idx="8560">
                  <c:v>39.194804524539151</c:v>
                </c:pt>
                <c:pt idx="8561">
                  <c:v>34.539325493708574</c:v>
                </c:pt>
                <c:pt idx="8562">
                  <c:v>34.560453740642458</c:v>
                </c:pt>
                <c:pt idx="8563">
                  <c:v>34.555449682158113</c:v>
                </c:pt>
                <c:pt idx="8564">
                  <c:v>34.557673708151135</c:v>
                </c:pt>
                <c:pt idx="8565">
                  <c:v>34.554059665912483</c:v>
                </c:pt>
                <c:pt idx="8566">
                  <c:v>29.902750683818802</c:v>
                </c:pt>
                <c:pt idx="8567">
                  <c:v>29.894132583095818</c:v>
                </c:pt>
                <c:pt idx="8568">
                  <c:v>29.898302631832792</c:v>
                </c:pt>
                <c:pt idx="8569">
                  <c:v>29.882456446632396</c:v>
                </c:pt>
                <c:pt idx="8570">
                  <c:v>29.876618378400636</c:v>
                </c:pt>
                <c:pt idx="8571">
                  <c:v>29.888294514864086</c:v>
                </c:pt>
                <c:pt idx="8572">
                  <c:v>29.899136641580142</c:v>
                </c:pt>
                <c:pt idx="8573">
                  <c:v>34.535155444971622</c:v>
                </c:pt>
                <c:pt idx="8574">
                  <c:v>34.530707392985533</c:v>
                </c:pt>
                <c:pt idx="8575">
                  <c:v>39.217322787718764</c:v>
                </c:pt>
                <c:pt idx="8576">
                  <c:v>39.228164914434785</c:v>
                </c:pt>
                <c:pt idx="8577">
                  <c:v>39.197862560279596</c:v>
                </c:pt>
                <c:pt idx="8578">
                  <c:v>39.248459151621304</c:v>
                </c:pt>
                <c:pt idx="8579">
                  <c:v>39.242899086638666</c:v>
                </c:pt>
                <c:pt idx="8580">
                  <c:v>39.252629200358299</c:v>
                </c:pt>
                <c:pt idx="8581">
                  <c:v>39.258189265340881</c:v>
                </c:pt>
                <c:pt idx="8582">
                  <c:v>39.258189265340881</c:v>
                </c:pt>
                <c:pt idx="8583">
                  <c:v>39.253463210105672</c:v>
                </c:pt>
                <c:pt idx="8584">
                  <c:v>39.24651312887741</c:v>
                </c:pt>
                <c:pt idx="8585">
                  <c:v>34.593536127289013</c:v>
                </c:pt>
                <c:pt idx="8586">
                  <c:v>34.590756094797698</c:v>
                </c:pt>
                <c:pt idx="8587">
                  <c:v>34.581874750725831</c:v>
                </c:pt>
                <c:pt idx="8588">
                  <c:v>34.576634988072229</c:v>
                </c:pt>
                <c:pt idx="8589">
                  <c:v>34.569559646432744</c:v>
                </c:pt>
                <c:pt idx="8590">
                  <c:v>29.917895502633172</c:v>
                </c:pt>
                <c:pt idx="8591">
                  <c:v>29.915718403119129</c:v>
                </c:pt>
                <c:pt idx="8592">
                  <c:v>29.89733581721044</c:v>
                </c:pt>
                <c:pt idx="8593">
                  <c:v>29.891197674871382</c:v>
                </c:pt>
                <c:pt idx="8594">
                  <c:v>29.896086441442801</c:v>
                </c:pt>
                <c:pt idx="8595">
                  <c:v>29.890276188498468</c:v>
                </c:pt>
                <c:pt idx="8596">
                  <c:v>29.88700374437969</c:v>
                </c:pt>
                <c:pt idx="8597">
                  <c:v>34.544162046278565</c:v>
                </c:pt>
                <c:pt idx="8598">
                  <c:v>34.549664703762808</c:v>
                </c:pt>
                <c:pt idx="8599">
                  <c:v>39.207686604322951</c:v>
                </c:pt>
                <c:pt idx="8600">
                  <c:v>39.216541880690144</c:v>
                </c:pt>
                <c:pt idx="8601">
                  <c:v>39.219323895019485</c:v>
                </c:pt>
                <c:pt idx="8602">
                  <c:v>39.218156797466122</c:v>
                </c:pt>
                <c:pt idx="8603">
                  <c:v>39.220936829957438</c:v>
                </c:pt>
                <c:pt idx="8604">
                  <c:v>39.220920701388309</c:v>
                </c:pt>
                <c:pt idx="8605">
                  <c:v>39.212318729234411</c:v>
                </c:pt>
                <c:pt idx="8606">
                  <c:v>39.21537676497482</c:v>
                </c:pt>
                <c:pt idx="8607">
                  <c:v>39.21537676497482</c:v>
                </c:pt>
                <c:pt idx="8608">
                  <c:v>39.213152738981769</c:v>
                </c:pt>
                <c:pt idx="8609">
                  <c:v>34.534321435224193</c:v>
                </c:pt>
                <c:pt idx="8610">
                  <c:v>34.53654546121728</c:v>
                </c:pt>
                <c:pt idx="8611">
                  <c:v>34.537379470964609</c:v>
                </c:pt>
                <c:pt idx="8612">
                  <c:v>34.524869324753801</c:v>
                </c:pt>
                <c:pt idx="8613">
                  <c:v>34.521811289013343</c:v>
                </c:pt>
                <c:pt idx="8614">
                  <c:v>29.863552225691503</c:v>
                </c:pt>
                <c:pt idx="8615">
                  <c:v>29.858270163957965</c:v>
                </c:pt>
                <c:pt idx="8616">
                  <c:v>29.849930066484053</c:v>
                </c:pt>
                <c:pt idx="8617">
                  <c:v>29.841867972259312</c:v>
                </c:pt>
                <c:pt idx="8618">
                  <c:v>29.833527874785371</c:v>
                </c:pt>
                <c:pt idx="8619">
                  <c:v>29.825743783809688</c:v>
                </c:pt>
                <c:pt idx="8620">
                  <c:v>29.839365943017096</c:v>
                </c:pt>
                <c:pt idx="8621">
                  <c:v>34.501517051826845</c:v>
                </c:pt>
                <c:pt idx="8622">
                  <c:v>34.503741077819903</c:v>
                </c:pt>
                <c:pt idx="8623">
                  <c:v>39.156162072910043</c:v>
                </c:pt>
                <c:pt idx="8624">
                  <c:v>39.137535855218346</c:v>
                </c:pt>
                <c:pt idx="8625">
                  <c:v>39.141427900706113</c:v>
                </c:pt>
                <c:pt idx="8626">
                  <c:v>39.150046001429175</c:v>
                </c:pt>
                <c:pt idx="8627">
                  <c:v>39.156718079408279</c:v>
                </c:pt>
                <c:pt idx="8628">
                  <c:v>39.158942105401344</c:v>
                </c:pt>
                <c:pt idx="8629">
                  <c:v>39.165058176882255</c:v>
                </c:pt>
                <c:pt idx="8630">
                  <c:v>39.169506228868329</c:v>
                </c:pt>
                <c:pt idx="8631">
                  <c:v>39.172008258110466</c:v>
                </c:pt>
                <c:pt idx="8632">
                  <c:v>39.171174248363123</c:v>
                </c:pt>
                <c:pt idx="8633">
                  <c:v>34.505965103812905</c:v>
                </c:pt>
                <c:pt idx="8634">
                  <c:v>34.497625006339014</c:v>
                </c:pt>
                <c:pt idx="8635">
                  <c:v>34.498459016086372</c:v>
                </c:pt>
                <c:pt idx="8636">
                  <c:v>34.485670866626393</c:v>
                </c:pt>
                <c:pt idx="8637">
                  <c:v>34.501517051826845</c:v>
                </c:pt>
                <c:pt idx="8638">
                  <c:v>29.829635829297541</c:v>
                </c:pt>
                <c:pt idx="8639">
                  <c:v>29.834083881283636</c:v>
                </c:pt>
                <c:pt idx="8640">
                  <c:v>29.833527874785371</c:v>
                </c:pt>
                <c:pt idx="8641">
                  <c:v>29.832693865038003</c:v>
                </c:pt>
                <c:pt idx="8642">
                  <c:v>29.827967809802761</c:v>
                </c:pt>
                <c:pt idx="8643">
                  <c:v>29.827967809802761</c:v>
                </c:pt>
                <c:pt idx="8644">
                  <c:v>29.831859855290613</c:v>
                </c:pt>
                <c:pt idx="8645">
                  <c:v>34.485670866626393</c:v>
                </c:pt>
                <c:pt idx="8646">
                  <c:v>34.477052765903352</c:v>
                </c:pt>
                <c:pt idx="8647">
                  <c:v>39.146987965688709</c:v>
                </c:pt>
                <c:pt idx="8648">
                  <c:v>39.138369864965661</c:v>
                </c:pt>
                <c:pt idx="8649">
                  <c:v>39.146987965688709</c:v>
                </c:pt>
                <c:pt idx="8650">
                  <c:v>39.140593890958733</c:v>
                </c:pt>
                <c:pt idx="8651">
                  <c:v>39.14921199168176</c:v>
                </c:pt>
                <c:pt idx="8652">
                  <c:v>39.155328063162635</c:v>
                </c:pt>
                <c:pt idx="8653">
                  <c:v>39.150602007927425</c:v>
                </c:pt>
                <c:pt idx="8654">
                  <c:v>39.159776115148702</c:v>
                </c:pt>
                <c:pt idx="8655">
                  <c:v>39.168950222369986</c:v>
                </c:pt>
                <c:pt idx="8656">
                  <c:v>39.176456310096547</c:v>
                </c:pt>
                <c:pt idx="8657">
                  <c:v>34.511247165546379</c:v>
                </c:pt>
                <c:pt idx="8658">
                  <c:v>34.512081175293801</c:v>
                </c:pt>
                <c:pt idx="8659">
                  <c:v>34.512081175293801</c:v>
                </c:pt>
                <c:pt idx="8660">
                  <c:v>34.505409097314647</c:v>
                </c:pt>
                <c:pt idx="8661">
                  <c:v>34.505965103812905</c:v>
                </c:pt>
                <c:pt idx="8662">
                  <c:v>29.845482014497975</c:v>
                </c:pt>
                <c:pt idx="8663">
                  <c:v>29.841033962511926</c:v>
                </c:pt>
                <c:pt idx="8664">
                  <c:v>29.827411803304521</c:v>
                </c:pt>
                <c:pt idx="8665">
                  <c:v>29.80572754987239</c:v>
                </c:pt>
                <c:pt idx="8666">
                  <c:v>29.817403686335819</c:v>
                </c:pt>
                <c:pt idx="8667">
                  <c:v>29.82435376756408</c:v>
                </c:pt>
                <c:pt idx="8668">
                  <c:v>29.79849946539494</c:v>
                </c:pt>
                <c:pt idx="8669">
                  <c:v>34.473160720415535</c:v>
                </c:pt>
                <c:pt idx="8670">
                  <c:v>34.48872890236683</c:v>
                </c:pt>
                <c:pt idx="8671">
                  <c:v>39.14921199168176</c:v>
                </c:pt>
                <c:pt idx="8672">
                  <c:v>39.158386098903065</c:v>
                </c:pt>
                <c:pt idx="8673">
                  <c:v>39.158386098903065</c:v>
                </c:pt>
                <c:pt idx="8674">
                  <c:v>39.168950222369986</c:v>
                </c:pt>
                <c:pt idx="8675">
                  <c:v>39.176456310096547</c:v>
                </c:pt>
                <c:pt idx="8676">
                  <c:v>39.183128388075666</c:v>
                </c:pt>
                <c:pt idx="8677">
                  <c:v>39.180904362082579</c:v>
                </c:pt>
                <c:pt idx="8678">
                  <c:v>39.184518404321324</c:v>
                </c:pt>
                <c:pt idx="8679">
                  <c:v>39.18007035233525</c:v>
                </c:pt>
                <c:pt idx="8680">
                  <c:v>39.169506228868329</c:v>
                </c:pt>
                <c:pt idx="8681">
                  <c:v>34.505965103812905</c:v>
                </c:pt>
                <c:pt idx="8682">
                  <c:v>34.508189129806006</c:v>
                </c:pt>
                <c:pt idx="8683">
                  <c:v>34.506799113560326</c:v>
                </c:pt>
                <c:pt idx="8684">
                  <c:v>34.506799113560326</c:v>
                </c:pt>
                <c:pt idx="8685">
                  <c:v>34.509023139553342</c:v>
                </c:pt>
                <c:pt idx="8686">
                  <c:v>29.848540050238444</c:v>
                </c:pt>
                <c:pt idx="8687">
                  <c:v>29.853822111971905</c:v>
                </c:pt>
                <c:pt idx="8688">
                  <c:v>29.852154092477136</c:v>
                </c:pt>
                <c:pt idx="8689">
                  <c:v>29.849930066484053</c:v>
                </c:pt>
                <c:pt idx="8690">
                  <c:v>29.850764076231467</c:v>
                </c:pt>
                <c:pt idx="8691">
                  <c:v>29.849930066484053</c:v>
                </c:pt>
                <c:pt idx="8692">
                  <c:v>29.849930066484053</c:v>
                </c:pt>
                <c:pt idx="8693">
                  <c:v>34.51291518504118</c:v>
                </c:pt>
                <c:pt idx="8694">
                  <c:v>34.518197246774633</c:v>
                </c:pt>
                <c:pt idx="8695">
                  <c:v>39.176456310096547</c:v>
                </c:pt>
                <c:pt idx="8696">
                  <c:v>39.177012316594848</c:v>
                </c:pt>
                <c:pt idx="8697">
                  <c:v>39.177846326342205</c:v>
                </c:pt>
                <c:pt idx="8698">
                  <c:v>39.179514345836942</c:v>
                </c:pt>
                <c:pt idx="8699">
                  <c:v>39.18229437832828</c:v>
                </c:pt>
                <c:pt idx="8700">
                  <c:v>39.188966456307412</c:v>
                </c:pt>
                <c:pt idx="8701">
                  <c:v>39.196472544033938</c:v>
                </c:pt>
                <c:pt idx="8702">
                  <c:v>39.199252576525268</c:v>
                </c:pt>
                <c:pt idx="8703">
                  <c:v>39.202719371405877</c:v>
                </c:pt>
                <c:pt idx="8704">
                  <c:v>39.18980046605482</c:v>
                </c:pt>
                <c:pt idx="8705">
                  <c:v>34.524869324753801</c:v>
                </c:pt>
                <c:pt idx="8706">
                  <c:v>34.527649357245096</c:v>
                </c:pt>
                <c:pt idx="8707">
                  <c:v>34.538238546074695</c:v>
                </c:pt>
                <c:pt idx="8708">
                  <c:v>34.539011983881224</c:v>
                </c:pt>
                <c:pt idx="8709">
                  <c:v>34.524869324753801</c:v>
                </c:pt>
                <c:pt idx="8710">
                  <c:v>29.875578486603587</c:v>
                </c:pt>
                <c:pt idx="8711">
                  <c:v>29.864942241937136</c:v>
                </c:pt>
                <c:pt idx="8712">
                  <c:v>29.866332258182773</c:v>
                </c:pt>
                <c:pt idx="8713">
                  <c:v>29.870780310168879</c:v>
                </c:pt>
                <c:pt idx="8714">
                  <c:v>29.880888773951995</c:v>
                </c:pt>
                <c:pt idx="8715">
                  <c:v>29.877708994477604</c:v>
                </c:pt>
                <c:pt idx="8716">
                  <c:v>29.875578486603587</c:v>
                </c:pt>
                <c:pt idx="8717">
                  <c:v>34.539785039421915</c:v>
                </c:pt>
                <c:pt idx="8718">
                  <c:v>34.540460820621689</c:v>
                </c:pt>
                <c:pt idx="8719">
                  <c:v>39.20167327835172</c:v>
                </c:pt>
                <c:pt idx="8720">
                  <c:v>39.196999392588161</c:v>
                </c:pt>
                <c:pt idx="8721">
                  <c:v>39.201582922774691</c:v>
                </c:pt>
                <c:pt idx="8722">
                  <c:v>39.205844102888683</c:v>
                </c:pt>
                <c:pt idx="8723">
                  <c:v>39.211568799365303</c:v>
                </c:pt>
                <c:pt idx="8724">
                  <c:v>39.205655604959169</c:v>
                </c:pt>
                <c:pt idx="8725">
                  <c:v>39.209910545954109</c:v>
                </c:pt>
                <c:pt idx="8726">
                  <c:v>39.208945871284655</c:v>
                </c:pt>
                <c:pt idx="8727">
                  <c:v>39.209713965993309</c:v>
                </c:pt>
                <c:pt idx="8728">
                  <c:v>39.204206458246055</c:v>
                </c:pt>
                <c:pt idx="8729">
                  <c:v>34.548897634140388</c:v>
                </c:pt>
                <c:pt idx="8730">
                  <c:v>34.533976222308674</c:v>
                </c:pt>
                <c:pt idx="8731">
                  <c:v>34.543768535224459</c:v>
                </c:pt>
                <c:pt idx="8732">
                  <c:v>34.524035315006401</c:v>
                </c:pt>
                <c:pt idx="8733">
                  <c:v>34.515139211034224</c:v>
                </c:pt>
                <c:pt idx="8734">
                  <c:v>29.863552225691503</c:v>
                </c:pt>
                <c:pt idx="8735">
                  <c:v>29.856880147712289</c:v>
                </c:pt>
                <c:pt idx="8736">
                  <c:v>29.853822111971905</c:v>
                </c:pt>
                <c:pt idx="8737">
                  <c:v>29.868556284175796</c:v>
                </c:pt>
                <c:pt idx="8738">
                  <c:v>29.854378118470191</c:v>
                </c:pt>
                <c:pt idx="8739">
                  <c:v>29.859104173705376</c:v>
                </c:pt>
                <c:pt idx="8740">
                  <c:v>29.852154092477136</c:v>
                </c:pt>
                <c:pt idx="8741">
                  <c:v>34.515695217532517</c:v>
                </c:pt>
                <c:pt idx="8742">
                  <c:v>34.518197246774633</c:v>
                </c:pt>
                <c:pt idx="8743">
                  <c:v>39.183128388075666</c:v>
                </c:pt>
                <c:pt idx="8744">
                  <c:v>39.186742430314332</c:v>
                </c:pt>
                <c:pt idx="8745">
                  <c:v>39.184518404321324</c:v>
                </c:pt>
                <c:pt idx="8746">
                  <c:v>39.18396239782308</c:v>
                </c:pt>
                <c:pt idx="8747">
                  <c:v>39.180904362082579</c:v>
                </c:pt>
                <c:pt idx="8748">
                  <c:v>39.184518404321324</c:v>
                </c:pt>
                <c:pt idx="8749">
                  <c:v>39.192024492047857</c:v>
                </c:pt>
                <c:pt idx="8750">
                  <c:v>39.196472544033938</c:v>
                </c:pt>
                <c:pt idx="8751">
                  <c:v>39.196472544033938</c:v>
                </c:pt>
                <c:pt idx="8752">
                  <c:v>39.190356472553113</c:v>
                </c:pt>
                <c:pt idx="8753">
                  <c:v>34.528483366992504</c:v>
                </c:pt>
                <c:pt idx="8754">
                  <c:v>34.524035315006401</c:v>
                </c:pt>
                <c:pt idx="8755">
                  <c:v>34.520421272767699</c:v>
                </c:pt>
                <c:pt idx="8756">
                  <c:v>34.518197246774633</c:v>
                </c:pt>
                <c:pt idx="8757">
                  <c:v>34.502351061574259</c:v>
                </c:pt>
                <c:pt idx="8758">
                  <c:v>29.845482014497975</c:v>
                </c:pt>
                <c:pt idx="8759">
                  <c:v>29.844648004750603</c:v>
                </c:pt>
              </c:numCache>
            </c:numRef>
          </c:val>
          <c:extLst>
            <c:ext xmlns:c16="http://schemas.microsoft.com/office/drawing/2014/chart" uri="{C3380CC4-5D6E-409C-BE32-E72D297353CC}">
              <c16:uniqueId val="{00000000-8D61-4A00-BCB8-1371256A4158}"/>
            </c:ext>
          </c:extLst>
        </c:ser>
        <c:dLbls>
          <c:showLegendKey val="0"/>
          <c:showVal val="0"/>
          <c:showCatName val="0"/>
          <c:showSerName val="0"/>
          <c:showPercent val="0"/>
          <c:showBubbleSize val="0"/>
        </c:dLbls>
        <c:gapWidth val="219"/>
        <c:overlap val="-27"/>
        <c:axId val="1565831727"/>
        <c:axId val="1565830895"/>
      </c:barChart>
      <c:catAx>
        <c:axId val="1565831727"/>
        <c:scaling>
          <c:orientation val="minMax"/>
        </c:scaling>
        <c:delete val="1"/>
        <c:axPos val="b"/>
        <c:majorTickMark val="none"/>
        <c:minorTickMark val="none"/>
        <c:tickLblPos val="nextTo"/>
        <c:crossAx val="1565830895"/>
        <c:crosses val="autoZero"/>
        <c:auto val="1"/>
        <c:lblAlgn val="ctr"/>
        <c:lblOffset val="100"/>
        <c:noMultiLvlLbl val="0"/>
      </c:catAx>
      <c:valAx>
        <c:axId val="1565830895"/>
        <c:scaling>
          <c:orientation val="minMax"/>
          <c:max val="80"/>
        </c:scaling>
        <c:delete val="0"/>
        <c:axPos val="l"/>
        <c:majorGridlines>
          <c:spPr>
            <a:ln w="9525" cap="flat" cmpd="sng" algn="ctr">
              <a:solidFill>
                <a:schemeClr val="tx1">
                  <a:lumMod val="15000"/>
                  <a:lumOff val="85000"/>
                </a:schemeClr>
              </a:solidFill>
              <a:round/>
            </a:ln>
            <a:effectLst/>
          </c:spPr>
        </c:majorGridlines>
        <c:numFmt formatCode="#0.0\ &quot;kW&quot;"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crossAx val="1565831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s-E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800">
                <a:latin typeface="Arial" panose="020B0604020202020204" pitchFamily="34" charset="0"/>
                <a:cs typeface="Arial" panose="020B0604020202020204" pitchFamily="34" charset="0"/>
              </a:rPr>
              <a:t>Sensible Cooling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clustered"/>
        <c:varyColors val="0"/>
        <c:ser>
          <c:idx val="0"/>
          <c:order val="0"/>
          <c:tx>
            <c:v>Temperature</c:v>
          </c:tx>
          <c:spPr>
            <a:solidFill>
              <a:schemeClr val="accent1"/>
            </a:solidFill>
            <a:ln>
              <a:solidFill>
                <a:srgbClr val="92D050"/>
              </a:solidFill>
            </a:ln>
            <a:effectLst/>
          </c:spPr>
          <c:invertIfNegative val="0"/>
          <c:val>
            <c:numRef>
              <c:f>'Energy Analysis (ARM)'!$AC$16:$AC$8775</c:f>
              <c:numCache>
                <c:formatCode>#0.0\ "kW"</c:formatCode>
                <c:ptCount val="876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0</c:v>
                </c:pt>
                <c:pt idx="273">
                  <c:v>0</c:v>
                </c:pt>
                <c:pt idx="274">
                  <c:v>0</c:v>
                </c:pt>
                <c:pt idx="275">
                  <c:v>0</c:v>
                </c:pt>
                <c:pt idx="276">
                  <c:v>0</c:v>
                </c:pt>
                <c:pt idx="277">
                  <c:v>0</c:v>
                </c:pt>
                <c:pt idx="278">
                  <c:v>0</c:v>
                </c:pt>
                <c:pt idx="279">
                  <c:v>0</c:v>
                </c:pt>
                <c:pt idx="280">
                  <c:v>0</c:v>
                </c:pt>
                <c:pt idx="281">
                  <c:v>0</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0</c:v>
                </c:pt>
                <c:pt idx="310">
                  <c:v>0</c:v>
                </c:pt>
                <c:pt idx="311">
                  <c:v>0</c:v>
                </c:pt>
                <c:pt idx="312">
                  <c:v>0</c:v>
                </c:pt>
                <c:pt idx="313">
                  <c:v>0</c:v>
                </c:pt>
                <c:pt idx="314">
                  <c:v>0</c:v>
                </c:pt>
                <c:pt idx="315">
                  <c:v>0</c:v>
                </c:pt>
                <c:pt idx="316">
                  <c:v>0</c:v>
                </c:pt>
                <c:pt idx="317">
                  <c:v>0</c:v>
                </c:pt>
                <c:pt idx="318">
                  <c:v>0</c:v>
                </c:pt>
                <c:pt idx="319">
                  <c:v>0</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0</c:v>
                </c:pt>
                <c:pt idx="378">
                  <c:v>0</c:v>
                </c:pt>
                <c:pt idx="379">
                  <c:v>0</c:v>
                </c:pt>
                <c:pt idx="380">
                  <c:v>0</c:v>
                </c:pt>
                <c:pt idx="381">
                  <c:v>0</c:v>
                </c:pt>
                <c:pt idx="382">
                  <c:v>0</c:v>
                </c:pt>
                <c:pt idx="383">
                  <c:v>0</c:v>
                </c:pt>
                <c:pt idx="384">
                  <c:v>0</c:v>
                </c:pt>
                <c:pt idx="385">
                  <c:v>0</c:v>
                </c:pt>
                <c:pt idx="386">
                  <c:v>0</c:v>
                </c:pt>
                <c:pt idx="387">
                  <c:v>0</c:v>
                </c:pt>
                <c:pt idx="388">
                  <c:v>0</c:v>
                </c:pt>
                <c:pt idx="389">
                  <c:v>0</c:v>
                </c:pt>
                <c:pt idx="390">
                  <c:v>0</c:v>
                </c:pt>
                <c:pt idx="391">
                  <c:v>0</c:v>
                </c:pt>
                <c:pt idx="392">
                  <c:v>0</c:v>
                </c:pt>
                <c:pt idx="393">
                  <c:v>0</c:v>
                </c:pt>
                <c:pt idx="394">
                  <c:v>0</c:v>
                </c:pt>
                <c:pt idx="395">
                  <c:v>0</c:v>
                </c:pt>
                <c:pt idx="396">
                  <c:v>0</c:v>
                </c:pt>
                <c:pt idx="397">
                  <c:v>0</c:v>
                </c:pt>
                <c:pt idx="398">
                  <c:v>0</c:v>
                </c:pt>
                <c:pt idx="399">
                  <c:v>0</c:v>
                </c:pt>
                <c:pt idx="400">
                  <c:v>0</c:v>
                </c:pt>
                <c:pt idx="401">
                  <c:v>0</c:v>
                </c:pt>
                <c:pt idx="402">
                  <c:v>0</c:v>
                </c:pt>
                <c:pt idx="403">
                  <c:v>0</c:v>
                </c:pt>
                <c:pt idx="404">
                  <c:v>0</c:v>
                </c:pt>
                <c:pt idx="405">
                  <c:v>0</c:v>
                </c:pt>
                <c:pt idx="406">
                  <c:v>0</c:v>
                </c:pt>
                <c:pt idx="407">
                  <c:v>0</c:v>
                </c:pt>
                <c:pt idx="408">
                  <c:v>0</c:v>
                </c:pt>
                <c:pt idx="409">
                  <c:v>0</c:v>
                </c:pt>
                <c:pt idx="410">
                  <c:v>0</c:v>
                </c:pt>
                <c:pt idx="411">
                  <c:v>0</c:v>
                </c:pt>
                <c:pt idx="412">
                  <c:v>0</c:v>
                </c:pt>
                <c:pt idx="413">
                  <c:v>0</c:v>
                </c:pt>
                <c:pt idx="414">
                  <c:v>0</c:v>
                </c:pt>
                <c:pt idx="415">
                  <c:v>0</c:v>
                </c:pt>
                <c:pt idx="416">
                  <c:v>0</c:v>
                </c:pt>
                <c:pt idx="417">
                  <c:v>0</c:v>
                </c:pt>
                <c:pt idx="418">
                  <c:v>0</c:v>
                </c:pt>
                <c:pt idx="419">
                  <c:v>0</c:v>
                </c:pt>
                <c:pt idx="420">
                  <c:v>0</c:v>
                </c:pt>
                <c:pt idx="421">
                  <c:v>0</c:v>
                </c:pt>
                <c:pt idx="422">
                  <c:v>0</c:v>
                </c:pt>
                <c:pt idx="423">
                  <c:v>0</c:v>
                </c:pt>
                <c:pt idx="424">
                  <c:v>0</c:v>
                </c:pt>
                <c:pt idx="425">
                  <c:v>0</c:v>
                </c:pt>
                <c:pt idx="426">
                  <c:v>0</c:v>
                </c:pt>
                <c:pt idx="427">
                  <c:v>0</c:v>
                </c:pt>
                <c:pt idx="428">
                  <c:v>0</c:v>
                </c:pt>
                <c:pt idx="429">
                  <c:v>0</c:v>
                </c:pt>
                <c:pt idx="430">
                  <c:v>0</c:v>
                </c:pt>
                <c:pt idx="431">
                  <c:v>0</c:v>
                </c:pt>
                <c:pt idx="432">
                  <c:v>0</c:v>
                </c:pt>
                <c:pt idx="433">
                  <c:v>0</c:v>
                </c:pt>
                <c:pt idx="434">
                  <c:v>0</c:v>
                </c:pt>
                <c:pt idx="435">
                  <c:v>0</c:v>
                </c:pt>
                <c:pt idx="436">
                  <c:v>0</c:v>
                </c:pt>
                <c:pt idx="437">
                  <c:v>0</c:v>
                </c:pt>
                <c:pt idx="438">
                  <c:v>0</c:v>
                </c:pt>
                <c:pt idx="439">
                  <c:v>0</c:v>
                </c:pt>
                <c:pt idx="440">
                  <c:v>0</c:v>
                </c:pt>
                <c:pt idx="441">
                  <c:v>0</c:v>
                </c:pt>
                <c:pt idx="442">
                  <c:v>0</c:v>
                </c:pt>
                <c:pt idx="443">
                  <c:v>0</c:v>
                </c:pt>
                <c:pt idx="444">
                  <c:v>0</c:v>
                </c:pt>
                <c:pt idx="445">
                  <c:v>0</c:v>
                </c:pt>
                <c:pt idx="446">
                  <c:v>0</c:v>
                </c:pt>
                <c:pt idx="447">
                  <c:v>0</c:v>
                </c:pt>
                <c:pt idx="448">
                  <c:v>0</c:v>
                </c:pt>
                <c:pt idx="449">
                  <c:v>0</c:v>
                </c:pt>
                <c:pt idx="450">
                  <c:v>0</c:v>
                </c:pt>
                <c:pt idx="451">
                  <c:v>0</c:v>
                </c:pt>
                <c:pt idx="452">
                  <c:v>0</c:v>
                </c:pt>
                <c:pt idx="453">
                  <c:v>0</c:v>
                </c:pt>
                <c:pt idx="454">
                  <c:v>0</c:v>
                </c:pt>
                <c:pt idx="455">
                  <c:v>0</c:v>
                </c:pt>
                <c:pt idx="456">
                  <c:v>0</c:v>
                </c:pt>
                <c:pt idx="457">
                  <c:v>0</c:v>
                </c:pt>
                <c:pt idx="458">
                  <c:v>0</c:v>
                </c:pt>
                <c:pt idx="459">
                  <c:v>0</c:v>
                </c:pt>
                <c:pt idx="460">
                  <c:v>0</c:v>
                </c:pt>
                <c:pt idx="461">
                  <c:v>0</c:v>
                </c:pt>
                <c:pt idx="462">
                  <c:v>0</c:v>
                </c:pt>
                <c:pt idx="463">
                  <c:v>0</c:v>
                </c:pt>
                <c:pt idx="464">
                  <c:v>0</c:v>
                </c:pt>
                <c:pt idx="465">
                  <c:v>0</c:v>
                </c:pt>
                <c:pt idx="466">
                  <c:v>0</c:v>
                </c:pt>
                <c:pt idx="467">
                  <c:v>0</c:v>
                </c:pt>
                <c:pt idx="468">
                  <c:v>0</c:v>
                </c:pt>
                <c:pt idx="469">
                  <c:v>0</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0</c:v>
                </c:pt>
                <c:pt idx="513">
                  <c:v>0</c:v>
                </c:pt>
                <c:pt idx="514">
                  <c:v>0</c:v>
                </c:pt>
                <c:pt idx="515">
                  <c:v>0</c:v>
                </c:pt>
                <c:pt idx="516">
                  <c:v>0</c:v>
                </c:pt>
                <c:pt idx="517">
                  <c:v>0</c:v>
                </c:pt>
                <c:pt idx="518">
                  <c:v>0</c:v>
                </c:pt>
                <c:pt idx="519">
                  <c:v>0</c:v>
                </c:pt>
                <c:pt idx="520">
                  <c:v>0</c:v>
                </c:pt>
                <c:pt idx="521">
                  <c:v>0</c:v>
                </c:pt>
                <c:pt idx="522">
                  <c:v>0</c:v>
                </c:pt>
                <c:pt idx="523">
                  <c:v>0</c:v>
                </c:pt>
                <c:pt idx="524">
                  <c:v>0</c:v>
                </c:pt>
                <c:pt idx="525">
                  <c:v>0</c:v>
                </c:pt>
                <c:pt idx="526">
                  <c:v>0</c:v>
                </c:pt>
                <c:pt idx="527">
                  <c:v>0</c:v>
                </c:pt>
                <c:pt idx="528">
                  <c:v>0</c:v>
                </c:pt>
                <c:pt idx="529">
                  <c:v>0</c:v>
                </c:pt>
                <c:pt idx="530">
                  <c:v>0</c:v>
                </c:pt>
                <c:pt idx="531">
                  <c:v>0</c:v>
                </c:pt>
                <c:pt idx="532">
                  <c:v>0</c:v>
                </c:pt>
                <c:pt idx="533">
                  <c:v>0</c:v>
                </c:pt>
                <c:pt idx="534">
                  <c:v>0</c:v>
                </c:pt>
                <c:pt idx="535">
                  <c:v>0</c:v>
                </c:pt>
                <c:pt idx="536">
                  <c:v>0</c:v>
                </c:pt>
                <c:pt idx="537">
                  <c:v>0</c:v>
                </c:pt>
                <c:pt idx="538">
                  <c:v>0</c:v>
                </c:pt>
                <c:pt idx="539">
                  <c:v>0</c:v>
                </c:pt>
                <c:pt idx="540">
                  <c:v>0</c:v>
                </c:pt>
                <c:pt idx="541">
                  <c:v>0</c:v>
                </c:pt>
                <c:pt idx="542">
                  <c:v>0</c:v>
                </c:pt>
                <c:pt idx="543">
                  <c:v>0</c:v>
                </c:pt>
                <c:pt idx="544">
                  <c:v>0</c:v>
                </c:pt>
                <c:pt idx="545">
                  <c:v>0</c:v>
                </c:pt>
                <c:pt idx="546">
                  <c:v>0</c:v>
                </c:pt>
                <c:pt idx="547">
                  <c:v>0</c:v>
                </c:pt>
                <c:pt idx="548">
                  <c:v>0</c:v>
                </c:pt>
                <c:pt idx="549">
                  <c:v>0</c:v>
                </c:pt>
                <c:pt idx="550">
                  <c:v>0</c:v>
                </c:pt>
                <c:pt idx="551">
                  <c:v>0</c:v>
                </c:pt>
                <c:pt idx="552">
                  <c:v>0</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c:v>
                </c:pt>
                <c:pt idx="596">
                  <c:v>0</c:v>
                </c:pt>
                <c:pt idx="597">
                  <c:v>0</c:v>
                </c:pt>
                <c:pt idx="598">
                  <c:v>0</c:v>
                </c:pt>
                <c:pt idx="599">
                  <c:v>0</c:v>
                </c:pt>
                <c:pt idx="600">
                  <c:v>0</c:v>
                </c:pt>
                <c:pt idx="601">
                  <c:v>0</c:v>
                </c:pt>
                <c:pt idx="602">
                  <c:v>0</c:v>
                </c:pt>
                <c:pt idx="603">
                  <c:v>0</c:v>
                </c:pt>
                <c:pt idx="604">
                  <c:v>0</c:v>
                </c:pt>
                <c:pt idx="605">
                  <c:v>0</c:v>
                </c:pt>
                <c:pt idx="606">
                  <c:v>0</c:v>
                </c:pt>
                <c:pt idx="607">
                  <c:v>0</c:v>
                </c:pt>
                <c:pt idx="608">
                  <c:v>0</c:v>
                </c:pt>
                <c:pt idx="609">
                  <c:v>0</c:v>
                </c:pt>
                <c:pt idx="610">
                  <c:v>0</c:v>
                </c:pt>
                <c:pt idx="611">
                  <c:v>0</c:v>
                </c:pt>
                <c:pt idx="612">
                  <c:v>0</c:v>
                </c:pt>
                <c:pt idx="613">
                  <c:v>0</c:v>
                </c:pt>
                <c:pt idx="614">
                  <c:v>0</c:v>
                </c:pt>
                <c:pt idx="615">
                  <c:v>0</c:v>
                </c:pt>
                <c:pt idx="616">
                  <c:v>0</c:v>
                </c:pt>
                <c:pt idx="617">
                  <c:v>0</c:v>
                </c:pt>
                <c:pt idx="618">
                  <c:v>0</c:v>
                </c:pt>
                <c:pt idx="619">
                  <c:v>0</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0</c:v>
                </c:pt>
                <c:pt idx="635">
                  <c:v>0</c:v>
                </c:pt>
                <c:pt idx="636">
                  <c:v>0</c:v>
                </c:pt>
                <c:pt idx="637">
                  <c:v>0</c:v>
                </c:pt>
                <c:pt idx="638">
                  <c:v>0</c:v>
                </c:pt>
                <c:pt idx="639">
                  <c:v>0</c:v>
                </c:pt>
                <c:pt idx="640">
                  <c:v>0</c:v>
                </c:pt>
                <c:pt idx="641">
                  <c:v>0</c:v>
                </c:pt>
                <c:pt idx="642">
                  <c:v>0</c:v>
                </c:pt>
                <c:pt idx="643">
                  <c:v>0</c:v>
                </c:pt>
                <c:pt idx="644">
                  <c:v>0</c:v>
                </c:pt>
                <c:pt idx="645">
                  <c:v>0</c:v>
                </c:pt>
                <c:pt idx="646">
                  <c:v>0</c:v>
                </c:pt>
                <c:pt idx="647">
                  <c:v>0</c:v>
                </c:pt>
                <c:pt idx="648">
                  <c:v>0</c:v>
                </c:pt>
                <c:pt idx="649">
                  <c:v>0</c:v>
                </c:pt>
                <c:pt idx="650">
                  <c:v>0</c:v>
                </c:pt>
                <c:pt idx="651">
                  <c:v>0</c:v>
                </c:pt>
                <c:pt idx="652">
                  <c:v>0</c:v>
                </c:pt>
                <c:pt idx="653">
                  <c:v>0</c:v>
                </c:pt>
                <c:pt idx="654">
                  <c:v>0</c:v>
                </c:pt>
                <c:pt idx="655">
                  <c:v>0</c:v>
                </c:pt>
                <c:pt idx="656">
                  <c:v>0</c:v>
                </c:pt>
                <c:pt idx="657">
                  <c:v>0</c:v>
                </c:pt>
                <c:pt idx="658">
                  <c:v>0</c:v>
                </c:pt>
                <c:pt idx="659">
                  <c:v>0</c:v>
                </c:pt>
                <c:pt idx="660">
                  <c:v>0</c:v>
                </c:pt>
                <c:pt idx="661">
                  <c:v>0</c:v>
                </c:pt>
                <c:pt idx="662">
                  <c:v>0</c:v>
                </c:pt>
                <c:pt idx="663">
                  <c:v>0</c:v>
                </c:pt>
                <c:pt idx="664">
                  <c:v>0</c:v>
                </c:pt>
                <c:pt idx="665">
                  <c:v>0</c:v>
                </c:pt>
                <c:pt idx="666">
                  <c:v>0</c:v>
                </c:pt>
                <c:pt idx="667">
                  <c:v>0</c:v>
                </c:pt>
                <c:pt idx="668">
                  <c:v>0</c:v>
                </c:pt>
                <c:pt idx="669">
                  <c:v>0</c:v>
                </c:pt>
                <c:pt idx="670">
                  <c:v>0</c:v>
                </c:pt>
                <c:pt idx="671">
                  <c:v>0</c:v>
                </c:pt>
                <c:pt idx="672">
                  <c:v>0</c:v>
                </c:pt>
                <c:pt idx="673">
                  <c:v>0</c:v>
                </c:pt>
                <c:pt idx="674">
                  <c:v>0</c:v>
                </c:pt>
                <c:pt idx="675">
                  <c:v>0</c:v>
                </c:pt>
                <c:pt idx="676">
                  <c:v>0</c:v>
                </c:pt>
                <c:pt idx="677">
                  <c:v>0</c:v>
                </c:pt>
                <c:pt idx="678">
                  <c:v>0</c:v>
                </c:pt>
                <c:pt idx="679">
                  <c:v>0</c:v>
                </c:pt>
                <c:pt idx="680">
                  <c:v>0</c:v>
                </c:pt>
                <c:pt idx="681">
                  <c:v>0</c:v>
                </c:pt>
                <c:pt idx="682">
                  <c:v>0</c:v>
                </c:pt>
                <c:pt idx="683">
                  <c:v>0</c:v>
                </c:pt>
                <c:pt idx="684">
                  <c:v>0</c:v>
                </c:pt>
                <c:pt idx="685">
                  <c:v>0</c:v>
                </c:pt>
                <c:pt idx="686">
                  <c:v>0</c:v>
                </c:pt>
                <c:pt idx="687">
                  <c:v>0</c:v>
                </c:pt>
                <c:pt idx="688">
                  <c:v>0</c:v>
                </c:pt>
                <c:pt idx="689">
                  <c:v>0</c:v>
                </c:pt>
                <c:pt idx="690">
                  <c:v>0</c:v>
                </c:pt>
                <c:pt idx="691">
                  <c:v>0</c:v>
                </c:pt>
                <c:pt idx="692">
                  <c:v>0</c:v>
                </c:pt>
                <c:pt idx="693">
                  <c:v>0</c:v>
                </c:pt>
                <c:pt idx="694">
                  <c:v>0</c:v>
                </c:pt>
                <c:pt idx="695">
                  <c:v>0</c:v>
                </c:pt>
                <c:pt idx="696">
                  <c:v>0</c:v>
                </c:pt>
                <c:pt idx="697">
                  <c:v>0</c:v>
                </c:pt>
                <c:pt idx="698">
                  <c:v>0</c:v>
                </c:pt>
                <c:pt idx="699">
                  <c:v>0</c:v>
                </c:pt>
                <c:pt idx="700">
                  <c:v>0</c:v>
                </c:pt>
                <c:pt idx="701">
                  <c:v>0</c:v>
                </c:pt>
                <c:pt idx="702">
                  <c:v>0</c:v>
                </c:pt>
                <c:pt idx="703">
                  <c:v>0</c:v>
                </c:pt>
                <c:pt idx="704">
                  <c:v>0</c:v>
                </c:pt>
                <c:pt idx="705">
                  <c:v>0</c:v>
                </c:pt>
                <c:pt idx="706">
                  <c:v>0</c:v>
                </c:pt>
                <c:pt idx="707">
                  <c:v>0</c:v>
                </c:pt>
                <c:pt idx="708">
                  <c:v>0</c:v>
                </c:pt>
                <c:pt idx="709">
                  <c:v>0</c:v>
                </c:pt>
                <c:pt idx="710">
                  <c:v>0</c:v>
                </c:pt>
                <c:pt idx="711">
                  <c:v>0</c:v>
                </c:pt>
                <c:pt idx="712">
                  <c:v>0</c:v>
                </c:pt>
                <c:pt idx="713">
                  <c:v>0</c:v>
                </c:pt>
                <c:pt idx="714">
                  <c:v>0</c:v>
                </c:pt>
                <c:pt idx="715">
                  <c:v>0</c:v>
                </c:pt>
                <c:pt idx="716">
                  <c:v>0</c:v>
                </c:pt>
                <c:pt idx="717">
                  <c:v>0</c:v>
                </c:pt>
                <c:pt idx="718">
                  <c:v>0</c:v>
                </c:pt>
                <c:pt idx="719">
                  <c:v>0</c:v>
                </c:pt>
                <c:pt idx="720">
                  <c:v>0</c:v>
                </c:pt>
                <c:pt idx="721">
                  <c:v>0</c:v>
                </c:pt>
                <c:pt idx="722">
                  <c:v>0</c:v>
                </c:pt>
                <c:pt idx="723">
                  <c:v>0</c:v>
                </c:pt>
                <c:pt idx="724">
                  <c:v>0</c:v>
                </c:pt>
                <c:pt idx="725">
                  <c:v>0</c:v>
                </c:pt>
                <c:pt idx="726">
                  <c:v>0</c:v>
                </c:pt>
                <c:pt idx="727">
                  <c:v>0</c:v>
                </c:pt>
                <c:pt idx="728">
                  <c:v>0</c:v>
                </c:pt>
                <c:pt idx="729">
                  <c:v>0</c:v>
                </c:pt>
                <c:pt idx="730">
                  <c:v>0</c:v>
                </c:pt>
                <c:pt idx="731">
                  <c:v>0</c:v>
                </c:pt>
                <c:pt idx="732">
                  <c:v>0</c:v>
                </c:pt>
                <c:pt idx="733">
                  <c:v>0</c:v>
                </c:pt>
                <c:pt idx="734">
                  <c:v>0</c:v>
                </c:pt>
                <c:pt idx="735">
                  <c:v>0</c:v>
                </c:pt>
                <c:pt idx="736">
                  <c:v>0</c:v>
                </c:pt>
                <c:pt idx="737">
                  <c:v>0</c:v>
                </c:pt>
                <c:pt idx="738">
                  <c:v>0</c:v>
                </c:pt>
                <c:pt idx="739">
                  <c:v>0</c:v>
                </c:pt>
                <c:pt idx="740">
                  <c:v>0</c:v>
                </c:pt>
                <c:pt idx="741">
                  <c:v>0</c:v>
                </c:pt>
                <c:pt idx="742">
                  <c:v>0</c:v>
                </c:pt>
                <c:pt idx="743">
                  <c:v>0</c:v>
                </c:pt>
                <c:pt idx="744">
                  <c:v>0</c:v>
                </c:pt>
                <c:pt idx="745">
                  <c:v>0</c:v>
                </c:pt>
                <c:pt idx="746">
                  <c:v>0</c:v>
                </c:pt>
                <c:pt idx="747">
                  <c:v>0</c:v>
                </c:pt>
                <c:pt idx="748">
                  <c:v>0</c:v>
                </c:pt>
                <c:pt idx="749">
                  <c:v>0</c:v>
                </c:pt>
                <c:pt idx="750">
                  <c:v>0</c:v>
                </c:pt>
                <c:pt idx="751">
                  <c:v>0</c:v>
                </c:pt>
                <c:pt idx="752">
                  <c:v>0</c:v>
                </c:pt>
                <c:pt idx="753">
                  <c:v>0</c:v>
                </c:pt>
                <c:pt idx="754">
                  <c:v>0</c:v>
                </c:pt>
                <c:pt idx="755">
                  <c:v>0</c:v>
                </c:pt>
                <c:pt idx="756">
                  <c:v>0</c:v>
                </c:pt>
                <c:pt idx="757">
                  <c:v>0</c:v>
                </c:pt>
                <c:pt idx="758">
                  <c:v>0</c:v>
                </c:pt>
                <c:pt idx="759">
                  <c:v>0</c:v>
                </c:pt>
                <c:pt idx="760">
                  <c:v>0</c:v>
                </c:pt>
                <c:pt idx="761">
                  <c:v>0</c:v>
                </c:pt>
                <c:pt idx="762">
                  <c:v>0</c:v>
                </c:pt>
                <c:pt idx="763">
                  <c:v>0</c:v>
                </c:pt>
                <c:pt idx="764">
                  <c:v>0</c:v>
                </c:pt>
                <c:pt idx="765">
                  <c:v>0</c:v>
                </c:pt>
                <c:pt idx="766">
                  <c:v>0</c:v>
                </c:pt>
                <c:pt idx="767">
                  <c:v>0</c:v>
                </c:pt>
                <c:pt idx="768">
                  <c:v>0</c:v>
                </c:pt>
                <c:pt idx="769">
                  <c:v>0</c:v>
                </c:pt>
                <c:pt idx="770">
                  <c:v>0</c:v>
                </c:pt>
                <c:pt idx="771">
                  <c:v>0</c:v>
                </c:pt>
                <c:pt idx="772">
                  <c:v>0</c:v>
                </c:pt>
                <c:pt idx="773">
                  <c:v>0</c:v>
                </c:pt>
                <c:pt idx="774">
                  <c:v>0</c:v>
                </c:pt>
                <c:pt idx="775">
                  <c:v>0</c:v>
                </c:pt>
                <c:pt idx="776">
                  <c:v>0</c:v>
                </c:pt>
                <c:pt idx="777">
                  <c:v>0</c:v>
                </c:pt>
                <c:pt idx="778">
                  <c:v>0</c:v>
                </c:pt>
                <c:pt idx="779">
                  <c:v>0</c:v>
                </c:pt>
                <c:pt idx="780">
                  <c:v>0</c:v>
                </c:pt>
                <c:pt idx="781">
                  <c:v>0</c:v>
                </c:pt>
                <c:pt idx="782">
                  <c:v>0</c:v>
                </c:pt>
                <c:pt idx="783">
                  <c:v>0</c:v>
                </c:pt>
                <c:pt idx="784">
                  <c:v>0</c:v>
                </c:pt>
                <c:pt idx="785">
                  <c:v>0</c:v>
                </c:pt>
                <c:pt idx="786">
                  <c:v>0</c:v>
                </c:pt>
                <c:pt idx="787">
                  <c:v>0</c:v>
                </c:pt>
                <c:pt idx="788">
                  <c:v>0</c:v>
                </c:pt>
                <c:pt idx="789">
                  <c:v>0</c:v>
                </c:pt>
                <c:pt idx="790">
                  <c:v>0</c:v>
                </c:pt>
                <c:pt idx="791">
                  <c:v>0</c:v>
                </c:pt>
                <c:pt idx="792">
                  <c:v>0</c:v>
                </c:pt>
                <c:pt idx="793">
                  <c:v>0</c:v>
                </c:pt>
                <c:pt idx="794">
                  <c:v>0</c:v>
                </c:pt>
                <c:pt idx="795">
                  <c:v>0</c:v>
                </c:pt>
                <c:pt idx="796">
                  <c:v>0</c:v>
                </c:pt>
                <c:pt idx="797">
                  <c:v>0</c:v>
                </c:pt>
                <c:pt idx="798">
                  <c:v>0</c:v>
                </c:pt>
                <c:pt idx="799">
                  <c:v>0</c:v>
                </c:pt>
                <c:pt idx="800">
                  <c:v>0</c:v>
                </c:pt>
                <c:pt idx="801">
                  <c:v>0</c:v>
                </c:pt>
                <c:pt idx="802">
                  <c:v>0</c:v>
                </c:pt>
                <c:pt idx="803">
                  <c:v>0</c:v>
                </c:pt>
                <c:pt idx="804">
                  <c:v>0</c:v>
                </c:pt>
                <c:pt idx="805">
                  <c:v>0</c:v>
                </c:pt>
                <c:pt idx="806">
                  <c:v>0</c:v>
                </c:pt>
                <c:pt idx="807">
                  <c:v>0</c:v>
                </c:pt>
                <c:pt idx="808">
                  <c:v>0</c:v>
                </c:pt>
                <c:pt idx="809">
                  <c:v>0</c:v>
                </c:pt>
                <c:pt idx="810">
                  <c:v>0</c:v>
                </c:pt>
                <c:pt idx="811">
                  <c:v>0</c:v>
                </c:pt>
                <c:pt idx="812">
                  <c:v>0</c:v>
                </c:pt>
                <c:pt idx="813">
                  <c:v>0</c:v>
                </c:pt>
                <c:pt idx="814">
                  <c:v>0</c:v>
                </c:pt>
                <c:pt idx="815">
                  <c:v>0</c:v>
                </c:pt>
                <c:pt idx="816">
                  <c:v>0</c:v>
                </c:pt>
                <c:pt idx="817">
                  <c:v>0</c:v>
                </c:pt>
                <c:pt idx="818">
                  <c:v>0</c:v>
                </c:pt>
                <c:pt idx="819">
                  <c:v>0</c:v>
                </c:pt>
                <c:pt idx="820">
                  <c:v>0</c:v>
                </c:pt>
                <c:pt idx="821">
                  <c:v>0</c:v>
                </c:pt>
                <c:pt idx="822">
                  <c:v>0</c:v>
                </c:pt>
                <c:pt idx="823">
                  <c:v>0</c:v>
                </c:pt>
                <c:pt idx="824">
                  <c:v>0</c:v>
                </c:pt>
                <c:pt idx="825">
                  <c:v>0</c:v>
                </c:pt>
                <c:pt idx="826">
                  <c:v>0</c:v>
                </c:pt>
                <c:pt idx="827">
                  <c:v>0</c:v>
                </c:pt>
                <c:pt idx="828">
                  <c:v>0</c:v>
                </c:pt>
                <c:pt idx="829">
                  <c:v>0</c:v>
                </c:pt>
                <c:pt idx="830">
                  <c:v>0</c:v>
                </c:pt>
                <c:pt idx="831">
                  <c:v>0</c:v>
                </c:pt>
                <c:pt idx="832">
                  <c:v>0</c:v>
                </c:pt>
                <c:pt idx="833">
                  <c:v>0</c:v>
                </c:pt>
                <c:pt idx="834">
                  <c:v>0</c:v>
                </c:pt>
                <c:pt idx="835">
                  <c:v>0</c:v>
                </c:pt>
                <c:pt idx="836">
                  <c:v>0</c:v>
                </c:pt>
                <c:pt idx="837">
                  <c:v>0</c:v>
                </c:pt>
                <c:pt idx="838">
                  <c:v>0</c:v>
                </c:pt>
                <c:pt idx="839">
                  <c:v>0</c:v>
                </c:pt>
                <c:pt idx="840">
                  <c:v>0</c:v>
                </c:pt>
                <c:pt idx="841">
                  <c:v>0</c:v>
                </c:pt>
                <c:pt idx="842">
                  <c:v>0</c:v>
                </c:pt>
                <c:pt idx="843">
                  <c:v>0</c:v>
                </c:pt>
                <c:pt idx="844">
                  <c:v>0</c:v>
                </c:pt>
                <c:pt idx="845">
                  <c:v>0</c:v>
                </c:pt>
                <c:pt idx="846">
                  <c:v>0</c:v>
                </c:pt>
                <c:pt idx="847">
                  <c:v>0</c:v>
                </c:pt>
                <c:pt idx="848">
                  <c:v>0</c:v>
                </c:pt>
                <c:pt idx="849">
                  <c:v>0</c:v>
                </c:pt>
                <c:pt idx="850">
                  <c:v>0</c:v>
                </c:pt>
                <c:pt idx="851">
                  <c:v>0</c:v>
                </c:pt>
                <c:pt idx="852">
                  <c:v>0</c:v>
                </c:pt>
                <c:pt idx="853">
                  <c:v>0</c:v>
                </c:pt>
                <c:pt idx="854">
                  <c:v>0</c:v>
                </c:pt>
                <c:pt idx="855">
                  <c:v>0</c:v>
                </c:pt>
                <c:pt idx="856">
                  <c:v>0</c:v>
                </c:pt>
                <c:pt idx="857">
                  <c:v>0</c:v>
                </c:pt>
                <c:pt idx="858">
                  <c:v>0</c:v>
                </c:pt>
                <c:pt idx="859">
                  <c:v>0</c:v>
                </c:pt>
                <c:pt idx="860">
                  <c:v>0</c:v>
                </c:pt>
                <c:pt idx="861">
                  <c:v>0</c:v>
                </c:pt>
                <c:pt idx="862">
                  <c:v>0</c:v>
                </c:pt>
                <c:pt idx="863">
                  <c:v>0</c:v>
                </c:pt>
                <c:pt idx="864">
                  <c:v>0</c:v>
                </c:pt>
                <c:pt idx="865">
                  <c:v>0</c:v>
                </c:pt>
                <c:pt idx="866">
                  <c:v>0</c:v>
                </c:pt>
                <c:pt idx="867">
                  <c:v>0</c:v>
                </c:pt>
                <c:pt idx="868">
                  <c:v>0</c:v>
                </c:pt>
                <c:pt idx="869">
                  <c:v>0</c:v>
                </c:pt>
                <c:pt idx="870">
                  <c:v>0</c:v>
                </c:pt>
                <c:pt idx="871">
                  <c:v>0</c:v>
                </c:pt>
                <c:pt idx="872">
                  <c:v>0</c:v>
                </c:pt>
                <c:pt idx="873">
                  <c:v>0</c:v>
                </c:pt>
                <c:pt idx="874">
                  <c:v>0</c:v>
                </c:pt>
                <c:pt idx="875">
                  <c:v>0</c:v>
                </c:pt>
                <c:pt idx="876">
                  <c:v>0</c:v>
                </c:pt>
                <c:pt idx="877">
                  <c:v>0</c:v>
                </c:pt>
                <c:pt idx="878">
                  <c:v>0</c:v>
                </c:pt>
                <c:pt idx="879">
                  <c:v>0</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c:v>
                </c:pt>
                <c:pt idx="921">
                  <c:v>0</c:v>
                </c:pt>
                <c:pt idx="922">
                  <c:v>0</c:v>
                </c:pt>
                <c:pt idx="923">
                  <c:v>0</c:v>
                </c:pt>
                <c:pt idx="924">
                  <c:v>0</c:v>
                </c:pt>
                <c:pt idx="925">
                  <c:v>0</c:v>
                </c:pt>
                <c:pt idx="926">
                  <c:v>0</c:v>
                </c:pt>
                <c:pt idx="927">
                  <c:v>0</c:v>
                </c:pt>
                <c:pt idx="928">
                  <c:v>0</c:v>
                </c:pt>
                <c:pt idx="929">
                  <c:v>0</c:v>
                </c:pt>
                <c:pt idx="930">
                  <c:v>0</c:v>
                </c:pt>
                <c:pt idx="931">
                  <c:v>0</c:v>
                </c:pt>
                <c:pt idx="932">
                  <c:v>0</c:v>
                </c:pt>
                <c:pt idx="933">
                  <c:v>0</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0</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c:v>
                </c:pt>
                <c:pt idx="1013">
                  <c:v>0</c:v>
                </c:pt>
                <c:pt idx="1014">
                  <c:v>0</c:v>
                </c:pt>
                <c:pt idx="1015">
                  <c:v>0</c:v>
                </c:pt>
                <c:pt idx="1016">
                  <c:v>0</c:v>
                </c:pt>
                <c:pt idx="1017">
                  <c:v>0</c:v>
                </c:pt>
                <c:pt idx="1018">
                  <c:v>0</c:v>
                </c:pt>
                <c:pt idx="1019">
                  <c:v>0</c:v>
                </c:pt>
                <c:pt idx="1020">
                  <c:v>0</c:v>
                </c:pt>
                <c:pt idx="1021">
                  <c:v>0</c:v>
                </c:pt>
                <c:pt idx="1022">
                  <c:v>0</c:v>
                </c:pt>
                <c:pt idx="1023">
                  <c:v>0</c:v>
                </c:pt>
                <c:pt idx="1024">
                  <c:v>0</c:v>
                </c:pt>
                <c:pt idx="1025">
                  <c:v>0</c:v>
                </c:pt>
                <c:pt idx="1026">
                  <c:v>0</c:v>
                </c:pt>
                <c:pt idx="1027">
                  <c:v>0</c:v>
                </c:pt>
                <c:pt idx="1028">
                  <c:v>0</c:v>
                </c:pt>
                <c:pt idx="1029">
                  <c:v>0</c:v>
                </c:pt>
                <c:pt idx="1030">
                  <c:v>0</c:v>
                </c:pt>
                <c:pt idx="1031">
                  <c:v>0</c:v>
                </c:pt>
                <c:pt idx="1032">
                  <c:v>0</c:v>
                </c:pt>
                <c:pt idx="1033">
                  <c:v>0</c:v>
                </c:pt>
                <c:pt idx="1034">
                  <c:v>0</c:v>
                </c:pt>
                <c:pt idx="1035">
                  <c:v>0</c:v>
                </c:pt>
                <c:pt idx="1036">
                  <c:v>0</c:v>
                </c:pt>
                <c:pt idx="1037">
                  <c:v>0</c:v>
                </c:pt>
                <c:pt idx="1038">
                  <c:v>0</c:v>
                </c:pt>
                <c:pt idx="1039">
                  <c:v>0</c:v>
                </c:pt>
                <c:pt idx="1040">
                  <c:v>0</c:v>
                </c:pt>
                <c:pt idx="1041">
                  <c:v>0</c:v>
                </c:pt>
                <c:pt idx="1042">
                  <c:v>0</c:v>
                </c:pt>
                <c:pt idx="1043">
                  <c:v>0</c:v>
                </c:pt>
                <c:pt idx="1044">
                  <c:v>0</c:v>
                </c:pt>
                <c:pt idx="1045">
                  <c:v>0</c:v>
                </c:pt>
                <c:pt idx="1046">
                  <c:v>0</c:v>
                </c:pt>
                <c:pt idx="1047">
                  <c:v>0</c:v>
                </c:pt>
                <c:pt idx="1048">
                  <c:v>0</c:v>
                </c:pt>
                <c:pt idx="1049">
                  <c:v>0</c:v>
                </c:pt>
                <c:pt idx="1050">
                  <c:v>0</c:v>
                </c:pt>
                <c:pt idx="1051">
                  <c:v>0</c:v>
                </c:pt>
                <c:pt idx="1052">
                  <c:v>0</c:v>
                </c:pt>
                <c:pt idx="1053">
                  <c:v>0</c:v>
                </c:pt>
                <c:pt idx="1054">
                  <c:v>0</c:v>
                </c:pt>
                <c:pt idx="1055">
                  <c:v>0</c:v>
                </c:pt>
                <c:pt idx="1056">
                  <c:v>0</c:v>
                </c:pt>
                <c:pt idx="1057">
                  <c:v>0</c:v>
                </c:pt>
                <c:pt idx="1058">
                  <c:v>0</c:v>
                </c:pt>
                <c:pt idx="1059">
                  <c:v>0</c:v>
                </c:pt>
                <c:pt idx="1060">
                  <c:v>0</c:v>
                </c:pt>
                <c:pt idx="1061">
                  <c:v>0</c:v>
                </c:pt>
                <c:pt idx="1062">
                  <c:v>0</c:v>
                </c:pt>
                <c:pt idx="1063">
                  <c:v>0</c:v>
                </c:pt>
                <c:pt idx="1064">
                  <c:v>0</c:v>
                </c:pt>
                <c:pt idx="1065">
                  <c:v>0</c:v>
                </c:pt>
                <c:pt idx="1066">
                  <c:v>0</c:v>
                </c:pt>
                <c:pt idx="1067">
                  <c:v>0</c:v>
                </c:pt>
                <c:pt idx="1068">
                  <c:v>0</c:v>
                </c:pt>
                <c:pt idx="1069">
                  <c:v>0</c:v>
                </c:pt>
                <c:pt idx="1070">
                  <c:v>0</c:v>
                </c:pt>
                <c:pt idx="1071">
                  <c:v>0</c:v>
                </c:pt>
                <c:pt idx="1072">
                  <c:v>0</c:v>
                </c:pt>
                <c:pt idx="1073">
                  <c:v>0</c:v>
                </c:pt>
                <c:pt idx="1074">
                  <c:v>0</c:v>
                </c:pt>
                <c:pt idx="1075">
                  <c:v>0</c:v>
                </c:pt>
                <c:pt idx="1076">
                  <c:v>0</c:v>
                </c:pt>
                <c:pt idx="1077">
                  <c:v>0</c:v>
                </c:pt>
                <c:pt idx="1078">
                  <c:v>0</c:v>
                </c:pt>
                <c:pt idx="1079">
                  <c:v>0</c:v>
                </c:pt>
                <c:pt idx="1080">
                  <c:v>0</c:v>
                </c:pt>
                <c:pt idx="1081">
                  <c:v>0</c:v>
                </c:pt>
                <c:pt idx="1082">
                  <c:v>0</c:v>
                </c:pt>
                <c:pt idx="1083">
                  <c:v>0</c:v>
                </c:pt>
                <c:pt idx="1084">
                  <c:v>0</c:v>
                </c:pt>
                <c:pt idx="1085">
                  <c:v>0</c:v>
                </c:pt>
                <c:pt idx="1086">
                  <c:v>0</c:v>
                </c:pt>
                <c:pt idx="1087">
                  <c:v>0</c:v>
                </c:pt>
                <c:pt idx="1088">
                  <c:v>0</c:v>
                </c:pt>
                <c:pt idx="1089">
                  <c:v>0</c:v>
                </c:pt>
                <c:pt idx="1090">
                  <c:v>0</c:v>
                </c:pt>
                <c:pt idx="1091">
                  <c:v>0</c:v>
                </c:pt>
                <c:pt idx="1092">
                  <c:v>0</c:v>
                </c:pt>
                <c:pt idx="1093">
                  <c:v>0</c:v>
                </c:pt>
                <c:pt idx="1094">
                  <c:v>0</c:v>
                </c:pt>
                <c:pt idx="1095">
                  <c:v>0</c:v>
                </c:pt>
                <c:pt idx="1096">
                  <c:v>0</c:v>
                </c:pt>
                <c:pt idx="1097">
                  <c:v>0</c:v>
                </c:pt>
                <c:pt idx="1098">
                  <c:v>0</c:v>
                </c:pt>
                <c:pt idx="1099">
                  <c:v>0</c:v>
                </c:pt>
                <c:pt idx="1100">
                  <c:v>0</c:v>
                </c:pt>
                <c:pt idx="1101">
                  <c:v>0</c:v>
                </c:pt>
                <c:pt idx="1102">
                  <c:v>0</c:v>
                </c:pt>
                <c:pt idx="1103">
                  <c:v>0</c:v>
                </c:pt>
                <c:pt idx="1104">
                  <c:v>0</c:v>
                </c:pt>
                <c:pt idx="1105">
                  <c:v>0</c:v>
                </c:pt>
                <c:pt idx="1106">
                  <c:v>0</c:v>
                </c:pt>
                <c:pt idx="1107">
                  <c:v>0</c:v>
                </c:pt>
                <c:pt idx="1108">
                  <c:v>0</c:v>
                </c:pt>
                <c:pt idx="1109">
                  <c:v>0</c:v>
                </c:pt>
                <c:pt idx="1110">
                  <c:v>0</c:v>
                </c:pt>
                <c:pt idx="1111">
                  <c:v>0</c:v>
                </c:pt>
                <c:pt idx="1112">
                  <c:v>0</c:v>
                </c:pt>
                <c:pt idx="1113">
                  <c:v>0</c:v>
                </c:pt>
                <c:pt idx="1114">
                  <c:v>0</c:v>
                </c:pt>
                <c:pt idx="1115">
                  <c:v>0</c:v>
                </c:pt>
                <c:pt idx="1116">
                  <c:v>0</c:v>
                </c:pt>
                <c:pt idx="1117">
                  <c:v>0</c:v>
                </c:pt>
                <c:pt idx="1118">
                  <c:v>0</c:v>
                </c:pt>
                <c:pt idx="1119">
                  <c:v>0</c:v>
                </c:pt>
                <c:pt idx="1120">
                  <c:v>0</c:v>
                </c:pt>
                <c:pt idx="1121">
                  <c:v>0</c:v>
                </c:pt>
                <c:pt idx="1122">
                  <c:v>0</c:v>
                </c:pt>
                <c:pt idx="1123">
                  <c:v>0</c:v>
                </c:pt>
                <c:pt idx="1124">
                  <c:v>0</c:v>
                </c:pt>
                <c:pt idx="1125">
                  <c:v>0</c:v>
                </c:pt>
                <c:pt idx="1126">
                  <c:v>0</c:v>
                </c:pt>
                <c:pt idx="1127">
                  <c:v>0</c:v>
                </c:pt>
                <c:pt idx="1128">
                  <c:v>0</c:v>
                </c:pt>
                <c:pt idx="1129">
                  <c:v>0</c:v>
                </c:pt>
                <c:pt idx="1130">
                  <c:v>0</c:v>
                </c:pt>
                <c:pt idx="1131">
                  <c:v>0</c:v>
                </c:pt>
                <c:pt idx="1132">
                  <c:v>0</c:v>
                </c:pt>
                <c:pt idx="1133">
                  <c:v>0</c:v>
                </c:pt>
                <c:pt idx="1134">
                  <c:v>0</c:v>
                </c:pt>
                <c:pt idx="1135">
                  <c:v>0</c:v>
                </c:pt>
                <c:pt idx="1136">
                  <c:v>0</c:v>
                </c:pt>
                <c:pt idx="1137">
                  <c:v>0</c:v>
                </c:pt>
                <c:pt idx="1138">
                  <c:v>0</c:v>
                </c:pt>
                <c:pt idx="1139">
                  <c:v>0</c:v>
                </c:pt>
                <c:pt idx="1140">
                  <c:v>0</c:v>
                </c:pt>
                <c:pt idx="1141">
                  <c:v>0</c:v>
                </c:pt>
                <c:pt idx="1142">
                  <c:v>0</c:v>
                </c:pt>
                <c:pt idx="1143">
                  <c:v>0</c:v>
                </c:pt>
                <c:pt idx="1144">
                  <c:v>0</c:v>
                </c:pt>
                <c:pt idx="1145">
                  <c:v>0</c:v>
                </c:pt>
                <c:pt idx="1146">
                  <c:v>0</c:v>
                </c:pt>
                <c:pt idx="1147">
                  <c:v>0</c:v>
                </c:pt>
                <c:pt idx="1148">
                  <c:v>0</c:v>
                </c:pt>
                <c:pt idx="1149">
                  <c:v>0</c:v>
                </c:pt>
                <c:pt idx="1150">
                  <c:v>0</c:v>
                </c:pt>
                <c:pt idx="1151">
                  <c:v>0</c:v>
                </c:pt>
                <c:pt idx="1152">
                  <c:v>0</c:v>
                </c:pt>
                <c:pt idx="1153">
                  <c:v>0</c:v>
                </c:pt>
                <c:pt idx="1154">
                  <c:v>0</c:v>
                </c:pt>
                <c:pt idx="1155">
                  <c:v>0</c:v>
                </c:pt>
                <c:pt idx="1156">
                  <c:v>0</c:v>
                </c:pt>
                <c:pt idx="1157">
                  <c:v>0</c:v>
                </c:pt>
                <c:pt idx="1158">
                  <c:v>0</c:v>
                </c:pt>
                <c:pt idx="1159">
                  <c:v>0</c:v>
                </c:pt>
                <c:pt idx="1160">
                  <c:v>0</c:v>
                </c:pt>
                <c:pt idx="1161">
                  <c:v>0</c:v>
                </c:pt>
                <c:pt idx="1162">
                  <c:v>0</c:v>
                </c:pt>
                <c:pt idx="1163">
                  <c:v>0</c:v>
                </c:pt>
                <c:pt idx="1164">
                  <c:v>0</c:v>
                </c:pt>
                <c:pt idx="1165">
                  <c:v>0</c:v>
                </c:pt>
                <c:pt idx="1166">
                  <c:v>0</c:v>
                </c:pt>
                <c:pt idx="1167">
                  <c:v>0</c:v>
                </c:pt>
                <c:pt idx="1168">
                  <c:v>0</c:v>
                </c:pt>
                <c:pt idx="1169">
                  <c:v>0</c:v>
                </c:pt>
                <c:pt idx="1170">
                  <c:v>0</c:v>
                </c:pt>
                <c:pt idx="1171">
                  <c:v>0</c:v>
                </c:pt>
                <c:pt idx="1172">
                  <c:v>0</c:v>
                </c:pt>
                <c:pt idx="1173">
                  <c:v>0</c:v>
                </c:pt>
                <c:pt idx="1174">
                  <c:v>0</c:v>
                </c:pt>
                <c:pt idx="1175">
                  <c:v>0</c:v>
                </c:pt>
                <c:pt idx="1176">
                  <c:v>0</c:v>
                </c:pt>
                <c:pt idx="1177">
                  <c:v>0</c:v>
                </c:pt>
                <c:pt idx="1178">
                  <c:v>0</c:v>
                </c:pt>
                <c:pt idx="1179">
                  <c:v>0</c:v>
                </c:pt>
                <c:pt idx="1180">
                  <c:v>0</c:v>
                </c:pt>
                <c:pt idx="1181">
                  <c:v>0</c:v>
                </c:pt>
                <c:pt idx="1182">
                  <c:v>0</c:v>
                </c:pt>
                <c:pt idx="1183">
                  <c:v>0</c:v>
                </c:pt>
                <c:pt idx="1184">
                  <c:v>0</c:v>
                </c:pt>
                <c:pt idx="1185">
                  <c:v>0</c:v>
                </c:pt>
                <c:pt idx="1186">
                  <c:v>0</c:v>
                </c:pt>
                <c:pt idx="1187">
                  <c:v>0</c:v>
                </c:pt>
                <c:pt idx="1188">
                  <c:v>0</c:v>
                </c:pt>
                <c:pt idx="1189">
                  <c:v>0</c:v>
                </c:pt>
                <c:pt idx="1190">
                  <c:v>0</c:v>
                </c:pt>
                <c:pt idx="1191">
                  <c:v>0</c:v>
                </c:pt>
                <c:pt idx="1192">
                  <c:v>0</c:v>
                </c:pt>
                <c:pt idx="1193">
                  <c:v>0</c:v>
                </c:pt>
                <c:pt idx="1194">
                  <c:v>0</c:v>
                </c:pt>
                <c:pt idx="1195">
                  <c:v>0</c:v>
                </c:pt>
                <c:pt idx="1196">
                  <c:v>0</c:v>
                </c:pt>
                <c:pt idx="1197">
                  <c:v>0</c:v>
                </c:pt>
                <c:pt idx="1198">
                  <c:v>0</c:v>
                </c:pt>
                <c:pt idx="1199">
                  <c:v>0</c:v>
                </c:pt>
                <c:pt idx="1200">
                  <c:v>0</c:v>
                </c:pt>
                <c:pt idx="1201">
                  <c:v>0</c:v>
                </c:pt>
                <c:pt idx="1202">
                  <c:v>0</c:v>
                </c:pt>
                <c:pt idx="1203">
                  <c:v>0</c:v>
                </c:pt>
                <c:pt idx="1204">
                  <c:v>0</c:v>
                </c:pt>
                <c:pt idx="1205">
                  <c:v>0</c:v>
                </c:pt>
                <c:pt idx="1206">
                  <c:v>0</c:v>
                </c:pt>
                <c:pt idx="1207">
                  <c:v>0</c:v>
                </c:pt>
                <c:pt idx="1208">
                  <c:v>0</c:v>
                </c:pt>
                <c:pt idx="1209">
                  <c:v>0</c:v>
                </c:pt>
                <c:pt idx="1210">
                  <c:v>0</c:v>
                </c:pt>
                <c:pt idx="1211">
                  <c:v>0</c:v>
                </c:pt>
                <c:pt idx="1212">
                  <c:v>0</c:v>
                </c:pt>
                <c:pt idx="1213">
                  <c:v>0</c:v>
                </c:pt>
                <c:pt idx="1214">
                  <c:v>0</c:v>
                </c:pt>
                <c:pt idx="1215">
                  <c:v>0</c:v>
                </c:pt>
                <c:pt idx="1216">
                  <c:v>0</c:v>
                </c:pt>
                <c:pt idx="1217">
                  <c:v>0</c:v>
                </c:pt>
                <c:pt idx="1218">
                  <c:v>0</c:v>
                </c:pt>
                <c:pt idx="1219">
                  <c:v>0</c:v>
                </c:pt>
                <c:pt idx="1220">
                  <c:v>0</c:v>
                </c:pt>
                <c:pt idx="1221">
                  <c:v>0</c:v>
                </c:pt>
                <c:pt idx="1222">
                  <c:v>0</c:v>
                </c:pt>
                <c:pt idx="1223">
                  <c:v>0</c:v>
                </c:pt>
                <c:pt idx="1224">
                  <c:v>0</c:v>
                </c:pt>
                <c:pt idx="1225">
                  <c:v>0</c:v>
                </c:pt>
                <c:pt idx="1226">
                  <c:v>0</c:v>
                </c:pt>
                <c:pt idx="1227">
                  <c:v>0</c:v>
                </c:pt>
                <c:pt idx="1228">
                  <c:v>0</c:v>
                </c:pt>
                <c:pt idx="1229">
                  <c:v>0</c:v>
                </c:pt>
                <c:pt idx="1230">
                  <c:v>0</c:v>
                </c:pt>
                <c:pt idx="1231">
                  <c:v>0</c:v>
                </c:pt>
                <c:pt idx="1232">
                  <c:v>0</c:v>
                </c:pt>
                <c:pt idx="1233">
                  <c:v>0</c:v>
                </c:pt>
                <c:pt idx="1234">
                  <c:v>0</c:v>
                </c:pt>
                <c:pt idx="1235">
                  <c:v>0</c:v>
                </c:pt>
                <c:pt idx="1236">
                  <c:v>0</c:v>
                </c:pt>
                <c:pt idx="1237">
                  <c:v>0</c:v>
                </c:pt>
                <c:pt idx="1238">
                  <c:v>0</c:v>
                </c:pt>
                <c:pt idx="1239">
                  <c:v>0</c:v>
                </c:pt>
                <c:pt idx="1240">
                  <c:v>0</c:v>
                </c:pt>
                <c:pt idx="1241">
                  <c:v>0</c:v>
                </c:pt>
                <c:pt idx="1242">
                  <c:v>0</c:v>
                </c:pt>
                <c:pt idx="1243">
                  <c:v>0</c:v>
                </c:pt>
                <c:pt idx="1244">
                  <c:v>0</c:v>
                </c:pt>
                <c:pt idx="1245">
                  <c:v>0</c:v>
                </c:pt>
                <c:pt idx="1246">
                  <c:v>0</c:v>
                </c:pt>
                <c:pt idx="1247">
                  <c:v>0</c:v>
                </c:pt>
                <c:pt idx="1248">
                  <c:v>0</c:v>
                </c:pt>
                <c:pt idx="1249">
                  <c:v>0</c:v>
                </c:pt>
                <c:pt idx="1250">
                  <c:v>0</c:v>
                </c:pt>
                <c:pt idx="1251">
                  <c:v>0</c:v>
                </c:pt>
                <c:pt idx="1252">
                  <c:v>0</c:v>
                </c:pt>
                <c:pt idx="1253">
                  <c:v>0</c:v>
                </c:pt>
                <c:pt idx="1254">
                  <c:v>0</c:v>
                </c:pt>
                <c:pt idx="1255">
                  <c:v>0</c:v>
                </c:pt>
                <c:pt idx="1256">
                  <c:v>0</c:v>
                </c:pt>
                <c:pt idx="1257">
                  <c:v>0</c:v>
                </c:pt>
                <c:pt idx="1258">
                  <c:v>0</c:v>
                </c:pt>
                <c:pt idx="1259">
                  <c:v>0</c:v>
                </c:pt>
                <c:pt idx="1260">
                  <c:v>0</c:v>
                </c:pt>
                <c:pt idx="1261">
                  <c:v>0</c:v>
                </c:pt>
                <c:pt idx="1262">
                  <c:v>0</c:v>
                </c:pt>
                <c:pt idx="1263">
                  <c:v>0</c:v>
                </c:pt>
                <c:pt idx="1264">
                  <c:v>0</c:v>
                </c:pt>
                <c:pt idx="1265">
                  <c:v>0</c:v>
                </c:pt>
                <c:pt idx="1266">
                  <c:v>0</c:v>
                </c:pt>
                <c:pt idx="1267">
                  <c:v>0</c:v>
                </c:pt>
                <c:pt idx="1268">
                  <c:v>0</c:v>
                </c:pt>
                <c:pt idx="1269">
                  <c:v>0</c:v>
                </c:pt>
                <c:pt idx="1270">
                  <c:v>0</c:v>
                </c:pt>
                <c:pt idx="1271">
                  <c:v>0</c:v>
                </c:pt>
                <c:pt idx="1272">
                  <c:v>0</c:v>
                </c:pt>
                <c:pt idx="1273">
                  <c:v>0</c:v>
                </c:pt>
                <c:pt idx="1274">
                  <c:v>0</c:v>
                </c:pt>
                <c:pt idx="1275">
                  <c:v>0</c:v>
                </c:pt>
                <c:pt idx="1276">
                  <c:v>0</c:v>
                </c:pt>
                <c:pt idx="1277">
                  <c:v>0</c:v>
                </c:pt>
                <c:pt idx="1278">
                  <c:v>0</c:v>
                </c:pt>
                <c:pt idx="1279">
                  <c:v>0</c:v>
                </c:pt>
                <c:pt idx="1280">
                  <c:v>0</c:v>
                </c:pt>
                <c:pt idx="1281">
                  <c:v>0</c:v>
                </c:pt>
                <c:pt idx="1282">
                  <c:v>0</c:v>
                </c:pt>
                <c:pt idx="1283">
                  <c:v>0</c:v>
                </c:pt>
                <c:pt idx="1284">
                  <c:v>0</c:v>
                </c:pt>
                <c:pt idx="1285">
                  <c:v>0</c:v>
                </c:pt>
                <c:pt idx="1286">
                  <c:v>0</c:v>
                </c:pt>
                <c:pt idx="1287">
                  <c:v>0</c:v>
                </c:pt>
                <c:pt idx="1288">
                  <c:v>0</c:v>
                </c:pt>
                <c:pt idx="1289">
                  <c:v>0</c:v>
                </c:pt>
                <c:pt idx="1290">
                  <c:v>0</c:v>
                </c:pt>
                <c:pt idx="1291">
                  <c:v>0</c:v>
                </c:pt>
                <c:pt idx="1292">
                  <c:v>0</c:v>
                </c:pt>
                <c:pt idx="1293">
                  <c:v>0</c:v>
                </c:pt>
                <c:pt idx="1294">
                  <c:v>0</c:v>
                </c:pt>
                <c:pt idx="1295">
                  <c:v>0</c:v>
                </c:pt>
                <c:pt idx="1296">
                  <c:v>0</c:v>
                </c:pt>
                <c:pt idx="1297">
                  <c:v>0</c:v>
                </c:pt>
                <c:pt idx="1298">
                  <c:v>0</c:v>
                </c:pt>
                <c:pt idx="1299">
                  <c:v>0</c:v>
                </c:pt>
                <c:pt idx="1300">
                  <c:v>0</c:v>
                </c:pt>
                <c:pt idx="1301">
                  <c:v>0</c:v>
                </c:pt>
                <c:pt idx="1302">
                  <c:v>0</c:v>
                </c:pt>
                <c:pt idx="1303">
                  <c:v>0</c:v>
                </c:pt>
                <c:pt idx="1304">
                  <c:v>0</c:v>
                </c:pt>
                <c:pt idx="1305">
                  <c:v>0</c:v>
                </c:pt>
                <c:pt idx="1306">
                  <c:v>0</c:v>
                </c:pt>
                <c:pt idx="1307">
                  <c:v>0</c:v>
                </c:pt>
                <c:pt idx="1308">
                  <c:v>0</c:v>
                </c:pt>
                <c:pt idx="1309">
                  <c:v>0</c:v>
                </c:pt>
                <c:pt idx="1310">
                  <c:v>0</c:v>
                </c:pt>
                <c:pt idx="1311">
                  <c:v>0</c:v>
                </c:pt>
                <c:pt idx="1312">
                  <c:v>0</c:v>
                </c:pt>
                <c:pt idx="1313">
                  <c:v>0</c:v>
                </c:pt>
                <c:pt idx="1314">
                  <c:v>0</c:v>
                </c:pt>
                <c:pt idx="1315">
                  <c:v>0</c:v>
                </c:pt>
                <c:pt idx="1316">
                  <c:v>0</c:v>
                </c:pt>
                <c:pt idx="1317">
                  <c:v>0</c:v>
                </c:pt>
                <c:pt idx="1318">
                  <c:v>0</c:v>
                </c:pt>
                <c:pt idx="1319">
                  <c:v>0</c:v>
                </c:pt>
                <c:pt idx="1320">
                  <c:v>0</c:v>
                </c:pt>
                <c:pt idx="1321">
                  <c:v>0</c:v>
                </c:pt>
                <c:pt idx="1322">
                  <c:v>0</c:v>
                </c:pt>
                <c:pt idx="1323">
                  <c:v>0</c:v>
                </c:pt>
                <c:pt idx="1324">
                  <c:v>0</c:v>
                </c:pt>
                <c:pt idx="1325">
                  <c:v>0</c:v>
                </c:pt>
                <c:pt idx="1326">
                  <c:v>0</c:v>
                </c:pt>
                <c:pt idx="1327">
                  <c:v>0</c:v>
                </c:pt>
                <c:pt idx="1328">
                  <c:v>0</c:v>
                </c:pt>
                <c:pt idx="1329">
                  <c:v>0</c:v>
                </c:pt>
                <c:pt idx="1330">
                  <c:v>0</c:v>
                </c:pt>
                <c:pt idx="1331">
                  <c:v>0</c:v>
                </c:pt>
                <c:pt idx="1332">
                  <c:v>0</c:v>
                </c:pt>
                <c:pt idx="1333">
                  <c:v>0</c:v>
                </c:pt>
                <c:pt idx="1334">
                  <c:v>0</c:v>
                </c:pt>
                <c:pt idx="1335">
                  <c:v>0</c:v>
                </c:pt>
                <c:pt idx="1336">
                  <c:v>0</c:v>
                </c:pt>
                <c:pt idx="1337">
                  <c:v>0</c:v>
                </c:pt>
                <c:pt idx="1338">
                  <c:v>0</c:v>
                </c:pt>
                <c:pt idx="1339">
                  <c:v>0</c:v>
                </c:pt>
                <c:pt idx="1340">
                  <c:v>0</c:v>
                </c:pt>
                <c:pt idx="1341">
                  <c:v>0</c:v>
                </c:pt>
                <c:pt idx="1342">
                  <c:v>0</c:v>
                </c:pt>
                <c:pt idx="1343">
                  <c:v>0</c:v>
                </c:pt>
                <c:pt idx="1344">
                  <c:v>0</c:v>
                </c:pt>
                <c:pt idx="1345">
                  <c:v>0</c:v>
                </c:pt>
                <c:pt idx="1346">
                  <c:v>0</c:v>
                </c:pt>
                <c:pt idx="1347">
                  <c:v>0</c:v>
                </c:pt>
                <c:pt idx="1348">
                  <c:v>0</c:v>
                </c:pt>
                <c:pt idx="1349">
                  <c:v>0</c:v>
                </c:pt>
                <c:pt idx="1350">
                  <c:v>0</c:v>
                </c:pt>
                <c:pt idx="1351">
                  <c:v>0</c:v>
                </c:pt>
                <c:pt idx="1352">
                  <c:v>0</c:v>
                </c:pt>
                <c:pt idx="1353">
                  <c:v>0</c:v>
                </c:pt>
                <c:pt idx="1354">
                  <c:v>0</c:v>
                </c:pt>
                <c:pt idx="1355">
                  <c:v>0</c:v>
                </c:pt>
                <c:pt idx="1356">
                  <c:v>0</c:v>
                </c:pt>
                <c:pt idx="1357">
                  <c:v>0</c:v>
                </c:pt>
                <c:pt idx="1358">
                  <c:v>0</c:v>
                </c:pt>
                <c:pt idx="1359">
                  <c:v>0</c:v>
                </c:pt>
                <c:pt idx="1360">
                  <c:v>0</c:v>
                </c:pt>
                <c:pt idx="1361">
                  <c:v>0</c:v>
                </c:pt>
                <c:pt idx="1362">
                  <c:v>0</c:v>
                </c:pt>
                <c:pt idx="1363">
                  <c:v>0</c:v>
                </c:pt>
                <c:pt idx="1364">
                  <c:v>0</c:v>
                </c:pt>
                <c:pt idx="1365">
                  <c:v>0</c:v>
                </c:pt>
                <c:pt idx="1366">
                  <c:v>0</c:v>
                </c:pt>
                <c:pt idx="1367">
                  <c:v>0</c:v>
                </c:pt>
                <c:pt idx="1368">
                  <c:v>0</c:v>
                </c:pt>
                <c:pt idx="1369">
                  <c:v>0</c:v>
                </c:pt>
                <c:pt idx="1370">
                  <c:v>0</c:v>
                </c:pt>
                <c:pt idx="1371">
                  <c:v>0</c:v>
                </c:pt>
                <c:pt idx="1372">
                  <c:v>0</c:v>
                </c:pt>
                <c:pt idx="1373">
                  <c:v>0</c:v>
                </c:pt>
                <c:pt idx="1374">
                  <c:v>0</c:v>
                </c:pt>
                <c:pt idx="1375">
                  <c:v>0</c:v>
                </c:pt>
                <c:pt idx="1376">
                  <c:v>0</c:v>
                </c:pt>
                <c:pt idx="1377">
                  <c:v>0</c:v>
                </c:pt>
                <c:pt idx="1378">
                  <c:v>0</c:v>
                </c:pt>
                <c:pt idx="1379">
                  <c:v>0</c:v>
                </c:pt>
                <c:pt idx="1380">
                  <c:v>0</c:v>
                </c:pt>
                <c:pt idx="1381">
                  <c:v>0</c:v>
                </c:pt>
                <c:pt idx="1382">
                  <c:v>0</c:v>
                </c:pt>
                <c:pt idx="1383">
                  <c:v>0</c:v>
                </c:pt>
                <c:pt idx="1384">
                  <c:v>0</c:v>
                </c:pt>
                <c:pt idx="1385">
                  <c:v>0</c:v>
                </c:pt>
                <c:pt idx="1386">
                  <c:v>0</c:v>
                </c:pt>
                <c:pt idx="1387">
                  <c:v>0</c:v>
                </c:pt>
                <c:pt idx="1388">
                  <c:v>0</c:v>
                </c:pt>
                <c:pt idx="1389">
                  <c:v>0</c:v>
                </c:pt>
                <c:pt idx="1390">
                  <c:v>0</c:v>
                </c:pt>
                <c:pt idx="1391">
                  <c:v>0</c:v>
                </c:pt>
                <c:pt idx="1392">
                  <c:v>0</c:v>
                </c:pt>
                <c:pt idx="1393">
                  <c:v>0</c:v>
                </c:pt>
                <c:pt idx="1394">
                  <c:v>0</c:v>
                </c:pt>
                <c:pt idx="1395">
                  <c:v>0</c:v>
                </c:pt>
                <c:pt idx="1396">
                  <c:v>0</c:v>
                </c:pt>
                <c:pt idx="1397">
                  <c:v>0</c:v>
                </c:pt>
                <c:pt idx="1398">
                  <c:v>0</c:v>
                </c:pt>
                <c:pt idx="1399">
                  <c:v>0</c:v>
                </c:pt>
                <c:pt idx="1400">
                  <c:v>0</c:v>
                </c:pt>
                <c:pt idx="1401">
                  <c:v>0</c:v>
                </c:pt>
                <c:pt idx="1402">
                  <c:v>0</c:v>
                </c:pt>
                <c:pt idx="1403">
                  <c:v>0</c:v>
                </c:pt>
                <c:pt idx="1404">
                  <c:v>0</c:v>
                </c:pt>
                <c:pt idx="1405">
                  <c:v>0</c:v>
                </c:pt>
                <c:pt idx="1406">
                  <c:v>0</c:v>
                </c:pt>
                <c:pt idx="1407">
                  <c:v>0</c:v>
                </c:pt>
                <c:pt idx="1408">
                  <c:v>0</c:v>
                </c:pt>
                <c:pt idx="1409">
                  <c:v>0</c:v>
                </c:pt>
                <c:pt idx="1410">
                  <c:v>0</c:v>
                </c:pt>
                <c:pt idx="1411">
                  <c:v>0</c:v>
                </c:pt>
                <c:pt idx="1412">
                  <c:v>0</c:v>
                </c:pt>
                <c:pt idx="1413">
                  <c:v>0</c:v>
                </c:pt>
                <c:pt idx="1414">
                  <c:v>0</c:v>
                </c:pt>
                <c:pt idx="1415">
                  <c:v>0</c:v>
                </c:pt>
                <c:pt idx="1416">
                  <c:v>0</c:v>
                </c:pt>
                <c:pt idx="1417">
                  <c:v>0</c:v>
                </c:pt>
                <c:pt idx="1418">
                  <c:v>0</c:v>
                </c:pt>
                <c:pt idx="1419">
                  <c:v>0</c:v>
                </c:pt>
                <c:pt idx="1420">
                  <c:v>0</c:v>
                </c:pt>
                <c:pt idx="1421">
                  <c:v>0</c:v>
                </c:pt>
                <c:pt idx="1422">
                  <c:v>0</c:v>
                </c:pt>
                <c:pt idx="1423">
                  <c:v>0</c:v>
                </c:pt>
                <c:pt idx="1424">
                  <c:v>0</c:v>
                </c:pt>
                <c:pt idx="1425">
                  <c:v>0</c:v>
                </c:pt>
                <c:pt idx="1426">
                  <c:v>0</c:v>
                </c:pt>
                <c:pt idx="1427">
                  <c:v>0</c:v>
                </c:pt>
                <c:pt idx="1428">
                  <c:v>0</c:v>
                </c:pt>
                <c:pt idx="1429">
                  <c:v>0</c:v>
                </c:pt>
                <c:pt idx="1430">
                  <c:v>0</c:v>
                </c:pt>
                <c:pt idx="1431">
                  <c:v>0</c:v>
                </c:pt>
                <c:pt idx="1432">
                  <c:v>0</c:v>
                </c:pt>
                <c:pt idx="1433">
                  <c:v>0</c:v>
                </c:pt>
                <c:pt idx="1434">
                  <c:v>0</c:v>
                </c:pt>
                <c:pt idx="1435">
                  <c:v>0</c:v>
                </c:pt>
                <c:pt idx="1436">
                  <c:v>0</c:v>
                </c:pt>
                <c:pt idx="1437">
                  <c:v>0</c:v>
                </c:pt>
                <c:pt idx="1438">
                  <c:v>0</c:v>
                </c:pt>
                <c:pt idx="1439">
                  <c:v>0</c:v>
                </c:pt>
                <c:pt idx="1440">
                  <c:v>0</c:v>
                </c:pt>
                <c:pt idx="1441">
                  <c:v>0</c:v>
                </c:pt>
                <c:pt idx="1442">
                  <c:v>0</c:v>
                </c:pt>
                <c:pt idx="1443">
                  <c:v>0</c:v>
                </c:pt>
                <c:pt idx="1444">
                  <c:v>0</c:v>
                </c:pt>
                <c:pt idx="1445">
                  <c:v>0</c:v>
                </c:pt>
                <c:pt idx="1446">
                  <c:v>0</c:v>
                </c:pt>
                <c:pt idx="1447">
                  <c:v>0</c:v>
                </c:pt>
                <c:pt idx="1448">
                  <c:v>0</c:v>
                </c:pt>
                <c:pt idx="1449">
                  <c:v>0</c:v>
                </c:pt>
                <c:pt idx="1450">
                  <c:v>0</c:v>
                </c:pt>
                <c:pt idx="1451">
                  <c:v>0</c:v>
                </c:pt>
                <c:pt idx="1452">
                  <c:v>0</c:v>
                </c:pt>
                <c:pt idx="1453">
                  <c:v>0</c:v>
                </c:pt>
                <c:pt idx="1454">
                  <c:v>0</c:v>
                </c:pt>
                <c:pt idx="1455">
                  <c:v>0</c:v>
                </c:pt>
                <c:pt idx="1456">
                  <c:v>0</c:v>
                </c:pt>
                <c:pt idx="1457">
                  <c:v>0</c:v>
                </c:pt>
                <c:pt idx="1458">
                  <c:v>0</c:v>
                </c:pt>
                <c:pt idx="1459">
                  <c:v>0</c:v>
                </c:pt>
                <c:pt idx="1460">
                  <c:v>0</c:v>
                </c:pt>
                <c:pt idx="1461">
                  <c:v>0</c:v>
                </c:pt>
                <c:pt idx="1462">
                  <c:v>0</c:v>
                </c:pt>
                <c:pt idx="1463">
                  <c:v>0</c:v>
                </c:pt>
                <c:pt idx="1464">
                  <c:v>0</c:v>
                </c:pt>
                <c:pt idx="1465">
                  <c:v>0</c:v>
                </c:pt>
                <c:pt idx="1466">
                  <c:v>0</c:v>
                </c:pt>
                <c:pt idx="1467">
                  <c:v>0</c:v>
                </c:pt>
                <c:pt idx="1468">
                  <c:v>0</c:v>
                </c:pt>
                <c:pt idx="1469">
                  <c:v>0</c:v>
                </c:pt>
                <c:pt idx="1470">
                  <c:v>0</c:v>
                </c:pt>
                <c:pt idx="1471">
                  <c:v>0</c:v>
                </c:pt>
                <c:pt idx="1472">
                  <c:v>0</c:v>
                </c:pt>
                <c:pt idx="1473">
                  <c:v>0</c:v>
                </c:pt>
                <c:pt idx="1474">
                  <c:v>0</c:v>
                </c:pt>
                <c:pt idx="1475">
                  <c:v>0</c:v>
                </c:pt>
                <c:pt idx="1476">
                  <c:v>0</c:v>
                </c:pt>
                <c:pt idx="1477">
                  <c:v>0</c:v>
                </c:pt>
                <c:pt idx="1478">
                  <c:v>0</c:v>
                </c:pt>
                <c:pt idx="1479">
                  <c:v>0</c:v>
                </c:pt>
                <c:pt idx="1480">
                  <c:v>0</c:v>
                </c:pt>
                <c:pt idx="1481">
                  <c:v>0</c:v>
                </c:pt>
                <c:pt idx="1482">
                  <c:v>0</c:v>
                </c:pt>
                <c:pt idx="1483">
                  <c:v>0</c:v>
                </c:pt>
                <c:pt idx="1484">
                  <c:v>0</c:v>
                </c:pt>
                <c:pt idx="1485">
                  <c:v>0</c:v>
                </c:pt>
                <c:pt idx="1486">
                  <c:v>0</c:v>
                </c:pt>
                <c:pt idx="1487">
                  <c:v>0</c:v>
                </c:pt>
                <c:pt idx="1488">
                  <c:v>0</c:v>
                </c:pt>
                <c:pt idx="1489">
                  <c:v>0</c:v>
                </c:pt>
                <c:pt idx="1490">
                  <c:v>0</c:v>
                </c:pt>
                <c:pt idx="1491">
                  <c:v>0</c:v>
                </c:pt>
                <c:pt idx="1492">
                  <c:v>0</c:v>
                </c:pt>
                <c:pt idx="1493">
                  <c:v>0</c:v>
                </c:pt>
                <c:pt idx="1494">
                  <c:v>0</c:v>
                </c:pt>
                <c:pt idx="1495">
                  <c:v>0</c:v>
                </c:pt>
                <c:pt idx="1496">
                  <c:v>0</c:v>
                </c:pt>
                <c:pt idx="1497">
                  <c:v>0</c:v>
                </c:pt>
                <c:pt idx="1498">
                  <c:v>0</c:v>
                </c:pt>
                <c:pt idx="1499">
                  <c:v>0</c:v>
                </c:pt>
                <c:pt idx="1500">
                  <c:v>0</c:v>
                </c:pt>
                <c:pt idx="1501">
                  <c:v>0</c:v>
                </c:pt>
                <c:pt idx="1502">
                  <c:v>0</c:v>
                </c:pt>
                <c:pt idx="1503">
                  <c:v>0</c:v>
                </c:pt>
                <c:pt idx="1504">
                  <c:v>0</c:v>
                </c:pt>
                <c:pt idx="1505">
                  <c:v>0</c:v>
                </c:pt>
                <c:pt idx="1506">
                  <c:v>0</c:v>
                </c:pt>
                <c:pt idx="1507">
                  <c:v>0</c:v>
                </c:pt>
                <c:pt idx="1508">
                  <c:v>0</c:v>
                </c:pt>
                <c:pt idx="1509">
                  <c:v>0</c:v>
                </c:pt>
                <c:pt idx="1510">
                  <c:v>0</c:v>
                </c:pt>
                <c:pt idx="1511">
                  <c:v>0</c:v>
                </c:pt>
                <c:pt idx="1512">
                  <c:v>0</c:v>
                </c:pt>
                <c:pt idx="1513">
                  <c:v>0</c:v>
                </c:pt>
                <c:pt idx="1514">
                  <c:v>0</c:v>
                </c:pt>
                <c:pt idx="1515">
                  <c:v>0</c:v>
                </c:pt>
                <c:pt idx="1516">
                  <c:v>0</c:v>
                </c:pt>
                <c:pt idx="1517">
                  <c:v>0</c:v>
                </c:pt>
                <c:pt idx="1518">
                  <c:v>0</c:v>
                </c:pt>
                <c:pt idx="1519">
                  <c:v>0</c:v>
                </c:pt>
                <c:pt idx="1520">
                  <c:v>0</c:v>
                </c:pt>
                <c:pt idx="1521">
                  <c:v>0</c:v>
                </c:pt>
                <c:pt idx="1522">
                  <c:v>0</c:v>
                </c:pt>
                <c:pt idx="1523">
                  <c:v>0</c:v>
                </c:pt>
                <c:pt idx="1524">
                  <c:v>0</c:v>
                </c:pt>
                <c:pt idx="1525">
                  <c:v>0</c:v>
                </c:pt>
                <c:pt idx="1526">
                  <c:v>0</c:v>
                </c:pt>
                <c:pt idx="1527">
                  <c:v>0</c:v>
                </c:pt>
                <c:pt idx="1528">
                  <c:v>0</c:v>
                </c:pt>
                <c:pt idx="1529">
                  <c:v>0</c:v>
                </c:pt>
                <c:pt idx="1530">
                  <c:v>0</c:v>
                </c:pt>
                <c:pt idx="1531">
                  <c:v>0</c:v>
                </c:pt>
                <c:pt idx="1532">
                  <c:v>0</c:v>
                </c:pt>
                <c:pt idx="1533">
                  <c:v>0</c:v>
                </c:pt>
                <c:pt idx="1534">
                  <c:v>0</c:v>
                </c:pt>
                <c:pt idx="1535">
                  <c:v>0</c:v>
                </c:pt>
                <c:pt idx="1536">
                  <c:v>0</c:v>
                </c:pt>
                <c:pt idx="1537">
                  <c:v>0</c:v>
                </c:pt>
                <c:pt idx="1538">
                  <c:v>0</c:v>
                </c:pt>
                <c:pt idx="1539">
                  <c:v>0</c:v>
                </c:pt>
                <c:pt idx="1540">
                  <c:v>0</c:v>
                </c:pt>
                <c:pt idx="1541">
                  <c:v>0</c:v>
                </c:pt>
                <c:pt idx="1542">
                  <c:v>0</c:v>
                </c:pt>
                <c:pt idx="1543">
                  <c:v>0</c:v>
                </c:pt>
                <c:pt idx="1544">
                  <c:v>0</c:v>
                </c:pt>
                <c:pt idx="1545">
                  <c:v>0</c:v>
                </c:pt>
                <c:pt idx="1546">
                  <c:v>0</c:v>
                </c:pt>
                <c:pt idx="1547">
                  <c:v>0</c:v>
                </c:pt>
                <c:pt idx="1548">
                  <c:v>0</c:v>
                </c:pt>
                <c:pt idx="1549">
                  <c:v>0</c:v>
                </c:pt>
                <c:pt idx="1550">
                  <c:v>0</c:v>
                </c:pt>
                <c:pt idx="1551">
                  <c:v>0</c:v>
                </c:pt>
                <c:pt idx="1552">
                  <c:v>0</c:v>
                </c:pt>
                <c:pt idx="1553">
                  <c:v>0</c:v>
                </c:pt>
                <c:pt idx="1554">
                  <c:v>0</c:v>
                </c:pt>
                <c:pt idx="1555">
                  <c:v>0</c:v>
                </c:pt>
                <c:pt idx="1556">
                  <c:v>0</c:v>
                </c:pt>
                <c:pt idx="1557">
                  <c:v>0</c:v>
                </c:pt>
                <c:pt idx="1558">
                  <c:v>0</c:v>
                </c:pt>
                <c:pt idx="1559">
                  <c:v>0</c:v>
                </c:pt>
                <c:pt idx="1560">
                  <c:v>0</c:v>
                </c:pt>
                <c:pt idx="1561">
                  <c:v>0</c:v>
                </c:pt>
                <c:pt idx="1562">
                  <c:v>0</c:v>
                </c:pt>
                <c:pt idx="1563">
                  <c:v>0</c:v>
                </c:pt>
                <c:pt idx="1564">
                  <c:v>0</c:v>
                </c:pt>
                <c:pt idx="1565">
                  <c:v>0</c:v>
                </c:pt>
                <c:pt idx="1566">
                  <c:v>0</c:v>
                </c:pt>
                <c:pt idx="1567">
                  <c:v>0</c:v>
                </c:pt>
                <c:pt idx="1568">
                  <c:v>0</c:v>
                </c:pt>
                <c:pt idx="1569">
                  <c:v>0</c:v>
                </c:pt>
                <c:pt idx="1570">
                  <c:v>0</c:v>
                </c:pt>
                <c:pt idx="1571">
                  <c:v>0</c:v>
                </c:pt>
                <c:pt idx="1572">
                  <c:v>0</c:v>
                </c:pt>
                <c:pt idx="1573">
                  <c:v>0</c:v>
                </c:pt>
                <c:pt idx="1574">
                  <c:v>0</c:v>
                </c:pt>
                <c:pt idx="1575">
                  <c:v>0</c:v>
                </c:pt>
                <c:pt idx="1576">
                  <c:v>0</c:v>
                </c:pt>
                <c:pt idx="1577">
                  <c:v>0</c:v>
                </c:pt>
                <c:pt idx="1578">
                  <c:v>0</c:v>
                </c:pt>
                <c:pt idx="1579">
                  <c:v>0</c:v>
                </c:pt>
                <c:pt idx="1580">
                  <c:v>0</c:v>
                </c:pt>
                <c:pt idx="1581">
                  <c:v>0</c:v>
                </c:pt>
                <c:pt idx="1582">
                  <c:v>0</c:v>
                </c:pt>
                <c:pt idx="1583">
                  <c:v>0</c:v>
                </c:pt>
                <c:pt idx="1584">
                  <c:v>0</c:v>
                </c:pt>
                <c:pt idx="1585">
                  <c:v>0</c:v>
                </c:pt>
                <c:pt idx="1586">
                  <c:v>0</c:v>
                </c:pt>
                <c:pt idx="1587">
                  <c:v>0</c:v>
                </c:pt>
                <c:pt idx="1588">
                  <c:v>0</c:v>
                </c:pt>
                <c:pt idx="1589">
                  <c:v>0</c:v>
                </c:pt>
                <c:pt idx="1590">
                  <c:v>0</c:v>
                </c:pt>
                <c:pt idx="1591">
                  <c:v>0</c:v>
                </c:pt>
                <c:pt idx="1592">
                  <c:v>0</c:v>
                </c:pt>
                <c:pt idx="1593">
                  <c:v>0</c:v>
                </c:pt>
                <c:pt idx="1594">
                  <c:v>0</c:v>
                </c:pt>
                <c:pt idx="1595">
                  <c:v>0</c:v>
                </c:pt>
                <c:pt idx="1596">
                  <c:v>0</c:v>
                </c:pt>
                <c:pt idx="1597">
                  <c:v>0</c:v>
                </c:pt>
                <c:pt idx="1598">
                  <c:v>0</c:v>
                </c:pt>
                <c:pt idx="1599">
                  <c:v>0</c:v>
                </c:pt>
                <c:pt idx="1600">
                  <c:v>0</c:v>
                </c:pt>
                <c:pt idx="1601">
                  <c:v>0</c:v>
                </c:pt>
                <c:pt idx="1602">
                  <c:v>0</c:v>
                </c:pt>
                <c:pt idx="1603">
                  <c:v>0</c:v>
                </c:pt>
                <c:pt idx="1604">
                  <c:v>0</c:v>
                </c:pt>
                <c:pt idx="1605">
                  <c:v>0</c:v>
                </c:pt>
                <c:pt idx="1606">
                  <c:v>0</c:v>
                </c:pt>
                <c:pt idx="1607">
                  <c:v>0</c:v>
                </c:pt>
                <c:pt idx="1608">
                  <c:v>0</c:v>
                </c:pt>
                <c:pt idx="1609">
                  <c:v>0</c:v>
                </c:pt>
                <c:pt idx="1610">
                  <c:v>0</c:v>
                </c:pt>
                <c:pt idx="1611">
                  <c:v>0</c:v>
                </c:pt>
                <c:pt idx="1612">
                  <c:v>0</c:v>
                </c:pt>
                <c:pt idx="1613">
                  <c:v>0</c:v>
                </c:pt>
                <c:pt idx="1614">
                  <c:v>0</c:v>
                </c:pt>
                <c:pt idx="1615">
                  <c:v>0</c:v>
                </c:pt>
                <c:pt idx="1616">
                  <c:v>0</c:v>
                </c:pt>
                <c:pt idx="1617">
                  <c:v>0</c:v>
                </c:pt>
                <c:pt idx="1618">
                  <c:v>0</c:v>
                </c:pt>
                <c:pt idx="1619">
                  <c:v>0</c:v>
                </c:pt>
                <c:pt idx="1620">
                  <c:v>0</c:v>
                </c:pt>
                <c:pt idx="1621">
                  <c:v>0</c:v>
                </c:pt>
                <c:pt idx="1622">
                  <c:v>0</c:v>
                </c:pt>
                <c:pt idx="1623">
                  <c:v>0</c:v>
                </c:pt>
                <c:pt idx="1624">
                  <c:v>0</c:v>
                </c:pt>
                <c:pt idx="1625">
                  <c:v>0</c:v>
                </c:pt>
                <c:pt idx="1626">
                  <c:v>0</c:v>
                </c:pt>
                <c:pt idx="1627">
                  <c:v>0</c:v>
                </c:pt>
                <c:pt idx="1628">
                  <c:v>0</c:v>
                </c:pt>
                <c:pt idx="1629">
                  <c:v>0</c:v>
                </c:pt>
                <c:pt idx="1630">
                  <c:v>0</c:v>
                </c:pt>
                <c:pt idx="1631">
                  <c:v>0</c:v>
                </c:pt>
                <c:pt idx="1632">
                  <c:v>0</c:v>
                </c:pt>
                <c:pt idx="1633">
                  <c:v>0</c:v>
                </c:pt>
                <c:pt idx="1634">
                  <c:v>0</c:v>
                </c:pt>
                <c:pt idx="1635">
                  <c:v>0</c:v>
                </c:pt>
                <c:pt idx="1636">
                  <c:v>0</c:v>
                </c:pt>
                <c:pt idx="1637">
                  <c:v>0</c:v>
                </c:pt>
                <c:pt idx="1638">
                  <c:v>0</c:v>
                </c:pt>
                <c:pt idx="1639">
                  <c:v>0</c:v>
                </c:pt>
                <c:pt idx="1640">
                  <c:v>0</c:v>
                </c:pt>
                <c:pt idx="1641">
                  <c:v>0</c:v>
                </c:pt>
                <c:pt idx="1642">
                  <c:v>0</c:v>
                </c:pt>
                <c:pt idx="1643">
                  <c:v>0</c:v>
                </c:pt>
                <c:pt idx="1644">
                  <c:v>0</c:v>
                </c:pt>
                <c:pt idx="1645">
                  <c:v>0</c:v>
                </c:pt>
                <c:pt idx="1646">
                  <c:v>0</c:v>
                </c:pt>
                <c:pt idx="1647">
                  <c:v>0</c:v>
                </c:pt>
                <c:pt idx="1648">
                  <c:v>0</c:v>
                </c:pt>
                <c:pt idx="1649">
                  <c:v>0</c:v>
                </c:pt>
                <c:pt idx="1650">
                  <c:v>0</c:v>
                </c:pt>
                <c:pt idx="1651">
                  <c:v>0</c:v>
                </c:pt>
                <c:pt idx="1652">
                  <c:v>0</c:v>
                </c:pt>
                <c:pt idx="1653">
                  <c:v>0</c:v>
                </c:pt>
                <c:pt idx="1654">
                  <c:v>0</c:v>
                </c:pt>
                <c:pt idx="1655">
                  <c:v>0</c:v>
                </c:pt>
                <c:pt idx="1656">
                  <c:v>0</c:v>
                </c:pt>
                <c:pt idx="1657">
                  <c:v>0</c:v>
                </c:pt>
                <c:pt idx="1658">
                  <c:v>0</c:v>
                </c:pt>
                <c:pt idx="1659">
                  <c:v>0</c:v>
                </c:pt>
                <c:pt idx="1660">
                  <c:v>0</c:v>
                </c:pt>
                <c:pt idx="1661">
                  <c:v>0</c:v>
                </c:pt>
                <c:pt idx="1662">
                  <c:v>0</c:v>
                </c:pt>
                <c:pt idx="1663">
                  <c:v>0</c:v>
                </c:pt>
                <c:pt idx="1664">
                  <c:v>0</c:v>
                </c:pt>
                <c:pt idx="1665">
                  <c:v>0</c:v>
                </c:pt>
                <c:pt idx="1666">
                  <c:v>0</c:v>
                </c:pt>
                <c:pt idx="1667">
                  <c:v>0</c:v>
                </c:pt>
                <c:pt idx="1668">
                  <c:v>0</c:v>
                </c:pt>
                <c:pt idx="1669">
                  <c:v>0</c:v>
                </c:pt>
                <c:pt idx="1670">
                  <c:v>0</c:v>
                </c:pt>
                <c:pt idx="1671">
                  <c:v>0</c:v>
                </c:pt>
                <c:pt idx="1672">
                  <c:v>0</c:v>
                </c:pt>
                <c:pt idx="1673">
                  <c:v>0</c:v>
                </c:pt>
                <c:pt idx="1674">
                  <c:v>0</c:v>
                </c:pt>
                <c:pt idx="1675">
                  <c:v>0</c:v>
                </c:pt>
                <c:pt idx="1676">
                  <c:v>0</c:v>
                </c:pt>
                <c:pt idx="1677">
                  <c:v>0</c:v>
                </c:pt>
                <c:pt idx="1678">
                  <c:v>0</c:v>
                </c:pt>
                <c:pt idx="1679">
                  <c:v>0</c:v>
                </c:pt>
                <c:pt idx="1680">
                  <c:v>0</c:v>
                </c:pt>
                <c:pt idx="1681">
                  <c:v>0</c:v>
                </c:pt>
                <c:pt idx="1682">
                  <c:v>0</c:v>
                </c:pt>
                <c:pt idx="1683">
                  <c:v>0</c:v>
                </c:pt>
                <c:pt idx="1684">
                  <c:v>0</c:v>
                </c:pt>
                <c:pt idx="1685">
                  <c:v>0</c:v>
                </c:pt>
                <c:pt idx="1686">
                  <c:v>0</c:v>
                </c:pt>
                <c:pt idx="1687">
                  <c:v>0</c:v>
                </c:pt>
                <c:pt idx="1688">
                  <c:v>0</c:v>
                </c:pt>
                <c:pt idx="1689">
                  <c:v>0</c:v>
                </c:pt>
                <c:pt idx="1690">
                  <c:v>0</c:v>
                </c:pt>
                <c:pt idx="1691">
                  <c:v>0</c:v>
                </c:pt>
                <c:pt idx="1692">
                  <c:v>0</c:v>
                </c:pt>
                <c:pt idx="1693">
                  <c:v>0</c:v>
                </c:pt>
                <c:pt idx="1694">
                  <c:v>0</c:v>
                </c:pt>
                <c:pt idx="1695">
                  <c:v>0</c:v>
                </c:pt>
                <c:pt idx="1696">
                  <c:v>0</c:v>
                </c:pt>
                <c:pt idx="1697">
                  <c:v>0</c:v>
                </c:pt>
                <c:pt idx="1698">
                  <c:v>0</c:v>
                </c:pt>
                <c:pt idx="1699">
                  <c:v>0</c:v>
                </c:pt>
                <c:pt idx="1700">
                  <c:v>0</c:v>
                </c:pt>
                <c:pt idx="1701">
                  <c:v>0</c:v>
                </c:pt>
                <c:pt idx="1702">
                  <c:v>0</c:v>
                </c:pt>
                <c:pt idx="1703">
                  <c:v>0</c:v>
                </c:pt>
                <c:pt idx="1704">
                  <c:v>0</c:v>
                </c:pt>
                <c:pt idx="1705">
                  <c:v>0</c:v>
                </c:pt>
                <c:pt idx="1706">
                  <c:v>0</c:v>
                </c:pt>
                <c:pt idx="1707">
                  <c:v>0</c:v>
                </c:pt>
                <c:pt idx="1708">
                  <c:v>0</c:v>
                </c:pt>
                <c:pt idx="1709">
                  <c:v>0</c:v>
                </c:pt>
                <c:pt idx="1710">
                  <c:v>0</c:v>
                </c:pt>
                <c:pt idx="1711">
                  <c:v>0</c:v>
                </c:pt>
                <c:pt idx="1712">
                  <c:v>0</c:v>
                </c:pt>
                <c:pt idx="1713">
                  <c:v>0</c:v>
                </c:pt>
                <c:pt idx="1714">
                  <c:v>0</c:v>
                </c:pt>
                <c:pt idx="1715">
                  <c:v>0</c:v>
                </c:pt>
                <c:pt idx="1716">
                  <c:v>0</c:v>
                </c:pt>
                <c:pt idx="1717">
                  <c:v>0</c:v>
                </c:pt>
                <c:pt idx="1718">
                  <c:v>0</c:v>
                </c:pt>
                <c:pt idx="1719">
                  <c:v>0</c:v>
                </c:pt>
                <c:pt idx="1720">
                  <c:v>0</c:v>
                </c:pt>
                <c:pt idx="1721">
                  <c:v>0</c:v>
                </c:pt>
                <c:pt idx="1722">
                  <c:v>0</c:v>
                </c:pt>
                <c:pt idx="1723">
                  <c:v>0</c:v>
                </c:pt>
                <c:pt idx="1724">
                  <c:v>0</c:v>
                </c:pt>
                <c:pt idx="1725">
                  <c:v>0</c:v>
                </c:pt>
                <c:pt idx="1726">
                  <c:v>0</c:v>
                </c:pt>
                <c:pt idx="1727">
                  <c:v>0</c:v>
                </c:pt>
                <c:pt idx="1728">
                  <c:v>0</c:v>
                </c:pt>
                <c:pt idx="1729">
                  <c:v>0</c:v>
                </c:pt>
                <c:pt idx="1730">
                  <c:v>0</c:v>
                </c:pt>
                <c:pt idx="1731">
                  <c:v>0</c:v>
                </c:pt>
                <c:pt idx="1732">
                  <c:v>0</c:v>
                </c:pt>
                <c:pt idx="1733">
                  <c:v>0</c:v>
                </c:pt>
                <c:pt idx="1734">
                  <c:v>0</c:v>
                </c:pt>
                <c:pt idx="1735">
                  <c:v>0</c:v>
                </c:pt>
                <c:pt idx="1736">
                  <c:v>0</c:v>
                </c:pt>
                <c:pt idx="1737">
                  <c:v>0</c:v>
                </c:pt>
                <c:pt idx="1738">
                  <c:v>0</c:v>
                </c:pt>
                <c:pt idx="1739">
                  <c:v>0</c:v>
                </c:pt>
                <c:pt idx="1740">
                  <c:v>0</c:v>
                </c:pt>
                <c:pt idx="1741">
                  <c:v>0</c:v>
                </c:pt>
                <c:pt idx="1742">
                  <c:v>0</c:v>
                </c:pt>
                <c:pt idx="1743">
                  <c:v>0</c:v>
                </c:pt>
                <c:pt idx="1744">
                  <c:v>0</c:v>
                </c:pt>
                <c:pt idx="1745">
                  <c:v>0</c:v>
                </c:pt>
                <c:pt idx="1746">
                  <c:v>0</c:v>
                </c:pt>
                <c:pt idx="1747">
                  <c:v>0</c:v>
                </c:pt>
                <c:pt idx="1748">
                  <c:v>0</c:v>
                </c:pt>
                <c:pt idx="1749">
                  <c:v>0</c:v>
                </c:pt>
                <c:pt idx="1750">
                  <c:v>0</c:v>
                </c:pt>
                <c:pt idx="1751">
                  <c:v>0</c:v>
                </c:pt>
                <c:pt idx="1752">
                  <c:v>0</c:v>
                </c:pt>
                <c:pt idx="1753">
                  <c:v>0</c:v>
                </c:pt>
                <c:pt idx="1754">
                  <c:v>0</c:v>
                </c:pt>
                <c:pt idx="1755">
                  <c:v>0</c:v>
                </c:pt>
                <c:pt idx="1756">
                  <c:v>0</c:v>
                </c:pt>
                <c:pt idx="1757">
                  <c:v>0</c:v>
                </c:pt>
                <c:pt idx="1758">
                  <c:v>0</c:v>
                </c:pt>
                <c:pt idx="1759">
                  <c:v>0</c:v>
                </c:pt>
                <c:pt idx="1760">
                  <c:v>0</c:v>
                </c:pt>
                <c:pt idx="1761">
                  <c:v>0</c:v>
                </c:pt>
                <c:pt idx="1762">
                  <c:v>0</c:v>
                </c:pt>
                <c:pt idx="1763">
                  <c:v>0</c:v>
                </c:pt>
                <c:pt idx="1764">
                  <c:v>0</c:v>
                </c:pt>
                <c:pt idx="1765">
                  <c:v>0</c:v>
                </c:pt>
                <c:pt idx="1766">
                  <c:v>0</c:v>
                </c:pt>
                <c:pt idx="1767">
                  <c:v>0</c:v>
                </c:pt>
                <c:pt idx="1768">
                  <c:v>0</c:v>
                </c:pt>
                <c:pt idx="1769">
                  <c:v>0</c:v>
                </c:pt>
                <c:pt idx="1770">
                  <c:v>0</c:v>
                </c:pt>
                <c:pt idx="1771">
                  <c:v>0</c:v>
                </c:pt>
                <c:pt idx="1772">
                  <c:v>0</c:v>
                </c:pt>
                <c:pt idx="1773">
                  <c:v>0</c:v>
                </c:pt>
                <c:pt idx="1774">
                  <c:v>0</c:v>
                </c:pt>
                <c:pt idx="1775">
                  <c:v>0</c:v>
                </c:pt>
                <c:pt idx="1776">
                  <c:v>0</c:v>
                </c:pt>
                <c:pt idx="1777">
                  <c:v>0</c:v>
                </c:pt>
                <c:pt idx="1778">
                  <c:v>0</c:v>
                </c:pt>
                <c:pt idx="1779">
                  <c:v>0</c:v>
                </c:pt>
                <c:pt idx="1780">
                  <c:v>0</c:v>
                </c:pt>
                <c:pt idx="1781">
                  <c:v>0</c:v>
                </c:pt>
                <c:pt idx="1782">
                  <c:v>0</c:v>
                </c:pt>
                <c:pt idx="1783">
                  <c:v>0</c:v>
                </c:pt>
                <c:pt idx="1784">
                  <c:v>0</c:v>
                </c:pt>
                <c:pt idx="1785">
                  <c:v>0</c:v>
                </c:pt>
                <c:pt idx="1786">
                  <c:v>0</c:v>
                </c:pt>
                <c:pt idx="1787">
                  <c:v>0</c:v>
                </c:pt>
                <c:pt idx="1788">
                  <c:v>0</c:v>
                </c:pt>
                <c:pt idx="1789">
                  <c:v>0</c:v>
                </c:pt>
                <c:pt idx="1790">
                  <c:v>0</c:v>
                </c:pt>
                <c:pt idx="1791">
                  <c:v>0</c:v>
                </c:pt>
                <c:pt idx="1792">
                  <c:v>0</c:v>
                </c:pt>
                <c:pt idx="1793">
                  <c:v>0</c:v>
                </c:pt>
                <c:pt idx="1794">
                  <c:v>0</c:v>
                </c:pt>
                <c:pt idx="1795">
                  <c:v>0</c:v>
                </c:pt>
                <c:pt idx="1796">
                  <c:v>0</c:v>
                </c:pt>
                <c:pt idx="1797">
                  <c:v>0</c:v>
                </c:pt>
                <c:pt idx="1798">
                  <c:v>0</c:v>
                </c:pt>
                <c:pt idx="1799">
                  <c:v>0</c:v>
                </c:pt>
                <c:pt idx="1800">
                  <c:v>0</c:v>
                </c:pt>
                <c:pt idx="1801">
                  <c:v>0</c:v>
                </c:pt>
                <c:pt idx="1802">
                  <c:v>0</c:v>
                </c:pt>
                <c:pt idx="1803">
                  <c:v>0</c:v>
                </c:pt>
                <c:pt idx="1804">
                  <c:v>0</c:v>
                </c:pt>
                <c:pt idx="1805">
                  <c:v>0</c:v>
                </c:pt>
                <c:pt idx="1806">
                  <c:v>0</c:v>
                </c:pt>
                <c:pt idx="1807">
                  <c:v>0</c:v>
                </c:pt>
                <c:pt idx="1808">
                  <c:v>0</c:v>
                </c:pt>
                <c:pt idx="1809">
                  <c:v>0</c:v>
                </c:pt>
                <c:pt idx="1810">
                  <c:v>0</c:v>
                </c:pt>
                <c:pt idx="1811">
                  <c:v>0</c:v>
                </c:pt>
                <c:pt idx="1812">
                  <c:v>0</c:v>
                </c:pt>
                <c:pt idx="1813">
                  <c:v>0</c:v>
                </c:pt>
                <c:pt idx="1814">
                  <c:v>0</c:v>
                </c:pt>
                <c:pt idx="1815">
                  <c:v>0</c:v>
                </c:pt>
                <c:pt idx="1816">
                  <c:v>0</c:v>
                </c:pt>
                <c:pt idx="1817">
                  <c:v>0</c:v>
                </c:pt>
                <c:pt idx="1818">
                  <c:v>0</c:v>
                </c:pt>
                <c:pt idx="1819">
                  <c:v>0</c:v>
                </c:pt>
                <c:pt idx="1820">
                  <c:v>0</c:v>
                </c:pt>
                <c:pt idx="1821">
                  <c:v>0</c:v>
                </c:pt>
                <c:pt idx="1822">
                  <c:v>0</c:v>
                </c:pt>
                <c:pt idx="1823">
                  <c:v>0</c:v>
                </c:pt>
                <c:pt idx="1824">
                  <c:v>0</c:v>
                </c:pt>
                <c:pt idx="1825">
                  <c:v>0</c:v>
                </c:pt>
                <c:pt idx="1826">
                  <c:v>0</c:v>
                </c:pt>
                <c:pt idx="1827">
                  <c:v>0</c:v>
                </c:pt>
                <c:pt idx="1828">
                  <c:v>0</c:v>
                </c:pt>
                <c:pt idx="1829">
                  <c:v>0</c:v>
                </c:pt>
                <c:pt idx="1830">
                  <c:v>0</c:v>
                </c:pt>
                <c:pt idx="1831">
                  <c:v>0</c:v>
                </c:pt>
                <c:pt idx="1832">
                  <c:v>0</c:v>
                </c:pt>
                <c:pt idx="1833">
                  <c:v>0</c:v>
                </c:pt>
                <c:pt idx="1834">
                  <c:v>0</c:v>
                </c:pt>
                <c:pt idx="1835">
                  <c:v>0</c:v>
                </c:pt>
                <c:pt idx="1836">
                  <c:v>0</c:v>
                </c:pt>
                <c:pt idx="1837">
                  <c:v>0</c:v>
                </c:pt>
                <c:pt idx="1838">
                  <c:v>0</c:v>
                </c:pt>
                <c:pt idx="1839">
                  <c:v>0</c:v>
                </c:pt>
                <c:pt idx="1840">
                  <c:v>0</c:v>
                </c:pt>
                <c:pt idx="1841">
                  <c:v>0</c:v>
                </c:pt>
                <c:pt idx="1842">
                  <c:v>0</c:v>
                </c:pt>
                <c:pt idx="1843">
                  <c:v>0</c:v>
                </c:pt>
                <c:pt idx="1844">
                  <c:v>0</c:v>
                </c:pt>
                <c:pt idx="1845">
                  <c:v>0</c:v>
                </c:pt>
                <c:pt idx="1846">
                  <c:v>0</c:v>
                </c:pt>
                <c:pt idx="1847">
                  <c:v>0</c:v>
                </c:pt>
                <c:pt idx="1848">
                  <c:v>0</c:v>
                </c:pt>
                <c:pt idx="1849">
                  <c:v>0</c:v>
                </c:pt>
                <c:pt idx="1850">
                  <c:v>0</c:v>
                </c:pt>
                <c:pt idx="1851">
                  <c:v>0</c:v>
                </c:pt>
                <c:pt idx="1852">
                  <c:v>0</c:v>
                </c:pt>
                <c:pt idx="1853">
                  <c:v>0</c:v>
                </c:pt>
                <c:pt idx="1854">
                  <c:v>0</c:v>
                </c:pt>
                <c:pt idx="1855">
                  <c:v>0</c:v>
                </c:pt>
                <c:pt idx="1856">
                  <c:v>0</c:v>
                </c:pt>
                <c:pt idx="1857">
                  <c:v>0</c:v>
                </c:pt>
                <c:pt idx="1858">
                  <c:v>0</c:v>
                </c:pt>
                <c:pt idx="1859">
                  <c:v>0</c:v>
                </c:pt>
                <c:pt idx="1860">
                  <c:v>0</c:v>
                </c:pt>
                <c:pt idx="1861">
                  <c:v>0</c:v>
                </c:pt>
                <c:pt idx="1862">
                  <c:v>0</c:v>
                </c:pt>
                <c:pt idx="1863">
                  <c:v>0</c:v>
                </c:pt>
                <c:pt idx="1864">
                  <c:v>0</c:v>
                </c:pt>
                <c:pt idx="1865">
                  <c:v>0</c:v>
                </c:pt>
                <c:pt idx="1866">
                  <c:v>0</c:v>
                </c:pt>
                <c:pt idx="1867">
                  <c:v>0</c:v>
                </c:pt>
                <c:pt idx="1868">
                  <c:v>0</c:v>
                </c:pt>
                <c:pt idx="1869">
                  <c:v>0</c:v>
                </c:pt>
                <c:pt idx="1870">
                  <c:v>0</c:v>
                </c:pt>
                <c:pt idx="1871">
                  <c:v>0</c:v>
                </c:pt>
                <c:pt idx="1872">
                  <c:v>0</c:v>
                </c:pt>
                <c:pt idx="1873">
                  <c:v>0</c:v>
                </c:pt>
                <c:pt idx="1874">
                  <c:v>0</c:v>
                </c:pt>
                <c:pt idx="1875">
                  <c:v>0</c:v>
                </c:pt>
                <c:pt idx="1876">
                  <c:v>0</c:v>
                </c:pt>
                <c:pt idx="1877">
                  <c:v>0</c:v>
                </c:pt>
                <c:pt idx="1878">
                  <c:v>0</c:v>
                </c:pt>
                <c:pt idx="1879">
                  <c:v>0</c:v>
                </c:pt>
                <c:pt idx="1880">
                  <c:v>0</c:v>
                </c:pt>
                <c:pt idx="1881">
                  <c:v>0</c:v>
                </c:pt>
                <c:pt idx="1882">
                  <c:v>0</c:v>
                </c:pt>
                <c:pt idx="1883">
                  <c:v>0</c:v>
                </c:pt>
                <c:pt idx="1884">
                  <c:v>0</c:v>
                </c:pt>
                <c:pt idx="1885">
                  <c:v>0</c:v>
                </c:pt>
                <c:pt idx="1886">
                  <c:v>0</c:v>
                </c:pt>
                <c:pt idx="1887">
                  <c:v>0</c:v>
                </c:pt>
                <c:pt idx="1888">
                  <c:v>0</c:v>
                </c:pt>
                <c:pt idx="1889">
                  <c:v>0</c:v>
                </c:pt>
                <c:pt idx="1890">
                  <c:v>0</c:v>
                </c:pt>
                <c:pt idx="1891">
                  <c:v>0</c:v>
                </c:pt>
                <c:pt idx="1892">
                  <c:v>0</c:v>
                </c:pt>
                <c:pt idx="1893">
                  <c:v>0</c:v>
                </c:pt>
                <c:pt idx="1894">
                  <c:v>0</c:v>
                </c:pt>
                <c:pt idx="1895">
                  <c:v>0</c:v>
                </c:pt>
                <c:pt idx="1896">
                  <c:v>0</c:v>
                </c:pt>
                <c:pt idx="1897">
                  <c:v>0</c:v>
                </c:pt>
                <c:pt idx="1898">
                  <c:v>0</c:v>
                </c:pt>
                <c:pt idx="1899">
                  <c:v>0</c:v>
                </c:pt>
                <c:pt idx="1900">
                  <c:v>0</c:v>
                </c:pt>
                <c:pt idx="1901">
                  <c:v>0</c:v>
                </c:pt>
                <c:pt idx="1902">
                  <c:v>0</c:v>
                </c:pt>
                <c:pt idx="1903">
                  <c:v>0</c:v>
                </c:pt>
                <c:pt idx="1904">
                  <c:v>0</c:v>
                </c:pt>
                <c:pt idx="1905">
                  <c:v>0</c:v>
                </c:pt>
                <c:pt idx="1906">
                  <c:v>0</c:v>
                </c:pt>
                <c:pt idx="1907">
                  <c:v>0</c:v>
                </c:pt>
                <c:pt idx="1908">
                  <c:v>0</c:v>
                </c:pt>
                <c:pt idx="1909">
                  <c:v>0</c:v>
                </c:pt>
                <c:pt idx="1910">
                  <c:v>0</c:v>
                </c:pt>
                <c:pt idx="1911">
                  <c:v>0</c:v>
                </c:pt>
                <c:pt idx="1912">
                  <c:v>0</c:v>
                </c:pt>
                <c:pt idx="1913">
                  <c:v>0</c:v>
                </c:pt>
                <c:pt idx="1914">
                  <c:v>0</c:v>
                </c:pt>
                <c:pt idx="1915">
                  <c:v>0</c:v>
                </c:pt>
                <c:pt idx="1916">
                  <c:v>0</c:v>
                </c:pt>
                <c:pt idx="1917">
                  <c:v>0</c:v>
                </c:pt>
                <c:pt idx="1918">
                  <c:v>0</c:v>
                </c:pt>
                <c:pt idx="1919">
                  <c:v>0</c:v>
                </c:pt>
                <c:pt idx="1920">
                  <c:v>0</c:v>
                </c:pt>
                <c:pt idx="1921">
                  <c:v>0</c:v>
                </c:pt>
                <c:pt idx="1922">
                  <c:v>0</c:v>
                </c:pt>
                <c:pt idx="1923">
                  <c:v>0</c:v>
                </c:pt>
                <c:pt idx="1924">
                  <c:v>0</c:v>
                </c:pt>
                <c:pt idx="1925">
                  <c:v>0</c:v>
                </c:pt>
                <c:pt idx="1926">
                  <c:v>0</c:v>
                </c:pt>
                <c:pt idx="1927">
                  <c:v>0</c:v>
                </c:pt>
                <c:pt idx="1928">
                  <c:v>0</c:v>
                </c:pt>
                <c:pt idx="1929">
                  <c:v>0</c:v>
                </c:pt>
                <c:pt idx="1930">
                  <c:v>0</c:v>
                </c:pt>
                <c:pt idx="1931">
                  <c:v>0</c:v>
                </c:pt>
                <c:pt idx="1932">
                  <c:v>0</c:v>
                </c:pt>
                <c:pt idx="1933">
                  <c:v>0</c:v>
                </c:pt>
                <c:pt idx="1934">
                  <c:v>0</c:v>
                </c:pt>
                <c:pt idx="1935">
                  <c:v>0</c:v>
                </c:pt>
                <c:pt idx="1936">
                  <c:v>0</c:v>
                </c:pt>
                <c:pt idx="1937">
                  <c:v>0</c:v>
                </c:pt>
                <c:pt idx="1938">
                  <c:v>0</c:v>
                </c:pt>
                <c:pt idx="1939">
                  <c:v>0</c:v>
                </c:pt>
                <c:pt idx="1940">
                  <c:v>0</c:v>
                </c:pt>
                <c:pt idx="1941">
                  <c:v>0</c:v>
                </c:pt>
                <c:pt idx="1942">
                  <c:v>0</c:v>
                </c:pt>
                <c:pt idx="1943">
                  <c:v>0</c:v>
                </c:pt>
                <c:pt idx="1944">
                  <c:v>0</c:v>
                </c:pt>
                <c:pt idx="1945">
                  <c:v>0</c:v>
                </c:pt>
                <c:pt idx="1946">
                  <c:v>0</c:v>
                </c:pt>
                <c:pt idx="1947">
                  <c:v>0</c:v>
                </c:pt>
                <c:pt idx="1948">
                  <c:v>0</c:v>
                </c:pt>
                <c:pt idx="1949">
                  <c:v>0</c:v>
                </c:pt>
                <c:pt idx="1950">
                  <c:v>0</c:v>
                </c:pt>
                <c:pt idx="1951">
                  <c:v>0</c:v>
                </c:pt>
                <c:pt idx="1952">
                  <c:v>0</c:v>
                </c:pt>
                <c:pt idx="1953">
                  <c:v>0</c:v>
                </c:pt>
                <c:pt idx="1954">
                  <c:v>0</c:v>
                </c:pt>
                <c:pt idx="1955">
                  <c:v>0</c:v>
                </c:pt>
                <c:pt idx="1956">
                  <c:v>0</c:v>
                </c:pt>
                <c:pt idx="1957">
                  <c:v>0</c:v>
                </c:pt>
                <c:pt idx="1958">
                  <c:v>0</c:v>
                </c:pt>
                <c:pt idx="1959">
                  <c:v>0</c:v>
                </c:pt>
                <c:pt idx="1960">
                  <c:v>0</c:v>
                </c:pt>
                <c:pt idx="1961">
                  <c:v>0</c:v>
                </c:pt>
                <c:pt idx="1962">
                  <c:v>0</c:v>
                </c:pt>
                <c:pt idx="1963">
                  <c:v>0</c:v>
                </c:pt>
                <c:pt idx="1964">
                  <c:v>0</c:v>
                </c:pt>
                <c:pt idx="1965">
                  <c:v>0</c:v>
                </c:pt>
                <c:pt idx="1966">
                  <c:v>0</c:v>
                </c:pt>
                <c:pt idx="1967">
                  <c:v>0</c:v>
                </c:pt>
                <c:pt idx="1968">
                  <c:v>0</c:v>
                </c:pt>
                <c:pt idx="1969">
                  <c:v>0</c:v>
                </c:pt>
                <c:pt idx="1970">
                  <c:v>0</c:v>
                </c:pt>
                <c:pt idx="1971">
                  <c:v>0</c:v>
                </c:pt>
                <c:pt idx="1972">
                  <c:v>0</c:v>
                </c:pt>
                <c:pt idx="1973">
                  <c:v>0</c:v>
                </c:pt>
                <c:pt idx="1974">
                  <c:v>0</c:v>
                </c:pt>
                <c:pt idx="1975">
                  <c:v>0</c:v>
                </c:pt>
                <c:pt idx="1976">
                  <c:v>0</c:v>
                </c:pt>
                <c:pt idx="1977">
                  <c:v>0</c:v>
                </c:pt>
                <c:pt idx="1978">
                  <c:v>0</c:v>
                </c:pt>
                <c:pt idx="1979">
                  <c:v>0</c:v>
                </c:pt>
                <c:pt idx="1980">
                  <c:v>0</c:v>
                </c:pt>
                <c:pt idx="1981">
                  <c:v>0</c:v>
                </c:pt>
                <c:pt idx="1982">
                  <c:v>0</c:v>
                </c:pt>
                <c:pt idx="1983">
                  <c:v>0</c:v>
                </c:pt>
                <c:pt idx="1984">
                  <c:v>0</c:v>
                </c:pt>
                <c:pt idx="1985">
                  <c:v>0</c:v>
                </c:pt>
                <c:pt idx="1986">
                  <c:v>0</c:v>
                </c:pt>
                <c:pt idx="1987">
                  <c:v>0</c:v>
                </c:pt>
                <c:pt idx="1988">
                  <c:v>0</c:v>
                </c:pt>
                <c:pt idx="1989">
                  <c:v>0</c:v>
                </c:pt>
                <c:pt idx="1990">
                  <c:v>0</c:v>
                </c:pt>
                <c:pt idx="1991">
                  <c:v>0</c:v>
                </c:pt>
                <c:pt idx="1992">
                  <c:v>0</c:v>
                </c:pt>
                <c:pt idx="1993">
                  <c:v>0</c:v>
                </c:pt>
                <c:pt idx="1994">
                  <c:v>0</c:v>
                </c:pt>
                <c:pt idx="1995">
                  <c:v>0</c:v>
                </c:pt>
                <c:pt idx="1996">
                  <c:v>0</c:v>
                </c:pt>
                <c:pt idx="1997">
                  <c:v>0</c:v>
                </c:pt>
                <c:pt idx="1998">
                  <c:v>0</c:v>
                </c:pt>
                <c:pt idx="1999">
                  <c:v>0</c:v>
                </c:pt>
                <c:pt idx="2000">
                  <c:v>0</c:v>
                </c:pt>
                <c:pt idx="2001">
                  <c:v>0</c:v>
                </c:pt>
                <c:pt idx="2002">
                  <c:v>0</c:v>
                </c:pt>
                <c:pt idx="2003">
                  <c:v>0</c:v>
                </c:pt>
                <c:pt idx="2004">
                  <c:v>0</c:v>
                </c:pt>
                <c:pt idx="2005">
                  <c:v>0</c:v>
                </c:pt>
                <c:pt idx="2006">
                  <c:v>0</c:v>
                </c:pt>
                <c:pt idx="2007">
                  <c:v>0</c:v>
                </c:pt>
                <c:pt idx="2008">
                  <c:v>0</c:v>
                </c:pt>
                <c:pt idx="2009">
                  <c:v>0</c:v>
                </c:pt>
                <c:pt idx="2010">
                  <c:v>0</c:v>
                </c:pt>
                <c:pt idx="2011">
                  <c:v>0</c:v>
                </c:pt>
                <c:pt idx="2012">
                  <c:v>0</c:v>
                </c:pt>
                <c:pt idx="2013">
                  <c:v>0</c:v>
                </c:pt>
                <c:pt idx="2014">
                  <c:v>0</c:v>
                </c:pt>
                <c:pt idx="2015">
                  <c:v>0</c:v>
                </c:pt>
                <c:pt idx="2016">
                  <c:v>0</c:v>
                </c:pt>
                <c:pt idx="2017">
                  <c:v>0</c:v>
                </c:pt>
                <c:pt idx="2018">
                  <c:v>0</c:v>
                </c:pt>
                <c:pt idx="2019">
                  <c:v>0</c:v>
                </c:pt>
                <c:pt idx="2020">
                  <c:v>0</c:v>
                </c:pt>
                <c:pt idx="2021">
                  <c:v>0</c:v>
                </c:pt>
                <c:pt idx="2022">
                  <c:v>0</c:v>
                </c:pt>
                <c:pt idx="2023">
                  <c:v>0</c:v>
                </c:pt>
                <c:pt idx="2024">
                  <c:v>0</c:v>
                </c:pt>
                <c:pt idx="2025">
                  <c:v>0</c:v>
                </c:pt>
                <c:pt idx="2026">
                  <c:v>0</c:v>
                </c:pt>
                <c:pt idx="2027">
                  <c:v>0</c:v>
                </c:pt>
                <c:pt idx="2028">
                  <c:v>0</c:v>
                </c:pt>
                <c:pt idx="2029">
                  <c:v>0</c:v>
                </c:pt>
                <c:pt idx="2030">
                  <c:v>0</c:v>
                </c:pt>
                <c:pt idx="2031">
                  <c:v>0</c:v>
                </c:pt>
                <c:pt idx="2032">
                  <c:v>0</c:v>
                </c:pt>
                <c:pt idx="2033">
                  <c:v>0</c:v>
                </c:pt>
                <c:pt idx="2034">
                  <c:v>0</c:v>
                </c:pt>
                <c:pt idx="2035">
                  <c:v>0</c:v>
                </c:pt>
                <c:pt idx="2036">
                  <c:v>0</c:v>
                </c:pt>
                <c:pt idx="2037">
                  <c:v>0</c:v>
                </c:pt>
                <c:pt idx="2038">
                  <c:v>0</c:v>
                </c:pt>
                <c:pt idx="2039">
                  <c:v>0</c:v>
                </c:pt>
                <c:pt idx="2040">
                  <c:v>0</c:v>
                </c:pt>
                <c:pt idx="2041">
                  <c:v>0</c:v>
                </c:pt>
                <c:pt idx="2042">
                  <c:v>0</c:v>
                </c:pt>
                <c:pt idx="2043">
                  <c:v>0</c:v>
                </c:pt>
                <c:pt idx="2044">
                  <c:v>0</c:v>
                </c:pt>
                <c:pt idx="2045">
                  <c:v>0</c:v>
                </c:pt>
                <c:pt idx="2046">
                  <c:v>0</c:v>
                </c:pt>
                <c:pt idx="2047">
                  <c:v>0</c:v>
                </c:pt>
                <c:pt idx="2048">
                  <c:v>0</c:v>
                </c:pt>
                <c:pt idx="2049">
                  <c:v>0</c:v>
                </c:pt>
                <c:pt idx="2050">
                  <c:v>0</c:v>
                </c:pt>
                <c:pt idx="2051">
                  <c:v>0</c:v>
                </c:pt>
                <c:pt idx="2052">
                  <c:v>0</c:v>
                </c:pt>
                <c:pt idx="2053">
                  <c:v>0</c:v>
                </c:pt>
                <c:pt idx="2054">
                  <c:v>0</c:v>
                </c:pt>
                <c:pt idx="2055">
                  <c:v>0</c:v>
                </c:pt>
                <c:pt idx="2056">
                  <c:v>0</c:v>
                </c:pt>
                <c:pt idx="2057">
                  <c:v>0</c:v>
                </c:pt>
                <c:pt idx="2058">
                  <c:v>0</c:v>
                </c:pt>
                <c:pt idx="2059">
                  <c:v>0</c:v>
                </c:pt>
                <c:pt idx="2060">
                  <c:v>0</c:v>
                </c:pt>
                <c:pt idx="2061">
                  <c:v>0</c:v>
                </c:pt>
                <c:pt idx="2062">
                  <c:v>0</c:v>
                </c:pt>
                <c:pt idx="2063">
                  <c:v>0</c:v>
                </c:pt>
                <c:pt idx="2064">
                  <c:v>0</c:v>
                </c:pt>
                <c:pt idx="2065">
                  <c:v>0</c:v>
                </c:pt>
                <c:pt idx="2066">
                  <c:v>0</c:v>
                </c:pt>
                <c:pt idx="2067">
                  <c:v>0</c:v>
                </c:pt>
                <c:pt idx="2068">
                  <c:v>0</c:v>
                </c:pt>
                <c:pt idx="2069">
                  <c:v>0</c:v>
                </c:pt>
                <c:pt idx="2070">
                  <c:v>0</c:v>
                </c:pt>
                <c:pt idx="2071">
                  <c:v>0</c:v>
                </c:pt>
                <c:pt idx="2072">
                  <c:v>0</c:v>
                </c:pt>
                <c:pt idx="2073">
                  <c:v>0</c:v>
                </c:pt>
                <c:pt idx="2074">
                  <c:v>0</c:v>
                </c:pt>
                <c:pt idx="2075">
                  <c:v>0</c:v>
                </c:pt>
                <c:pt idx="2076">
                  <c:v>0</c:v>
                </c:pt>
                <c:pt idx="2077">
                  <c:v>0</c:v>
                </c:pt>
                <c:pt idx="2078">
                  <c:v>0</c:v>
                </c:pt>
                <c:pt idx="2079">
                  <c:v>0</c:v>
                </c:pt>
                <c:pt idx="2080">
                  <c:v>0</c:v>
                </c:pt>
                <c:pt idx="2081">
                  <c:v>0</c:v>
                </c:pt>
                <c:pt idx="2082">
                  <c:v>0</c:v>
                </c:pt>
                <c:pt idx="2083">
                  <c:v>0</c:v>
                </c:pt>
                <c:pt idx="2084">
                  <c:v>0</c:v>
                </c:pt>
                <c:pt idx="2085">
                  <c:v>0</c:v>
                </c:pt>
                <c:pt idx="2086">
                  <c:v>0</c:v>
                </c:pt>
                <c:pt idx="2087">
                  <c:v>0</c:v>
                </c:pt>
                <c:pt idx="2088">
                  <c:v>0</c:v>
                </c:pt>
                <c:pt idx="2089">
                  <c:v>0</c:v>
                </c:pt>
                <c:pt idx="2090">
                  <c:v>0</c:v>
                </c:pt>
                <c:pt idx="2091">
                  <c:v>0</c:v>
                </c:pt>
                <c:pt idx="2092">
                  <c:v>0</c:v>
                </c:pt>
                <c:pt idx="2093">
                  <c:v>0</c:v>
                </c:pt>
                <c:pt idx="2094">
                  <c:v>0</c:v>
                </c:pt>
                <c:pt idx="2095">
                  <c:v>0</c:v>
                </c:pt>
                <c:pt idx="2096">
                  <c:v>0</c:v>
                </c:pt>
                <c:pt idx="2097">
                  <c:v>0</c:v>
                </c:pt>
                <c:pt idx="2098">
                  <c:v>0</c:v>
                </c:pt>
                <c:pt idx="2099">
                  <c:v>0</c:v>
                </c:pt>
                <c:pt idx="2100">
                  <c:v>0</c:v>
                </c:pt>
                <c:pt idx="2101">
                  <c:v>0</c:v>
                </c:pt>
                <c:pt idx="2102">
                  <c:v>0</c:v>
                </c:pt>
                <c:pt idx="2103">
                  <c:v>0</c:v>
                </c:pt>
                <c:pt idx="2104">
                  <c:v>0</c:v>
                </c:pt>
                <c:pt idx="2105">
                  <c:v>0</c:v>
                </c:pt>
                <c:pt idx="2106">
                  <c:v>0</c:v>
                </c:pt>
                <c:pt idx="2107">
                  <c:v>0</c:v>
                </c:pt>
                <c:pt idx="2108">
                  <c:v>0</c:v>
                </c:pt>
                <c:pt idx="2109">
                  <c:v>0</c:v>
                </c:pt>
                <c:pt idx="2110">
                  <c:v>0</c:v>
                </c:pt>
                <c:pt idx="2111">
                  <c:v>0</c:v>
                </c:pt>
                <c:pt idx="2112">
                  <c:v>0</c:v>
                </c:pt>
                <c:pt idx="2113">
                  <c:v>0</c:v>
                </c:pt>
                <c:pt idx="2114">
                  <c:v>0</c:v>
                </c:pt>
                <c:pt idx="2115">
                  <c:v>0</c:v>
                </c:pt>
                <c:pt idx="2116">
                  <c:v>0</c:v>
                </c:pt>
                <c:pt idx="2117">
                  <c:v>0</c:v>
                </c:pt>
                <c:pt idx="2118">
                  <c:v>0</c:v>
                </c:pt>
                <c:pt idx="2119">
                  <c:v>0</c:v>
                </c:pt>
                <c:pt idx="2120">
                  <c:v>0</c:v>
                </c:pt>
                <c:pt idx="2121">
                  <c:v>0</c:v>
                </c:pt>
                <c:pt idx="2122">
                  <c:v>0</c:v>
                </c:pt>
                <c:pt idx="2123">
                  <c:v>0</c:v>
                </c:pt>
                <c:pt idx="2124">
                  <c:v>0</c:v>
                </c:pt>
                <c:pt idx="2125">
                  <c:v>0</c:v>
                </c:pt>
                <c:pt idx="2126">
                  <c:v>0</c:v>
                </c:pt>
                <c:pt idx="2127">
                  <c:v>0</c:v>
                </c:pt>
                <c:pt idx="2128">
                  <c:v>0</c:v>
                </c:pt>
                <c:pt idx="2129">
                  <c:v>0</c:v>
                </c:pt>
                <c:pt idx="2130">
                  <c:v>0</c:v>
                </c:pt>
                <c:pt idx="2131">
                  <c:v>0</c:v>
                </c:pt>
                <c:pt idx="2132">
                  <c:v>0</c:v>
                </c:pt>
                <c:pt idx="2133">
                  <c:v>0</c:v>
                </c:pt>
                <c:pt idx="2134">
                  <c:v>0</c:v>
                </c:pt>
                <c:pt idx="2135">
                  <c:v>0</c:v>
                </c:pt>
                <c:pt idx="2136">
                  <c:v>0</c:v>
                </c:pt>
                <c:pt idx="2137">
                  <c:v>0</c:v>
                </c:pt>
                <c:pt idx="2138">
                  <c:v>0</c:v>
                </c:pt>
                <c:pt idx="2139">
                  <c:v>0</c:v>
                </c:pt>
                <c:pt idx="2140">
                  <c:v>0</c:v>
                </c:pt>
                <c:pt idx="2141">
                  <c:v>0</c:v>
                </c:pt>
                <c:pt idx="2142">
                  <c:v>0</c:v>
                </c:pt>
                <c:pt idx="2143">
                  <c:v>0</c:v>
                </c:pt>
                <c:pt idx="2144">
                  <c:v>0</c:v>
                </c:pt>
                <c:pt idx="2145">
                  <c:v>0</c:v>
                </c:pt>
                <c:pt idx="2146">
                  <c:v>0</c:v>
                </c:pt>
                <c:pt idx="2147">
                  <c:v>0</c:v>
                </c:pt>
                <c:pt idx="2148">
                  <c:v>0</c:v>
                </c:pt>
                <c:pt idx="2149">
                  <c:v>0</c:v>
                </c:pt>
                <c:pt idx="2150">
                  <c:v>0</c:v>
                </c:pt>
                <c:pt idx="2151">
                  <c:v>0</c:v>
                </c:pt>
                <c:pt idx="2152">
                  <c:v>0</c:v>
                </c:pt>
                <c:pt idx="2153">
                  <c:v>0</c:v>
                </c:pt>
                <c:pt idx="2154">
                  <c:v>0</c:v>
                </c:pt>
                <c:pt idx="2155">
                  <c:v>0</c:v>
                </c:pt>
                <c:pt idx="2156">
                  <c:v>0</c:v>
                </c:pt>
                <c:pt idx="2157">
                  <c:v>0</c:v>
                </c:pt>
                <c:pt idx="2158">
                  <c:v>0</c:v>
                </c:pt>
                <c:pt idx="2159">
                  <c:v>0</c:v>
                </c:pt>
                <c:pt idx="2160">
                  <c:v>0</c:v>
                </c:pt>
                <c:pt idx="2161">
                  <c:v>0</c:v>
                </c:pt>
                <c:pt idx="2162">
                  <c:v>0</c:v>
                </c:pt>
                <c:pt idx="2163">
                  <c:v>0</c:v>
                </c:pt>
                <c:pt idx="2164">
                  <c:v>0</c:v>
                </c:pt>
                <c:pt idx="2165">
                  <c:v>0</c:v>
                </c:pt>
                <c:pt idx="2166">
                  <c:v>0</c:v>
                </c:pt>
                <c:pt idx="2167">
                  <c:v>0</c:v>
                </c:pt>
                <c:pt idx="2168">
                  <c:v>0</c:v>
                </c:pt>
                <c:pt idx="2169">
                  <c:v>0</c:v>
                </c:pt>
                <c:pt idx="2170">
                  <c:v>0</c:v>
                </c:pt>
                <c:pt idx="2171">
                  <c:v>0</c:v>
                </c:pt>
                <c:pt idx="2172">
                  <c:v>0</c:v>
                </c:pt>
                <c:pt idx="2173">
                  <c:v>0</c:v>
                </c:pt>
                <c:pt idx="2174">
                  <c:v>0</c:v>
                </c:pt>
                <c:pt idx="2175">
                  <c:v>0</c:v>
                </c:pt>
                <c:pt idx="2176">
                  <c:v>0</c:v>
                </c:pt>
                <c:pt idx="2177">
                  <c:v>0</c:v>
                </c:pt>
                <c:pt idx="2178">
                  <c:v>0</c:v>
                </c:pt>
                <c:pt idx="2179">
                  <c:v>0</c:v>
                </c:pt>
                <c:pt idx="2180">
                  <c:v>0</c:v>
                </c:pt>
                <c:pt idx="2181">
                  <c:v>0</c:v>
                </c:pt>
                <c:pt idx="2182">
                  <c:v>0</c:v>
                </c:pt>
                <c:pt idx="2183">
                  <c:v>0</c:v>
                </c:pt>
                <c:pt idx="2184">
                  <c:v>0</c:v>
                </c:pt>
                <c:pt idx="2185">
                  <c:v>0</c:v>
                </c:pt>
                <c:pt idx="2186">
                  <c:v>0</c:v>
                </c:pt>
                <c:pt idx="2187">
                  <c:v>0</c:v>
                </c:pt>
                <c:pt idx="2188">
                  <c:v>0</c:v>
                </c:pt>
                <c:pt idx="2189">
                  <c:v>0</c:v>
                </c:pt>
                <c:pt idx="2190">
                  <c:v>0</c:v>
                </c:pt>
                <c:pt idx="2191">
                  <c:v>0</c:v>
                </c:pt>
                <c:pt idx="2192">
                  <c:v>0</c:v>
                </c:pt>
                <c:pt idx="2193">
                  <c:v>0</c:v>
                </c:pt>
                <c:pt idx="2194">
                  <c:v>0</c:v>
                </c:pt>
                <c:pt idx="2195">
                  <c:v>0</c:v>
                </c:pt>
                <c:pt idx="2196">
                  <c:v>0</c:v>
                </c:pt>
                <c:pt idx="2197">
                  <c:v>0</c:v>
                </c:pt>
                <c:pt idx="2198">
                  <c:v>0</c:v>
                </c:pt>
                <c:pt idx="2199">
                  <c:v>0</c:v>
                </c:pt>
                <c:pt idx="2200">
                  <c:v>0</c:v>
                </c:pt>
                <c:pt idx="2201">
                  <c:v>0</c:v>
                </c:pt>
                <c:pt idx="2202">
                  <c:v>0</c:v>
                </c:pt>
                <c:pt idx="2203">
                  <c:v>0</c:v>
                </c:pt>
                <c:pt idx="2204">
                  <c:v>0</c:v>
                </c:pt>
                <c:pt idx="2205">
                  <c:v>0</c:v>
                </c:pt>
                <c:pt idx="2206">
                  <c:v>0</c:v>
                </c:pt>
                <c:pt idx="2207">
                  <c:v>0</c:v>
                </c:pt>
                <c:pt idx="2208">
                  <c:v>0</c:v>
                </c:pt>
                <c:pt idx="2209">
                  <c:v>0</c:v>
                </c:pt>
                <c:pt idx="2210">
                  <c:v>0</c:v>
                </c:pt>
                <c:pt idx="2211">
                  <c:v>0</c:v>
                </c:pt>
                <c:pt idx="2212">
                  <c:v>0</c:v>
                </c:pt>
                <c:pt idx="2213">
                  <c:v>0</c:v>
                </c:pt>
                <c:pt idx="2214">
                  <c:v>0</c:v>
                </c:pt>
                <c:pt idx="2215">
                  <c:v>0</c:v>
                </c:pt>
                <c:pt idx="2216">
                  <c:v>0</c:v>
                </c:pt>
                <c:pt idx="2217">
                  <c:v>0</c:v>
                </c:pt>
                <c:pt idx="2218">
                  <c:v>0</c:v>
                </c:pt>
                <c:pt idx="2219">
                  <c:v>0</c:v>
                </c:pt>
                <c:pt idx="2220">
                  <c:v>0</c:v>
                </c:pt>
                <c:pt idx="2221">
                  <c:v>0</c:v>
                </c:pt>
                <c:pt idx="2222">
                  <c:v>0</c:v>
                </c:pt>
                <c:pt idx="2223">
                  <c:v>0</c:v>
                </c:pt>
                <c:pt idx="2224">
                  <c:v>0</c:v>
                </c:pt>
                <c:pt idx="2225">
                  <c:v>0</c:v>
                </c:pt>
                <c:pt idx="2226">
                  <c:v>0</c:v>
                </c:pt>
                <c:pt idx="2227">
                  <c:v>0</c:v>
                </c:pt>
                <c:pt idx="2228">
                  <c:v>0</c:v>
                </c:pt>
                <c:pt idx="2229">
                  <c:v>0</c:v>
                </c:pt>
                <c:pt idx="2230">
                  <c:v>0</c:v>
                </c:pt>
                <c:pt idx="2231">
                  <c:v>0</c:v>
                </c:pt>
                <c:pt idx="2232">
                  <c:v>0</c:v>
                </c:pt>
                <c:pt idx="2233">
                  <c:v>0</c:v>
                </c:pt>
                <c:pt idx="2234">
                  <c:v>0</c:v>
                </c:pt>
                <c:pt idx="2235">
                  <c:v>0</c:v>
                </c:pt>
                <c:pt idx="2236">
                  <c:v>0</c:v>
                </c:pt>
                <c:pt idx="2237">
                  <c:v>0</c:v>
                </c:pt>
                <c:pt idx="2238">
                  <c:v>0</c:v>
                </c:pt>
                <c:pt idx="2239">
                  <c:v>0</c:v>
                </c:pt>
                <c:pt idx="2240">
                  <c:v>0</c:v>
                </c:pt>
                <c:pt idx="2241">
                  <c:v>0</c:v>
                </c:pt>
                <c:pt idx="2242">
                  <c:v>0</c:v>
                </c:pt>
                <c:pt idx="2243">
                  <c:v>0</c:v>
                </c:pt>
                <c:pt idx="2244">
                  <c:v>0</c:v>
                </c:pt>
                <c:pt idx="2245">
                  <c:v>0</c:v>
                </c:pt>
                <c:pt idx="2246">
                  <c:v>0</c:v>
                </c:pt>
                <c:pt idx="2247">
                  <c:v>0</c:v>
                </c:pt>
                <c:pt idx="2248">
                  <c:v>0</c:v>
                </c:pt>
                <c:pt idx="2249">
                  <c:v>0</c:v>
                </c:pt>
                <c:pt idx="2250">
                  <c:v>0</c:v>
                </c:pt>
                <c:pt idx="2251">
                  <c:v>0</c:v>
                </c:pt>
                <c:pt idx="2252">
                  <c:v>0</c:v>
                </c:pt>
                <c:pt idx="2253">
                  <c:v>0</c:v>
                </c:pt>
                <c:pt idx="2254">
                  <c:v>0</c:v>
                </c:pt>
                <c:pt idx="2255">
                  <c:v>0</c:v>
                </c:pt>
                <c:pt idx="2256">
                  <c:v>0</c:v>
                </c:pt>
                <c:pt idx="2257">
                  <c:v>0</c:v>
                </c:pt>
                <c:pt idx="2258">
                  <c:v>0</c:v>
                </c:pt>
                <c:pt idx="2259">
                  <c:v>0</c:v>
                </c:pt>
                <c:pt idx="2260">
                  <c:v>0</c:v>
                </c:pt>
                <c:pt idx="2261">
                  <c:v>0</c:v>
                </c:pt>
                <c:pt idx="2262">
                  <c:v>0</c:v>
                </c:pt>
                <c:pt idx="2263">
                  <c:v>0</c:v>
                </c:pt>
                <c:pt idx="2264">
                  <c:v>0</c:v>
                </c:pt>
                <c:pt idx="2265">
                  <c:v>0</c:v>
                </c:pt>
                <c:pt idx="2266">
                  <c:v>0</c:v>
                </c:pt>
                <c:pt idx="2267">
                  <c:v>0</c:v>
                </c:pt>
                <c:pt idx="2268">
                  <c:v>0</c:v>
                </c:pt>
                <c:pt idx="2269">
                  <c:v>0</c:v>
                </c:pt>
                <c:pt idx="2270">
                  <c:v>0</c:v>
                </c:pt>
                <c:pt idx="2271">
                  <c:v>0</c:v>
                </c:pt>
                <c:pt idx="2272">
                  <c:v>0</c:v>
                </c:pt>
                <c:pt idx="2273">
                  <c:v>0</c:v>
                </c:pt>
                <c:pt idx="2274">
                  <c:v>0</c:v>
                </c:pt>
                <c:pt idx="2275">
                  <c:v>0</c:v>
                </c:pt>
                <c:pt idx="2276">
                  <c:v>0</c:v>
                </c:pt>
                <c:pt idx="2277">
                  <c:v>0</c:v>
                </c:pt>
                <c:pt idx="2278">
                  <c:v>0</c:v>
                </c:pt>
                <c:pt idx="2279">
                  <c:v>0</c:v>
                </c:pt>
                <c:pt idx="2280">
                  <c:v>0</c:v>
                </c:pt>
                <c:pt idx="2281">
                  <c:v>0</c:v>
                </c:pt>
                <c:pt idx="2282">
                  <c:v>0</c:v>
                </c:pt>
                <c:pt idx="2283">
                  <c:v>0</c:v>
                </c:pt>
                <c:pt idx="2284">
                  <c:v>0</c:v>
                </c:pt>
                <c:pt idx="2285">
                  <c:v>0</c:v>
                </c:pt>
                <c:pt idx="2286">
                  <c:v>0</c:v>
                </c:pt>
                <c:pt idx="2287">
                  <c:v>0</c:v>
                </c:pt>
                <c:pt idx="2288">
                  <c:v>0</c:v>
                </c:pt>
                <c:pt idx="2289">
                  <c:v>0</c:v>
                </c:pt>
                <c:pt idx="2290">
                  <c:v>0</c:v>
                </c:pt>
                <c:pt idx="2291">
                  <c:v>0</c:v>
                </c:pt>
                <c:pt idx="2292">
                  <c:v>0</c:v>
                </c:pt>
                <c:pt idx="2293">
                  <c:v>0</c:v>
                </c:pt>
                <c:pt idx="2294">
                  <c:v>0</c:v>
                </c:pt>
                <c:pt idx="2295">
                  <c:v>0</c:v>
                </c:pt>
                <c:pt idx="2296">
                  <c:v>0</c:v>
                </c:pt>
                <c:pt idx="2297">
                  <c:v>0</c:v>
                </c:pt>
                <c:pt idx="2298">
                  <c:v>0</c:v>
                </c:pt>
                <c:pt idx="2299">
                  <c:v>0</c:v>
                </c:pt>
                <c:pt idx="2300">
                  <c:v>0</c:v>
                </c:pt>
                <c:pt idx="2301">
                  <c:v>0</c:v>
                </c:pt>
                <c:pt idx="2302">
                  <c:v>0</c:v>
                </c:pt>
                <c:pt idx="2303">
                  <c:v>0</c:v>
                </c:pt>
                <c:pt idx="2304">
                  <c:v>0</c:v>
                </c:pt>
                <c:pt idx="2305">
                  <c:v>0</c:v>
                </c:pt>
                <c:pt idx="2306">
                  <c:v>0</c:v>
                </c:pt>
                <c:pt idx="2307">
                  <c:v>0</c:v>
                </c:pt>
                <c:pt idx="2308">
                  <c:v>0</c:v>
                </c:pt>
                <c:pt idx="2309">
                  <c:v>0</c:v>
                </c:pt>
                <c:pt idx="2310">
                  <c:v>0</c:v>
                </c:pt>
                <c:pt idx="2311">
                  <c:v>0</c:v>
                </c:pt>
                <c:pt idx="2312">
                  <c:v>0</c:v>
                </c:pt>
                <c:pt idx="2313">
                  <c:v>0</c:v>
                </c:pt>
                <c:pt idx="2314">
                  <c:v>0</c:v>
                </c:pt>
                <c:pt idx="2315">
                  <c:v>0</c:v>
                </c:pt>
                <c:pt idx="2316">
                  <c:v>0</c:v>
                </c:pt>
                <c:pt idx="2317">
                  <c:v>0</c:v>
                </c:pt>
                <c:pt idx="2318">
                  <c:v>0</c:v>
                </c:pt>
                <c:pt idx="2319">
                  <c:v>0</c:v>
                </c:pt>
                <c:pt idx="2320">
                  <c:v>4.3527499910299507</c:v>
                </c:pt>
                <c:pt idx="2321">
                  <c:v>0</c:v>
                </c:pt>
                <c:pt idx="2322">
                  <c:v>0</c:v>
                </c:pt>
                <c:pt idx="2323">
                  <c:v>0</c:v>
                </c:pt>
                <c:pt idx="2324">
                  <c:v>0</c:v>
                </c:pt>
                <c:pt idx="2325">
                  <c:v>0</c:v>
                </c:pt>
                <c:pt idx="2326">
                  <c:v>0</c:v>
                </c:pt>
                <c:pt idx="2327">
                  <c:v>0</c:v>
                </c:pt>
                <c:pt idx="2328">
                  <c:v>0</c:v>
                </c:pt>
                <c:pt idx="2329">
                  <c:v>0</c:v>
                </c:pt>
                <c:pt idx="2330">
                  <c:v>0</c:v>
                </c:pt>
                <c:pt idx="2331">
                  <c:v>0</c:v>
                </c:pt>
                <c:pt idx="2332">
                  <c:v>0</c:v>
                </c:pt>
                <c:pt idx="2333">
                  <c:v>0</c:v>
                </c:pt>
                <c:pt idx="2334">
                  <c:v>0</c:v>
                </c:pt>
                <c:pt idx="2335">
                  <c:v>0</c:v>
                </c:pt>
                <c:pt idx="2336">
                  <c:v>0</c:v>
                </c:pt>
                <c:pt idx="2337">
                  <c:v>0</c:v>
                </c:pt>
                <c:pt idx="2338">
                  <c:v>0</c:v>
                </c:pt>
                <c:pt idx="2339">
                  <c:v>0</c:v>
                </c:pt>
                <c:pt idx="2340">
                  <c:v>0</c:v>
                </c:pt>
                <c:pt idx="2341">
                  <c:v>0</c:v>
                </c:pt>
                <c:pt idx="2342">
                  <c:v>0</c:v>
                </c:pt>
                <c:pt idx="2343">
                  <c:v>0</c:v>
                </c:pt>
                <c:pt idx="2344">
                  <c:v>0</c:v>
                </c:pt>
                <c:pt idx="2345">
                  <c:v>0</c:v>
                </c:pt>
                <c:pt idx="2346">
                  <c:v>0</c:v>
                </c:pt>
                <c:pt idx="2347">
                  <c:v>0</c:v>
                </c:pt>
                <c:pt idx="2348">
                  <c:v>0</c:v>
                </c:pt>
                <c:pt idx="2349">
                  <c:v>0</c:v>
                </c:pt>
                <c:pt idx="2350">
                  <c:v>0</c:v>
                </c:pt>
                <c:pt idx="2351">
                  <c:v>0</c:v>
                </c:pt>
                <c:pt idx="2352">
                  <c:v>0</c:v>
                </c:pt>
                <c:pt idx="2353">
                  <c:v>0</c:v>
                </c:pt>
                <c:pt idx="2354">
                  <c:v>0</c:v>
                </c:pt>
                <c:pt idx="2355">
                  <c:v>0</c:v>
                </c:pt>
                <c:pt idx="2356">
                  <c:v>0</c:v>
                </c:pt>
                <c:pt idx="2357">
                  <c:v>0</c:v>
                </c:pt>
                <c:pt idx="2358">
                  <c:v>0</c:v>
                </c:pt>
                <c:pt idx="2359">
                  <c:v>0</c:v>
                </c:pt>
                <c:pt idx="2360">
                  <c:v>0</c:v>
                </c:pt>
                <c:pt idx="2361">
                  <c:v>0</c:v>
                </c:pt>
                <c:pt idx="2362">
                  <c:v>0</c:v>
                </c:pt>
                <c:pt idx="2363">
                  <c:v>0</c:v>
                </c:pt>
                <c:pt idx="2364">
                  <c:v>0</c:v>
                </c:pt>
                <c:pt idx="2365">
                  <c:v>0</c:v>
                </c:pt>
                <c:pt idx="2366">
                  <c:v>0</c:v>
                </c:pt>
                <c:pt idx="2367">
                  <c:v>0</c:v>
                </c:pt>
                <c:pt idx="2368">
                  <c:v>0</c:v>
                </c:pt>
                <c:pt idx="2369">
                  <c:v>0</c:v>
                </c:pt>
                <c:pt idx="2370">
                  <c:v>0</c:v>
                </c:pt>
                <c:pt idx="2371">
                  <c:v>0</c:v>
                </c:pt>
                <c:pt idx="2372">
                  <c:v>0</c:v>
                </c:pt>
                <c:pt idx="2373">
                  <c:v>0</c:v>
                </c:pt>
                <c:pt idx="2374">
                  <c:v>0</c:v>
                </c:pt>
                <c:pt idx="2375">
                  <c:v>0</c:v>
                </c:pt>
                <c:pt idx="2376">
                  <c:v>0</c:v>
                </c:pt>
                <c:pt idx="2377">
                  <c:v>0</c:v>
                </c:pt>
                <c:pt idx="2378">
                  <c:v>0</c:v>
                </c:pt>
                <c:pt idx="2379">
                  <c:v>0</c:v>
                </c:pt>
                <c:pt idx="2380">
                  <c:v>0</c:v>
                </c:pt>
                <c:pt idx="2381">
                  <c:v>0</c:v>
                </c:pt>
                <c:pt idx="2382">
                  <c:v>0</c:v>
                </c:pt>
                <c:pt idx="2383">
                  <c:v>0</c:v>
                </c:pt>
                <c:pt idx="2384">
                  <c:v>0</c:v>
                </c:pt>
                <c:pt idx="2385">
                  <c:v>0</c:v>
                </c:pt>
                <c:pt idx="2386">
                  <c:v>0</c:v>
                </c:pt>
                <c:pt idx="2387">
                  <c:v>0</c:v>
                </c:pt>
                <c:pt idx="2388">
                  <c:v>0</c:v>
                </c:pt>
                <c:pt idx="2389">
                  <c:v>0</c:v>
                </c:pt>
                <c:pt idx="2390">
                  <c:v>0</c:v>
                </c:pt>
                <c:pt idx="2391">
                  <c:v>0</c:v>
                </c:pt>
                <c:pt idx="2392">
                  <c:v>0</c:v>
                </c:pt>
                <c:pt idx="2393">
                  <c:v>0</c:v>
                </c:pt>
                <c:pt idx="2394">
                  <c:v>0</c:v>
                </c:pt>
                <c:pt idx="2395">
                  <c:v>0</c:v>
                </c:pt>
                <c:pt idx="2396">
                  <c:v>0</c:v>
                </c:pt>
                <c:pt idx="2397">
                  <c:v>0</c:v>
                </c:pt>
                <c:pt idx="2398">
                  <c:v>0</c:v>
                </c:pt>
                <c:pt idx="2399">
                  <c:v>0</c:v>
                </c:pt>
                <c:pt idx="2400">
                  <c:v>0</c:v>
                </c:pt>
                <c:pt idx="2401">
                  <c:v>0</c:v>
                </c:pt>
                <c:pt idx="2402">
                  <c:v>0</c:v>
                </c:pt>
                <c:pt idx="2403">
                  <c:v>0</c:v>
                </c:pt>
                <c:pt idx="2404">
                  <c:v>0</c:v>
                </c:pt>
                <c:pt idx="2405">
                  <c:v>0</c:v>
                </c:pt>
                <c:pt idx="2406">
                  <c:v>0</c:v>
                </c:pt>
                <c:pt idx="2407">
                  <c:v>0</c:v>
                </c:pt>
                <c:pt idx="2408">
                  <c:v>0</c:v>
                </c:pt>
                <c:pt idx="2409">
                  <c:v>0</c:v>
                </c:pt>
                <c:pt idx="2410">
                  <c:v>0</c:v>
                </c:pt>
                <c:pt idx="2411">
                  <c:v>0</c:v>
                </c:pt>
                <c:pt idx="2412">
                  <c:v>0</c:v>
                </c:pt>
                <c:pt idx="2413">
                  <c:v>0</c:v>
                </c:pt>
                <c:pt idx="2414">
                  <c:v>0</c:v>
                </c:pt>
                <c:pt idx="2415">
                  <c:v>4.986003396749104</c:v>
                </c:pt>
                <c:pt idx="2416">
                  <c:v>4.6695265295709438</c:v>
                </c:pt>
                <c:pt idx="2417">
                  <c:v>3.5510632007062242</c:v>
                </c:pt>
                <c:pt idx="2418">
                  <c:v>0</c:v>
                </c:pt>
                <c:pt idx="2419">
                  <c:v>0</c:v>
                </c:pt>
                <c:pt idx="2420">
                  <c:v>0</c:v>
                </c:pt>
                <c:pt idx="2421">
                  <c:v>0</c:v>
                </c:pt>
                <c:pt idx="2422">
                  <c:v>0</c:v>
                </c:pt>
                <c:pt idx="2423">
                  <c:v>0</c:v>
                </c:pt>
                <c:pt idx="2424">
                  <c:v>0</c:v>
                </c:pt>
                <c:pt idx="2425">
                  <c:v>0</c:v>
                </c:pt>
                <c:pt idx="2426">
                  <c:v>0</c:v>
                </c:pt>
                <c:pt idx="2427">
                  <c:v>0</c:v>
                </c:pt>
                <c:pt idx="2428">
                  <c:v>0</c:v>
                </c:pt>
                <c:pt idx="2429">
                  <c:v>0</c:v>
                </c:pt>
                <c:pt idx="2430">
                  <c:v>0</c:v>
                </c:pt>
                <c:pt idx="2431">
                  <c:v>0</c:v>
                </c:pt>
                <c:pt idx="2432">
                  <c:v>0</c:v>
                </c:pt>
                <c:pt idx="2433">
                  <c:v>0</c:v>
                </c:pt>
                <c:pt idx="2434">
                  <c:v>0</c:v>
                </c:pt>
                <c:pt idx="2435">
                  <c:v>0</c:v>
                </c:pt>
                <c:pt idx="2436">
                  <c:v>0</c:v>
                </c:pt>
                <c:pt idx="2437">
                  <c:v>0</c:v>
                </c:pt>
                <c:pt idx="2438">
                  <c:v>0</c:v>
                </c:pt>
                <c:pt idx="2439">
                  <c:v>0</c:v>
                </c:pt>
                <c:pt idx="2440">
                  <c:v>0</c:v>
                </c:pt>
                <c:pt idx="2441">
                  <c:v>0</c:v>
                </c:pt>
                <c:pt idx="2442">
                  <c:v>0</c:v>
                </c:pt>
                <c:pt idx="2443">
                  <c:v>0</c:v>
                </c:pt>
                <c:pt idx="2444">
                  <c:v>0</c:v>
                </c:pt>
                <c:pt idx="2445">
                  <c:v>0</c:v>
                </c:pt>
                <c:pt idx="2446">
                  <c:v>0</c:v>
                </c:pt>
                <c:pt idx="2447">
                  <c:v>0</c:v>
                </c:pt>
                <c:pt idx="2448">
                  <c:v>0</c:v>
                </c:pt>
                <c:pt idx="2449">
                  <c:v>0</c:v>
                </c:pt>
                <c:pt idx="2450">
                  <c:v>0</c:v>
                </c:pt>
                <c:pt idx="2451">
                  <c:v>0</c:v>
                </c:pt>
                <c:pt idx="2452">
                  <c:v>0</c:v>
                </c:pt>
                <c:pt idx="2453">
                  <c:v>0</c:v>
                </c:pt>
                <c:pt idx="2454">
                  <c:v>0</c:v>
                </c:pt>
                <c:pt idx="2455">
                  <c:v>0</c:v>
                </c:pt>
                <c:pt idx="2456">
                  <c:v>0</c:v>
                </c:pt>
                <c:pt idx="2457">
                  <c:v>0</c:v>
                </c:pt>
                <c:pt idx="2458">
                  <c:v>0</c:v>
                </c:pt>
                <c:pt idx="2459">
                  <c:v>0</c:v>
                </c:pt>
                <c:pt idx="2460">
                  <c:v>0</c:v>
                </c:pt>
                <c:pt idx="2461">
                  <c:v>0</c:v>
                </c:pt>
                <c:pt idx="2462">
                  <c:v>0</c:v>
                </c:pt>
                <c:pt idx="2463">
                  <c:v>0</c:v>
                </c:pt>
                <c:pt idx="2464">
                  <c:v>0</c:v>
                </c:pt>
                <c:pt idx="2465">
                  <c:v>0</c:v>
                </c:pt>
                <c:pt idx="2466">
                  <c:v>0</c:v>
                </c:pt>
                <c:pt idx="2467">
                  <c:v>0</c:v>
                </c:pt>
                <c:pt idx="2468">
                  <c:v>0</c:v>
                </c:pt>
                <c:pt idx="2469">
                  <c:v>0</c:v>
                </c:pt>
                <c:pt idx="2470">
                  <c:v>0</c:v>
                </c:pt>
                <c:pt idx="2471">
                  <c:v>0</c:v>
                </c:pt>
                <c:pt idx="2472">
                  <c:v>0</c:v>
                </c:pt>
                <c:pt idx="2473">
                  <c:v>0</c:v>
                </c:pt>
                <c:pt idx="2474">
                  <c:v>0</c:v>
                </c:pt>
                <c:pt idx="2475">
                  <c:v>0</c:v>
                </c:pt>
                <c:pt idx="2476">
                  <c:v>0</c:v>
                </c:pt>
                <c:pt idx="2477">
                  <c:v>0</c:v>
                </c:pt>
                <c:pt idx="2478">
                  <c:v>0</c:v>
                </c:pt>
                <c:pt idx="2479">
                  <c:v>0</c:v>
                </c:pt>
                <c:pt idx="2480">
                  <c:v>0</c:v>
                </c:pt>
                <c:pt idx="2481">
                  <c:v>0</c:v>
                </c:pt>
                <c:pt idx="2482">
                  <c:v>0</c:v>
                </c:pt>
                <c:pt idx="2483">
                  <c:v>0</c:v>
                </c:pt>
                <c:pt idx="2484">
                  <c:v>0</c:v>
                </c:pt>
                <c:pt idx="2485">
                  <c:v>0</c:v>
                </c:pt>
                <c:pt idx="2486">
                  <c:v>0</c:v>
                </c:pt>
                <c:pt idx="2487">
                  <c:v>0</c:v>
                </c:pt>
                <c:pt idx="2488">
                  <c:v>0</c:v>
                </c:pt>
                <c:pt idx="2489">
                  <c:v>0</c:v>
                </c:pt>
                <c:pt idx="2490">
                  <c:v>0</c:v>
                </c:pt>
                <c:pt idx="2491">
                  <c:v>0</c:v>
                </c:pt>
                <c:pt idx="2492">
                  <c:v>0</c:v>
                </c:pt>
                <c:pt idx="2493">
                  <c:v>0</c:v>
                </c:pt>
                <c:pt idx="2494">
                  <c:v>0</c:v>
                </c:pt>
                <c:pt idx="2495">
                  <c:v>0</c:v>
                </c:pt>
                <c:pt idx="2496">
                  <c:v>0</c:v>
                </c:pt>
                <c:pt idx="2497">
                  <c:v>0</c:v>
                </c:pt>
                <c:pt idx="2498">
                  <c:v>0</c:v>
                </c:pt>
                <c:pt idx="2499">
                  <c:v>0</c:v>
                </c:pt>
                <c:pt idx="2500">
                  <c:v>0</c:v>
                </c:pt>
                <c:pt idx="2501">
                  <c:v>0</c:v>
                </c:pt>
                <c:pt idx="2502">
                  <c:v>0</c:v>
                </c:pt>
                <c:pt idx="2503">
                  <c:v>0</c:v>
                </c:pt>
                <c:pt idx="2504">
                  <c:v>0</c:v>
                </c:pt>
                <c:pt idx="2505">
                  <c:v>0</c:v>
                </c:pt>
                <c:pt idx="2506">
                  <c:v>0</c:v>
                </c:pt>
                <c:pt idx="2507">
                  <c:v>0</c:v>
                </c:pt>
                <c:pt idx="2508">
                  <c:v>0</c:v>
                </c:pt>
                <c:pt idx="2509">
                  <c:v>0</c:v>
                </c:pt>
                <c:pt idx="2510">
                  <c:v>0</c:v>
                </c:pt>
                <c:pt idx="2511">
                  <c:v>0</c:v>
                </c:pt>
                <c:pt idx="2512">
                  <c:v>0</c:v>
                </c:pt>
                <c:pt idx="2513">
                  <c:v>0</c:v>
                </c:pt>
                <c:pt idx="2514">
                  <c:v>0</c:v>
                </c:pt>
                <c:pt idx="2515">
                  <c:v>0</c:v>
                </c:pt>
                <c:pt idx="2516">
                  <c:v>0</c:v>
                </c:pt>
                <c:pt idx="2517">
                  <c:v>0</c:v>
                </c:pt>
                <c:pt idx="2518">
                  <c:v>0</c:v>
                </c:pt>
                <c:pt idx="2519">
                  <c:v>0</c:v>
                </c:pt>
                <c:pt idx="2520">
                  <c:v>0</c:v>
                </c:pt>
                <c:pt idx="2521">
                  <c:v>0</c:v>
                </c:pt>
                <c:pt idx="2522">
                  <c:v>0</c:v>
                </c:pt>
                <c:pt idx="2523">
                  <c:v>0</c:v>
                </c:pt>
                <c:pt idx="2524">
                  <c:v>0</c:v>
                </c:pt>
                <c:pt idx="2525">
                  <c:v>0</c:v>
                </c:pt>
                <c:pt idx="2526">
                  <c:v>0</c:v>
                </c:pt>
                <c:pt idx="2527">
                  <c:v>0</c:v>
                </c:pt>
                <c:pt idx="2528">
                  <c:v>0</c:v>
                </c:pt>
                <c:pt idx="2529">
                  <c:v>0</c:v>
                </c:pt>
                <c:pt idx="2530">
                  <c:v>0</c:v>
                </c:pt>
                <c:pt idx="2531">
                  <c:v>0</c:v>
                </c:pt>
                <c:pt idx="2532">
                  <c:v>0</c:v>
                </c:pt>
                <c:pt idx="2533">
                  <c:v>0</c:v>
                </c:pt>
                <c:pt idx="2534">
                  <c:v>0</c:v>
                </c:pt>
                <c:pt idx="2535">
                  <c:v>0</c:v>
                </c:pt>
                <c:pt idx="2536">
                  <c:v>0</c:v>
                </c:pt>
                <c:pt idx="2537">
                  <c:v>0</c:v>
                </c:pt>
                <c:pt idx="2538">
                  <c:v>0</c:v>
                </c:pt>
                <c:pt idx="2539">
                  <c:v>0</c:v>
                </c:pt>
                <c:pt idx="2540">
                  <c:v>0</c:v>
                </c:pt>
                <c:pt idx="2541">
                  <c:v>0</c:v>
                </c:pt>
                <c:pt idx="2542">
                  <c:v>0</c:v>
                </c:pt>
                <c:pt idx="2543">
                  <c:v>0</c:v>
                </c:pt>
                <c:pt idx="2544">
                  <c:v>0</c:v>
                </c:pt>
                <c:pt idx="2545">
                  <c:v>0</c:v>
                </c:pt>
                <c:pt idx="2546">
                  <c:v>0</c:v>
                </c:pt>
                <c:pt idx="2547">
                  <c:v>0</c:v>
                </c:pt>
                <c:pt idx="2548">
                  <c:v>0</c:v>
                </c:pt>
                <c:pt idx="2549">
                  <c:v>0</c:v>
                </c:pt>
                <c:pt idx="2550">
                  <c:v>0</c:v>
                </c:pt>
                <c:pt idx="2551">
                  <c:v>0</c:v>
                </c:pt>
                <c:pt idx="2552">
                  <c:v>0</c:v>
                </c:pt>
                <c:pt idx="2553">
                  <c:v>0</c:v>
                </c:pt>
                <c:pt idx="2554">
                  <c:v>0</c:v>
                </c:pt>
                <c:pt idx="2555">
                  <c:v>0</c:v>
                </c:pt>
                <c:pt idx="2556">
                  <c:v>0</c:v>
                </c:pt>
                <c:pt idx="2557">
                  <c:v>0</c:v>
                </c:pt>
                <c:pt idx="2558">
                  <c:v>0</c:v>
                </c:pt>
                <c:pt idx="2559">
                  <c:v>0</c:v>
                </c:pt>
                <c:pt idx="2560">
                  <c:v>0</c:v>
                </c:pt>
                <c:pt idx="2561">
                  <c:v>0</c:v>
                </c:pt>
                <c:pt idx="2562">
                  <c:v>0</c:v>
                </c:pt>
                <c:pt idx="2563">
                  <c:v>0</c:v>
                </c:pt>
                <c:pt idx="2564">
                  <c:v>0</c:v>
                </c:pt>
                <c:pt idx="2565">
                  <c:v>0</c:v>
                </c:pt>
                <c:pt idx="2566">
                  <c:v>0</c:v>
                </c:pt>
                <c:pt idx="2567">
                  <c:v>0</c:v>
                </c:pt>
                <c:pt idx="2568">
                  <c:v>0</c:v>
                </c:pt>
                <c:pt idx="2569">
                  <c:v>0</c:v>
                </c:pt>
                <c:pt idx="2570">
                  <c:v>0</c:v>
                </c:pt>
                <c:pt idx="2571">
                  <c:v>0</c:v>
                </c:pt>
                <c:pt idx="2572">
                  <c:v>0</c:v>
                </c:pt>
                <c:pt idx="2573">
                  <c:v>0</c:v>
                </c:pt>
                <c:pt idx="2574">
                  <c:v>0</c:v>
                </c:pt>
                <c:pt idx="2575">
                  <c:v>0</c:v>
                </c:pt>
                <c:pt idx="2576">
                  <c:v>0</c:v>
                </c:pt>
                <c:pt idx="2577">
                  <c:v>0</c:v>
                </c:pt>
                <c:pt idx="2578">
                  <c:v>0</c:v>
                </c:pt>
                <c:pt idx="2579">
                  <c:v>0</c:v>
                </c:pt>
                <c:pt idx="2580">
                  <c:v>0</c:v>
                </c:pt>
                <c:pt idx="2581">
                  <c:v>0</c:v>
                </c:pt>
                <c:pt idx="2582">
                  <c:v>0</c:v>
                </c:pt>
                <c:pt idx="2583">
                  <c:v>0</c:v>
                </c:pt>
                <c:pt idx="2584">
                  <c:v>0</c:v>
                </c:pt>
                <c:pt idx="2585">
                  <c:v>0</c:v>
                </c:pt>
                <c:pt idx="2586">
                  <c:v>0</c:v>
                </c:pt>
                <c:pt idx="2587">
                  <c:v>0</c:v>
                </c:pt>
                <c:pt idx="2588">
                  <c:v>0</c:v>
                </c:pt>
                <c:pt idx="2589">
                  <c:v>0</c:v>
                </c:pt>
                <c:pt idx="2590">
                  <c:v>0</c:v>
                </c:pt>
                <c:pt idx="2591">
                  <c:v>0</c:v>
                </c:pt>
                <c:pt idx="2592">
                  <c:v>0</c:v>
                </c:pt>
                <c:pt idx="2593">
                  <c:v>0</c:v>
                </c:pt>
                <c:pt idx="2594">
                  <c:v>0</c:v>
                </c:pt>
                <c:pt idx="2595">
                  <c:v>0</c:v>
                </c:pt>
                <c:pt idx="2596">
                  <c:v>0</c:v>
                </c:pt>
                <c:pt idx="2597">
                  <c:v>0</c:v>
                </c:pt>
                <c:pt idx="2598">
                  <c:v>0</c:v>
                </c:pt>
                <c:pt idx="2599">
                  <c:v>0</c:v>
                </c:pt>
                <c:pt idx="2600">
                  <c:v>0</c:v>
                </c:pt>
                <c:pt idx="2601">
                  <c:v>0</c:v>
                </c:pt>
                <c:pt idx="2602">
                  <c:v>0</c:v>
                </c:pt>
                <c:pt idx="2603">
                  <c:v>0</c:v>
                </c:pt>
                <c:pt idx="2604">
                  <c:v>0</c:v>
                </c:pt>
                <c:pt idx="2605">
                  <c:v>0</c:v>
                </c:pt>
                <c:pt idx="2606">
                  <c:v>0</c:v>
                </c:pt>
                <c:pt idx="2607">
                  <c:v>0</c:v>
                </c:pt>
                <c:pt idx="2608">
                  <c:v>0</c:v>
                </c:pt>
                <c:pt idx="2609">
                  <c:v>0</c:v>
                </c:pt>
                <c:pt idx="2610">
                  <c:v>0</c:v>
                </c:pt>
                <c:pt idx="2611">
                  <c:v>0</c:v>
                </c:pt>
                <c:pt idx="2612">
                  <c:v>0</c:v>
                </c:pt>
                <c:pt idx="2613">
                  <c:v>0</c:v>
                </c:pt>
                <c:pt idx="2614">
                  <c:v>0</c:v>
                </c:pt>
                <c:pt idx="2615">
                  <c:v>0</c:v>
                </c:pt>
                <c:pt idx="2616">
                  <c:v>0</c:v>
                </c:pt>
                <c:pt idx="2617">
                  <c:v>0</c:v>
                </c:pt>
                <c:pt idx="2618">
                  <c:v>0</c:v>
                </c:pt>
                <c:pt idx="2619">
                  <c:v>0</c:v>
                </c:pt>
                <c:pt idx="2620">
                  <c:v>0</c:v>
                </c:pt>
                <c:pt idx="2621">
                  <c:v>0</c:v>
                </c:pt>
                <c:pt idx="2622">
                  <c:v>0</c:v>
                </c:pt>
                <c:pt idx="2623">
                  <c:v>0</c:v>
                </c:pt>
                <c:pt idx="2624">
                  <c:v>0</c:v>
                </c:pt>
                <c:pt idx="2625">
                  <c:v>0</c:v>
                </c:pt>
                <c:pt idx="2626">
                  <c:v>0</c:v>
                </c:pt>
                <c:pt idx="2627">
                  <c:v>0</c:v>
                </c:pt>
                <c:pt idx="2628">
                  <c:v>0</c:v>
                </c:pt>
                <c:pt idx="2629">
                  <c:v>0</c:v>
                </c:pt>
                <c:pt idx="2630">
                  <c:v>0</c:v>
                </c:pt>
                <c:pt idx="2631">
                  <c:v>0</c:v>
                </c:pt>
                <c:pt idx="2632">
                  <c:v>0</c:v>
                </c:pt>
                <c:pt idx="2633">
                  <c:v>0</c:v>
                </c:pt>
                <c:pt idx="2634">
                  <c:v>0</c:v>
                </c:pt>
                <c:pt idx="2635">
                  <c:v>0</c:v>
                </c:pt>
                <c:pt idx="2636">
                  <c:v>0</c:v>
                </c:pt>
                <c:pt idx="2637">
                  <c:v>0</c:v>
                </c:pt>
                <c:pt idx="2638">
                  <c:v>0</c:v>
                </c:pt>
                <c:pt idx="2639">
                  <c:v>0</c:v>
                </c:pt>
                <c:pt idx="2640">
                  <c:v>0</c:v>
                </c:pt>
                <c:pt idx="2641">
                  <c:v>0</c:v>
                </c:pt>
                <c:pt idx="2642">
                  <c:v>0</c:v>
                </c:pt>
                <c:pt idx="2643">
                  <c:v>0</c:v>
                </c:pt>
                <c:pt idx="2644">
                  <c:v>0</c:v>
                </c:pt>
                <c:pt idx="2645">
                  <c:v>0</c:v>
                </c:pt>
                <c:pt idx="2646">
                  <c:v>0</c:v>
                </c:pt>
                <c:pt idx="2647">
                  <c:v>0</c:v>
                </c:pt>
                <c:pt idx="2648">
                  <c:v>0</c:v>
                </c:pt>
                <c:pt idx="2649">
                  <c:v>0</c:v>
                </c:pt>
                <c:pt idx="2650">
                  <c:v>0</c:v>
                </c:pt>
                <c:pt idx="2651">
                  <c:v>0</c:v>
                </c:pt>
                <c:pt idx="2652">
                  <c:v>0</c:v>
                </c:pt>
                <c:pt idx="2653">
                  <c:v>0</c:v>
                </c:pt>
                <c:pt idx="2654">
                  <c:v>0</c:v>
                </c:pt>
                <c:pt idx="2655">
                  <c:v>0</c:v>
                </c:pt>
                <c:pt idx="2656">
                  <c:v>0</c:v>
                </c:pt>
                <c:pt idx="2657">
                  <c:v>0</c:v>
                </c:pt>
                <c:pt idx="2658">
                  <c:v>0</c:v>
                </c:pt>
                <c:pt idx="2659">
                  <c:v>0</c:v>
                </c:pt>
                <c:pt idx="2660">
                  <c:v>0</c:v>
                </c:pt>
                <c:pt idx="2661">
                  <c:v>0</c:v>
                </c:pt>
                <c:pt idx="2662">
                  <c:v>0</c:v>
                </c:pt>
                <c:pt idx="2663">
                  <c:v>0</c:v>
                </c:pt>
                <c:pt idx="2664">
                  <c:v>0</c:v>
                </c:pt>
                <c:pt idx="2665">
                  <c:v>0</c:v>
                </c:pt>
                <c:pt idx="2666">
                  <c:v>0</c:v>
                </c:pt>
                <c:pt idx="2667">
                  <c:v>0</c:v>
                </c:pt>
                <c:pt idx="2668">
                  <c:v>0</c:v>
                </c:pt>
                <c:pt idx="2669">
                  <c:v>0</c:v>
                </c:pt>
                <c:pt idx="2670">
                  <c:v>0</c:v>
                </c:pt>
                <c:pt idx="2671">
                  <c:v>0</c:v>
                </c:pt>
                <c:pt idx="2672">
                  <c:v>0</c:v>
                </c:pt>
                <c:pt idx="2673">
                  <c:v>0</c:v>
                </c:pt>
                <c:pt idx="2674">
                  <c:v>0</c:v>
                </c:pt>
                <c:pt idx="2675">
                  <c:v>0</c:v>
                </c:pt>
                <c:pt idx="2676">
                  <c:v>0</c:v>
                </c:pt>
                <c:pt idx="2677">
                  <c:v>0</c:v>
                </c:pt>
                <c:pt idx="2678">
                  <c:v>0</c:v>
                </c:pt>
                <c:pt idx="2679">
                  <c:v>0</c:v>
                </c:pt>
                <c:pt idx="2680">
                  <c:v>0</c:v>
                </c:pt>
                <c:pt idx="2681">
                  <c:v>0</c:v>
                </c:pt>
                <c:pt idx="2682">
                  <c:v>0</c:v>
                </c:pt>
                <c:pt idx="2683">
                  <c:v>0</c:v>
                </c:pt>
                <c:pt idx="2684">
                  <c:v>0</c:v>
                </c:pt>
                <c:pt idx="2685">
                  <c:v>0</c:v>
                </c:pt>
                <c:pt idx="2686">
                  <c:v>0</c:v>
                </c:pt>
                <c:pt idx="2687">
                  <c:v>0</c:v>
                </c:pt>
                <c:pt idx="2688">
                  <c:v>0</c:v>
                </c:pt>
                <c:pt idx="2689">
                  <c:v>0</c:v>
                </c:pt>
                <c:pt idx="2690">
                  <c:v>0</c:v>
                </c:pt>
                <c:pt idx="2691">
                  <c:v>0</c:v>
                </c:pt>
                <c:pt idx="2692">
                  <c:v>0</c:v>
                </c:pt>
                <c:pt idx="2693">
                  <c:v>0</c:v>
                </c:pt>
                <c:pt idx="2694">
                  <c:v>0</c:v>
                </c:pt>
                <c:pt idx="2695">
                  <c:v>0</c:v>
                </c:pt>
                <c:pt idx="2696">
                  <c:v>0</c:v>
                </c:pt>
                <c:pt idx="2697">
                  <c:v>0</c:v>
                </c:pt>
                <c:pt idx="2698">
                  <c:v>0</c:v>
                </c:pt>
                <c:pt idx="2699">
                  <c:v>0</c:v>
                </c:pt>
                <c:pt idx="2700">
                  <c:v>0</c:v>
                </c:pt>
                <c:pt idx="2701">
                  <c:v>0</c:v>
                </c:pt>
                <c:pt idx="2702">
                  <c:v>0</c:v>
                </c:pt>
                <c:pt idx="2703">
                  <c:v>0</c:v>
                </c:pt>
                <c:pt idx="2704">
                  <c:v>0</c:v>
                </c:pt>
                <c:pt idx="2705">
                  <c:v>0</c:v>
                </c:pt>
                <c:pt idx="2706">
                  <c:v>0</c:v>
                </c:pt>
                <c:pt idx="2707">
                  <c:v>0</c:v>
                </c:pt>
                <c:pt idx="2708">
                  <c:v>0</c:v>
                </c:pt>
                <c:pt idx="2709">
                  <c:v>0</c:v>
                </c:pt>
                <c:pt idx="2710">
                  <c:v>0</c:v>
                </c:pt>
                <c:pt idx="2711">
                  <c:v>0</c:v>
                </c:pt>
                <c:pt idx="2712">
                  <c:v>0</c:v>
                </c:pt>
                <c:pt idx="2713">
                  <c:v>0</c:v>
                </c:pt>
                <c:pt idx="2714">
                  <c:v>0</c:v>
                </c:pt>
                <c:pt idx="2715">
                  <c:v>0</c:v>
                </c:pt>
                <c:pt idx="2716">
                  <c:v>0</c:v>
                </c:pt>
                <c:pt idx="2717">
                  <c:v>0</c:v>
                </c:pt>
                <c:pt idx="2718">
                  <c:v>0</c:v>
                </c:pt>
                <c:pt idx="2719">
                  <c:v>0</c:v>
                </c:pt>
                <c:pt idx="2720">
                  <c:v>0</c:v>
                </c:pt>
                <c:pt idx="2721">
                  <c:v>0</c:v>
                </c:pt>
                <c:pt idx="2722">
                  <c:v>0</c:v>
                </c:pt>
                <c:pt idx="2723">
                  <c:v>0</c:v>
                </c:pt>
                <c:pt idx="2724">
                  <c:v>0</c:v>
                </c:pt>
                <c:pt idx="2725">
                  <c:v>0</c:v>
                </c:pt>
                <c:pt idx="2726">
                  <c:v>4.7741567781846008</c:v>
                </c:pt>
                <c:pt idx="2727">
                  <c:v>5.0889371126869865</c:v>
                </c:pt>
                <c:pt idx="2728">
                  <c:v>0</c:v>
                </c:pt>
                <c:pt idx="2729">
                  <c:v>3.5530880222492831</c:v>
                </c:pt>
                <c:pt idx="2730">
                  <c:v>0</c:v>
                </c:pt>
                <c:pt idx="2731">
                  <c:v>0</c:v>
                </c:pt>
                <c:pt idx="2732">
                  <c:v>0</c:v>
                </c:pt>
                <c:pt idx="2733">
                  <c:v>0</c:v>
                </c:pt>
                <c:pt idx="2734">
                  <c:v>0</c:v>
                </c:pt>
                <c:pt idx="2735">
                  <c:v>0</c:v>
                </c:pt>
                <c:pt idx="2736">
                  <c:v>0</c:v>
                </c:pt>
                <c:pt idx="2737">
                  <c:v>0</c:v>
                </c:pt>
                <c:pt idx="2738">
                  <c:v>0</c:v>
                </c:pt>
                <c:pt idx="2739">
                  <c:v>0</c:v>
                </c:pt>
                <c:pt idx="2740">
                  <c:v>0</c:v>
                </c:pt>
                <c:pt idx="2741">
                  <c:v>0</c:v>
                </c:pt>
                <c:pt idx="2742">
                  <c:v>0</c:v>
                </c:pt>
                <c:pt idx="2743">
                  <c:v>0</c:v>
                </c:pt>
                <c:pt idx="2744">
                  <c:v>0</c:v>
                </c:pt>
                <c:pt idx="2745">
                  <c:v>0</c:v>
                </c:pt>
                <c:pt idx="2746">
                  <c:v>0</c:v>
                </c:pt>
                <c:pt idx="2747">
                  <c:v>0</c:v>
                </c:pt>
                <c:pt idx="2748">
                  <c:v>0</c:v>
                </c:pt>
                <c:pt idx="2749">
                  <c:v>0</c:v>
                </c:pt>
                <c:pt idx="2750">
                  <c:v>0</c:v>
                </c:pt>
                <c:pt idx="2751">
                  <c:v>0</c:v>
                </c:pt>
                <c:pt idx="2752">
                  <c:v>0</c:v>
                </c:pt>
                <c:pt idx="2753">
                  <c:v>0</c:v>
                </c:pt>
                <c:pt idx="2754">
                  <c:v>0</c:v>
                </c:pt>
                <c:pt idx="2755">
                  <c:v>0</c:v>
                </c:pt>
                <c:pt idx="2756">
                  <c:v>0</c:v>
                </c:pt>
                <c:pt idx="2757">
                  <c:v>0</c:v>
                </c:pt>
                <c:pt idx="2758">
                  <c:v>0</c:v>
                </c:pt>
                <c:pt idx="2759">
                  <c:v>0</c:v>
                </c:pt>
                <c:pt idx="2760">
                  <c:v>0</c:v>
                </c:pt>
                <c:pt idx="2761">
                  <c:v>0</c:v>
                </c:pt>
                <c:pt idx="2762">
                  <c:v>0</c:v>
                </c:pt>
                <c:pt idx="2763">
                  <c:v>0</c:v>
                </c:pt>
                <c:pt idx="2764">
                  <c:v>0</c:v>
                </c:pt>
                <c:pt idx="2765">
                  <c:v>0</c:v>
                </c:pt>
                <c:pt idx="2766">
                  <c:v>0</c:v>
                </c:pt>
                <c:pt idx="2767">
                  <c:v>0</c:v>
                </c:pt>
                <c:pt idx="2768">
                  <c:v>0</c:v>
                </c:pt>
                <c:pt idx="2769">
                  <c:v>0</c:v>
                </c:pt>
                <c:pt idx="2770">
                  <c:v>0</c:v>
                </c:pt>
                <c:pt idx="2771">
                  <c:v>0</c:v>
                </c:pt>
                <c:pt idx="2772">
                  <c:v>0</c:v>
                </c:pt>
                <c:pt idx="2773">
                  <c:v>0</c:v>
                </c:pt>
                <c:pt idx="2774">
                  <c:v>0</c:v>
                </c:pt>
                <c:pt idx="2775">
                  <c:v>0</c:v>
                </c:pt>
                <c:pt idx="2776">
                  <c:v>0</c:v>
                </c:pt>
                <c:pt idx="2777">
                  <c:v>0</c:v>
                </c:pt>
                <c:pt idx="2778">
                  <c:v>0</c:v>
                </c:pt>
                <c:pt idx="2779">
                  <c:v>0</c:v>
                </c:pt>
                <c:pt idx="2780">
                  <c:v>0</c:v>
                </c:pt>
                <c:pt idx="2781">
                  <c:v>0</c:v>
                </c:pt>
                <c:pt idx="2782">
                  <c:v>0</c:v>
                </c:pt>
                <c:pt idx="2783">
                  <c:v>0</c:v>
                </c:pt>
                <c:pt idx="2784">
                  <c:v>0</c:v>
                </c:pt>
                <c:pt idx="2785">
                  <c:v>0</c:v>
                </c:pt>
                <c:pt idx="2786">
                  <c:v>0</c:v>
                </c:pt>
                <c:pt idx="2787">
                  <c:v>0</c:v>
                </c:pt>
                <c:pt idx="2788">
                  <c:v>0</c:v>
                </c:pt>
                <c:pt idx="2789">
                  <c:v>0</c:v>
                </c:pt>
                <c:pt idx="2790">
                  <c:v>0</c:v>
                </c:pt>
                <c:pt idx="2791">
                  <c:v>0</c:v>
                </c:pt>
                <c:pt idx="2792">
                  <c:v>0</c:v>
                </c:pt>
                <c:pt idx="2793">
                  <c:v>0</c:v>
                </c:pt>
                <c:pt idx="2794">
                  <c:v>0</c:v>
                </c:pt>
                <c:pt idx="2795">
                  <c:v>0</c:v>
                </c:pt>
                <c:pt idx="2796">
                  <c:v>0</c:v>
                </c:pt>
                <c:pt idx="2797">
                  <c:v>0</c:v>
                </c:pt>
                <c:pt idx="2798">
                  <c:v>0</c:v>
                </c:pt>
                <c:pt idx="2799">
                  <c:v>0</c:v>
                </c:pt>
                <c:pt idx="2800">
                  <c:v>0</c:v>
                </c:pt>
                <c:pt idx="2801">
                  <c:v>0</c:v>
                </c:pt>
                <c:pt idx="2802">
                  <c:v>0</c:v>
                </c:pt>
                <c:pt idx="2803">
                  <c:v>0</c:v>
                </c:pt>
                <c:pt idx="2804">
                  <c:v>0</c:v>
                </c:pt>
                <c:pt idx="2805">
                  <c:v>0</c:v>
                </c:pt>
                <c:pt idx="2806">
                  <c:v>0</c:v>
                </c:pt>
                <c:pt idx="2807">
                  <c:v>0</c:v>
                </c:pt>
                <c:pt idx="2808">
                  <c:v>0</c:v>
                </c:pt>
                <c:pt idx="2809">
                  <c:v>0</c:v>
                </c:pt>
                <c:pt idx="2810">
                  <c:v>0</c:v>
                </c:pt>
                <c:pt idx="2811">
                  <c:v>0</c:v>
                </c:pt>
                <c:pt idx="2812">
                  <c:v>0</c:v>
                </c:pt>
                <c:pt idx="2813">
                  <c:v>0</c:v>
                </c:pt>
                <c:pt idx="2814">
                  <c:v>0</c:v>
                </c:pt>
                <c:pt idx="2815">
                  <c:v>0</c:v>
                </c:pt>
                <c:pt idx="2816">
                  <c:v>0</c:v>
                </c:pt>
                <c:pt idx="2817">
                  <c:v>0</c:v>
                </c:pt>
                <c:pt idx="2818">
                  <c:v>0</c:v>
                </c:pt>
                <c:pt idx="2819">
                  <c:v>0</c:v>
                </c:pt>
                <c:pt idx="2820">
                  <c:v>0</c:v>
                </c:pt>
                <c:pt idx="2821">
                  <c:v>0</c:v>
                </c:pt>
                <c:pt idx="2822">
                  <c:v>0</c:v>
                </c:pt>
                <c:pt idx="2823">
                  <c:v>0</c:v>
                </c:pt>
                <c:pt idx="2824">
                  <c:v>0</c:v>
                </c:pt>
                <c:pt idx="2825">
                  <c:v>0</c:v>
                </c:pt>
                <c:pt idx="2826">
                  <c:v>0</c:v>
                </c:pt>
                <c:pt idx="2827">
                  <c:v>0</c:v>
                </c:pt>
                <c:pt idx="2828">
                  <c:v>0</c:v>
                </c:pt>
                <c:pt idx="2829">
                  <c:v>0</c:v>
                </c:pt>
                <c:pt idx="2830">
                  <c:v>0</c:v>
                </c:pt>
                <c:pt idx="2831">
                  <c:v>0</c:v>
                </c:pt>
                <c:pt idx="2832">
                  <c:v>0</c:v>
                </c:pt>
                <c:pt idx="2833">
                  <c:v>0</c:v>
                </c:pt>
                <c:pt idx="2834">
                  <c:v>0</c:v>
                </c:pt>
                <c:pt idx="2835">
                  <c:v>0</c:v>
                </c:pt>
                <c:pt idx="2836">
                  <c:v>0</c:v>
                </c:pt>
                <c:pt idx="2837">
                  <c:v>0</c:v>
                </c:pt>
                <c:pt idx="2838">
                  <c:v>0</c:v>
                </c:pt>
                <c:pt idx="2839">
                  <c:v>0</c:v>
                </c:pt>
                <c:pt idx="2840">
                  <c:v>0</c:v>
                </c:pt>
                <c:pt idx="2841">
                  <c:v>0</c:v>
                </c:pt>
                <c:pt idx="2842">
                  <c:v>0</c:v>
                </c:pt>
                <c:pt idx="2843">
                  <c:v>0</c:v>
                </c:pt>
                <c:pt idx="2844">
                  <c:v>0</c:v>
                </c:pt>
                <c:pt idx="2845">
                  <c:v>0</c:v>
                </c:pt>
                <c:pt idx="2846">
                  <c:v>0</c:v>
                </c:pt>
                <c:pt idx="2847">
                  <c:v>0</c:v>
                </c:pt>
                <c:pt idx="2848">
                  <c:v>0</c:v>
                </c:pt>
                <c:pt idx="2849">
                  <c:v>0</c:v>
                </c:pt>
                <c:pt idx="2850">
                  <c:v>0</c:v>
                </c:pt>
                <c:pt idx="2851">
                  <c:v>0</c:v>
                </c:pt>
                <c:pt idx="2852">
                  <c:v>0</c:v>
                </c:pt>
                <c:pt idx="2853">
                  <c:v>0</c:v>
                </c:pt>
                <c:pt idx="2854">
                  <c:v>0</c:v>
                </c:pt>
                <c:pt idx="2855">
                  <c:v>0</c:v>
                </c:pt>
                <c:pt idx="2856">
                  <c:v>0</c:v>
                </c:pt>
                <c:pt idx="2857">
                  <c:v>0</c:v>
                </c:pt>
                <c:pt idx="2858">
                  <c:v>0</c:v>
                </c:pt>
                <c:pt idx="2859">
                  <c:v>0</c:v>
                </c:pt>
                <c:pt idx="2860">
                  <c:v>0</c:v>
                </c:pt>
                <c:pt idx="2861">
                  <c:v>0</c:v>
                </c:pt>
                <c:pt idx="2862">
                  <c:v>0</c:v>
                </c:pt>
                <c:pt idx="2863">
                  <c:v>0</c:v>
                </c:pt>
                <c:pt idx="2864">
                  <c:v>0</c:v>
                </c:pt>
                <c:pt idx="2865">
                  <c:v>0</c:v>
                </c:pt>
                <c:pt idx="2866">
                  <c:v>0</c:v>
                </c:pt>
                <c:pt idx="2867">
                  <c:v>0</c:v>
                </c:pt>
                <c:pt idx="2868">
                  <c:v>0</c:v>
                </c:pt>
                <c:pt idx="2869">
                  <c:v>0</c:v>
                </c:pt>
                <c:pt idx="2870">
                  <c:v>0</c:v>
                </c:pt>
                <c:pt idx="2871">
                  <c:v>0</c:v>
                </c:pt>
                <c:pt idx="2872">
                  <c:v>0</c:v>
                </c:pt>
                <c:pt idx="2873">
                  <c:v>0</c:v>
                </c:pt>
                <c:pt idx="2874">
                  <c:v>0</c:v>
                </c:pt>
                <c:pt idx="2875">
                  <c:v>0</c:v>
                </c:pt>
                <c:pt idx="2876">
                  <c:v>0</c:v>
                </c:pt>
                <c:pt idx="2877">
                  <c:v>0</c:v>
                </c:pt>
                <c:pt idx="2878">
                  <c:v>0</c:v>
                </c:pt>
                <c:pt idx="2879">
                  <c:v>0</c:v>
                </c:pt>
                <c:pt idx="2880">
                  <c:v>0</c:v>
                </c:pt>
                <c:pt idx="2881">
                  <c:v>0</c:v>
                </c:pt>
                <c:pt idx="2882">
                  <c:v>0</c:v>
                </c:pt>
                <c:pt idx="2883">
                  <c:v>0</c:v>
                </c:pt>
                <c:pt idx="2884">
                  <c:v>0</c:v>
                </c:pt>
                <c:pt idx="2885">
                  <c:v>0</c:v>
                </c:pt>
                <c:pt idx="2886">
                  <c:v>0</c:v>
                </c:pt>
                <c:pt idx="2887">
                  <c:v>0</c:v>
                </c:pt>
                <c:pt idx="2888">
                  <c:v>0</c:v>
                </c:pt>
                <c:pt idx="2889">
                  <c:v>0</c:v>
                </c:pt>
                <c:pt idx="2890">
                  <c:v>0</c:v>
                </c:pt>
                <c:pt idx="2891">
                  <c:v>0</c:v>
                </c:pt>
                <c:pt idx="2892">
                  <c:v>0</c:v>
                </c:pt>
                <c:pt idx="2893">
                  <c:v>0</c:v>
                </c:pt>
                <c:pt idx="2894">
                  <c:v>0</c:v>
                </c:pt>
                <c:pt idx="2895">
                  <c:v>0</c:v>
                </c:pt>
                <c:pt idx="2896">
                  <c:v>0</c:v>
                </c:pt>
                <c:pt idx="2897">
                  <c:v>0</c:v>
                </c:pt>
                <c:pt idx="2898">
                  <c:v>0</c:v>
                </c:pt>
                <c:pt idx="2899">
                  <c:v>0</c:v>
                </c:pt>
                <c:pt idx="2900">
                  <c:v>0</c:v>
                </c:pt>
                <c:pt idx="2901">
                  <c:v>0</c:v>
                </c:pt>
                <c:pt idx="2902">
                  <c:v>0</c:v>
                </c:pt>
                <c:pt idx="2903">
                  <c:v>0</c:v>
                </c:pt>
                <c:pt idx="2904">
                  <c:v>0</c:v>
                </c:pt>
                <c:pt idx="2905">
                  <c:v>0</c:v>
                </c:pt>
                <c:pt idx="2906">
                  <c:v>0</c:v>
                </c:pt>
                <c:pt idx="2907">
                  <c:v>0</c:v>
                </c:pt>
                <c:pt idx="2908">
                  <c:v>0</c:v>
                </c:pt>
                <c:pt idx="2909">
                  <c:v>0</c:v>
                </c:pt>
                <c:pt idx="2910">
                  <c:v>0</c:v>
                </c:pt>
                <c:pt idx="2911">
                  <c:v>0</c:v>
                </c:pt>
                <c:pt idx="2912">
                  <c:v>0</c:v>
                </c:pt>
                <c:pt idx="2913">
                  <c:v>0</c:v>
                </c:pt>
                <c:pt idx="2914">
                  <c:v>0</c:v>
                </c:pt>
                <c:pt idx="2915">
                  <c:v>0</c:v>
                </c:pt>
                <c:pt idx="2916">
                  <c:v>0</c:v>
                </c:pt>
                <c:pt idx="2917">
                  <c:v>0</c:v>
                </c:pt>
                <c:pt idx="2918">
                  <c:v>0</c:v>
                </c:pt>
                <c:pt idx="2919">
                  <c:v>0</c:v>
                </c:pt>
                <c:pt idx="2920">
                  <c:v>0</c:v>
                </c:pt>
                <c:pt idx="2921">
                  <c:v>0</c:v>
                </c:pt>
                <c:pt idx="2922">
                  <c:v>0</c:v>
                </c:pt>
                <c:pt idx="2923">
                  <c:v>0</c:v>
                </c:pt>
                <c:pt idx="2924">
                  <c:v>0</c:v>
                </c:pt>
                <c:pt idx="2925">
                  <c:v>0</c:v>
                </c:pt>
                <c:pt idx="2926">
                  <c:v>0</c:v>
                </c:pt>
                <c:pt idx="2927">
                  <c:v>0</c:v>
                </c:pt>
                <c:pt idx="2928">
                  <c:v>0</c:v>
                </c:pt>
                <c:pt idx="2929">
                  <c:v>0</c:v>
                </c:pt>
                <c:pt idx="2930">
                  <c:v>0</c:v>
                </c:pt>
                <c:pt idx="2931">
                  <c:v>0</c:v>
                </c:pt>
                <c:pt idx="2932">
                  <c:v>0</c:v>
                </c:pt>
                <c:pt idx="2933">
                  <c:v>0</c:v>
                </c:pt>
                <c:pt idx="2934">
                  <c:v>0</c:v>
                </c:pt>
                <c:pt idx="2935">
                  <c:v>0</c:v>
                </c:pt>
                <c:pt idx="2936">
                  <c:v>0</c:v>
                </c:pt>
                <c:pt idx="2937">
                  <c:v>0</c:v>
                </c:pt>
                <c:pt idx="2938">
                  <c:v>0</c:v>
                </c:pt>
                <c:pt idx="2939">
                  <c:v>0</c:v>
                </c:pt>
                <c:pt idx="2940">
                  <c:v>0</c:v>
                </c:pt>
                <c:pt idx="2941">
                  <c:v>0</c:v>
                </c:pt>
                <c:pt idx="2942">
                  <c:v>0</c:v>
                </c:pt>
                <c:pt idx="2943">
                  <c:v>0</c:v>
                </c:pt>
                <c:pt idx="2944">
                  <c:v>0</c:v>
                </c:pt>
                <c:pt idx="2945">
                  <c:v>0</c:v>
                </c:pt>
                <c:pt idx="2946">
                  <c:v>0</c:v>
                </c:pt>
                <c:pt idx="2947">
                  <c:v>0</c:v>
                </c:pt>
                <c:pt idx="2948">
                  <c:v>0</c:v>
                </c:pt>
                <c:pt idx="2949">
                  <c:v>0</c:v>
                </c:pt>
                <c:pt idx="2950">
                  <c:v>0</c:v>
                </c:pt>
                <c:pt idx="2951">
                  <c:v>0</c:v>
                </c:pt>
                <c:pt idx="2952">
                  <c:v>0</c:v>
                </c:pt>
                <c:pt idx="2953">
                  <c:v>0</c:v>
                </c:pt>
                <c:pt idx="2954">
                  <c:v>0</c:v>
                </c:pt>
                <c:pt idx="2955">
                  <c:v>0</c:v>
                </c:pt>
                <c:pt idx="2956">
                  <c:v>0</c:v>
                </c:pt>
                <c:pt idx="2957">
                  <c:v>0</c:v>
                </c:pt>
                <c:pt idx="2958">
                  <c:v>0</c:v>
                </c:pt>
                <c:pt idx="2959">
                  <c:v>0</c:v>
                </c:pt>
                <c:pt idx="2960">
                  <c:v>0</c:v>
                </c:pt>
                <c:pt idx="2961">
                  <c:v>0</c:v>
                </c:pt>
                <c:pt idx="2962">
                  <c:v>0</c:v>
                </c:pt>
                <c:pt idx="2963">
                  <c:v>0</c:v>
                </c:pt>
                <c:pt idx="2964">
                  <c:v>0</c:v>
                </c:pt>
                <c:pt idx="2965">
                  <c:v>0</c:v>
                </c:pt>
                <c:pt idx="2966">
                  <c:v>0</c:v>
                </c:pt>
                <c:pt idx="2967">
                  <c:v>0</c:v>
                </c:pt>
                <c:pt idx="2968">
                  <c:v>0</c:v>
                </c:pt>
                <c:pt idx="2969">
                  <c:v>0</c:v>
                </c:pt>
                <c:pt idx="2970">
                  <c:v>0</c:v>
                </c:pt>
                <c:pt idx="2971">
                  <c:v>0</c:v>
                </c:pt>
                <c:pt idx="2972">
                  <c:v>0</c:v>
                </c:pt>
                <c:pt idx="2973">
                  <c:v>0</c:v>
                </c:pt>
                <c:pt idx="2974">
                  <c:v>0</c:v>
                </c:pt>
                <c:pt idx="2975">
                  <c:v>0</c:v>
                </c:pt>
                <c:pt idx="2976">
                  <c:v>0</c:v>
                </c:pt>
                <c:pt idx="2977">
                  <c:v>0</c:v>
                </c:pt>
                <c:pt idx="2978">
                  <c:v>0</c:v>
                </c:pt>
                <c:pt idx="2979">
                  <c:v>0</c:v>
                </c:pt>
                <c:pt idx="2980">
                  <c:v>0</c:v>
                </c:pt>
                <c:pt idx="2981">
                  <c:v>0</c:v>
                </c:pt>
                <c:pt idx="2982">
                  <c:v>0</c:v>
                </c:pt>
                <c:pt idx="2983">
                  <c:v>0</c:v>
                </c:pt>
                <c:pt idx="2984">
                  <c:v>0</c:v>
                </c:pt>
                <c:pt idx="2985">
                  <c:v>0</c:v>
                </c:pt>
                <c:pt idx="2986">
                  <c:v>0</c:v>
                </c:pt>
                <c:pt idx="2987">
                  <c:v>0</c:v>
                </c:pt>
                <c:pt idx="2988">
                  <c:v>0</c:v>
                </c:pt>
                <c:pt idx="2989">
                  <c:v>0</c:v>
                </c:pt>
                <c:pt idx="2990">
                  <c:v>0</c:v>
                </c:pt>
                <c:pt idx="2991">
                  <c:v>0</c:v>
                </c:pt>
                <c:pt idx="2992">
                  <c:v>0</c:v>
                </c:pt>
                <c:pt idx="2993">
                  <c:v>0</c:v>
                </c:pt>
                <c:pt idx="2994">
                  <c:v>0</c:v>
                </c:pt>
                <c:pt idx="2995">
                  <c:v>0</c:v>
                </c:pt>
                <c:pt idx="2996">
                  <c:v>0</c:v>
                </c:pt>
                <c:pt idx="2997">
                  <c:v>0</c:v>
                </c:pt>
                <c:pt idx="2998">
                  <c:v>0</c:v>
                </c:pt>
                <c:pt idx="2999">
                  <c:v>0</c:v>
                </c:pt>
                <c:pt idx="3000">
                  <c:v>0</c:v>
                </c:pt>
                <c:pt idx="3001">
                  <c:v>0</c:v>
                </c:pt>
                <c:pt idx="3002">
                  <c:v>0</c:v>
                </c:pt>
                <c:pt idx="3003">
                  <c:v>0</c:v>
                </c:pt>
                <c:pt idx="3004">
                  <c:v>0</c:v>
                </c:pt>
                <c:pt idx="3005">
                  <c:v>0</c:v>
                </c:pt>
                <c:pt idx="3006">
                  <c:v>0</c:v>
                </c:pt>
                <c:pt idx="3007">
                  <c:v>0</c:v>
                </c:pt>
                <c:pt idx="3008">
                  <c:v>0</c:v>
                </c:pt>
                <c:pt idx="3009">
                  <c:v>0</c:v>
                </c:pt>
                <c:pt idx="3010">
                  <c:v>0</c:v>
                </c:pt>
                <c:pt idx="3011">
                  <c:v>0</c:v>
                </c:pt>
                <c:pt idx="3012">
                  <c:v>0</c:v>
                </c:pt>
                <c:pt idx="3013">
                  <c:v>0</c:v>
                </c:pt>
                <c:pt idx="3014">
                  <c:v>0</c:v>
                </c:pt>
                <c:pt idx="3015">
                  <c:v>0</c:v>
                </c:pt>
                <c:pt idx="3016">
                  <c:v>0</c:v>
                </c:pt>
                <c:pt idx="3017">
                  <c:v>0</c:v>
                </c:pt>
                <c:pt idx="3018">
                  <c:v>0</c:v>
                </c:pt>
                <c:pt idx="3019">
                  <c:v>0</c:v>
                </c:pt>
                <c:pt idx="3020">
                  <c:v>0</c:v>
                </c:pt>
                <c:pt idx="3021">
                  <c:v>0</c:v>
                </c:pt>
                <c:pt idx="3022">
                  <c:v>0</c:v>
                </c:pt>
                <c:pt idx="3023">
                  <c:v>0</c:v>
                </c:pt>
                <c:pt idx="3024">
                  <c:v>0</c:v>
                </c:pt>
                <c:pt idx="3025">
                  <c:v>0</c:v>
                </c:pt>
                <c:pt idx="3026">
                  <c:v>0</c:v>
                </c:pt>
                <c:pt idx="3027">
                  <c:v>0</c:v>
                </c:pt>
                <c:pt idx="3028">
                  <c:v>0</c:v>
                </c:pt>
                <c:pt idx="3029">
                  <c:v>0</c:v>
                </c:pt>
                <c:pt idx="3030">
                  <c:v>0</c:v>
                </c:pt>
                <c:pt idx="3031">
                  <c:v>0</c:v>
                </c:pt>
                <c:pt idx="3032">
                  <c:v>0</c:v>
                </c:pt>
                <c:pt idx="3033">
                  <c:v>0</c:v>
                </c:pt>
                <c:pt idx="3034">
                  <c:v>0</c:v>
                </c:pt>
                <c:pt idx="3035">
                  <c:v>0</c:v>
                </c:pt>
                <c:pt idx="3036">
                  <c:v>0</c:v>
                </c:pt>
                <c:pt idx="3037">
                  <c:v>0</c:v>
                </c:pt>
                <c:pt idx="3038">
                  <c:v>0</c:v>
                </c:pt>
                <c:pt idx="3039">
                  <c:v>0</c:v>
                </c:pt>
                <c:pt idx="3040">
                  <c:v>0</c:v>
                </c:pt>
                <c:pt idx="3041">
                  <c:v>0</c:v>
                </c:pt>
                <c:pt idx="3042">
                  <c:v>0</c:v>
                </c:pt>
                <c:pt idx="3043">
                  <c:v>0</c:v>
                </c:pt>
                <c:pt idx="3044">
                  <c:v>0</c:v>
                </c:pt>
                <c:pt idx="3045">
                  <c:v>0</c:v>
                </c:pt>
                <c:pt idx="3046">
                  <c:v>0</c:v>
                </c:pt>
                <c:pt idx="3047">
                  <c:v>0</c:v>
                </c:pt>
                <c:pt idx="3048">
                  <c:v>0</c:v>
                </c:pt>
                <c:pt idx="3049">
                  <c:v>0</c:v>
                </c:pt>
                <c:pt idx="3050">
                  <c:v>0</c:v>
                </c:pt>
                <c:pt idx="3051">
                  <c:v>0</c:v>
                </c:pt>
                <c:pt idx="3052">
                  <c:v>0</c:v>
                </c:pt>
                <c:pt idx="3053">
                  <c:v>0</c:v>
                </c:pt>
                <c:pt idx="3054">
                  <c:v>0</c:v>
                </c:pt>
                <c:pt idx="3055">
                  <c:v>0</c:v>
                </c:pt>
                <c:pt idx="3056">
                  <c:v>0</c:v>
                </c:pt>
                <c:pt idx="3057">
                  <c:v>0</c:v>
                </c:pt>
                <c:pt idx="3058">
                  <c:v>0</c:v>
                </c:pt>
                <c:pt idx="3059">
                  <c:v>0</c:v>
                </c:pt>
                <c:pt idx="3060">
                  <c:v>0</c:v>
                </c:pt>
                <c:pt idx="3061">
                  <c:v>0</c:v>
                </c:pt>
                <c:pt idx="3062">
                  <c:v>4.9668281316750242</c:v>
                </c:pt>
                <c:pt idx="3063">
                  <c:v>0</c:v>
                </c:pt>
                <c:pt idx="3064">
                  <c:v>0</c:v>
                </c:pt>
                <c:pt idx="3065">
                  <c:v>0</c:v>
                </c:pt>
                <c:pt idx="3066">
                  <c:v>0</c:v>
                </c:pt>
                <c:pt idx="3067">
                  <c:v>0</c:v>
                </c:pt>
                <c:pt idx="3068">
                  <c:v>0</c:v>
                </c:pt>
                <c:pt idx="3069">
                  <c:v>0</c:v>
                </c:pt>
                <c:pt idx="3070">
                  <c:v>0</c:v>
                </c:pt>
                <c:pt idx="3071">
                  <c:v>0</c:v>
                </c:pt>
                <c:pt idx="3072">
                  <c:v>0</c:v>
                </c:pt>
                <c:pt idx="3073">
                  <c:v>0</c:v>
                </c:pt>
                <c:pt idx="3074">
                  <c:v>0</c:v>
                </c:pt>
                <c:pt idx="3075">
                  <c:v>0</c:v>
                </c:pt>
                <c:pt idx="3076">
                  <c:v>0</c:v>
                </c:pt>
                <c:pt idx="3077">
                  <c:v>0</c:v>
                </c:pt>
                <c:pt idx="3078">
                  <c:v>0</c:v>
                </c:pt>
                <c:pt idx="3079">
                  <c:v>0</c:v>
                </c:pt>
                <c:pt idx="3080">
                  <c:v>0</c:v>
                </c:pt>
                <c:pt idx="3081">
                  <c:v>0</c:v>
                </c:pt>
                <c:pt idx="3082">
                  <c:v>0</c:v>
                </c:pt>
                <c:pt idx="3083">
                  <c:v>0</c:v>
                </c:pt>
                <c:pt idx="3084">
                  <c:v>0</c:v>
                </c:pt>
                <c:pt idx="3085">
                  <c:v>0</c:v>
                </c:pt>
                <c:pt idx="3086">
                  <c:v>0</c:v>
                </c:pt>
                <c:pt idx="3087">
                  <c:v>4.4434889385768219</c:v>
                </c:pt>
                <c:pt idx="3088">
                  <c:v>5.1932011870129848</c:v>
                </c:pt>
                <c:pt idx="3089">
                  <c:v>0</c:v>
                </c:pt>
                <c:pt idx="3090">
                  <c:v>0</c:v>
                </c:pt>
                <c:pt idx="3091">
                  <c:v>0</c:v>
                </c:pt>
                <c:pt idx="3092">
                  <c:v>0</c:v>
                </c:pt>
                <c:pt idx="3093">
                  <c:v>0</c:v>
                </c:pt>
                <c:pt idx="3094">
                  <c:v>0</c:v>
                </c:pt>
                <c:pt idx="3095">
                  <c:v>0</c:v>
                </c:pt>
                <c:pt idx="3096">
                  <c:v>0</c:v>
                </c:pt>
                <c:pt idx="3097">
                  <c:v>0</c:v>
                </c:pt>
                <c:pt idx="3098">
                  <c:v>0</c:v>
                </c:pt>
                <c:pt idx="3099">
                  <c:v>0</c:v>
                </c:pt>
                <c:pt idx="3100">
                  <c:v>0</c:v>
                </c:pt>
                <c:pt idx="3101">
                  <c:v>0</c:v>
                </c:pt>
                <c:pt idx="3102">
                  <c:v>0</c:v>
                </c:pt>
                <c:pt idx="3103">
                  <c:v>0</c:v>
                </c:pt>
                <c:pt idx="3104">
                  <c:v>0</c:v>
                </c:pt>
                <c:pt idx="3105">
                  <c:v>0</c:v>
                </c:pt>
                <c:pt idx="3106">
                  <c:v>0</c:v>
                </c:pt>
                <c:pt idx="3107">
                  <c:v>0</c:v>
                </c:pt>
                <c:pt idx="3108">
                  <c:v>0</c:v>
                </c:pt>
                <c:pt idx="3109">
                  <c:v>4.4588326690545186</c:v>
                </c:pt>
                <c:pt idx="3110">
                  <c:v>5.7362106751914892</c:v>
                </c:pt>
                <c:pt idx="3111">
                  <c:v>6.4509534798916404</c:v>
                </c:pt>
                <c:pt idx="3112">
                  <c:v>6.5825562927320922</c:v>
                </c:pt>
                <c:pt idx="3113">
                  <c:v>5.2109018717245075</c:v>
                </c:pt>
                <c:pt idx="3114">
                  <c:v>3.9777247263533742</c:v>
                </c:pt>
                <c:pt idx="3115">
                  <c:v>0</c:v>
                </c:pt>
                <c:pt idx="3116">
                  <c:v>0</c:v>
                </c:pt>
                <c:pt idx="3117">
                  <c:v>0</c:v>
                </c:pt>
                <c:pt idx="3118">
                  <c:v>0</c:v>
                </c:pt>
                <c:pt idx="3119">
                  <c:v>0</c:v>
                </c:pt>
                <c:pt idx="3120">
                  <c:v>0</c:v>
                </c:pt>
                <c:pt idx="3121">
                  <c:v>0</c:v>
                </c:pt>
                <c:pt idx="3122">
                  <c:v>0</c:v>
                </c:pt>
                <c:pt idx="3123">
                  <c:v>0</c:v>
                </c:pt>
                <c:pt idx="3124">
                  <c:v>0</c:v>
                </c:pt>
                <c:pt idx="3125">
                  <c:v>0</c:v>
                </c:pt>
                <c:pt idx="3126">
                  <c:v>0</c:v>
                </c:pt>
                <c:pt idx="3127">
                  <c:v>0</c:v>
                </c:pt>
                <c:pt idx="3128">
                  <c:v>0</c:v>
                </c:pt>
                <c:pt idx="3129">
                  <c:v>0</c:v>
                </c:pt>
                <c:pt idx="3130">
                  <c:v>0</c:v>
                </c:pt>
                <c:pt idx="3131">
                  <c:v>0</c:v>
                </c:pt>
                <c:pt idx="3132">
                  <c:v>6.2585805538594901</c:v>
                </c:pt>
                <c:pt idx="3133">
                  <c:v>8.1461194896645814</c:v>
                </c:pt>
                <c:pt idx="3134">
                  <c:v>9.6636175992742572</c:v>
                </c:pt>
                <c:pt idx="3135">
                  <c:v>9.989121197095745</c:v>
                </c:pt>
                <c:pt idx="3136">
                  <c:v>9.3387854496708194</c:v>
                </c:pt>
                <c:pt idx="3137">
                  <c:v>7.1838664860593751</c:v>
                </c:pt>
                <c:pt idx="3138">
                  <c:v>6.3957240937021673</c:v>
                </c:pt>
                <c:pt idx="3139">
                  <c:v>4.2315773870693265</c:v>
                </c:pt>
                <c:pt idx="3140">
                  <c:v>0</c:v>
                </c:pt>
                <c:pt idx="3141">
                  <c:v>0</c:v>
                </c:pt>
                <c:pt idx="3142">
                  <c:v>0</c:v>
                </c:pt>
                <c:pt idx="3143">
                  <c:v>0</c:v>
                </c:pt>
                <c:pt idx="3144">
                  <c:v>0</c:v>
                </c:pt>
                <c:pt idx="3145">
                  <c:v>0</c:v>
                </c:pt>
                <c:pt idx="3146">
                  <c:v>0</c:v>
                </c:pt>
                <c:pt idx="3147">
                  <c:v>0</c:v>
                </c:pt>
                <c:pt idx="3148">
                  <c:v>0</c:v>
                </c:pt>
                <c:pt idx="3149">
                  <c:v>0</c:v>
                </c:pt>
                <c:pt idx="3150">
                  <c:v>0</c:v>
                </c:pt>
                <c:pt idx="3151">
                  <c:v>0</c:v>
                </c:pt>
                <c:pt idx="3152">
                  <c:v>0</c:v>
                </c:pt>
                <c:pt idx="3153">
                  <c:v>0</c:v>
                </c:pt>
                <c:pt idx="3154">
                  <c:v>0</c:v>
                </c:pt>
                <c:pt idx="3155">
                  <c:v>6.2486265870746367</c:v>
                </c:pt>
                <c:pt idx="3156">
                  <c:v>7.8455795331412883</c:v>
                </c:pt>
                <c:pt idx="3157">
                  <c:v>9.2399320591069092</c:v>
                </c:pt>
                <c:pt idx="3158">
                  <c:v>12.10746574145714</c:v>
                </c:pt>
                <c:pt idx="3159">
                  <c:v>10.612041545517364</c:v>
                </c:pt>
                <c:pt idx="3160">
                  <c:v>9.116975381464707</c:v>
                </c:pt>
                <c:pt idx="3161">
                  <c:v>6.3072689185505855</c:v>
                </c:pt>
                <c:pt idx="3162">
                  <c:v>5.0926586745395701</c:v>
                </c:pt>
                <c:pt idx="3163">
                  <c:v>3.8788875185716574</c:v>
                </c:pt>
                <c:pt idx="3164">
                  <c:v>0</c:v>
                </c:pt>
                <c:pt idx="3165">
                  <c:v>0</c:v>
                </c:pt>
                <c:pt idx="3166">
                  <c:v>0</c:v>
                </c:pt>
                <c:pt idx="3167">
                  <c:v>0</c:v>
                </c:pt>
                <c:pt idx="3168">
                  <c:v>0</c:v>
                </c:pt>
                <c:pt idx="3169">
                  <c:v>0</c:v>
                </c:pt>
                <c:pt idx="3170">
                  <c:v>0</c:v>
                </c:pt>
                <c:pt idx="3171">
                  <c:v>0</c:v>
                </c:pt>
                <c:pt idx="3172">
                  <c:v>0</c:v>
                </c:pt>
                <c:pt idx="3173">
                  <c:v>0</c:v>
                </c:pt>
                <c:pt idx="3174">
                  <c:v>0</c:v>
                </c:pt>
                <c:pt idx="3175">
                  <c:v>0</c:v>
                </c:pt>
                <c:pt idx="3176">
                  <c:v>0</c:v>
                </c:pt>
                <c:pt idx="3177">
                  <c:v>0</c:v>
                </c:pt>
                <c:pt idx="3178">
                  <c:v>0</c:v>
                </c:pt>
                <c:pt idx="3179">
                  <c:v>6.029688552941141</c:v>
                </c:pt>
                <c:pt idx="3180">
                  <c:v>7.1941386220796248</c:v>
                </c:pt>
                <c:pt idx="3181">
                  <c:v>9.7392814658208273</c:v>
                </c:pt>
                <c:pt idx="3182">
                  <c:v>10.388078648410421</c:v>
                </c:pt>
                <c:pt idx="3183">
                  <c:v>9.9656990834914918</c:v>
                </c:pt>
                <c:pt idx="3184">
                  <c:v>11.568254821658094</c:v>
                </c:pt>
                <c:pt idx="3185">
                  <c:v>9.6253551595403621</c:v>
                </c:pt>
                <c:pt idx="3186">
                  <c:v>8.234896392515207</c:v>
                </c:pt>
                <c:pt idx="3187">
                  <c:v>5.7885781020760358</c:v>
                </c:pt>
                <c:pt idx="3188">
                  <c:v>0</c:v>
                </c:pt>
                <c:pt idx="3189">
                  <c:v>0</c:v>
                </c:pt>
                <c:pt idx="3190">
                  <c:v>0</c:v>
                </c:pt>
                <c:pt idx="3191">
                  <c:v>0</c:v>
                </c:pt>
                <c:pt idx="3192">
                  <c:v>0</c:v>
                </c:pt>
                <c:pt idx="3193">
                  <c:v>0</c:v>
                </c:pt>
                <c:pt idx="3194">
                  <c:v>0</c:v>
                </c:pt>
                <c:pt idx="3195">
                  <c:v>0</c:v>
                </c:pt>
                <c:pt idx="3196">
                  <c:v>0</c:v>
                </c:pt>
                <c:pt idx="3197">
                  <c:v>0</c:v>
                </c:pt>
                <c:pt idx="3198">
                  <c:v>0</c:v>
                </c:pt>
                <c:pt idx="3199">
                  <c:v>0</c:v>
                </c:pt>
                <c:pt idx="3200">
                  <c:v>0</c:v>
                </c:pt>
                <c:pt idx="3201">
                  <c:v>0</c:v>
                </c:pt>
                <c:pt idx="3202">
                  <c:v>0</c:v>
                </c:pt>
                <c:pt idx="3203">
                  <c:v>0</c:v>
                </c:pt>
                <c:pt idx="3204">
                  <c:v>4.4345384300718944</c:v>
                </c:pt>
                <c:pt idx="3205">
                  <c:v>6.4474216202978463</c:v>
                </c:pt>
                <c:pt idx="3206">
                  <c:v>7.7318365001376925</c:v>
                </c:pt>
                <c:pt idx="3207">
                  <c:v>8.0485334542898137</c:v>
                </c:pt>
                <c:pt idx="3208">
                  <c:v>6.7834184481752242</c:v>
                </c:pt>
                <c:pt idx="3209">
                  <c:v>4.8450749726594946</c:v>
                </c:pt>
                <c:pt idx="3210">
                  <c:v>3.8050495449148771</c:v>
                </c:pt>
                <c:pt idx="3211">
                  <c:v>0</c:v>
                </c:pt>
                <c:pt idx="3212">
                  <c:v>0</c:v>
                </c:pt>
                <c:pt idx="3213">
                  <c:v>0</c:v>
                </c:pt>
                <c:pt idx="3214">
                  <c:v>0</c:v>
                </c:pt>
                <c:pt idx="3215">
                  <c:v>0</c:v>
                </c:pt>
                <c:pt idx="3216">
                  <c:v>0</c:v>
                </c:pt>
                <c:pt idx="3217">
                  <c:v>0</c:v>
                </c:pt>
                <c:pt idx="3218">
                  <c:v>0</c:v>
                </c:pt>
                <c:pt idx="3219">
                  <c:v>0</c:v>
                </c:pt>
                <c:pt idx="3220">
                  <c:v>0</c:v>
                </c:pt>
                <c:pt idx="3221">
                  <c:v>0</c:v>
                </c:pt>
                <c:pt idx="3222">
                  <c:v>0</c:v>
                </c:pt>
                <c:pt idx="3223">
                  <c:v>0</c:v>
                </c:pt>
                <c:pt idx="3224">
                  <c:v>0</c:v>
                </c:pt>
                <c:pt idx="3225">
                  <c:v>0</c:v>
                </c:pt>
                <c:pt idx="3226">
                  <c:v>0</c:v>
                </c:pt>
                <c:pt idx="3227">
                  <c:v>0</c:v>
                </c:pt>
                <c:pt idx="3228">
                  <c:v>0</c:v>
                </c:pt>
                <c:pt idx="3229">
                  <c:v>0</c:v>
                </c:pt>
                <c:pt idx="3230">
                  <c:v>0</c:v>
                </c:pt>
                <c:pt idx="3231">
                  <c:v>0</c:v>
                </c:pt>
                <c:pt idx="3232">
                  <c:v>0</c:v>
                </c:pt>
                <c:pt idx="3233">
                  <c:v>0</c:v>
                </c:pt>
                <c:pt idx="3234">
                  <c:v>0</c:v>
                </c:pt>
                <c:pt idx="3235">
                  <c:v>0</c:v>
                </c:pt>
                <c:pt idx="3236">
                  <c:v>0</c:v>
                </c:pt>
                <c:pt idx="3237">
                  <c:v>0</c:v>
                </c:pt>
                <c:pt idx="3238">
                  <c:v>0</c:v>
                </c:pt>
                <c:pt idx="3239">
                  <c:v>0</c:v>
                </c:pt>
                <c:pt idx="3240">
                  <c:v>0</c:v>
                </c:pt>
                <c:pt idx="3241">
                  <c:v>0</c:v>
                </c:pt>
                <c:pt idx="3242">
                  <c:v>0</c:v>
                </c:pt>
                <c:pt idx="3243">
                  <c:v>0</c:v>
                </c:pt>
                <c:pt idx="3244">
                  <c:v>0</c:v>
                </c:pt>
                <c:pt idx="3245">
                  <c:v>0</c:v>
                </c:pt>
                <c:pt idx="3246">
                  <c:v>0</c:v>
                </c:pt>
                <c:pt idx="3247">
                  <c:v>0</c:v>
                </c:pt>
                <c:pt idx="3248">
                  <c:v>0</c:v>
                </c:pt>
                <c:pt idx="3249">
                  <c:v>0</c:v>
                </c:pt>
                <c:pt idx="3250">
                  <c:v>0</c:v>
                </c:pt>
                <c:pt idx="3251">
                  <c:v>0</c:v>
                </c:pt>
                <c:pt idx="3252">
                  <c:v>0</c:v>
                </c:pt>
                <c:pt idx="3253">
                  <c:v>0</c:v>
                </c:pt>
                <c:pt idx="3254">
                  <c:v>0</c:v>
                </c:pt>
                <c:pt idx="3255">
                  <c:v>0</c:v>
                </c:pt>
                <c:pt idx="3256">
                  <c:v>0</c:v>
                </c:pt>
                <c:pt idx="3257">
                  <c:v>0</c:v>
                </c:pt>
                <c:pt idx="3258">
                  <c:v>0</c:v>
                </c:pt>
                <c:pt idx="3259">
                  <c:v>0</c:v>
                </c:pt>
                <c:pt idx="3260">
                  <c:v>0</c:v>
                </c:pt>
                <c:pt idx="3261">
                  <c:v>0</c:v>
                </c:pt>
                <c:pt idx="3262">
                  <c:v>0</c:v>
                </c:pt>
                <c:pt idx="3263">
                  <c:v>0</c:v>
                </c:pt>
                <c:pt idx="3264">
                  <c:v>0</c:v>
                </c:pt>
                <c:pt idx="3265">
                  <c:v>0</c:v>
                </c:pt>
                <c:pt idx="3266">
                  <c:v>0</c:v>
                </c:pt>
                <c:pt idx="3267">
                  <c:v>0</c:v>
                </c:pt>
                <c:pt idx="3268">
                  <c:v>0</c:v>
                </c:pt>
                <c:pt idx="3269">
                  <c:v>0</c:v>
                </c:pt>
                <c:pt idx="3270">
                  <c:v>0</c:v>
                </c:pt>
                <c:pt idx="3271">
                  <c:v>0</c:v>
                </c:pt>
                <c:pt idx="3272">
                  <c:v>0</c:v>
                </c:pt>
                <c:pt idx="3273">
                  <c:v>0</c:v>
                </c:pt>
                <c:pt idx="3274">
                  <c:v>0</c:v>
                </c:pt>
                <c:pt idx="3275">
                  <c:v>0</c:v>
                </c:pt>
                <c:pt idx="3276">
                  <c:v>0</c:v>
                </c:pt>
                <c:pt idx="3277">
                  <c:v>0</c:v>
                </c:pt>
                <c:pt idx="3278">
                  <c:v>0</c:v>
                </c:pt>
                <c:pt idx="3279">
                  <c:v>4.7546238711144904</c:v>
                </c:pt>
                <c:pt idx="3280">
                  <c:v>4.4383743622034455</c:v>
                </c:pt>
                <c:pt idx="3281">
                  <c:v>0</c:v>
                </c:pt>
                <c:pt idx="3282">
                  <c:v>0</c:v>
                </c:pt>
                <c:pt idx="3283">
                  <c:v>0</c:v>
                </c:pt>
                <c:pt idx="3284">
                  <c:v>0</c:v>
                </c:pt>
                <c:pt idx="3285">
                  <c:v>0</c:v>
                </c:pt>
                <c:pt idx="3286">
                  <c:v>0</c:v>
                </c:pt>
                <c:pt idx="3287">
                  <c:v>0</c:v>
                </c:pt>
                <c:pt idx="3288">
                  <c:v>0</c:v>
                </c:pt>
                <c:pt idx="3289">
                  <c:v>0</c:v>
                </c:pt>
                <c:pt idx="3290">
                  <c:v>0</c:v>
                </c:pt>
                <c:pt idx="3291">
                  <c:v>0</c:v>
                </c:pt>
                <c:pt idx="3292">
                  <c:v>0</c:v>
                </c:pt>
                <c:pt idx="3293">
                  <c:v>0</c:v>
                </c:pt>
                <c:pt idx="3294">
                  <c:v>0</c:v>
                </c:pt>
                <c:pt idx="3295">
                  <c:v>0</c:v>
                </c:pt>
                <c:pt idx="3296">
                  <c:v>0</c:v>
                </c:pt>
                <c:pt idx="3297">
                  <c:v>0</c:v>
                </c:pt>
                <c:pt idx="3298">
                  <c:v>0</c:v>
                </c:pt>
                <c:pt idx="3299">
                  <c:v>0</c:v>
                </c:pt>
                <c:pt idx="3300">
                  <c:v>4.4345384300718944</c:v>
                </c:pt>
                <c:pt idx="3301">
                  <c:v>7.6236484193746605</c:v>
                </c:pt>
                <c:pt idx="3302">
                  <c:v>7.9402237129808517</c:v>
                </c:pt>
                <c:pt idx="3303">
                  <c:v>8.1598315622862234</c:v>
                </c:pt>
                <c:pt idx="3304">
                  <c:v>7.5206996991334742</c:v>
                </c:pt>
                <c:pt idx="3305">
                  <c:v>5.6967708956978447</c:v>
                </c:pt>
                <c:pt idx="3306">
                  <c:v>4.5775502830456523</c:v>
                </c:pt>
                <c:pt idx="3307">
                  <c:v>0</c:v>
                </c:pt>
                <c:pt idx="3308">
                  <c:v>0</c:v>
                </c:pt>
                <c:pt idx="3309">
                  <c:v>0</c:v>
                </c:pt>
                <c:pt idx="3310">
                  <c:v>0</c:v>
                </c:pt>
                <c:pt idx="3311">
                  <c:v>0</c:v>
                </c:pt>
                <c:pt idx="3312">
                  <c:v>0</c:v>
                </c:pt>
                <c:pt idx="3313">
                  <c:v>0</c:v>
                </c:pt>
                <c:pt idx="3314">
                  <c:v>0</c:v>
                </c:pt>
                <c:pt idx="3315">
                  <c:v>0</c:v>
                </c:pt>
                <c:pt idx="3316">
                  <c:v>0</c:v>
                </c:pt>
                <c:pt idx="3317">
                  <c:v>0</c:v>
                </c:pt>
                <c:pt idx="3318">
                  <c:v>0</c:v>
                </c:pt>
                <c:pt idx="3319">
                  <c:v>0</c:v>
                </c:pt>
                <c:pt idx="3320">
                  <c:v>0</c:v>
                </c:pt>
                <c:pt idx="3321">
                  <c:v>0</c:v>
                </c:pt>
                <c:pt idx="3322">
                  <c:v>0</c:v>
                </c:pt>
                <c:pt idx="3323">
                  <c:v>0</c:v>
                </c:pt>
                <c:pt idx="3324">
                  <c:v>0</c:v>
                </c:pt>
                <c:pt idx="3325">
                  <c:v>0</c:v>
                </c:pt>
                <c:pt idx="3326">
                  <c:v>0</c:v>
                </c:pt>
                <c:pt idx="3327">
                  <c:v>0</c:v>
                </c:pt>
                <c:pt idx="3328">
                  <c:v>0</c:v>
                </c:pt>
                <c:pt idx="3329">
                  <c:v>0</c:v>
                </c:pt>
                <c:pt idx="3330">
                  <c:v>0</c:v>
                </c:pt>
                <c:pt idx="3331">
                  <c:v>0</c:v>
                </c:pt>
                <c:pt idx="3332">
                  <c:v>0</c:v>
                </c:pt>
                <c:pt idx="3333">
                  <c:v>0</c:v>
                </c:pt>
                <c:pt idx="3334">
                  <c:v>0</c:v>
                </c:pt>
                <c:pt idx="3335">
                  <c:v>0</c:v>
                </c:pt>
                <c:pt idx="3336">
                  <c:v>0</c:v>
                </c:pt>
                <c:pt idx="3337">
                  <c:v>0</c:v>
                </c:pt>
                <c:pt idx="3338">
                  <c:v>0</c:v>
                </c:pt>
                <c:pt idx="3339">
                  <c:v>0</c:v>
                </c:pt>
                <c:pt idx="3340">
                  <c:v>0</c:v>
                </c:pt>
                <c:pt idx="3341">
                  <c:v>0</c:v>
                </c:pt>
                <c:pt idx="3342">
                  <c:v>0</c:v>
                </c:pt>
                <c:pt idx="3343">
                  <c:v>0</c:v>
                </c:pt>
                <c:pt idx="3344">
                  <c:v>0</c:v>
                </c:pt>
                <c:pt idx="3345">
                  <c:v>0</c:v>
                </c:pt>
                <c:pt idx="3346">
                  <c:v>0</c:v>
                </c:pt>
                <c:pt idx="3347">
                  <c:v>0</c:v>
                </c:pt>
                <c:pt idx="3348">
                  <c:v>0</c:v>
                </c:pt>
                <c:pt idx="3349">
                  <c:v>0</c:v>
                </c:pt>
                <c:pt idx="3350">
                  <c:v>0</c:v>
                </c:pt>
                <c:pt idx="3351">
                  <c:v>0</c:v>
                </c:pt>
                <c:pt idx="3352">
                  <c:v>0</c:v>
                </c:pt>
                <c:pt idx="3353">
                  <c:v>0</c:v>
                </c:pt>
                <c:pt idx="3354">
                  <c:v>0</c:v>
                </c:pt>
                <c:pt idx="3355">
                  <c:v>0</c:v>
                </c:pt>
                <c:pt idx="3356">
                  <c:v>0</c:v>
                </c:pt>
                <c:pt idx="3357">
                  <c:v>0</c:v>
                </c:pt>
                <c:pt idx="3358">
                  <c:v>0</c:v>
                </c:pt>
                <c:pt idx="3359">
                  <c:v>0</c:v>
                </c:pt>
                <c:pt idx="3360">
                  <c:v>0</c:v>
                </c:pt>
                <c:pt idx="3361">
                  <c:v>0</c:v>
                </c:pt>
                <c:pt idx="3362">
                  <c:v>0</c:v>
                </c:pt>
                <c:pt idx="3363">
                  <c:v>0</c:v>
                </c:pt>
                <c:pt idx="3364">
                  <c:v>0</c:v>
                </c:pt>
                <c:pt idx="3365">
                  <c:v>0</c:v>
                </c:pt>
                <c:pt idx="3366">
                  <c:v>0</c:v>
                </c:pt>
                <c:pt idx="3367">
                  <c:v>0</c:v>
                </c:pt>
                <c:pt idx="3368">
                  <c:v>0</c:v>
                </c:pt>
                <c:pt idx="3369">
                  <c:v>0</c:v>
                </c:pt>
                <c:pt idx="3370">
                  <c:v>0</c:v>
                </c:pt>
                <c:pt idx="3371">
                  <c:v>0</c:v>
                </c:pt>
                <c:pt idx="3372">
                  <c:v>0</c:v>
                </c:pt>
                <c:pt idx="3373">
                  <c:v>0</c:v>
                </c:pt>
                <c:pt idx="3374">
                  <c:v>0</c:v>
                </c:pt>
                <c:pt idx="3375">
                  <c:v>0</c:v>
                </c:pt>
                <c:pt idx="3376">
                  <c:v>0</c:v>
                </c:pt>
                <c:pt idx="3377">
                  <c:v>0</c:v>
                </c:pt>
                <c:pt idx="3378">
                  <c:v>0</c:v>
                </c:pt>
                <c:pt idx="3379">
                  <c:v>0</c:v>
                </c:pt>
                <c:pt idx="3380">
                  <c:v>0</c:v>
                </c:pt>
                <c:pt idx="3381">
                  <c:v>0</c:v>
                </c:pt>
                <c:pt idx="3382">
                  <c:v>0</c:v>
                </c:pt>
                <c:pt idx="3383">
                  <c:v>0</c:v>
                </c:pt>
                <c:pt idx="3384">
                  <c:v>0</c:v>
                </c:pt>
                <c:pt idx="3385">
                  <c:v>0</c:v>
                </c:pt>
                <c:pt idx="3386">
                  <c:v>0</c:v>
                </c:pt>
                <c:pt idx="3387">
                  <c:v>0</c:v>
                </c:pt>
                <c:pt idx="3388">
                  <c:v>0</c:v>
                </c:pt>
                <c:pt idx="3389">
                  <c:v>0</c:v>
                </c:pt>
                <c:pt idx="3390">
                  <c:v>0</c:v>
                </c:pt>
                <c:pt idx="3391">
                  <c:v>0</c:v>
                </c:pt>
                <c:pt idx="3392">
                  <c:v>0</c:v>
                </c:pt>
                <c:pt idx="3393">
                  <c:v>0</c:v>
                </c:pt>
                <c:pt idx="3394">
                  <c:v>0</c:v>
                </c:pt>
                <c:pt idx="3395">
                  <c:v>0</c:v>
                </c:pt>
                <c:pt idx="3396">
                  <c:v>0</c:v>
                </c:pt>
                <c:pt idx="3397">
                  <c:v>0</c:v>
                </c:pt>
                <c:pt idx="3398">
                  <c:v>0</c:v>
                </c:pt>
                <c:pt idx="3399">
                  <c:v>0</c:v>
                </c:pt>
                <c:pt idx="3400">
                  <c:v>0</c:v>
                </c:pt>
                <c:pt idx="3401">
                  <c:v>0</c:v>
                </c:pt>
                <c:pt idx="3402">
                  <c:v>0</c:v>
                </c:pt>
                <c:pt idx="3403">
                  <c:v>0</c:v>
                </c:pt>
                <c:pt idx="3404">
                  <c:v>0</c:v>
                </c:pt>
                <c:pt idx="3405">
                  <c:v>0</c:v>
                </c:pt>
                <c:pt idx="3406">
                  <c:v>0</c:v>
                </c:pt>
                <c:pt idx="3407">
                  <c:v>0</c:v>
                </c:pt>
                <c:pt idx="3408">
                  <c:v>0</c:v>
                </c:pt>
                <c:pt idx="3409">
                  <c:v>0</c:v>
                </c:pt>
                <c:pt idx="3410">
                  <c:v>0</c:v>
                </c:pt>
                <c:pt idx="3411">
                  <c:v>0</c:v>
                </c:pt>
                <c:pt idx="3412">
                  <c:v>0</c:v>
                </c:pt>
                <c:pt idx="3413">
                  <c:v>0</c:v>
                </c:pt>
                <c:pt idx="3414">
                  <c:v>0</c:v>
                </c:pt>
                <c:pt idx="3415">
                  <c:v>0</c:v>
                </c:pt>
                <c:pt idx="3416">
                  <c:v>0</c:v>
                </c:pt>
                <c:pt idx="3417">
                  <c:v>0</c:v>
                </c:pt>
                <c:pt idx="3418">
                  <c:v>0</c:v>
                </c:pt>
                <c:pt idx="3419">
                  <c:v>0</c:v>
                </c:pt>
                <c:pt idx="3420">
                  <c:v>0</c:v>
                </c:pt>
                <c:pt idx="3421">
                  <c:v>0</c:v>
                </c:pt>
                <c:pt idx="3422">
                  <c:v>0</c:v>
                </c:pt>
                <c:pt idx="3423">
                  <c:v>0</c:v>
                </c:pt>
                <c:pt idx="3424">
                  <c:v>0</c:v>
                </c:pt>
                <c:pt idx="3425">
                  <c:v>0</c:v>
                </c:pt>
                <c:pt idx="3426">
                  <c:v>0</c:v>
                </c:pt>
                <c:pt idx="3427">
                  <c:v>0</c:v>
                </c:pt>
                <c:pt idx="3428">
                  <c:v>0</c:v>
                </c:pt>
                <c:pt idx="3429">
                  <c:v>0</c:v>
                </c:pt>
                <c:pt idx="3430">
                  <c:v>0</c:v>
                </c:pt>
                <c:pt idx="3431">
                  <c:v>0</c:v>
                </c:pt>
                <c:pt idx="3432">
                  <c:v>0</c:v>
                </c:pt>
                <c:pt idx="3433">
                  <c:v>0</c:v>
                </c:pt>
                <c:pt idx="3434">
                  <c:v>0</c:v>
                </c:pt>
                <c:pt idx="3435">
                  <c:v>0</c:v>
                </c:pt>
                <c:pt idx="3436">
                  <c:v>0</c:v>
                </c:pt>
                <c:pt idx="3437">
                  <c:v>0</c:v>
                </c:pt>
                <c:pt idx="3438">
                  <c:v>0</c:v>
                </c:pt>
                <c:pt idx="3439">
                  <c:v>0</c:v>
                </c:pt>
                <c:pt idx="3440">
                  <c:v>0</c:v>
                </c:pt>
                <c:pt idx="3441">
                  <c:v>0</c:v>
                </c:pt>
                <c:pt idx="3442">
                  <c:v>0</c:v>
                </c:pt>
                <c:pt idx="3443">
                  <c:v>0</c:v>
                </c:pt>
                <c:pt idx="3444">
                  <c:v>0</c:v>
                </c:pt>
                <c:pt idx="3445">
                  <c:v>0</c:v>
                </c:pt>
                <c:pt idx="3446">
                  <c:v>0</c:v>
                </c:pt>
                <c:pt idx="3447">
                  <c:v>0</c:v>
                </c:pt>
                <c:pt idx="3448">
                  <c:v>0</c:v>
                </c:pt>
                <c:pt idx="3449">
                  <c:v>0</c:v>
                </c:pt>
                <c:pt idx="3450">
                  <c:v>0</c:v>
                </c:pt>
                <c:pt idx="3451">
                  <c:v>0</c:v>
                </c:pt>
                <c:pt idx="3452">
                  <c:v>0</c:v>
                </c:pt>
                <c:pt idx="3453">
                  <c:v>0</c:v>
                </c:pt>
                <c:pt idx="3454">
                  <c:v>0</c:v>
                </c:pt>
                <c:pt idx="3455">
                  <c:v>0</c:v>
                </c:pt>
                <c:pt idx="3456">
                  <c:v>0</c:v>
                </c:pt>
                <c:pt idx="3457">
                  <c:v>0</c:v>
                </c:pt>
                <c:pt idx="3458">
                  <c:v>0</c:v>
                </c:pt>
                <c:pt idx="3459">
                  <c:v>0</c:v>
                </c:pt>
                <c:pt idx="3460">
                  <c:v>0</c:v>
                </c:pt>
                <c:pt idx="3461">
                  <c:v>0</c:v>
                </c:pt>
                <c:pt idx="3462">
                  <c:v>0</c:v>
                </c:pt>
                <c:pt idx="3463">
                  <c:v>0</c:v>
                </c:pt>
                <c:pt idx="3464">
                  <c:v>0</c:v>
                </c:pt>
                <c:pt idx="3465">
                  <c:v>0</c:v>
                </c:pt>
                <c:pt idx="3466">
                  <c:v>0</c:v>
                </c:pt>
                <c:pt idx="3467">
                  <c:v>0</c:v>
                </c:pt>
                <c:pt idx="3468">
                  <c:v>0</c:v>
                </c:pt>
                <c:pt idx="3469">
                  <c:v>0</c:v>
                </c:pt>
                <c:pt idx="3470">
                  <c:v>0</c:v>
                </c:pt>
                <c:pt idx="3471">
                  <c:v>0</c:v>
                </c:pt>
                <c:pt idx="3472">
                  <c:v>0</c:v>
                </c:pt>
                <c:pt idx="3473">
                  <c:v>0</c:v>
                </c:pt>
                <c:pt idx="3474">
                  <c:v>0</c:v>
                </c:pt>
                <c:pt idx="3475">
                  <c:v>0</c:v>
                </c:pt>
                <c:pt idx="3476">
                  <c:v>0</c:v>
                </c:pt>
                <c:pt idx="3477">
                  <c:v>0</c:v>
                </c:pt>
                <c:pt idx="3478">
                  <c:v>0</c:v>
                </c:pt>
                <c:pt idx="3479">
                  <c:v>0</c:v>
                </c:pt>
                <c:pt idx="3480">
                  <c:v>0</c:v>
                </c:pt>
                <c:pt idx="3481">
                  <c:v>0</c:v>
                </c:pt>
                <c:pt idx="3482">
                  <c:v>0</c:v>
                </c:pt>
                <c:pt idx="3483">
                  <c:v>0</c:v>
                </c:pt>
                <c:pt idx="3484">
                  <c:v>0</c:v>
                </c:pt>
                <c:pt idx="3485">
                  <c:v>0</c:v>
                </c:pt>
                <c:pt idx="3486">
                  <c:v>0</c:v>
                </c:pt>
                <c:pt idx="3487">
                  <c:v>0</c:v>
                </c:pt>
                <c:pt idx="3488">
                  <c:v>0</c:v>
                </c:pt>
                <c:pt idx="3489">
                  <c:v>0</c:v>
                </c:pt>
                <c:pt idx="3490">
                  <c:v>0</c:v>
                </c:pt>
                <c:pt idx="3491">
                  <c:v>0</c:v>
                </c:pt>
                <c:pt idx="3492">
                  <c:v>0</c:v>
                </c:pt>
                <c:pt idx="3493">
                  <c:v>0</c:v>
                </c:pt>
                <c:pt idx="3494">
                  <c:v>0</c:v>
                </c:pt>
                <c:pt idx="3495">
                  <c:v>0</c:v>
                </c:pt>
                <c:pt idx="3496">
                  <c:v>0</c:v>
                </c:pt>
                <c:pt idx="3497">
                  <c:v>0</c:v>
                </c:pt>
                <c:pt idx="3498">
                  <c:v>0</c:v>
                </c:pt>
                <c:pt idx="3499">
                  <c:v>0</c:v>
                </c:pt>
                <c:pt idx="3500">
                  <c:v>0</c:v>
                </c:pt>
                <c:pt idx="3501">
                  <c:v>0</c:v>
                </c:pt>
                <c:pt idx="3502">
                  <c:v>0</c:v>
                </c:pt>
                <c:pt idx="3503">
                  <c:v>0</c:v>
                </c:pt>
                <c:pt idx="3504">
                  <c:v>0</c:v>
                </c:pt>
                <c:pt idx="3505">
                  <c:v>0</c:v>
                </c:pt>
                <c:pt idx="3506">
                  <c:v>0</c:v>
                </c:pt>
                <c:pt idx="3507">
                  <c:v>0</c:v>
                </c:pt>
                <c:pt idx="3508">
                  <c:v>0</c:v>
                </c:pt>
                <c:pt idx="3509">
                  <c:v>0</c:v>
                </c:pt>
                <c:pt idx="3510">
                  <c:v>0</c:v>
                </c:pt>
                <c:pt idx="3511">
                  <c:v>0</c:v>
                </c:pt>
                <c:pt idx="3512">
                  <c:v>0</c:v>
                </c:pt>
                <c:pt idx="3513">
                  <c:v>0</c:v>
                </c:pt>
                <c:pt idx="3514">
                  <c:v>0</c:v>
                </c:pt>
                <c:pt idx="3515">
                  <c:v>0</c:v>
                </c:pt>
                <c:pt idx="3516">
                  <c:v>0</c:v>
                </c:pt>
                <c:pt idx="3517">
                  <c:v>0</c:v>
                </c:pt>
                <c:pt idx="3518">
                  <c:v>0</c:v>
                </c:pt>
                <c:pt idx="3519">
                  <c:v>0</c:v>
                </c:pt>
                <c:pt idx="3520">
                  <c:v>0</c:v>
                </c:pt>
                <c:pt idx="3521">
                  <c:v>0</c:v>
                </c:pt>
                <c:pt idx="3522">
                  <c:v>0</c:v>
                </c:pt>
                <c:pt idx="3523">
                  <c:v>0</c:v>
                </c:pt>
                <c:pt idx="3524">
                  <c:v>0</c:v>
                </c:pt>
                <c:pt idx="3525">
                  <c:v>0</c:v>
                </c:pt>
                <c:pt idx="3526">
                  <c:v>0</c:v>
                </c:pt>
                <c:pt idx="3527">
                  <c:v>0</c:v>
                </c:pt>
                <c:pt idx="3528">
                  <c:v>0</c:v>
                </c:pt>
                <c:pt idx="3529">
                  <c:v>0</c:v>
                </c:pt>
                <c:pt idx="3530">
                  <c:v>0</c:v>
                </c:pt>
                <c:pt idx="3531">
                  <c:v>0</c:v>
                </c:pt>
                <c:pt idx="3532">
                  <c:v>0</c:v>
                </c:pt>
                <c:pt idx="3533">
                  <c:v>0</c:v>
                </c:pt>
                <c:pt idx="3534">
                  <c:v>0</c:v>
                </c:pt>
                <c:pt idx="3535">
                  <c:v>0</c:v>
                </c:pt>
                <c:pt idx="3536">
                  <c:v>0</c:v>
                </c:pt>
                <c:pt idx="3537">
                  <c:v>0</c:v>
                </c:pt>
                <c:pt idx="3538">
                  <c:v>0</c:v>
                </c:pt>
                <c:pt idx="3539">
                  <c:v>0</c:v>
                </c:pt>
                <c:pt idx="3540">
                  <c:v>0</c:v>
                </c:pt>
                <c:pt idx="3541">
                  <c:v>0</c:v>
                </c:pt>
                <c:pt idx="3542">
                  <c:v>5.1803728524553811</c:v>
                </c:pt>
                <c:pt idx="3543">
                  <c:v>5.6037960485265517</c:v>
                </c:pt>
                <c:pt idx="3544">
                  <c:v>6.2685345212541614</c:v>
                </c:pt>
                <c:pt idx="3545">
                  <c:v>4.6891643125620872</c:v>
                </c:pt>
                <c:pt idx="3546">
                  <c:v>4.3413577167669146</c:v>
                </c:pt>
                <c:pt idx="3547">
                  <c:v>0</c:v>
                </c:pt>
                <c:pt idx="3548">
                  <c:v>0</c:v>
                </c:pt>
                <c:pt idx="3549">
                  <c:v>0</c:v>
                </c:pt>
                <c:pt idx="3550">
                  <c:v>0</c:v>
                </c:pt>
                <c:pt idx="3551">
                  <c:v>0</c:v>
                </c:pt>
                <c:pt idx="3552">
                  <c:v>0</c:v>
                </c:pt>
                <c:pt idx="3553">
                  <c:v>0</c:v>
                </c:pt>
                <c:pt idx="3554">
                  <c:v>0</c:v>
                </c:pt>
                <c:pt idx="3555">
                  <c:v>0</c:v>
                </c:pt>
                <c:pt idx="3556">
                  <c:v>0</c:v>
                </c:pt>
                <c:pt idx="3557">
                  <c:v>0</c:v>
                </c:pt>
                <c:pt idx="3558">
                  <c:v>0</c:v>
                </c:pt>
                <c:pt idx="3559">
                  <c:v>0</c:v>
                </c:pt>
                <c:pt idx="3560">
                  <c:v>0</c:v>
                </c:pt>
                <c:pt idx="3561">
                  <c:v>0</c:v>
                </c:pt>
                <c:pt idx="3562">
                  <c:v>0</c:v>
                </c:pt>
                <c:pt idx="3563">
                  <c:v>0</c:v>
                </c:pt>
                <c:pt idx="3564">
                  <c:v>4.9686651845182794</c:v>
                </c:pt>
                <c:pt idx="3565">
                  <c:v>6.3705387794331187</c:v>
                </c:pt>
                <c:pt idx="3566">
                  <c:v>7.0864515273866955</c:v>
                </c:pt>
                <c:pt idx="3567">
                  <c:v>7.7222067156110326</c:v>
                </c:pt>
                <c:pt idx="3568">
                  <c:v>8.0401550514958835</c:v>
                </c:pt>
                <c:pt idx="3569">
                  <c:v>5.9938733946676015</c:v>
                </c:pt>
                <c:pt idx="3570">
                  <c:v>4.6891643125620872</c:v>
                </c:pt>
                <c:pt idx="3571">
                  <c:v>3.72302012171453</c:v>
                </c:pt>
                <c:pt idx="3572">
                  <c:v>0</c:v>
                </c:pt>
                <c:pt idx="3573">
                  <c:v>0</c:v>
                </c:pt>
                <c:pt idx="3574">
                  <c:v>0</c:v>
                </c:pt>
                <c:pt idx="3575">
                  <c:v>0</c:v>
                </c:pt>
                <c:pt idx="3576">
                  <c:v>0</c:v>
                </c:pt>
                <c:pt idx="3577">
                  <c:v>0</c:v>
                </c:pt>
                <c:pt idx="3578">
                  <c:v>0</c:v>
                </c:pt>
                <c:pt idx="3579">
                  <c:v>0</c:v>
                </c:pt>
                <c:pt idx="3580">
                  <c:v>0</c:v>
                </c:pt>
                <c:pt idx="3581">
                  <c:v>0</c:v>
                </c:pt>
                <c:pt idx="3582">
                  <c:v>0</c:v>
                </c:pt>
                <c:pt idx="3583">
                  <c:v>0</c:v>
                </c:pt>
                <c:pt idx="3584">
                  <c:v>0</c:v>
                </c:pt>
                <c:pt idx="3585">
                  <c:v>0</c:v>
                </c:pt>
                <c:pt idx="3586">
                  <c:v>0</c:v>
                </c:pt>
                <c:pt idx="3587">
                  <c:v>0</c:v>
                </c:pt>
                <c:pt idx="3588">
                  <c:v>0</c:v>
                </c:pt>
                <c:pt idx="3589">
                  <c:v>5.0889371126869865</c:v>
                </c:pt>
                <c:pt idx="3590">
                  <c:v>5.6197262495721088</c:v>
                </c:pt>
                <c:pt idx="3591">
                  <c:v>5.4113468968327911</c:v>
                </c:pt>
                <c:pt idx="3592">
                  <c:v>5.1932011870129848</c:v>
                </c:pt>
                <c:pt idx="3593">
                  <c:v>4.5845880945149462</c:v>
                </c:pt>
                <c:pt idx="3594">
                  <c:v>0</c:v>
                </c:pt>
                <c:pt idx="3595">
                  <c:v>0</c:v>
                </c:pt>
                <c:pt idx="3596">
                  <c:v>0</c:v>
                </c:pt>
                <c:pt idx="3597">
                  <c:v>0</c:v>
                </c:pt>
                <c:pt idx="3598">
                  <c:v>0</c:v>
                </c:pt>
                <c:pt idx="3599">
                  <c:v>0</c:v>
                </c:pt>
                <c:pt idx="3600">
                  <c:v>0</c:v>
                </c:pt>
                <c:pt idx="3601">
                  <c:v>0</c:v>
                </c:pt>
                <c:pt idx="3602">
                  <c:v>0</c:v>
                </c:pt>
                <c:pt idx="3603">
                  <c:v>0</c:v>
                </c:pt>
                <c:pt idx="3604">
                  <c:v>0</c:v>
                </c:pt>
                <c:pt idx="3605">
                  <c:v>0</c:v>
                </c:pt>
                <c:pt idx="3606">
                  <c:v>0</c:v>
                </c:pt>
                <c:pt idx="3607">
                  <c:v>0</c:v>
                </c:pt>
                <c:pt idx="3608">
                  <c:v>0</c:v>
                </c:pt>
                <c:pt idx="3609">
                  <c:v>0</c:v>
                </c:pt>
                <c:pt idx="3610">
                  <c:v>0</c:v>
                </c:pt>
                <c:pt idx="3611">
                  <c:v>0</c:v>
                </c:pt>
                <c:pt idx="3612">
                  <c:v>4.3353813323428785</c:v>
                </c:pt>
                <c:pt idx="3613">
                  <c:v>5.7149943523050677</c:v>
                </c:pt>
                <c:pt idx="3614">
                  <c:v>6.9762367663462888</c:v>
                </c:pt>
                <c:pt idx="3615">
                  <c:v>7.0910113813246216</c:v>
                </c:pt>
                <c:pt idx="3616">
                  <c:v>6.346097919108459</c:v>
                </c:pt>
                <c:pt idx="3617">
                  <c:v>5.0066620591917266</c:v>
                </c:pt>
                <c:pt idx="3618">
                  <c:v>0</c:v>
                </c:pt>
                <c:pt idx="3619">
                  <c:v>0</c:v>
                </c:pt>
                <c:pt idx="3620">
                  <c:v>0</c:v>
                </c:pt>
                <c:pt idx="3621">
                  <c:v>0</c:v>
                </c:pt>
                <c:pt idx="3622">
                  <c:v>0</c:v>
                </c:pt>
                <c:pt idx="3623">
                  <c:v>0</c:v>
                </c:pt>
                <c:pt idx="3624">
                  <c:v>0</c:v>
                </c:pt>
                <c:pt idx="3625">
                  <c:v>0</c:v>
                </c:pt>
                <c:pt idx="3626">
                  <c:v>0</c:v>
                </c:pt>
                <c:pt idx="3627">
                  <c:v>0</c:v>
                </c:pt>
                <c:pt idx="3628">
                  <c:v>0</c:v>
                </c:pt>
                <c:pt idx="3629">
                  <c:v>0</c:v>
                </c:pt>
                <c:pt idx="3630">
                  <c:v>0</c:v>
                </c:pt>
                <c:pt idx="3631">
                  <c:v>0</c:v>
                </c:pt>
                <c:pt idx="3632">
                  <c:v>0</c:v>
                </c:pt>
                <c:pt idx="3633">
                  <c:v>0</c:v>
                </c:pt>
                <c:pt idx="3634">
                  <c:v>0</c:v>
                </c:pt>
                <c:pt idx="3635">
                  <c:v>5.2893828381485042</c:v>
                </c:pt>
                <c:pt idx="3636">
                  <c:v>6.5612558140096446</c:v>
                </c:pt>
                <c:pt idx="3637">
                  <c:v>7.4024194766833293</c:v>
                </c:pt>
                <c:pt idx="3638">
                  <c:v>7.3168508187280166</c:v>
                </c:pt>
                <c:pt idx="3639">
                  <c:v>7.2159329009244244</c:v>
                </c:pt>
                <c:pt idx="3640">
                  <c:v>7.3094350972346032</c:v>
                </c:pt>
                <c:pt idx="3641">
                  <c:v>4.1466595579361156</c:v>
                </c:pt>
                <c:pt idx="3642">
                  <c:v>3.6240365378147281</c:v>
                </c:pt>
                <c:pt idx="3643">
                  <c:v>3.6261234210767164</c:v>
                </c:pt>
                <c:pt idx="3644">
                  <c:v>0</c:v>
                </c:pt>
                <c:pt idx="3645">
                  <c:v>0</c:v>
                </c:pt>
                <c:pt idx="3646">
                  <c:v>0</c:v>
                </c:pt>
                <c:pt idx="3647">
                  <c:v>0</c:v>
                </c:pt>
                <c:pt idx="3648">
                  <c:v>0</c:v>
                </c:pt>
                <c:pt idx="3649">
                  <c:v>0</c:v>
                </c:pt>
                <c:pt idx="3650">
                  <c:v>0</c:v>
                </c:pt>
                <c:pt idx="3651">
                  <c:v>0</c:v>
                </c:pt>
                <c:pt idx="3652">
                  <c:v>0</c:v>
                </c:pt>
                <c:pt idx="3653">
                  <c:v>0</c:v>
                </c:pt>
                <c:pt idx="3654">
                  <c:v>0</c:v>
                </c:pt>
                <c:pt idx="3655">
                  <c:v>0</c:v>
                </c:pt>
                <c:pt idx="3656">
                  <c:v>0</c:v>
                </c:pt>
                <c:pt idx="3657">
                  <c:v>0</c:v>
                </c:pt>
                <c:pt idx="3658">
                  <c:v>0</c:v>
                </c:pt>
                <c:pt idx="3659">
                  <c:v>0</c:v>
                </c:pt>
                <c:pt idx="3660">
                  <c:v>5.798798667552683</c:v>
                </c:pt>
                <c:pt idx="3661">
                  <c:v>7.4024194766833293</c:v>
                </c:pt>
                <c:pt idx="3662">
                  <c:v>8.6720746143895635</c:v>
                </c:pt>
                <c:pt idx="3663">
                  <c:v>9.5285275990014888</c:v>
                </c:pt>
                <c:pt idx="3664">
                  <c:v>9.4267185219569605</c:v>
                </c:pt>
                <c:pt idx="3665">
                  <c:v>7.7817442765198956</c:v>
                </c:pt>
                <c:pt idx="3666">
                  <c:v>7.1759563771235149</c:v>
                </c:pt>
                <c:pt idx="3667">
                  <c:v>6.04900292460675</c:v>
                </c:pt>
                <c:pt idx="3668">
                  <c:v>4.061621916204591</c:v>
                </c:pt>
                <c:pt idx="3669">
                  <c:v>0</c:v>
                </c:pt>
                <c:pt idx="3670">
                  <c:v>0</c:v>
                </c:pt>
                <c:pt idx="3671">
                  <c:v>0</c:v>
                </c:pt>
                <c:pt idx="3672">
                  <c:v>0</c:v>
                </c:pt>
                <c:pt idx="3673">
                  <c:v>0</c:v>
                </c:pt>
                <c:pt idx="3674">
                  <c:v>0</c:v>
                </c:pt>
                <c:pt idx="3675">
                  <c:v>0</c:v>
                </c:pt>
                <c:pt idx="3676">
                  <c:v>0</c:v>
                </c:pt>
                <c:pt idx="3677">
                  <c:v>0</c:v>
                </c:pt>
                <c:pt idx="3678">
                  <c:v>0</c:v>
                </c:pt>
                <c:pt idx="3679">
                  <c:v>0</c:v>
                </c:pt>
                <c:pt idx="3680">
                  <c:v>0</c:v>
                </c:pt>
                <c:pt idx="3681">
                  <c:v>0</c:v>
                </c:pt>
                <c:pt idx="3682">
                  <c:v>4.8614306813125516</c:v>
                </c:pt>
                <c:pt idx="3683">
                  <c:v>7.2921317482085284</c:v>
                </c:pt>
                <c:pt idx="3684">
                  <c:v>8.4552967047586964</c:v>
                </c:pt>
                <c:pt idx="3685">
                  <c:v>9.6301984638813813</c:v>
                </c:pt>
                <c:pt idx="3686">
                  <c:v>10.902223458200522</c:v>
                </c:pt>
                <c:pt idx="3687">
                  <c:v>10.893207381679375</c:v>
                </c:pt>
                <c:pt idx="3688">
                  <c:v>11.208638178038985</c:v>
                </c:pt>
                <c:pt idx="3689">
                  <c:v>8.8000176435637343</c:v>
                </c:pt>
                <c:pt idx="3690">
                  <c:v>8.4500270429576485</c:v>
                </c:pt>
                <c:pt idx="3691">
                  <c:v>6.549500791946322</c:v>
                </c:pt>
                <c:pt idx="3692">
                  <c:v>4.3918599028732919</c:v>
                </c:pt>
                <c:pt idx="3693">
                  <c:v>0</c:v>
                </c:pt>
                <c:pt idx="3694">
                  <c:v>0</c:v>
                </c:pt>
                <c:pt idx="3695">
                  <c:v>0</c:v>
                </c:pt>
                <c:pt idx="3696">
                  <c:v>0</c:v>
                </c:pt>
                <c:pt idx="3697">
                  <c:v>0</c:v>
                </c:pt>
                <c:pt idx="3698">
                  <c:v>0</c:v>
                </c:pt>
                <c:pt idx="3699">
                  <c:v>0</c:v>
                </c:pt>
                <c:pt idx="3700">
                  <c:v>0</c:v>
                </c:pt>
                <c:pt idx="3701">
                  <c:v>0</c:v>
                </c:pt>
                <c:pt idx="3702">
                  <c:v>0</c:v>
                </c:pt>
                <c:pt idx="3703">
                  <c:v>0</c:v>
                </c:pt>
                <c:pt idx="3704">
                  <c:v>0</c:v>
                </c:pt>
                <c:pt idx="3705">
                  <c:v>0</c:v>
                </c:pt>
                <c:pt idx="3706">
                  <c:v>6.0049845869701697</c:v>
                </c:pt>
                <c:pt idx="3707">
                  <c:v>8.2213104726249568</c:v>
                </c:pt>
                <c:pt idx="3708">
                  <c:v>10.447049794951724</c:v>
                </c:pt>
                <c:pt idx="3709">
                  <c:v>9.5819263872868117</c:v>
                </c:pt>
                <c:pt idx="3710">
                  <c:v>11.389565946171974</c:v>
                </c:pt>
                <c:pt idx="3711">
                  <c:v>12.562150276922026</c:v>
                </c:pt>
                <c:pt idx="3712">
                  <c:v>12.672620336741991</c:v>
                </c:pt>
                <c:pt idx="3713">
                  <c:v>10.198010276688066</c:v>
                </c:pt>
                <c:pt idx="3714">
                  <c:v>7.5835173308203423</c:v>
                </c:pt>
                <c:pt idx="3715">
                  <c:v>5.5977708410071143</c:v>
                </c:pt>
                <c:pt idx="3716">
                  <c:v>4.2125240218753719</c:v>
                </c:pt>
                <c:pt idx="3717">
                  <c:v>4.3851690388119566</c:v>
                </c:pt>
                <c:pt idx="3718">
                  <c:v>0</c:v>
                </c:pt>
                <c:pt idx="3719">
                  <c:v>0</c:v>
                </c:pt>
                <c:pt idx="3720">
                  <c:v>0</c:v>
                </c:pt>
                <c:pt idx="3721">
                  <c:v>0</c:v>
                </c:pt>
                <c:pt idx="3722">
                  <c:v>0</c:v>
                </c:pt>
                <c:pt idx="3723">
                  <c:v>0</c:v>
                </c:pt>
                <c:pt idx="3724">
                  <c:v>0</c:v>
                </c:pt>
                <c:pt idx="3725">
                  <c:v>0</c:v>
                </c:pt>
                <c:pt idx="3726">
                  <c:v>0</c:v>
                </c:pt>
                <c:pt idx="3727">
                  <c:v>0</c:v>
                </c:pt>
                <c:pt idx="3728">
                  <c:v>0</c:v>
                </c:pt>
                <c:pt idx="3729">
                  <c:v>4.6396959474292387</c:v>
                </c:pt>
                <c:pt idx="3730">
                  <c:v>7.1650795875646773</c:v>
                </c:pt>
                <c:pt idx="3731">
                  <c:v>8.8529770388582509</c:v>
                </c:pt>
                <c:pt idx="3732">
                  <c:v>0</c:v>
                </c:pt>
                <c:pt idx="3733">
                  <c:v>0</c:v>
                </c:pt>
                <c:pt idx="3734">
                  <c:v>13.177613009401746</c:v>
                </c:pt>
                <c:pt idx="3735">
                  <c:v>12.759729551631022</c:v>
                </c:pt>
                <c:pt idx="3736">
                  <c:v>13.810422423838087</c:v>
                </c:pt>
                <c:pt idx="3737">
                  <c:v>10.950016440270359</c:v>
                </c:pt>
                <c:pt idx="3738">
                  <c:v>10.260707155599819</c:v>
                </c:pt>
                <c:pt idx="3739">
                  <c:v>8.7963956896126003</c:v>
                </c:pt>
                <c:pt idx="3740">
                  <c:v>6.8924818110622379</c:v>
                </c:pt>
                <c:pt idx="3741">
                  <c:v>6.7210551499699323</c:v>
                </c:pt>
                <c:pt idx="3742">
                  <c:v>5.2546392610972008</c:v>
                </c:pt>
                <c:pt idx="3743">
                  <c:v>0</c:v>
                </c:pt>
                <c:pt idx="3744">
                  <c:v>0</c:v>
                </c:pt>
                <c:pt idx="3745">
                  <c:v>0</c:v>
                </c:pt>
                <c:pt idx="3746">
                  <c:v>0</c:v>
                </c:pt>
                <c:pt idx="3747">
                  <c:v>0</c:v>
                </c:pt>
                <c:pt idx="3748">
                  <c:v>0</c:v>
                </c:pt>
                <c:pt idx="3749">
                  <c:v>0</c:v>
                </c:pt>
                <c:pt idx="3750">
                  <c:v>0</c:v>
                </c:pt>
                <c:pt idx="3751">
                  <c:v>0</c:v>
                </c:pt>
                <c:pt idx="3752">
                  <c:v>0</c:v>
                </c:pt>
                <c:pt idx="3753">
                  <c:v>5.4802595289188574</c:v>
                </c:pt>
                <c:pt idx="3754">
                  <c:v>0</c:v>
                </c:pt>
                <c:pt idx="3755">
                  <c:v>8.8496877164851959</c:v>
                </c:pt>
                <c:pt idx="3756">
                  <c:v>0</c:v>
                </c:pt>
                <c:pt idx="3757">
                  <c:v>12.215026431601864</c:v>
                </c:pt>
                <c:pt idx="3758">
                  <c:v>13.196245779842474</c:v>
                </c:pt>
                <c:pt idx="3759">
                  <c:v>13.83062970074409</c:v>
                </c:pt>
                <c:pt idx="3760">
                  <c:v>11.922931644793813</c:v>
                </c:pt>
                <c:pt idx="3761">
                  <c:v>8.1766052062256964</c:v>
                </c:pt>
                <c:pt idx="3762">
                  <c:v>8.9415950765791958</c:v>
                </c:pt>
                <c:pt idx="3763">
                  <c:v>6.7234608163580267</c:v>
                </c:pt>
                <c:pt idx="3764">
                  <c:v>5.2461394345101535</c:v>
                </c:pt>
                <c:pt idx="3765">
                  <c:v>5.940681498422574</c:v>
                </c:pt>
                <c:pt idx="3766">
                  <c:v>0</c:v>
                </c:pt>
                <c:pt idx="3767">
                  <c:v>0</c:v>
                </c:pt>
                <c:pt idx="3768">
                  <c:v>0</c:v>
                </c:pt>
                <c:pt idx="3769">
                  <c:v>0</c:v>
                </c:pt>
                <c:pt idx="3770">
                  <c:v>0</c:v>
                </c:pt>
                <c:pt idx="3771">
                  <c:v>0</c:v>
                </c:pt>
                <c:pt idx="3772">
                  <c:v>0</c:v>
                </c:pt>
                <c:pt idx="3773">
                  <c:v>0</c:v>
                </c:pt>
                <c:pt idx="3774">
                  <c:v>0</c:v>
                </c:pt>
                <c:pt idx="3775">
                  <c:v>0</c:v>
                </c:pt>
                <c:pt idx="3776">
                  <c:v>0</c:v>
                </c:pt>
                <c:pt idx="3777">
                  <c:v>4.5332513459671659</c:v>
                </c:pt>
                <c:pt idx="3778">
                  <c:v>6.6471474402711692</c:v>
                </c:pt>
                <c:pt idx="3779">
                  <c:v>7.8046123256712008</c:v>
                </c:pt>
                <c:pt idx="3780">
                  <c:v>9.4774144404866263</c:v>
                </c:pt>
                <c:pt idx="3781">
                  <c:v>10.652331666548744</c:v>
                </c:pt>
                <c:pt idx="3782">
                  <c:v>11.603872549868226</c:v>
                </c:pt>
                <c:pt idx="3783">
                  <c:v>11.628941861514528</c:v>
                </c:pt>
                <c:pt idx="3784">
                  <c:v>9.2999763421264294</c:v>
                </c:pt>
                <c:pt idx="3785">
                  <c:v>6.4569216665770677</c:v>
                </c:pt>
                <c:pt idx="3786">
                  <c:v>5.5922046731086983</c:v>
                </c:pt>
                <c:pt idx="3787">
                  <c:v>5.0845904587755237</c:v>
                </c:pt>
                <c:pt idx="3788">
                  <c:v>3.9589894316947816</c:v>
                </c:pt>
                <c:pt idx="3789">
                  <c:v>0</c:v>
                </c:pt>
                <c:pt idx="3790">
                  <c:v>0</c:v>
                </c:pt>
                <c:pt idx="3791">
                  <c:v>0</c:v>
                </c:pt>
                <c:pt idx="3792">
                  <c:v>0</c:v>
                </c:pt>
                <c:pt idx="3793">
                  <c:v>0</c:v>
                </c:pt>
                <c:pt idx="3794">
                  <c:v>0</c:v>
                </c:pt>
                <c:pt idx="3795">
                  <c:v>0</c:v>
                </c:pt>
                <c:pt idx="3796">
                  <c:v>0</c:v>
                </c:pt>
                <c:pt idx="3797">
                  <c:v>0</c:v>
                </c:pt>
                <c:pt idx="3798">
                  <c:v>0</c:v>
                </c:pt>
                <c:pt idx="3799">
                  <c:v>0</c:v>
                </c:pt>
                <c:pt idx="3800">
                  <c:v>0</c:v>
                </c:pt>
                <c:pt idx="3801">
                  <c:v>0</c:v>
                </c:pt>
                <c:pt idx="3802">
                  <c:v>5.5852294259601152</c:v>
                </c:pt>
                <c:pt idx="3803">
                  <c:v>7.1650795875646773</c:v>
                </c:pt>
                <c:pt idx="3804">
                  <c:v>8.6435147344422614</c:v>
                </c:pt>
                <c:pt idx="3805">
                  <c:v>0</c:v>
                </c:pt>
                <c:pt idx="3806">
                  <c:v>0</c:v>
                </c:pt>
                <c:pt idx="3807">
                  <c:v>0</c:v>
                </c:pt>
                <c:pt idx="3808">
                  <c:v>0</c:v>
                </c:pt>
                <c:pt idx="3809">
                  <c:v>0</c:v>
                </c:pt>
                <c:pt idx="3810">
                  <c:v>0</c:v>
                </c:pt>
                <c:pt idx="3811">
                  <c:v>0</c:v>
                </c:pt>
                <c:pt idx="3812">
                  <c:v>0</c:v>
                </c:pt>
                <c:pt idx="3813">
                  <c:v>0</c:v>
                </c:pt>
                <c:pt idx="3814">
                  <c:v>0</c:v>
                </c:pt>
                <c:pt idx="3815">
                  <c:v>0</c:v>
                </c:pt>
                <c:pt idx="3816">
                  <c:v>0</c:v>
                </c:pt>
                <c:pt idx="3817">
                  <c:v>0</c:v>
                </c:pt>
                <c:pt idx="3818">
                  <c:v>0</c:v>
                </c:pt>
                <c:pt idx="3819">
                  <c:v>0</c:v>
                </c:pt>
                <c:pt idx="3820">
                  <c:v>0</c:v>
                </c:pt>
                <c:pt idx="3821">
                  <c:v>0</c:v>
                </c:pt>
                <c:pt idx="3822">
                  <c:v>0</c:v>
                </c:pt>
                <c:pt idx="3823">
                  <c:v>0</c:v>
                </c:pt>
                <c:pt idx="3824">
                  <c:v>0</c:v>
                </c:pt>
                <c:pt idx="3825">
                  <c:v>0</c:v>
                </c:pt>
                <c:pt idx="3826">
                  <c:v>0</c:v>
                </c:pt>
                <c:pt idx="3827">
                  <c:v>0</c:v>
                </c:pt>
                <c:pt idx="3828">
                  <c:v>0</c:v>
                </c:pt>
                <c:pt idx="3829">
                  <c:v>4.7364861744499578</c:v>
                </c:pt>
                <c:pt idx="3830">
                  <c:v>6.5293051009081013</c:v>
                </c:pt>
                <c:pt idx="3831">
                  <c:v>5.7843053607828923</c:v>
                </c:pt>
                <c:pt idx="3832">
                  <c:v>5.5783300622162733</c:v>
                </c:pt>
                <c:pt idx="3833">
                  <c:v>4.0399554060113543</c:v>
                </c:pt>
                <c:pt idx="3834">
                  <c:v>0</c:v>
                </c:pt>
                <c:pt idx="3835">
                  <c:v>0</c:v>
                </c:pt>
                <c:pt idx="3836">
                  <c:v>0</c:v>
                </c:pt>
                <c:pt idx="3837">
                  <c:v>0</c:v>
                </c:pt>
                <c:pt idx="3838">
                  <c:v>0</c:v>
                </c:pt>
                <c:pt idx="3839">
                  <c:v>0</c:v>
                </c:pt>
                <c:pt idx="3840">
                  <c:v>0</c:v>
                </c:pt>
                <c:pt idx="3841">
                  <c:v>0</c:v>
                </c:pt>
                <c:pt idx="3842">
                  <c:v>0</c:v>
                </c:pt>
                <c:pt idx="3843">
                  <c:v>0</c:v>
                </c:pt>
                <c:pt idx="3844">
                  <c:v>0</c:v>
                </c:pt>
                <c:pt idx="3845">
                  <c:v>0</c:v>
                </c:pt>
                <c:pt idx="3846">
                  <c:v>0</c:v>
                </c:pt>
                <c:pt idx="3847">
                  <c:v>0</c:v>
                </c:pt>
                <c:pt idx="3848">
                  <c:v>0</c:v>
                </c:pt>
                <c:pt idx="3849">
                  <c:v>0</c:v>
                </c:pt>
                <c:pt idx="3850">
                  <c:v>0</c:v>
                </c:pt>
                <c:pt idx="3851">
                  <c:v>0</c:v>
                </c:pt>
                <c:pt idx="3852">
                  <c:v>0</c:v>
                </c:pt>
                <c:pt idx="3853">
                  <c:v>0</c:v>
                </c:pt>
                <c:pt idx="3854">
                  <c:v>0</c:v>
                </c:pt>
                <c:pt idx="3855">
                  <c:v>0</c:v>
                </c:pt>
                <c:pt idx="3856">
                  <c:v>6.3359142283734986</c:v>
                </c:pt>
                <c:pt idx="3857">
                  <c:v>3.9671861226899776</c:v>
                </c:pt>
                <c:pt idx="3858">
                  <c:v>4.0531960506011604</c:v>
                </c:pt>
                <c:pt idx="3859">
                  <c:v>3.6229930962010428</c:v>
                </c:pt>
                <c:pt idx="3860">
                  <c:v>0</c:v>
                </c:pt>
                <c:pt idx="3861">
                  <c:v>0</c:v>
                </c:pt>
                <c:pt idx="3862">
                  <c:v>0</c:v>
                </c:pt>
                <c:pt idx="3863">
                  <c:v>0</c:v>
                </c:pt>
                <c:pt idx="3864">
                  <c:v>0</c:v>
                </c:pt>
                <c:pt idx="3865">
                  <c:v>0</c:v>
                </c:pt>
                <c:pt idx="3866">
                  <c:v>0</c:v>
                </c:pt>
                <c:pt idx="3867">
                  <c:v>0</c:v>
                </c:pt>
                <c:pt idx="3868">
                  <c:v>0</c:v>
                </c:pt>
                <c:pt idx="3869">
                  <c:v>0</c:v>
                </c:pt>
                <c:pt idx="3870">
                  <c:v>0</c:v>
                </c:pt>
                <c:pt idx="3871">
                  <c:v>0</c:v>
                </c:pt>
                <c:pt idx="3872">
                  <c:v>0</c:v>
                </c:pt>
                <c:pt idx="3873">
                  <c:v>0</c:v>
                </c:pt>
                <c:pt idx="3874">
                  <c:v>0</c:v>
                </c:pt>
                <c:pt idx="3875">
                  <c:v>6.6406151834485438</c:v>
                </c:pt>
                <c:pt idx="3876">
                  <c:v>6.3236938003200303</c:v>
                </c:pt>
                <c:pt idx="3877">
                  <c:v>8.1280092707533758</c:v>
                </c:pt>
                <c:pt idx="3878">
                  <c:v>8.4522371722976839</c:v>
                </c:pt>
                <c:pt idx="3879">
                  <c:v>9.8255444882524934</c:v>
                </c:pt>
                <c:pt idx="3880">
                  <c:v>8.7805665854147996</c:v>
                </c:pt>
                <c:pt idx="3881">
                  <c:v>5.6967708956978447</c:v>
                </c:pt>
                <c:pt idx="3882">
                  <c:v>4.3164178548837704</c:v>
                </c:pt>
                <c:pt idx="3883">
                  <c:v>0</c:v>
                </c:pt>
                <c:pt idx="3884">
                  <c:v>0</c:v>
                </c:pt>
                <c:pt idx="3885">
                  <c:v>0</c:v>
                </c:pt>
                <c:pt idx="3886">
                  <c:v>0</c:v>
                </c:pt>
                <c:pt idx="3887">
                  <c:v>0</c:v>
                </c:pt>
                <c:pt idx="3888">
                  <c:v>0</c:v>
                </c:pt>
                <c:pt idx="3889">
                  <c:v>0</c:v>
                </c:pt>
                <c:pt idx="3890">
                  <c:v>0</c:v>
                </c:pt>
                <c:pt idx="3891">
                  <c:v>0</c:v>
                </c:pt>
                <c:pt idx="3892">
                  <c:v>0</c:v>
                </c:pt>
                <c:pt idx="3893">
                  <c:v>0</c:v>
                </c:pt>
                <c:pt idx="3894">
                  <c:v>0</c:v>
                </c:pt>
                <c:pt idx="3895">
                  <c:v>0</c:v>
                </c:pt>
                <c:pt idx="3896">
                  <c:v>0</c:v>
                </c:pt>
                <c:pt idx="3897">
                  <c:v>4.9653531114024148</c:v>
                </c:pt>
                <c:pt idx="3898">
                  <c:v>7.1892954493473873</c:v>
                </c:pt>
                <c:pt idx="3899">
                  <c:v>6.3420244427391594</c:v>
                </c:pt>
                <c:pt idx="3900">
                  <c:v>0</c:v>
                </c:pt>
                <c:pt idx="3901">
                  <c:v>0</c:v>
                </c:pt>
                <c:pt idx="3902">
                  <c:v>0</c:v>
                </c:pt>
                <c:pt idx="3903">
                  <c:v>4.8542561744763546</c:v>
                </c:pt>
                <c:pt idx="3904">
                  <c:v>4.6532553020374499</c:v>
                </c:pt>
                <c:pt idx="3905">
                  <c:v>3.7122720301948258</c:v>
                </c:pt>
                <c:pt idx="3906">
                  <c:v>0</c:v>
                </c:pt>
                <c:pt idx="3907">
                  <c:v>0</c:v>
                </c:pt>
                <c:pt idx="3908">
                  <c:v>0</c:v>
                </c:pt>
                <c:pt idx="3909">
                  <c:v>0</c:v>
                </c:pt>
                <c:pt idx="3910">
                  <c:v>0</c:v>
                </c:pt>
                <c:pt idx="3911">
                  <c:v>0</c:v>
                </c:pt>
                <c:pt idx="3912">
                  <c:v>0</c:v>
                </c:pt>
                <c:pt idx="3913">
                  <c:v>0</c:v>
                </c:pt>
                <c:pt idx="3914">
                  <c:v>0</c:v>
                </c:pt>
                <c:pt idx="3915">
                  <c:v>0</c:v>
                </c:pt>
                <c:pt idx="3916">
                  <c:v>0</c:v>
                </c:pt>
                <c:pt idx="3917">
                  <c:v>0</c:v>
                </c:pt>
                <c:pt idx="3918">
                  <c:v>0</c:v>
                </c:pt>
                <c:pt idx="3919">
                  <c:v>0</c:v>
                </c:pt>
                <c:pt idx="3920">
                  <c:v>0</c:v>
                </c:pt>
                <c:pt idx="3921">
                  <c:v>0</c:v>
                </c:pt>
                <c:pt idx="3922">
                  <c:v>4.4204733466784232</c:v>
                </c:pt>
                <c:pt idx="3923">
                  <c:v>6.4390889998895364</c:v>
                </c:pt>
                <c:pt idx="3924">
                  <c:v>7.2921317482085284</c:v>
                </c:pt>
                <c:pt idx="3925">
                  <c:v>8.0371795462209246</c:v>
                </c:pt>
                <c:pt idx="3926">
                  <c:v>8.4614157698081218</c:v>
                </c:pt>
                <c:pt idx="3927">
                  <c:v>8.3591137040031942</c:v>
                </c:pt>
                <c:pt idx="3928">
                  <c:v>8.6784212548681054</c:v>
                </c:pt>
                <c:pt idx="3929">
                  <c:v>6.0345921410071117</c:v>
                </c:pt>
                <c:pt idx="3930">
                  <c:v>6.6446920194836192</c:v>
                </c:pt>
                <c:pt idx="3931">
                  <c:v>0</c:v>
                </c:pt>
                <c:pt idx="3932">
                  <c:v>0</c:v>
                </c:pt>
                <c:pt idx="3933">
                  <c:v>0</c:v>
                </c:pt>
                <c:pt idx="3934">
                  <c:v>0</c:v>
                </c:pt>
                <c:pt idx="3935">
                  <c:v>0</c:v>
                </c:pt>
                <c:pt idx="3936">
                  <c:v>0</c:v>
                </c:pt>
                <c:pt idx="3937">
                  <c:v>0</c:v>
                </c:pt>
                <c:pt idx="3938">
                  <c:v>0</c:v>
                </c:pt>
                <c:pt idx="3939">
                  <c:v>0</c:v>
                </c:pt>
                <c:pt idx="3940">
                  <c:v>0</c:v>
                </c:pt>
                <c:pt idx="3941">
                  <c:v>0</c:v>
                </c:pt>
                <c:pt idx="3942">
                  <c:v>0</c:v>
                </c:pt>
                <c:pt idx="3943">
                  <c:v>0</c:v>
                </c:pt>
                <c:pt idx="3944">
                  <c:v>0</c:v>
                </c:pt>
                <c:pt idx="3945">
                  <c:v>0</c:v>
                </c:pt>
                <c:pt idx="3946">
                  <c:v>0</c:v>
                </c:pt>
                <c:pt idx="3947">
                  <c:v>0</c:v>
                </c:pt>
                <c:pt idx="3948">
                  <c:v>0</c:v>
                </c:pt>
                <c:pt idx="3949">
                  <c:v>0</c:v>
                </c:pt>
                <c:pt idx="3950">
                  <c:v>0</c:v>
                </c:pt>
                <c:pt idx="3951">
                  <c:v>0</c:v>
                </c:pt>
                <c:pt idx="3952">
                  <c:v>0</c:v>
                </c:pt>
                <c:pt idx="3953">
                  <c:v>0</c:v>
                </c:pt>
                <c:pt idx="3954">
                  <c:v>0</c:v>
                </c:pt>
                <c:pt idx="3955">
                  <c:v>0</c:v>
                </c:pt>
                <c:pt idx="3956">
                  <c:v>0</c:v>
                </c:pt>
                <c:pt idx="3957">
                  <c:v>0</c:v>
                </c:pt>
                <c:pt idx="3958">
                  <c:v>0</c:v>
                </c:pt>
                <c:pt idx="3959">
                  <c:v>0</c:v>
                </c:pt>
                <c:pt idx="3960">
                  <c:v>0</c:v>
                </c:pt>
                <c:pt idx="3961">
                  <c:v>0</c:v>
                </c:pt>
                <c:pt idx="3962">
                  <c:v>0</c:v>
                </c:pt>
                <c:pt idx="3963">
                  <c:v>0</c:v>
                </c:pt>
                <c:pt idx="3964">
                  <c:v>0</c:v>
                </c:pt>
                <c:pt idx="3965">
                  <c:v>0</c:v>
                </c:pt>
                <c:pt idx="3966">
                  <c:v>0</c:v>
                </c:pt>
                <c:pt idx="3967">
                  <c:v>0</c:v>
                </c:pt>
                <c:pt idx="3968">
                  <c:v>0</c:v>
                </c:pt>
                <c:pt idx="3969">
                  <c:v>0</c:v>
                </c:pt>
                <c:pt idx="3970">
                  <c:v>0</c:v>
                </c:pt>
                <c:pt idx="3971">
                  <c:v>0</c:v>
                </c:pt>
                <c:pt idx="3972">
                  <c:v>0</c:v>
                </c:pt>
                <c:pt idx="3973">
                  <c:v>5.0555946298112939</c:v>
                </c:pt>
                <c:pt idx="3974">
                  <c:v>4.9550279699649407</c:v>
                </c:pt>
                <c:pt idx="3975">
                  <c:v>4.857125977162057</c:v>
                </c:pt>
                <c:pt idx="3976">
                  <c:v>5.2734032442149603</c:v>
                </c:pt>
                <c:pt idx="3977">
                  <c:v>0</c:v>
                </c:pt>
                <c:pt idx="3978">
                  <c:v>0</c:v>
                </c:pt>
                <c:pt idx="3979">
                  <c:v>0</c:v>
                </c:pt>
                <c:pt idx="3980">
                  <c:v>0</c:v>
                </c:pt>
                <c:pt idx="3981">
                  <c:v>0</c:v>
                </c:pt>
                <c:pt idx="3982">
                  <c:v>0</c:v>
                </c:pt>
                <c:pt idx="3983">
                  <c:v>0</c:v>
                </c:pt>
                <c:pt idx="3984">
                  <c:v>0</c:v>
                </c:pt>
                <c:pt idx="3985">
                  <c:v>0</c:v>
                </c:pt>
                <c:pt idx="3986">
                  <c:v>0</c:v>
                </c:pt>
                <c:pt idx="3987">
                  <c:v>0</c:v>
                </c:pt>
                <c:pt idx="3988">
                  <c:v>0</c:v>
                </c:pt>
                <c:pt idx="3989">
                  <c:v>0</c:v>
                </c:pt>
                <c:pt idx="3990">
                  <c:v>0</c:v>
                </c:pt>
                <c:pt idx="3991">
                  <c:v>0</c:v>
                </c:pt>
                <c:pt idx="3992">
                  <c:v>0</c:v>
                </c:pt>
                <c:pt idx="3993">
                  <c:v>0</c:v>
                </c:pt>
                <c:pt idx="3994">
                  <c:v>0</c:v>
                </c:pt>
                <c:pt idx="3995">
                  <c:v>0</c:v>
                </c:pt>
                <c:pt idx="3996">
                  <c:v>0</c:v>
                </c:pt>
                <c:pt idx="3997">
                  <c:v>4.5253488545837497</c:v>
                </c:pt>
                <c:pt idx="3998">
                  <c:v>0</c:v>
                </c:pt>
                <c:pt idx="3999">
                  <c:v>0</c:v>
                </c:pt>
                <c:pt idx="4000">
                  <c:v>0</c:v>
                </c:pt>
                <c:pt idx="4001">
                  <c:v>0</c:v>
                </c:pt>
                <c:pt idx="4002">
                  <c:v>0</c:v>
                </c:pt>
                <c:pt idx="4003">
                  <c:v>0</c:v>
                </c:pt>
                <c:pt idx="4004">
                  <c:v>0</c:v>
                </c:pt>
                <c:pt idx="4005">
                  <c:v>0</c:v>
                </c:pt>
                <c:pt idx="4006">
                  <c:v>0</c:v>
                </c:pt>
                <c:pt idx="4007">
                  <c:v>0</c:v>
                </c:pt>
                <c:pt idx="4008">
                  <c:v>0</c:v>
                </c:pt>
                <c:pt idx="4009">
                  <c:v>0</c:v>
                </c:pt>
                <c:pt idx="4010">
                  <c:v>0</c:v>
                </c:pt>
                <c:pt idx="4011">
                  <c:v>0</c:v>
                </c:pt>
                <c:pt idx="4012">
                  <c:v>0</c:v>
                </c:pt>
                <c:pt idx="4013">
                  <c:v>0</c:v>
                </c:pt>
                <c:pt idx="4014">
                  <c:v>0</c:v>
                </c:pt>
                <c:pt idx="4015">
                  <c:v>0</c:v>
                </c:pt>
                <c:pt idx="4016">
                  <c:v>0</c:v>
                </c:pt>
                <c:pt idx="4017">
                  <c:v>0</c:v>
                </c:pt>
                <c:pt idx="4018">
                  <c:v>0</c:v>
                </c:pt>
                <c:pt idx="4019">
                  <c:v>0</c:v>
                </c:pt>
                <c:pt idx="4020">
                  <c:v>0</c:v>
                </c:pt>
                <c:pt idx="4021">
                  <c:v>4.545105084031503</c:v>
                </c:pt>
                <c:pt idx="4022">
                  <c:v>6.0163864169351724</c:v>
                </c:pt>
                <c:pt idx="4023">
                  <c:v>6.3399877045921684</c:v>
                </c:pt>
                <c:pt idx="4024">
                  <c:v>6.7745173547854929</c:v>
                </c:pt>
                <c:pt idx="4025">
                  <c:v>5.2716389158522841</c:v>
                </c:pt>
                <c:pt idx="4026">
                  <c:v>4.7572613152797061</c:v>
                </c:pt>
                <c:pt idx="4027">
                  <c:v>3.6302971877391763</c:v>
                </c:pt>
                <c:pt idx="4028">
                  <c:v>0</c:v>
                </c:pt>
                <c:pt idx="4029">
                  <c:v>0</c:v>
                </c:pt>
                <c:pt idx="4030">
                  <c:v>0</c:v>
                </c:pt>
                <c:pt idx="4031">
                  <c:v>0</c:v>
                </c:pt>
                <c:pt idx="4032">
                  <c:v>0</c:v>
                </c:pt>
                <c:pt idx="4033">
                  <c:v>0</c:v>
                </c:pt>
                <c:pt idx="4034">
                  <c:v>0</c:v>
                </c:pt>
                <c:pt idx="4035">
                  <c:v>0</c:v>
                </c:pt>
                <c:pt idx="4036">
                  <c:v>0</c:v>
                </c:pt>
                <c:pt idx="4037">
                  <c:v>0</c:v>
                </c:pt>
                <c:pt idx="4038">
                  <c:v>0</c:v>
                </c:pt>
                <c:pt idx="4039">
                  <c:v>0</c:v>
                </c:pt>
                <c:pt idx="4040">
                  <c:v>0</c:v>
                </c:pt>
                <c:pt idx="4041">
                  <c:v>0</c:v>
                </c:pt>
                <c:pt idx="4042">
                  <c:v>0</c:v>
                </c:pt>
                <c:pt idx="4043">
                  <c:v>0</c:v>
                </c:pt>
                <c:pt idx="4044">
                  <c:v>0</c:v>
                </c:pt>
                <c:pt idx="4045">
                  <c:v>0</c:v>
                </c:pt>
                <c:pt idx="4046">
                  <c:v>0</c:v>
                </c:pt>
                <c:pt idx="4047">
                  <c:v>0</c:v>
                </c:pt>
                <c:pt idx="4048">
                  <c:v>0</c:v>
                </c:pt>
                <c:pt idx="4049">
                  <c:v>0</c:v>
                </c:pt>
                <c:pt idx="4050">
                  <c:v>0</c:v>
                </c:pt>
                <c:pt idx="4051">
                  <c:v>0</c:v>
                </c:pt>
                <c:pt idx="4052">
                  <c:v>0</c:v>
                </c:pt>
                <c:pt idx="4053">
                  <c:v>0</c:v>
                </c:pt>
                <c:pt idx="4054">
                  <c:v>0</c:v>
                </c:pt>
                <c:pt idx="4055">
                  <c:v>0</c:v>
                </c:pt>
                <c:pt idx="4056">
                  <c:v>0</c:v>
                </c:pt>
                <c:pt idx="4057">
                  <c:v>0</c:v>
                </c:pt>
                <c:pt idx="4058">
                  <c:v>0</c:v>
                </c:pt>
                <c:pt idx="4059">
                  <c:v>0</c:v>
                </c:pt>
                <c:pt idx="4060">
                  <c:v>0</c:v>
                </c:pt>
                <c:pt idx="4061">
                  <c:v>0</c:v>
                </c:pt>
                <c:pt idx="4062">
                  <c:v>0</c:v>
                </c:pt>
                <c:pt idx="4063">
                  <c:v>0</c:v>
                </c:pt>
                <c:pt idx="4064">
                  <c:v>0</c:v>
                </c:pt>
                <c:pt idx="4065">
                  <c:v>0</c:v>
                </c:pt>
                <c:pt idx="4066">
                  <c:v>0</c:v>
                </c:pt>
                <c:pt idx="4067">
                  <c:v>0</c:v>
                </c:pt>
                <c:pt idx="4068">
                  <c:v>0</c:v>
                </c:pt>
                <c:pt idx="4069">
                  <c:v>4.753228663584478</c:v>
                </c:pt>
                <c:pt idx="4070">
                  <c:v>5.6059275191487536</c:v>
                </c:pt>
                <c:pt idx="4071">
                  <c:v>5.9316374416060871</c:v>
                </c:pt>
                <c:pt idx="4072">
                  <c:v>4.9874784172571198</c:v>
                </c:pt>
                <c:pt idx="4073">
                  <c:v>4.2442796323639449</c:v>
                </c:pt>
                <c:pt idx="4074">
                  <c:v>3.5530880222492831</c:v>
                </c:pt>
                <c:pt idx="4075">
                  <c:v>0</c:v>
                </c:pt>
                <c:pt idx="4076">
                  <c:v>0</c:v>
                </c:pt>
                <c:pt idx="4077">
                  <c:v>0</c:v>
                </c:pt>
                <c:pt idx="4078">
                  <c:v>0</c:v>
                </c:pt>
                <c:pt idx="4079">
                  <c:v>0</c:v>
                </c:pt>
                <c:pt idx="4080">
                  <c:v>0</c:v>
                </c:pt>
                <c:pt idx="4081">
                  <c:v>0</c:v>
                </c:pt>
                <c:pt idx="4082">
                  <c:v>0</c:v>
                </c:pt>
                <c:pt idx="4083">
                  <c:v>0</c:v>
                </c:pt>
                <c:pt idx="4084">
                  <c:v>0</c:v>
                </c:pt>
                <c:pt idx="4085">
                  <c:v>0</c:v>
                </c:pt>
                <c:pt idx="4086">
                  <c:v>0</c:v>
                </c:pt>
                <c:pt idx="4087">
                  <c:v>0</c:v>
                </c:pt>
                <c:pt idx="4088">
                  <c:v>0</c:v>
                </c:pt>
                <c:pt idx="4089">
                  <c:v>0</c:v>
                </c:pt>
                <c:pt idx="4090">
                  <c:v>0</c:v>
                </c:pt>
                <c:pt idx="4091">
                  <c:v>0</c:v>
                </c:pt>
                <c:pt idx="4092">
                  <c:v>0</c:v>
                </c:pt>
                <c:pt idx="4093">
                  <c:v>0</c:v>
                </c:pt>
                <c:pt idx="4094">
                  <c:v>0</c:v>
                </c:pt>
                <c:pt idx="4095">
                  <c:v>0</c:v>
                </c:pt>
                <c:pt idx="4096">
                  <c:v>0</c:v>
                </c:pt>
                <c:pt idx="4097">
                  <c:v>0</c:v>
                </c:pt>
                <c:pt idx="4098">
                  <c:v>0</c:v>
                </c:pt>
                <c:pt idx="4099">
                  <c:v>0</c:v>
                </c:pt>
                <c:pt idx="4100">
                  <c:v>0</c:v>
                </c:pt>
                <c:pt idx="4101">
                  <c:v>0</c:v>
                </c:pt>
                <c:pt idx="4102">
                  <c:v>0</c:v>
                </c:pt>
                <c:pt idx="4103">
                  <c:v>0</c:v>
                </c:pt>
                <c:pt idx="4104">
                  <c:v>0</c:v>
                </c:pt>
                <c:pt idx="4105">
                  <c:v>0</c:v>
                </c:pt>
                <c:pt idx="4106">
                  <c:v>0</c:v>
                </c:pt>
                <c:pt idx="4107">
                  <c:v>0</c:v>
                </c:pt>
                <c:pt idx="4108">
                  <c:v>0</c:v>
                </c:pt>
                <c:pt idx="4109">
                  <c:v>0</c:v>
                </c:pt>
                <c:pt idx="4110">
                  <c:v>0</c:v>
                </c:pt>
                <c:pt idx="4111">
                  <c:v>0</c:v>
                </c:pt>
                <c:pt idx="4112">
                  <c:v>0</c:v>
                </c:pt>
                <c:pt idx="4113">
                  <c:v>0</c:v>
                </c:pt>
                <c:pt idx="4114">
                  <c:v>0</c:v>
                </c:pt>
                <c:pt idx="4115">
                  <c:v>0</c:v>
                </c:pt>
                <c:pt idx="4116">
                  <c:v>0</c:v>
                </c:pt>
                <c:pt idx="4117">
                  <c:v>0</c:v>
                </c:pt>
                <c:pt idx="4118">
                  <c:v>4.5503734124411297</c:v>
                </c:pt>
                <c:pt idx="4119">
                  <c:v>4.8729098930959154</c:v>
                </c:pt>
                <c:pt idx="4120">
                  <c:v>5.0828748424474961</c:v>
                </c:pt>
                <c:pt idx="4121">
                  <c:v>3.9742118583461634</c:v>
                </c:pt>
                <c:pt idx="4122">
                  <c:v>0</c:v>
                </c:pt>
                <c:pt idx="4123">
                  <c:v>0</c:v>
                </c:pt>
                <c:pt idx="4124">
                  <c:v>0</c:v>
                </c:pt>
                <c:pt idx="4125">
                  <c:v>0</c:v>
                </c:pt>
                <c:pt idx="4126">
                  <c:v>0</c:v>
                </c:pt>
                <c:pt idx="4127">
                  <c:v>0</c:v>
                </c:pt>
                <c:pt idx="4128">
                  <c:v>0</c:v>
                </c:pt>
                <c:pt idx="4129">
                  <c:v>0</c:v>
                </c:pt>
                <c:pt idx="4130">
                  <c:v>0</c:v>
                </c:pt>
                <c:pt idx="4131">
                  <c:v>0</c:v>
                </c:pt>
                <c:pt idx="4132">
                  <c:v>0</c:v>
                </c:pt>
                <c:pt idx="4133">
                  <c:v>0</c:v>
                </c:pt>
                <c:pt idx="4134">
                  <c:v>0</c:v>
                </c:pt>
                <c:pt idx="4135">
                  <c:v>0</c:v>
                </c:pt>
                <c:pt idx="4136">
                  <c:v>0</c:v>
                </c:pt>
                <c:pt idx="4137">
                  <c:v>0</c:v>
                </c:pt>
                <c:pt idx="4138">
                  <c:v>0</c:v>
                </c:pt>
                <c:pt idx="4139">
                  <c:v>0</c:v>
                </c:pt>
                <c:pt idx="4140">
                  <c:v>6.5697760051797669</c:v>
                </c:pt>
                <c:pt idx="4141">
                  <c:v>7.3242665405107674</c:v>
                </c:pt>
                <c:pt idx="4142">
                  <c:v>8.2714252564114386</c:v>
                </c:pt>
                <c:pt idx="4143">
                  <c:v>7.5284218932053824</c:v>
                </c:pt>
                <c:pt idx="4144">
                  <c:v>6.9948163124947884</c:v>
                </c:pt>
                <c:pt idx="4145">
                  <c:v>4.9251989619772196</c:v>
                </c:pt>
                <c:pt idx="4146">
                  <c:v>4.6680679099790501</c:v>
                </c:pt>
                <c:pt idx="4147">
                  <c:v>3.9753828143353003</c:v>
                </c:pt>
                <c:pt idx="4148">
                  <c:v>0</c:v>
                </c:pt>
                <c:pt idx="4149">
                  <c:v>0</c:v>
                </c:pt>
                <c:pt idx="4150">
                  <c:v>0</c:v>
                </c:pt>
                <c:pt idx="4151">
                  <c:v>0</c:v>
                </c:pt>
                <c:pt idx="4152">
                  <c:v>0</c:v>
                </c:pt>
                <c:pt idx="4153">
                  <c:v>0</c:v>
                </c:pt>
                <c:pt idx="4154">
                  <c:v>0</c:v>
                </c:pt>
                <c:pt idx="4155">
                  <c:v>0</c:v>
                </c:pt>
                <c:pt idx="4156">
                  <c:v>0</c:v>
                </c:pt>
                <c:pt idx="4157">
                  <c:v>0</c:v>
                </c:pt>
                <c:pt idx="4158">
                  <c:v>0</c:v>
                </c:pt>
                <c:pt idx="4159">
                  <c:v>0</c:v>
                </c:pt>
                <c:pt idx="4160">
                  <c:v>0</c:v>
                </c:pt>
                <c:pt idx="4161">
                  <c:v>0</c:v>
                </c:pt>
                <c:pt idx="4162">
                  <c:v>0</c:v>
                </c:pt>
                <c:pt idx="4163">
                  <c:v>0</c:v>
                </c:pt>
                <c:pt idx="4164">
                  <c:v>0</c:v>
                </c:pt>
                <c:pt idx="4165">
                  <c:v>0</c:v>
                </c:pt>
                <c:pt idx="4166">
                  <c:v>0</c:v>
                </c:pt>
                <c:pt idx="4167">
                  <c:v>0</c:v>
                </c:pt>
                <c:pt idx="4168">
                  <c:v>0</c:v>
                </c:pt>
                <c:pt idx="4169">
                  <c:v>0</c:v>
                </c:pt>
                <c:pt idx="4170">
                  <c:v>0</c:v>
                </c:pt>
                <c:pt idx="4171">
                  <c:v>0</c:v>
                </c:pt>
                <c:pt idx="4172">
                  <c:v>0</c:v>
                </c:pt>
                <c:pt idx="4173">
                  <c:v>0</c:v>
                </c:pt>
                <c:pt idx="4174">
                  <c:v>0</c:v>
                </c:pt>
                <c:pt idx="4175">
                  <c:v>0</c:v>
                </c:pt>
                <c:pt idx="4176">
                  <c:v>0</c:v>
                </c:pt>
                <c:pt idx="4177">
                  <c:v>0</c:v>
                </c:pt>
                <c:pt idx="4178">
                  <c:v>0</c:v>
                </c:pt>
                <c:pt idx="4179">
                  <c:v>0</c:v>
                </c:pt>
                <c:pt idx="4180">
                  <c:v>0</c:v>
                </c:pt>
                <c:pt idx="4181">
                  <c:v>0</c:v>
                </c:pt>
                <c:pt idx="4182">
                  <c:v>0</c:v>
                </c:pt>
                <c:pt idx="4183">
                  <c:v>0</c:v>
                </c:pt>
                <c:pt idx="4184">
                  <c:v>0</c:v>
                </c:pt>
                <c:pt idx="4185">
                  <c:v>0</c:v>
                </c:pt>
                <c:pt idx="4186">
                  <c:v>0</c:v>
                </c:pt>
                <c:pt idx="4187">
                  <c:v>0</c:v>
                </c:pt>
                <c:pt idx="4188">
                  <c:v>0</c:v>
                </c:pt>
                <c:pt idx="4189">
                  <c:v>5.0874215451010434</c:v>
                </c:pt>
                <c:pt idx="4190">
                  <c:v>6.7967700891025986</c:v>
                </c:pt>
                <c:pt idx="4191">
                  <c:v>7.4251240638820786</c:v>
                </c:pt>
                <c:pt idx="4192">
                  <c:v>7.7479061124116431</c:v>
                </c:pt>
                <c:pt idx="4193">
                  <c:v>5.800191028169734</c:v>
                </c:pt>
                <c:pt idx="4194">
                  <c:v>5.2767388126898647</c:v>
                </c:pt>
                <c:pt idx="4195">
                  <c:v>3.8811646457571953</c:v>
                </c:pt>
                <c:pt idx="4196">
                  <c:v>0</c:v>
                </c:pt>
                <c:pt idx="4197">
                  <c:v>0</c:v>
                </c:pt>
                <c:pt idx="4198">
                  <c:v>0</c:v>
                </c:pt>
                <c:pt idx="4199">
                  <c:v>0</c:v>
                </c:pt>
                <c:pt idx="4200">
                  <c:v>0</c:v>
                </c:pt>
                <c:pt idx="4201">
                  <c:v>0</c:v>
                </c:pt>
                <c:pt idx="4202">
                  <c:v>0</c:v>
                </c:pt>
                <c:pt idx="4203">
                  <c:v>0</c:v>
                </c:pt>
                <c:pt idx="4204">
                  <c:v>0</c:v>
                </c:pt>
                <c:pt idx="4205">
                  <c:v>0</c:v>
                </c:pt>
                <c:pt idx="4206">
                  <c:v>0</c:v>
                </c:pt>
                <c:pt idx="4207">
                  <c:v>0</c:v>
                </c:pt>
                <c:pt idx="4208">
                  <c:v>0</c:v>
                </c:pt>
                <c:pt idx="4209">
                  <c:v>0</c:v>
                </c:pt>
                <c:pt idx="4210">
                  <c:v>0</c:v>
                </c:pt>
                <c:pt idx="4211">
                  <c:v>0</c:v>
                </c:pt>
                <c:pt idx="4212">
                  <c:v>6.5655159095415616</c:v>
                </c:pt>
                <c:pt idx="4213">
                  <c:v>7.5284218932053824</c:v>
                </c:pt>
                <c:pt idx="4214">
                  <c:v>9.2260618593149601</c:v>
                </c:pt>
                <c:pt idx="4215">
                  <c:v>9.6599043617884721</c:v>
                </c:pt>
                <c:pt idx="4216">
                  <c:v>9.4410754406026296</c:v>
                </c:pt>
                <c:pt idx="4217">
                  <c:v>7.5317871201657605</c:v>
                </c:pt>
                <c:pt idx="4218">
                  <c:v>6.4932791062428352</c:v>
                </c:pt>
                <c:pt idx="4219">
                  <c:v>5.2733388814437294</c:v>
                </c:pt>
                <c:pt idx="4220">
                  <c:v>0</c:v>
                </c:pt>
                <c:pt idx="4221">
                  <c:v>0</c:v>
                </c:pt>
                <c:pt idx="4222">
                  <c:v>0</c:v>
                </c:pt>
                <c:pt idx="4223">
                  <c:v>0</c:v>
                </c:pt>
                <c:pt idx="4224">
                  <c:v>0</c:v>
                </c:pt>
                <c:pt idx="4225">
                  <c:v>0</c:v>
                </c:pt>
                <c:pt idx="4226">
                  <c:v>0</c:v>
                </c:pt>
                <c:pt idx="4227">
                  <c:v>0</c:v>
                </c:pt>
                <c:pt idx="4228">
                  <c:v>0</c:v>
                </c:pt>
                <c:pt idx="4229">
                  <c:v>0</c:v>
                </c:pt>
                <c:pt idx="4230">
                  <c:v>0</c:v>
                </c:pt>
                <c:pt idx="4231">
                  <c:v>0</c:v>
                </c:pt>
                <c:pt idx="4232">
                  <c:v>0</c:v>
                </c:pt>
                <c:pt idx="4233">
                  <c:v>0</c:v>
                </c:pt>
                <c:pt idx="4234">
                  <c:v>5.0798437074320386</c:v>
                </c:pt>
                <c:pt idx="4235">
                  <c:v>6.3501713955781796</c:v>
                </c:pt>
                <c:pt idx="4236">
                  <c:v>8.2655293988888037</c:v>
                </c:pt>
                <c:pt idx="4237">
                  <c:v>9.6450514123951052</c:v>
                </c:pt>
                <c:pt idx="4238">
                  <c:v>10.700394608558112</c:v>
                </c:pt>
                <c:pt idx="4239">
                  <c:v>11.044111007767373</c:v>
                </c:pt>
                <c:pt idx="4240">
                  <c:v>11.352053862955254</c:v>
                </c:pt>
                <c:pt idx="4241">
                  <c:v>8.9041520700944421</c:v>
                </c:pt>
                <c:pt idx="4242">
                  <c:v>8.2851078113822574</c:v>
                </c:pt>
                <c:pt idx="4243">
                  <c:v>6.3868090477382209</c:v>
                </c:pt>
                <c:pt idx="4244">
                  <c:v>5.3508574176112305</c:v>
                </c:pt>
                <c:pt idx="4245">
                  <c:v>4.3190258948567877</c:v>
                </c:pt>
                <c:pt idx="4246">
                  <c:v>0</c:v>
                </c:pt>
                <c:pt idx="4247">
                  <c:v>0</c:v>
                </c:pt>
                <c:pt idx="4248">
                  <c:v>0</c:v>
                </c:pt>
                <c:pt idx="4249">
                  <c:v>0</c:v>
                </c:pt>
                <c:pt idx="4250">
                  <c:v>0</c:v>
                </c:pt>
                <c:pt idx="4251">
                  <c:v>0</c:v>
                </c:pt>
                <c:pt idx="4252">
                  <c:v>0</c:v>
                </c:pt>
                <c:pt idx="4253">
                  <c:v>0</c:v>
                </c:pt>
                <c:pt idx="4254">
                  <c:v>0</c:v>
                </c:pt>
                <c:pt idx="4255">
                  <c:v>0</c:v>
                </c:pt>
                <c:pt idx="4256">
                  <c:v>0</c:v>
                </c:pt>
                <c:pt idx="4257">
                  <c:v>0</c:v>
                </c:pt>
                <c:pt idx="4258">
                  <c:v>0</c:v>
                </c:pt>
                <c:pt idx="4259">
                  <c:v>6.9715918801058727</c:v>
                </c:pt>
                <c:pt idx="4260">
                  <c:v>8.9878106698029079</c:v>
                </c:pt>
                <c:pt idx="4261">
                  <c:v>9.5175747784330209</c:v>
                </c:pt>
                <c:pt idx="4262">
                  <c:v>10.363082203427593</c:v>
                </c:pt>
                <c:pt idx="4263">
                  <c:v>11.208638178038985</c:v>
                </c:pt>
                <c:pt idx="4264">
                  <c:v>10.379746499825808</c:v>
                </c:pt>
                <c:pt idx="4265">
                  <c:v>6.7306778157203135</c:v>
                </c:pt>
                <c:pt idx="4266">
                  <c:v>7.6897749267374094</c:v>
                </c:pt>
                <c:pt idx="4267">
                  <c:v>6.2234456616685438</c:v>
                </c:pt>
                <c:pt idx="4268">
                  <c:v>4.2264964893618426</c:v>
                </c:pt>
                <c:pt idx="4269">
                  <c:v>0</c:v>
                </c:pt>
                <c:pt idx="4270">
                  <c:v>0</c:v>
                </c:pt>
                <c:pt idx="4271">
                  <c:v>0</c:v>
                </c:pt>
                <c:pt idx="4272">
                  <c:v>0</c:v>
                </c:pt>
                <c:pt idx="4273">
                  <c:v>0</c:v>
                </c:pt>
                <c:pt idx="4274">
                  <c:v>0</c:v>
                </c:pt>
                <c:pt idx="4275">
                  <c:v>0</c:v>
                </c:pt>
                <c:pt idx="4276">
                  <c:v>0</c:v>
                </c:pt>
                <c:pt idx="4277">
                  <c:v>0</c:v>
                </c:pt>
                <c:pt idx="4278">
                  <c:v>0</c:v>
                </c:pt>
                <c:pt idx="4279">
                  <c:v>0</c:v>
                </c:pt>
                <c:pt idx="4280">
                  <c:v>0</c:v>
                </c:pt>
                <c:pt idx="4281">
                  <c:v>0</c:v>
                </c:pt>
                <c:pt idx="4282">
                  <c:v>0</c:v>
                </c:pt>
                <c:pt idx="4283">
                  <c:v>6.1274339194035248</c:v>
                </c:pt>
                <c:pt idx="4284">
                  <c:v>7.3998967449373829</c:v>
                </c:pt>
                <c:pt idx="4285">
                  <c:v>9.6413381751842078</c:v>
                </c:pt>
                <c:pt idx="4286">
                  <c:v>10.933779728279022</c:v>
                </c:pt>
                <c:pt idx="4287">
                  <c:v>12.001541417552671</c:v>
                </c:pt>
                <c:pt idx="4288">
                  <c:v>12.724767172557275</c:v>
                </c:pt>
                <c:pt idx="4289">
                  <c:v>10.035113076411188</c:v>
                </c:pt>
                <c:pt idx="4290">
                  <c:v>9.146845188002068</c:v>
                </c:pt>
                <c:pt idx="4291">
                  <c:v>7.5806382132582728</c:v>
                </c:pt>
                <c:pt idx="4292">
                  <c:v>6.289919524952408</c:v>
                </c:pt>
                <c:pt idx="4293">
                  <c:v>4.7365635201134086</c:v>
                </c:pt>
                <c:pt idx="4294">
                  <c:v>0</c:v>
                </c:pt>
                <c:pt idx="4295">
                  <c:v>0</c:v>
                </c:pt>
                <c:pt idx="4296">
                  <c:v>0</c:v>
                </c:pt>
                <c:pt idx="4297">
                  <c:v>0</c:v>
                </c:pt>
                <c:pt idx="4298">
                  <c:v>0</c:v>
                </c:pt>
                <c:pt idx="4299">
                  <c:v>0</c:v>
                </c:pt>
                <c:pt idx="4300">
                  <c:v>0</c:v>
                </c:pt>
                <c:pt idx="4301">
                  <c:v>0</c:v>
                </c:pt>
                <c:pt idx="4302">
                  <c:v>0</c:v>
                </c:pt>
                <c:pt idx="4303">
                  <c:v>0</c:v>
                </c:pt>
                <c:pt idx="4304">
                  <c:v>0</c:v>
                </c:pt>
                <c:pt idx="4305">
                  <c:v>0</c:v>
                </c:pt>
                <c:pt idx="4306">
                  <c:v>4.9609280506854665</c:v>
                </c:pt>
                <c:pt idx="4307">
                  <c:v>7.3948512815445113</c:v>
                </c:pt>
                <c:pt idx="4308">
                  <c:v>8.5542415861353014</c:v>
                </c:pt>
                <c:pt idx="4309">
                  <c:v>10.902223458200522</c:v>
                </c:pt>
                <c:pt idx="4310">
                  <c:v>11.543556724973781</c:v>
                </c:pt>
                <c:pt idx="4311">
                  <c:v>12.812613539190597</c:v>
                </c:pt>
                <c:pt idx="4312">
                  <c:v>12.905909167649742</c:v>
                </c:pt>
                <c:pt idx="4313">
                  <c:v>10.021712770733389</c:v>
                </c:pt>
                <c:pt idx="4314">
                  <c:v>9.5143848319265221</c:v>
                </c:pt>
                <c:pt idx="4315">
                  <c:v>8.6494611275018372</c:v>
                </c:pt>
                <c:pt idx="4316">
                  <c:v>6.0387095076151942</c:v>
                </c:pt>
                <c:pt idx="4317">
                  <c:v>4.4831648796971404</c:v>
                </c:pt>
                <c:pt idx="4318">
                  <c:v>0</c:v>
                </c:pt>
                <c:pt idx="4319">
                  <c:v>0</c:v>
                </c:pt>
                <c:pt idx="4320">
                  <c:v>0</c:v>
                </c:pt>
                <c:pt idx="4321">
                  <c:v>0</c:v>
                </c:pt>
                <c:pt idx="4322">
                  <c:v>0</c:v>
                </c:pt>
                <c:pt idx="4323">
                  <c:v>0</c:v>
                </c:pt>
                <c:pt idx="4324">
                  <c:v>0</c:v>
                </c:pt>
                <c:pt idx="4325">
                  <c:v>0</c:v>
                </c:pt>
                <c:pt idx="4326">
                  <c:v>0</c:v>
                </c:pt>
                <c:pt idx="4327">
                  <c:v>0</c:v>
                </c:pt>
                <c:pt idx="4328">
                  <c:v>0</c:v>
                </c:pt>
                <c:pt idx="4329">
                  <c:v>5.6937780324459473</c:v>
                </c:pt>
                <c:pt idx="4330">
                  <c:v>7.8182680605798165</c:v>
                </c:pt>
                <c:pt idx="4331">
                  <c:v>9.81018606841495</c:v>
                </c:pt>
                <c:pt idx="4332">
                  <c:v>11.928172295694068</c:v>
                </c:pt>
                <c:pt idx="4333">
                  <c:v>13.475708306934859</c:v>
                </c:pt>
                <c:pt idx="4334">
                  <c:v>14.574675168011185</c:v>
                </c:pt>
                <c:pt idx="4335">
                  <c:v>15.171280869702297</c:v>
                </c:pt>
                <c:pt idx="4336">
                  <c:v>15.042519089593428</c:v>
                </c:pt>
                <c:pt idx="4337">
                  <c:v>12.281837778227439</c:v>
                </c:pt>
                <c:pt idx="4338">
                  <c:v>8.7817185696144868</c:v>
                </c:pt>
                <c:pt idx="4339">
                  <c:v>6.6210841274174923</c:v>
                </c:pt>
                <c:pt idx="4340">
                  <c:v>4.6406045272726901</c:v>
                </c:pt>
                <c:pt idx="4341">
                  <c:v>0</c:v>
                </c:pt>
                <c:pt idx="4342">
                  <c:v>0</c:v>
                </c:pt>
                <c:pt idx="4343">
                  <c:v>0</c:v>
                </c:pt>
                <c:pt idx="4344">
                  <c:v>0</c:v>
                </c:pt>
                <c:pt idx="4345">
                  <c:v>0</c:v>
                </c:pt>
                <c:pt idx="4346">
                  <c:v>0</c:v>
                </c:pt>
                <c:pt idx="4347">
                  <c:v>0</c:v>
                </c:pt>
                <c:pt idx="4348">
                  <c:v>0</c:v>
                </c:pt>
                <c:pt idx="4349">
                  <c:v>0</c:v>
                </c:pt>
                <c:pt idx="4350">
                  <c:v>0</c:v>
                </c:pt>
                <c:pt idx="4351">
                  <c:v>0</c:v>
                </c:pt>
                <c:pt idx="4352">
                  <c:v>0</c:v>
                </c:pt>
                <c:pt idx="4353">
                  <c:v>4.6356281413427682</c:v>
                </c:pt>
                <c:pt idx="4354">
                  <c:v>6.9553347791990516</c:v>
                </c:pt>
                <c:pt idx="4355">
                  <c:v>8.856266361278049</c:v>
                </c:pt>
                <c:pt idx="4356">
                  <c:v>10.76144024017256</c:v>
                </c:pt>
                <c:pt idx="4357">
                  <c:v>12.457319632616521</c:v>
                </c:pt>
                <c:pt idx="4358">
                  <c:v>12.04897196699096</c:v>
                </c:pt>
                <c:pt idx="4359">
                  <c:v>10.229235136434465</c:v>
                </c:pt>
                <c:pt idx="4360">
                  <c:v>9.6413381751842078</c:v>
                </c:pt>
                <c:pt idx="4361">
                  <c:v>6.7403004819986974</c:v>
                </c:pt>
                <c:pt idx="4362">
                  <c:v>4.4776741354666614</c:v>
                </c:pt>
                <c:pt idx="4363">
                  <c:v>0</c:v>
                </c:pt>
                <c:pt idx="4364">
                  <c:v>0</c:v>
                </c:pt>
                <c:pt idx="4365">
                  <c:v>0</c:v>
                </c:pt>
                <c:pt idx="4366">
                  <c:v>0</c:v>
                </c:pt>
                <c:pt idx="4367">
                  <c:v>0</c:v>
                </c:pt>
                <c:pt idx="4368">
                  <c:v>0</c:v>
                </c:pt>
                <c:pt idx="4369">
                  <c:v>0</c:v>
                </c:pt>
                <c:pt idx="4370">
                  <c:v>0</c:v>
                </c:pt>
                <c:pt idx="4371">
                  <c:v>0</c:v>
                </c:pt>
                <c:pt idx="4372">
                  <c:v>0</c:v>
                </c:pt>
                <c:pt idx="4373">
                  <c:v>0</c:v>
                </c:pt>
                <c:pt idx="4374">
                  <c:v>0</c:v>
                </c:pt>
                <c:pt idx="4375">
                  <c:v>0</c:v>
                </c:pt>
                <c:pt idx="4376">
                  <c:v>0</c:v>
                </c:pt>
                <c:pt idx="4377">
                  <c:v>0</c:v>
                </c:pt>
                <c:pt idx="4378">
                  <c:v>5.804233657948938</c:v>
                </c:pt>
                <c:pt idx="4379">
                  <c:v>8.1135445943619331</c:v>
                </c:pt>
                <c:pt idx="4380">
                  <c:v>9.8178652782186866</c:v>
                </c:pt>
                <c:pt idx="4381">
                  <c:v>11.108080375004985</c:v>
                </c:pt>
                <c:pt idx="4382">
                  <c:v>12.054289582401763</c:v>
                </c:pt>
                <c:pt idx="4383">
                  <c:v>10.031601226316722</c:v>
                </c:pt>
                <c:pt idx="4384">
                  <c:v>8.856266361278049</c:v>
                </c:pt>
                <c:pt idx="4385">
                  <c:v>6.2041597298639157</c:v>
                </c:pt>
                <c:pt idx="4386">
                  <c:v>4.2112537976463544</c:v>
                </c:pt>
                <c:pt idx="4387">
                  <c:v>3.7751736272365362</c:v>
                </c:pt>
                <c:pt idx="4388">
                  <c:v>0</c:v>
                </c:pt>
                <c:pt idx="4389">
                  <c:v>0</c:v>
                </c:pt>
                <c:pt idx="4390">
                  <c:v>0</c:v>
                </c:pt>
                <c:pt idx="4391">
                  <c:v>0</c:v>
                </c:pt>
                <c:pt idx="4392">
                  <c:v>0</c:v>
                </c:pt>
                <c:pt idx="4393">
                  <c:v>0</c:v>
                </c:pt>
                <c:pt idx="4394">
                  <c:v>0</c:v>
                </c:pt>
                <c:pt idx="4395">
                  <c:v>0</c:v>
                </c:pt>
                <c:pt idx="4396">
                  <c:v>0</c:v>
                </c:pt>
                <c:pt idx="4397">
                  <c:v>0</c:v>
                </c:pt>
                <c:pt idx="4398">
                  <c:v>0</c:v>
                </c:pt>
                <c:pt idx="4399">
                  <c:v>0</c:v>
                </c:pt>
                <c:pt idx="4400">
                  <c:v>0</c:v>
                </c:pt>
                <c:pt idx="4401">
                  <c:v>0</c:v>
                </c:pt>
                <c:pt idx="4402">
                  <c:v>6.2247370692790369</c:v>
                </c:pt>
                <c:pt idx="4403">
                  <c:v>6.843650675849708</c:v>
                </c:pt>
                <c:pt idx="4404">
                  <c:v>7.4769406051518184</c:v>
                </c:pt>
                <c:pt idx="4405">
                  <c:v>9.7871484403841151</c:v>
                </c:pt>
                <c:pt idx="4406">
                  <c:v>9.0624542270691091</c:v>
                </c:pt>
                <c:pt idx="4407">
                  <c:v>11.494160537694345</c:v>
                </c:pt>
                <c:pt idx="4408">
                  <c:v>12.352603981168548</c:v>
                </c:pt>
                <c:pt idx="4409">
                  <c:v>8.5288030660184226</c:v>
                </c:pt>
                <c:pt idx="4410">
                  <c:v>4.4694380196047536</c:v>
                </c:pt>
                <c:pt idx="4411">
                  <c:v>3.9496217856392017</c:v>
                </c:pt>
                <c:pt idx="4412">
                  <c:v>0</c:v>
                </c:pt>
                <c:pt idx="4413">
                  <c:v>0</c:v>
                </c:pt>
                <c:pt idx="4414">
                  <c:v>0</c:v>
                </c:pt>
                <c:pt idx="4415">
                  <c:v>0</c:v>
                </c:pt>
                <c:pt idx="4416">
                  <c:v>0</c:v>
                </c:pt>
                <c:pt idx="4417">
                  <c:v>0</c:v>
                </c:pt>
                <c:pt idx="4418">
                  <c:v>0</c:v>
                </c:pt>
                <c:pt idx="4419">
                  <c:v>0</c:v>
                </c:pt>
                <c:pt idx="4420">
                  <c:v>0</c:v>
                </c:pt>
                <c:pt idx="4421">
                  <c:v>0</c:v>
                </c:pt>
                <c:pt idx="4422">
                  <c:v>0</c:v>
                </c:pt>
                <c:pt idx="4423">
                  <c:v>0</c:v>
                </c:pt>
                <c:pt idx="4424">
                  <c:v>0</c:v>
                </c:pt>
                <c:pt idx="4425">
                  <c:v>0</c:v>
                </c:pt>
                <c:pt idx="4426">
                  <c:v>6.1118713873971791</c:v>
                </c:pt>
                <c:pt idx="4427">
                  <c:v>8.1106516592019986</c:v>
                </c:pt>
                <c:pt idx="4428">
                  <c:v>0</c:v>
                </c:pt>
                <c:pt idx="4429">
                  <c:v>11.084833953776783</c:v>
                </c:pt>
                <c:pt idx="4430">
                  <c:v>11.409030119592623</c:v>
                </c:pt>
                <c:pt idx="4431">
                  <c:v>7.8100746195248787</c:v>
                </c:pt>
                <c:pt idx="4432">
                  <c:v>0</c:v>
                </c:pt>
                <c:pt idx="4433">
                  <c:v>0</c:v>
                </c:pt>
                <c:pt idx="4434">
                  <c:v>0</c:v>
                </c:pt>
                <c:pt idx="4435">
                  <c:v>0</c:v>
                </c:pt>
                <c:pt idx="4436">
                  <c:v>0</c:v>
                </c:pt>
                <c:pt idx="4437">
                  <c:v>0</c:v>
                </c:pt>
                <c:pt idx="4438">
                  <c:v>0</c:v>
                </c:pt>
                <c:pt idx="4439">
                  <c:v>0</c:v>
                </c:pt>
                <c:pt idx="4440">
                  <c:v>0</c:v>
                </c:pt>
                <c:pt idx="4441">
                  <c:v>0</c:v>
                </c:pt>
                <c:pt idx="4442">
                  <c:v>0</c:v>
                </c:pt>
                <c:pt idx="4443">
                  <c:v>0</c:v>
                </c:pt>
                <c:pt idx="4444">
                  <c:v>0</c:v>
                </c:pt>
                <c:pt idx="4445">
                  <c:v>0</c:v>
                </c:pt>
                <c:pt idx="4446">
                  <c:v>0</c:v>
                </c:pt>
                <c:pt idx="4447">
                  <c:v>0</c:v>
                </c:pt>
                <c:pt idx="4448">
                  <c:v>0</c:v>
                </c:pt>
                <c:pt idx="4449">
                  <c:v>0</c:v>
                </c:pt>
                <c:pt idx="4450">
                  <c:v>4.3155314399735918</c:v>
                </c:pt>
                <c:pt idx="4451">
                  <c:v>0</c:v>
                </c:pt>
                <c:pt idx="4452">
                  <c:v>0</c:v>
                </c:pt>
                <c:pt idx="4453">
                  <c:v>9.9227585473831947</c:v>
                </c:pt>
                <c:pt idx="4454">
                  <c:v>8.7353319920863886</c:v>
                </c:pt>
                <c:pt idx="4455">
                  <c:v>0</c:v>
                </c:pt>
                <c:pt idx="4456">
                  <c:v>10.225135579101792</c:v>
                </c:pt>
                <c:pt idx="4457">
                  <c:v>7.312673523496672</c:v>
                </c:pt>
                <c:pt idx="4458">
                  <c:v>5.502943469934074</c:v>
                </c:pt>
                <c:pt idx="4459">
                  <c:v>0</c:v>
                </c:pt>
                <c:pt idx="4460">
                  <c:v>0</c:v>
                </c:pt>
                <c:pt idx="4461">
                  <c:v>0</c:v>
                </c:pt>
                <c:pt idx="4462">
                  <c:v>0</c:v>
                </c:pt>
                <c:pt idx="4463">
                  <c:v>0</c:v>
                </c:pt>
                <c:pt idx="4464">
                  <c:v>0</c:v>
                </c:pt>
                <c:pt idx="4465">
                  <c:v>0</c:v>
                </c:pt>
                <c:pt idx="4466">
                  <c:v>0</c:v>
                </c:pt>
                <c:pt idx="4467">
                  <c:v>0</c:v>
                </c:pt>
                <c:pt idx="4468">
                  <c:v>0</c:v>
                </c:pt>
                <c:pt idx="4469">
                  <c:v>0</c:v>
                </c:pt>
                <c:pt idx="4470">
                  <c:v>0</c:v>
                </c:pt>
                <c:pt idx="4471">
                  <c:v>0</c:v>
                </c:pt>
                <c:pt idx="4472">
                  <c:v>0</c:v>
                </c:pt>
                <c:pt idx="4473">
                  <c:v>0</c:v>
                </c:pt>
                <c:pt idx="4474">
                  <c:v>0</c:v>
                </c:pt>
                <c:pt idx="4475">
                  <c:v>0</c:v>
                </c:pt>
                <c:pt idx="4476">
                  <c:v>0</c:v>
                </c:pt>
                <c:pt idx="4477">
                  <c:v>8.1309022061500169</c:v>
                </c:pt>
                <c:pt idx="4478">
                  <c:v>8.9744180115295151</c:v>
                </c:pt>
                <c:pt idx="4479">
                  <c:v>9.6079190427601286</c:v>
                </c:pt>
                <c:pt idx="4480">
                  <c:v>9.833223698516365</c:v>
                </c:pt>
                <c:pt idx="4481">
                  <c:v>7.5034900698910505</c:v>
                </c:pt>
                <c:pt idx="4482">
                  <c:v>6.1246877046065773</c:v>
                </c:pt>
                <c:pt idx="4483">
                  <c:v>5.0927134244472807</c:v>
                </c:pt>
                <c:pt idx="4484">
                  <c:v>3.8811646457571953</c:v>
                </c:pt>
                <c:pt idx="4485">
                  <c:v>0</c:v>
                </c:pt>
                <c:pt idx="4486">
                  <c:v>0</c:v>
                </c:pt>
                <c:pt idx="4487">
                  <c:v>0</c:v>
                </c:pt>
                <c:pt idx="4488">
                  <c:v>0</c:v>
                </c:pt>
                <c:pt idx="4489">
                  <c:v>0</c:v>
                </c:pt>
                <c:pt idx="4490">
                  <c:v>0</c:v>
                </c:pt>
                <c:pt idx="4491">
                  <c:v>0</c:v>
                </c:pt>
                <c:pt idx="4492">
                  <c:v>0</c:v>
                </c:pt>
                <c:pt idx="4493">
                  <c:v>0</c:v>
                </c:pt>
                <c:pt idx="4494">
                  <c:v>0</c:v>
                </c:pt>
                <c:pt idx="4495">
                  <c:v>0</c:v>
                </c:pt>
                <c:pt idx="4496">
                  <c:v>0</c:v>
                </c:pt>
                <c:pt idx="4497">
                  <c:v>0</c:v>
                </c:pt>
                <c:pt idx="4498">
                  <c:v>0</c:v>
                </c:pt>
                <c:pt idx="4499">
                  <c:v>0</c:v>
                </c:pt>
                <c:pt idx="4500">
                  <c:v>4.3192532945268951</c:v>
                </c:pt>
                <c:pt idx="4501">
                  <c:v>4.4409316503618514</c:v>
                </c:pt>
                <c:pt idx="4502">
                  <c:v>0</c:v>
                </c:pt>
                <c:pt idx="4503">
                  <c:v>0</c:v>
                </c:pt>
                <c:pt idx="4504">
                  <c:v>0</c:v>
                </c:pt>
                <c:pt idx="4505">
                  <c:v>0</c:v>
                </c:pt>
                <c:pt idx="4506">
                  <c:v>0</c:v>
                </c:pt>
                <c:pt idx="4507">
                  <c:v>0</c:v>
                </c:pt>
                <c:pt idx="4508">
                  <c:v>0</c:v>
                </c:pt>
                <c:pt idx="4509">
                  <c:v>0</c:v>
                </c:pt>
                <c:pt idx="4510">
                  <c:v>0</c:v>
                </c:pt>
                <c:pt idx="4511">
                  <c:v>0</c:v>
                </c:pt>
                <c:pt idx="4512">
                  <c:v>0</c:v>
                </c:pt>
                <c:pt idx="4513">
                  <c:v>0</c:v>
                </c:pt>
                <c:pt idx="4514">
                  <c:v>0</c:v>
                </c:pt>
                <c:pt idx="4515">
                  <c:v>0</c:v>
                </c:pt>
                <c:pt idx="4516">
                  <c:v>0</c:v>
                </c:pt>
                <c:pt idx="4517">
                  <c:v>0</c:v>
                </c:pt>
                <c:pt idx="4518">
                  <c:v>0</c:v>
                </c:pt>
                <c:pt idx="4519">
                  <c:v>0</c:v>
                </c:pt>
                <c:pt idx="4520">
                  <c:v>0</c:v>
                </c:pt>
                <c:pt idx="4521">
                  <c:v>0</c:v>
                </c:pt>
                <c:pt idx="4522">
                  <c:v>0</c:v>
                </c:pt>
                <c:pt idx="4523">
                  <c:v>0</c:v>
                </c:pt>
                <c:pt idx="4524">
                  <c:v>0</c:v>
                </c:pt>
                <c:pt idx="4525">
                  <c:v>0</c:v>
                </c:pt>
                <c:pt idx="4526">
                  <c:v>0</c:v>
                </c:pt>
                <c:pt idx="4527">
                  <c:v>0</c:v>
                </c:pt>
                <c:pt idx="4528">
                  <c:v>4.5595929877221915</c:v>
                </c:pt>
                <c:pt idx="4529">
                  <c:v>0</c:v>
                </c:pt>
                <c:pt idx="4530">
                  <c:v>0</c:v>
                </c:pt>
                <c:pt idx="4531">
                  <c:v>0</c:v>
                </c:pt>
                <c:pt idx="4532">
                  <c:v>0</c:v>
                </c:pt>
                <c:pt idx="4533">
                  <c:v>0</c:v>
                </c:pt>
                <c:pt idx="4534">
                  <c:v>0</c:v>
                </c:pt>
                <c:pt idx="4535">
                  <c:v>0</c:v>
                </c:pt>
                <c:pt idx="4536">
                  <c:v>0</c:v>
                </c:pt>
                <c:pt idx="4537">
                  <c:v>0</c:v>
                </c:pt>
                <c:pt idx="4538">
                  <c:v>0</c:v>
                </c:pt>
                <c:pt idx="4539">
                  <c:v>0</c:v>
                </c:pt>
                <c:pt idx="4540">
                  <c:v>0</c:v>
                </c:pt>
                <c:pt idx="4541">
                  <c:v>0</c:v>
                </c:pt>
                <c:pt idx="4542">
                  <c:v>0</c:v>
                </c:pt>
                <c:pt idx="4543">
                  <c:v>0</c:v>
                </c:pt>
                <c:pt idx="4544">
                  <c:v>0</c:v>
                </c:pt>
                <c:pt idx="4545">
                  <c:v>0</c:v>
                </c:pt>
                <c:pt idx="4546">
                  <c:v>0</c:v>
                </c:pt>
                <c:pt idx="4547">
                  <c:v>0</c:v>
                </c:pt>
                <c:pt idx="4548">
                  <c:v>0</c:v>
                </c:pt>
                <c:pt idx="4549">
                  <c:v>4.6654587224826534</c:v>
                </c:pt>
                <c:pt idx="4550">
                  <c:v>4.7685759472788707</c:v>
                </c:pt>
                <c:pt idx="4551">
                  <c:v>5.6180014081978369</c:v>
                </c:pt>
                <c:pt idx="4552">
                  <c:v>5.5088552912050401</c:v>
                </c:pt>
                <c:pt idx="4553">
                  <c:v>3.8039430292842789</c:v>
                </c:pt>
                <c:pt idx="4554">
                  <c:v>0</c:v>
                </c:pt>
                <c:pt idx="4555">
                  <c:v>0</c:v>
                </c:pt>
                <c:pt idx="4556">
                  <c:v>0</c:v>
                </c:pt>
                <c:pt idx="4557">
                  <c:v>0</c:v>
                </c:pt>
                <c:pt idx="4558">
                  <c:v>0</c:v>
                </c:pt>
                <c:pt idx="4559">
                  <c:v>0</c:v>
                </c:pt>
                <c:pt idx="4560">
                  <c:v>0</c:v>
                </c:pt>
                <c:pt idx="4561">
                  <c:v>0</c:v>
                </c:pt>
                <c:pt idx="4562">
                  <c:v>0</c:v>
                </c:pt>
                <c:pt idx="4563">
                  <c:v>0</c:v>
                </c:pt>
                <c:pt idx="4564">
                  <c:v>0</c:v>
                </c:pt>
                <c:pt idx="4565">
                  <c:v>0</c:v>
                </c:pt>
                <c:pt idx="4566">
                  <c:v>0</c:v>
                </c:pt>
                <c:pt idx="4567">
                  <c:v>0</c:v>
                </c:pt>
                <c:pt idx="4568">
                  <c:v>0</c:v>
                </c:pt>
                <c:pt idx="4569">
                  <c:v>0</c:v>
                </c:pt>
                <c:pt idx="4570">
                  <c:v>0</c:v>
                </c:pt>
                <c:pt idx="4571">
                  <c:v>0</c:v>
                </c:pt>
                <c:pt idx="4572">
                  <c:v>0</c:v>
                </c:pt>
                <c:pt idx="4573">
                  <c:v>0</c:v>
                </c:pt>
                <c:pt idx="4574">
                  <c:v>0</c:v>
                </c:pt>
                <c:pt idx="4575">
                  <c:v>4.3527499910299507</c:v>
                </c:pt>
                <c:pt idx="4576">
                  <c:v>4.460111313352912</c:v>
                </c:pt>
                <c:pt idx="4577">
                  <c:v>0</c:v>
                </c:pt>
                <c:pt idx="4578">
                  <c:v>0</c:v>
                </c:pt>
                <c:pt idx="4579">
                  <c:v>0</c:v>
                </c:pt>
                <c:pt idx="4580">
                  <c:v>0</c:v>
                </c:pt>
                <c:pt idx="4581">
                  <c:v>0</c:v>
                </c:pt>
                <c:pt idx="4582">
                  <c:v>0</c:v>
                </c:pt>
                <c:pt idx="4583">
                  <c:v>0</c:v>
                </c:pt>
                <c:pt idx="4584">
                  <c:v>0</c:v>
                </c:pt>
                <c:pt idx="4585">
                  <c:v>0</c:v>
                </c:pt>
                <c:pt idx="4586">
                  <c:v>0</c:v>
                </c:pt>
                <c:pt idx="4587">
                  <c:v>0</c:v>
                </c:pt>
                <c:pt idx="4588">
                  <c:v>0</c:v>
                </c:pt>
                <c:pt idx="4589">
                  <c:v>0</c:v>
                </c:pt>
                <c:pt idx="4590">
                  <c:v>0</c:v>
                </c:pt>
                <c:pt idx="4591">
                  <c:v>0</c:v>
                </c:pt>
                <c:pt idx="4592">
                  <c:v>0</c:v>
                </c:pt>
                <c:pt idx="4593">
                  <c:v>0</c:v>
                </c:pt>
                <c:pt idx="4594">
                  <c:v>0</c:v>
                </c:pt>
                <c:pt idx="4595">
                  <c:v>0</c:v>
                </c:pt>
                <c:pt idx="4596">
                  <c:v>0</c:v>
                </c:pt>
                <c:pt idx="4597">
                  <c:v>4.4422102944622655</c:v>
                </c:pt>
                <c:pt idx="4598">
                  <c:v>5.9297816861693766</c:v>
                </c:pt>
                <c:pt idx="4599">
                  <c:v>6.0372897740221294</c:v>
                </c:pt>
                <c:pt idx="4600">
                  <c:v>6.8777548736981906</c:v>
                </c:pt>
                <c:pt idx="4601">
                  <c:v>5.0130119870808967</c:v>
                </c:pt>
                <c:pt idx="4602">
                  <c:v>4.6666251060024653</c:v>
                </c:pt>
                <c:pt idx="4603">
                  <c:v>3.7176460758051872</c:v>
                </c:pt>
                <c:pt idx="4604">
                  <c:v>0</c:v>
                </c:pt>
                <c:pt idx="4605">
                  <c:v>0</c:v>
                </c:pt>
                <c:pt idx="4606">
                  <c:v>0</c:v>
                </c:pt>
                <c:pt idx="4607">
                  <c:v>0</c:v>
                </c:pt>
                <c:pt idx="4608">
                  <c:v>0</c:v>
                </c:pt>
                <c:pt idx="4609">
                  <c:v>0</c:v>
                </c:pt>
                <c:pt idx="4610">
                  <c:v>0</c:v>
                </c:pt>
                <c:pt idx="4611">
                  <c:v>0</c:v>
                </c:pt>
                <c:pt idx="4612">
                  <c:v>0</c:v>
                </c:pt>
                <c:pt idx="4613">
                  <c:v>0</c:v>
                </c:pt>
                <c:pt idx="4614">
                  <c:v>0</c:v>
                </c:pt>
                <c:pt idx="4615">
                  <c:v>0</c:v>
                </c:pt>
                <c:pt idx="4616">
                  <c:v>0</c:v>
                </c:pt>
                <c:pt idx="4617">
                  <c:v>0</c:v>
                </c:pt>
                <c:pt idx="4618">
                  <c:v>0</c:v>
                </c:pt>
                <c:pt idx="4619">
                  <c:v>0</c:v>
                </c:pt>
                <c:pt idx="4620">
                  <c:v>0</c:v>
                </c:pt>
                <c:pt idx="4621">
                  <c:v>5.0722658701975689</c:v>
                </c:pt>
                <c:pt idx="4622">
                  <c:v>6.8572923542094912</c:v>
                </c:pt>
                <c:pt idx="4623">
                  <c:v>8.1251163353961857</c:v>
                </c:pt>
                <c:pt idx="4624">
                  <c:v>6.6536796973397232</c:v>
                </c:pt>
                <c:pt idx="4625">
                  <c:v>5.7730942020107738</c:v>
                </c:pt>
                <c:pt idx="4626">
                  <c:v>4.997137167938015</c:v>
                </c:pt>
                <c:pt idx="4627">
                  <c:v>3.8663633199680416</c:v>
                </c:pt>
                <c:pt idx="4628">
                  <c:v>0</c:v>
                </c:pt>
                <c:pt idx="4629">
                  <c:v>0</c:v>
                </c:pt>
                <c:pt idx="4630">
                  <c:v>0</c:v>
                </c:pt>
                <c:pt idx="4631">
                  <c:v>0</c:v>
                </c:pt>
                <c:pt idx="4632">
                  <c:v>0</c:v>
                </c:pt>
                <c:pt idx="4633">
                  <c:v>0</c:v>
                </c:pt>
                <c:pt idx="4634">
                  <c:v>0</c:v>
                </c:pt>
                <c:pt idx="4635">
                  <c:v>0</c:v>
                </c:pt>
                <c:pt idx="4636">
                  <c:v>0</c:v>
                </c:pt>
                <c:pt idx="4637">
                  <c:v>0</c:v>
                </c:pt>
                <c:pt idx="4638">
                  <c:v>0</c:v>
                </c:pt>
                <c:pt idx="4639">
                  <c:v>0</c:v>
                </c:pt>
                <c:pt idx="4640">
                  <c:v>0</c:v>
                </c:pt>
                <c:pt idx="4641">
                  <c:v>4.6396959474292387</c:v>
                </c:pt>
                <c:pt idx="4642">
                  <c:v>6.3196203245030524</c:v>
                </c:pt>
                <c:pt idx="4643">
                  <c:v>8.8496877164851959</c:v>
                </c:pt>
                <c:pt idx="4644">
                  <c:v>9.6977441046633288</c:v>
                </c:pt>
                <c:pt idx="4645">
                  <c:v>11.807941796712321</c:v>
                </c:pt>
                <c:pt idx="4646">
                  <c:v>14.674615116979583</c:v>
                </c:pt>
                <c:pt idx="4647">
                  <c:v>13.431028450305696</c:v>
                </c:pt>
                <c:pt idx="4648">
                  <c:v>11.603872549868226</c:v>
                </c:pt>
                <c:pt idx="4649">
                  <c:v>0</c:v>
                </c:pt>
                <c:pt idx="4650">
                  <c:v>9.6443376384886221</c:v>
                </c:pt>
                <c:pt idx="4651">
                  <c:v>8.5288030660184226</c:v>
                </c:pt>
                <c:pt idx="4652">
                  <c:v>7.4865118416907146</c:v>
                </c:pt>
                <c:pt idx="4653">
                  <c:v>6.6210841274174923</c:v>
                </c:pt>
                <c:pt idx="4654">
                  <c:v>6.5356027039184497</c:v>
                </c:pt>
                <c:pt idx="4655">
                  <c:v>5.5884938946275717</c:v>
                </c:pt>
                <c:pt idx="4656">
                  <c:v>5.6740280505526579</c:v>
                </c:pt>
                <c:pt idx="4657">
                  <c:v>4.4694380196047536</c:v>
                </c:pt>
                <c:pt idx="4658">
                  <c:v>4.470810705541421</c:v>
                </c:pt>
                <c:pt idx="4659">
                  <c:v>3.5257529351740922</c:v>
                </c:pt>
                <c:pt idx="4660">
                  <c:v>0</c:v>
                </c:pt>
                <c:pt idx="4661">
                  <c:v>0</c:v>
                </c:pt>
                <c:pt idx="4662">
                  <c:v>0</c:v>
                </c:pt>
                <c:pt idx="4663">
                  <c:v>0</c:v>
                </c:pt>
                <c:pt idx="4664">
                  <c:v>0</c:v>
                </c:pt>
                <c:pt idx="4665">
                  <c:v>6.2048291404658968</c:v>
                </c:pt>
                <c:pt idx="4666">
                  <c:v>0</c:v>
                </c:pt>
                <c:pt idx="4667">
                  <c:v>0</c:v>
                </c:pt>
                <c:pt idx="4668">
                  <c:v>0</c:v>
                </c:pt>
                <c:pt idx="4669">
                  <c:v>11.066236818138336</c:v>
                </c:pt>
                <c:pt idx="4670">
                  <c:v>12.231447300643518</c:v>
                </c:pt>
                <c:pt idx="4671">
                  <c:v>12.011748661634016</c:v>
                </c:pt>
                <c:pt idx="4672">
                  <c:v>10.957122580294001</c:v>
                </c:pt>
                <c:pt idx="4673">
                  <c:v>0</c:v>
                </c:pt>
                <c:pt idx="4674">
                  <c:v>0</c:v>
                </c:pt>
                <c:pt idx="4675">
                  <c:v>7.4751930237090249</c:v>
                </c:pt>
                <c:pt idx="4676">
                  <c:v>6.4432876287235565</c:v>
                </c:pt>
                <c:pt idx="4677">
                  <c:v>6.1015813972126507</c:v>
                </c:pt>
                <c:pt idx="4678">
                  <c:v>6.1934453242987546</c:v>
                </c:pt>
                <c:pt idx="4679">
                  <c:v>5.8510384982482275</c:v>
                </c:pt>
                <c:pt idx="4680">
                  <c:v>5.6797137615120787</c:v>
                </c:pt>
                <c:pt idx="4681">
                  <c:v>5.5065753521720913</c:v>
                </c:pt>
                <c:pt idx="4682">
                  <c:v>0</c:v>
                </c:pt>
                <c:pt idx="4683">
                  <c:v>0</c:v>
                </c:pt>
                <c:pt idx="4684">
                  <c:v>0</c:v>
                </c:pt>
                <c:pt idx="4685">
                  <c:v>0</c:v>
                </c:pt>
                <c:pt idx="4686">
                  <c:v>0</c:v>
                </c:pt>
                <c:pt idx="4687">
                  <c:v>0</c:v>
                </c:pt>
                <c:pt idx="4688">
                  <c:v>0</c:v>
                </c:pt>
                <c:pt idx="4689">
                  <c:v>0</c:v>
                </c:pt>
                <c:pt idx="4690">
                  <c:v>0</c:v>
                </c:pt>
                <c:pt idx="4691">
                  <c:v>0</c:v>
                </c:pt>
                <c:pt idx="4692">
                  <c:v>0</c:v>
                </c:pt>
                <c:pt idx="4693">
                  <c:v>0</c:v>
                </c:pt>
                <c:pt idx="4694">
                  <c:v>0</c:v>
                </c:pt>
                <c:pt idx="4695">
                  <c:v>0</c:v>
                </c:pt>
                <c:pt idx="4696">
                  <c:v>0</c:v>
                </c:pt>
                <c:pt idx="4697">
                  <c:v>8.5897941841914811</c:v>
                </c:pt>
                <c:pt idx="4698">
                  <c:v>7.6516979009086077</c:v>
                </c:pt>
                <c:pt idx="4699">
                  <c:v>0</c:v>
                </c:pt>
                <c:pt idx="4700">
                  <c:v>0</c:v>
                </c:pt>
                <c:pt idx="4701">
                  <c:v>0</c:v>
                </c:pt>
                <c:pt idx="4702">
                  <c:v>0</c:v>
                </c:pt>
                <c:pt idx="4703">
                  <c:v>0</c:v>
                </c:pt>
                <c:pt idx="4704">
                  <c:v>0</c:v>
                </c:pt>
                <c:pt idx="4705">
                  <c:v>0</c:v>
                </c:pt>
                <c:pt idx="4706">
                  <c:v>0</c:v>
                </c:pt>
                <c:pt idx="4707">
                  <c:v>0</c:v>
                </c:pt>
                <c:pt idx="4708">
                  <c:v>0</c:v>
                </c:pt>
                <c:pt idx="4709">
                  <c:v>0</c:v>
                </c:pt>
                <c:pt idx="4710">
                  <c:v>0</c:v>
                </c:pt>
                <c:pt idx="4711">
                  <c:v>0</c:v>
                </c:pt>
                <c:pt idx="4712">
                  <c:v>0</c:v>
                </c:pt>
                <c:pt idx="4713">
                  <c:v>5.7879286873453086</c:v>
                </c:pt>
                <c:pt idx="4714">
                  <c:v>7.4743665411048523</c:v>
                </c:pt>
                <c:pt idx="4715">
                  <c:v>9.2646953406573278</c:v>
                </c:pt>
                <c:pt idx="4716">
                  <c:v>11.912450343257733</c:v>
                </c:pt>
                <c:pt idx="4717">
                  <c:v>13.516706654062553</c:v>
                </c:pt>
                <c:pt idx="4718">
                  <c:v>14.067625496827056</c:v>
                </c:pt>
                <c:pt idx="4719">
                  <c:v>14.606987063840561</c:v>
                </c:pt>
                <c:pt idx="4720">
                  <c:v>14.847319907014112</c:v>
                </c:pt>
                <c:pt idx="4721">
                  <c:v>11.656958993275635</c:v>
                </c:pt>
                <c:pt idx="4722">
                  <c:v>9.8152444478666379</c:v>
                </c:pt>
                <c:pt idx="4723">
                  <c:v>8.9415950765791958</c:v>
                </c:pt>
                <c:pt idx="4724">
                  <c:v>4.7188225555869074</c:v>
                </c:pt>
                <c:pt idx="4725">
                  <c:v>3.5176536516728625</c:v>
                </c:pt>
                <c:pt idx="4726">
                  <c:v>6.8849915876014771</c:v>
                </c:pt>
                <c:pt idx="4727">
                  <c:v>5.6816089985469782</c:v>
                </c:pt>
                <c:pt idx="4728">
                  <c:v>4.7350851063055988</c:v>
                </c:pt>
                <c:pt idx="4729">
                  <c:v>4.8193302560648581</c:v>
                </c:pt>
                <c:pt idx="4730">
                  <c:v>4.8223590459790904</c:v>
                </c:pt>
                <c:pt idx="4731">
                  <c:v>5.0797166796113364</c:v>
                </c:pt>
                <c:pt idx="4732">
                  <c:v>4.1330549377337285</c:v>
                </c:pt>
                <c:pt idx="4733">
                  <c:v>0</c:v>
                </c:pt>
                <c:pt idx="4734">
                  <c:v>0</c:v>
                </c:pt>
                <c:pt idx="4735">
                  <c:v>0</c:v>
                </c:pt>
                <c:pt idx="4736">
                  <c:v>0</c:v>
                </c:pt>
                <c:pt idx="4737">
                  <c:v>0</c:v>
                </c:pt>
                <c:pt idx="4738">
                  <c:v>0</c:v>
                </c:pt>
                <c:pt idx="4739">
                  <c:v>0</c:v>
                </c:pt>
                <c:pt idx="4740">
                  <c:v>0</c:v>
                </c:pt>
                <c:pt idx="4741">
                  <c:v>0</c:v>
                </c:pt>
                <c:pt idx="4742">
                  <c:v>0</c:v>
                </c:pt>
                <c:pt idx="4743">
                  <c:v>4.3080877312352044</c:v>
                </c:pt>
                <c:pt idx="4744">
                  <c:v>0</c:v>
                </c:pt>
                <c:pt idx="4745">
                  <c:v>0</c:v>
                </c:pt>
                <c:pt idx="4746">
                  <c:v>0</c:v>
                </c:pt>
                <c:pt idx="4747">
                  <c:v>0</c:v>
                </c:pt>
                <c:pt idx="4748">
                  <c:v>0</c:v>
                </c:pt>
                <c:pt idx="4749">
                  <c:v>0</c:v>
                </c:pt>
                <c:pt idx="4750">
                  <c:v>0</c:v>
                </c:pt>
                <c:pt idx="4751">
                  <c:v>0</c:v>
                </c:pt>
                <c:pt idx="4752">
                  <c:v>0</c:v>
                </c:pt>
                <c:pt idx="4753">
                  <c:v>0</c:v>
                </c:pt>
                <c:pt idx="4754">
                  <c:v>0</c:v>
                </c:pt>
                <c:pt idx="4755">
                  <c:v>0</c:v>
                </c:pt>
                <c:pt idx="4756">
                  <c:v>0</c:v>
                </c:pt>
                <c:pt idx="4757">
                  <c:v>0</c:v>
                </c:pt>
                <c:pt idx="4758">
                  <c:v>0</c:v>
                </c:pt>
                <c:pt idx="4759">
                  <c:v>0</c:v>
                </c:pt>
                <c:pt idx="4760">
                  <c:v>0</c:v>
                </c:pt>
                <c:pt idx="4761">
                  <c:v>0</c:v>
                </c:pt>
                <c:pt idx="4762">
                  <c:v>0</c:v>
                </c:pt>
                <c:pt idx="4763">
                  <c:v>0</c:v>
                </c:pt>
                <c:pt idx="4764">
                  <c:v>0</c:v>
                </c:pt>
                <c:pt idx="4765">
                  <c:v>0</c:v>
                </c:pt>
                <c:pt idx="4766">
                  <c:v>0</c:v>
                </c:pt>
                <c:pt idx="4767">
                  <c:v>0</c:v>
                </c:pt>
                <c:pt idx="4768">
                  <c:v>0</c:v>
                </c:pt>
                <c:pt idx="4769">
                  <c:v>0</c:v>
                </c:pt>
                <c:pt idx="4770">
                  <c:v>0</c:v>
                </c:pt>
                <c:pt idx="4771">
                  <c:v>0</c:v>
                </c:pt>
                <c:pt idx="4772">
                  <c:v>0</c:v>
                </c:pt>
                <c:pt idx="4773">
                  <c:v>0</c:v>
                </c:pt>
                <c:pt idx="4774">
                  <c:v>0</c:v>
                </c:pt>
                <c:pt idx="4775">
                  <c:v>0</c:v>
                </c:pt>
                <c:pt idx="4776">
                  <c:v>0</c:v>
                </c:pt>
                <c:pt idx="4777">
                  <c:v>0</c:v>
                </c:pt>
                <c:pt idx="4778">
                  <c:v>0</c:v>
                </c:pt>
                <c:pt idx="4779">
                  <c:v>0</c:v>
                </c:pt>
                <c:pt idx="4780">
                  <c:v>0</c:v>
                </c:pt>
                <c:pt idx="4781">
                  <c:v>0</c:v>
                </c:pt>
                <c:pt idx="4782">
                  <c:v>0</c:v>
                </c:pt>
                <c:pt idx="4783">
                  <c:v>0</c:v>
                </c:pt>
                <c:pt idx="4784">
                  <c:v>0</c:v>
                </c:pt>
                <c:pt idx="4785">
                  <c:v>0</c:v>
                </c:pt>
                <c:pt idx="4786">
                  <c:v>0</c:v>
                </c:pt>
                <c:pt idx="4787">
                  <c:v>0</c:v>
                </c:pt>
                <c:pt idx="4788">
                  <c:v>0</c:v>
                </c:pt>
                <c:pt idx="4789">
                  <c:v>0</c:v>
                </c:pt>
                <c:pt idx="4790">
                  <c:v>5.393308975658198</c:v>
                </c:pt>
                <c:pt idx="4791">
                  <c:v>5.5088552912050401</c:v>
                </c:pt>
                <c:pt idx="4792">
                  <c:v>0</c:v>
                </c:pt>
                <c:pt idx="4793">
                  <c:v>3.539926683015139</c:v>
                </c:pt>
                <c:pt idx="4794">
                  <c:v>0</c:v>
                </c:pt>
                <c:pt idx="4795">
                  <c:v>0</c:v>
                </c:pt>
                <c:pt idx="4796">
                  <c:v>0</c:v>
                </c:pt>
                <c:pt idx="4797">
                  <c:v>0</c:v>
                </c:pt>
                <c:pt idx="4798">
                  <c:v>0</c:v>
                </c:pt>
                <c:pt idx="4799">
                  <c:v>0</c:v>
                </c:pt>
                <c:pt idx="4800">
                  <c:v>0</c:v>
                </c:pt>
                <c:pt idx="4801">
                  <c:v>0</c:v>
                </c:pt>
                <c:pt idx="4802">
                  <c:v>0</c:v>
                </c:pt>
                <c:pt idx="4803">
                  <c:v>0</c:v>
                </c:pt>
                <c:pt idx="4804">
                  <c:v>0</c:v>
                </c:pt>
                <c:pt idx="4805">
                  <c:v>0</c:v>
                </c:pt>
                <c:pt idx="4806">
                  <c:v>0</c:v>
                </c:pt>
                <c:pt idx="4807">
                  <c:v>0</c:v>
                </c:pt>
                <c:pt idx="4808">
                  <c:v>0</c:v>
                </c:pt>
                <c:pt idx="4809">
                  <c:v>0</c:v>
                </c:pt>
                <c:pt idx="4810">
                  <c:v>0</c:v>
                </c:pt>
                <c:pt idx="4811">
                  <c:v>0</c:v>
                </c:pt>
                <c:pt idx="4812">
                  <c:v>5.2861869192134039</c:v>
                </c:pt>
                <c:pt idx="4813">
                  <c:v>7.1844522767403847</c:v>
                </c:pt>
                <c:pt idx="4814">
                  <c:v>7.9290855178458788</c:v>
                </c:pt>
                <c:pt idx="4815">
                  <c:v>9.1983214621383649</c:v>
                </c:pt>
                <c:pt idx="4816">
                  <c:v>9.6301984638813813</c:v>
                </c:pt>
                <c:pt idx="4817">
                  <c:v>7.6065502728248076</c:v>
                </c:pt>
                <c:pt idx="4818">
                  <c:v>6.6517743877312405</c:v>
                </c:pt>
                <c:pt idx="4819">
                  <c:v>5.8707999305497758</c:v>
                </c:pt>
                <c:pt idx="4820">
                  <c:v>0</c:v>
                </c:pt>
                <c:pt idx="4821">
                  <c:v>0</c:v>
                </c:pt>
                <c:pt idx="4822">
                  <c:v>0</c:v>
                </c:pt>
                <c:pt idx="4823">
                  <c:v>0</c:v>
                </c:pt>
                <c:pt idx="4824">
                  <c:v>0</c:v>
                </c:pt>
                <c:pt idx="4825">
                  <c:v>0</c:v>
                </c:pt>
                <c:pt idx="4826">
                  <c:v>0</c:v>
                </c:pt>
                <c:pt idx="4827">
                  <c:v>0</c:v>
                </c:pt>
                <c:pt idx="4828">
                  <c:v>0</c:v>
                </c:pt>
                <c:pt idx="4829">
                  <c:v>0</c:v>
                </c:pt>
                <c:pt idx="4830">
                  <c:v>0</c:v>
                </c:pt>
                <c:pt idx="4831">
                  <c:v>0</c:v>
                </c:pt>
                <c:pt idx="4832">
                  <c:v>0</c:v>
                </c:pt>
                <c:pt idx="4833">
                  <c:v>0</c:v>
                </c:pt>
                <c:pt idx="4834">
                  <c:v>0</c:v>
                </c:pt>
                <c:pt idx="4835">
                  <c:v>6.6427926023620936</c:v>
                </c:pt>
                <c:pt idx="4836">
                  <c:v>9.9998542892331592</c:v>
                </c:pt>
                <c:pt idx="4837">
                  <c:v>11.199196416253471</c:v>
                </c:pt>
                <c:pt idx="4838">
                  <c:v>10.55612893416223</c:v>
                </c:pt>
                <c:pt idx="4839">
                  <c:v>10.140555361823507</c:v>
                </c:pt>
                <c:pt idx="4840">
                  <c:v>10.124420734611068</c:v>
                </c:pt>
                <c:pt idx="4841">
                  <c:v>8.6108531035526905</c:v>
                </c:pt>
                <c:pt idx="4842">
                  <c:v>8.0974989850834547</c:v>
                </c:pt>
                <c:pt idx="4843">
                  <c:v>6.8874883287204076</c:v>
                </c:pt>
                <c:pt idx="4844">
                  <c:v>5.2512393303991418</c:v>
                </c:pt>
                <c:pt idx="4845">
                  <c:v>4.2176049189379974</c:v>
                </c:pt>
                <c:pt idx="4846">
                  <c:v>0</c:v>
                </c:pt>
                <c:pt idx="4847">
                  <c:v>0</c:v>
                </c:pt>
                <c:pt idx="4848">
                  <c:v>0</c:v>
                </c:pt>
                <c:pt idx="4849">
                  <c:v>0</c:v>
                </c:pt>
                <c:pt idx="4850">
                  <c:v>0</c:v>
                </c:pt>
                <c:pt idx="4851">
                  <c:v>0</c:v>
                </c:pt>
                <c:pt idx="4852">
                  <c:v>0</c:v>
                </c:pt>
                <c:pt idx="4853">
                  <c:v>0</c:v>
                </c:pt>
                <c:pt idx="4854">
                  <c:v>0</c:v>
                </c:pt>
                <c:pt idx="4855">
                  <c:v>0</c:v>
                </c:pt>
                <c:pt idx="4856">
                  <c:v>0</c:v>
                </c:pt>
                <c:pt idx="4857">
                  <c:v>4.3130502036729101</c:v>
                </c:pt>
                <c:pt idx="4858">
                  <c:v>6.2187646903789737</c:v>
                </c:pt>
                <c:pt idx="4859">
                  <c:v>7.2698845874897362</c:v>
                </c:pt>
                <c:pt idx="4860">
                  <c:v>0</c:v>
                </c:pt>
                <c:pt idx="4861">
                  <c:v>0</c:v>
                </c:pt>
                <c:pt idx="4862">
                  <c:v>0</c:v>
                </c:pt>
                <c:pt idx="4863">
                  <c:v>0</c:v>
                </c:pt>
                <c:pt idx="4864">
                  <c:v>8.9409363691962884</c:v>
                </c:pt>
                <c:pt idx="4865">
                  <c:v>7.0561575603543263</c:v>
                </c:pt>
                <c:pt idx="4866">
                  <c:v>6.8874883287204076</c:v>
                </c:pt>
                <c:pt idx="4867">
                  <c:v>6.0242987249582587</c:v>
                </c:pt>
                <c:pt idx="4868">
                  <c:v>5.4190953505046329</c:v>
                </c:pt>
                <c:pt idx="4869">
                  <c:v>5.4208722402030345</c:v>
                </c:pt>
                <c:pt idx="4870">
                  <c:v>5.2495393650817324</c:v>
                </c:pt>
                <c:pt idx="4871">
                  <c:v>4.9907872408222351</c:v>
                </c:pt>
                <c:pt idx="4872">
                  <c:v>5.2512393303991418</c:v>
                </c:pt>
                <c:pt idx="4873">
                  <c:v>5.0780920865964214</c:v>
                </c:pt>
                <c:pt idx="4874">
                  <c:v>4.8208446510128615</c:v>
                </c:pt>
                <c:pt idx="4875">
                  <c:v>4.9065899604675565</c:v>
                </c:pt>
                <c:pt idx="4876">
                  <c:v>5.0813412726461609</c:v>
                </c:pt>
                <c:pt idx="4877">
                  <c:v>5.3818302997535152</c:v>
                </c:pt>
                <c:pt idx="4878">
                  <c:v>5.4853058394955312</c:v>
                </c:pt>
                <c:pt idx="4879">
                  <c:v>5.8006103309964283</c:v>
                </c:pt>
                <c:pt idx="4880">
                  <c:v>6.3298040142337886</c:v>
                </c:pt>
                <c:pt idx="4881">
                  <c:v>7.3847603551548353</c:v>
                </c:pt>
                <c:pt idx="4882">
                  <c:v>7.0672937189246028</c:v>
                </c:pt>
                <c:pt idx="4883">
                  <c:v>7.2822441209009092</c:v>
                </c:pt>
                <c:pt idx="4884">
                  <c:v>7.2773003074399911</c:v>
                </c:pt>
                <c:pt idx="4885">
                  <c:v>7.5973893318862169</c:v>
                </c:pt>
                <c:pt idx="4886">
                  <c:v>6.5420853854312924</c:v>
                </c:pt>
                <c:pt idx="4887">
                  <c:v>5.6937780324459473</c:v>
                </c:pt>
                <c:pt idx="4888">
                  <c:v>0</c:v>
                </c:pt>
                <c:pt idx="4889">
                  <c:v>4.5606595372162779</c:v>
                </c:pt>
                <c:pt idx="4890">
                  <c:v>3.8686404468714737</c:v>
                </c:pt>
                <c:pt idx="4891">
                  <c:v>0</c:v>
                </c:pt>
                <c:pt idx="4892">
                  <c:v>0</c:v>
                </c:pt>
                <c:pt idx="4893">
                  <c:v>0</c:v>
                </c:pt>
                <c:pt idx="4894">
                  <c:v>0</c:v>
                </c:pt>
                <c:pt idx="4895">
                  <c:v>0</c:v>
                </c:pt>
                <c:pt idx="4896">
                  <c:v>0</c:v>
                </c:pt>
                <c:pt idx="4897">
                  <c:v>0</c:v>
                </c:pt>
                <c:pt idx="4898">
                  <c:v>0</c:v>
                </c:pt>
                <c:pt idx="4899">
                  <c:v>0</c:v>
                </c:pt>
                <c:pt idx="4900">
                  <c:v>0</c:v>
                </c:pt>
                <c:pt idx="4901">
                  <c:v>0</c:v>
                </c:pt>
                <c:pt idx="4902">
                  <c:v>0</c:v>
                </c:pt>
                <c:pt idx="4903">
                  <c:v>0</c:v>
                </c:pt>
                <c:pt idx="4904">
                  <c:v>0</c:v>
                </c:pt>
                <c:pt idx="4905">
                  <c:v>0</c:v>
                </c:pt>
                <c:pt idx="4906">
                  <c:v>0</c:v>
                </c:pt>
                <c:pt idx="4907">
                  <c:v>5.3621525718142573</c:v>
                </c:pt>
                <c:pt idx="4908">
                  <c:v>0</c:v>
                </c:pt>
                <c:pt idx="4909">
                  <c:v>7.9974408728283013</c:v>
                </c:pt>
                <c:pt idx="4910">
                  <c:v>9.5893528600043005</c:v>
                </c:pt>
                <c:pt idx="4911">
                  <c:v>9.9188548626353477</c:v>
                </c:pt>
                <c:pt idx="4912">
                  <c:v>7.3620557727088896</c:v>
                </c:pt>
                <c:pt idx="4913">
                  <c:v>4.9860247956884161</c:v>
                </c:pt>
                <c:pt idx="4914">
                  <c:v>0</c:v>
                </c:pt>
                <c:pt idx="4915">
                  <c:v>0</c:v>
                </c:pt>
                <c:pt idx="4916">
                  <c:v>0</c:v>
                </c:pt>
                <c:pt idx="4917">
                  <c:v>0</c:v>
                </c:pt>
                <c:pt idx="4918">
                  <c:v>0</c:v>
                </c:pt>
                <c:pt idx="4919">
                  <c:v>0</c:v>
                </c:pt>
                <c:pt idx="4920">
                  <c:v>0</c:v>
                </c:pt>
                <c:pt idx="4921">
                  <c:v>0</c:v>
                </c:pt>
                <c:pt idx="4922">
                  <c:v>0</c:v>
                </c:pt>
                <c:pt idx="4923">
                  <c:v>0</c:v>
                </c:pt>
                <c:pt idx="4924">
                  <c:v>0</c:v>
                </c:pt>
                <c:pt idx="4925">
                  <c:v>0</c:v>
                </c:pt>
                <c:pt idx="4926">
                  <c:v>0</c:v>
                </c:pt>
                <c:pt idx="4927">
                  <c:v>0</c:v>
                </c:pt>
                <c:pt idx="4928">
                  <c:v>0</c:v>
                </c:pt>
                <c:pt idx="4929">
                  <c:v>0</c:v>
                </c:pt>
                <c:pt idx="4930">
                  <c:v>0</c:v>
                </c:pt>
                <c:pt idx="4931">
                  <c:v>0</c:v>
                </c:pt>
                <c:pt idx="4932">
                  <c:v>4.4486035151764609</c:v>
                </c:pt>
                <c:pt idx="4933">
                  <c:v>5.6128268841973386</c:v>
                </c:pt>
                <c:pt idx="4934">
                  <c:v>6.4682531731268238</c:v>
                </c:pt>
                <c:pt idx="4935">
                  <c:v>7.4226013318390844</c:v>
                </c:pt>
                <c:pt idx="4936">
                  <c:v>7.3168508187280166</c:v>
                </c:pt>
                <c:pt idx="4937">
                  <c:v>5.3682397412574163</c:v>
                </c:pt>
                <c:pt idx="4938">
                  <c:v>5.105710170557189</c:v>
                </c:pt>
                <c:pt idx="4939">
                  <c:v>3.719795694133047</c:v>
                </c:pt>
                <c:pt idx="4940">
                  <c:v>0</c:v>
                </c:pt>
                <c:pt idx="4941">
                  <c:v>0</c:v>
                </c:pt>
                <c:pt idx="4942">
                  <c:v>0</c:v>
                </c:pt>
                <c:pt idx="4943">
                  <c:v>0</c:v>
                </c:pt>
                <c:pt idx="4944">
                  <c:v>0</c:v>
                </c:pt>
                <c:pt idx="4945">
                  <c:v>0</c:v>
                </c:pt>
                <c:pt idx="4946">
                  <c:v>0</c:v>
                </c:pt>
                <c:pt idx="4947">
                  <c:v>0</c:v>
                </c:pt>
                <c:pt idx="4948">
                  <c:v>0</c:v>
                </c:pt>
                <c:pt idx="4949">
                  <c:v>0</c:v>
                </c:pt>
                <c:pt idx="4950">
                  <c:v>0</c:v>
                </c:pt>
                <c:pt idx="4951">
                  <c:v>0</c:v>
                </c:pt>
                <c:pt idx="4952">
                  <c:v>0</c:v>
                </c:pt>
                <c:pt idx="4953">
                  <c:v>0</c:v>
                </c:pt>
                <c:pt idx="4954">
                  <c:v>0</c:v>
                </c:pt>
                <c:pt idx="4955">
                  <c:v>5.0798437074320386</c:v>
                </c:pt>
                <c:pt idx="4956">
                  <c:v>7.2946036551158091</c:v>
                </c:pt>
                <c:pt idx="4957">
                  <c:v>8.1598315622862234</c:v>
                </c:pt>
                <c:pt idx="4958">
                  <c:v>9.5540841822088201</c:v>
                </c:pt>
                <c:pt idx="4959">
                  <c:v>10.502081525041824</c:v>
                </c:pt>
                <c:pt idx="4960">
                  <c:v>10.388078648410421</c:v>
                </c:pt>
                <c:pt idx="4961">
                  <c:v>7.7787649149196625</c:v>
                </c:pt>
                <c:pt idx="4962">
                  <c:v>6.4682833656304748</c:v>
                </c:pt>
                <c:pt idx="4963">
                  <c:v>4.7380419339389039</c:v>
                </c:pt>
                <c:pt idx="4964">
                  <c:v>0</c:v>
                </c:pt>
                <c:pt idx="4965">
                  <c:v>0</c:v>
                </c:pt>
                <c:pt idx="4966">
                  <c:v>0</c:v>
                </c:pt>
                <c:pt idx="4967">
                  <c:v>0</c:v>
                </c:pt>
                <c:pt idx="4968">
                  <c:v>0</c:v>
                </c:pt>
                <c:pt idx="4969">
                  <c:v>0</c:v>
                </c:pt>
                <c:pt idx="4970">
                  <c:v>0</c:v>
                </c:pt>
                <c:pt idx="4971">
                  <c:v>0</c:v>
                </c:pt>
                <c:pt idx="4972">
                  <c:v>0</c:v>
                </c:pt>
                <c:pt idx="4973">
                  <c:v>0</c:v>
                </c:pt>
                <c:pt idx="4974">
                  <c:v>0</c:v>
                </c:pt>
                <c:pt idx="4975">
                  <c:v>0</c:v>
                </c:pt>
                <c:pt idx="4976">
                  <c:v>0</c:v>
                </c:pt>
                <c:pt idx="4977">
                  <c:v>0</c:v>
                </c:pt>
                <c:pt idx="4978">
                  <c:v>6.0239876373719721</c:v>
                </c:pt>
                <c:pt idx="4979">
                  <c:v>9.408772374831651</c:v>
                </c:pt>
                <c:pt idx="4980">
                  <c:v>11.208638178038985</c:v>
                </c:pt>
                <c:pt idx="4981">
                  <c:v>12.800861541230885</c:v>
                </c:pt>
                <c:pt idx="4982">
                  <c:v>13.627926188758719</c:v>
                </c:pt>
                <c:pt idx="4983">
                  <c:v>13.221089475329844</c:v>
                </c:pt>
                <c:pt idx="4984">
                  <c:v>12.998995325156951</c:v>
                </c:pt>
                <c:pt idx="4985">
                  <c:v>9.4080635681229889</c:v>
                </c:pt>
                <c:pt idx="4986">
                  <c:v>8.2752327750838113</c:v>
                </c:pt>
                <c:pt idx="4987">
                  <c:v>6.5425517477910784</c:v>
                </c:pt>
                <c:pt idx="4988">
                  <c:v>5.2461394345101535</c:v>
                </c:pt>
                <c:pt idx="4989">
                  <c:v>3.7784931731993114</c:v>
                </c:pt>
                <c:pt idx="4990">
                  <c:v>0</c:v>
                </c:pt>
                <c:pt idx="4991">
                  <c:v>0</c:v>
                </c:pt>
                <c:pt idx="4992">
                  <c:v>0</c:v>
                </c:pt>
                <c:pt idx="4993">
                  <c:v>0</c:v>
                </c:pt>
                <c:pt idx="4994">
                  <c:v>0</c:v>
                </c:pt>
                <c:pt idx="4995">
                  <c:v>0</c:v>
                </c:pt>
                <c:pt idx="4996">
                  <c:v>0</c:v>
                </c:pt>
                <c:pt idx="4997">
                  <c:v>0</c:v>
                </c:pt>
                <c:pt idx="4998">
                  <c:v>0</c:v>
                </c:pt>
                <c:pt idx="4999">
                  <c:v>0</c:v>
                </c:pt>
                <c:pt idx="5000">
                  <c:v>0</c:v>
                </c:pt>
                <c:pt idx="5001">
                  <c:v>0</c:v>
                </c:pt>
                <c:pt idx="5002">
                  <c:v>0</c:v>
                </c:pt>
                <c:pt idx="5003">
                  <c:v>4.6369840766897452</c:v>
                </c:pt>
                <c:pt idx="5004">
                  <c:v>0</c:v>
                </c:pt>
                <c:pt idx="5005">
                  <c:v>7.2698845874897362</c:v>
                </c:pt>
                <c:pt idx="5006">
                  <c:v>7.906809129377196</c:v>
                </c:pt>
                <c:pt idx="5007">
                  <c:v>8.981114340570489</c:v>
                </c:pt>
                <c:pt idx="5008">
                  <c:v>8.7611803300356677</c:v>
                </c:pt>
                <c:pt idx="5009">
                  <c:v>6.8018737264592142</c:v>
                </c:pt>
                <c:pt idx="5010">
                  <c:v>6.0181226756521564</c:v>
                </c:pt>
                <c:pt idx="5011">
                  <c:v>4.6406546373575948</c:v>
                </c:pt>
                <c:pt idx="5012">
                  <c:v>0</c:v>
                </c:pt>
                <c:pt idx="5013">
                  <c:v>0</c:v>
                </c:pt>
                <c:pt idx="5014">
                  <c:v>0</c:v>
                </c:pt>
                <c:pt idx="5015">
                  <c:v>0</c:v>
                </c:pt>
                <c:pt idx="5016">
                  <c:v>0</c:v>
                </c:pt>
                <c:pt idx="5017">
                  <c:v>0</c:v>
                </c:pt>
                <c:pt idx="5018">
                  <c:v>0</c:v>
                </c:pt>
                <c:pt idx="5019">
                  <c:v>0</c:v>
                </c:pt>
                <c:pt idx="5020">
                  <c:v>0</c:v>
                </c:pt>
                <c:pt idx="5021">
                  <c:v>0</c:v>
                </c:pt>
                <c:pt idx="5022">
                  <c:v>0</c:v>
                </c:pt>
                <c:pt idx="5023">
                  <c:v>0</c:v>
                </c:pt>
                <c:pt idx="5024">
                  <c:v>0</c:v>
                </c:pt>
                <c:pt idx="5025">
                  <c:v>0</c:v>
                </c:pt>
                <c:pt idx="5026">
                  <c:v>5.2734032442149603</c:v>
                </c:pt>
                <c:pt idx="5027">
                  <c:v>7.0720372511607499</c:v>
                </c:pt>
                <c:pt idx="5028">
                  <c:v>9.9188548626353477</c:v>
                </c:pt>
                <c:pt idx="5029">
                  <c:v>11.81310617035501</c:v>
                </c:pt>
                <c:pt idx="5030">
                  <c:v>12.986911342824056</c:v>
                </c:pt>
                <c:pt idx="5031">
                  <c:v>13.983010285830662</c:v>
                </c:pt>
                <c:pt idx="5032">
                  <c:v>14.102209758366453</c:v>
                </c:pt>
                <c:pt idx="5033">
                  <c:v>10.723426854088389</c:v>
                </c:pt>
                <c:pt idx="5034">
                  <c:v>8.7782859207144792</c:v>
                </c:pt>
                <c:pt idx="5035">
                  <c:v>6.3667501960661106</c:v>
                </c:pt>
                <c:pt idx="5036">
                  <c:v>0</c:v>
                </c:pt>
                <c:pt idx="5037">
                  <c:v>0</c:v>
                </c:pt>
                <c:pt idx="5038">
                  <c:v>0</c:v>
                </c:pt>
                <c:pt idx="5039">
                  <c:v>0</c:v>
                </c:pt>
                <c:pt idx="5040">
                  <c:v>0</c:v>
                </c:pt>
                <c:pt idx="5041">
                  <c:v>0</c:v>
                </c:pt>
                <c:pt idx="5042">
                  <c:v>0</c:v>
                </c:pt>
                <c:pt idx="5043">
                  <c:v>0</c:v>
                </c:pt>
                <c:pt idx="5044">
                  <c:v>0</c:v>
                </c:pt>
                <c:pt idx="5045">
                  <c:v>0</c:v>
                </c:pt>
                <c:pt idx="5046">
                  <c:v>0</c:v>
                </c:pt>
                <c:pt idx="5047">
                  <c:v>0</c:v>
                </c:pt>
                <c:pt idx="5048">
                  <c:v>0</c:v>
                </c:pt>
                <c:pt idx="5049">
                  <c:v>0</c:v>
                </c:pt>
                <c:pt idx="5050">
                  <c:v>5.9954830626320188</c:v>
                </c:pt>
                <c:pt idx="5051">
                  <c:v>6.7344624400940019</c:v>
                </c:pt>
                <c:pt idx="5052">
                  <c:v>5.5835045849935732</c:v>
                </c:pt>
                <c:pt idx="5053">
                  <c:v>6.7389129857213543</c:v>
                </c:pt>
                <c:pt idx="5054">
                  <c:v>8.3290791102057185</c:v>
                </c:pt>
                <c:pt idx="5055">
                  <c:v>9.2752796405591145</c:v>
                </c:pt>
                <c:pt idx="5056">
                  <c:v>9.4993200785603786</c:v>
                </c:pt>
                <c:pt idx="5057">
                  <c:v>6.8849915876014771</c:v>
                </c:pt>
                <c:pt idx="5058">
                  <c:v>6.0222400418292894</c:v>
                </c:pt>
                <c:pt idx="5059">
                  <c:v>4.7306498649882771</c:v>
                </c:pt>
                <c:pt idx="5060">
                  <c:v>0</c:v>
                </c:pt>
                <c:pt idx="5061">
                  <c:v>0</c:v>
                </c:pt>
                <c:pt idx="5062">
                  <c:v>0</c:v>
                </c:pt>
                <c:pt idx="5063">
                  <c:v>0</c:v>
                </c:pt>
                <c:pt idx="5064">
                  <c:v>0</c:v>
                </c:pt>
                <c:pt idx="5065">
                  <c:v>0</c:v>
                </c:pt>
                <c:pt idx="5066">
                  <c:v>0</c:v>
                </c:pt>
                <c:pt idx="5067">
                  <c:v>0</c:v>
                </c:pt>
                <c:pt idx="5068">
                  <c:v>0</c:v>
                </c:pt>
                <c:pt idx="5069">
                  <c:v>0</c:v>
                </c:pt>
                <c:pt idx="5070">
                  <c:v>0</c:v>
                </c:pt>
                <c:pt idx="5071">
                  <c:v>0</c:v>
                </c:pt>
                <c:pt idx="5072">
                  <c:v>0</c:v>
                </c:pt>
                <c:pt idx="5073">
                  <c:v>0</c:v>
                </c:pt>
                <c:pt idx="5074">
                  <c:v>0</c:v>
                </c:pt>
                <c:pt idx="5075">
                  <c:v>6.2108015188537165</c:v>
                </c:pt>
                <c:pt idx="5076">
                  <c:v>7.8018811787992473</c:v>
                </c:pt>
                <c:pt idx="5077">
                  <c:v>9.4701125615586275</c:v>
                </c:pt>
                <c:pt idx="5078">
                  <c:v>0</c:v>
                </c:pt>
                <c:pt idx="5079">
                  <c:v>0</c:v>
                </c:pt>
                <c:pt idx="5080">
                  <c:v>8.2036229046670464</c:v>
                </c:pt>
                <c:pt idx="5081">
                  <c:v>0</c:v>
                </c:pt>
                <c:pt idx="5082">
                  <c:v>3.5227157037776626</c:v>
                </c:pt>
                <c:pt idx="5083">
                  <c:v>0</c:v>
                </c:pt>
                <c:pt idx="5084">
                  <c:v>0</c:v>
                </c:pt>
                <c:pt idx="5085">
                  <c:v>0</c:v>
                </c:pt>
                <c:pt idx="5086">
                  <c:v>0</c:v>
                </c:pt>
                <c:pt idx="5087">
                  <c:v>0</c:v>
                </c:pt>
                <c:pt idx="5088">
                  <c:v>0</c:v>
                </c:pt>
                <c:pt idx="5089">
                  <c:v>0</c:v>
                </c:pt>
                <c:pt idx="5090">
                  <c:v>0</c:v>
                </c:pt>
                <c:pt idx="5091">
                  <c:v>0</c:v>
                </c:pt>
                <c:pt idx="5092">
                  <c:v>0</c:v>
                </c:pt>
                <c:pt idx="5093">
                  <c:v>0</c:v>
                </c:pt>
                <c:pt idx="5094">
                  <c:v>0</c:v>
                </c:pt>
                <c:pt idx="5095">
                  <c:v>0</c:v>
                </c:pt>
                <c:pt idx="5096">
                  <c:v>0</c:v>
                </c:pt>
                <c:pt idx="5097">
                  <c:v>6.8527451279740621</c:v>
                </c:pt>
                <c:pt idx="5098">
                  <c:v>9.0794920864703315</c:v>
                </c:pt>
                <c:pt idx="5099">
                  <c:v>10.770316998936604</c:v>
                </c:pt>
                <c:pt idx="5100">
                  <c:v>12.643649875950587</c:v>
                </c:pt>
                <c:pt idx="5101">
                  <c:v>14.428905079503263</c:v>
                </c:pt>
                <c:pt idx="5102">
                  <c:v>15.919072998648652</c:v>
                </c:pt>
                <c:pt idx="5103">
                  <c:v>16.590489905692476</c:v>
                </c:pt>
                <c:pt idx="5104">
                  <c:v>16.372187347737501</c:v>
                </c:pt>
                <c:pt idx="5105">
                  <c:v>13.360576073561987</c:v>
                </c:pt>
                <c:pt idx="5106">
                  <c:v>12.612116558407108</c:v>
                </c:pt>
                <c:pt idx="5107">
                  <c:v>9.6401232347187484</c:v>
                </c:pt>
                <c:pt idx="5108">
                  <c:v>4.3784781751413</c:v>
                </c:pt>
                <c:pt idx="5109">
                  <c:v>0</c:v>
                </c:pt>
                <c:pt idx="5110">
                  <c:v>0</c:v>
                </c:pt>
                <c:pt idx="5111">
                  <c:v>0</c:v>
                </c:pt>
                <c:pt idx="5112">
                  <c:v>0</c:v>
                </c:pt>
                <c:pt idx="5113">
                  <c:v>0</c:v>
                </c:pt>
                <c:pt idx="5114">
                  <c:v>0</c:v>
                </c:pt>
                <c:pt idx="5115">
                  <c:v>0</c:v>
                </c:pt>
                <c:pt idx="5116">
                  <c:v>0</c:v>
                </c:pt>
                <c:pt idx="5117">
                  <c:v>0</c:v>
                </c:pt>
                <c:pt idx="5118">
                  <c:v>0</c:v>
                </c:pt>
                <c:pt idx="5119">
                  <c:v>0</c:v>
                </c:pt>
                <c:pt idx="5120">
                  <c:v>4.7406717965214566</c:v>
                </c:pt>
                <c:pt idx="5121">
                  <c:v>6.5293051009081013</c:v>
                </c:pt>
                <c:pt idx="5122">
                  <c:v>8.961025354021892</c:v>
                </c:pt>
                <c:pt idx="5123">
                  <c:v>10.208737350399694</c:v>
                </c:pt>
                <c:pt idx="5124">
                  <c:v>12.116136012826853</c:v>
                </c:pt>
                <c:pt idx="5125">
                  <c:v>0</c:v>
                </c:pt>
                <c:pt idx="5126">
                  <c:v>0</c:v>
                </c:pt>
                <c:pt idx="5127">
                  <c:v>16.363061731520609</c:v>
                </c:pt>
                <c:pt idx="5128">
                  <c:v>15.325803934285188</c:v>
                </c:pt>
                <c:pt idx="5129">
                  <c:v>10.107569836776703</c:v>
                </c:pt>
                <c:pt idx="5130">
                  <c:v>7.3044766830239416</c:v>
                </c:pt>
                <c:pt idx="5131">
                  <c:v>0</c:v>
                </c:pt>
                <c:pt idx="5132">
                  <c:v>0</c:v>
                </c:pt>
                <c:pt idx="5133">
                  <c:v>0</c:v>
                </c:pt>
                <c:pt idx="5134">
                  <c:v>0</c:v>
                </c:pt>
                <c:pt idx="5135">
                  <c:v>0</c:v>
                </c:pt>
                <c:pt idx="5136">
                  <c:v>0</c:v>
                </c:pt>
                <c:pt idx="5137">
                  <c:v>0</c:v>
                </c:pt>
                <c:pt idx="5138">
                  <c:v>0</c:v>
                </c:pt>
                <c:pt idx="5139">
                  <c:v>0</c:v>
                </c:pt>
                <c:pt idx="5140">
                  <c:v>0</c:v>
                </c:pt>
                <c:pt idx="5141">
                  <c:v>0</c:v>
                </c:pt>
                <c:pt idx="5142">
                  <c:v>0</c:v>
                </c:pt>
                <c:pt idx="5143">
                  <c:v>0</c:v>
                </c:pt>
                <c:pt idx="5144">
                  <c:v>0</c:v>
                </c:pt>
                <c:pt idx="5145">
                  <c:v>0</c:v>
                </c:pt>
                <c:pt idx="5146">
                  <c:v>4.7295101379783961</c:v>
                </c:pt>
                <c:pt idx="5147">
                  <c:v>0</c:v>
                </c:pt>
                <c:pt idx="5148">
                  <c:v>0</c:v>
                </c:pt>
                <c:pt idx="5149">
                  <c:v>0</c:v>
                </c:pt>
                <c:pt idx="5150">
                  <c:v>10.534624086660806</c:v>
                </c:pt>
                <c:pt idx="5151">
                  <c:v>9.1705810681715096</c:v>
                </c:pt>
                <c:pt idx="5152">
                  <c:v>8.4155227860779949</c:v>
                </c:pt>
                <c:pt idx="5153">
                  <c:v>0</c:v>
                </c:pt>
                <c:pt idx="5154">
                  <c:v>0</c:v>
                </c:pt>
                <c:pt idx="5155">
                  <c:v>0</c:v>
                </c:pt>
                <c:pt idx="5156">
                  <c:v>0</c:v>
                </c:pt>
                <c:pt idx="5157">
                  <c:v>0</c:v>
                </c:pt>
                <c:pt idx="5158">
                  <c:v>0</c:v>
                </c:pt>
                <c:pt idx="5159">
                  <c:v>0</c:v>
                </c:pt>
                <c:pt idx="5160">
                  <c:v>0</c:v>
                </c:pt>
                <c:pt idx="5161">
                  <c:v>0</c:v>
                </c:pt>
                <c:pt idx="5162">
                  <c:v>0</c:v>
                </c:pt>
                <c:pt idx="5163">
                  <c:v>0</c:v>
                </c:pt>
                <c:pt idx="5164">
                  <c:v>0</c:v>
                </c:pt>
                <c:pt idx="5165">
                  <c:v>0</c:v>
                </c:pt>
                <c:pt idx="5166">
                  <c:v>0</c:v>
                </c:pt>
                <c:pt idx="5167">
                  <c:v>0</c:v>
                </c:pt>
                <c:pt idx="5168">
                  <c:v>0</c:v>
                </c:pt>
                <c:pt idx="5169">
                  <c:v>0</c:v>
                </c:pt>
                <c:pt idx="5170">
                  <c:v>0</c:v>
                </c:pt>
                <c:pt idx="5171">
                  <c:v>0</c:v>
                </c:pt>
                <c:pt idx="5172">
                  <c:v>0</c:v>
                </c:pt>
                <c:pt idx="5173">
                  <c:v>0</c:v>
                </c:pt>
                <c:pt idx="5174">
                  <c:v>0</c:v>
                </c:pt>
                <c:pt idx="5175">
                  <c:v>0</c:v>
                </c:pt>
                <c:pt idx="5176">
                  <c:v>0</c:v>
                </c:pt>
                <c:pt idx="5177">
                  <c:v>0</c:v>
                </c:pt>
                <c:pt idx="5178">
                  <c:v>0</c:v>
                </c:pt>
                <c:pt idx="5179">
                  <c:v>0</c:v>
                </c:pt>
                <c:pt idx="5180">
                  <c:v>0</c:v>
                </c:pt>
                <c:pt idx="5181">
                  <c:v>0</c:v>
                </c:pt>
                <c:pt idx="5182">
                  <c:v>0</c:v>
                </c:pt>
                <c:pt idx="5183">
                  <c:v>0</c:v>
                </c:pt>
                <c:pt idx="5184">
                  <c:v>0</c:v>
                </c:pt>
                <c:pt idx="5185">
                  <c:v>0</c:v>
                </c:pt>
                <c:pt idx="5186">
                  <c:v>0</c:v>
                </c:pt>
                <c:pt idx="5187">
                  <c:v>0</c:v>
                </c:pt>
                <c:pt idx="5188">
                  <c:v>0</c:v>
                </c:pt>
                <c:pt idx="5189">
                  <c:v>0</c:v>
                </c:pt>
                <c:pt idx="5190">
                  <c:v>0</c:v>
                </c:pt>
                <c:pt idx="5191">
                  <c:v>0</c:v>
                </c:pt>
                <c:pt idx="5192">
                  <c:v>0</c:v>
                </c:pt>
                <c:pt idx="5193">
                  <c:v>0</c:v>
                </c:pt>
                <c:pt idx="5194">
                  <c:v>0</c:v>
                </c:pt>
                <c:pt idx="5195">
                  <c:v>0</c:v>
                </c:pt>
                <c:pt idx="5196">
                  <c:v>0</c:v>
                </c:pt>
                <c:pt idx="5197">
                  <c:v>0</c:v>
                </c:pt>
                <c:pt idx="5198">
                  <c:v>0</c:v>
                </c:pt>
                <c:pt idx="5199">
                  <c:v>0</c:v>
                </c:pt>
                <c:pt idx="5200">
                  <c:v>0</c:v>
                </c:pt>
                <c:pt idx="5201">
                  <c:v>0</c:v>
                </c:pt>
                <c:pt idx="5202">
                  <c:v>0</c:v>
                </c:pt>
                <c:pt idx="5203">
                  <c:v>0</c:v>
                </c:pt>
                <c:pt idx="5204">
                  <c:v>0</c:v>
                </c:pt>
                <c:pt idx="5205">
                  <c:v>0</c:v>
                </c:pt>
                <c:pt idx="5206">
                  <c:v>0</c:v>
                </c:pt>
                <c:pt idx="5207">
                  <c:v>0</c:v>
                </c:pt>
                <c:pt idx="5208">
                  <c:v>0</c:v>
                </c:pt>
                <c:pt idx="5209">
                  <c:v>0</c:v>
                </c:pt>
                <c:pt idx="5210">
                  <c:v>0</c:v>
                </c:pt>
                <c:pt idx="5211">
                  <c:v>0</c:v>
                </c:pt>
                <c:pt idx="5212">
                  <c:v>0</c:v>
                </c:pt>
                <c:pt idx="5213">
                  <c:v>0</c:v>
                </c:pt>
                <c:pt idx="5214">
                  <c:v>0</c:v>
                </c:pt>
                <c:pt idx="5215">
                  <c:v>0</c:v>
                </c:pt>
                <c:pt idx="5216">
                  <c:v>0</c:v>
                </c:pt>
                <c:pt idx="5217">
                  <c:v>0</c:v>
                </c:pt>
                <c:pt idx="5218">
                  <c:v>0</c:v>
                </c:pt>
                <c:pt idx="5219">
                  <c:v>0</c:v>
                </c:pt>
                <c:pt idx="5220">
                  <c:v>4.3304188589232497</c:v>
                </c:pt>
                <c:pt idx="5221">
                  <c:v>5.8132919757094594</c:v>
                </c:pt>
                <c:pt idx="5222">
                  <c:v>7.0767807835188252</c:v>
                </c:pt>
                <c:pt idx="5223">
                  <c:v>7.6105188751958686</c:v>
                </c:pt>
                <c:pt idx="5224">
                  <c:v>7.5129775053664609</c:v>
                </c:pt>
                <c:pt idx="5225">
                  <c:v>5.6967708956978447</c:v>
                </c:pt>
                <c:pt idx="5226">
                  <c:v>5.1704431573980294</c:v>
                </c:pt>
                <c:pt idx="5227">
                  <c:v>4.0447701856700906</c:v>
                </c:pt>
                <c:pt idx="5228">
                  <c:v>0</c:v>
                </c:pt>
                <c:pt idx="5229">
                  <c:v>0</c:v>
                </c:pt>
                <c:pt idx="5230">
                  <c:v>0</c:v>
                </c:pt>
                <c:pt idx="5231">
                  <c:v>0</c:v>
                </c:pt>
                <c:pt idx="5232">
                  <c:v>0</c:v>
                </c:pt>
                <c:pt idx="5233">
                  <c:v>0</c:v>
                </c:pt>
                <c:pt idx="5234">
                  <c:v>0</c:v>
                </c:pt>
                <c:pt idx="5235">
                  <c:v>0</c:v>
                </c:pt>
                <c:pt idx="5236">
                  <c:v>0</c:v>
                </c:pt>
                <c:pt idx="5237">
                  <c:v>0</c:v>
                </c:pt>
                <c:pt idx="5238">
                  <c:v>0</c:v>
                </c:pt>
                <c:pt idx="5239">
                  <c:v>0</c:v>
                </c:pt>
                <c:pt idx="5240">
                  <c:v>0</c:v>
                </c:pt>
                <c:pt idx="5241">
                  <c:v>0</c:v>
                </c:pt>
                <c:pt idx="5242">
                  <c:v>0</c:v>
                </c:pt>
                <c:pt idx="5243">
                  <c:v>5.7969870041306066</c:v>
                </c:pt>
                <c:pt idx="5244">
                  <c:v>7.9040245809874792</c:v>
                </c:pt>
                <c:pt idx="5245">
                  <c:v>9.4993200785603786</c:v>
                </c:pt>
                <c:pt idx="5246">
                  <c:v>10.560429903863831</c:v>
                </c:pt>
                <c:pt idx="5247">
                  <c:v>10.630484877469076</c:v>
                </c:pt>
                <c:pt idx="5248">
                  <c:v>10.560429903863831</c:v>
                </c:pt>
                <c:pt idx="5249">
                  <c:v>8.3409092761924022</c:v>
                </c:pt>
                <c:pt idx="5250">
                  <c:v>7.4780227281430562</c:v>
                </c:pt>
                <c:pt idx="5251">
                  <c:v>6.1848738003572921</c:v>
                </c:pt>
                <c:pt idx="5252">
                  <c:v>0</c:v>
                </c:pt>
                <c:pt idx="5253">
                  <c:v>0</c:v>
                </c:pt>
                <c:pt idx="5254">
                  <c:v>0</c:v>
                </c:pt>
                <c:pt idx="5255">
                  <c:v>0</c:v>
                </c:pt>
                <c:pt idx="5256">
                  <c:v>0</c:v>
                </c:pt>
                <c:pt idx="5257">
                  <c:v>0</c:v>
                </c:pt>
                <c:pt idx="5258">
                  <c:v>0</c:v>
                </c:pt>
                <c:pt idx="5259">
                  <c:v>0</c:v>
                </c:pt>
                <c:pt idx="5260">
                  <c:v>0</c:v>
                </c:pt>
                <c:pt idx="5261">
                  <c:v>0</c:v>
                </c:pt>
                <c:pt idx="5262">
                  <c:v>0</c:v>
                </c:pt>
                <c:pt idx="5263">
                  <c:v>0</c:v>
                </c:pt>
                <c:pt idx="5264">
                  <c:v>0</c:v>
                </c:pt>
                <c:pt idx="5265">
                  <c:v>0</c:v>
                </c:pt>
                <c:pt idx="5266">
                  <c:v>5.8006103309964283</c:v>
                </c:pt>
                <c:pt idx="5267">
                  <c:v>8.4430585751694469</c:v>
                </c:pt>
                <c:pt idx="5268">
                  <c:v>10.132488048094309</c:v>
                </c:pt>
                <c:pt idx="5269">
                  <c:v>11.603872549868226</c:v>
                </c:pt>
                <c:pt idx="5270">
                  <c:v>12.64944396790599</c:v>
                </c:pt>
                <c:pt idx="5271">
                  <c:v>13.233511323744848</c:v>
                </c:pt>
                <c:pt idx="5272">
                  <c:v>13.227300399481406</c:v>
                </c:pt>
                <c:pt idx="5273">
                  <c:v>10.799249422568472</c:v>
                </c:pt>
                <c:pt idx="5274">
                  <c:v>10.450979305650437</c:v>
                </c:pt>
                <c:pt idx="5275">
                  <c:v>8.3643274754159691</c:v>
                </c:pt>
                <c:pt idx="5276">
                  <c:v>6.4660110257585464</c:v>
                </c:pt>
                <c:pt idx="5277">
                  <c:v>0</c:v>
                </c:pt>
                <c:pt idx="5278">
                  <c:v>0</c:v>
                </c:pt>
                <c:pt idx="5279">
                  <c:v>0</c:v>
                </c:pt>
                <c:pt idx="5280">
                  <c:v>0</c:v>
                </c:pt>
                <c:pt idx="5281">
                  <c:v>0</c:v>
                </c:pt>
                <c:pt idx="5282">
                  <c:v>0</c:v>
                </c:pt>
                <c:pt idx="5283">
                  <c:v>0</c:v>
                </c:pt>
                <c:pt idx="5284">
                  <c:v>0</c:v>
                </c:pt>
                <c:pt idx="5285">
                  <c:v>0</c:v>
                </c:pt>
                <c:pt idx="5286">
                  <c:v>0</c:v>
                </c:pt>
                <c:pt idx="5287">
                  <c:v>0</c:v>
                </c:pt>
                <c:pt idx="5288">
                  <c:v>0</c:v>
                </c:pt>
                <c:pt idx="5289">
                  <c:v>4.9506029096010993</c:v>
                </c:pt>
                <c:pt idx="5290">
                  <c:v>7.4872368616784524</c:v>
                </c:pt>
                <c:pt idx="5291">
                  <c:v>9.5967793329417006</c:v>
                </c:pt>
                <c:pt idx="5292">
                  <c:v>11.593844825789899</c:v>
                </c:pt>
                <c:pt idx="5293">
                  <c:v>12.64944396790599</c:v>
                </c:pt>
                <c:pt idx="5294">
                  <c:v>13.745948628213373</c:v>
                </c:pt>
                <c:pt idx="5295">
                  <c:v>13.935228876635435</c:v>
                </c:pt>
                <c:pt idx="5296">
                  <c:v>14.241950938188305</c:v>
                </c:pt>
                <c:pt idx="5297">
                  <c:v>11.651164128970676</c:v>
                </c:pt>
                <c:pt idx="5298">
                  <c:v>10.784044088757264</c:v>
                </c:pt>
                <c:pt idx="5299">
                  <c:v>8.3542911040123791</c:v>
                </c:pt>
                <c:pt idx="5300">
                  <c:v>6.4591940063265012</c:v>
                </c:pt>
                <c:pt idx="5301">
                  <c:v>0</c:v>
                </c:pt>
                <c:pt idx="5302">
                  <c:v>0</c:v>
                </c:pt>
                <c:pt idx="5303">
                  <c:v>0</c:v>
                </c:pt>
                <c:pt idx="5304">
                  <c:v>0</c:v>
                </c:pt>
                <c:pt idx="5305">
                  <c:v>0</c:v>
                </c:pt>
                <c:pt idx="5306">
                  <c:v>0</c:v>
                </c:pt>
                <c:pt idx="5307">
                  <c:v>0</c:v>
                </c:pt>
                <c:pt idx="5308">
                  <c:v>0</c:v>
                </c:pt>
                <c:pt idx="5309">
                  <c:v>0</c:v>
                </c:pt>
                <c:pt idx="5310">
                  <c:v>0</c:v>
                </c:pt>
                <c:pt idx="5311">
                  <c:v>0</c:v>
                </c:pt>
                <c:pt idx="5312">
                  <c:v>0</c:v>
                </c:pt>
                <c:pt idx="5313">
                  <c:v>5.8945223371150819</c:v>
                </c:pt>
                <c:pt idx="5314">
                  <c:v>8.52931237709433</c:v>
                </c:pt>
                <c:pt idx="5315">
                  <c:v>10.003822656158105</c:v>
                </c:pt>
                <c:pt idx="5316">
                  <c:v>12.335945950701175</c:v>
                </c:pt>
                <c:pt idx="5317">
                  <c:v>13.745948628213373</c:v>
                </c:pt>
                <c:pt idx="5318">
                  <c:v>14.27745636778449</c:v>
                </c:pt>
                <c:pt idx="5319">
                  <c:v>14.929678818137832</c:v>
                </c:pt>
                <c:pt idx="5320">
                  <c:v>14.832168520671869</c:v>
                </c:pt>
                <c:pt idx="5321">
                  <c:v>11.383028905741465</c:v>
                </c:pt>
                <c:pt idx="5322">
                  <c:v>10.789112533269691</c:v>
                </c:pt>
                <c:pt idx="5323">
                  <c:v>9.0534024796284118</c:v>
                </c:pt>
                <c:pt idx="5324">
                  <c:v>6.0242987249582587</c:v>
                </c:pt>
                <c:pt idx="5325">
                  <c:v>3.8709175738261976</c:v>
                </c:pt>
                <c:pt idx="5326">
                  <c:v>0</c:v>
                </c:pt>
                <c:pt idx="5327">
                  <c:v>0</c:v>
                </c:pt>
                <c:pt idx="5328">
                  <c:v>0</c:v>
                </c:pt>
                <c:pt idx="5329">
                  <c:v>0</c:v>
                </c:pt>
                <c:pt idx="5330">
                  <c:v>0</c:v>
                </c:pt>
                <c:pt idx="5331">
                  <c:v>0</c:v>
                </c:pt>
                <c:pt idx="5332">
                  <c:v>0</c:v>
                </c:pt>
                <c:pt idx="5333">
                  <c:v>0</c:v>
                </c:pt>
                <c:pt idx="5334">
                  <c:v>0</c:v>
                </c:pt>
                <c:pt idx="5335">
                  <c:v>0</c:v>
                </c:pt>
                <c:pt idx="5336">
                  <c:v>4.7378813817914107</c:v>
                </c:pt>
                <c:pt idx="5337">
                  <c:v>7.0554348888676719</c:v>
                </c:pt>
                <c:pt idx="5338">
                  <c:v>8.950980861393715</c:v>
                </c:pt>
                <c:pt idx="5339">
                  <c:v>0</c:v>
                </c:pt>
                <c:pt idx="5340">
                  <c:v>0</c:v>
                </c:pt>
                <c:pt idx="5341">
                  <c:v>13.379965763993185</c:v>
                </c:pt>
                <c:pt idx="5342">
                  <c:v>13.332364441827519</c:v>
                </c:pt>
                <c:pt idx="5343">
                  <c:v>7.9040245809874792</c:v>
                </c:pt>
                <c:pt idx="5344">
                  <c:v>6.9483674506840503</c:v>
                </c:pt>
                <c:pt idx="5345">
                  <c:v>5.6702375767007789</c:v>
                </c:pt>
                <c:pt idx="5346">
                  <c:v>6.0952796775948705</c:v>
                </c:pt>
                <c:pt idx="5347">
                  <c:v>4.2916414781599057</c:v>
                </c:pt>
                <c:pt idx="5348">
                  <c:v>0</c:v>
                </c:pt>
                <c:pt idx="5349">
                  <c:v>0</c:v>
                </c:pt>
                <c:pt idx="5350">
                  <c:v>0</c:v>
                </c:pt>
                <c:pt idx="5351">
                  <c:v>0</c:v>
                </c:pt>
                <c:pt idx="5352">
                  <c:v>0</c:v>
                </c:pt>
                <c:pt idx="5353">
                  <c:v>0</c:v>
                </c:pt>
                <c:pt idx="5354">
                  <c:v>0</c:v>
                </c:pt>
                <c:pt idx="5355">
                  <c:v>0</c:v>
                </c:pt>
                <c:pt idx="5356">
                  <c:v>0</c:v>
                </c:pt>
                <c:pt idx="5357">
                  <c:v>0</c:v>
                </c:pt>
                <c:pt idx="5358">
                  <c:v>0</c:v>
                </c:pt>
                <c:pt idx="5359">
                  <c:v>0</c:v>
                </c:pt>
                <c:pt idx="5360">
                  <c:v>0</c:v>
                </c:pt>
                <c:pt idx="5361">
                  <c:v>0</c:v>
                </c:pt>
                <c:pt idx="5362">
                  <c:v>0</c:v>
                </c:pt>
                <c:pt idx="5363">
                  <c:v>6.8368298370596241</c:v>
                </c:pt>
                <c:pt idx="5364">
                  <c:v>0</c:v>
                </c:pt>
                <c:pt idx="5365">
                  <c:v>0</c:v>
                </c:pt>
                <c:pt idx="5366">
                  <c:v>12.330393274069843</c:v>
                </c:pt>
                <c:pt idx="5367">
                  <c:v>12.12153128349907</c:v>
                </c:pt>
                <c:pt idx="5368">
                  <c:v>13.399114270488131</c:v>
                </c:pt>
                <c:pt idx="5369">
                  <c:v>10.944807706480283</c:v>
                </c:pt>
                <c:pt idx="5370">
                  <c:v>0</c:v>
                </c:pt>
                <c:pt idx="5371">
                  <c:v>7.0535679625256957</c:v>
                </c:pt>
                <c:pt idx="5372">
                  <c:v>7.7489713013293304</c:v>
                </c:pt>
                <c:pt idx="5373">
                  <c:v>0</c:v>
                </c:pt>
                <c:pt idx="5374">
                  <c:v>0</c:v>
                </c:pt>
                <c:pt idx="5375">
                  <c:v>0</c:v>
                </c:pt>
                <c:pt idx="5376">
                  <c:v>0</c:v>
                </c:pt>
                <c:pt idx="5377">
                  <c:v>0</c:v>
                </c:pt>
                <c:pt idx="5378">
                  <c:v>0</c:v>
                </c:pt>
                <c:pt idx="5379">
                  <c:v>0</c:v>
                </c:pt>
                <c:pt idx="5380">
                  <c:v>0</c:v>
                </c:pt>
                <c:pt idx="5381">
                  <c:v>0</c:v>
                </c:pt>
                <c:pt idx="5382">
                  <c:v>0</c:v>
                </c:pt>
                <c:pt idx="5383">
                  <c:v>0</c:v>
                </c:pt>
                <c:pt idx="5384">
                  <c:v>0</c:v>
                </c:pt>
                <c:pt idx="5385">
                  <c:v>5.793363677351473</c:v>
                </c:pt>
                <c:pt idx="5386">
                  <c:v>0</c:v>
                </c:pt>
                <c:pt idx="5387">
                  <c:v>0</c:v>
                </c:pt>
                <c:pt idx="5388">
                  <c:v>0</c:v>
                </c:pt>
                <c:pt idx="5389">
                  <c:v>12.765605549834893</c:v>
                </c:pt>
                <c:pt idx="5390">
                  <c:v>13.300881916471258</c:v>
                </c:pt>
                <c:pt idx="5391">
                  <c:v>0</c:v>
                </c:pt>
                <c:pt idx="5392">
                  <c:v>12.220500054522088</c:v>
                </c:pt>
                <c:pt idx="5393">
                  <c:v>0</c:v>
                </c:pt>
                <c:pt idx="5394">
                  <c:v>0</c:v>
                </c:pt>
                <c:pt idx="5395">
                  <c:v>0</c:v>
                </c:pt>
                <c:pt idx="5396">
                  <c:v>0</c:v>
                </c:pt>
                <c:pt idx="5397">
                  <c:v>0</c:v>
                </c:pt>
                <c:pt idx="5398">
                  <c:v>0</c:v>
                </c:pt>
                <c:pt idx="5399">
                  <c:v>0</c:v>
                </c:pt>
                <c:pt idx="5400">
                  <c:v>0</c:v>
                </c:pt>
                <c:pt idx="5401">
                  <c:v>0</c:v>
                </c:pt>
                <c:pt idx="5402">
                  <c:v>0</c:v>
                </c:pt>
                <c:pt idx="5403">
                  <c:v>0</c:v>
                </c:pt>
                <c:pt idx="5404">
                  <c:v>0</c:v>
                </c:pt>
                <c:pt idx="5405">
                  <c:v>0</c:v>
                </c:pt>
                <c:pt idx="5406">
                  <c:v>0</c:v>
                </c:pt>
                <c:pt idx="5407">
                  <c:v>0</c:v>
                </c:pt>
                <c:pt idx="5408">
                  <c:v>0</c:v>
                </c:pt>
                <c:pt idx="5409">
                  <c:v>0</c:v>
                </c:pt>
                <c:pt idx="5410">
                  <c:v>4.4153587713232172</c:v>
                </c:pt>
                <c:pt idx="5411">
                  <c:v>0</c:v>
                </c:pt>
                <c:pt idx="5412">
                  <c:v>0</c:v>
                </c:pt>
                <c:pt idx="5413">
                  <c:v>0</c:v>
                </c:pt>
                <c:pt idx="5414">
                  <c:v>7.4795146692326613</c:v>
                </c:pt>
                <c:pt idx="5415">
                  <c:v>7.8928863878038742</c:v>
                </c:pt>
                <c:pt idx="5416">
                  <c:v>7.8956709360434862</c:v>
                </c:pt>
                <c:pt idx="5417">
                  <c:v>6.6092801825917036</c:v>
                </c:pt>
                <c:pt idx="5418">
                  <c:v>0</c:v>
                </c:pt>
                <c:pt idx="5419">
                  <c:v>0</c:v>
                </c:pt>
                <c:pt idx="5420">
                  <c:v>0</c:v>
                </c:pt>
                <c:pt idx="5421">
                  <c:v>0</c:v>
                </c:pt>
                <c:pt idx="5422">
                  <c:v>0</c:v>
                </c:pt>
                <c:pt idx="5423">
                  <c:v>0</c:v>
                </c:pt>
                <c:pt idx="5424">
                  <c:v>0</c:v>
                </c:pt>
                <c:pt idx="5425">
                  <c:v>0</c:v>
                </c:pt>
                <c:pt idx="5426">
                  <c:v>0</c:v>
                </c:pt>
                <c:pt idx="5427">
                  <c:v>0</c:v>
                </c:pt>
                <c:pt idx="5428">
                  <c:v>0</c:v>
                </c:pt>
                <c:pt idx="5429">
                  <c:v>0</c:v>
                </c:pt>
                <c:pt idx="5430">
                  <c:v>0</c:v>
                </c:pt>
                <c:pt idx="5431">
                  <c:v>0</c:v>
                </c:pt>
                <c:pt idx="5432">
                  <c:v>0</c:v>
                </c:pt>
                <c:pt idx="5433">
                  <c:v>0</c:v>
                </c:pt>
                <c:pt idx="5434">
                  <c:v>0</c:v>
                </c:pt>
                <c:pt idx="5435">
                  <c:v>0</c:v>
                </c:pt>
                <c:pt idx="5436">
                  <c:v>6.5207849117573993</c:v>
                </c:pt>
                <c:pt idx="5437">
                  <c:v>0</c:v>
                </c:pt>
                <c:pt idx="5438">
                  <c:v>9.6864157346195245</c:v>
                </c:pt>
                <c:pt idx="5439">
                  <c:v>7.906809129377196</c:v>
                </c:pt>
                <c:pt idx="5440">
                  <c:v>7.0459478253708072</c:v>
                </c:pt>
                <c:pt idx="5441">
                  <c:v>0</c:v>
                </c:pt>
                <c:pt idx="5442">
                  <c:v>4.7203009692001805</c:v>
                </c:pt>
                <c:pt idx="5443">
                  <c:v>0</c:v>
                </c:pt>
                <c:pt idx="5444">
                  <c:v>0</c:v>
                </c:pt>
                <c:pt idx="5445">
                  <c:v>0</c:v>
                </c:pt>
                <c:pt idx="5446">
                  <c:v>0</c:v>
                </c:pt>
                <c:pt idx="5447">
                  <c:v>0</c:v>
                </c:pt>
                <c:pt idx="5448">
                  <c:v>0</c:v>
                </c:pt>
                <c:pt idx="5449">
                  <c:v>0</c:v>
                </c:pt>
                <c:pt idx="5450">
                  <c:v>0</c:v>
                </c:pt>
                <c:pt idx="5451">
                  <c:v>0</c:v>
                </c:pt>
                <c:pt idx="5452">
                  <c:v>0</c:v>
                </c:pt>
                <c:pt idx="5453">
                  <c:v>0</c:v>
                </c:pt>
                <c:pt idx="5454">
                  <c:v>0</c:v>
                </c:pt>
                <c:pt idx="5455">
                  <c:v>0</c:v>
                </c:pt>
                <c:pt idx="5456">
                  <c:v>0</c:v>
                </c:pt>
                <c:pt idx="5457">
                  <c:v>0</c:v>
                </c:pt>
                <c:pt idx="5458">
                  <c:v>4.7364861744499578</c:v>
                </c:pt>
                <c:pt idx="5459">
                  <c:v>6.5229149590052176</c:v>
                </c:pt>
                <c:pt idx="5460">
                  <c:v>0</c:v>
                </c:pt>
                <c:pt idx="5461">
                  <c:v>9.5066219583482177</c:v>
                </c:pt>
                <c:pt idx="5462">
                  <c:v>10.55612893416223</c:v>
                </c:pt>
                <c:pt idx="5463">
                  <c:v>9.7128485988423829</c:v>
                </c:pt>
                <c:pt idx="5464">
                  <c:v>11.108080375004985</c:v>
                </c:pt>
                <c:pt idx="5465">
                  <c:v>8.1830820039170398</c:v>
                </c:pt>
                <c:pt idx="5466">
                  <c:v>7.309941243300039</c:v>
                </c:pt>
                <c:pt idx="5467">
                  <c:v>5.5810723379480747</c:v>
                </c:pt>
                <c:pt idx="5468">
                  <c:v>4.2916414781599057</c:v>
                </c:pt>
                <c:pt idx="5469">
                  <c:v>0</c:v>
                </c:pt>
                <c:pt idx="5470">
                  <c:v>0</c:v>
                </c:pt>
                <c:pt idx="5471">
                  <c:v>0</c:v>
                </c:pt>
                <c:pt idx="5472">
                  <c:v>0</c:v>
                </c:pt>
                <c:pt idx="5473">
                  <c:v>0</c:v>
                </c:pt>
                <c:pt idx="5474">
                  <c:v>0</c:v>
                </c:pt>
                <c:pt idx="5475">
                  <c:v>0</c:v>
                </c:pt>
                <c:pt idx="5476">
                  <c:v>0</c:v>
                </c:pt>
                <c:pt idx="5477">
                  <c:v>0</c:v>
                </c:pt>
                <c:pt idx="5478">
                  <c:v>0</c:v>
                </c:pt>
                <c:pt idx="5479">
                  <c:v>0</c:v>
                </c:pt>
                <c:pt idx="5480">
                  <c:v>0</c:v>
                </c:pt>
                <c:pt idx="5481">
                  <c:v>0</c:v>
                </c:pt>
                <c:pt idx="5482">
                  <c:v>5.9973833674536374</c:v>
                </c:pt>
                <c:pt idx="5483">
                  <c:v>7.3645785039597484</c:v>
                </c:pt>
                <c:pt idx="5484">
                  <c:v>8.9409363691962884</c:v>
                </c:pt>
                <c:pt idx="5485">
                  <c:v>0</c:v>
                </c:pt>
                <c:pt idx="5486">
                  <c:v>10.630484877469076</c:v>
                </c:pt>
                <c:pt idx="5487">
                  <c:v>10.108286108382451</c:v>
                </c:pt>
                <c:pt idx="5488">
                  <c:v>0</c:v>
                </c:pt>
                <c:pt idx="5489">
                  <c:v>7.9323643331045002</c:v>
                </c:pt>
                <c:pt idx="5490">
                  <c:v>5.7672877398967382</c:v>
                </c:pt>
                <c:pt idx="5491">
                  <c:v>5.2478393997854047</c:v>
                </c:pt>
                <c:pt idx="5492">
                  <c:v>0</c:v>
                </c:pt>
                <c:pt idx="5493">
                  <c:v>0</c:v>
                </c:pt>
                <c:pt idx="5494">
                  <c:v>0</c:v>
                </c:pt>
                <c:pt idx="5495">
                  <c:v>0</c:v>
                </c:pt>
                <c:pt idx="5496">
                  <c:v>0</c:v>
                </c:pt>
                <c:pt idx="5497">
                  <c:v>0</c:v>
                </c:pt>
                <c:pt idx="5498">
                  <c:v>0</c:v>
                </c:pt>
                <c:pt idx="5499">
                  <c:v>0</c:v>
                </c:pt>
                <c:pt idx="5500">
                  <c:v>0</c:v>
                </c:pt>
                <c:pt idx="5501">
                  <c:v>0</c:v>
                </c:pt>
                <c:pt idx="5502">
                  <c:v>0</c:v>
                </c:pt>
                <c:pt idx="5503">
                  <c:v>0</c:v>
                </c:pt>
                <c:pt idx="5504">
                  <c:v>0</c:v>
                </c:pt>
                <c:pt idx="5505">
                  <c:v>0</c:v>
                </c:pt>
                <c:pt idx="5506">
                  <c:v>0</c:v>
                </c:pt>
                <c:pt idx="5507">
                  <c:v>0</c:v>
                </c:pt>
                <c:pt idx="5508">
                  <c:v>0</c:v>
                </c:pt>
                <c:pt idx="5509">
                  <c:v>4.8413420631954907</c:v>
                </c:pt>
                <c:pt idx="5510">
                  <c:v>5.8870993172888593</c:v>
                </c:pt>
                <c:pt idx="5511">
                  <c:v>6.8368298370596241</c:v>
                </c:pt>
                <c:pt idx="5512">
                  <c:v>7.3797148921580282</c:v>
                </c:pt>
                <c:pt idx="5513">
                  <c:v>4.7262146238301241</c:v>
                </c:pt>
                <c:pt idx="5514">
                  <c:v>4.3865072115929715</c:v>
                </c:pt>
                <c:pt idx="5515">
                  <c:v>0</c:v>
                </c:pt>
                <c:pt idx="5516">
                  <c:v>0</c:v>
                </c:pt>
                <c:pt idx="5517">
                  <c:v>0</c:v>
                </c:pt>
                <c:pt idx="5518">
                  <c:v>0</c:v>
                </c:pt>
                <c:pt idx="5519">
                  <c:v>0</c:v>
                </c:pt>
                <c:pt idx="5520">
                  <c:v>0</c:v>
                </c:pt>
                <c:pt idx="5521">
                  <c:v>0</c:v>
                </c:pt>
                <c:pt idx="5522">
                  <c:v>0</c:v>
                </c:pt>
                <c:pt idx="5523">
                  <c:v>0</c:v>
                </c:pt>
                <c:pt idx="5524">
                  <c:v>0</c:v>
                </c:pt>
                <c:pt idx="5525">
                  <c:v>0</c:v>
                </c:pt>
                <c:pt idx="5526">
                  <c:v>0</c:v>
                </c:pt>
                <c:pt idx="5527">
                  <c:v>0</c:v>
                </c:pt>
                <c:pt idx="5528">
                  <c:v>0</c:v>
                </c:pt>
                <c:pt idx="5529">
                  <c:v>0</c:v>
                </c:pt>
                <c:pt idx="5530">
                  <c:v>0</c:v>
                </c:pt>
                <c:pt idx="5531">
                  <c:v>0</c:v>
                </c:pt>
                <c:pt idx="5532">
                  <c:v>6.5335651956428809</c:v>
                </c:pt>
                <c:pt idx="5533">
                  <c:v>7.920731871888675</c:v>
                </c:pt>
                <c:pt idx="5534">
                  <c:v>7.4024194766833293</c:v>
                </c:pt>
                <c:pt idx="5535">
                  <c:v>8.1453668837249875</c:v>
                </c:pt>
                <c:pt idx="5536">
                  <c:v>8.6625546540060121</c:v>
                </c:pt>
                <c:pt idx="5537">
                  <c:v>6.4660110257585464</c:v>
                </c:pt>
                <c:pt idx="5538">
                  <c:v>4.4817921936153304</c:v>
                </c:pt>
                <c:pt idx="5539">
                  <c:v>0</c:v>
                </c:pt>
                <c:pt idx="5540">
                  <c:v>0</c:v>
                </c:pt>
                <c:pt idx="5541">
                  <c:v>0</c:v>
                </c:pt>
                <c:pt idx="5542">
                  <c:v>0</c:v>
                </c:pt>
                <c:pt idx="5543">
                  <c:v>0</c:v>
                </c:pt>
                <c:pt idx="5544">
                  <c:v>0</c:v>
                </c:pt>
                <c:pt idx="5545">
                  <c:v>0</c:v>
                </c:pt>
                <c:pt idx="5546">
                  <c:v>0</c:v>
                </c:pt>
                <c:pt idx="5547">
                  <c:v>0</c:v>
                </c:pt>
                <c:pt idx="5548">
                  <c:v>0</c:v>
                </c:pt>
                <c:pt idx="5549">
                  <c:v>0</c:v>
                </c:pt>
                <c:pt idx="5550">
                  <c:v>0</c:v>
                </c:pt>
                <c:pt idx="5551">
                  <c:v>0</c:v>
                </c:pt>
                <c:pt idx="5552">
                  <c:v>0</c:v>
                </c:pt>
                <c:pt idx="5553">
                  <c:v>0</c:v>
                </c:pt>
                <c:pt idx="5554">
                  <c:v>4.4319811420548998</c:v>
                </c:pt>
                <c:pt idx="5555">
                  <c:v>6.3257305382661766</c:v>
                </c:pt>
                <c:pt idx="5556">
                  <c:v>8.0144717319301915</c:v>
                </c:pt>
                <c:pt idx="5557">
                  <c:v>9.2087241107034448</c:v>
                </c:pt>
                <c:pt idx="5558">
                  <c:v>10.245633366393722</c:v>
                </c:pt>
                <c:pt idx="5559">
                  <c:v>11.638969586753243</c:v>
                </c:pt>
                <c:pt idx="5560">
                  <c:v>11.218079940129543</c:v>
                </c:pt>
                <c:pt idx="5561">
                  <c:v>7.760888746239206</c:v>
                </c:pt>
                <c:pt idx="5562">
                  <c:v>7.0639263540584505</c:v>
                </c:pt>
                <c:pt idx="5563">
                  <c:v>6.1977310864397079</c:v>
                </c:pt>
                <c:pt idx="5564">
                  <c:v>4.2942495175577218</c:v>
                </c:pt>
                <c:pt idx="5565">
                  <c:v>0</c:v>
                </c:pt>
                <c:pt idx="5566">
                  <c:v>0</c:v>
                </c:pt>
                <c:pt idx="5567">
                  <c:v>0</c:v>
                </c:pt>
                <c:pt idx="5568">
                  <c:v>0</c:v>
                </c:pt>
                <c:pt idx="5569">
                  <c:v>0</c:v>
                </c:pt>
                <c:pt idx="5570">
                  <c:v>0</c:v>
                </c:pt>
                <c:pt idx="5571">
                  <c:v>0</c:v>
                </c:pt>
                <c:pt idx="5572">
                  <c:v>0</c:v>
                </c:pt>
                <c:pt idx="5573">
                  <c:v>0</c:v>
                </c:pt>
                <c:pt idx="5574">
                  <c:v>0</c:v>
                </c:pt>
                <c:pt idx="5575">
                  <c:v>0</c:v>
                </c:pt>
                <c:pt idx="5576">
                  <c:v>0</c:v>
                </c:pt>
                <c:pt idx="5577">
                  <c:v>4.9520779297055659</c:v>
                </c:pt>
                <c:pt idx="5578">
                  <c:v>0</c:v>
                </c:pt>
                <c:pt idx="5579">
                  <c:v>8.9576771897646399</c:v>
                </c:pt>
                <c:pt idx="5580">
                  <c:v>11.593844825789899</c:v>
                </c:pt>
                <c:pt idx="5581">
                  <c:v>13.313474926271541</c:v>
                </c:pt>
                <c:pt idx="5582">
                  <c:v>14.360760897017899</c:v>
                </c:pt>
                <c:pt idx="5583">
                  <c:v>14.346372108862827</c:v>
                </c:pt>
                <c:pt idx="5584">
                  <c:v>14.339177714992211</c:v>
                </c:pt>
                <c:pt idx="5585">
                  <c:v>10.488145600909947</c:v>
                </c:pt>
                <c:pt idx="5586">
                  <c:v>9.8962173670166926</c:v>
                </c:pt>
                <c:pt idx="5587">
                  <c:v>8.2521910254770159</c:v>
                </c:pt>
                <c:pt idx="5588">
                  <c:v>8.2554827038417375</c:v>
                </c:pt>
                <c:pt idx="5589">
                  <c:v>6.9603727619871441</c:v>
                </c:pt>
                <c:pt idx="5590">
                  <c:v>6.5286536603284384</c:v>
                </c:pt>
                <c:pt idx="5591">
                  <c:v>5.413764681543217</c:v>
                </c:pt>
                <c:pt idx="5592">
                  <c:v>4.6420974410253733</c:v>
                </c:pt>
                <c:pt idx="5593">
                  <c:v>4.0399554060113543</c:v>
                </c:pt>
                <c:pt idx="5594">
                  <c:v>4.0399554060113543</c:v>
                </c:pt>
                <c:pt idx="5595">
                  <c:v>0</c:v>
                </c:pt>
                <c:pt idx="5596">
                  <c:v>0</c:v>
                </c:pt>
                <c:pt idx="5597">
                  <c:v>0</c:v>
                </c:pt>
                <c:pt idx="5598">
                  <c:v>0</c:v>
                </c:pt>
                <c:pt idx="5599">
                  <c:v>0</c:v>
                </c:pt>
                <c:pt idx="5600">
                  <c:v>4.4204733466784232</c:v>
                </c:pt>
                <c:pt idx="5601">
                  <c:v>7.0483195911992977</c:v>
                </c:pt>
                <c:pt idx="5602">
                  <c:v>10.003822656158105</c:v>
                </c:pt>
                <c:pt idx="5603">
                  <c:v>0</c:v>
                </c:pt>
                <c:pt idx="5604">
                  <c:v>0</c:v>
                </c:pt>
                <c:pt idx="5605">
                  <c:v>14.868294343099807</c:v>
                </c:pt>
                <c:pt idx="5606">
                  <c:v>15.510351502706888</c:v>
                </c:pt>
                <c:pt idx="5607">
                  <c:v>16.390438580755244</c:v>
                </c:pt>
                <c:pt idx="5608">
                  <c:v>0</c:v>
                </c:pt>
                <c:pt idx="5609">
                  <c:v>0</c:v>
                </c:pt>
                <c:pt idx="5610">
                  <c:v>0</c:v>
                </c:pt>
                <c:pt idx="5611">
                  <c:v>10.763770311620579</c:v>
                </c:pt>
                <c:pt idx="5612">
                  <c:v>7.9046306735804741</c:v>
                </c:pt>
                <c:pt idx="5613">
                  <c:v>7.0432095715748639</c:v>
                </c:pt>
                <c:pt idx="5614">
                  <c:v>0</c:v>
                </c:pt>
                <c:pt idx="5615">
                  <c:v>0</c:v>
                </c:pt>
                <c:pt idx="5616">
                  <c:v>0</c:v>
                </c:pt>
                <c:pt idx="5617">
                  <c:v>0</c:v>
                </c:pt>
                <c:pt idx="5618">
                  <c:v>0</c:v>
                </c:pt>
                <c:pt idx="5619">
                  <c:v>0</c:v>
                </c:pt>
                <c:pt idx="5620">
                  <c:v>0</c:v>
                </c:pt>
                <c:pt idx="5621">
                  <c:v>0</c:v>
                </c:pt>
                <c:pt idx="5622">
                  <c:v>0</c:v>
                </c:pt>
                <c:pt idx="5623">
                  <c:v>0</c:v>
                </c:pt>
                <c:pt idx="5624">
                  <c:v>0</c:v>
                </c:pt>
                <c:pt idx="5625">
                  <c:v>0</c:v>
                </c:pt>
                <c:pt idx="5626">
                  <c:v>0</c:v>
                </c:pt>
                <c:pt idx="5627">
                  <c:v>0</c:v>
                </c:pt>
                <c:pt idx="5628">
                  <c:v>0</c:v>
                </c:pt>
                <c:pt idx="5629">
                  <c:v>0</c:v>
                </c:pt>
                <c:pt idx="5630">
                  <c:v>0</c:v>
                </c:pt>
                <c:pt idx="5631">
                  <c:v>9.6826396113840634</c:v>
                </c:pt>
                <c:pt idx="5632">
                  <c:v>10.007791023143195</c:v>
                </c:pt>
                <c:pt idx="5633">
                  <c:v>8.3676729326530879</c:v>
                </c:pt>
                <c:pt idx="5634">
                  <c:v>6.9781733778358639</c:v>
                </c:pt>
                <c:pt idx="5635">
                  <c:v>5.2495393650817324</c:v>
                </c:pt>
                <c:pt idx="5636">
                  <c:v>4.0435664907348245</c:v>
                </c:pt>
                <c:pt idx="5637">
                  <c:v>0</c:v>
                </c:pt>
                <c:pt idx="5638">
                  <c:v>0</c:v>
                </c:pt>
                <c:pt idx="5639">
                  <c:v>0</c:v>
                </c:pt>
                <c:pt idx="5640">
                  <c:v>0</c:v>
                </c:pt>
                <c:pt idx="5641">
                  <c:v>0</c:v>
                </c:pt>
                <c:pt idx="5642">
                  <c:v>0</c:v>
                </c:pt>
                <c:pt idx="5643">
                  <c:v>0</c:v>
                </c:pt>
                <c:pt idx="5644">
                  <c:v>0</c:v>
                </c:pt>
                <c:pt idx="5645">
                  <c:v>0</c:v>
                </c:pt>
                <c:pt idx="5646">
                  <c:v>0</c:v>
                </c:pt>
                <c:pt idx="5647">
                  <c:v>0</c:v>
                </c:pt>
                <c:pt idx="5648">
                  <c:v>0</c:v>
                </c:pt>
                <c:pt idx="5649">
                  <c:v>0</c:v>
                </c:pt>
                <c:pt idx="5650">
                  <c:v>0</c:v>
                </c:pt>
                <c:pt idx="5651">
                  <c:v>0</c:v>
                </c:pt>
                <c:pt idx="5652">
                  <c:v>6.4390889998895364</c:v>
                </c:pt>
                <c:pt idx="5653">
                  <c:v>7.3998967449373829</c:v>
                </c:pt>
                <c:pt idx="5654">
                  <c:v>8.4491776398791387</c:v>
                </c:pt>
                <c:pt idx="5655">
                  <c:v>8.6720746143895635</c:v>
                </c:pt>
                <c:pt idx="5656">
                  <c:v>8.4705943677007749</c:v>
                </c:pt>
                <c:pt idx="5657">
                  <c:v>6.2170170174783346</c:v>
                </c:pt>
                <c:pt idx="5658">
                  <c:v>5.6126139564396649</c:v>
                </c:pt>
                <c:pt idx="5659">
                  <c:v>3.6229930962010428</c:v>
                </c:pt>
                <c:pt idx="5660">
                  <c:v>0</c:v>
                </c:pt>
                <c:pt idx="5661">
                  <c:v>0</c:v>
                </c:pt>
                <c:pt idx="5662">
                  <c:v>0</c:v>
                </c:pt>
                <c:pt idx="5663">
                  <c:v>0</c:v>
                </c:pt>
                <c:pt idx="5664">
                  <c:v>0</c:v>
                </c:pt>
                <c:pt idx="5665">
                  <c:v>0</c:v>
                </c:pt>
                <c:pt idx="5666">
                  <c:v>0</c:v>
                </c:pt>
                <c:pt idx="5667">
                  <c:v>0</c:v>
                </c:pt>
                <c:pt idx="5668">
                  <c:v>0</c:v>
                </c:pt>
                <c:pt idx="5669">
                  <c:v>0</c:v>
                </c:pt>
                <c:pt idx="5670">
                  <c:v>0</c:v>
                </c:pt>
                <c:pt idx="5671">
                  <c:v>0</c:v>
                </c:pt>
                <c:pt idx="5672">
                  <c:v>0</c:v>
                </c:pt>
                <c:pt idx="5673">
                  <c:v>0</c:v>
                </c:pt>
                <c:pt idx="5674">
                  <c:v>0</c:v>
                </c:pt>
                <c:pt idx="5675">
                  <c:v>0</c:v>
                </c:pt>
                <c:pt idx="5676">
                  <c:v>4.7490430410887168</c:v>
                </c:pt>
                <c:pt idx="5677">
                  <c:v>5.9186471540180925</c:v>
                </c:pt>
                <c:pt idx="5678">
                  <c:v>6.8686604203033568</c:v>
                </c:pt>
                <c:pt idx="5679">
                  <c:v>7.08863961494745</c:v>
                </c:pt>
                <c:pt idx="5680">
                  <c:v>7.407464940274231</c:v>
                </c:pt>
                <c:pt idx="5681">
                  <c:v>5.3578103468095</c:v>
                </c:pt>
                <c:pt idx="5682">
                  <c:v>4.4955190551591464</c:v>
                </c:pt>
                <c:pt idx="5683">
                  <c:v>3.5449887363441488</c:v>
                </c:pt>
                <c:pt idx="5684">
                  <c:v>0</c:v>
                </c:pt>
                <c:pt idx="5685">
                  <c:v>0</c:v>
                </c:pt>
                <c:pt idx="5686">
                  <c:v>0</c:v>
                </c:pt>
                <c:pt idx="5687">
                  <c:v>0</c:v>
                </c:pt>
                <c:pt idx="5688">
                  <c:v>0</c:v>
                </c:pt>
                <c:pt idx="5689">
                  <c:v>0</c:v>
                </c:pt>
                <c:pt idx="5690">
                  <c:v>0</c:v>
                </c:pt>
                <c:pt idx="5691">
                  <c:v>0</c:v>
                </c:pt>
                <c:pt idx="5692">
                  <c:v>0</c:v>
                </c:pt>
                <c:pt idx="5693">
                  <c:v>0</c:v>
                </c:pt>
                <c:pt idx="5694">
                  <c:v>0</c:v>
                </c:pt>
                <c:pt idx="5695">
                  <c:v>0</c:v>
                </c:pt>
                <c:pt idx="5696">
                  <c:v>0</c:v>
                </c:pt>
                <c:pt idx="5697">
                  <c:v>0</c:v>
                </c:pt>
                <c:pt idx="5698">
                  <c:v>0</c:v>
                </c:pt>
                <c:pt idx="5699">
                  <c:v>0</c:v>
                </c:pt>
                <c:pt idx="5700">
                  <c:v>0</c:v>
                </c:pt>
                <c:pt idx="5701">
                  <c:v>4.7588094937988137</c:v>
                </c:pt>
                <c:pt idx="5702">
                  <c:v>6.8777548736981906</c:v>
                </c:pt>
                <c:pt idx="5703">
                  <c:v>7.415033135908133</c:v>
                </c:pt>
                <c:pt idx="5704">
                  <c:v>8.4614157698081218</c:v>
                </c:pt>
                <c:pt idx="5705">
                  <c:v>6.8239325709829943</c:v>
                </c:pt>
                <c:pt idx="5706">
                  <c:v>5.2648390536972922</c:v>
                </c:pt>
                <c:pt idx="5707">
                  <c:v>0</c:v>
                </c:pt>
                <c:pt idx="5708">
                  <c:v>0</c:v>
                </c:pt>
                <c:pt idx="5709">
                  <c:v>0</c:v>
                </c:pt>
                <c:pt idx="5710">
                  <c:v>0</c:v>
                </c:pt>
                <c:pt idx="5711">
                  <c:v>0</c:v>
                </c:pt>
                <c:pt idx="5712">
                  <c:v>0</c:v>
                </c:pt>
                <c:pt idx="5713">
                  <c:v>0</c:v>
                </c:pt>
                <c:pt idx="5714">
                  <c:v>0</c:v>
                </c:pt>
                <c:pt idx="5715">
                  <c:v>0</c:v>
                </c:pt>
                <c:pt idx="5716">
                  <c:v>0</c:v>
                </c:pt>
                <c:pt idx="5717">
                  <c:v>0</c:v>
                </c:pt>
                <c:pt idx="5718">
                  <c:v>0</c:v>
                </c:pt>
                <c:pt idx="5719">
                  <c:v>0</c:v>
                </c:pt>
                <c:pt idx="5720">
                  <c:v>0</c:v>
                </c:pt>
                <c:pt idx="5721">
                  <c:v>0</c:v>
                </c:pt>
                <c:pt idx="5722">
                  <c:v>6.4432553100420273</c:v>
                </c:pt>
                <c:pt idx="5723">
                  <c:v>8.9911588344909088</c:v>
                </c:pt>
                <c:pt idx="5724">
                  <c:v>9.7392814658208273</c:v>
                </c:pt>
                <c:pt idx="5725">
                  <c:v>11.145274652853093</c:v>
                </c:pt>
                <c:pt idx="5726">
                  <c:v>12.213250898970822</c:v>
                </c:pt>
                <c:pt idx="5727">
                  <c:v>12.43589414640593</c:v>
                </c:pt>
                <c:pt idx="5728">
                  <c:v>12.224041443711533</c:v>
                </c:pt>
                <c:pt idx="5729">
                  <c:v>8.8289932772309747</c:v>
                </c:pt>
                <c:pt idx="5730">
                  <c:v>7.7847236381639844</c:v>
                </c:pt>
                <c:pt idx="5731">
                  <c:v>6.2127312548267142</c:v>
                </c:pt>
                <c:pt idx="5732">
                  <c:v>4.309897755216122</c:v>
                </c:pt>
                <c:pt idx="5733">
                  <c:v>0</c:v>
                </c:pt>
                <c:pt idx="5734">
                  <c:v>0</c:v>
                </c:pt>
                <c:pt idx="5735">
                  <c:v>0</c:v>
                </c:pt>
                <c:pt idx="5736">
                  <c:v>0</c:v>
                </c:pt>
                <c:pt idx="5737">
                  <c:v>0</c:v>
                </c:pt>
                <c:pt idx="5738">
                  <c:v>0</c:v>
                </c:pt>
                <c:pt idx="5739">
                  <c:v>0</c:v>
                </c:pt>
                <c:pt idx="5740">
                  <c:v>0</c:v>
                </c:pt>
                <c:pt idx="5741">
                  <c:v>0</c:v>
                </c:pt>
                <c:pt idx="5742">
                  <c:v>0</c:v>
                </c:pt>
                <c:pt idx="5743">
                  <c:v>0</c:v>
                </c:pt>
                <c:pt idx="5744">
                  <c:v>0</c:v>
                </c:pt>
                <c:pt idx="5745">
                  <c:v>0</c:v>
                </c:pt>
                <c:pt idx="5746">
                  <c:v>0</c:v>
                </c:pt>
                <c:pt idx="5747">
                  <c:v>4.857125977162057</c:v>
                </c:pt>
                <c:pt idx="5748">
                  <c:v>6.4432553100420273</c:v>
                </c:pt>
                <c:pt idx="5749">
                  <c:v>8.6689012942171431</c:v>
                </c:pt>
                <c:pt idx="5750">
                  <c:v>9.5248766587582594</c:v>
                </c:pt>
                <c:pt idx="5751">
                  <c:v>9.7392814658208273</c:v>
                </c:pt>
                <c:pt idx="5752">
                  <c:v>9.2017890116099075</c:v>
                </c:pt>
                <c:pt idx="5753">
                  <c:v>5.69298042126485</c:v>
                </c:pt>
                <c:pt idx="5754">
                  <c:v>5.603337009117598</c:v>
                </c:pt>
                <c:pt idx="5755">
                  <c:v>3.8766103914374108</c:v>
                </c:pt>
                <c:pt idx="5756">
                  <c:v>0</c:v>
                </c:pt>
                <c:pt idx="5757">
                  <c:v>0</c:v>
                </c:pt>
                <c:pt idx="5758">
                  <c:v>0</c:v>
                </c:pt>
                <c:pt idx="5759">
                  <c:v>0</c:v>
                </c:pt>
                <c:pt idx="5760">
                  <c:v>0</c:v>
                </c:pt>
                <c:pt idx="5761">
                  <c:v>0</c:v>
                </c:pt>
                <c:pt idx="5762">
                  <c:v>0</c:v>
                </c:pt>
                <c:pt idx="5763">
                  <c:v>0</c:v>
                </c:pt>
                <c:pt idx="5764">
                  <c:v>0</c:v>
                </c:pt>
                <c:pt idx="5765">
                  <c:v>0</c:v>
                </c:pt>
                <c:pt idx="5766">
                  <c:v>0</c:v>
                </c:pt>
                <c:pt idx="5767">
                  <c:v>0</c:v>
                </c:pt>
                <c:pt idx="5768">
                  <c:v>0</c:v>
                </c:pt>
                <c:pt idx="5769">
                  <c:v>0</c:v>
                </c:pt>
                <c:pt idx="5770">
                  <c:v>0</c:v>
                </c:pt>
                <c:pt idx="5771">
                  <c:v>0</c:v>
                </c:pt>
                <c:pt idx="5772">
                  <c:v>0</c:v>
                </c:pt>
                <c:pt idx="5773">
                  <c:v>0</c:v>
                </c:pt>
                <c:pt idx="5774">
                  <c:v>4.3266970040017254</c:v>
                </c:pt>
                <c:pt idx="5775">
                  <c:v>0</c:v>
                </c:pt>
                <c:pt idx="5776">
                  <c:v>0</c:v>
                </c:pt>
                <c:pt idx="5777">
                  <c:v>0</c:v>
                </c:pt>
                <c:pt idx="5778">
                  <c:v>0</c:v>
                </c:pt>
                <c:pt idx="5779">
                  <c:v>0</c:v>
                </c:pt>
                <c:pt idx="5780">
                  <c:v>0</c:v>
                </c:pt>
                <c:pt idx="5781">
                  <c:v>0</c:v>
                </c:pt>
                <c:pt idx="5782">
                  <c:v>0</c:v>
                </c:pt>
                <c:pt idx="5783">
                  <c:v>0</c:v>
                </c:pt>
                <c:pt idx="5784">
                  <c:v>0</c:v>
                </c:pt>
                <c:pt idx="5785">
                  <c:v>0</c:v>
                </c:pt>
                <c:pt idx="5786">
                  <c:v>0</c:v>
                </c:pt>
                <c:pt idx="5787">
                  <c:v>0</c:v>
                </c:pt>
                <c:pt idx="5788">
                  <c:v>0</c:v>
                </c:pt>
                <c:pt idx="5789">
                  <c:v>0</c:v>
                </c:pt>
                <c:pt idx="5790">
                  <c:v>0</c:v>
                </c:pt>
                <c:pt idx="5791">
                  <c:v>0</c:v>
                </c:pt>
                <c:pt idx="5792">
                  <c:v>0</c:v>
                </c:pt>
                <c:pt idx="5793">
                  <c:v>0</c:v>
                </c:pt>
                <c:pt idx="5794">
                  <c:v>0</c:v>
                </c:pt>
                <c:pt idx="5795">
                  <c:v>0</c:v>
                </c:pt>
                <c:pt idx="5796">
                  <c:v>0</c:v>
                </c:pt>
                <c:pt idx="5797">
                  <c:v>0</c:v>
                </c:pt>
                <c:pt idx="5798">
                  <c:v>0</c:v>
                </c:pt>
                <c:pt idx="5799">
                  <c:v>0</c:v>
                </c:pt>
                <c:pt idx="5800">
                  <c:v>0</c:v>
                </c:pt>
                <c:pt idx="5801">
                  <c:v>0</c:v>
                </c:pt>
                <c:pt idx="5802">
                  <c:v>0</c:v>
                </c:pt>
                <c:pt idx="5803">
                  <c:v>0</c:v>
                </c:pt>
                <c:pt idx="5804">
                  <c:v>0</c:v>
                </c:pt>
                <c:pt idx="5805">
                  <c:v>0</c:v>
                </c:pt>
                <c:pt idx="5806">
                  <c:v>0</c:v>
                </c:pt>
                <c:pt idx="5807">
                  <c:v>0</c:v>
                </c:pt>
                <c:pt idx="5808">
                  <c:v>0</c:v>
                </c:pt>
                <c:pt idx="5809">
                  <c:v>0</c:v>
                </c:pt>
                <c:pt idx="5810">
                  <c:v>0</c:v>
                </c:pt>
                <c:pt idx="5811">
                  <c:v>0</c:v>
                </c:pt>
                <c:pt idx="5812">
                  <c:v>0</c:v>
                </c:pt>
                <c:pt idx="5813">
                  <c:v>0</c:v>
                </c:pt>
                <c:pt idx="5814">
                  <c:v>0</c:v>
                </c:pt>
                <c:pt idx="5815">
                  <c:v>0</c:v>
                </c:pt>
                <c:pt idx="5816">
                  <c:v>0</c:v>
                </c:pt>
                <c:pt idx="5817">
                  <c:v>0</c:v>
                </c:pt>
                <c:pt idx="5818">
                  <c:v>0</c:v>
                </c:pt>
                <c:pt idx="5819">
                  <c:v>0</c:v>
                </c:pt>
                <c:pt idx="5820">
                  <c:v>0</c:v>
                </c:pt>
                <c:pt idx="5821">
                  <c:v>0</c:v>
                </c:pt>
                <c:pt idx="5822">
                  <c:v>0</c:v>
                </c:pt>
                <c:pt idx="5823">
                  <c:v>0</c:v>
                </c:pt>
                <c:pt idx="5824">
                  <c:v>0</c:v>
                </c:pt>
                <c:pt idx="5825">
                  <c:v>0</c:v>
                </c:pt>
                <c:pt idx="5826">
                  <c:v>0</c:v>
                </c:pt>
                <c:pt idx="5827">
                  <c:v>0</c:v>
                </c:pt>
                <c:pt idx="5828">
                  <c:v>0</c:v>
                </c:pt>
                <c:pt idx="5829">
                  <c:v>0</c:v>
                </c:pt>
                <c:pt idx="5830">
                  <c:v>0</c:v>
                </c:pt>
                <c:pt idx="5831">
                  <c:v>0</c:v>
                </c:pt>
                <c:pt idx="5832">
                  <c:v>0</c:v>
                </c:pt>
                <c:pt idx="5833">
                  <c:v>0</c:v>
                </c:pt>
                <c:pt idx="5834">
                  <c:v>0</c:v>
                </c:pt>
                <c:pt idx="5835">
                  <c:v>0</c:v>
                </c:pt>
                <c:pt idx="5836">
                  <c:v>0</c:v>
                </c:pt>
                <c:pt idx="5837">
                  <c:v>0</c:v>
                </c:pt>
                <c:pt idx="5838">
                  <c:v>0</c:v>
                </c:pt>
                <c:pt idx="5839">
                  <c:v>0</c:v>
                </c:pt>
                <c:pt idx="5840">
                  <c:v>0</c:v>
                </c:pt>
                <c:pt idx="5841">
                  <c:v>0</c:v>
                </c:pt>
                <c:pt idx="5842">
                  <c:v>0</c:v>
                </c:pt>
                <c:pt idx="5843">
                  <c:v>0</c:v>
                </c:pt>
                <c:pt idx="5844">
                  <c:v>0</c:v>
                </c:pt>
                <c:pt idx="5845">
                  <c:v>0</c:v>
                </c:pt>
                <c:pt idx="5846">
                  <c:v>0</c:v>
                </c:pt>
                <c:pt idx="5847">
                  <c:v>0</c:v>
                </c:pt>
                <c:pt idx="5848">
                  <c:v>0</c:v>
                </c:pt>
                <c:pt idx="5849">
                  <c:v>0</c:v>
                </c:pt>
                <c:pt idx="5850">
                  <c:v>0</c:v>
                </c:pt>
                <c:pt idx="5851">
                  <c:v>0</c:v>
                </c:pt>
                <c:pt idx="5852">
                  <c:v>0</c:v>
                </c:pt>
                <c:pt idx="5853">
                  <c:v>0</c:v>
                </c:pt>
                <c:pt idx="5854">
                  <c:v>0</c:v>
                </c:pt>
                <c:pt idx="5855">
                  <c:v>0</c:v>
                </c:pt>
                <c:pt idx="5856">
                  <c:v>0</c:v>
                </c:pt>
                <c:pt idx="5857">
                  <c:v>0</c:v>
                </c:pt>
                <c:pt idx="5858">
                  <c:v>0</c:v>
                </c:pt>
                <c:pt idx="5859">
                  <c:v>0</c:v>
                </c:pt>
                <c:pt idx="5860">
                  <c:v>0</c:v>
                </c:pt>
                <c:pt idx="5861">
                  <c:v>0</c:v>
                </c:pt>
                <c:pt idx="5862">
                  <c:v>0</c:v>
                </c:pt>
                <c:pt idx="5863">
                  <c:v>0</c:v>
                </c:pt>
                <c:pt idx="5864">
                  <c:v>0</c:v>
                </c:pt>
                <c:pt idx="5865">
                  <c:v>0</c:v>
                </c:pt>
                <c:pt idx="5866">
                  <c:v>0</c:v>
                </c:pt>
                <c:pt idx="5867">
                  <c:v>0</c:v>
                </c:pt>
                <c:pt idx="5868">
                  <c:v>0</c:v>
                </c:pt>
                <c:pt idx="5869">
                  <c:v>0</c:v>
                </c:pt>
                <c:pt idx="5870">
                  <c:v>0</c:v>
                </c:pt>
                <c:pt idx="5871">
                  <c:v>0</c:v>
                </c:pt>
                <c:pt idx="5872">
                  <c:v>0</c:v>
                </c:pt>
                <c:pt idx="5873">
                  <c:v>0</c:v>
                </c:pt>
                <c:pt idx="5874">
                  <c:v>0</c:v>
                </c:pt>
                <c:pt idx="5875">
                  <c:v>0</c:v>
                </c:pt>
                <c:pt idx="5876">
                  <c:v>0</c:v>
                </c:pt>
                <c:pt idx="5877">
                  <c:v>0</c:v>
                </c:pt>
                <c:pt idx="5878">
                  <c:v>0</c:v>
                </c:pt>
                <c:pt idx="5879">
                  <c:v>0</c:v>
                </c:pt>
                <c:pt idx="5880">
                  <c:v>0</c:v>
                </c:pt>
                <c:pt idx="5881">
                  <c:v>0</c:v>
                </c:pt>
                <c:pt idx="5882">
                  <c:v>0</c:v>
                </c:pt>
                <c:pt idx="5883">
                  <c:v>0</c:v>
                </c:pt>
                <c:pt idx="5884">
                  <c:v>0</c:v>
                </c:pt>
                <c:pt idx="5885">
                  <c:v>0</c:v>
                </c:pt>
                <c:pt idx="5886">
                  <c:v>0</c:v>
                </c:pt>
                <c:pt idx="5887">
                  <c:v>0</c:v>
                </c:pt>
                <c:pt idx="5888">
                  <c:v>0</c:v>
                </c:pt>
                <c:pt idx="5889">
                  <c:v>0</c:v>
                </c:pt>
                <c:pt idx="5890">
                  <c:v>0</c:v>
                </c:pt>
                <c:pt idx="5891">
                  <c:v>0</c:v>
                </c:pt>
                <c:pt idx="5892">
                  <c:v>0</c:v>
                </c:pt>
                <c:pt idx="5893">
                  <c:v>5.1589571748720155</c:v>
                </c:pt>
                <c:pt idx="5894">
                  <c:v>6.8823021005688538</c:v>
                </c:pt>
                <c:pt idx="5895">
                  <c:v>6.3623918255898797</c:v>
                </c:pt>
                <c:pt idx="5896">
                  <c:v>4.331659477257702</c:v>
                </c:pt>
                <c:pt idx="5897">
                  <c:v>0</c:v>
                </c:pt>
                <c:pt idx="5898">
                  <c:v>0</c:v>
                </c:pt>
                <c:pt idx="5899">
                  <c:v>0</c:v>
                </c:pt>
                <c:pt idx="5900">
                  <c:v>0</c:v>
                </c:pt>
                <c:pt idx="5901">
                  <c:v>0</c:v>
                </c:pt>
                <c:pt idx="5902">
                  <c:v>0</c:v>
                </c:pt>
                <c:pt idx="5903">
                  <c:v>0</c:v>
                </c:pt>
                <c:pt idx="5904">
                  <c:v>0</c:v>
                </c:pt>
                <c:pt idx="5905">
                  <c:v>0</c:v>
                </c:pt>
                <c:pt idx="5906">
                  <c:v>0</c:v>
                </c:pt>
                <c:pt idx="5907">
                  <c:v>0</c:v>
                </c:pt>
                <c:pt idx="5908">
                  <c:v>0</c:v>
                </c:pt>
                <c:pt idx="5909">
                  <c:v>0</c:v>
                </c:pt>
                <c:pt idx="5910">
                  <c:v>0</c:v>
                </c:pt>
                <c:pt idx="5911">
                  <c:v>0</c:v>
                </c:pt>
                <c:pt idx="5912">
                  <c:v>0</c:v>
                </c:pt>
                <c:pt idx="5913">
                  <c:v>0</c:v>
                </c:pt>
                <c:pt idx="5914">
                  <c:v>0</c:v>
                </c:pt>
                <c:pt idx="5915">
                  <c:v>0</c:v>
                </c:pt>
                <c:pt idx="5916">
                  <c:v>0</c:v>
                </c:pt>
                <c:pt idx="5917">
                  <c:v>0</c:v>
                </c:pt>
                <c:pt idx="5918">
                  <c:v>0</c:v>
                </c:pt>
                <c:pt idx="5919">
                  <c:v>0</c:v>
                </c:pt>
                <c:pt idx="5920">
                  <c:v>0</c:v>
                </c:pt>
                <c:pt idx="5921">
                  <c:v>4.4012271132154979</c:v>
                </c:pt>
                <c:pt idx="5922">
                  <c:v>0</c:v>
                </c:pt>
                <c:pt idx="5923">
                  <c:v>0</c:v>
                </c:pt>
                <c:pt idx="5924">
                  <c:v>0</c:v>
                </c:pt>
                <c:pt idx="5925">
                  <c:v>0</c:v>
                </c:pt>
                <c:pt idx="5926">
                  <c:v>0</c:v>
                </c:pt>
                <c:pt idx="5927">
                  <c:v>0</c:v>
                </c:pt>
                <c:pt idx="5928">
                  <c:v>0</c:v>
                </c:pt>
                <c:pt idx="5929">
                  <c:v>0</c:v>
                </c:pt>
                <c:pt idx="5930">
                  <c:v>0</c:v>
                </c:pt>
                <c:pt idx="5931">
                  <c:v>0</c:v>
                </c:pt>
                <c:pt idx="5932">
                  <c:v>0</c:v>
                </c:pt>
                <c:pt idx="5933">
                  <c:v>0</c:v>
                </c:pt>
                <c:pt idx="5934">
                  <c:v>0</c:v>
                </c:pt>
                <c:pt idx="5935">
                  <c:v>0</c:v>
                </c:pt>
                <c:pt idx="5936">
                  <c:v>0</c:v>
                </c:pt>
                <c:pt idx="5937">
                  <c:v>0</c:v>
                </c:pt>
                <c:pt idx="5938">
                  <c:v>0</c:v>
                </c:pt>
                <c:pt idx="5939">
                  <c:v>0</c:v>
                </c:pt>
                <c:pt idx="5940">
                  <c:v>4.4230306344408739</c:v>
                </c:pt>
                <c:pt idx="5941">
                  <c:v>5.5800549031216526</c:v>
                </c:pt>
                <c:pt idx="5942">
                  <c:v>6.8413770628908042</c:v>
                </c:pt>
                <c:pt idx="5943">
                  <c:v>5.9916824530578054</c:v>
                </c:pt>
                <c:pt idx="5944">
                  <c:v>6.6297280892906656</c:v>
                </c:pt>
                <c:pt idx="5945">
                  <c:v>4.6637394981007647</c:v>
                </c:pt>
                <c:pt idx="5946">
                  <c:v>0</c:v>
                </c:pt>
                <c:pt idx="5947">
                  <c:v>0</c:v>
                </c:pt>
                <c:pt idx="5948">
                  <c:v>0</c:v>
                </c:pt>
                <c:pt idx="5949">
                  <c:v>0</c:v>
                </c:pt>
                <c:pt idx="5950">
                  <c:v>0</c:v>
                </c:pt>
                <c:pt idx="5951">
                  <c:v>0</c:v>
                </c:pt>
                <c:pt idx="5952">
                  <c:v>0</c:v>
                </c:pt>
                <c:pt idx="5953">
                  <c:v>0</c:v>
                </c:pt>
                <c:pt idx="5954">
                  <c:v>0</c:v>
                </c:pt>
                <c:pt idx="5955">
                  <c:v>0</c:v>
                </c:pt>
                <c:pt idx="5956">
                  <c:v>0</c:v>
                </c:pt>
                <c:pt idx="5957">
                  <c:v>0</c:v>
                </c:pt>
                <c:pt idx="5958">
                  <c:v>0</c:v>
                </c:pt>
                <c:pt idx="5959">
                  <c:v>0</c:v>
                </c:pt>
                <c:pt idx="5960">
                  <c:v>0</c:v>
                </c:pt>
                <c:pt idx="5961">
                  <c:v>0</c:v>
                </c:pt>
                <c:pt idx="5962">
                  <c:v>0</c:v>
                </c:pt>
                <c:pt idx="5963">
                  <c:v>0</c:v>
                </c:pt>
                <c:pt idx="5964">
                  <c:v>5.171409541917547</c:v>
                </c:pt>
                <c:pt idx="5965">
                  <c:v>5.1667399041407771</c:v>
                </c:pt>
                <c:pt idx="5966">
                  <c:v>6.7522646232776307</c:v>
                </c:pt>
                <c:pt idx="5967">
                  <c:v>5.798798667552683</c:v>
                </c:pt>
                <c:pt idx="5968">
                  <c:v>7.2674126809039477</c:v>
                </c:pt>
                <c:pt idx="5969">
                  <c:v>5.668342339811157</c:v>
                </c:pt>
                <c:pt idx="5970">
                  <c:v>0</c:v>
                </c:pt>
                <c:pt idx="5971">
                  <c:v>0</c:v>
                </c:pt>
                <c:pt idx="5972">
                  <c:v>0</c:v>
                </c:pt>
                <c:pt idx="5973">
                  <c:v>0</c:v>
                </c:pt>
                <c:pt idx="5974">
                  <c:v>0</c:v>
                </c:pt>
                <c:pt idx="5975">
                  <c:v>0</c:v>
                </c:pt>
                <c:pt idx="5976">
                  <c:v>0</c:v>
                </c:pt>
                <c:pt idx="5977">
                  <c:v>0</c:v>
                </c:pt>
                <c:pt idx="5978">
                  <c:v>0</c:v>
                </c:pt>
                <c:pt idx="5979">
                  <c:v>0</c:v>
                </c:pt>
                <c:pt idx="5980">
                  <c:v>0</c:v>
                </c:pt>
                <c:pt idx="5981">
                  <c:v>0</c:v>
                </c:pt>
                <c:pt idx="5982">
                  <c:v>0</c:v>
                </c:pt>
                <c:pt idx="5983">
                  <c:v>0</c:v>
                </c:pt>
                <c:pt idx="5984">
                  <c:v>0</c:v>
                </c:pt>
                <c:pt idx="5985">
                  <c:v>0</c:v>
                </c:pt>
                <c:pt idx="5986">
                  <c:v>0</c:v>
                </c:pt>
                <c:pt idx="5987">
                  <c:v>0</c:v>
                </c:pt>
                <c:pt idx="5988">
                  <c:v>5.6849379000647895</c:v>
                </c:pt>
                <c:pt idx="5989">
                  <c:v>6.5293051009081013</c:v>
                </c:pt>
                <c:pt idx="5990">
                  <c:v>7.4846627974959805</c:v>
                </c:pt>
                <c:pt idx="5991">
                  <c:v>7.9151627747715008</c:v>
                </c:pt>
                <c:pt idx="5992">
                  <c:v>7.4898109258948073</c:v>
                </c:pt>
                <c:pt idx="5993">
                  <c:v>5.0764674936014087</c:v>
                </c:pt>
                <c:pt idx="5994">
                  <c:v>3.607341473380576</c:v>
                </c:pt>
                <c:pt idx="5995">
                  <c:v>0</c:v>
                </c:pt>
                <c:pt idx="5996">
                  <c:v>0</c:v>
                </c:pt>
                <c:pt idx="5997">
                  <c:v>0</c:v>
                </c:pt>
                <c:pt idx="5998">
                  <c:v>0</c:v>
                </c:pt>
                <c:pt idx="5999">
                  <c:v>0</c:v>
                </c:pt>
                <c:pt idx="6000">
                  <c:v>0</c:v>
                </c:pt>
                <c:pt idx="6001">
                  <c:v>0</c:v>
                </c:pt>
                <c:pt idx="6002">
                  <c:v>0</c:v>
                </c:pt>
                <c:pt idx="6003">
                  <c:v>0</c:v>
                </c:pt>
                <c:pt idx="6004">
                  <c:v>0</c:v>
                </c:pt>
                <c:pt idx="6005">
                  <c:v>0</c:v>
                </c:pt>
                <c:pt idx="6006">
                  <c:v>0</c:v>
                </c:pt>
                <c:pt idx="6007">
                  <c:v>0</c:v>
                </c:pt>
                <c:pt idx="6008">
                  <c:v>0</c:v>
                </c:pt>
                <c:pt idx="6009">
                  <c:v>0</c:v>
                </c:pt>
                <c:pt idx="6010">
                  <c:v>0</c:v>
                </c:pt>
                <c:pt idx="6011">
                  <c:v>0</c:v>
                </c:pt>
                <c:pt idx="6012">
                  <c:v>6.1099260710030041</c:v>
                </c:pt>
                <c:pt idx="6013">
                  <c:v>6.953012336331045</c:v>
                </c:pt>
                <c:pt idx="6014">
                  <c:v>8.4369395106296317</c:v>
                </c:pt>
                <c:pt idx="6015">
                  <c:v>8.4308204462596841</c:v>
                </c:pt>
                <c:pt idx="6016">
                  <c:v>7.906809129377196</c:v>
                </c:pt>
                <c:pt idx="6017">
                  <c:v>5.499311587787755</c:v>
                </c:pt>
                <c:pt idx="6018">
                  <c:v>3.9507927413497108</c:v>
                </c:pt>
                <c:pt idx="6019">
                  <c:v>0</c:v>
                </c:pt>
                <c:pt idx="6020">
                  <c:v>0</c:v>
                </c:pt>
                <c:pt idx="6021">
                  <c:v>0</c:v>
                </c:pt>
                <c:pt idx="6022">
                  <c:v>0</c:v>
                </c:pt>
                <c:pt idx="6023">
                  <c:v>0</c:v>
                </c:pt>
                <c:pt idx="6024">
                  <c:v>0</c:v>
                </c:pt>
                <c:pt idx="6025">
                  <c:v>0</c:v>
                </c:pt>
                <c:pt idx="6026">
                  <c:v>0</c:v>
                </c:pt>
                <c:pt idx="6027">
                  <c:v>0</c:v>
                </c:pt>
                <c:pt idx="6028">
                  <c:v>0</c:v>
                </c:pt>
                <c:pt idx="6029">
                  <c:v>0</c:v>
                </c:pt>
                <c:pt idx="6030">
                  <c:v>0</c:v>
                </c:pt>
                <c:pt idx="6031">
                  <c:v>0</c:v>
                </c:pt>
                <c:pt idx="6032">
                  <c:v>0</c:v>
                </c:pt>
                <c:pt idx="6033">
                  <c:v>0</c:v>
                </c:pt>
                <c:pt idx="6034">
                  <c:v>0</c:v>
                </c:pt>
                <c:pt idx="6035">
                  <c:v>4.5411538378781611</c:v>
                </c:pt>
                <c:pt idx="6036">
                  <c:v>6.6558571164172253</c:v>
                </c:pt>
                <c:pt idx="6037">
                  <c:v>7.9179473233113278</c:v>
                </c:pt>
                <c:pt idx="6038">
                  <c:v>9.3836477710622006</c:v>
                </c:pt>
                <c:pt idx="6039">
                  <c:v>9.7128485988423829</c:v>
                </c:pt>
                <c:pt idx="6040">
                  <c:v>8.8595556837445919</c:v>
                </c:pt>
                <c:pt idx="6041">
                  <c:v>6.0181226756521564</c:v>
                </c:pt>
                <c:pt idx="6042">
                  <c:v>4.6406546373575948</c:v>
                </c:pt>
                <c:pt idx="6043">
                  <c:v>0</c:v>
                </c:pt>
                <c:pt idx="6044">
                  <c:v>0</c:v>
                </c:pt>
                <c:pt idx="6045">
                  <c:v>0</c:v>
                </c:pt>
                <c:pt idx="6046">
                  <c:v>0</c:v>
                </c:pt>
                <c:pt idx="6047">
                  <c:v>0</c:v>
                </c:pt>
                <c:pt idx="6048">
                  <c:v>0</c:v>
                </c:pt>
                <c:pt idx="6049">
                  <c:v>0</c:v>
                </c:pt>
                <c:pt idx="6050">
                  <c:v>0</c:v>
                </c:pt>
                <c:pt idx="6051">
                  <c:v>0</c:v>
                </c:pt>
                <c:pt idx="6052">
                  <c:v>0</c:v>
                </c:pt>
                <c:pt idx="6053">
                  <c:v>0</c:v>
                </c:pt>
                <c:pt idx="6054">
                  <c:v>0</c:v>
                </c:pt>
                <c:pt idx="6055">
                  <c:v>0</c:v>
                </c:pt>
                <c:pt idx="6056">
                  <c:v>0</c:v>
                </c:pt>
                <c:pt idx="6057">
                  <c:v>0</c:v>
                </c:pt>
                <c:pt idx="6058">
                  <c:v>0</c:v>
                </c:pt>
                <c:pt idx="6059">
                  <c:v>4.8556910758110767</c:v>
                </c:pt>
                <c:pt idx="6060">
                  <c:v>7.4923849901450383</c:v>
                </c:pt>
                <c:pt idx="6061">
                  <c:v>8.9677216826799793</c:v>
                </c:pt>
                <c:pt idx="6062">
                  <c:v>10.396410797252033</c:v>
                </c:pt>
                <c:pt idx="6063">
                  <c:v>9.4518431301383785</c:v>
                </c:pt>
                <c:pt idx="6064">
                  <c:v>9.844742514343535</c:v>
                </c:pt>
                <c:pt idx="6065">
                  <c:v>7.4454985654280792</c:v>
                </c:pt>
                <c:pt idx="6066">
                  <c:v>4.7483908312125616</c:v>
                </c:pt>
                <c:pt idx="6067">
                  <c:v>0</c:v>
                </c:pt>
                <c:pt idx="6068">
                  <c:v>0</c:v>
                </c:pt>
                <c:pt idx="6069">
                  <c:v>0</c:v>
                </c:pt>
                <c:pt idx="6070">
                  <c:v>0</c:v>
                </c:pt>
                <c:pt idx="6071">
                  <c:v>0</c:v>
                </c:pt>
                <c:pt idx="6072">
                  <c:v>0</c:v>
                </c:pt>
                <c:pt idx="6073">
                  <c:v>0</c:v>
                </c:pt>
                <c:pt idx="6074">
                  <c:v>0</c:v>
                </c:pt>
                <c:pt idx="6075">
                  <c:v>0</c:v>
                </c:pt>
                <c:pt idx="6076">
                  <c:v>0</c:v>
                </c:pt>
                <c:pt idx="6077">
                  <c:v>0</c:v>
                </c:pt>
                <c:pt idx="6078">
                  <c:v>0</c:v>
                </c:pt>
                <c:pt idx="6079">
                  <c:v>0</c:v>
                </c:pt>
                <c:pt idx="6080">
                  <c:v>0</c:v>
                </c:pt>
                <c:pt idx="6081">
                  <c:v>0</c:v>
                </c:pt>
                <c:pt idx="6082">
                  <c:v>0</c:v>
                </c:pt>
                <c:pt idx="6083">
                  <c:v>0</c:v>
                </c:pt>
                <c:pt idx="6084">
                  <c:v>6.0106855018491414</c:v>
                </c:pt>
                <c:pt idx="6085">
                  <c:v>7.2797722141543746</c:v>
                </c:pt>
                <c:pt idx="6086">
                  <c:v>7.8073434725797437</c:v>
                </c:pt>
                <c:pt idx="6087">
                  <c:v>6.5484755280516005</c:v>
                </c:pt>
                <c:pt idx="6088">
                  <c:v>7.9318700665733308</c:v>
                </c:pt>
                <c:pt idx="6089">
                  <c:v>5.6759232875149195</c:v>
                </c:pt>
                <c:pt idx="6090">
                  <c:v>0</c:v>
                </c:pt>
                <c:pt idx="6091">
                  <c:v>0</c:v>
                </c:pt>
                <c:pt idx="6092">
                  <c:v>0</c:v>
                </c:pt>
                <c:pt idx="6093">
                  <c:v>0</c:v>
                </c:pt>
                <c:pt idx="6094">
                  <c:v>0</c:v>
                </c:pt>
                <c:pt idx="6095">
                  <c:v>0</c:v>
                </c:pt>
                <c:pt idx="6096">
                  <c:v>0</c:v>
                </c:pt>
                <c:pt idx="6097">
                  <c:v>0</c:v>
                </c:pt>
                <c:pt idx="6098">
                  <c:v>0</c:v>
                </c:pt>
                <c:pt idx="6099">
                  <c:v>0</c:v>
                </c:pt>
                <c:pt idx="6100">
                  <c:v>0</c:v>
                </c:pt>
                <c:pt idx="6101">
                  <c:v>0</c:v>
                </c:pt>
                <c:pt idx="6102">
                  <c:v>0</c:v>
                </c:pt>
                <c:pt idx="6103">
                  <c:v>0</c:v>
                </c:pt>
                <c:pt idx="6104">
                  <c:v>0</c:v>
                </c:pt>
                <c:pt idx="6105">
                  <c:v>0</c:v>
                </c:pt>
                <c:pt idx="6106">
                  <c:v>0</c:v>
                </c:pt>
                <c:pt idx="6107">
                  <c:v>0</c:v>
                </c:pt>
                <c:pt idx="6108">
                  <c:v>6.7811931747856518</c:v>
                </c:pt>
                <c:pt idx="6109">
                  <c:v>8.659381333967298</c:v>
                </c:pt>
                <c:pt idx="6110">
                  <c:v>7.7157668891478437</c:v>
                </c:pt>
                <c:pt idx="6111">
                  <c:v>7.2896598413334006</c:v>
                </c:pt>
                <c:pt idx="6112">
                  <c:v>6.4370058448520364</c:v>
                </c:pt>
                <c:pt idx="6113">
                  <c:v>4.2099835734319937</c:v>
                </c:pt>
                <c:pt idx="6114">
                  <c:v>4.1281078035402015</c:v>
                </c:pt>
                <c:pt idx="6115">
                  <c:v>0</c:v>
                </c:pt>
                <c:pt idx="6116">
                  <c:v>0</c:v>
                </c:pt>
                <c:pt idx="6117">
                  <c:v>0</c:v>
                </c:pt>
                <c:pt idx="6118">
                  <c:v>0</c:v>
                </c:pt>
                <c:pt idx="6119">
                  <c:v>0</c:v>
                </c:pt>
                <c:pt idx="6120">
                  <c:v>0</c:v>
                </c:pt>
                <c:pt idx="6121">
                  <c:v>0</c:v>
                </c:pt>
                <c:pt idx="6122">
                  <c:v>0</c:v>
                </c:pt>
                <c:pt idx="6123">
                  <c:v>0</c:v>
                </c:pt>
                <c:pt idx="6124">
                  <c:v>0</c:v>
                </c:pt>
                <c:pt idx="6125">
                  <c:v>0</c:v>
                </c:pt>
                <c:pt idx="6126">
                  <c:v>0</c:v>
                </c:pt>
                <c:pt idx="6127">
                  <c:v>0</c:v>
                </c:pt>
                <c:pt idx="6128">
                  <c:v>0</c:v>
                </c:pt>
                <c:pt idx="6129">
                  <c:v>0</c:v>
                </c:pt>
                <c:pt idx="6130">
                  <c:v>0</c:v>
                </c:pt>
                <c:pt idx="6131">
                  <c:v>0</c:v>
                </c:pt>
                <c:pt idx="6132">
                  <c:v>0</c:v>
                </c:pt>
                <c:pt idx="6133">
                  <c:v>0</c:v>
                </c:pt>
                <c:pt idx="6134">
                  <c:v>0</c:v>
                </c:pt>
                <c:pt idx="6135">
                  <c:v>0</c:v>
                </c:pt>
                <c:pt idx="6136">
                  <c:v>0</c:v>
                </c:pt>
                <c:pt idx="6137">
                  <c:v>0</c:v>
                </c:pt>
                <c:pt idx="6138">
                  <c:v>0</c:v>
                </c:pt>
                <c:pt idx="6139">
                  <c:v>0</c:v>
                </c:pt>
                <c:pt idx="6140">
                  <c:v>0</c:v>
                </c:pt>
                <c:pt idx="6141">
                  <c:v>0</c:v>
                </c:pt>
                <c:pt idx="6142">
                  <c:v>0</c:v>
                </c:pt>
                <c:pt idx="6143">
                  <c:v>0</c:v>
                </c:pt>
                <c:pt idx="6144">
                  <c:v>0</c:v>
                </c:pt>
                <c:pt idx="6145">
                  <c:v>0</c:v>
                </c:pt>
                <c:pt idx="6146">
                  <c:v>0</c:v>
                </c:pt>
                <c:pt idx="6147">
                  <c:v>0</c:v>
                </c:pt>
                <c:pt idx="6148">
                  <c:v>0</c:v>
                </c:pt>
                <c:pt idx="6149">
                  <c:v>0</c:v>
                </c:pt>
                <c:pt idx="6150">
                  <c:v>0</c:v>
                </c:pt>
                <c:pt idx="6151">
                  <c:v>0</c:v>
                </c:pt>
                <c:pt idx="6152">
                  <c:v>0</c:v>
                </c:pt>
                <c:pt idx="6153">
                  <c:v>0</c:v>
                </c:pt>
                <c:pt idx="6154">
                  <c:v>0</c:v>
                </c:pt>
                <c:pt idx="6155">
                  <c:v>0</c:v>
                </c:pt>
                <c:pt idx="6156">
                  <c:v>0</c:v>
                </c:pt>
                <c:pt idx="6157">
                  <c:v>0</c:v>
                </c:pt>
                <c:pt idx="6158">
                  <c:v>0</c:v>
                </c:pt>
                <c:pt idx="6159">
                  <c:v>0</c:v>
                </c:pt>
                <c:pt idx="6160">
                  <c:v>0</c:v>
                </c:pt>
                <c:pt idx="6161">
                  <c:v>0</c:v>
                </c:pt>
                <c:pt idx="6162">
                  <c:v>0</c:v>
                </c:pt>
                <c:pt idx="6163">
                  <c:v>0</c:v>
                </c:pt>
                <c:pt idx="6164">
                  <c:v>0</c:v>
                </c:pt>
                <c:pt idx="6165">
                  <c:v>0</c:v>
                </c:pt>
                <c:pt idx="6166">
                  <c:v>0</c:v>
                </c:pt>
                <c:pt idx="6167">
                  <c:v>0</c:v>
                </c:pt>
                <c:pt idx="6168">
                  <c:v>0</c:v>
                </c:pt>
                <c:pt idx="6169">
                  <c:v>0</c:v>
                </c:pt>
                <c:pt idx="6170">
                  <c:v>0</c:v>
                </c:pt>
                <c:pt idx="6171">
                  <c:v>0</c:v>
                </c:pt>
                <c:pt idx="6172">
                  <c:v>0</c:v>
                </c:pt>
                <c:pt idx="6173">
                  <c:v>0</c:v>
                </c:pt>
                <c:pt idx="6174">
                  <c:v>0</c:v>
                </c:pt>
                <c:pt idx="6175">
                  <c:v>0</c:v>
                </c:pt>
                <c:pt idx="6176">
                  <c:v>0</c:v>
                </c:pt>
                <c:pt idx="6177">
                  <c:v>0</c:v>
                </c:pt>
                <c:pt idx="6178">
                  <c:v>0</c:v>
                </c:pt>
                <c:pt idx="6179">
                  <c:v>0</c:v>
                </c:pt>
                <c:pt idx="6180">
                  <c:v>0</c:v>
                </c:pt>
                <c:pt idx="6181">
                  <c:v>0</c:v>
                </c:pt>
                <c:pt idx="6182">
                  <c:v>0</c:v>
                </c:pt>
                <c:pt idx="6183">
                  <c:v>0</c:v>
                </c:pt>
                <c:pt idx="6184">
                  <c:v>0</c:v>
                </c:pt>
                <c:pt idx="6185">
                  <c:v>0</c:v>
                </c:pt>
                <c:pt idx="6186">
                  <c:v>0</c:v>
                </c:pt>
                <c:pt idx="6187">
                  <c:v>0</c:v>
                </c:pt>
                <c:pt idx="6188">
                  <c:v>0</c:v>
                </c:pt>
                <c:pt idx="6189">
                  <c:v>0</c:v>
                </c:pt>
                <c:pt idx="6190">
                  <c:v>0</c:v>
                </c:pt>
                <c:pt idx="6191">
                  <c:v>0</c:v>
                </c:pt>
                <c:pt idx="6192">
                  <c:v>0</c:v>
                </c:pt>
                <c:pt idx="6193">
                  <c:v>0</c:v>
                </c:pt>
                <c:pt idx="6194">
                  <c:v>0</c:v>
                </c:pt>
                <c:pt idx="6195">
                  <c:v>0</c:v>
                </c:pt>
                <c:pt idx="6196">
                  <c:v>0</c:v>
                </c:pt>
                <c:pt idx="6197">
                  <c:v>0</c:v>
                </c:pt>
                <c:pt idx="6198">
                  <c:v>0</c:v>
                </c:pt>
                <c:pt idx="6199">
                  <c:v>0</c:v>
                </c:pt>
                <c:pt idx="6200">
                  <c:v>0</c:v>
                </c:pt>
                <c:pt idx="6201">
                  <c:v>0</c:v>
                </c:pt>
                <c:pt idx="6202">
                  <c:v>0</c:v>
                </c:pt>
                <c:pt idx="6203">
                  <c:v>0</c:v>
                </c:pt>
                <c:pt idx="6204">
                  <c:v>0</c:v>
                </c:pt>
                <c:pt idx="6205">
                  <c:v>0</c:v>
                </c:pt>
                <c:pt idx="6206">
                  <c:v>0</c:v>
                </c:pt>
                <c:pt idx="6207">
                  <c:v>0</c:v>
                </c:pt>
                <c:pt idx="6208">
                  <c:v>0</c:v>
                </c:pt>
                <c:pt idx="6209">
                  <c:v>0</c:v>
                </c:pt>
                <c:pt idx="6210">
                  <c:v>0</c:v>
                </c:pt>
                <c:pt idx="6211">
                  <c:v>0</c:v>
                </c:pt>
                <c:pt idx="6212">
                  <c:v>0</c:v>
                </c:pt>
                <c:pt idx="6213">
                  <c:v>0</c:v>
                </c:pt>
                <c:pt idx="6214">
                  <c:v>0</c:v>
                </c:pt>
                <c:pt idx="6215">
                  <c:v>0</c:v>
                </c:pt>
                <c:pt idx="6216">
                  <c:v>0</c:v>
                </c:pt>
                <c:pt idx="6217">
                  <c:v>0</c:v>
                </c:pt>
                <c:pt idx="6218">
                  <c:v>0</c:v>
                </c:pt>
                <c:pt idx="6219">
                  <c:v>0</c:v>
                </c:pt>
                <c:pt idx="6220">
                  <c:v>0</c:v>
                </c:pt>
                <c:pt idx="6221">
                  <c:v>0</c:v>
                </c:pt>
                <c:pt idx="6222">
                  <c:v>0</c:v>
                </c:pt>
                <c:pt idx="6223">
                  <c:v>0</c:v>
                </c:pt>
                <c:pt idx="6224">
                  <c:v>0</c:v>
                </c:pt>
                <c:pt idx="6225">
                  <c:v>0</c:v>
                </c:pt>
                <c:pt idx="6226">
                  <c:v>0</c:v>
                </c:pt>
                <c:pt idx="6227">
                  <c:v>0</c:v>
                </c:pt>
                <c:pt idx="6228">
                  <c:v>0</c:v>
                </c:pt>
                <c:pt idx="6229">
                  <c:v>4.5345684279156941</c:v>
                </c:pt>
                <c:pt idx="6230">
                  <c:v>5.1760791798559538</c:v>
                </c:pt>
                <c:pt idx="6231">
                  <c:v>4.8586131868445745</c:v>
                </c:pt>
                <c:pt idx="6232">
                  <c:v>4.6451196890903734</c:v>
                </c:pt>
                <c:pt idx="6233">
                  <c:v>0</c:v>
                </c:pt>
                <c:pt idx="6234">
                  <c:v>0</c:v>
                </c:pt>
                <c:pt idx="6235">
                  <c:v>0</c:v>
                </c:pt>
                <c:pt idx="6236">
                  <c:v>0</c:v>
                </c:pt>
                <c:pt idx="6237">
                  <c:v>0</c:v>
                </c:pt>
                <c:pt idx="6238">
                  <c:v>0</c:v>
                </c:pt>
                <c:pt idx="6239">
                  <c:v>0</c:v>
                </c:pt>
                <c:pt idx="6240">
                  <c:v>0</c:v>
                </c:pt>
                <c:pt idx="6241">
                  <c:v>0</c:v>
                </c:pt>
                <c:pt idx="6242">
                  <c:v>0</c:v>
                </c:pt>
                <c:pt idx="6243">
                  <c:v>0</c:v>
                </c:pt>
                <c:pt idx="6244">
                  <c:v>0</c:v>
                </c:pt>
                <c:pt idx="6245">
                  <c:v>0</c:v>
                </c:pt>
                <c:pt idx="6246">
                  <c:v>0</c:v>
                </c:pt>
                <c:pt idx="6247">
                  <c:v>0</c:v>
                </c:pt>
                <c:pt idx="6248">
                  <c:v>0</c:v>
                </c:pt>
                <c:pt idx="6249">
                  <c:v>0</c:v>
                </c:pt>
                <c:pt idx="6250">
                  <c:v>0</c:v>
                </c:pt>
                <c:pt idx="6251">
                  <c:v>0</c:v>
                </c:pt>
                <c:pt idx="6252">
                  <c:v>0</c:v>
                </c:pt>
                <c:pt idx="6253">
                  <c:v>5.168296450048409</c:v>
                </c:pt>
                <c:pt idx="6254">
                  <c:v>7.3872830867027437</c:v>
                </c:pt>
                <c:pt idx="6255">
                  <c:v>0</c:v>
                </c:pt>
                <c:pt idx="6256">
                  <c:v>4.9594530304801125</c:v>
                </c:pt>
                <c:pt idx="6257">
                  <c:v>3.5308149877240593</c:v>
                </c:pt>
                <c:pt idx="6258">
                  <c:v>0</c:v>
                </c:pt>
                <c:pt idx="6259">
                  <c:v>0</c:v>
                </c:pt>
                <c:pt idx="6260">
                  <c:v>0</c:v>
                </c:pt>
                <c:pt idx="6261">
                  <c:v>0</c:v>
                </c:pt>
                <c:pt idx="6262">
                  <c:v>0</c:v>
                </c:pt>
                <c:pt idx="6263">
                  <c:v>0</c:v>
                </c:pt>
                <c:pt idx="6264">
                  <c:v>0</c:v>
                </c:pt>
                <c:pt idx="6265">
                  <c:v>0</c:v>
                </c:pt>
                <c:pt idx="6266">
                  <c:v>0</c:v>
                </c:pt>
                <c:pt idx="6267">
                  <c:v>0</c:v>
                </c:pt>
                <c:pt idx="6268">
                  <c:v>0</c:v>
                </c:pt>
                <c:pt idx="6269">
                  <c:v>0</c:v>
                </c:pt>
                <c:pt idx="6270">
                  <c:v>0</c:v>
                </c:pt>
                <c:pt idx="6271">
                  <c:v>0</c:v>
                </c:pt>
                <c:pt idx="6272">
                  <c:v>0</c:v>
                </c:pt>
                <c:pt idx="6273">
                  <c:v>0</c:v>
                </c:pt>
                <c:pt idx="6274">
                  <c:v>0</c:v>
                </c:pt>
                <c:pt idx="6275">
                  <c:v>0</c:v>
                </c:pt>
                <c:pt idx="6276">
                  <c:v>0</c:v>
                </c:pt>
                <c:pt idx="6277">
                  <c:v>5.4953984611824573</c:v>
                </c:pt>
                <c:pt idx="6278">
                  <c:v>0</c:v>
                </c:pt>
                <c:pt idx="6279">
                  <c:v>0</c:v>
                </c:pt>
                <c:pt idx="6280">
                  <c:v>0</c:v>
                </c:pt>
                <c:pt idx="6281">
                  <c:v>0</c:v>
                </c:pt>
                <c:pt idx="6282">
                  <c:v>0</c:v>
                </c:pt>
                <c:pt idx="6283">
                  <c:v>0</c:v>
                </c:pt>
                <c:pt idx="6284">
                  <c:v>0</c:v>
                </c:pt>
                <c:pt idx="6285">
                  <c:v>0</c:v>
                </c:pt>
                <c:pt idx="6286">
                  <c:v>0</c:v>
                </c:pt>
                <c:pt idx="6287">
                  <c:v>0</c:v>
                </c:pt>
                <c:pt idx="6288">
                  <c:v>0</c:v>
                </c:pt>
                <c:pt idx="6289">
                  <c:v>0</c:v>
                </c:pt>
                <c:pt idx="6290">
                  <c:v>0</c:v>
                </c:pt>
                <c:pt idx="6291">
                  <c:v>0</c:v>
                </c:pt>
                <c:pt idx="6292">
                  <c:v>0</c:v>
                </c:pt>
                <c:pt idx="6293">
                  <c:v>0</c:v>
                </c:pt>
                <c:pt idx="6294">
                  <c:v>0</c:v>
                </c:pt>
                <c:pt idx="6295">
                  <c:v>0</c:v>
                </c:pt>
                <c:pt idx="6296">
                  <c:v>0</c:v>
                </c:pt>
                <c:pt idx="6297">
                  <c:v>0</c:v>
                </c:pt>
                <c:pt idx="6298">
                  <c:v>0</c:v>
                </c:pt>
                <c:pt idx="6299">
                  <c:v>0</c:v>
                </c:pt>
                <c:pt idx="6300">
                  <c:v>0</c:v>
                </c:pt>
                <c:pt idx="6301">
                  <c:v>0</c:v>
                </c:pt>
                <c:pt idx="6302">
                  <c:v>0</c:v>
                </c:pt>
                <c:pt idx="6303">
                  <c:v>0</c:v>
                </c:pt>
                <c:pt idx="6304">
                  <c:v>0</c:v>
                </c:pt>
                <c:pt idx="6305">
                  <c:v>0</c:v>
                </c:pt>
                <c:pt idx="6306">
                  <c:v>0</c:v>
                </c:pt>
                <c:pt idx="6307">
                  <c:v>0</c:v>
                </c:pt>
                <c:pt idx="6308">
                  <c:v>0</c:v>
                </c:pt>
                <c:pt idx="6309">
                  <c:v>0</c:v>
                </c:pt>
                <c:pt idx="6310">
                  <c:v>0</c:v>
                </c:pt>
                <c:pt idx="6311">
                  <c:v>0</c:v>
                </c:pt>
                <c:pt idx="6312">
                  <c:v>0</c:v>
                </c:pt>
                <c:pt idx="6313">
                  <c:v>0</c:v>
                </c:pt>
                <c:pt idx="6314">
                  <c:v>0</c:v>
                </c:pt>
                <c:pt idx="6315">
                  <c:v>0</c:v>
                </c:pt>
                <c:pt idx="6316">
                  <c:v>0</c:v>
                </c:pt>
                <c:pt idx="6317">
                  <c:v>0</c:v>
                </c:pt>
                <c:pt idx="6318">
                  <c:v>0</c:v>
                </c:pt>
                <c:pt idx="6319">
                  <c:v>0</c:v>
                </c:pt>
                <c:pt idx="6320">
                  <c:v>0</c:v>
                </c:pt>
                <c:pt idx="6321">
                  <c:v>0</c:v>
                </c:pt>
                <c:pt idx="6322">
                  <c:v>0</c:v>
                </c:pt>
                <c:pt idx="6323">
                  <c:v>0</c:v>
                </c:pt>
                <c:pt idx="6324">
                  <c:v>0</c:v>
                </c:pt>
                <c:pt idx="6325">
                  <c:v>0</c:v>
                </c:pt>
                <c:pt idx="6326">
                  <c:v>0</c:v>
                </c:pt>
                <c:pt idx="6327">
                  <c:v>0</c:v>
                </c:pt>
                <c:pt idx="6328">
                  <c:v>0</c:v>
                </c:pt>
                <c:pt idx="6329">
                  <c:v>0</c:v>
                </c:pt>
                <c:pt idx="6330">
                  <c:v>0</c:v>
                </c:pt>
                <c:pt idx="6331">
                  <c:v>0</c:v>
                </c:pt>
                <c:pt idx="6332">
                  <c:v>0</c:v>
                </c:pt>
                <c:pt idx="6333">
                  <c:v>0</c:v>
                </c:pt>
                <c:pt idx="6334">
                  <c:v>0</c:v>
                </c:pt>
                <c:pt idx="6335">
                  <c:v>0</c:v>
                </c:pt>
                <c:pt idx="6336">
                  <c:v>0</c:v>
                </c:pt>
                <c:pt idx="6337">
                  <c:v>0</c:v>
                </c:pt>
                <c:pt idx="6338">
                  <c:v>0</c:v>
                </c:pt>
                <c:pt idx="6339">
                  <c:v>0</c:v>
                </c:pt>
                <c:pt idx="6340">
                  <c:v>0</c:v>
                </c:pt>
                <c:pt idx="6341">
                  <c:v>0</c:v>
                </c:pt>
                <c:pt idx="6342">
                  <c:v>0</c:v>
                </c:pt>
                <c:pt idx="6343">
                  <c:v>0</c:v>
                </c:pt>
                <c:pt idx="6344">
                  <c:v>0</c:v>
                </c:pt>
                <c:pt idx="6345">
                  <c:v>0</c:v>
                </c:pt>
                <c:pt idx="6346">
                  <c:v>0</c:v>
                </c:pt>
                <c:pt idx="6347">
                  <c:v>0</c:v>
                </c:pt>
                <c:pt idx="6348">
                  <c:v>0</c:v>
                </c:pt>
                <c:pt idx="6349">
                  <c:v>0</c:v>
                </c:pt>
                <c:pt idx="6350">
                  <c:v>4.9771532740541167</c:v>
                </c:pt>
                <c:pt idx="6351">
                  <c:v>5.0889371126869865</c:v>
                </c:pt>
                <c:pt idx="6352">
                  <c:v>0</c:v>
                </c:pt>
                <c:pt idx="6353">
                  <c:v>0</c:v>
                </c:pt>
                <c:pt idx="6354">
                  <c:v>0</c:v>
                </c:pt>
                <c:pt idx="6355">
                  <c:v>0</c:v>
                </c:pt>
                <c:pt idx="6356">
                  <c:v>0</c:v>
                </c:pt>
                <c:pt idx="6357">
                  <c:v>0</c:v>
                </c:pt>
                <c:pt idx="6358">
                  <c:v>0</c:v>
                </c:pt>
                <c:pt idx="6359">
                  <c:v>0</c:v>
                </c:pt>
                <c:pt idx="6360">
                  <c:v>0</c:v>
                </c:pt>
                <c:pt idx="6361">
                  <c:v>0</c:v>
                </c:pt>
                <c:pt idx="6362">
                  <c:v>0</c:v>
                </c:pt>
                <c:pt idx="6363">
                  <c:v>0</c:v>
                </c:pt>
                <c:pt idx="6364">
                  <c:v>0</c:v>
                </c:pt>
                <c:pt idx="6365">
                  <c:v>0</c:v>
                </c:pt>
                <c:pt idx="6366">
                  <c:v>0</c:v>
                </c:pt>
                <c:pt idx="6367">
                  <c:v>0</c:v>
                </c:pt>
                <c:pt idx="6368">
                  <c:v>0</c:v>
                </c:pt>
                <c:pt idx="6369">
                  <c:v>0</c:v>
                </c:pt>
                <c:pt idx="6370">
                  <c:v>0</c:v>
                </c:pt>
                <c:pt idx="6371">
                  <c:v>0</c:v>
                </c:pt>
                <c:pt idx="6372">
                  <c:v>0</c:v>
                </c:pt>
                <c:pt idx="6373">
                  <c:v>0</c:v>
                </c:pt>
                <c:pt idx="6374">
                  <c:v>0</c:v>
                </c:pt>
                <c:pt idx="6375">
                  <c:v>0</c:v>
                </c:pt>
                <c:pt idx="6376">
                  <c:v>0</c:v>
                </c:pt>
                <c:pt idx="6377">
                  <c:v>0</c:v>
                </c:pt>
                <c:pt idx="6378">
                  <c:v>0</c:v>
                </c:pt>
                <c:pt idx="6379">
                  <c:v>0</c:v>
                </c:pt>
                <c:pt idx="6380">
                  <c:v>0</c:v>
                </c:pt>
                <c:pt idx="6381">
                  <c:v>0</c:v>
                </c:pt>
                <c:pt idx="6382">
                  <c:v>0</c:v>
                </c:pt>
                <c:pt idx="6383">
                  <c:v>0</c:v>
                </c:pt>
                <c:pt idx="6384">
                  <c:v>0</c:v>
                </c:pt>
                <c:pt idx="6385">
                  <c:v>0</c:v>
                </c:pt>
                <c:pt idx="6386">
                  <c:v>0</c:v>
                </c:pt>
                <c:pt idx="6387">
                  <c:v>0</c:v>
                </c:pt>
                <c:pt idx="6388">
                  <c:v>0</c:v>
                </c:pt>
                <c:pt idx="6389">
                  <c:v>0</c:v>
                </c:pt>
                <c:pt idx="6390">
                  <c:v>0</c:v>
                </c:pt>
                <c:pt idx="6391">
                  <c:v>0</c:v>
                </c:pt>
                <c:pt idx="6392">
                  <c:v>0</c:v>
                </c:pt>
                <c:pt idx="6393">
                  <c:v>0</c:v>
                </c:pt>
                <c:pt idx="6394">
                  <c:v>0</c:v>
                </c:pt>
                <c:pt idx="6395">
                  <c:v>0</c:v>
                </c:pt>
                <c:pt idx="6396">
                  <c:v>5.7061542186625323</c:v>
                </c:pt>
                <c:pt idx="6397">
                  <c:v>6.9785592095110012</c:v>
                </c:pt>
                <c:pt idx="6398">
                  <c:v>7.2921317482085284</c:v>
                </c:pt>
                <c:pt idx="6399">
                  <c:v>5.9149356434796596</c:v>
                </c:pt>
                <c:pt idx="6400">
                  <c:v>6.029688552941141</c:v>
                </c:pt>
                <c:pt idx="6401">
                  <c:v>0</c:v>
                </c:pt>
                <c:pt idx="6402">
                  <c:v>0</c:v>
                </c:pt>
                <c:pt idx="6403">
                  <c:v>0</c:v>
                </c:pt>
                <c:pt idx="6404">
                  <c:v>0</c:v>
                </c:pt>
                <c:pt idx="6405">
                  <c:v>0</c:v>
                </c:pt>
                <c:pt idx="6406">
                  <c:v>0</c:v>
                </c:pt>
                <c:pt idx="6407">
                  <c:v>0</c:v>
                </c:pt>
                <c:pt idx="6408">
                  <c:v>0</c:v>
                </c:pt>
                <c:pt idx="6409">
                  <c:v>0</c:v>
                </c:pt>
                <c:pt idx="6410">
                  <c:v>0</c:v>
                </c:pt>
                <c:pt idx="6411">
                  <c:v>0</c:v>
                </c:pt>
                <c:pt idx="6412">
                  <c:v>0</c:v>
                </c:pt>
                <c:pt idx="6413">
                  <c:v>0</c:v>
                </c:pt>
                <c:pt idx="6414">
                  <c:v>0</c:v>
                </c:pt>
                <c:pt idx="6415">
                  <c:v>0</c:v>
                </c:pt>
                <c:pt idx="6416">
                  <c:v>0</c:v>
                </c:pt>
                <c:pt idx="6417">
                  <c:v>0</c:v>
                </c:pt>
                <c:pt idx="6418">
                  <c:v>0</c:v>
                </c:pt>
                <c:pt idx="6419">
                  <c:v>0</c:v>
                </c:pt>
                <c:pt idx="6420">
                  <c:v>0</c:v>
                </c:pt>
                <c:pt idx="6421">
                  <c:v>0</c:v>
                </c:pt>
                <c:pt idx="6422">
                  <c:v>0</c:v>
                </c:pt>
                <c:pt idx="6423">
                  <c:v>0</c:v>
                </c:pt>
                <c:pt idx="6424">
                  <c:v>0</c:v>
                </c:pt>
                <c:pt idx="6425">
                  <c:v>0</c:v>
                </c:pt>
                <c:pt idx="6426">
                  <c:v>0</c:v>
                </c:pt>
                <c:pt idx="6427">
                  <c:v>0</c:v>
                </c:pt>
                <c:pt idx="6428">
                  <c:v>0</c:v>
                </c:pt>
                <c:pt idx="6429">
                  <c:v>0</c:v>
                </c:pt>
                <c:pt idx="6430">
                  <c:v>0</c:v>
                </c:pt>
                <c:pt idx="6431">
                  <c:v>0</c:v>
                </c:pt>
                <c:pt idx="6432">
                  <c:v>0</c:v>
                </c:pt>
                <c:pt idx="6433">
                  <c:v>0</c:v>
                </c:pt>
                <c:pt idx="6434">
                  <c:v>0</c:v>
                </c:pt>
                <c:pt idx="6435">
                  <c:v>0</c:v>
                </c:pt>
                <c:pt idx="6436">
                  <c:v>0</c:v>
                </c:pt>
                <c:pt idx="6437">
                  <c:v>0</c:v>
                </c:pt>
                <c:pt idx="6438">
                  <c:v>0</c:v>
                </c:pt>
                <c:pt idx="6439">
                  <c:v>0</c:v>
                </c:pt>
                <c:pt idx="6440">
                  <c:v>0</c:v>
                </c:pt>
                <c:pt idx="6441">
                  <c:v>0</c:v>
                </c:pt>
                <c:pt idx="6442">
                  <c:v>0</c:v>
                </c:pt>
                <c:pt idx="6443">
                  <c:v>0</c:v>
                </c:pt>
                <c:pt idx="6444">
                  <c:v>4.344065661352289</c:v>
                </c:pt>
                <c:pt idx="6445">
                  <c:v>4.8729098930959154</c:v>
                </c:pt>
                <c:pt idx="6446">
                  <c:v>0</c:v>
                </c:pt>
                <c:pt idx="6447">
                  <c:v>0</c:v>
                </c:pt>
                <c:pt idx="6448">
                  <c:v>0</c:v>
                </c:pt>
                <c:pt idx="6449">
                  <c:v>0</c:v>
                </c:pt>
                <c:pt idx="6450">
                  <c:v>0</c:v>
                </c:pt>
                <c:pt idx="6451">
                  <c:v>0</c:v>
                </c:pt>
                <c:pt idx="6452">
                  <c:v>0</c:v>
                </c:pt>
                <c:pt idx="6453">
                  <c:v>0</c:v>
                </c:pt>
                <c:pt idx="6454">
                  <c:v>0</c:v>
                </c:pt>
                <c:pt idx="6455">
                  <c:v>0</c:v>
                </c:pt>
                <c:pt idx="6456">
                  <c:v>0</c:v>
                </c:pt>
                <c:pt idx="6457">
                  <c:v>0</c:v>
                </c:pt>
                <c:pt idx="6458">
                  <c:v>0</c:v>
                </c:pt>
                <c:pt idx="6459">
                  <c:v>0</c:v>
                </c:pt>
                <c:pt idx="6460">
                  <c:v>0</c:v>
                </c:pt>
                <c:pt idx="6461">
                  <c:v>0</c:v>
                </c:pt>
                <c:pt idx="6462">
                  <c:v>0</c:v>
                </c:pt>
                <c:pt idx="6463">
                  <c:v>0</c:v>
                </c:pt>
                <c:pt idx="6464">
                  <c:v>0</c:v>
                </c:pt>
                <c:pt idx="6465">
                  <c:v>0</c:v>
                </c:pt>
                <c:pt idx="6466">
                  <c:v>0</c:v>
                </c:pt>
                <c:pt idx="6467">
                  <c:v>0</c:v>
                </c:pt>
                <c:pt idx="6468">
                  <c:v>0</c:v>
                </c:pt>
                <c:pt idx="6469">
                  <c:v>0</c:v>
                </c:pt>
                <c:pt idx="6470">
                  <c:v>0</c:v>
                </c:pt>
                <c:pt idx="6471">
                  <c:v>0</c:v>
                </c:pt>
                <c:pt idx="6472">
                  <c:v>0</c:v>
                </c:pt>
                <c:pt idx="6473">
                  <c:v>0</c:v>
                </c:pt>
                <c:pt idx="6474">
                  <c:v>0</c:v>
                </c:pt>
                <c:pt idx="6475">
                  <c:v>0</c:v>
                </c:pt>
                <c:pt idx="6476">
                  <c:v>0</c:v>
                </c:pt>
                <c:pt idx="6477">
                  <c:v>0</c:v>
                </c:pt>
                <c:pt idx="6478">
                  <c:v>0</c:v>
                </c:pt>
                <c:pt idx="6479">
                  <c:v>0</c:v>
                </c:pt>
                <c:pt idx="6480">
                  <c:v>0</c:v>
                </c:pt>
                <c:pt idx="6481">
                  <c:v>0</c:v>
                </c:pt>
                <c:pt idx="6482">
                  <c:v>0</c:v>
                </c:pt>
                <c:pt idx="6483">
                  <c:v>0</c:v>
                </c:pt>
                <c:pt idx="6484">
                  <c:v>0</c:v>
                </c:pt>
                <c:pt idx="6485">
                  <c:v>0</c:v>
                </c:pt>
                <c:pt idx="6486">
                  <c:v>0</c:v>
                </c:pt>
                <c:pt idx="6487">
                  <c:v>0</c:v>
                </c:pt>
                <c:pt idx="6488">
                  <c:v>0</c:v>
                </c:pt>
                <c:pt idx="6489">
                  <c:v>0</c:v>
                </c:pt>
                <c:pt idx="6490">
                  <c:v>0</c:v>
                </c:pt>
                <c:pt idx="6491">
                  <c:v>0</c:v>
                </c:pt>
                <c:pt idx="6492">
                  <c:v>0</c:v>
                </c:pt>
                <c:pt idx="6493">
                  <c:v>0</c:v>
                </c:pt>
                <c:pt idx="6494">
                  <c:v>0</c:v>
                </c:pt>
                <c:pt idx="6495">
                  <c:v>0</c:v>
                </c:pt>
                <c:pt idx="6496">
                  <c:v>0</c:v>
                </c:pt>
                <c:pt idx="6497">
                  <c:v>0</c:v>
                </c:pt>
                <c:pt idx="6498">
                  <c:v>0</c:v>
                </c:pt>
                <c:pt idx="6499">
                  <c:v>0</c:v>
                </c:pt>
                <c:pt idx="6500">
                  <c:v>0</c:v>
                </c:pt>
                <c:pt idx="6501">
                  <c:v>0</c:v>
                </c:pt>
                <c:pt idx="6502">
                  <c:v>0</c:v>
                </c:pt>
                <c:pt idx="6503">
                  <c:v>0</c:v>
                </c:pt>
                <c:pt idx="6504">
                  <c:v>0</c:v>
                </c:pt>
                <c:pt idx="6505">
                  <c:v>0</c:v>
                </c:pt>
                <c:pt idx="6506">
                  <c:v>0</c:v>
                </c:pt>
                <c:pt idx="6507">
                  <c:v>0</c:v>
                </c:pt>
                <c:pt idx="6508">
                  <c:v>0</c:v>
                </c:pt>
                <c:pt idx="6509">
                  <c:v>0</c:v>
                </c:pt>
                <c:pt idx="6510">
                  <c:v>0</c:v>
                </c:pt>
                <c:pt idx="6511">
                  <c:v>0</c:v>
                </c:pt>
                <c:pt idx="6512">
                  <c:v>0</c:v>
                </c:pt>
                <c:pt idx="6513">
                  <c:v>0</c:v>
                </c:pt>
                <c:pt idx="6514">
                  <c:v>0</c:v>
                </c:pt>
                <c:pt idx="6515">
                  <c:v>0</c:v>
                </c:pt>
                <c:pt idx="6516">
                  <c:v>0</c:v>
                </c:pt>
                <c:pt idx="6517">
                  <c:v>0</c:v>
                </c:pt>
                <c:pt idx="6518">
                  <c:v>0</c:v>
                </c:pt>
                <c:pt idx="6519">
                  <c:v>0</c:v>
                </c:pt>
                <c:pt idx="6520">
                  <c:v>0</c:v>
                </c:pt>
                <c:pt idx="6521">
                  <c:v>0</c:v>
                </c:pt>
                <c:pt idx="6522">
                  <c:v>0</c:v>
                </c:pt>
                <c:pt idx="6523">
                  <c:v>0</c:v>
                </c:pt>
                <c:pt idx="6524">
                  <c:v>0</c:v>
                </c:pt>
                <c:pt idx="6525">
                  <c:v>0</c:v>
                </c:pt>
                <c:pt idx="6526">
                  <c:v>0</c:v>
                </c:pt>
                <c:pt idx="6527">
                  <c:v>0</c:v>
                </c:pt>
                <c:pt idx="6528">
                  <c:v>0</c:v>
                </c:pt>
                <c:pt idx="6529">
                  <c:v>0</c:v>
                </c:pt>
                <c:pt idx="6530">
                  <c:v>0</c:v>
                </c:pt>
                <c:pt idx="6531">
                  <c:v>0</c:v>
                </c:pt>
                <c:pt idx="6532">
                  <c:v>0</c:v>
                </c:pt>
                <c:pt idx="6533">
                  <c:v>0</c:v>
                </c:pt>
                <c:pt idx="6534">
                  <c:v>0</c:v>
                </c:pt>
                <c:pt idx="6535">
                  <c:v>0</c:v>
                </c:pt>
                <c:pt idx="6536">
                  <c:v>0</c:v>
                </c:pt>
                <c:pt idx="6537">
                  <c:v>0</c:v>
                </c:pt>
                <c:pt idx="6538">
                  <c:v>0</c:v>
                </c:pt>
                <c:pt idx="6539">
                  <c:v>0</c:v>
                </c:pt>
                <c:pt idx="6540">
                  <c:v>0</c:v>
                </c:pt>
                <c:pt idx="6541">
                  <c:v>0</c:v>
                </c:pt>
                <c:pt idx="6542">
                  <c:v>0</c:v>
                </c:pt>
                <c:pt idx="6543">
                  <c:v>0</c:v>
                </c:pt>
                <c:pt idx="6544">
                  <c:v>0</c:v>
                </c:pt>
                <c:pt idx="6545">
                  <c:v>0</c:v>
                </c:pt>
                <c:pt idx="6546">
                  <c:v>0</c:v>
                </c:pt>
                <c:pt idx="6547">
                  <c:v>0</c:v>
                </c:pt>
                <c:pt idx="6548">
                  <c:v>0</c:v>
                </c:pt>
                <c:pt idx="6549">
                  <c:v>0</c:v>
                </c:pt>
                <c:pt idx="6550">
                  <c:v>0</c:v>
                </c:pt>
                <c:pt idx="6551">
                  <c:v>0</c:v>
                </c:pt>
                <c:pt idx="6552">
                  <c:v>0</c:v>
                </c:pt>
                <c:pt idx="6553">
                  <c:v>0</c:v>
                </c:pt>
                <c:pt idx="6554">
                  <c:v>0</c:v>
                </c:pt>
                <c:pt idx="6555">
                  <c:v>0</c:v>
                </c:pt>
                <c:pt idx="6556">
                  <c:v>0</c:v>
                </c:pt>
                <c:pt idx="6557">
                  <c:v>0</c:v>
                </c:pt>
                <c:pt idx="6558">
                  <c:v>0</c:v>
                </c:pt>
                <c:pt idx="6559">
                  <c:v>0</c:v>
                </c:pt>
                <c:pt idx="6560">
                  <c:v>0</c:v>
                </c:pt>
                <c:pt idx="6561">
                  <c:v>0</c:v>
                </c:pt>
                <c:pt idx="6562">
                  <c:v>0</c:v>
                </c:pt>
                <c:pt idx="6563">
                  <c:v>0</c:v>
                </c:pt>
                <c:pt idx="6564">
                  <c:v>0</c:v>
                </c:pt>
                <c:pt idx="6565">
                  <c:v>0</c:v>
                </c:pt>
                <c:pt idx="6566">
                  <c:v>0</c:v>
                </c:pt>
                <c:pt idx="6567">
                  <c:v>0</c:v>
                </c:pt>
                <c:pt idx="6568">
                  <c:v>0</c:v>
                </c:pt>
                <c:pt idx="6569">
                  <c:v>0</c:v>
                </c:pt>
                <c:pt idx="6570">
                  <c:v>0</c:v>
                </c:pt>
                <c:pt idx="6571">
                  <c:v>0</c:v>
                </c:pt>
                <c:pt idx="6572">
                  <c:v>0</c:v>
                </c:pt>
                <c:pt idx="6573">
                  <c:v>0</c:v>
                </c:pt>
                <c:pt idx="6574">
                  <c:v>0</c:v>
                </c:pt>
                <c:pt idx="6575">
                  <c:v>0</c:v>
                </c:pt>
                <c:pt idx="6576">
                  <c:v>0</c:v>
                </c:pt>
                <c:pt idx="6577">
                  <c:v>0</c:v>
                </c:pt>
                <c:pt idx="6578">
                  <c:v>0</c:v>
                </c:pt>
                <c:pt idx="6579">
                  <c:v>0</c:v>
                </c:pt>
                <c:pt idx="6580">
                  <c:v>0</c:v>
                </c:pt>
                <c:pt idx="6581">
                  <c:v>0</c:v>
                </c:pt>
                <c:pt idx="6582">
                  <c:v>0</c:v>
                </c:pt>
                <c:pt idx="6583">
                  <c:v>0</c:v>
                </c:pt>
                <c:pt idx="6584">
                  <c:v>0</c:v>
                </c:pt>
                <c:pt idx="6585">
                  <c:v>0</c:v>
                </c:pt>
                <c:pt idx="6586">
                  <c:v>0</c:v>
                </c:pt>
                <c:pt idx="6587">
                  <c:v>0</c:v>
                </c:pt>
                <c:pt idx="6588">
                  <c:v>0</c:v>
                </c:pt>
                <c:pt idx="6589">
                  <c:v>0</c:v>
                </c:pt>
                <c:pt idx="6590">
                  <c:v>0</c:v>
                </c:pt>
                <c:pt idx="6591">
                  <c:v>0</c:v>
                </c:pt>
                <c:pt idx="6592">
                  <c:v>0</c:v>
                </c:pt>
                <c:pt idx="6593">
                  <c:v>0</c:v>
                </c:pt>
                <c:pt idx="6594">
                  <c:v>0</c:v>
                </c:pt>
                <c:pt idx="6595">
                  <c:v>0</c:v>
                </c:pt>
                <c:pt idx="6596">
                  <c:v>0</c:v>
                </c:pt>
                <c:pt idx="6597">
                  <c:v>0</c:v>
                </c:pt>
                <c:pt idx="6598">
                  <c:v>0</c:v>
                </c:pt>
                <c:pt idx="6599">
                  <c:v>0</c:v>
                </c:pt>
                <c:pt idx="6600">
                  <c:v>0</c:v>
                </c:pt>
                <c:pt idx="6601">
                  <c:v>0</c:v>
                </c:pt>
                <c:pt idx="6602">
                  <c:v>0</c:v>
                </c:pt>
                <c:pt idx="6603">
                  <c:v>0</c:v>
                </c:pt>
                <c:pt idx="6604">
                  <c:v>0</c:v>
                </c:pt>
                <c:pt idx="6605">
                  <c:v>0</c:v>
                </c:pt>
                <c:pt idx="6606">
                  <c:v>0</c:v>
                </c:pt>
                <c:pt idx="6607">
                  <c:v>0</c:v>
                </c:pt>
                <c:pt idx="6608">
                  <c:v>0</c:v>
                </c:pt>
                <c:pt idx="6609">
                  <c:v>0</c:v>
                </c:pt>
                <c:pt idx="6610">
                  <c:v>0</c:v>
                </c:pt>
                <c:pt idx="6611">
                  <c:v>0</c:v>
                </c:pt>
                <c:pt idx="6612">
                  <c:v>0</c:v>
                </c:pt>
                <c:pt idx="6613">
                  <c:v>0</c:v>
                </c:pt>
                <c:pt idx="6614">
                  <c:v>0</c:v>
                </c:pt>
                <c:pt idx="6615">
                  <c:v>0</c:v>
                </c:pt>
                <c:pt idx="6616">
                  <c:v>0</c:v>
                </c:pt>
                <c:pt idx="6617">
                  <c:v>0</c:v>
                </c:pt>
                <c:pt idx="6618">
                  <c:v>0</c:v>
                </c:pt>
                <c:pt idx="6619">
                  <c:v>0</c:v>
                </c:pt>
                <c:pt idx="6620">
                  <c:v>0</c:v>
                </c:pt>
                <c:pt idx="6621">
                  <c:v>0</c:v>
                </c:pt>
                <c:pt idx="6622">
                  <c:v>0</c:v>
                </c:pt>
                <c:pt idx="6623">
                  <c:v>0</c:v>
                </c:pt>
                <c:pt idx="6624">
                  <c:v>0</c:v>
                </c:pt>
                <c:pt idx="6625">
                  <c:v>0</c:v>
                </c:pt>
                <c:pt idx="6626">
                  <c:v>0</c:v>
                </c:pt>
                <c:pt idx="6627">
                  <c:v>0</c:v>
                </c:pt>
                <c:pt idx="6628">
                  <c:v>0</c:v>
                </c:pt>
                <c:pt idx="6629">
                  <c:v>0</c:v>
                </c:pt>
                <c:pt idx="6630">
                  <c:v>0</c:v>
                </c:pt>
                <c:pt idx="6631">
                  <c:v>0</c:v>
                </c:pt>
                <c:pt idx="6632">
                  <c:v>0</c:v>
                </c:pt>
                <c:pt idx="6633">
                  <c:v>0</c:v>
                </c:pt>
                <c:pt idx="6634">
                  <c:v>0</c:v>
                </c:pt>
                <c:pt idx="6635">
                  <c:v>0</c:v>
                </c:pt>
                <c:pt idx="6636">
                  <c:v>0</c:v>
                </c:pt>
                <c:pt idx="6637">
                  <c:v>0</c:v>
                </c:pt>
                <c:pt idx="6638">
                  <c:v>0</c:v>
                </c:pt>
                <c:pt idx="6639">
                  <c:v>0</c:v>
                </c:pt>
                <c:pt idx="6640">
                  <c:v>0</c:v>
                </c:pt>
                <c:pt idx="6641">
                  <c:v>0</c:v>
                </c:pt>
                <c:pt idx="6642">
                  <c:v>0</c:v>
                </c:pt>
                <c:pt idx="6643">
                  <c:v>0</c:v>
                </c:pt>
                <c:pt idx="6644">
                  <c:v>0</c:v>
                </c:pt>
                <c:pt idx="6645">
                  <c:v>0</c:v>
                </c:pt>
                <c:pt idx="6646">
                  <c:v>0</c:v>
                </c:pt>
                <c:pt idx="6647">
                  <c:v>0</c:v>
                </c:pt>
                <c:pt idx="6648">
                  <c:v>0</c:v>
                </c:pt>
                <c:pt idx="6649">
                  <c:v>0</c:v>
                </c:pt>
                <c:pt idx="6650">
                  <c:v>0</c:v>
                </c:pt>
                <c:pt idx="6651">
                  <c:v>0</c:v>
                </c:pt>
                <c:pt idx="6652">
                  <c:v>0</c:v>
                </c:pt>
                <c:pt idx="6653">
                  <c:v>0</c:v>
                </c:pt>
                <c:pt idx="6654">
                  <c:v>0</c:v>
                </c:pt>
                <c:pt idx="6655">
                  <c:v>0</c:v>
                </c:pt>
                <c:pt idx="6656">
                  <c:v>0</c:v>
                </c:pt>
                <c:pt idx="6657">
                  <c:v>0</c:v>
                </c:pt>
                <c:pt idx="6658">
                  <c:v>0</c:v>
                </c:pt>
                <c:pt idx="6659">
                  <c:v>0</c:v>
                </c:pt>
                <c:pt idx="6660">
                  <c:v>0</c:v>
                </c:pt>
                <c:pt idx="6661">
                  <c:v>0</c:v>
                </c:pt>
                <c:pt idx="6662">
                  <c:v>0</c:v>
                </c:pt>
                <c:pt idx="6663">
                  <c:v>0</c:v>
                </c:pt>
                <c:pt idx="6664">
                  <c:v>0</c:v>
                </c:pt>
                <c:pt idx="6665">
                  <c:v>0</c:v>
                </c:pt>
                <c:pt idx="6666">
                  <c:v>0</c:v>
                </c:pt>
                <c:pt idx="6667">
                  <c:v>0</c:v>
                </c:pt>
                <c:pt idx="6668">
                  <c:v>0</c:v>
                </c:pt>
                <c:pt idx="6669">
                  <c:v>0</c:v>
                </c:pt>
                <c:pt idx="6670">
                  <c:v>0</c:v>
                </c:pt>
                <c:pt idx="6671">
                  <c:v>0</c:v>
                </c:pt>
                <c:pt idx="6672">
                  <c:v>0</c:v>
                </c:pt>
                <c:pt idx="6673">
                  <c:v>0</c:v>
                </c:pt>
                <c:pt idx="6674">
                  <c:v>0</c:v>
                </c:pt>
                <c:pt idx="6675">
                  <c:v>0</c:v>
                </c:pt>
                <c:pt idx="6676">
                  <c:v>0</c:v>
                </c:pt>
                <c:pt idx="6677">
                  <c:v>0</c:v>
                </c:pt>
                <c:pt idx="6678">
                  <c:v>0</c:v>
                </c:pt>
                <c:pt idx="6679">
                  <c:v>0</c:v>
                </c:pt>
                <c:pt idx="6680">
                  <c:v>0</c:v>
                </c:pt>
                <c:pt idx="6681">
                  <c:v>0</c:v>
                </c:pt>
                <c:pt idx="6682">
                  <c:v>0</c:v>
                </c:pt>
                <c:pt idx="6683">
                  <c:v>0</c:v>
                </c:pt>
                <c:pt idx="6684">
                  <c:v>0</c:v>
                </c:pt>
                <c:pt idx="6685">
                  <c:v>0</c:v>
                </c:pt>
                <c:pt idx="6686">
                  <c:v>0</c:v>
                </c:pt>
                <c:pt idx="6687">
                  <c:v>0</c:v>
                </c:pt>
                <c:pt idx="6688">
                  <c:v>0</c:v>
                </c:pt>
                <c:pt idx="6689">
                  <c:v>0</c:v>
                </c:pt>
                <c:pt idx="6690">
                  <c:v>0</c:v>
                </c:pt>
                <c:pt idx="6691">
                  <c:v>0</c:v>
                </c:pt>
                <c:pt idx="6692">
                  <c:v>0</c:v>
                </c:pt>
                <c:pt idx="6693">
                  <c:v>0</c:v>
                </c:pt>
                <c:pt idx="6694">
                  <c:v>0</c:v>
                </c:pt>
                <c:pt idx="6695">
                  <c:v>0</c:v>
                </c:pt>
                <c:pt idx="6696">
                  <c:v>0</c:v>
                </c:pt>
                <c:pt idx="6697">
                  <c:v>0</c:v>
                </c:pt>
                <c:pt idx="6698">
                  <c:v>0</c:v>
                </c:pt>
                <c:pt idx="6699">
                  <c:v>0</c:v>
                </c:pt>
                <c:pt idx="6700">
                  <c:v>0</c:v>
                </c:pt>
                <c:pt idx="6701">
                  <c:v>0</c:v>
                </c:pt>
                <c:pt idx="6702">
                  <c:v>0</c:v>
                </c:pt>
                <c:pt idx="6703">
                  <c:v>0</c:v>
                </c:pt>
                <c:pt idx="6704">
                  <c:v>0</c:v>
                </c:pt>
                <c:pt idx="6705">
                  <c:v>0</c:v>
                </c:pt>
                <c:pt idx="6706">
                  <c:v>0</c:v>
                </c:pt>
                <c:pt idx="6707">
                  <c:v>0</c:v>
                </c:pt>
                <c:pt idx="6708">
                  <c:v>0</c:v>
                </c:pt>
                <c:pt idx="6709">
                  <c:v>0</c:v>
                </c:pt>
                <c:pt idx="6710">
                  <c:v>0</c:v>
                </c:pt>
                <c:pt idx="6711">
                  <c:v>0</c:v>
                </c:pt>
                <c:pt idx="6712">
                  <c:v>0</c:v>
                </c:pt>
                <c:pt idx="6713">
                  <c:v>0</c:v>
                </c:pt>
                <c:pt idx="6714">
                  <c:v>0</c:v>
                </c:pt>
                <c:pt idx="6715">
                  <c:v>0</c:v>
                </c:pt>
                <c:pt idx="6716">
                  <c:v>0</c:v>
                </c:pt>
                <c:pt idx="6717">
                  <c:v>0</c:v>
                </c:pt>
                <c:pt idx="6718">
                  <c:v>0</c:v>
                </c:pt>
                <c:pt idx="6719">
                  <c:v>0</c:v>
                </c:pt>
                <c:pt idx="6720">
                  <c:v>0</c:v>
                </c:pt>
                <c:pt idx="6721">
                  <c:v>0</c:v>
                </c:pt>
                <c:pt idx="6722">
                  <c:v>0</c:v>
                </c:pt>
                <c:pt idx="6723">
                  <c:v>0</c:v>
                </c:pt>
                <c:pt idx="6724">
                  <c:v>0</c:v>
                </c:pt>
                <c:pt idx="6725">
                  <c:v>0</c:v>
                </c:pt>
                <c:pt idx="6726">
                  <c:v>0</c:v>
                </c:pt>
                <c:pt idx="6727">
                  <c:v>0</c:v>
                </c:pt>
                <c:pt idx="6728">
                  <c:v>0</c:v>
                </c:pt>
                <c:pt idx="6729">
                  <c:v>0</c:v>
                </c:pt>
                <c:pt idx="6730">
                  <c:v>0</c:v>
                </c:pt>
                <c:pt idx="6731">
                  <c:v>0</c:v>
                </c:pt>
                <c:pt idx="6732">
                  <c:v>0</c:v>
                </c:pt>
                <c:pt idx="6733">
                  <c:v>0</c:v>
                </c:pt>
                <c:pt idx="6734">
                  <c:v>0</c:v>
                </c:pt>
                <c:pt idx="6735">
                  <c:v>0</c:v>
                </c:pt>
                <c:pt idx="6736">
                  <c:v>0</c:v>
                </c:pt>
                <c:pt idx="6737">
                  <c:v>0</c:v>
                </c:pt>
                <c:pt idx="6738">
                  <c:v>0</c:v>
                </c:pt>
                <c:pt idx="6739">
                  <c:v>0</c:v>
                </c:pt>
                <c:pt idx="6740">
                  <c:v>0</c:v>
                </c:pt>
                <c:pt idx="6741">
                  <c:v>0</c:v>
                </c:pt>
                <c:pt idx="6742">
                  <c:v>0</c:v>
                </c:pt>
                <c:pt idx="6743">
                  <c:v>0</c:v>
                </c:pt>
                <c:pt idx="6744">
                  <c:v>0</c:v>
                </c:pt>
                <c:pt idx="6745">
                  <c:v>0</c:v>
                </c:pt>
                <c:pt idx="6746">
                  <c:v>0</c:v>
                </c:pt>
                <c:pt idx="6747">
                  <c:v>0</c:v>
                </c:pt>
                <c:pt idx="6748">
                  <c:v>0</c:v>
                </c:pt>
                <c:pt idx="6749">
                  <c:v>0</c:v>
                </c:pt>
                <c:pt idx="6750">
                  <c:v>0</c:v>
                </c:pt>
                <c:pt idx="6751">
                  <c:v>0</c:v>
                </c:pt>
                <c:pt idx="6752">
                  <c:v>0</c:v>
                </c:pt>
                <c:pt idx="6753">
                  <c:v>0</c:v>
                </c:pt>
                <c:pt idx="6754">
                  <c:v>0</c:v>
                </c:pt>
                <c:pt idx="6755">
                  <c:v>0</c:v>
                </c:pt>
                <c:pt idx="6756">
                  <c:v>0</c:v>
                </c:pt>
                <c:pt idx="6757">
                  <c:v>0</c:v>
                </c:pt>
                <c:pt idx="6758">
                  <c:v>0</c:v>
                </c:pt>
                <c:pt idx="6759">
                  <c:v>0</c:v>
                </c:pt>
                <c:pt idx="6760">
                  <c:v>0</c:v>
                </c:pt>
                <c:pt idx="6761">
                  <c:v>0</c:v>
                </c:pt>
                <c:pt idx="6762">
                  <c:v>0</c:v>
                </c:pt>
                <c:pt idx="6763">
                  <c:v>0</c:v>
                </c:pt>
                <c:pt idx="6764">
                  <c:v>0</c:v>
                </c:pt>
                <c:pt idx="6765">
                  <c:v>0</c:v>
                </c:pt>
                <c:pt idx="6766">
                  <c:v>0</c:v>
                </c:pt>
                <c:pt idx="6767">
                  <c:v>0</c:v>
                </c:pt>
                <c:pt idx="6768">
                  <c:v>0</c:v>
                </c:pt>
                <c:pt idx="6769">
                  <c:v>0</c:v>
                </c:pt>
                <c:pt idx="6770">
                  <c:v>0</c:v>
                </c:pt>
                <c:pt idx="6771">
                  <c:v>0</c:v>
                </c:pt>
                <c:pt idx="6772">
                  <c:v>0</c:v>
                </c:pt>
                <c:pt idx="6773">
                  <c:v>0</c:v>
                </c:pt>
                <c:pt idx="6774">
                  <c:v>0</c:v>
                </c:pt>
                <c:pt idx="6775">
                  <c:v>0</c:v>
                </c:pt>
                <c:pt idx="6776">
                  <c:v>0</c:v>
                </c:pt>
                <c:pt idx="6777">
                  <c:v>0</c:v>
                </c:pt>
                <c:pt idx="6778">
                  <c:v>0</c:v>
                </c:pt>
                <c:pt idx="6779">
                  <c:v>0</c:v>
                </c:pt>
                <c:pt idx="6780">
                  <c:v>0</c:v>
                </c:pt>
                <c:pt idx="6781">
                  <c:v>0</c:v>
                </c:pt>
                <c:pt idx="6782">
                  <c:v>0</c:v>
                </c:pt>
                <c:pt idx="6783">
                  <c:v>0</c:v>
                </c:pt>
                <c:pt idx="6784">
                  <c:v>0</c:v>
                </c:pt>
                <c:pt idx="6785">
                  <c:v>0</c:v>
                </c:pt>
                <c:pt idx="6786">
                  <c:v>0</c:v>
                </c:pt>
                <c:pt idx="6787">
                  <c:v>0</c:v>
                </c:pt>
                <c:pt idx="6788">
                  <c:v>0</c:v>
                </c:pt>
                <c:pt idx="6789">
                  <c:v>0</c:v>
                </c:pt>
                <c:pt idx="6790">
                  <c:v>0</c:v>
                </c:pt>
                <c:pt idx="6791">
                  <c:v>0</c:v>
                </c:pt>
                <c:pt idx="6792">
                  <c:v>0</c:v>
                </c:pt>
                <c:pt idx="6793">
                  <c:v>0</c:v>
                </c:pt>
                <c:pt idx="6794">
                  <c:v>0</c:v>
                </c:pt>
                <c:pt idx="6795">
                  <c:v>0</c:v>
                </c:pt>
                <c:pt idx="6796">
                  <c:v>0</c:v>
                </c:pt>
                <c:pt idx="6797">
                  <c:v>0</c:v>
                </c:pt>
                <c:pt idx="6798">
                  <c:v>0</c:v>
                </c:pt>
                <c:pt idx="6799">
                  <c:v>0</c:v>
                </c:pt>
                <c:pt idx="6800">
                  <c:v>0</c:v>
                </c:pt>
                <c:pt idx="6801">
                  <c:v>0</c:v>
                </c:pt>
                <c:pt idx="6802">
                  <c:v>0</c:v>
                </c:pt>
                <c:pt idx="6803">
                  <c:v>0</c:v>
                </c:pt>
                <c:pt idx="6804">
                  <c:v>0</c:v>
                </c:pt>
                <c:pt idx="6805">
                  <c:v>0</c:v>
                </c:pt>
                <c:pt idx="6806">
                  <c:v>0</c:v>
                </c:pt>
                <c:pt idx="6807">
                  <c:v>0</c:v>
                </c:pt>
                <c:pt idx="6808">
                  <c:v>0</c:v>
                </c:pt>
                <c:pt idx="6809">
                  <c:v>0</c:v>
                </c:pt>
                <c:pt idx="6810">
                  <c:v>0</c:v>
                </c:pt>
                <c:pt idx="6811">
                  <c:v>0</c:v>
                </c:pt>
                <c:pt idx="6812">
                  <c:v>0</c:v>
                </c:pt>
                <c:pt idx="6813">
                  <c:v>0</c:v>
                </c:pt>
                <c:pt idx="6814">
                  <c:v>0</c:v>
                </c:pt>
                <c:pt idx="6815">
                  <c:v>0</c:v>
                </c:pt>
                <c:pt idx="6816">
                  <c:v>0</c:v>
                </c:pt>
                <c:pt idx="6817">
                  <c:v>0</c:v>
                </c:pt>
                <c:pt idx="6818">
                  <c:v>0</c:v>
                </c:pt>
                <c:pt idx="6819">
                  <c:v>0</c:v>
                </c:pt>
                <c:pt idx="6820">
                  <c:v>0</c:v>
                </c:pt>
                <c:pt idx="6821">
                  <c:v>0</c:v>
                </c:pt>
                <c:pt idx="6822">
                  <c:v>0</c:v>
                </c:pt>
                <c:pt idx="6823">
                  <c:v>0</c:v>
                </c:pt>
                <c:pt idx="6824">
                  <c:v>0</c:v>
                </c:pt>
                <c:pt idx="6825">
                  <c:v>0</c:v>
                </c:pt>
                <c:pt idx="6826">
                  <c:v>0</c:v>
                </c:pt>
                <c:pt idx="6827">
                  <c:v>0</c:v>
                </c:pt>
                <c:pt idx="6828">
                  <c:v>0</c:v>
                </c:pt>
                <c:pt idx="6829">
                  <c:v>0</c:v>
                </c:pt>
                <c:pt idx="6830">
                  <c:v>0</c:v>
                </c:pt>
                <c:pt idx="6831">
                  <c:v>0</c:v>
                </c:pt>
                <c:pt idx="6832">
                  <c:v>0</c:v>
                </c:pt>
                <c:pt idx="6833">
                  <c:v>0</c:v>
                </c:pt>
                <c:pt idx="6834">
                  <c:v>0</c:v>
                </c:pt>
                <c:pt idx="6835">
                  <c:v>0</c:v>
                </c:pt>
                <c:pt idx="6836">
                  <c:v>0</c:v>
                </c:pt>
                <c:pt idx="6837">
                  <c:v>0</c:v>
                </c:pt>
                <c:pt idx="6838">
                  <c:v>0</c:v>
                </c:pt>
                <c:pt idx="6839">
                  <c:v>0</c:v>
                </c:pt>
                <c:pt idx="6840">
                  <c:v>0</c:v>
                </c:pt>
                <c:pt idx="6841">
                  <c:v>0</c:v>
                </c:pt>
                <c:pt idx="6842">
                  <c:v>0</c:v>
                </c:pt>
                <c:pt idx="6843">
                  <c:v>0</c:v>
                </c:pt>
                <c:pt idx="6844">
                  <c:v>0</c:v>
                </c:pt>
                <c:pt idx="6845">
                  <c:v>0</c:v>
                </c:pt>
                <c:pt idx="6846">
                  <c:v>0</c:v>
                </c:pt>
                <c:pt idx="6847">
                  <c:v>0</c:v>
                </c:pt>
                <c:pt idx="6848">
                  <c:v>0</c:v>
                </c:pt>
                <c:pt idx="6849">
                  <c:v>0</c:v>
                </c:pt>
                <c:pt idx="6850">
                  <c:v>0</c:v>
                </c:pt>
                <c:pt idx="6851">
                  <c:v>0</c:v>
                </c:pt>
                <c:pt idx="6852">
                  <c:v>0</c:v>
                </c:pt>
                <c:pt idx="6853">
                  <c:v>0</c:v>
                </c:pt>
                <c:pt idx="6854">
                  <c:v>0</c:v>
                </c:pt>
                <c:pt idx="6855">
                  <c:v>0</c:v>
                </c:pt>
                <c:pt idx="6856">
                  <c:v>0</c:v>
                </c:pt>
                <c:pt idx="6857">
                  <c:v>0</c:v>
                </c:pt>
                <c:pt idx="6858">
                  <c:v>0</c:v>
                </c:pt>
                <c:pt idx="6859">
                  <c:v>0</c:v>
                </c:pt>
                <c:pt idx="6860">
                  <c:v>0</c:v>
                </c:pt>
                <c:pt idx="6861">
                  <c:v>0</c:v>
                </c:pt>
                <c:pt idx="6862">
                  <c:v>0</c:v>
                </c:pt>
                <c:pt idx="6863">
                  <c:v>0</c:v>
                </c:pt>
                <c:pt idx="6864">
                  <c:v>0</c:v>
                </c:pt>
                <c:pt idx="6865">
                  <c:v>0</c:v>
                </c:pt>
                <c:pt idx="6866">
                  <c:v>0</c:v>
                </c:pt>
                <c:pt idx="6867">
                  <c:v>0</c:v>
                </c:pt>
                <c:pt idx="6868">
                  <c:v>0</c:v>
                </c:pt>
                <c:pt idx="6869">
                  <c:v>0</c:v>
                </c:pt>
                <c:pt idx="6870">
                  <c:v>0</c:v>
                </c:pt>
                <c:pt idx="6871">
                  <c:v>0</c:v>
                </c:pt>
                <c:pt idx="6872">
                  <c:v>0</c:v>
                </c:pt>
                <c:pt idx="6873">
                  <c:v>0</c:v>
                </c:pt>
                <c:pt idx="6874">
                  <c:v>0</c:v>
                </c:pt>
                <c:pt idx="6875">
                  <c:v>0</c:v>
                </c:pt>
                <c:pt idx="6876">
                  <c:v>0</c:v>
                </c:pt>
                <c:pt idx="6877">
                  <c:v>0</c:v>
                </c:pt>
                <c:pt idx="6878">
                  <c:v>0</c:v>
                </c:pt>
                <c:pt idx="6879">
                  <c:v>0</c:v>
                </c:pt>
                <c:pt idx="6880">
                  <c:v>0</c:v>
                </c:pt>
                <c:pt idx="6881">
                  <c:v>0</c:v>
                </c:pt>
                <c:pt idx="6882">
                  <c:v>0</c:v>
                </c:pt>
                <c:pt idx="6883">
                  <c:v>0</c:v>
                </c:pt>
                <c:pt idx="6884">
                  <c:v>0</c:v>
                </c:pt>
                <c:pt idx="6885">
                  <c:v>0</c:v>
                </c:pt>
                <c:pt idx="6886">
                  <c:v>0</c:v>
                </c:pt>
                <c:pt idx="6887">
                  <c:v>0</c:v>
                </c:pt>
                <c:pt idx="6888">
                  <c:v>0</c:v>
                </c:pt>
                <c:pt idx="6889">
                  <c:v>0</c:v>
                </c:pt>
                <c:pt idx="6890">
                  <c:v>0</c:v>
                </c:pt>
                <c:pt idx="6891">
                  <c:v>0</c:v>
                </c:pt>
                <c:pt idx="6892">
                  <c:v>0</c:v>
                </c:pt>
                <c:pt idx="6893">
                  <c:v>0</c:v>
                </c:pt>
                <c:pt idx="6894">
                  <c:v>0</c:v>
                </c:pt>
                <c:pt idx="6895">
                  <c:v>0</c:v>
                </c:pt>
                <c:pt idx="6896">
                  <c:v>0</c:v>
                </c:pt>
                <c:pt idx="6897">
                  <c:v>0</c:v>
                </c:pt>
                <c:pt idx="6898">
                  <c:v>0</c:v>
                </c:pt>
                <c:pt idx="6899">
                  <c:v>0</c:v>
                </c:pt>
                <c:pt idx="6900">
                  <c:v>0</c:v>
                </c:pt>
                <c:pt idx="6901">
                  <c:v>0</c:v>
                </c:pt>
                <c:pt idx="6902">
                  <c:v>0</c:v>
                </c:pt>
                <c:pt idx="6903">
                  <c:v>0</c:v>
                </c:pt>
                <c:pt idx="6904">
                  <c:v>0</c:v>
                </c:pt>
                <c:pt idx="6905">
                  <c:v>0</c:v>
                </c:pt>
                <c:pt idx="6906">
                  <c:v>0</c:v>
                </c:pt>
                <c:pt idx="6907">
                  <c:v>0</c:v>
                </c:pt>
                <c:pt idx="6908">
                  <c:v>0</c:v>
                </c:pt>
                <c:pt idx="6909">
                  <c:v>0</c:v>
                </c:pt>
                <c:pt idx="6910">
                  <c:v>0</c:v>
                </c:pt>
                <c:pt idx="6911">
                  <c:v>0</c:v>
                </c:pt>
                <c:pt idx="6912">
                  <c:v>0</c:v>
                </c:pt>
                <c:pt idx="6913">
                  <c:v>0</c:v>
                </c:pt>
                <c:pt idx="6914">
                  <c:v>0</c:v>
                </c:pt>
                <c:pt idx="6915">
                  <c:v>0</c:v>
                </c:pt>
                <c:pt idx="6916">
                  <c:v>0</c:v>
                </c:pt>
                <c:pt idx="6917">
                  <c:v>0</c:v>
                </c:pt>
                <c:pt idx="6918">
                  <c:v>0</c:v>
                </c:pt>
                <c:pt idx="6919">
                  <c:v>0</c:v>
                </c:pt>
                <c:pt idx="6920">
                  <c:v>0</c:v>
                </c:pt>
                <c:pt idx="6921">
                  <c:v>0</c:v>
                </c:pt>
                <c:pt idx="6922">
                  <c:v>0</c:v>
                </c:pt>
                <c:pt idx="6923">
                  <c:v>0</c:v>
                </c:pt>
                <c:pt idx="6924">
                  <c:v>0</c:v>
                </c:pt>
                <c:pt idx="6925">
                  <c:v>0</c:v>
                </c:pt>
                <c:pt idx="6926">
                  <c:v>0</c:v>
                </c:pt>
                <c:pt idx="6927">
                  <c:v>0</c:v>
                </c:pt>
                <c:pt idx="6928">
                  <c:v>0</c:v>
                </c:pt>
                <c:pt idx="6929">
                  <c:v>0</c:v>
                </c:pt>
                <c:pt idx="6930">
                  <c:v>0</c:v>
                </c:pt>
                <c:pt idx="6931">
                  <c:v>0</c:v>
                </c:pt>
                <c:pt idx="6932">
                  <c:v>0</c:v>
                </c:pt>
                <c:pt idx="6933">
                  <c:v>0</c:v>
                </c:pt>
                <c:pt idx="6934">
                  <c:v>0</c:v>
                </c:pt>
                <c:pt idx="6935">
                  <c:v>0</c:v>
                </c:pt>
                <c:pt idx="6936">
                  <c:v>0</c:v>
                </c:pt>
                <c:pt idx="6937">
                  <c:v>0</c:v>
                </c:pt>
                <c:pt idx="6938">
                  <c:v>0</c:v>
                </c:pt>
                <c:pt idx="6939">
                  <c:v>0</c:v>
                </c:pt>
                <c:pt idx="6940">
                  <c:v>0</c:v>
                </c:pt>
                <c:pt idx="6941">
                  <c:v>0</c:v>
                </c:pt>
                <c:pt idx="6942">
                  <c:v>0</c:v>
                </c:pt>
                <c:pt idx="6943">
                  <c:v>0</c:v>
                </c:pt>
                <c:pt idx="6944">
                  <c:v>0</c:v>
                </c:pt>
                <c:pt idx="6945">
                  <c:v>0</c:v>
                </c:pt>
                <c:pt idx="6946">
                  <c:v>0</c:v>
                </c:pt>
                <c:pt idx="6947">
                  <c:v>0</c:v>
                </c:pt>
                <c:pt idx="6948">
                  <c:v>0</c:v>
                </c:pt>
                <c:pt idx="6949">
                  <c:v>0</c:v>
                </c:pt>
                <c:pt idx="6950">
                  <c:v>0</c:v>
                </c:pt>
                <c:pt idx="6951">
                  <c:v>0</c:v>
                </c:pt>
                <c:pt idx="6952">
                  <c:v>0</c:v>
                </c:pt>
                <c:pt idx="6953">
                  <c:v>0</c:v>
                </c:pt>
                <c:pt idx="6954">
                  <c:v>0</c:v>
                </c:pt>
                <c:pt idx="6955">
                  <c:v>0</c:v>
                </c:pt>
                <c:pt idx="6956">
                  <c:v>0</c:v>
                </c:pt>
                <c:pt idx="6957">
                  <c:v>0</c:v>
                </c:pt>
                <c:pt idx="6958">
                  <c:v>0</c:v>
                </c:pt>
                <c:pt idx="6959">
                  <c:v>0</c:v>
                </c:pt>
                <c:pt idx="6960">
                  <c:v>0</c:v>
                </c:pt>
                <c:pt idx="6961">
                  <c:v>0</c:v>
                </c:pt>
                <c:pt idx="6962">
                  <c:v>0</c:v>
                </c:pt>
                <c:pt idx="6963">
                  <c:v>0</c:v>
                </c:pt>
                <c:pt idx="6964">
                  <c:v>0</c:v>
                </c:pt>
                <c:pt idx="6965">
                  <c:v>0</c:v>
                </c:pt>
                <c:pt idx="6966">
                  <c:v>0</c:v>
                </c:pt>
                <c:pt idx="6967">
                  <c:v>0</c:v>
                </c:pt>
                <c:pt idx="6968">
                  <c:v>0</c:v>
                </c:pt>
                <c:pt idx="6969">
                  <c:v>0</c:v>
                </c:pt>
                <c:pt idx="6970">
                  <c:v>0</c:v>
                </c:pt>
                <c:pt idx="6971">
                  <c:v>0</c:v>
                </c:pt>
                <c:pt idx="6972">
                  <c:v>0</c:v>
                </c:pt>
                <c:pt idx="6973">
                  <c:v>0</c:v>
                </c:pt>
                <c:pt idx="6974">
                  <c:v>0</c:v>
                </c:pt>
                <c:pt idx="6975">
                  <c:v>0</c:v>
                </c:pt>
                <c:pt idx="6976">
                  <c:v>0</c:v>
                </c:pt>
                <c:pt idx="6977">
                  <c:v>0</c:v>
                </c:pt>
                <c:pt idx="6978">
                  <c:v>0</c:v>
                </c:pt>
                <c:pt idx="6979">
                  <c:v>0</c:v>
                </c:pt>
                <c:pt idx="6980">
                  <c:v>0</c:v>
                </c:pt>
                <c:pt idx="6981">
                  <c:v>0</c:v>
                </c:pt>
                <c:pt idx="6982">
                  <c:v>0</c:v>
                </c:pt>
                <c:pt idx="6983">
                  <c:v>0</c:v>
                </c:pt>
                <c:pt idx="6984">
                  <c:v>0</c:v>
                </c:pt>
                <c:pt idx="6985">
                  <c:v>0</c:v>
                </c:pt>
                <c:pt idx="6986">
                  <c:v>0</c:v>
                </c:pt>
                <c:pt idx="6987">
                  <c:v>0</c:v>
                </c:pt>
                <c:pt idx="6988">
                  <c:v>0</c:v>
                </c:pt>
                <c:pt idx="6989">
                  <c:v>0</c:v>
                </c:pt>
                <c:pt idx="6990">
                  <c:v>0</c:v>
                </c:pt>
                <c:pt idx="6991">
                  <c:v>0</c:v>
                </c:pt>
                <c:pt idx="6992">
                  <c:v>0</c:v>
                </c:pt>
                <c:pt idx="6993">
                  <c:v>0</c:v>
                </c:pt>
                <c:pt idx="6994">
                  <c:v>0</c:v>
                </c:pt>
                <c:pt idx="6995">
                  <c:v>0</c:v>
                </c:pt>
                <c:pt idx="6996">
                  <c:v>0</c:v>
                </c:pt>
                <c:pt idx="6997">
                  <c:v>0</c:v>
                </c:pt>
                <c:pt idx="6998">
                  <c:v>0</c:v>
                </c:pt>
                <c:pt idx="6999">
                  <c:v>0</c:v>
                </c:pt>
                <c:pt idx="7000">
                  <c:v>0</c:v>
                </c:pt>
                <c:pt idx="7001">
                  <c:v>0</c:v>
                </c:pt>
                <c:pt idx="7002">
                  <c:v>0</c:v>
                </c:pt>
                <c:pt idx="7003">
                  <c:v>0</c:v>
                </c:pt>
                <c:pt idx="7004">
                  <c:v>0</c:v>
                </c:pt>
                <c:pt idx="7005">
                  <c:v>0</c:v>
                </c:pt>
                <c:pt idx="7006">
                  <c:v>0</c:v>
                </c:pt>
                <c:pt idx="7007">
                  <c:v>0</c:v>
                </c:pt>
                <c:pt idx="7008">
                  <c:v>0</c:v>
                </c:pt>
                <c:pt idx="7009">
                  <c:v>0</c:v>
                </c:pt>
                <c:pt idx="7010">
                  <c:v>0</c:v>
                </c:pt>
                <c:pt idx="7011">
                  <c:v>0</c:v>
                </c:pt>
                <c:pt idx="7012">
                  <c:v>0</c:v>
                </c:pt>
                <c:pt idx="7013">
                  <c:v>0</c:v>
                </c:pt>
                <c:pt idx="7014">
                  <c:v>0</c:v>
                </c:pt>
                <c:pt idx="7015">
                  <c:v>0</c:v>
                </c:pt>
                <c:pt idx="7016">
                  <c:v>0</c:v>
                </c:pt>
                <c:pt idx="7017">
                  <c:v>0</c:v>
                </c:pt>
                <c:pt idx="7018">
                  <c:v>0</c:v>
                </c:pt>
                <c:pt idx="7019">
                  <c:v>0</c:v>
                </c:pt>
                <c:pt idx="7020">
                  <c:v>0</c:v>
                </c:pt>
                <c:pt idx="7021">
                  <c:v>0</c:v>
                </c:pt>
                <c:pt idx="7022">
                  <c:v>0</c:v>
                </c:pt>
                <c:pt idx="7023">
                  <c:v>0</c:v>
                </c:pt>
                <c:pt idx="7024">
                  <c:v>0</c:v>
                </c:pt>
                <c:pt idx="7025">
                  <c:v>0</c:v>
                </c:pt>
                <c:pt idx="7026">
                  <c:v>0</c:v>
                </c:pt>
                <c:pt idx="7027">
                  <c:v>0</c:v>
                </c:pt>
                <c:pt idx="7028">
                  <c:v>0</c:v>
                </c:pt>
                <c:pt idx="7029">
                  <c:v>0</c:v>
                </c:pt>
                <c:pt idx="7030">
                  <c:v>0</c:v>
                </c:pt>
                <c:pt idx="7031">
                  <c:v>0</c:v>
                </c:pt>
                <c:pt idx="7032">
                  <c:v>0</c:v>
                </c:pt>
                <c:pt idx="7033">
                  <c:v>0</c:v>
                </c:pt>
                <c:pt idx="7034">
                  <c:v>0</c:v>
                </c:pt>
                <c:pt idx="7035">
                  <c:v>0</c:v>
                </c:pt>
                <c:pt idx="7036">
                  <c:v>0</c:v>
                </c:pt>
                <c:pt idx="7037">
                  <c:v>0</c:v>
                </c:pt>
                <c:pt idx="7038">
                  <c:v>0</c:v>
                </c:pt>
                <c:pt idx="7039">
                  <c:v>0</c:v>
                </c:pt>
                <c:pt idx="7040">
                  <c:v>0</c:v>
                </c:pt>
                <c:pt idx="7041">
                  <c:v>0</c:v>
                </c:pt>
                <c:pt idx="7042">
                  <c:v>0</c:v>
                </c:pt>
                <c:pt idx="7043">
                  <c:v>0</c:v>
                </c:pt>
                <c:pt idx="7044">
                  <c:v>0</c:v>
                </c:pt>
                <c:pt idx="7045">
                  <c:v>0</c:v>
                </c:pt>
                <c:pt idx="7046">
                  <c:v>0</c:v>
                </c:pt>
                <c:pt idx="7047">
                  <c:v>0</c:v>
                </c:pt>
                <c:pt idx="7048">
                  <c:v>0</c:v>
                </c:pt>
                <c:pt idx="7049">
                  <c:v>0</c:v>
                </c:pt>
                <c:pt idx="7050">
                  <c:v>0</c:v>
                </c:pt>
                <c:pt idx="7051">
                  <c:v>0</c:v>
                </c:pt>
                <c:pt idx="7052">
                  <c:v>0</c:v>
                </c:pt>
                <c:pt idx="7053">
                  <c:v>0</c:v>
                </c:pt>
                <c:pt idx="7054">
                  <c:v>0</c:v>
                </c:pt>
                <c:pt idx="7055">
                  <c:v>0</c:v>
                </c:pt>
                <c:pt idx="7056">
                  <c:v>0</c:v>
                </c:pt>
                <c:pt idx="7057">
                  <c:v>0</c:v>
                </c:pt>
                <c:pt idx="7058">
                  <c:v>0</c:v>
                </c:pt>
                <c:pt idx="7059">
                  <c:v>0</c:v>
                </c:pt>
                <c:pt idx="7060">
                  <c:v>0</c:v>
                </c:pt>
                <c:pt idx="7061">
                  <c:v>0</c:v>
                </c:pt>
                <c:pt idx="7062">
                  <c:v>0</c:v>
                </c:pt>
                <c:pt idx="7063">
                  <c:v>0</c:v>
                </c:pt>
                <c:pt idx="7064">
                  <c:v>0</c:v>
                </c:pt>
                <c:pt idx="7065">
                  <c:v>0</c:v>
                </c:pt>
                <c:pt idx="7066">
                  <c:v>0</c:v>
                </c:pt>
                <c:pt idx="7067">
                  <c:v>0</c:v>
                </c:pt>
                <c:pt idx="7068">
                  <c:v>0</c:v>
                </c:pt>
                <c:pt idx="7069">
                  <c:v>0</c:v>
                </c:pt>
                <c:pt idx="7070">
                  <c:v>0</c:v>
                </c:pt>
                <c:pt idx="7071">
                  <c:v>0</c:v>
                </c:pt>
                <c:pt idx="7072">
                  <c:v>0</c:v>
                </c:pt>
                <c:pt idx="7073">
                  <c:v>0</c:v>
                </c:pt>
                <c:pt idx="7074">
                  <c:v>0</c:v>
                </c:pt>
                <c:pt idx="7075">
                  <c:v>0</c:v>
                </c:pt>
                <c:pt idx="7076">
                  <c:v>0</c:v>
                </c:pt>
                <c:pt idx="7077">
                  <c:v>0</c:v>
                </c:pt>
                <c:pt idx="7078">
                  <c:v>0</c:v>
                </c:pt>
                <c:pt idx="7079">
                  <c:v>0</c:v>
                </c:pt>
                <c:pt idx="7080">
                  <c:v>0</c:v>
                </c:pt>
                <c:pt idx="7081">
                  <c:v>0</c:v>
                </c:pt>
                <c:pt idx="7082">
                  <c:v>0</c:v>
                </c:pt>
                <c:pt idx="7083">
                  <c:v>0</c:v>
                </c:pt>
                <c:pt idx="7084">
                  <c:v>0</c:v>
                </c:pt>
                <c:pt idx="7085">
                  <c:v>0</c:v>
                </c:pt>
                <c:pt idx="7086">
                  <c:v>0</c:v>
                </c:pt>
                <c:pt idx="7087">
                  <c:v>0</c:v>
                </c:pt>
                <c:pt idx="7088">
                  <c:v>0</c:v>
                </c:pt>
                <c:pt idx="7089">
                  <c:v>0</c:v>
                </c:pt>
                <c:pt idx="7090">
                  <c:v>0</c:v>
                </c:pt>
                <c:pt idx="7091">
                  <c:v>0</c:v>
                </c:pt>
                <c:pt idx="7092">
                  <c:v>0</c:v>
                </c:pt>
                <c:pt idx="7093">
                  <c:v>0</c:v>
                </c:pt>
                <c:pt idx="7094">
                  <c:v>0</c:v>
                </c:pt>
                <c:pt idx="7095">
                  <c:v>0</c:v>
                </c:pt>
                <c:pt idx="7096">
                  <c:v>0</c:v>
                </c:pt>
                <c:pt idx="7097">
                  <c:v>0</c:v>
                </c:pt>
                <c:pt idx="7098">
                  <c:v>0</c:v>
                </c:pt>
                <c:pt idx="7099">
                  <c:v>0</c:v>
                </c:pt>
                <c:pt idx="7100">
                  <c:v>0</c:v>
                </c:pt>
                <c:pt idx="7101">
                  <c:v>0</c:v>
                </c:pt>
                <c:pt idx="7102">
                  <c:v>0</c:v>
                </c:pt>
                <c:pt idx="7103">
                  <c:v>0</c:v>
                </c:pt>
                <c:pt idx="7104">
                  <c:v>0</c:v>
                </c:pt>
                <c:pt idx="7105">
                  <c:v>0</c:v>
                </c:pt>
                <c:pt idx="7106">
                  <c:v>0</c:v>
                </c:pt>
                <c:pt idx="7107">
                  <c:v>0</c:v>
                </c:pt>
                <c:pt idx="7108">
                  <c:v>0</c:v>
                </c:pt>
                <c:pt idx="7109">
                  <c:v>0</c:v>
                </c:pt>
                <c:pt idx="7110">
                  <c:v>0</c:v>
                </c:pt>
                <c:pt idx="7111">
                  <c:v>0</c:v>
                </c:pt>
                <c:pt idx="7112">
                  <c:v>0</c:v>
                </c:pt>
                <c:pt idx="7113">
                  <c:v>0</c:v>
                </c:pt>
                <c:pt idx="7114">
                  <c:v>0</c:v>
                </c:pt>
                <c:pt idx="7115">
                  <c:v>0</c:v>
                </c:pt>
                <c:pt idx="7116">
                  <c:v>0</c:v>
                </c:pt>
                <c:pt idx="7117">
                  <c:v>0</c:v>
                </c:pt>
                <c:pt idx="7118">
                  <c:v>0</c:v>
                </c:pt>
                <c:pt idx="7119">
                  <c:v>0</c:v>
                </c:pt>
                <c:pt idx="7120">
                  <c:v>0</c:v>
                </c:pt>
                <c:pt idx="7121">
                  <c:v>0</c:v>
                </c:pt>
                <c:pt idx="7122">
                  <c:v>0</c:v>
                </c:pt>
                <c:pt idx="7123">
                  <c:v>0</c:v>
                </c:pt>
                <c:pt idx="7124">
                  <c:v>0</c:v>
                </c:pt>
                <c:pt idx="7125">
                  <c:v>0</c:v>
                </c:pt>
                <c:pt idx="7126">
                  <c:v>0</c:v>
                </c:pt>
                <c:pt idx="7127">
                  <c:v>0</c:v>
                </c:pt>
                <c:pt idx="7128">
                  <c:v>0</c:v>
                </c:pt>
                <c:pt idx="7129">
                  <c:v>0</c:v>
                </c:pt>
                <c:pt idx="7130">
                  <c:v>0</c:v>
                </c:pt>
                <c:pt idx="7131">
                  <c:v>0</c:v>
                </c:pt>
                <c:pt idx="7132">
                  <c:v>0</c:v>
                </c:pt>
                <c:pt idx="7133">
                  <c:v>0</c:v>
                </c:pt>
                <c:pt idx="7134">
                  <c:v>0</c:v>
                </c:pt>
                <c:pt idx="7135">
                  <c:v>0</c:v>
                </c:pt>
                <c:pt idx="7136">
                  <c:v>0</c:v>
                </c:pt>
                <c:pt idx="7137">
                  <c:v>0</c:v>
                </c:pt>
                <c:pt idx="7138">
                  <c:v>0</c:v>
                </c:pt>
                <c:pt idx="7139">
                  <c:v>0</c:v>
                </c:pt>
                <c:pt idx="7140">
                  <c:v>0</c:v>
                </c:pt>
                <c:pt idx="7141">
                  <c:v>0</c:v>
                </c:pt>
                <c:pt idx="7142">
                  <c:v>0</c:v>
                </c:pt>
                <c:pt idx="7143">
                  <c:v>0</c:v>
                </c:pt>
                <c:pt idx="7144">
                  <c:v>0</c:v>
                </c:pt>
                <c:pt idx="7145">
                  <c:v>0</c:v>
                </c:pt>
                <c:pt idx="7146">
                  <c:v>0</c:v>
                </c:pt>
                <c:pt idx="7147">
                  <c:v>0</c:v>
                </c:pt>
                <c:pt idx="7148">
                  <c:v>0</c:v>
                </c:pt>
                <c:pt idx="7149">
                  <c:v>0</c:v>
                </c:pt>
                <c:pt idx="7150">
                  <c:v>0</c:v>
                </c:pt>
                <c:pt idx="7151">
                  <c:v>0</c:v>
                </c:pt>
                <c:pt idx="7152">
                  <c:v>0</c:v>
                </c:pt>
                <c:pt idx="7153">
                  <c:v>0</c:v>
                </c:pt>
                <c:pt idx="7154">
                  <c:v>0</c:v>
                </c:pt>
                <c:pt idx="7155">
                  <c:v>0</c:v>
                </c:pt>
                <c:pt idx="7156">
                  <c:v>0</c:v>
                </c:pt>
                <c:pt idx="7157">
                  <c:v>0</c:v>
                </c:pt>
                <c:pt idx="7158">
                  <c:v>0</c:v>
                </c:pt>
                <c:pt idx="7159">
                  <c:v>0</c:v>
                </c:pt>
                <c:pt idx="7160">
                  <c:v>0</c:v>
                </c:pt>
                <c:pt idx="7161">
                  <c:v>0</c:v>
                </c:pt>
                <c:pt idx="7162">
                  <c:v>0</c:v>
                </c:pt>
                <c:pt idx="7163">
                  <c:v>0</c:v>
                </c:pt>
                <c:pt idx="7164">
                  <c:v>0</c:v>
                </c:pt>
                <c:pt idx="7165">
                  <c:v>0</c:v>
                </c:pt>
                <c:pt idx="7166">
                  <c:v>0</c:v>
                </c:pt>
                <c:pt idx="7167">
                  <c:v>0</c:v>
                </c:pt>
                <c:pt idx="7168">
                  <c:v>0</c:v>
                </c:pt>
                <c:pt idx="7169">
                  <c:v>0</c:v>
                </c:pt>
                <c:pt idx="7170">
                  <c:v>0</c:v>
                </c:pt>
                <c:pt idx="7171">
                  <c:v>0</c:v>
                </c:pt>
                <c:pt idx="7172">
                  <c:v>0</c:v>
                </c:pt>
                <c:pt idx="7173">
                  <c:v>0</c:v>
                </c:pt>
                <c:pt idx="7174">
                  <c:v>0</c:v>
                </c:pt>
                <c:pt idx="7175">
                  <c:v>0</c:v>
                </c:pt>
                <c:pt idx="7176">
                  <c:v>0</c:v>
                </c:pt>
                <c:pt idx="7177">
                  <c:v>0</c:v>
                </c:pt>
                <c:pt idx="7178">
                  <c:v>0</c:v>
                </c:pt>
                <c:pt idx="7179">
                  <c:v>0</c:v>
                </c:pt>
                <c:pt idx="7180">
                  <c:v>0</c:v>
                </c:pt>
                <c:pt idx="7181">
                  <c:v>0</c:v>
                </c:pt>
                <c:pt idx="7182">
                  <c:v>0</c:v>
                </c:pt>
                <c:pt idx="7183">
                  <c:v>0</c:v>
                </c:pt>
                <c:pt idx="7184">
                  <c:v>0</c:v>
                </c:pt>
                <c:pt idx="7185">
                  <c:v>0</c:v>
                </c:pt>
                <c:pt idx="7186">
                  <c:v>0</c:v>
                </c:pt>
                <c:pt idx="7187">
                  <c:v>0</c:v>
                </c:pt>
                <c:pt idx="7188">
                  <c:v>0</c:v>
                </c:pt>
                <c:pt idx="7189">
                  <c:v>0</c:v>
                </c:pt>
                <c:pt idx="7190">
                  <c:v>0</c:v>
                </c:pt>
                <c:pt idx="7191">
                  <c:v>0</c:v>
                </c:pt>
                <c:pt idx="7192">
                  <c:v>0</c:v>
                </c:pt>
                <c:pt idx="7193">
                  <c:v>0</c:v>
                </c:pt>
                <c:pt idx="7194">
                  <c:v>0</c:v>
                </c:pt>
                <c:pt idx="7195">
                  <c:v>0</c:v>
                </c:pt>
                <c:pt idx="7196">
                  <c:v>0</c:v>
                </c:pt>
                <c:pt idx="7197">
                  <c:v>0</c:v>
                </c:pt>
                <c:pt idx="7198">
                  <c:v>0</c:v>
                </c:pt>
                <c:pt idx="7199">
                  <c:v>0</c:v>
                </c:pt>
                <c:pt idx="7200">
                  <c:v>0</c:v>
                </c:pt>
                <c:pt idx="7201">
                  <c:v>0</c:v>
                </c:pt>
                <c:pt idx="7202">
                  <c:v>0</c:v>
                </c:pt>
                <c:pt idx="7203">
                  <c:v>0</c:v>
                </c:pt>
                <c:pt idx="7204">
                  <c:v>0</c:v>
                </c:pt>
                <c:pt idx="7205">
                  <c:v>0</c:v>
                </c:pt>
                <c:pt idx="7206">
                  <c:v>0</c:v>
                </c:pt>
                <c:pt idx="7207">
                  <c:v>0</c:v>
                </c:pt>
                <c:pt idx="7208">
                  <c:v>0</c:v>
                </c:pt>
                <c:pt idx="7209">
                  <c:v>0</c:v>
                </c:pt>
                <c:pt idx="7210">
                  <c:v>0</c:v>
                </c:pt>
                <c:pt idx="7211">
                  <c:v>0</c:v>
                </c:pt>
                <c:pt idx="7212">
                  <c:v>0</c:v>
                </c:pt>
                <c:pt idx="7213">
                  <c:v>0</c:v>
                </c:pt>
                <c:pt idx="7214">
                  <c:v>0</c:v>
                </c:pt>
                <c:pt idx="7215">
                  <c:v>0</c:v>
                </c:pt>
                <c:pt idx="7216">
                  <c:v>0</c:v>
                </c:pt>
                <c:pt idx="7217">
                  <c:v>0</c:v>
                </c:pt>
                <c:pt idx="7218">
                  <c:v>0</c:v>
                </c:pt>
                <c:pt idx="7219">
                  <c:v>0</c:v>
                </c:pt>
                <c:pt idx="7220">
                  <c:v>0</c:v>
                </c:pt>
                <c:pt idx="7221">
                  <c:v>0</c:v>
                </c:pt>
                <c:pt idx="7222">
                  <c:v>0</c:v>
                </c:pt>
                <c:pt idx="7223">
                  <c:v>0</c:v>
                </c:pt>
                <c:pt idx="7224">
                  <c:v>0</c:v>
                </c:pt>
                <c:pt idx="7225">
                  <c:v>0</c:v>
                </c:pt>
                <c:pt idx="7226">
                  <c:v>0</c:v>
                </c:pt>
                <c:pt idx="7227">
                  <c:v>0</c:v>
                </c:pt>
                <c:pt idx="7228">
                  <c:v>0</c:v>
                </c:pt>
                <c:pt idx="7229">
                  <c:v>0</c:v>
                </c:pt>
                <c:pt idx="7230">
                  <c:v>0</c:v>
                </c:pt>
                <c:pt idx="7231">
                  <c:v>0</c:v>
                </c:pt>
                <c:pt idx="7232">
                  <c:v>0</c:v>
                </c:pt>
                <c:pt idx="7233">
                  <c:v>0</c:v>
                </c:pt>
                <c:pt idx="7234">
                  <c:v>0</c:v>
                </c:pt>
                <c:pt idx="7235">
                  <c:v>0</c:v>
                </c:pt>
                <c:pt idx="7236">
                  <c:v>0</c:v>
                </c:pt>
                <c:pt idx="7237">
                  <c:v>0</c:v>
                </c:pt>
                <c:pt idx="7238">
                  <c:v>0</c:v>
                </c:pt>
                <c:pt idx="7239">
                  <c:v>0</c:v>
                </c:pt>
                <c:pt idx="7240">
                  <c:v>0</c:v>
                </c:pt>
                <c:pt idx="7241">
                  <c:v>0</c:v>
                </c:pt>
                <c:pt idx="7242">
                  <c:v>0</c:v>
                </c:pt>
                <c:pt idx="7243">
                  <c:v>0</c:v>
                </c:pt>
                <c:pt idx="7244">
                  <c:v>0</c:v>
                </c:pt>
                <c:pt idx="7245">
                  <c:v>0</c:v>
                </c:pt>
                <c:pt idx="7246">
                  <c:v>0</c:v>
                </c:pt>
                <c:pt idx="7247">
                  <c:v>0</c:v>
                </c:pt>
                <c:pt idx="7248">
                  <c:v>0</c:v>
                </c:pt>
                <c:pt idx="7249">
                  <c:v>0</c:v>
                </c:pt>
                <c:pt idx="7250">
                  <c:v>0</c:v>
                </c:pt>
                <c:pt idx="7251">
                  <c:v>0</c:v>
                </c:pt>
                <c:pt idx="7252">
                  <c:v>0</c:v>
                </c:pt>
                <c:pt idx="7253">
                  <c:v>0</c:v>
                </c:pt>
                <c:pt idx="7254">
                  <c:v>0</c:v>
                </c:pt>
                <c:pt idx="7255">
                  <c:v>0</c:v>
                </c:pt>
                <c:pt idx="7256">
                  <c:v>0</c:v>
                </c:pt>
                <c:pt idx="7257">
                  <c:v>0</c:v>
                </c:pt>
                <c:pt idx="7258">
                  <c:v>0</c:v>
                </c:pt>
                <c:pt idx="7259">
                  <c:v>0</c:v>
                </c:pt>
                <c:pt idx="7260">
                  <c:v>0</c:v>
                </c:pt>
                <c:pt idx="7261">
                  <c:v>0</c:v>
                </c:pt>
                <c:pt idx="7262">
                  <c:v>0</c:v>
                </c:pt>
                <c:pt idx="7263">
                  <c:v>0</c:v>
                </c:pt>
                <c:pt idx="7264">
                  <c:v>0</c:v>
                </c:pt>
                <c:pt idx="7265">
                  <c:v>0</c:v>
                </c:pt>
                <c:pt idx="7266">
                  <c:v>0</c:v>
                </c:pt>
                <c:pt idx="7267">
                  <c:v>0</c:v>
                </c:pt>
                <c:pt idx="7268">
                  <c:v>0</c:v>
                </c:pt>
                <c:pt idx="7269">
                  <c:v>0</c:v>
                </c:pt>
                <c:pt idx="7270">
                  <c:v>0</c:v>
                </c:pt>
                <c:pt idx="7271">
                  <c:v>0</c:v>
                </c:pt>
                <c:pt idx="7272">
                  <c:v>0</c:v>
                </c:pt>
                <c:pt idx="7273">
                  <c:v>0</c:v>
                </c:pt>
                <c:pt idx="7274">
                  <c:v>0</c:v>
                </c:pt>
                <c:pt idx="7275">
                  <c:v>0</c:v>
                </c:pt>
                <c:pt idx="7276">
                  <c:v>0</c:v>
                </c:pt>
                <c:pt idx="7277">
                  <c:v>0</c:v>
                </c:pt>
                <c:pt idx="7278">
                  <c:v>0</c:v>
                </c:pt>
                <c:pt idx="7279">
                  <c:v>0</c:v>
                </c:pt>
                <c:pt idx="7280">
                  <c:v>0</c:v>
                </c:pt>
                <c:pt idx="7281">
                  <c:v>0</c:v>
                </c:pt>
                <c:pt idx="7282">
                  <c:v>0</c:v>
                </c:pt>
                <c:pt idx="7283">
                  <c:v>0</c:v>
                </c:pt>
                <c:pt idx="7284">
                  <c:v>0</c:v>
                </c:pt>
                <c:pt idx="7285">
                  <c:v>0</c:v>
                </c:pt>
                <c:pt idx="7286">
                  <c:v>0</c:v>
                </c:pt>
                <c:pt idx="7287">
                  <c:v>0</c:v>
                </c:pt>
                <c:pt idx="7288">
                  <c:v>0</c:v>
                </c:pt>
                <c:pt idx="7289">
                  <c:v>0</c:v>
                </c:pt>
                <c:pt idx="7290">
                  <c:v>0</c:v>
                </c:pt>
                <c:pt idx="7291">
                  <c:v>0</c:v>
                </c:pt>
                <c:pt idx="7292">
                  <c:v>0</c:v>
                </c:pt>
                <c:pt idx="7293">
                  <c:v>0</c:v>
                </c:pt>
                <c:pt idx="7294">
                  <c:v>0</c:v>
                </c:pt>
                <c:pt idx="7295">
                  <c:v>0</c:v>
                </c:pt>
                <c:pt idx="7296">
                  <c:v>0</c:v>
                </c:pt>
                <c:pt idx="7297">
                  <c:v>0</c:v>
                </c:pt>
                <c:pt idx="7298">
                  <c:v>0</c:v>
                </c:pt>
                <c:pt idx="7299">
                  <c:v>0</c:v>
                </c:pt>
                <c:pt idx="7300">
                  <c:v>0</c:v>
                </c:pt>
                <c:pt idx="7301">
                  <c:v>0</c:v>
                </c:pt>
                <c:pt idx="7302">
                  <c:v>0</c:v>
                </c:pt>
                <c:pt idx="7303">
                  <c:v>0</c:v>
                </c:pt>
                <c:pt idx="7304">
                  <c:v>0</c:v>
                </c:pt>
                <c:pt idx="7305">
                  <c:v>0</c:v>
                </c:pt>
                <c:pt idx="7306">
                  <c:v>0</c:v>
                </c:pt>
                <c:pt idx="7307">
                  <c:v>0</c:v>
                </c:pt>
                <c:pt idx="7308">
                  <c:v>0</c:v>
                </c:pt>
                <c:pt idx="7309">
                  <c:v>0</c:v>
                </c:pt>
                <c:pt idx="7310">
                  <c:v>0</c:v>
                </c:pt>
                <c:pt idx="7311">
                  <c:v>0</c:v>
                </c:pt>
                <c:pt idx="7312">
                  <c:v>0</c:v>
                </c:pt>
                <c:pt idx="7313">
                  <c:v>0</c:v>
                </c:pt>
                <c:pt idx="7314">
                  <c:v>0</c:v>
                </c:pt>
                <c:pt idx="7315">
                  <c:v>0</c:v>
                </c:pt>
                <c:pt idx="7316">
                  <c:v>0</c:v>
                </c:pt>
                <c:pt idx="7317">
                  <c:v>0</c:v>
                </c:pt>
                <c:pt idx="7318">
                  <c:v>0</c:v>
                </c:pt>
                <c:pt idx="7319">
                  <c:v>0</c:v>
                </c:pt>
                <c:pt idx="7320">
                  <c:v>0</c:v>
                </c:pt>
                <c:pt idx="7321">
                  <c:v>0</c:v>
                </c:pt>
                <c:pt idx="7322">
                  <c:v>0</c:v>
                </c:pt>
                <c:pt idx="7323">
                  <c:v>0</c:v>
                </c:pt>
                <c:pt idx="7324">
                  <c:v>0</c:v>
                </c:pt>
                <c:pt idx="7325">
                  <c:v>0</c:v>
                </c:pt>
                <c:pt idx="7326">
                  <c:v>0</c:v>
                </c:pt>
                <c:pt idx="7327">
                  <c:v>0</c:v>
                </c:pt>
                <c:pt idx="7328">
                  <c:v>0</c:v>
                </c:pt>
                <c:pt idx="7329">
                  <c:v>0</c:v>
                </c:pt>
                <c:pt idx="7330">
                  <c:v>0</c:v>
                </c:pt>
                <c:pt idx="7331">
                  <c:v>0</c:v>
                </c:pt>
                <c:pt idx="7332">
                  <c:v>0</c:v>
                </c:pt>
                <c:pt idx="7333">
                  <c:v>0</c:v>
                </c:pt>
                <c:pt idx="7334">
                  <c:v>0</c:v>
                </c:pt>
                <c:pt idx="7335">
                  <c:v>0</c:v>
                </c:pt>
                <c:pt idx="7336">
                  <c:v>0</c:v>
                </c:pt>
                <c:pt idx="7337">
                  <c:v>0</c:v>
                </c:pt>
                <c:pt idx="7338">
                  <c:v>0</c:v>
                </c:pt>
                <c:pt idx="7339">
                  <c:v>0</c:v>
                </c:pt>
                <c:pt idx="7340">
                  <c:v>0</c:v>
                </c:pt>
                <c:pt idx="7341">
                  <c:v>0</c:v>
                </c:pt>
                <c:pt idx="7342">
                  <c:v>0</c:v>
                </c:pt>
                <c:pt idx="7343">
                  <c:v>0</c:v>
                </c:pt>
                <c:pt idx="7344">
                  <c:v>0</c:v>
                </c:pt>
                <c:pt idx="7345">
                  <c:v>0</c:v>
                </c:pt>
                <c:pt idx="7346">
                  <c:v>0</c:v>
                </c:pt>
                <c:pt idx="7347">
                  <c:v>0</c:v>
                </c:pt>
                <c:pt idx="7348">
                  <c:v>0</c:v>
                </c:pt>
                <c:pt idx="7349">
                  <c:v>0</c:v>
                </c:pt>
                <c:pt idx="7350">
                  <c:v>0</c:v>
                </c:pt>
                <c:pt idx="7351">
                  <c:v>0</c:v>
                </c:pt>
                <c:pt idx="7352">
                  <c:v>0</c:v>
                </c:pt>
                <c:pt idx="7353">
                  <c:v>0</c:v>
                </c:pt>
                <c:pt idx="7354">
                  <c:v>0</c:v>
                </c:pt>
                <c:pt idx="7355">
                  <c:v>0</c:v>
                </c:pt>
                <c:pt idx="7356">
                  <c:v>0</c:v>
                </c:pt>
                <c:pt idx="7357">
                  <c:v>0</c:v>
                </c:pt>
                <c:pt idx="7358">
                  <c:v>0</c:v>
                </c:pt>
                <c:pt idx="7359">
                  <c:v>0</c:v>
                </c:pt>
                <c:pt idx="7360">
                  <c:v>0</c:v>
                </c:pt>
                <c:pt idx="7361">
                  <c:v>0</c:v>
                </c:pt>
                <c:pt idx="7362">
                  <c:v>0</c:v>
                </c:pt>
                <c:pt idx="7363">
                  <c:v>0</c:v>
                </c:pt>
                <c:pt idx="7364">
                  <c:v>0</c:v>
                </c:pt>
                <c:pt idx="7365">
                  <c:v>0</c:v>
                </c:pt>
                <c:pt idx="7366">
                  <c:v>0</c:v>
                </c:pt>
                <c:pt idx="7367">
                  <c:v>0</c:v>
                </c:pt>
                <c:pt idx="7368">
                  <c:v>0</c:v>
                </c:pt>
                <c:pt idx="7369">
                  <c:v>0</c:v>
                </c:pt>
                <c:pt idx="7370">
                  <c:v>0</c:v>
                </c:pt>
                <c:pt idx="7371">
                  <c:v>0</c:v>
                </c:pt>
                <c:pt idx="7372">
                  <c:v>0</c:v>
                </c:pt>
                <c:pt idx="7373">
                  <c:v>0</c:v>
                </c:pt>
                <c:pt idx="7374">
                  <c:v>0</c:v>
                </c:pt>
                <c:pt idx="7375">
                  <c:v>0</c:v>
                </c:pt>
                <c:pt idx="7376">
                  <c:v>0</c:v>
                </c:pt>
                <c:pt idx="7377">
                  <c:v>0</c:v>
                </c:pt>
                <c:pt idx="7378">
                  <c:v>0</c:v>
                </c:pt>
                <c:pt idx="7379">
                  <c:v>0</c:v>
                </c:pt>
                <c:pt idx="7380">
                  <c:v>0</c:v>
                </c:pt>
                <c:pt idx="7381">
                  <c:v>0</c:v>
                </c:pt>
                <c:pt idx="7382">
                  <c:v>0</c:v>
                </c:pt>
                <c:pt idx="7383">
                  <c:v>0</c:v>
                </c:pt>
                <c:pt idx="7384">
                  <c:v>0</c:v>
                </c:pt>
                <c:pt idx="7385">
                  <c:v>0</c:v>
                </c:pt>
                <c:pt idx="7386">
                  <c:v>0</c:v>
                </c:pt>
                <c:pt idx="7387">
                  <c:v>0</c:v>
                </c:pt>
                <c:pt idx="7388">
                  <c:v>0</c:v>
                </c:pt>
                <c:pt idx="7389">
                  <c:v>0</c:v>
                </c:pt>
                <c:pt idx="7390">
                  <c:v>0</c:v>
                </c:pt>
                <c:pt idx="7391">
                  <c:v>0</c:v>
                </c:pt>
                <c:pt idx="7392">
                  <c:v>0</c:v>
                </c:pt>
                <c:pt idx="7393">
                  <c:v>0</c:v>
                </c:pt>
                <c:pt idx="7394">
                  <c:v>0</c:v>
                </c:pt>
                <c:pt idx="7395">
                  <c:v>0</c:v>
                </c:pt>
                <c:pt idx="7396">
                  <c:v>0</c:v>
                </c:pt>
                <c:pt idx="7397">
                  <c:v>0</c:v>
                </c:pt>
                <c:pt idx="7398">
                  <c:v>0</c:v>
                </c:pt>
                <c:pt idx="7399">
                  <c:v>0</c:v>
                </c:pt>
                <c:pt idx="7400">
                  <c:v>0</c:v>
                </c:pt>
                <c:pt idx="7401">
                  <c:v>0</c:v>
                </c:pt>
                <c:pt idx="7402">
                  <c:v>0</c:v>
                </c:pt>
                <c:pt idx="7403">
                  <c:v>0</c:v>
                </c:pt>
                <c:pt idx="7404">
                  <c:v>0</c:v>
                </c:pt>
                <c:pt idx="7405">
                  <c:v>0</c:v>
                </c:pt>
                <c:pt idx="7406">
                  <c:v>0</c:v>
                </c:pt>
                <c:pt idx="7407">
                  <c:v>0</c:v>
                </c:pt>
                <c:pt idx="7408">
                  <c:v>0</c:v>
                </c:pt>
                <c:pt idx="7409">
                  <c:v>0</c:v>
                </c:pt>
                <c:pt idx="7410">
                  <c:v>0</c:v>
                </c:pt>
                <c:pt idx="7411">
                  <c:v>0</c:v>
                </c:pt>
                <c:pt idx="7412">
                  <c:v>0</c:v>
                </c:pt>
                <c:pt idx="7413">
                  <c:v>0</c:v>
                </c:pt>
                <c:pt idx="7414">
                  <c:v>0</c:v>
                </c:pt>
                <c:pt idx="7415">
                  <c:v>0</c:v>
                </c:pt>
                <c:pt idx="7416">
                  <c:v>0</c:v>
                </c:pt>
                <c:pt idx="7417">
                  <c:v>0</c:v>
                </c:pt>
                <c:pt idx="7418">
                  <c:v>0</c:v>
                </c:pt>
                <c:pt idx="7419">
                  <c:v>0</c:v>
                </c:pt>
                <c:pt idx="7420">
                  <c:v>0</c:v>
                </c:pt>
                <c:pt idx="7421">
                  <c:v>0</c:v>
                </c:pt>
                <c:pt idx="7422">
                  <c:v>0</c:v>
                </c:pt>
                <c:pt idx="7423">
                  <c:v>0</c:v>
                </c:pt>
                <c:pt idx="7424">
                  <c:v>0</c:v>
                </c:pt>
                <c:pt idx="7425">
                  <c:v>0</c:v>
                </c:pt>
                <c:pt idx="7426">
                  <c:v>0</c:v>
                </c:pt>
                <c:pt idx="7427">
                  <c:v>0</c:v>
                </c:pt>
                <c:pt idx="7428">
                  <c:v>0</c:v>
                </c:pt>
                <c:pt idx="7429">
                  <c:v>0</c:v>
                </c:pt>
                <c:pt idx="7430">
                  <c:v>0</c:v>
                </c:pt>
                <c:pt idx="7431">
                  <c:v>0</c:v>
                </c:pt>
                <c:pt idx="7432">
                  <c:v>0</c:v>
                </c:pt>
                <c:pt idx="7433">
                  <c:v>0</c:v>
                </c:pt>
                <c:pt idx="7434">
                  <c:v>0</c:v>
                </c:pt>
                <c:pt idx="7435">
                  <c:v>0</c:v>
                </c:pt>
                <c:pt idx="7436">
                  <c:v>0</c:v>
                </c:pt>
                <c:pt idx="7437">
                  <c:v>0</c:v>
                </c:pt>
                <c:pt idx="7438">
                  <c:v>0</c:v>
                </c:pt>
                <c:pt idx="7439">
                  <c:v>0</c:v>
                </c:pt>
                <c:pt idx="7440">
                  <c:v>0</c:v>
                </c:pt>
                <c:pt idx="7441">
                  <c:v>0</c:v>
                </c:pt>
                <c:pt idx="7442">
                  <c:v>0</c:v>
                </c:pt>
                <c:pt idx="7443">
                  <c:v>0</c:v>
                </c:pt>
                <c:pt idx="7444">
                  <c:v>0</c:v>
                </c:pt>
                <c:pt idx="7445">
                  <c:v>0</c:v>
                </c:pt>
                <c:pt idx="7446">
                  <c:v>0</c:v>
                </c:pt>
                <c:pt idx="7447">
                  <c:v>0</c:v>
                </c:pt>
                <c:pt idx="7448">
                  <c:v>0</c:v>
                </c:pt>
                <c:pt idx="7449">
                  <c:v>0</c:v>
                </c:pt>
                <c:pt idx="7450">
                  <c:v>0</c:v>
                </c:pt>
                <c:pt idx="7451">
                  <c:v>0</c:v>
                </c:pt>
                <c:pt idx="7452">
                  <c:v>0</c:v>
                </c:pt>
                <c:pt idx="7453">
                  <c:v>0</c:v>
                </c:pt>
                <c:pt idx="7454">
                  <c:v>0</c:v>
                </c:pt>
                <c:pt idx="7455">
                  <c:v>0</c:v>
                </c:pt>
                <c:pt idx="7456">
                  <c:v>0</c:v>
                </c:pt>
                <c:pt idx="7457">
                  <c:v>0</c:v>
                </c:pt>
                <c:pt idx="7458">
                  <c:v>0</c:v>
                </c:pt>
                <c:pt idx="7459">
                  <c:v>0</c:v>
                </c:pt>
                <c:pt idx="7460">
                  <c:v>0</c:v>
                </c:pt>
                <c:pt idx="7461">
                  <c:v>0</c:v>
                </c:pt>
                <c:pt idx="7462">
                  <c:v>0</c:v>
                </c:pt>
                <c:pt idx="7463">
                  <c:v>0</c:v>
                </c:pt>
                <c:pt idx="7464">
                  <c:v>0</c:v>
                </c:pt>
                <c:pt idx="7465">
                  <c:v>0</c:v>
                </c:pt>
                <c:pt idx="7466">
                  <c:v>0</c:v>
                </c:pt>
                <c:pt idx="7467">
                  <c:v>0</c:v>
                </c:pt>
                <c:pt idx="7468">
                  <c:v>0</c:v>
                </c:pt>
                <c:pt idx="7469">
                  <c:v>0</c:v>
                </c:pt>
                <c:pt idx="7470">
                  <c:v>0</c:v>
                </c:pt>
                <c:pt idx="7471">
                  <c:v>0</c:v>
                </c:pt>
                <c:pt idx="7472">
                  <c:v>0</c:v>
                </c:pt>
                <c:pt idx="7473">
                  <c:v>0</c:v>
                </c:pt>
                <c:pt idx="7474">
                  <c:v>0</c:v>
                </c:pt>
                <c:pt idx="7475">
                  <c:v>0</c:v>
                </c:pt>
                <c:pt idx="7476">
                  <c:v>0</c:v>
                </c:pt>
                <c:pt idx="7477">
                  <c:v>0</c:v>
                </c:pt>
                <c:pt idx="7478">
                  <c:v>0</c:v>
                </c:pt>
                <c:pt idx="7479">
                  <c:v>0</c:v>
                </c:pt>
                <c:pt idx="7480">
                  <c:v>0</c:v>
                </c:pt>
                <c:pt idx="7481">
                  <c:v>0</c:v>
                </c:pt>
                <c:pt idx="7482">
                  <c:v>0</c:v>
                </c:pt>
                <c:pt idx="7483">
                  <c:v>0</c:v>
                </c:pt>
                <c:pt idx="7484">
                  <c:v>0</c:v>
                </c:pt>
                <c:pt idx="7485">
                  <c:v>0</c:v>
                </c:pt>
                <c:pt idx="7486">
                  <c:v>0</c:v>
                </c:pt>
                <c:pt idx="7487">
                  <c:v>0</c:v>
                </c:pt>
                <c:pt idx="7488">
                  <c:v>0</c:v>
                </c:pt>
                <c:pt idx="7489">
                  <c:v>0</c:v>
                </c:pt>
                <c:pt idx="7490">
                  <c:v>0</c:v>
                </c:pt>
                <c:pt idx="7491">
                  <c:v>0</c:v>
                </c:pt>
                <c:pt idx="7492">
                  <c:v>0</c:v>
                </c:pt>
                <c:pt idx="7493">
                  <c:v>0</c:v>
                </c:pt>
                <c:pt idx="7494">
                  <c:v>0</c:v>
                </c:pt>
                <c:pt idx="7495">
                  <c:v>0</c:v>
                </c:pt>
                <c:pt idx="7496">
                  <c:v>0</c:v>
                </c:pt>
                <c:pt idx="7497">
                  <c:v>0</c:v>
                </c:pt>
                <c:pt idx="7498">
                  <c:v>0</c:v>
                </c:pt>
                <c:pt idx="7499">
                  <c:v>0</c:v>
                </c:pt>
                <c:pt idx="7500">
                  <c:v>0</c:v>
                </c:pt>
                <c:pt idx="7501">
                  <c:v>0</c:v>
                </c:pt>
                <c:pt idx="7502">
                  <c:v>0</c:v>
                </c:pt>
                <c:pt idx="7503">
                  <c:v>0</c:v>
                </c:pt>
                <c:pt idx="7504">
                  <c:v>0</c:v>
                </c:pt>
                <c:pt idx="7505">
                  <c:v>0</c:v>
                </c:pt>
                <c:pt idx="7506">
                  <c:v>0</c:v>
                </c:pt>
                <c:pt idx="7507">
                  <c:v>0</c:v>
                </c:pt>
                <c:pt idx="7508">
                  <c:v>0</c:v>
                </c:pt>
                <c:pt idx="7509">
                  <c:v>0</c:v>
                </c:pt>
                <c:pt idx="7510">
                  <c:v>0</c:v>
                </c:pt>
                <c:pt idx="7511">
                  <c:v>0</c:v>
                </c:pt>
                <c:pt idx="7512">
                  <c:v>0</c:v>
                </c:pt>
                <c:pt idx="7513">
                  <c:v>0</c:v>
                </c:pt>
                <c:pt idx="7514">
                  <c:v>0</c:v>
                </c:pt>
                <c:pt idx="7515">
                  <c:v>0</c:v>
                </c:pt>
                <c:pt idx="7516">
                  <c:v>0</c:v>
                </c:pt>
                <c:pt idx="7517">
                  <c:v>0</c:v>
                </c:pt>
                <c:pt idx="7518">
                  <c:v>0</c:v>
                </c:pt>
                <c:pt idx="7519">
                  <c:v>0</c:v>
                </c:pt>
                <c:pt idx="7520">
                  <c:v>0</c:v>
                </c:pt>
                <c:pt idx="7521">
                  <c:v>0</c:v>
                </c:pt>
                <c:pt idx="7522">
                  <c:v>0</c:v>
                </c:pt>
                <c:pt idx="7523">
                  <c:v>0</c:v>
                </c:pt>
                <c:pt idx="7524">
                  <c:v>0</c:v>
                </c:pt>
                <c:pt idx="7525">
                  <c:v>0</c:v>
                </c:pt>
                <c:pt idx="7526">
                  <c:v>0</c:v>
                </c:pt>
                <c:pt idx="7527">
                  <c:v>0</c:v>
                </c:pt>
                <c:pt idx="7528">
                  <c:v>0</c:v>
                </c:pt>
                <c:pt idx="7529">
                  <c:v>0</c:v>
                </c:pt>
                <c:pt idx="7530">
                  <c:v>0</c:v>
                </c:pt>
                <c:pt idx="7531">
                  <c:v>0</c:v>
                </c:pt>
                <c:pt idx="7532">
                  <c:v>0</c:v>
                </c:pt>
                <c:pt idx="7533">
                  <c:v>0</c:v>
                </c:pt>
                <c:pt idx="7534">
                  <c:v>0</c:v>
                </c:pt>
                <c:pt idx="7535">
                  <c:v>0</c:v>
                </c:pt>
                <c:pt idx="7536">
                  <c:v>0</c:v>
                </c:pt>
                <c:pt idx="7537">
                  <c:v>0</c:v>
                </c:pt>
                <c:pt idx="7538">
                  <c:v>0</c:v>
                </c:pt>
                <c:pt idx="7539">
                  <c:v>0</c:v>
                </c:pt>
                <c:pt idx="7540">
                  <c:v>0</c:v>
                </c:pt>
                <c:pt idx="7541">
                  <c:v>0</c:v>
                </c:pt>
                <c:pt idx="7542">
                  <c:v>0</c:v>
                </c:pt>
                <c:pt idx="7543">
                  <c:v>0</c:v>
                </c:pt>
                <c:pt idx="7544">
                  <c:v>0</c:v>
                </c:pt>
                <c:pt idx="7545">
                  <c:v>0</c:v>
                </c:pt>
                <c:pt idx="7546">
                  <c:v>0</c:v>
                </c:pt>
                <c:pt idx="7547">
                  <c:v>0</c:v>
                </c:pt>
                <c:pt idx="7548">
                  <c:v>0</c:v>
                </c:pt>
                <c:pt idx="7549">
                  <c:v>0</c:v>
                </c:pt>
                <c:pt idx="7550">
                  <c:v>0</c:v>
                </c:pt>
                <c:pt idx="7551">
                  <c:v>0</c:v>
                </c:pt>
                <c:pt idx="7552">
                  <c:v>0</c:v>
                </c:pt>
                <c:pt idx="7553">
                  <c:v>0</c:v>
                </c:pt>
                <c:pt idx="7554">
                  <c:v>0</c:v>
                </c:pt>
                <c:pt idx="7555">
                  <c:v>0</c:v>
                </c:pt>
                <c:pt idx="7556">
                  <c:v>0</c:v>
                </c:pt>
                <c:pt idx="7557">
                  <c:v>0</c:v>
                </c:pt>
                <c:pt idx="7558">
                  <c:v>0</c:v>
                </c:pt>
                <c:pt idx="7559">
                  <c:v>0</c:v>
                </c:pt>
                <c:pt idx="7560">
                  <c:v>0</c:v>
                </c:pt>
                <c:pt idx="7561">
                  <c:v>0</c:v>
                </c:pt>
                <c:pt idx="7562">
                  <c:v>0</c:v>
                </c:pt>
                <c:pt idx="7563">
                  <c:v>0</c:v>
                </c:pt>
                <c:pt idx="7564">
                  <c:v>0</c:v>
                </c:pt>
                <c:pt idx="7565">
                  <c:v>0</c:v>
                </c:pt>
                <c:pt idx="7566">
                  <c:v>0</c:v>
                </c:pt>
                <c:pt idx="7567">
                  <c:v>0</c:v>
                </c:pt>
                <c:pt idx="7568">
                  <c:v>0</c:v>
                </c:pt>
                <c:pt idx="7569">
                  <c:v>0</c:v>
                </c:pt>
                <c:pt idx="7570">
                  <c:v>0</c:v>
                </c:pt>
                <c:pt idx="7571">
                  <c:v>0</c:v>
                </c:pt>
                <c:pt idx="7572">
                  <c:v>0</c:v>
                </c:pt>
                <c:pt idx="7573">
                  <c:v>0</c:v>
                </c:pt>
                <c:pt idx="7574">
                  <c:v>0</c:v>
                </c:pt>
                <c:pt idx="7575">
                  <c:v>0</c:v>
                </c:pt>
                <c:pt idx="7576">
                  <c:v>0</c:v>
                </c:pt>
                <c:pt idx="7577">
                  <c:v>0</c:v>
                </c:pt>
                <c:pt idx="7578">
                  <c:v>0</c:v>
                </c:pt>
                <c:pt idx="7579">
                  <c:v>0</c:v>
                </c:pt>
                <c:pt idx="7580">
                  <c:v>0</c:v>
                </c:pt>
                <c:pt idx="7581">
                  <c:v>0</c:v>
                </c:pt>
                <c:pt idx="7582">
                  <c:v>0</c:v>
                </c:pt>
                <c:pt idx="7583">
                  <c:v>0</c:v>
                </c:pt>
                <c:pt idx="7584">
                  <c:v>0</c:v>
                </c:pt>
                <c:pt idx="7585">
                  <c:v>0</c:v>
                </c:pt>
                <c:pt idx="7586">
                  <c:v>0</c:v>
                </c:pt>
                <c:pt idx="7587">
                  <c:v>0</c:v>
                </c:pt>
                <c:pt idx="7588">
                  <c:v>0</c:v>
                </c:pt>
                <c:pt idx="7589">
                  <c:v>0</c:v>
                </c:pt>
                <c:pt idx="7590">
                  <c:v>0</c:v>
                </c:pt>
                <c:pt idx="7591">
                  <c:v>0</c:v>
                </c:pt>
                <c:pt idx="7592">
                  <c:v>0</c:v>
                </c:pt>
                <c:pt idx="7593">
                  <c:v>0</c:v>
                </c:pt>
                <c:pt idx="7594">
                  <c:v>0</c:v>
                </c:pt>
                <c:pt idx="7595">
                  <c:v>0</c:v>
                </c:pt>
                <c:pt idx="7596">
                  <c:v>0</c:v>
                </c:pt>
                <c:pt idx="7597">
                  <c:v>0</c:v>
                </c:pt>
                <c:pt idx="7598">
                  <c:v>0</c:v>
                </c:pt>
                <c:pt idx="7599">
                  <c:v>0</c:v>
                </c:pt>
                <c:pt idx="7600">
                  <c:v>0</c:v>
                </c:pt>
                <c:pt idx="7601">
                  <c:v>0</c:v>
                </c:pt>
                <c:pt idx="7602">
                  <c:v>0</c:v>
                </c:pt>
                <c:pt idx="7603">
                  <c:v>0</c:v>
                </c:pt>
                <c:pt idx="7604">
                  <c:v>0</c:v>
                </c:pt>
                <c:pt idx="7605">
                  <c:v>0</c:v>
                </c:pt>
                <c:pt idx="7606">
                  <c:v>0</c:v>
                </c:pt>
                <c:pt idx="7607">
                  <c:v>0</c:v>
                </c:pt>
                <c:pt idx="7608">
                  <c:v>0</c:v>
                </c:pt>
                <c:pt idx="7609">
                  <c:v>0</c:v>
                </c:pt>
                <c:pt idx="7610">
                  <c:v>0</c:v>
                </c:pt>
                <c:pt idx="7611">
                  <c:v>0</c:v>
                </c:pt>
                <c:pt idx="7612">
                  <c:v>0</c:v>
                </c:pt>
                <c:pt idx="7613">
                  <c:v>0</c:v>
                </c:pt>
                <c:pt idx="7614">
                  <c:v>0</c:v>
                </c:pt>
                <c:pt idx="7615">
                  <c:v>0</c:v>
                </c:pt>
                <c:pt idx="7616">
                  <c:v>0</c:v>
                </c:pt>
                <c:pt idx="7617">
                  <c:v>0</c:v>
                </c:pt>
                <c:pt idx="7618">
                  <c:v>0</c:v>
                </c:pt>
                <c:pt idx="7619">
                  <c:v>0</c:v>
                </c:pt>
                <c:pt idx="7620">
                  <c:v>0</c:v>
                </c:pt>
                <c:pt idx="7621">
                  <c:v>0</c:v>
                </c:pt>
                <c:pt idx="7622">
                  <c:v>0</c:v>
                </c:pt>
                <c:pt idx="7623">
                  <c:v>0</c:v>
                </c:pt>
                <c:pt idx="7624">
                  <c:v>0</c:v>
                </c:pt>
                <c:pt idx="7625">
                  <c:v>0</c:v>
                </c:pt>
                <c:pt idx="7626">
                  <c:v>0</c:v>
                </c:pt>
                <c:pt idx="7627">
                  <c:v>0</c:v>
                </c:pt>
                <c:pt idx="7628">
                  <c:v>0</c:v>
                </c:pt>
                <c:pt idx="7629">
                  <c:v>0</c:v>
                </c:pt>
                <c:pt idx="7630">
                  <c:v>0</c:v>
                </c:pt>
                <c:pt idx="7631">
                  <c:v>0</c:v>
                </c:pt>
                <c:pt idx="7632">
                  <c:v>0</c:v>
                </c:pt>
                <c:pt idx="7633">
                  <c:v>0</c:v>
                </c:pt>
                <c:pt idx="7634">
                  <c:v>0</c:v>
                </c:pt>
                <c:pt idx="7635">
                  <c:v>0</c:v>
                </c:pt>
                <c:pt idx="7636">
                  <c:v>0</c:v>
                </c:pt>
                <c:pt idx="7637">
                  <c:v>0</c:v>
                </c:pt>
                <c:pt idx="7638">
                  <c:v>0</c:v>
                </c:pt>
                <c:pt idx="7639">
                  <c:v>0</c:v>
                </c:pt>
                <c:pt idx="7640">
                  <c:v>0</c:v>
                </c:pt>
                <c:pt idx="7641">
                  <c:v>0</c:v>
                </c:pt>
                <c:pt idx="7642">
                  <c:v>0</c:v>
                </c:pt>
                <c:pt idx="7643">
                  <c:v>0</c:v>
                </c:pt>
                <c:pt idx="7644">
                  <c:v>0</c:v>
                </c:pt>
                <c:pt idx="7645">
                  <c:v>0</c:v>
                </c:pt>
                <c:pt idx="7646">
                  <c:v>0</c:v>
                </c:pt>
                <c:pt idx="7647">
                  <c:v>0</c:v>
                </c:pt>
                <c:pt idx="7648">
                  <c:v>0</c:v>
                </c:pt>
                <c:pt idx="7649">
                  <c:v>0</c:v>
                </c:pt>
                <c:pt idx="7650">
                  <c:v>0</c:v>
                </c:pt>
                <c:pt idx="7651">
                  <c:v>0</c:v>
                </c:pt>
                <c:pt idx="7652">
                  <c:v>0</c:v>
                </c:pt>
                <c:pt idx="7653">
                  <c:v>0</c:v>
                </c:pt>
                <c:pt idx="7654">
                  <c:v>0</c:v>
                </c:pt>
                <c:pt idx="7655">
                  <c:v>0</c:v>
                </c:pt>
                <c:pt idx="7656">
                  <c:v>0</c:v>
                </c:pt>
                <c:pt idx="7657">
                  <c:v>0</c:v>
                </c:pt>
                <c:pt idx="7658">
                  <c:v>0</c:v>
                </c:pt>
                <c:pt idx="7659">
                  <c:v>0</c:v>
                </c:pt>
                <c:pt idx="7660">
                  <c:v>0</c:v>
                </c:pt>
                <c:pt idx="7661">
                  <c:v>0</c:v>
                </c:pt>
                <c:pt idx="7662">
                  <c:v>0</c:v>
                </c:pt>
                <c:pt idx="7663">
                  <c:v>0</c:v>
                </c:pt>
                <c:pt idx="7664">
                  <c:v>0</c:v>
                </c:pt>
                <c:pt idx="7665">
                  <c:v>0</c:v>
                </c:pt>
                <c:pt idx="7666">
                  <c:v>0</c:v>
                </c:pt>
                <c:pt idx="7667">
                  <c:v>0</c:v>
                </c:pt>
                <c:pt idx="7668">
                  <c:v>0</c:v>
                </c:pt>
                <c:pt idx="7669">
                  <c:v>0</c:v>
                </c:pt>
                <c:pt idx="7670">
                  <c:v>0</c:v>
                </c:pt>
                <c:pt idx="7671">
                  <c:v>0</c:v>
                </c:pt>
                <c:pt idx="7672">
                  <c:v>0</c:v>
                </c:pt>
                <c:pt idx="7673">
                  <c:v>0</c:v>
                </c:pt>
                <c:pt idx="7674">
                  <c:v>0</c:v>
                </c:pt>
                <c:pt idx="7675">
                  <c:v>0</c:v>
                </c:pt>
                <c:pt idx="7676">
                  <c:v>0</c:v>
                </c:pt>
                <c:pt idx="7677">
                  <c:v>0</c:v>
                </c:pt>
                <c:pt idx="7678">
                  <c:v>0</c:v>
                </c:pt>
                <c:pt idx="7679">
                  <c:v>0</c:v>
                </c:pt>
                <c:pt idx="7680">
                  <c:v>0</c:v>
                </c:pt>
                <c:pt idx="7681">
                  <c:v>0</c:v>
                </c:pt>
                <c:pt idx="7682">
                  <c:v>0</c:v>
                </c:pt>
                <c:pt idx="7683">
                  <c:v>0</c:v>
                </c:pt>
                <c:pt idx="7684">
                  <c:v>0</c:v>
                </c:pt>
                <c:pt idx="7685">
                  <c:v>0</c:v>
                </c:pt>
                <c:pt idx="7686">
                  <c:v>0</c:v>
                </c:pt>
                <c:pt idx="7687">
                  <c:v>0</c:v>
                </c:pt>
                <c:pt idx="7688">
                  <c:v>0</c:v>
                </c:pt>
                <c:pt idx="7689">
                  <c:v>0</c:v>
                </c:pt>
                <c:pt idx="7690">
                  <c:v>0</c:v>
                </c:pt>
                <c:pt idx="7691">
                  <c:v>0</c:v>
                </c:pt>
                <c:pt idx="7692">
                  <c:v>0</c:v>
                </c:pt>
                <c:pt idx="7693">
                  <c:v>0</c:v>
                </c:pt>
                <c:pt idx="7694">
                  <c:v>0</c:v>
                </c:pt>
                <c:pt idx="7695">
                  <c:v>0</c:v>
                </c:pt>
                <c:pt idx="7696">
                  <c:v>0</c:v>
                </c:pt>
                <c:pt idx="7697">
                  <c:v>0</c:v>
                </c:pt>
                <c:pt idx="7698">
                  <c:v>0</c:v>
                </c:pt>
                <c:pt idx="7699">
                  <c:v>0</c:v>
                </c:pt>
                <c:pt idx="7700">
                  <c:v>0</c:v>
                </c:pt>
                <c:pt idx="7701">
                  <c:v>0</c:v>
                </c:pt>
                <c:pt idx="7702">
                  <c:v>0</c:v>
                </c:pt>
                <c:pt idx="7703">
                  <c:v>0</c:v>
                </c:pt>
                <c:pt idx="7704">
                  <c:v>0</c:v>
                </c:pt>
                <c:pt idx="7705">
                  <c:v>0</c:v>
                </c:pt>
                <c:pt idx="7706">
                  <c:v>0</c:v>
                </c:pt>
                <c:pt idx="7707">
                  <c:v>0</c:v>
                </c:pt>
                <c:pt idx="7708">
                  <c:v>0</c:v>
                </c:pt>
                <c:pt idx="7709">
                  <c:v>0</c:v>
                </c:pt>
                <c:pt idx="7710">
                  <c:v>0</c:v>
                </c:pt>
                <c:pt idx="7711">
                  <c:v>0</c:v>
                </c:pt>
                <c:pt idx="7712">
                  <c:v>0</c:v>
                </c:pt>
                <c:pt idx="7713">
                  <c:v>0</c:v>
                </c:pt>
                <c:pt idx="7714">
                  <c:v>0</c:v>
                </c:pt>
                <c:pt idx="7715">
                  <c:v>0</c:v>
                </c:pt>
                <c:pt idx="7716">
                  <c:v>0</c:v>
                </c:pt>
                <c:pt idx="7717">
                  <c:v>0</c:v>
                </c:pt>
                <c:pt idx="7718">
                  <c:v>0</c:v>
                </c:pt>
                <c:pt idx="7719">
                  <c:v>0</c:v>
                </c:pt>
                <c:pt idx="7720">
                  <c:v>0</c:v>
                </c:pt>
                <c:pt idx="7721">
                  <c:v>0</c:v>
                </c:pt>
                <c:pt idx="7722">
                  <c:v>0</c:v>
                </c:pt>
                <c:pt idx="7723">
                  <c:v>0</c:v>
                </c:pt>
                <c:pt idx="7724">
                  <c:v>0</c:v>
                </c:pt>
                <c:pt idx="7725">
                  <c:v>0</c:v>
                </c:pt>
                <c:pt idx="7726">
                  <c:v>0</c:v>
                </c:pt>
                <c:pt idx="7727">
                  <c:v>0</c:v>
                </c:pt>
                <c:pt idx="7728">
                  <c:v>0</c:v>
                </c:pt>
                <c:pt idx="7729">
                  <c:v>0</c:v>
                </c:pt>
                <c:pt idx="7730">
                  <c:v>0</c:v>
                </c:pt>
                <c:pt idx="7731">
                  <c:v>0</c:v>
                </c:pt>
                <c:pt idx="7732">
                  <c:v>0</c:v>
                </c:pt>
                <c:pt idx="7733">
                  <c:v>0</c:v>
                </c:pt>
                <c:pt idx="7734">
                  <c:v>0</c:v>
                </c:pt>
                <c:pt idx="7735">
                  <c:v>0</c:v>
                </c:pt>
                <c:pt idx="7736">
                  <c:v>0</c:v>
                </c:pt>
                <c:pt idx="7737">
                  <c:v>0</c:v>
                </c:pt>
                <c:pt idx="7738">
                  <c:v>0</c:v>
                </c:pt>
                <c:pt idx="7739">
                  <c:v>0</c:v>
                </c:pt>
                <c:pt idx="7740">
                  <c:v>0</c:v>
                </c:pt>
                <c:pt idx="7741">
                  <c:v>0</c:v>
                </c:pt>
                <c:pt idx="7742">
                  <c:v>0</c:v>
                </c:pt>
                <c:pt idx="7743">
                  <c:v>0</c:v>
                </c:pt>
                <c:pt idx="7744">
                  <c:v>0</c:v>
                </c:pt>
                <c:pt idx="7745">
                  <c:v>0</c:v>
                </c:pt>
                <c:pt idx="7746">
                  <c:v>0</c:v>
                </c:pt>
                <c:pt idx="7747">
                  <c:v>0</c:v>
                </c:pt>
                <c:pt idx="7748">
                  <c:v>0</c:v>
                </c:pt>
                <c:pt idx="7749">
                  <c:v>0</c:v>
                </c:pt>
                <c:pt idx="7750">
                  <c:v>0</c:v>
                </c:pt>
                <c:pt idx="7751">
                  <c:v>0</c:v>
                </c:pt>
                <c:pt idx="7752">
                  <c:v>0</c:v>
                </c:pt>
                <c:pt idx="7753">
                  <c:v>0</c:v>
                </c:pt>
                <c:pt idx="7754">
                  <c:v>0</c:v>
                </c:pt>
                <c:pt idx="7755">
                  <c:v>0</c:v>
                </c:pt>
                <c:pt idx="7756">
                  <c:v>0</c:v>
                </c:pt>
                <c:pt idx="7757">
                  <c:v>0</c:v>
                </c:pt>
                <c:pt idx="7758">
                  <c:v>0</c:v>
                </c:pt>
                <c:pt idx="7759">
                  <c:v>0</c:v>
                </c:pt>
                <c:pt idx="7760">
                  <c:v>0</c:v>
                </c:pt>
                <c:pt idx="7761">
                  <c:v>0</c:v>
                </c:pt>
                <c:pt idx="7762">
                  <c:v>0</c:v>
                </c:pt>
                <c:pt idx="7763">
                  <c:v>0</c:v>
                </c:pt>
                <c:pt idx="7764">
                  <c:v>0</c:v>
                </c:pt>
                <c:pt idx="7765">
                  <c:v>0</c:v>
                </c:pt>
                <c:pt idx="7766">
                  <c:v>0</c:v>
                </c:pt>
                <c:pt idx="7767">
                  <c:v>0</c:v>
                </c:pt>
                <c:pt idx="7768">
                  <c:v>0</c:v>
                </c:pt>
                <c:pt idx="7769">
                  <c:v>0</c:v>
                </c:pt>
                <c:pt idx="7770">
                  <c:v>0</c:v>
                </c:pt>
                <c:pt idx="7771">
                  <c:v>0</c:v>
                </c:pt>
                <c:pt idx="7772">
                  <c:v>0</c:v>
                </c:pt>
                <c:pt idx="7773">
                  <c:v>0</c:v>
                </c:pt>
                <c:pt idx="7774">
                  <c:v>0</c:v>
                </c:pt>
                <c:pt idx="7775">
                  <c:v>0</c:v>
                </c:pt>
                <c:pt idx="7776">
                  <c:v>0</c:v>
                </c:pt>
                <c:pt idx="7777">
                  <c:v>0</c:v>
                </c:pt>
                <c:pt idx="7778">
                  <c:v>0</c:v>
                </c:pt>
                <c:pt idx="7779">
                  <c:v>0</c:v>
                </c:pt>
                <c:pt idx="7780">
                  <c:v>0</c:v>
                </c:pt>
                <c:pt idx="7781">
                  <c:v>0</c:v>
                </c:pt>
                <c:pt idx="7782">
                  <c:v>0</c:v>
                </c:pt>
                <c:pt idx="7783">
                  <c:v>0</c:v>
                </c:pt>
                <c:pt idx="7784">
                  <c:v>0</c:v>
                </c:pt>
                <c:pt idx="7785">
                  <c:v>0</c:v>
                </c:pt>
                <c:pt idx="7786">
                  <c:v>0</c:v>
                </c:pt>
                <c:pt idx="7787">
                  <c:v>0</c:v>
                </c:pt>
                <c:pt idx="7788">
                  <c:v>0</c:v>
                </c:pt>
                <c:pt idx="7789">
                  <c:v>0</c:v>
                </c:pt>
                <c:pt idx="7790">
                  <c:v>0</c:v>
                </c:pt>
                <c:pt idx="7791">
                  <c:v>0</c:v>
                </c:pt>
                <c:pt idx="7792">
                  <c:v>0</c:v>
                </c:pt>
                <c:pt idx="7793">
                  <c:v>0</c:v>
                </c:pt>
                <c:pt idx="7794">
                  <c:v>0</c:v>
                </c:pt>
                <c:pt idx="7795">
                  <c:v>0</c:v>
                </c:pt>
                <c:pt idx="7796">
                  <c:v>0</c:v>
                </c:pt>
                <c:pt idx="7797">
                  <c:v>0</c:v>
                </c:pt>
                <c:pt idx="7798">
                  <c:v>0</c:v>
                </c:pt>
                <c:pt idx="7799">
                  <c:v>0</c:v>
                </c:pt>
                <c:pt idx="7800">
                  <c:v>0</c:v>
                </c:pt>
                <c:pt idx="7801">
                  <c:v>0</c:v>
                </c:pt>
                <c:pt idx="7802">
                  <c:v>0</c:v>
                </c:pt>
                <c:pt idx="7803">
                  <c:v>0</c:v>
                </c:pt>
                <c:pt idx="7804">
                  <c:v>0</c:v>
                </c:pt>
                <c:pt idx="7805">
                  <c:v>0</c:v>
                </c:pt>
                <c:pt idx="7806">
                  <c:v>0</c:v>
                </c:pt>
                <c:pt idx="7807">
                  <c:v>0</c:v>
                </c:pt>
                <c:pt idx="7808">
                  <c:v>0</c:v>
                </c:pt>
                <c:pt idx="7809">
                  <c:v>0</c:v>
                </c:pt>
                <c:pt idx="7810">
                  <c:v>0</c:v>
                </c:pt>
                <c:pt idx="7811">
                  <c:v>0</c:v>
                </c:pt>
                <c:pt idx="7812">
                  <c:v>0</c:v>
                </c:pt>
                <c:pt idx="7813">
                  <c:v>0</c:v>
                </c:pt>
                <c:pt idx="7814">
                  <c:v>0</c:v>
                </c:pt>
                <c:pt idx="7815">
                  <c:v>0</c:v>
                </c:pt>
                <c:pt idx="7816">
                  <c:v>0</c:v>
                </c:pt>
                <c:pt idx="7817">
                  <c:v>0</c:v>
                </c:pt>
                <c:pt idx="7818">
                  <c:v>0</c:v>
                </c:pt>
                <c:pt idx="7819">
                  <c:v>0</c:v>
                </c:pt>
                <c:pt idx="7820">
                  <c:v>0</c:v>
                </c:pt>
                <c:pt idx="7821">
                  <c:v>0</c:v>
                </c:pt>
                <c:pt idx="7822">
                  <c:v>0</c:v>
                </c:pt>
                <c:pt idx="7823">
                  <c:v>0</c:v>
                </c:pt>
                <c:pt idx="7824">
                  <c:v>0</c:v>
                </c:pt>
                <c:pt idx="7825">
                  <c:v>0</c:v>
                </c:pt>
                <c:pt idx="7826">
                  <c:v>0</c:v>
                </c:pt>
                <c:pt idx="7827">
                  <c:v>0</c:v>
                </c:pt>
                <c:pt idx="7828">
                  <c:v>0</c:v>
                </c:pt>
                <c:pt idx="7829">
                  <c:v>0</c:v>
                </c:pt>
                <c:pt idx="7830">
                  <c:v>0</c:v>
                </c:pt>
                <c:pt idx="7831">
                  <c:v>0</c:v>
                </c:pt>
                <c:pt idx="7832">
                  <c:v>0</c:v>
                </c:pt>
                <c:pt idx="7833">
                  <c:v>0</c:v>
                </c:pt>
                <c:pt idx="7834">
                  <c:v>0</c:v>
                </c:pt>
                <c:pt idx="7835">
                  <c:v>0</c:v>
                </c:pt>
                <c:pt idx="7836">
                  <c:v>0</c:v>
                </c:pt>
                <c:pt idx="7837">
                  <c:v>0</c:v>
                </c:pt>
                <c:pt idx="7838">
                  <c:v>0</c:v>
                </c:pt>
                <c:pt idx="7839">
                  <c:v>0</c:v>
                </c:pt>
                <c:pt idx="7840">
                  <c:v>0</c:v>
                </c:pt>
                <c:pt idx="7841">
                  <c:v>0</c:v>
                </c:pt>
                <c:pt idx="7842">
                  <c:v>0</c:v>
                </c:pt>
                <c:pt idx="7843">
                  <c:v>0</c:v>
                </c:pt>
                <c:pt idx="7844">
                  <c:v>0</c:v>
                </c:pt>
                <c:pt idx="7845">
                  <c:v>0</c:v>
                </c:pt>
                <c:pt idx="7846">
                  <c:v>0</c:v>
                </c:pt>
                <c:pt idx="7847">
                  <c:v>0</c:v>
                </c:pt>
                <c:pt idx="7848">
                  <c:v>0</c:v>
                </c:pt>
                <c:pt idx="7849">
                  <c:v>0</c:v>
                </c:pt>
                <c:pt idx="7850">
                  <c:v>0</c:v>
                </c:pt>
                <c:pt idx="7851">
                  <c:v>0</c:v>
                </c:pt>
                <c:pt idx="7852">
                  <c:v>0</c:v>
                </c:pt>
                <c:pt idx="7853">
                  <c:v>0</c:v>
                </c:pt>
                <c:pt idx="7854">
                  <c:v>0</c:v>
                </c:pt>
                <c:pt idx="7855">
                  <c:v>0</c:v>
                </c:pt>
                <c:pt idx="7856">
                  <c:v>0</c:v>
                </c:pt>
                <c:pt idx="7857">
                  <c:v>0</c:v>
                </c:pt>
                <c:pt idx="7858">
                  <c:v>0</c:v>
                </c:pt>
                <c:pt idx="7859">
                  <c:v>0</c:v>
                </c:pt>
                <c:pt idx="7860">
                  <c:v>0</c:v>
                </c:pt>
                <c:pt idx="7861">
                  <c:v>0</c:v>
                </c:pt>
                <c:pt idx="7862">
                  <c:v>0</c:v>
                </c:pt>
                <c:pt idx="7863">
                  <c:v>0</c:v>
                </c:pt>
                <c:pt idx="7864">
                  <c:v>0</c:v>
                </c:pt>
                <c:pt idx="7865">
                  <c:v>0</c:v>
                </c:pt>
                <c:pt idx="7866">
                  <c:v>0</c:v>
                </c:pt>
                <c:pt idx="7867">
                  <c:v>0</c:v>
                </c:pt>
                <c:pt idx="7868">
                  <c:v>0</c:v>
                </c:pt>
                <c:pt idx="7869">
                  <c:v>0</c:v>
                </c:pt>
                <c:pt idx="7870">
                  <c:v>0</c:v>
                </c:pt>
                <c:pt idx="7871">
                  <c:v>0</c:v>
                </c:pt>
                <c:pt idx="7872">
                  <c:v>0</c:v>
                </c:pt>
                <c:pt idx="7873">
                  <c:v>0</c:v>
                </c:pt>
                <c:pt idx="7874">
                  <c:v>0</c:v>
                </c:pt>
                <c:pt idx="7875">
                  <c:v>0</c:v>
                </c:pt>
                <c:pt idx="7876">
                  <c:v>0</c:v>
                </c:pt>
                <c:pt idx="7877">
                  <c:v>0</c:v>
                </c:pt>
                <c:pt idx="7878">
                  <c:v>0</c:v>
                </c:pt>
                <c:pt idx="7879">
                  <c:v>0</c:v>
                </c:pt>
                <c:pt idx="7880">
                  <c:v>0</c:v>
                </c:pt>
                <c:pt idx="7881">
                  <c:v>0</c:v>
                </c:pt>
                <c:pt idx="7882">
                  <c:v>0</c:v>
                </c:pt>
                <c:pt idx="7883">
                  <c:v>0</c:v>
                </c:pt>
                <c:pt idx="7884">
                  <c:v>0</c:v>
                </c:pt>
                <c:pt idx="7885">
                  <c:v>0</c:v>
                </c:pt>
                <c:pt idx="7886">
                  <c:v>0</c:v>
                </c:pt>
                <c:pt idx="7887">
                  <c:v>0</c:v>
                </c:pt>
                <c:pt idx="7888">
                  <c:v>0</c:v>
                </c:pt>
                <c:pt idx="7889">
                  <c:v>0</c:v>
                </c:pt>
                <c:pt idx="7890">
                  <c:v>0</c:v>
                </c:pt>
                <c:pt idx="7891">
                  <c:v>0</c:v>
                </c:pt>
                <c:pt idx="7892">
                  <c:v>0</c:v>
                </c:pt>
                <c:pt idx="7893">
                  <c:v>0</c:v>
                </c:pt>
                <c:pt idx="7894">
                  <c:v>0</c:v>
                </c:pt>
                <c:pt idx="7895">
                  <c:v>0</c:v>
                </c:pt>
                <c:pt idx="7896">
                  <c:v>0</c:v>
                </c:pt>
                <c:pt idx="7897">
                  <c:v>0</c:v>
                </c:pt>
                <c:pt idx="7898">
                  <c:v>0</c:v>
                </c:pt>
                <c:pt idx="7899">
                  <c:v>0</c:v>
                </c:pt>
                <c:pt idx="7900">
                  <c:v>0</c:v>
                </c:pt>
                <c:pt idx="7901">
                  <c:v>0</c:v>
                </c:pt>
                <c:pt idx="7902">
                  <c:v>0</c:v>
                </c:pt>
                <c:pt idx="7903">
                  <c:v>0</c:v>
                </c:pt>
                <c:pt idx="7904">
                  <c:v>0</c:v>
                </c:pt>
                <c:pt idx="7905">
                  <c:v>0</c:v>
                </c:pt>
                <c:pt idx="7906">
                  <c:v>0</c:v>
                </c:pt>
                <c:pt idx="7907">
                  <c:v>0</c:v>
                </c:pt>
                <c:pt idx="7908">
                  <c:v>0</c:v>
                </c:pt>
                <c:pt idx="7909">
                  <c:v>0</c:v>
                </c:pt>
                <c:pt idx="7910">
                  <c:v>0</c:v>
                </c:pt>
                <c:pt idx="7911">
                  <c:v>0</c:v>
                </c:pt>
                <c:pt idx="7912">
                  <c:v>0</c:v>
                </c:pt>
                <c:pt idx="7913">
                  <c:v>0</c:v>
                </c:pt>
                <c:pt idx="7914">
                  <c:v>0</c:v>
                </c:pt>
                <c:pt idx="7915">
                  <c:v>0</c:v>
                </c:pt>
                <c:pt idx="7916">
                  <c:v>0</c:v>
                </c:pt>
                <c:pt idx="7917">
                  <c:v>0</c:v>
                </c:pt>
                <c:pt idx="7918">
                  <c:v>0</c:v>
                </c:pt>
                <c:pt idx="7919">
                  <c:v>0</c:v>
                </c:pt>
                <c:pt idx="7920">
                  <c:v>0</c:v>
                </c:pt>
                <c:pt idx="7921">
                  <c:v>0</c:v>
                </c:pt>
                <c:pt idx="7922">
                  <c:v>0</c:v>
                </c:pt>
                <c:pt idx="7923">
                  <c:v>0</c:v>
                </c:pt>
                <c:pt idx="7924">
                  <c:v>0</c:v>
                </c:pt>
                <c:pt idx="7925">
                  <c:v>0</c:v>
                </c:pt>
                <c:pt idx="7926">
                  <c:v>0</c:v>
                </c:pt>
                <c:pt idx="7927">
                  <c:v>0</c:v>
                </c:pt>
                <c:pt idx="7928">
                  <c:v>0</c:v>
                </c:pt>
                <c:pt idx="7929">
                  <c:v>0</c:v>
                </c:pt>
                <c:pt idx="7930">
                  <c:v>0</c:v>
                </c:pt>
                <c:pt idx="7931">
                  <c:v>0</c:v>
                </c:pt>
                <c:pt idx="7932">
                  <c:v>0</c:v>
                </c:pt>
                <c:pt idx="7933">
                  <c:v>0</c:v>
                </c:pt>
                <c:pt idx="7934">
                  <c:v>0</c:v>
                </c:pt>
                <c:pt idx="7935">
                  <c:v>0</c:v>
                </c:pt>
                <c:pt idx="7936">
                  <c:v>0</c:v>
                </c:pt>
                <c:pt idx="7937">
                  <c:v>0</c:v>
                </c:pt>
                <c:pt idx="7938">
                  <c:v>0</c:v>
                </c:pt>
                <c:pt idx="7939">
                  <c:v>0</c:v>
                </c:pt>
                <c:pt idx="7940">
                  <c:v>0</c:v>
                </c:pt>
                <c:pt idx="7941">
                  <c:v>0</c:v>
                </c:pt>
                <c:pt idx="7942">
                  <c:v>0</c:v>
                </c:pt>
                <c:pt idx="7943">
                  <c:v>0</c:v>
                </c:pt>
                <c:pt idx="7944">
                  <c:v>0</c:v>
                </c:pt>
                <c:pt idx="7945">
                  <c:v>0</c:v>
                </c:pt>
                <c:pt idx="7946">
                  <c:v>0</c:v>
                </c:pt>
                <c:pt idx="7947">
                  <c:v>0</c:v>
                </c:pt>
                <c:pt idx="7948">
                  <c:v>0</c:v>
                </c:pt>
                <c:pt idx="7949">
                  <c:v>0</c:v>
                </c:pt>
                <c:pt idx="7950">
                  <c:v>0</c:v>
                </c:pt>
                <c:pt idx="7951">
                  <c:v>0</c:v>
                </c:pt>
                <c:pt idx="7952">
                  <c:v>0</c:v>
                </c:pt>
                <c:pt idx="7953">
                  <c:v>0</c:v>
                </c:pt>
                <c:pt idx="7954">
                  <c:v>0</c:v>
                </c:pt>
                <c:pt idx="7955">
                  <c:v>0</c:v>
                </c:pt>
                <c:pt idx="7956">
                  <c:v>0</c:v>
                </c:pt>
                <c:pt idx="7957">
                  <c:v>0</c:v>
                </c:pt>
                <c:pt idx="7958">
                  <c:v>0</c:v>
                </c:pt>
                <c:pt idx="7959">
                  <c:v>0</c:v>
                </c:pt>
                <c:pt idx="7960">
                  <c:v>0</c:v>
                </c:pt>
                <c:pt idx="7961">
                  <c:v>0</c:v>
                </c:pt>
                <c:pt idx="7962">
                  <c:v>0</c:v>
                </c:pt>
                <c:pt idx="7963">
                  <c:v>0</c:v>
                </c:pt>
                <c:pt idx="7964">
                  <c:v>0</c:v>
                </c:pt>
                <c:pt idx="7965">
                  <c:v>0</c:v>
                </c:pt>
                <c:pt idx="7966">
                  <c:v>0</c:v>
                </c:pt>
                <c:pt idx="7967">
                  <c:v>0</c:v>
                </c:pt>
                <c:pt idx="7968">
                  <c:v>0</c:v>
                </c:pt>
                <c:pt idx="7969">
                  <c:v>0</c:v>
                </c:pt>
                <c:pt idx="7970">
                  <c:v>0</c:v>
                </c:pt>
                <c:pt idx="7971">
                  <c:v>0</c:v>
                </c:pt>
                <c:pt idx="7972">
                  <c:v>0</c:v>
                </c:pt>
                <c:pt idx="7973">
                  <c:v>0</c:v>
                </c:pt>
                <c:pt idx="7974">
                  <c:v>0</c:v>
                </c:pt>
                <c:pt idx="7975">
                  <c:v>0</c:v>
                </c:pt>
                <c:pt idx="7976">
                  <c:v>0</c:v>
                </c:pt>
                <c:pt idx="7977">
                  <c:v>0</c:v>
                </c:pt>
                <c:pt idx="7978">
                  <c:v>0</c:v>
                </c:pt>
                <c:pt idx="7979">
                  <c:v>0</c:v>
                </c:pt>
                <c:pt idx="7980">
                  <c:v>0</c:v>
                </c:pt>
                <c:pt idx="7981">
                  <c:v>0</c:v>
                </c:pt>
                <c:pt idx="7982">
                  <c:v>0</c:v>
                </c:pt>
                <c:pt idx="7983">
                  <c:v>0</c:v>
                </c:pt>
                <c:pt idx="7984">
                  <c:v>0</c:v>
                </c:pt>
                <c:pt idx="7985">
                  <c:v>0</c:v>
                </c:pt>
                <c:pt idx="7986">
                  <c:v>0</c:v>
                </c:pt>
                <c:pt idx="7987">
                  <c:v>0</c:v>
                </c:pt>
                <c:pt idx="7988">
                  <c:v>0</c:v>
                </c:pt>
                <c:pt idx="7989">
                  <c:v>0</c:v>
                </c:pt>
                <c:pt idx="7990">
                  <c:v>0</c:v>
                </c:pt>
                <c:pt idx="7991">
                  <c:v>0</c:v>
                </c:pt>
                <c:pt idx="7992">
                  <c:v>0</c:v>
                </c:pt>
                <c:pt idx="7993">
                  <c:v>0</c:v>
                </c:pt>
                <c:pt idx="7994">
                  <c:v>0</c:v>
                </c:pt>
                <c:pt idx="7995">
                  <c:v>0</c:v>
                </c:pt>
                <c:pt idx="7996">
                  <c:v>0</c:v>
                </c:pt>
                <c:pt idx="7997">
                  <c:v>0</c:v>
                </c:pt>
                <c:pt idx="7998">
                  <c:v>0</c:v>
                </c:pt>
                <c:pt idx="7999">
                  <c:v>0</c:v>
                </c:pt>
                <c:pt idx="8000">
                  <c:v>0</c:v>
                </c:pt>
                <c:pt idx="8001">
                  <c:v>0</c:v>
                </c:pt>
                <c:pt idx="8002">
                  <c:v>0</c:v>
                </c:pt>
                <c:pt idx="8003">
                  <c:v>0</c:v>
                </c:pt>
                <c:pt idx="8004">
                  <c:v>0</c:v>
                </c:pt>
                <c:pt idx="8005">
                  <c:v>0</c:v>
                </c:pt>
                <c:pt idx="8006">
                  <c:v>0</c:v>
                </c:pt>
                <c:pt idx="8007">
                  <c:v>0</c:v>
                </c:pt>
                <c:pt idx="8008">
                  <c:v>0</c:v>
                </c:pt>
                <c:pt idx="8009">
                  <c:v>0</c:v>
                </c:pt>
                <c:pt idx="8010">
                  <c:v>0</c:v>
                </c:pt>
                <c:pt idx="8011">
                  <c:v>0</c:v>
                </c:pt>
                <c:pt idx="8012">
                  <c:v>0</c:v>
                </c:pt>
                <c:pt idx="8013">
                  <c:v>0</c:v>
                </c:pt>
                <c:pt idx="8014">
                  <c:v>0</c:v>
                </c:pt>
                <c:pt idx="8015">
                  <c:v>0</c:v>
                </c:pt>
                <c:pt idx="8016">
                  <c:v>0</c:v>
                </c:pt>
                <c:pt idx="8017">
                  <c:v>0</c:v>
                </c:pt>
                <c:pt idx="8018">
                  <c:v>0</c:v>
                </c:pt>
                <c:pt idx="8019">
                  <c:v>0</c:v>
                </c:pt>
                <c:pt idx="8020">
                  <c:v>0</c:v>
                </c:pt>
                <c:pt idx="8021">
                  <c:v>0</c:v>
                </c:pt>
                <c:pt idx="8022">
                  <c:v>0</c:v>
                </c:pt>
                <c:pt idx="8023">
                  <c:v>0</c:v>
                </c:pt>
                <c:pt idx="8024">
                  <c:v>0</c:v>
                </c:pt>
                <c:pt idx="8025">
                  <c:v>0</c:v>
                </c:pt>
                <c:pt idx="8026">
                  <c:v>0</c:v>
                </c:pt>
                <c:pt idx="8027">
                  <c:v>0</c:v>
                </c:pt>
                <c:pt idx="8028">
                  <c:v>0</c:v>
                </c:pt>
                <c:pt idx="8029">
                  <c:v>0</c:v>
                </c:pt>
                <c:pt idx="8030">
                  <c:v>0</c:v>
                </c:pt>
                <c:pt idx="8031">
                  <c:v>0</c:v>
                </c:pt>
                <c:pt idx="8032">
                  <c:v>0</c:v>
                </c:pt>
                <c:pt idx="8033">
                  <c:v>0</c:v>
                </c:pt>
                <c:pt idx="8034">
                  <c:v>0</c:v>
                </c:pt>
                <c:pt idx="8035">
                  <c:v>0</c:v>
                </c:pt>
                <c:pt idx="8036">
                  <c:v>0</c:v>
                </c:pt>
                <c:pt idx="8037">
                  <c:v>0</c:v>
                </c:pt>
                <c:pt idx="8038">
                  <c:v>0</c:v>
                </c:pt>
                <c:pt idx="8039">
                  <c:v>0</c:v>
                </c:pt>
                <c:pt idx="8040">
                  <c:v>0</c:v>
                </c:pt>
                <c:pt idx="8041">
                  <c:v>0</c:v>
                </c:pt>
                <c:pt idx="8042">
                  <c:v>0</c:v>
                </c:pt>
                <c:pt idx="8043">
                  <c:v>0</c:v>
                </c:pt>
                <c:pt idx="8044">
                  <c:v>0</c:v>
                </c:pt>
                <c:pt idx="8045">
                  <c:v>0</c:v>
                </c:pt>
                <c:pt idx="8046">
                  <c:v>0</c:v>
                </c:pt>
                <c:pt idx="8047">
                  <c:v>0</c:v>
                </c:pt>
                <c:pt idx="8048">
                  <c:v>0</c:v>
                </c:pt>
                <c:pt idx="8049">
                  <c:v>0</c:v>
                </c:pt>
                <c:pt idx="8050">
                  <c:v>0</c:v>
                </c:pt>
                <c:pt idx="8051">
                  <c:v>0</c:v>
                </c:pt>
                <c:pt idx="8052">
                  <c:v>0</c:v>
                </c:pt>
                <c:pt idx="8053">
                  <c:v>0</c:v>
                </c:pt>
                <c:pt idx="8054">
                  <c:v>0</c:v>
                </c:pt>
                <c:pt idx="8055">
                  <c:v>0</c:v>
                </c:pt>
                <c:pt idx="8056">
                  <c:v>0</c:v>
                </c:pt>
                <c:pt idx="8057">
                  <c:v>0</c:v>
                </c:pt>
                <c:pt idx="8058">
                  <c:v>0</c:v>
                </c:pt>
                <c:pt idx="8059">
                  <c:v>0</c:v>
                </c:pt>
                <c:pt idx="8060">
                  <c:v>0</c:v>
                </c:pt>
                <c:pt idx="8061">
                  <c:v>0</c:v>
                </c:pt>
                <c:pt idx="8062">
                  <c:v>0</c:v>
                </c:pt>
                <c:pt idx="8063">
                  <c:v>0</c:v>
                </c:pt>
                <c:pt idx="8064">
                  <c:v>0</c:v>
                </c:pt>
                <c:pt idx="8065">
                  <c:v>0</c:v>
                </c:pt>
                <c:pt idx="8066">
                  <c:v>0</c:v>
                </c:pt>
                <c:pt idx="8067">
                  <c:v>0</c:v>
                </c:pt>
                <c:pt idx="8068">
                  <c:v>0</c:v>
                </c:pt>
                <c:pt idx="8069">
                  <c:v>0</c:v>
                </c:pt>
                <c:pt idx="8070">
                  <c:v>0</c:v>
                </c:pt>
                <c:pt idx="8071">
                  <c:v>0</c:v>
                </c:pt>
                <c:pt idx="8072">
                  <c:v>0</c:v>
                </c:pt>
                <c:pt idx="8073">
                  <c:v>0</c:v>
                </c:pt>
                <c:pt idx="8074">
                  <c:v>0</c:v>
                </c:pt>
                <c:pt idx="8075">
                  <c:v>0</c:v>
                </c:pt>
                <c:pt idx="8076">
                  <c:v>0</c:v>
                </c:pt>
                <c:pt idx="8077">
                  <c:v>0</c:v>
                </c:pt>
                <c:pt idx="8078">
                  <c:v>0</c:v>
                </c:pt>
                <c:pt idx="8079">
                  <c:v>0</c:v>
                </c:pt>
                <c:pt idx="8080">
                  <c:v>0</c:v>
                </c:pt>
                <c:pt idx="8081">
                  <c:v>0</c:v>
                </c:pt>
                <c:pt idx="8082">
                  <c:v>0</c:v>
                </c:pt>
                <c:pt idx="8083">
                  <c:v>0</c:v>
                </c:pt>
                <c:pt idx="8084">
                  <c:v>0</c:v>
                </c:pt>
                <c:pt idx="8085">
                  <c:v>0</c:v>
                </c:pt>
                <c:pt idx="8086">
                  <c:v>0</c:v>
                </c:pt>
                <c:pt idx="8087">
                  <c:v>0</c:v>
                </c:pt>
                <c:pt idx="8088">
                  <c:v>0</c:v>
                </c:pt>
                <c:pt idx="8089">
                  <c:v>0</c:v>
                </c:pt>
                <c:pt idx="8090">
                  <c:v>0</c:v>
                </c:pt>
                <c:pt idx="8091">
                  <c:v>0</c:v>
                </c:pt>
                <c:pt idx="8092">
                  <c:v>0</c:v>
                </c:pt>
                <c:pt idx="8093">
                  <c:v>0</c:v>
                </c:pt>
                <c:pt idx="8094">
                  <c:v>0</c:v>
                </c:pt>
                <c:pt idx="8095">
                  <c:v>0</c:v>
                </c:pt>
                <c:pt idx="8096">
                  <c:v>0</c:v>
                </c:pt>
                <c:pt idx="8097">
                  <c:v>0</c:v>
                </c:pt>
                <c:pt idx="8098">
                  <c:v>0</c:v>
                </c:pt>
                <c:pt idx="8099">
                  <c:v>0</c:v>
                </c:pt>
                <c:pt idx="8100">
                  <c:v>0</c:v>
                </c:pt>
                <c:pt idx="8101">
                  <c:v>0</c:v>
                </c:pt>
                <c:pt idx="8102">
                  <c:v>0</c:v>
                </c:pt>
                <c:pt idx="8103">
                  <c:v>0</c:v>
                </c:pt>
                <c:pt idx="8104">
                  <c:v>0</c:v>
                </c:pt>
                <c:pt idx="8105">
                  <c:v>0</c:v>
                </c:pt>
                <c:pt idx="8106">
                  <c:v>0</c:v>
                </c:pt>
                <c:pt idx="8107">
                  <c:v>0</c:v>
                </c:pt>
                <c:pt idx="8108">
                  <c:v>0</c:v>
                </c:pt>
                <c:pt idx="8109">
                  <c:v>0</c:v>
                </c:pt>
                <c:pt idx="8110">
                  <c:v>0</c:v>
                </c:pt>
                <c:pt idx="8111">
                  <c:v>0</c:v>
                </c:pt>
                <c:pt idx="8112">
                  <c:v>0</c:v>
                </c:pt>
                <c:pt idx="8113">
                  <c:v>0</c:v>
                </c:pt>
                <c:pt idx="8114">
                  <c:v>0</c:v>
                </c:pt>
                <c:pt idx="8115">
                  <c:v>0</c:v>
                </c:pt>
                <c:pt idx="8116">
                  <c:v>0</c:v>
                </c:pt>
                <c:pt idx="8117">
                  <c:v>0</c:v>
                </c:pt>
                <c:pt idx="8118">
                  <c:v>0</c:v>
                </c:pt>
                <c:pt idx="8119">
                  <c:v>0</c:v>
                </c:pt>
                <c:pt idx="8120">
                  <c:v>0</c:v>
                </c:pt>
                <c:pt idx="8121">
                  <c:v>0</c:v>
                </c:pt>
                <c:pt idx="8122">
                  <c:v>0</c:v>
                </c:pt>
                <c:pt idx="8123">
                  <c:v>0</c:v>
                </c:pt>
                <c:pt idx="8124">
                  <c:v>0</c:v>
                </c:pt>
                <c:pt idx="8125">
                  <c:v>0</c:v>
                </c:pt>
                <c:pt idx="8126">
                  <c:v>0</c:v>
                </c:pt>
                <c:pt idx="8127">
                  <c:v>0</c:v>
                </c:pt>
                <c:pt idx="8128">
                  <c:v>0</c:v>
                </c:pt>
                <c:pt idx="8129">
                  <c:v>0</c:v>
                </c:pt>
                <c:pt idx="8130">
                  <c:v>0</c:v>
                </c:pt>
                <c:pt idx="8131">
                  <c:v>0</c:v>
                </c:pt>
                <c:pt idx="8132">
                  <c:v>0</c:v>
                </c:pt>
                <c:pt idx="8133">
                  <c:v>0</c:v>
                </c:pt>
                <c:pt idx="8134">
                  <c:v>0</c:v>
                </c:pt>
                <c:pt idx="8135">
                  <c:v>0</c:v>
                </c:pt>
                <c:pt idx="8136">
                  <c:v>0</c:v>
                </c:pt>
                <c:pt idx="8137">
                  <c:v>0</c:v>
                </c:pt>
                <c:pt idx="8138">
                  <c:v>0</c:v>
                </c:pt>
                <c:pt idx="8139">
                  <c:v>0</c:v>
                </c:pt>
                <c:pt idx="8140">
                  <c:v>0</c:v>
                </c:pt>
                <c:pt idx="8141">
                  <c:v>0</c:v>
                </c:pt>
                <c:pt idx="8142">
                  <c:v>0</c:v>
                </c:pt>
                <c:pt idx="8143">
                  <c:v>0</c:v>
                </c:pt>
                <c:pt idx="8144">
                  <c:v>0</c:v>
                </c:pt>
                <c:pt idx="8145">
                  <c:v>0</c:v>
                </c:pt>
                <c:pt idx="8146">
                  <c:v>0</c:v>
                </c:pt>
                <c:pt idx="8147">
                  <c:v>0</c:v>
                </c:pt>
                <c:pt idx="8148">
                  <c:v>0</c:v>
                </c:pt>
                <c:pt idx="8149">
                  <c:v>0</c:v>
                </c:pt>
                <c:pt idx="8150">
                  <c:v>0</c:v>
                </c:pt>
                <c:pt idx="8151">
                  <c:v>0</c:v>
                </c:pt>
                <c:pt idx="8152">
                  <c:v>0</c:v>
                </c:pt>
                <c:pt idx="8153">
                  <c:v>0</c:v>
                </c:pt>
                <c:pt idx="8154">
                  <c:v>0</c:v>
                </c:pt>
                <c:pt idx="8155">
                  <c:v>0</c:v>
                </c:pt>
                <c:pt idx="8156">
                  <c:v>0</c:v>
                </c:pt>
                <c:pt idx="8157">
                  <c:v>0</c:v>
                </c:pt>
                <c:pt idx="8158">
                  <c:v>0</c:v>
                </c:pt>
                <c:pt idx="8159">
                  <c:v>0</c:v>
                </c:pt>
                <c:pt idx="8160">
                  <c:v>0</c:v>
                </c:pt>
                <c:pt idx="8161">
                  <c:v>0</c:v>
                </c:pt>
                <c:pt idx="8162">
                  <c:v>0</c:v>
                </c:pt>
                <c:pt idx="8163">
                  <c:v>0</c:v>
                </c:pt>
                <c:pt idx="8164">
                  <c:v>0</c:v>
                </c:pt>
                <c:pt idx="8165">
                  <c:v>0</c:v>
                </c:pt>
                <c:pt idx="8166">
                  <c:v>0</c:v>
                </c:pt>
                <c:pt idx="8167">
                  <c:v>0</c:v>
                </c:pt>
                <c:pt idx="8168">
                  <c:v>0</c:v>
                </c:pt>
                <c:pt idx="8169">
                  <c:v>0</c:v>
                </c:pt>
                <c:pt idx="8170">
                  <c:v>0</c:v>
                </c:pt>
                <c:pt idx="8171">
                  <c:v>0</c:v>
                </c:pt>
                <c:pt idx="8172">
                  <c:v>0</c:v>
                </c:pt>
                <c:pt idx="8173">
                  <c:v>0</c:v>
                </c:pt>
                <c:pt idx="8174">
                  <c:v>0</c:v>
                </c:pt>
                <c:pt idx="8175">
                  <c:v>0</c:v>
                </c:pt>
                <c:pt idx="8176">
                  <c:v>0</c:v>
                </c:pt>
                <c:pt idx="8177">
                  <c:v>0</c:v>
                </c:pt>
                <c:pt idx="8178">
                  <c:v>0</c:v>
                </c:pt>
                <c:pt idx="8179">
                  <c:v>0</c:v>
                </c:pt>
                <c:pt idx="8180">
                  <c:v>0</c:v>
                </c:pt>
                <c:pt idx="8181">
                  <c:v>0</c:v>
                </c:pt>
                <c:pt idx="8182">
                  <c:v>0</c:v>
                </c:pt>
                <c:pt idx="8183">
                  <c:v>0</c:v>
                </c:pt>
                <c:pt idx="8184">
                  <c:v>0</c:v>
                </c:pt>
                <c:pt idx="8185">
                  <c:v>0</c:v>
                </c:pt>
                <c:pt idx="8186">
                  <c:v>0</c:v>
                </c:pt>
                <c:pt idx="8187">
                  <c:v>0</c:v>
                </c:pt>
                <c:pt idx="8188">
                  <c:v>0</c:v>
                </c:pt>
                <c:pt idx="8189">
                  <c:v>0</c:v>
                </c:pt>
                <c:pt idx="8190">
                  <c:v>0</c:v>
                </c:pt>
                <c:pt idx="8191">
                  <c:v>0</c:v>
                </c:pt>
                <c:pt idx="8192">
                  <c:v>0</c:v>
                </c:pt>
                <c:pt idx="8193">
                  <c:v>0</c:v>
                </c:pt>
                <c:pt idx="8194">
                  <c:v>0</c:v>
                </c:pt>
                <c:pt idx="8195">
                  <c:v>0</c:v>
                </c:pt>
                <c:pt idx="8196">
                  <c:v>0</c:v>
                </c:pt>
                <c:pt idx="8197">
                  <c:v>0</c:v>
                </c:pt>
                <c:pt idx="8198">
                  <c:v>0</c:v>
                </c:pt>
                <c:pt idx="8199">
                  <c:v>0</c:v>
                </c:pt>
                <c:pt idx="8200">
                  <c:v>0</c:v>
                </c:pt>
                <c:pt idx="8201">
                  <c:v>0</c:v>
                </c:pt>
                <c:pt idx="8202">
                  <c:v>0</c:v>
                </c:pt>
                <c:pt idx="8203">
                  <c:v>0</c:v>
                </c:pt>
                <c:pt idx="8204">
                  <c:v>0</c:v>
                </c:pt>
                <c:pt idx="8205">
                  <c:v>0</c:v>
                </c:pt>
                <c:pt idx="8206">
                  <c:v>0</c:v>
                </c:pt>
                <c:pt idx="8207">
                  <c:v>0</c:v>
                </c:pt>
                <c:pt idx="8208">
                  <c:v>0</c:v>
                </c:pt>
                <c:pt idx="8209">
                  <c:v>0</c:v>
                </c:pt>
                <c:pt idx="8210">
                  <c:v>0</c:v>
                </c:pt>
                <c:pt idx="8211">
                  <c:v>0</c:v>
                </c:pt>
                <c:pt idx="8212">
                  <c:v>0</c:v>
                </c:pt>
                <c:pt idx="8213">
                  <c:v>0</c:v>
                </c:pt>
                <c:pt idx="8214">
                  <c:v>0</c:v>
                </c:pt>
                <c:pt idx="8215">
                  <c:v>0</c:v>
                </c:pt>
                <c:pt idx="8216">
                  <c:v>0</c:v>
                </c:pt>
                <c:pt idx="8217">
                  <c:v>0</c:v>
                </c:pt>
                <c:pt idx="8218">
                  <c:v>0</c:v>
                </c:pt>
                <c:pt idx="8219">
                  <c:v>0</c:v>
                </c:pt>
                <c:pt idx="8220">
                  <c:v>0</c:v>
                </c:pt>
                <c:pt idx="8221">
                  <c:v>0</c:v>
                </c:pt>
                <c:pt idx="8222">
                  <c:v>0</c:v>
                </c:pt>
                <c:pt idx="8223">
                  <c:v>0</c:v>
                </c:pt>
                <c:pt idx="8224">
                  <c:v>0</c:v>
                </c:pt>
                <c:pt idx="8225">
                  <c:v>0</c:v>
                </c:pt>
                <c:pt idx="8226">
                  <c:v>0</c:v>
                </c:pt>
                <c:pt idx="8227">
                  <c:v>0</c:v>
                </c:pt>
                <c:pt idx="8228">
                  <c:v>0</c:v>
                </c:pt>
                <c:pt idx="8229">
                  <c:v>0</c:v>
                </c:pt>
                <c:pt idx="8230">
                  <c:v>0</c:v>
                </c:pt>
                <c:pt idx="8231">
                  <c:v>0</c:v>
                </c:pt>
                <c:pt idx="8232">
                  <c:v>0</c:v>
                </c:pt>
                <c:pt idx="8233">
                  <c:v>0</c:v>
                </c:pt>
                <c:pt idx="8234">
                  <c:v>0</c:v>
                </c:pt>
                <c:pt idx="8235">
                  <c:v>0</c:v>
                </c:pt>
                <c:pt idx="8236">
                  <c:v>0</c:v>
                </c:pt>
                <c:pt idx="8237">
                  <c:v>0</c:v>
                </c:pt>
                <c:pt idx="8238">
                  <c:v>0</c:v>
                </c:pt>
                <c:pt idx="8239">
                  <c:v>0</c:v>
                </c:pt>
                <c:pt idx="8240">
                  <c:v>0</c:v>
                </c:pt>
                <c:pt idx="8241">
                  <c:v>0</c:v>
                </c:pt>
                <c:pt idx="8242">
                  <c:v>0</c:v>
                </c:pt>
                <c:pt idx="8243">
                  <c:v>0</c:v>
                </c:pt>
                <c:pt idx="8244">
                  <c:v>0</c:v>
                </c:pt>
                <c:pt idx="8245">
                  <c:v>0</c:v>
                </c:pt>
                <c:pt idx="8246">
                  <c:v>0</c:v>
                </c:pt>
                <c:pt idx="8247">
                  <c:v>0</c:v>
                </c:pt>
                <c:pt idx="8248">
                  <c:v>0</c:v>
                </c:pt>
                <c:pt idx="8249">
                  <c:v>0</c:v>
                </c:pt>
                <c:pt idx="8250">
                  <c:v>0</c:v>
                </c:pt>
                <c:pt idx="8251">
                  <c:v>0</c:v>
                </c:pt>
                <c:pt idx="8252">
                  <c:v>0</c:v>
                </c:pt>
                <c:pt idx="8253">
                  <c:v>0</c:v>
                </c:pt>
                <c:pt idx="8254">
                  <c:v>0</c:v>
                </c:pt>
                <c:pt idx="8255">
                  <c:v>0</c:v>
                </c:pt>
                <c:pt idx="8256">
                  <c:v>0</c:v>
                </c:pt>
                <c:pt idx="8257">
                  <c:v>0</c:v>
                </c:pt>
                <c:pt idx="8258">
                  <c:v>0</c:v>
                </c:pt>
                <c:pt idx="8259">
                  <c:v>0</c:v>
                </c:pt>
                <c:pt idx="8260">
                  <c:v>0</c:v>
                </c:pt>
                <c:pt idx="8261">
                  <c:v>0</c:v>
                </c:pt>
                <c:pt idx="8262">
                  <c:v>0</c:v>
                </c:pt>
                <c:pt idx="8263">
                  <c:v>0</c:v>
                </c:pt>
                <c:pt idx="8264">
                  <c:v>0</c:v>
                </c:pt>
                <c:pt idx="8265">
                  <c:v>0</c:v>
                </c:pt>
                <c:pt idx="8266">
                  <c:v>0</c:v>
                </c:pt>
                <c:pt idx="8267">
                  <c:v>0</c:v>
                </c:pt>
                <c:pt idx="8268">
                  <c:v>0</c:v>
                </c:pt>
                <c:pt idx="8269">
                  <c:v>0</c:v>
                </c:pt>
                <c:pt idx="8270">
                  <c:v>0</c:v>
                </c:pt>
                <c:pt idx="8271">
                  <c:v>0</c:v>
                </c:pt>
                <c:pt idx="8272">
                  <c:v>0</c:v>
                </c:pt>
                <c:pt idx="8273">
                  <c:v>0</c:v>
                </c:pt>
                <c:pt idx="8274">
                  <c:v>0</c:v>
                </c:pt>
                <c:pt idx="8275">
                  <c:v>0</c:v>
                </c:pt>
                <c:pt idx="8276">
                  <c:v>0</c:v>
                </c:pt>
                <c:pt idx="8277">
                  <c:v>0</c:v>
                </c:pt>
                <c:pt idx="8278">
                  <c:v>0</c:v>
                </c:pt>
                <c:pt idx="8279">
                  <c:v>0</c:v>
                </c:pt>
                <c:pt idx="8280">
                  <c:v>0</c:v>
                </c:pt>
                <c:pt idx="8281">
                  <c:v>0</c:v>
                </c:pt>
                <c:pt idx="8282">
                  <c:v>0</c:v>
                </c:pt>
                <c:pt idx="8283">
                  <c:v>0</c:v>
                </c:pt>
                <c:pt idx="8284">
                  <c:v>0</c:v>
                </c:pt>
                <c:pt idx="8285">
                  <c:v>0</c:v>
                </c:pt>
                <c:pt idx="8286">
                  <c:v>0</c:v>
                </c:pt>
                <c:pt idx="8287">
                  <c:v>0</c:v>
                </c:pt>
                <c:pt idx="8288">
                  <c:v>0</c:v>
                </c:pt>
                <c:pt idx="8289">
                  <c:v>0</c:v>
                </c:pt>
                <c:pt idx="8290">
                  <c:v>0</c:v>
                </c:pt>
                <c:pt idx="8291">
                  <c:v>0</c:v>
                </c:pt>
                <c:pt idx="8292">
                  <c:v>0</c:v>
                </c:pt>
                <c:pt idx="8293">
                  <c:v>0</c:v>
                </c:pt>
                <c:pt idx="8294">
                  <c:v>0</c:v>
                </c:pt>
                <c:pt idx="8295">
                  <c:v>0</c:v>
                </c:pt>
                <c:pt idx="8296">
                  <c:v>0</c:v>
                </c:pt>
                <c:pt idx="8297">
                  <c:v>0</c:v>
                </c:pt>
                <c:pt idx="8298">
                  <c:v>0</c:v>
                </c:pt>
                <c:pt idx="8299">
                  <c:v>0</c:v>
                </c:pt>
                <c:pt idx="8300">
                  <c:v>0</c:v>
                </c:pt>
                <c:pt idx="8301">
                  <c:v>0</c:v>
                </c:pt>
                <c:pt idx="8302">
                  <c:v>0</c:v>
                </c:pt>
                <c:pt idx="8303">
                  <c:v>0</c:v>
                </c:pt>
                <c:pt idx="8304">
                  <c:v>0</c:v>
                </c:pt>
                <c:pt idx="8305">
                  <c:v>0</c:v>
                </c:pt>
                <c:pt idx="8306">
                  <c:v>0</c:v>
                </c:pt>
                <c:pt idx="8307">
                  <c:v>0</c:v>
                </c:pt>
                <c:pt idx="8308">
                  <c:v>0</c:v>
                </c:pt>
                <c:pt idx="8309">
                  <c:v>0</c:v>
                </c:pt>
                <c:pt idx="8310">
                  <c:v>0</c:v>
                </c:pt>
                <c:pt idx="8311">
                  <c:v>0</c:v>
                </c:pt>
                <c:pt idx="8312">
                  <c:v>0</c:v>
                </c:pt>
                <c:pt idx="8313">
                  <c:v>0</c:v>
                </c:pt>
                <c:pt idx="8314">
                  <c:v>0</c:v>
                </c:pt>
                <c:pt idx="8315">
                  <c:v>0</c:v>
                </c:pt>
                <c:pt idx="8316">
                  <c:v>0</c:v>
                </c:pt>
                <c:pt idx="8317">
                  <c:v>0</c:v>
                </c:pt>
                <c:pt idx="8318">
                  <c:v>0</c:v>
                </c:pt>
                <c:pt idx="8319">
                  <c:v>0</c:v>
                </c:pt>
                <c:pt idx="8320">
                  <c:v>0</c:v>
                </c:pt>
                <c:pt idx="8321">
                  <c:v>0</c:v>
                </c:pt>
                <c:pt idx="8322">
                  <c:v>0</c:v>
                </c:pt>
                <c:pt idx="8323">
                  <c:v>0</c:v>
                </c:pt>
                <c:pt idx="8324">
                  <c:v>0</c:v>
                </c:pt>
                <c:pt idx="8325">
                  <c:v>0</c:v>
                </c:pt>
                <c:pt idx="8326">
                  <c:v>0</c:v>
                </c:pt>
                <c:pt idx="8327">
                  <c:v>0</c:v>
                </c:pt>
                <c:pt idx="8328">
                  <c:v>0</c:v>
                </c:pt>
                <c:pt idx="8329">
                  <c:v>0</c:v>
                </c:pt>
                <c:pt idx="8330">
                  <c:v>0</c:v>
                </c:pt>
                <c:pt idx="8331">
                  <c:v>0</c:v>
                </c:pt>
                <c:pt idx="8332">
                  <c:v>0</c:v>
                </c:pt>
                <c:pt idx="8333">
                  <c:v>0</c:v>
                </c:pt>
                <c:pt idx="8334">
                  <c:v>0</c:v>
                </c:pt>
                <c:pt idx="8335">
                  <c:v>0</c:v>
                </c:pt>
                <c:pt idx="8336">
                  <c:v>0</c:v>
                </c:pt>
                <c:pt idx="8337">
                  <c:v>0</c:v>
                </c:pt>
                <c:pt idx="8338">
                  <c:v>0</c:v>
                </c:pt>
                <c:pt idx="8339">
                  <c:v>0</c:v>
                </c:pt>
                <c:pt idx="8340">
                  <c:v>0</c:v>
                </c:pt>
                <c:pt idx="8341">
                  <c:v>0</c:v>
                </c:pt>
                <c:pt idx="8342">
                  <c:v>0</c:v>
                </c:pt>
                <c:pt idx="8343">
                  <c:v>0</c:v>
                </c:pt>
                <c:pt idx="8344">
                  <c:v>0</c:v>
                </c:pt>
                <c:pt idx="8345">
                  <c:v>0</c:v>
                </c:pt>
                <c:pt idx="8346">
                  <c:v>0</c:v>
                </c:pt>
                <c:pt idx="8347">
                  <c:v>0</c:v>
                </c:pt>
                <c:pt idx="8348">
                  <c:v>0</c:v>
                </c:pt>
                <c:pt idx="8349">
                  <c:v>0</c:v>
                </c:pt>
                <c:pt idx="8350">
                  <c:v>0</c:v>
                </c:pt>
                <c:pt idx="8351">
                  <c:v>0</c:v>
                </c:pt>
                <c:pt idx="8352">
                  <c:v>0</c:v>
                </c:pt>
                <c:pt idx="8353">
                  <c:v>0</c:v>
                </c:pt>
                <c:pt idx="8354">
                  <c:v>0</c:v>
                </c:pt>
                <c:pt idx="8355">
                  <c:v>0</c:v>
                </c:pt>
                <c:pt idx="8356">
                  <c:v>0</c:v>
                </c:pt>
                <c:pt idx="8357">
                  <c:v>0</c:v>
                </c:pt>
                <c:pt idx="8358">
                  <c:v>0</c:v>
                </c:pt>
                <c:pt idx="8359">
                  <c:v>0</c:v>
                </c:pt>
                <c:pt idx="8360">
                  <c:v>0</c:v>
                </c:pt>
                <c:pt idx="8361">
                  <c:v>0</c:v>
                </c:pt>
                <c:pt idx="8362">
                  <c:v>0</c:v>
                </c:pt>
                <c:pt idx="8363">
                  <c:v>0</c:v>
                </c:pt>
                <c:pt idx="8364">
                  <c:v>0</c:v>
                </c:pt>
                <c:pt idx="8365">
                  <c:v>0</c:v>
                </c:pt>
                <c:pt idx="8366">
                  <c:v>0</c:v>
                </c:pt>
                <c:pt idx="8367">
                  <c:v>0</c:v>
                </c:pt>
                <c:pt idx="8368">
                  <c:v>0</c:v>
                </c:pt>
                <c:pt idx="8369">
                  <c:v>0</c:v>
                </c:pt>
                <c:pt idx="8370">
                  <c:v>0</c:v>
                </c:pt>
                <c:pt idx="8371">
                  <c:v>0</c:v>
                </c:pt>
                <c:pt idx="8372">
                  <c:v>0</c:v>
                </c:pt>
                <c:pt idx="8373">
                  <c:v>0</c:v>
                </c:pt>
                <c:pt idx="8374">
                  <c:v>0</c:v>
                </c:pt>
                <c:pt idx="8375">
                  <c:v>0</c:v>
                </c:pt>
                <c:pt idx="8376">
                  <c:v>0</c:v>
                </c:pt>
                <c:pt idx="8377">
                  <c:v>0</c:v>
                </c:pt>
                <c:pt idx="8378">
                  <c:v>0</c:v>
                </c:pt>
                <c:pt idx="8379">
                  <c:v>0</c:v>
                </c:pt>
                <c:pt idx="8380">
                  <c:v>0</c:v>
                </c:pt>
                <c:pt idx="8381">
                  <c:v>0</c:v>
                </c:pt>
                <c:pt idx="8382">
                  <c:v>0</c:v>
                </c:pt>
                <c:pt idx="8383">
                  <c:v>0</c:v>
                </c:pt>
                <c:pt idx="8384">
                  <c:v>0</c:v>
                </c:pt>
                <c:pt idx="8385">
                  <c:v>0</c:v>
                </c:pt>
                <c:pt idx="8386">
                  <c:v>0</c:v>
                </c:pt>
                <c:pt idx="8387">
                  <c:v>0</c:v>
                </c:pt>
                <c:pt idx="8388">
                  <c:v>0</c:v>
                </c:pt>
                <c:pt idx="8389">
                  <c:v>0</c:v>
                </c:pt>
                <c:pt idx="8390">
                  <c:v>0</c:v>
                </c:pt>
                <c:pt idx="8391">
                  <c:v>0</c:v>
                </c:pt>
                <c:pt idx="8392">
                  <c:v>0</c:v>
                </c:pt>
                <c:pt idx="8393">
                  <c:v>0</c:v>
                </c:pt>
                <c:pt idx="8394">
                  <c:v>0</c:v>
                </c:pt>
                <c:pt idx="8395">
                  <c:v>0</c:v>
                </c:pt>
                <c:pt idx="8396">
                  <c:v>0</c:v>
                </c:pt>
                <c:pt idx="8397">
                  <c:v>0</c:v>
                </c:pt>
                <c:pt idx="8398">
                  <c:v>0</c:v>
                </c:pt>
                <c:pt idx="8399">
                  <c:v>0</c:v>
                </c:pt>
                <c:pt idx="8400">
                  <c:v>0</c:v>
                </c:pt>
                <c:pt idx="8401">
                  <c:v>0</c:v>
                </c:pt>
                <c:pt idx="8402">
                  <c:v>0</c:v>
                </c:pt>
                <c:pt idx="8403">
                  <c:v>0</c:v>
                </c:pt>
                <c:pt idx="8404">
                  <c:v>0</c:v>
                </c:pt>
                <c:pt idx="8405">
                  <c:v>0</c:v>
                </c:pt>
                <c:pt idx="8406">
                  <c:v>0</c:v>
                </c:pt>
                <c:pt idx="8407">
                  <c:v>0</c:v>
                </c:pt>
                <c:pt idx="8408">
                  <c:v>0</c:v>
                </c:pt>
                <c:pt idx="8409">
                  <c:v>0</c:v>
                </c:pt>
                <c:pt idx="8410">
                  <c:v>0</c:v>
                </c:pt>
                <c:pt idx="8411">
                  <c:v>0</c:v>
                </c:pt>
                <c:pt idx="8412">
                  <c:v>0</c:v>
                </c:pt>
                <c:pt idx="8413">
                  <c:v>0</c:v>
                </c:pt>
                <c:pt idx="8414">
                  <c:v>0</c:v>
                </c:pt>
                <c:pt idx="8415">
                  <c:v>0</c:v>
                </c:pt>
                <c:pt idx="8416">
                  <c:v>0</c:v>
                </c:pt>
                <c:pt idx="8417">
                  <c:v>0</c:v>
                </c:pt>
                <c:pt idx="8418">
                  <c:v>0</c:v>
                </c:pt>
                <c:pt idx="8419">
                  <c:v>0</c:v>
                </c:pt>
                <c:pt idx="8420">
                  <c:v>0</c:v>
                </c:pt>
                <c:pt idx="8421">
                  <c:v>0</c:v>
                </c:pt>
                <c:pt idx="8422">
                  <c:v>0</c:v>
                </c:pt>
                <c:pt idx="8423">
                  <c:v>0</c:v>
                </c:pt>
                <c:pt idx="8424">
                  <c:v>0</c:v>
                </c:pt>
                <c:pt idx="8425">
                  <c:v>0</c:v>
                </c:pt>
                <c:pt idx="8426">
                  <c:v>0</c:v>
                </c:pt>
                <c:pt idx="8427">
                  <c:v>0</c:v>
                </c:pt>
                <c:pt idx="8428">
                  <c:v>0</c:v>
                </c:pt>
                <c:pt idx="8429">
                  <c:v>0</c:v>
                </c:pt>
                <c:pt idx="8430">
                  <c:v>0</c:v>
                </c:pt>
                <c:pt idx="8431">
                  <c:v>0</c:v>
                </c:pt>
                <c:pt idx="8432">
                  <c:v>0</c:v>
                </c:pt>
                <c:pt idx="8433">
                  <c:v>0</c:v>
                </c:pt>
                <c:pt idx="8434">
                  <c:v>0</c:v>
                </c:pt>
                <c:pt idx="8435">
                  <c:v>0</c:v>
                </c:pt>
                <c:pt idx="8436">
                  <c:v>0</c:v>
                </c:pt>
                <c:pt idx="8437">
                  <c:v>0</c:v>
                </c:pt>
                <c:pt idx="8438">
                  <c:v>0</c:v>
                </c:pt>
                <c:pt idx="8439">
                  <c:v>0</c:v>
                </c:pt>
                <c:pt idx="8440">
                  <c:v>0</c:v>
                </c:pt>
                <c:pt idx="8441">
                  <c:v>0</c:v>
                </c:pt>
                <c:pt idx="8442">
                  <c:v>0</c:v>
                </c:pt>
                <c:pt idx="8443">
                  <c:v>0</c:v>
                </c:pt>
                <c:pt idx="8444">
                  <c:v>0</c:v>
                </c:pt>
                <c:pt idx="8445">
                  <c:v>0</c:v>
                </c:pt>
                <c:pt idx="8446">
                  <c:v>0</c:v>
                </c:pt>
                <c:pt idx="8447">
                  <c:v>0</c:v>
                </c:pt>
                <c:pt idx="8448">
                  <c:v>0</c:v>
                </c:pt>
                <c:pt idx="8449">
                  <c:v>0</c:v>
                </c:pt>
                <c:pt idx="8450">
                  <c:v>0</c:v>
                </c:pt>
                <c:pt idx="8451">
                  <c:v>0</c:v>
                </c:pt>
                <c:pt idx="8452">
                  <c:v>0</c:v>
                </c:pt>
                <c:pt idx="8453">
                  <c:v>0</c:v>
                </c:pt>
                <c:pt idx="8454">
                  <c:v>0</c:v>
                </c:pt>
                <c:pt idx="8455">
                  <c:v>0</c:v>
                </c:pt>
                <c:pt idx="8456">
                  <c:v>0</c:v>
                </c:pt>
                <c:pt idx="8457">
                  <c:v>0</c:v>
                </c:pt>
                <c:pt idx="8458">
                  <c:v>0</c:v>
                </c:pt>
                <c:pt idx="8459">
                  <c:v>0</c:v>
                </c:pt>
                <c:pt idx="8460">
                  <c:v>0</c:v>
                </c:pt>
                <c:pt idx="8461">
                  <c:v>0</c:v>
                </c:pt>
                <c:pt idx="8462">
                  <c:v>0</c:v>
                </c:pt>
                <c:pt idx="8463">
                  <c:v>0</c:v>
                </c:pt>
                <c:pt idx="8464">
                  <c:v>0</c:v>
                </c:pt>
                <c:pt idx="8465">
                  <c:v>0</c:v>
                </c:pt>
                <c:pt idx="8466">
                  <c:v>0</c:v>
                </c:pt>
                <c:pt idx="8467">
                  <c:v>0</c:v>
                </c:pt>
                <c:pt idx="8468">
                  <c:v>0</c:v>
                </c:pt>
                <c:pt idx="8469">
                  <c:v>0</c:v>
                </c:pt>
                <c:pt idx="8470">
                  <c:v>0</c:v>
                </c:pt>
                <c:pt idx="8471">
                  <c:v>0</c:v>
                </c:pt>
                <c:pt idx="8472">
                  <c:v>0</c:v>
                </c:pt>
                <c:pt idx="8473">
                  <c:v>0</c:v>
                </c:pt>
                <c:pt idx="8474">
                  <c:v>0</c:v>
                </c:pt>
                <c:pt idx="8475">
                  <c:v>0</c:v>
                </c:pt>
                <c:pt idx="8476">
                  <c:v>0</c:v>
                </c:pt>
                <c:pt idx="8477">
                  <c:v>0</c:v>
                </c:pt>
                <c:pt idx="8478">
                  <c:v>0</c:v>
                </c:pt>
                <c:pt idx="8479">
                  <c:v>0</c:v>
                </c:pt>
                <c:pt idx="8480">
                  <c:v>0</c:v>
                </c:pt>
                <c:pt idx="8481">
                  <c:v>0</c:v>
                </c:pt>
                <c:pt idx="8482">
                  <c:v>0</c:v>
                </c:pt>
                <c:pt idx="8483">
                  <c:v>0</c:v>
                </c:pt>
                <c:pt idx="8484">
                  <c:v>0</c:v>
                </c:pt>
                <c:pt idx="8485">
                  <c:v>0</c:v>
                </c:pt>
                <c:pt idx="8486">
                  <c:v>0</c:v>
                </c:pt>
                <c:pt idx="8487">
                  <c:v>0</c:v>
                </c:pt>
                <c:pt idx="8488">
                  <c:v>0</c:v>
                </c:pt>
                <c:pt idx="8489">
                  <c:v>0</c:v>
                </c:pt>
                <c:pt idx="8490">
                  <c:v>0</c:v>
                </c:pt>
                <c:pt idx="8491">
                  <c:v>0</c:v>
                </c:pt>
                <c:pt idx="8492">
                  <c:v>0</c:v>
                </c:pt>
                <c:pt idx="8493">
                  <c:v>0</c:v>
                </c:pt>
                <c:pt idx="8494">
                  <c:v>0</c:v>
                </c:pt>
                <c:pt idx="8495">
                  <c:v>0</c:v>
                </c:pt>
                <c:pt idx="8496">
                  <c:v>0</c:v>
                </c:pt>
                <c:pt idx="8497">
                  <c:v>0</c:v>
                </c:pt>
                <c:pt idx="8498">
                  <c:v>0</c:v>
                </c:pt>
                <c:pt idx="8499">
                  <c:v>0</c:v>
                </c:pt>
                <c:pt idx="8500">
                  <c:v>0</c:v>
                </c:pt>
                <c:pt idx="8501">
                  <c:v>0</c:v>
                </c:pt>
                <c:pt idx="8502">
                  <c:v>0</c:v>
                </c:pt>
                <c:pt idx="8503">
                  <c:v>0</c:v>
                </c:pt>
                <c:pt idx="8504">
                  <c:v>0</c:v>
                </c:pt>
                <c:pt idx="8505">
                  <c:v>0</c:v>
                </c:pt>
                <c:pt idx="8506">
                  <c:v>0</c:v>
                </c:pt>
                <c:pt idx="8507">
                  <c:v>0</c:v>
                </c:pt>
                <c:pt idx="8508">
                  <c:v>0</c:v>
                </c:pt>
                <c:pt idx="8509">
                  <c:v>0</c:v>
                </c:pt>
                <c:pt idx="8510">
                  <c:v>0</c:v>
                </c:pt>
                <c:pt idx="8511">
                  <c:v>0</c:v>
                </c:pt>
                <c:pt idx="8512">
                  <c:v>0</c:v>
                </c:pt>
                <c:pt idx="8513">
                  <c:v>0</c:v>
                </c:pt>
                <c:pt idx="8514">
                  <c:v>0</c:v>
                </c:pt>
                <c:pt idx="8515">
                  <c:v>0</c:v>
                </c:pt>
                <c:pt idx="8516">
                  <c:v>0</c:v>
                </c:pt>
                <c:pt idx="8517">
                  <c:v>0</c:v>
                </c:pt>
                <c:pt idx="8518">
                  <c:v>0</c:v>
                </c:pt>
                <c:pt idx="8519">
                  <c:v>0</c:v>
                </c:pt>
                <c:pt idx="8520">
                  <c:v>0</c:v>
                </c:pt>
                <c:pt idx="8521">
                  <c:v>0</c:v>
                </c:pt>
                <c:pt idx="8522">
                  <c:v>0</c:v>
                </c:pt>
                <c:pt idx="8523">
                  <c:v>0</c:v>
                </c:pt>
                <c:pt idx="8524">
                  <c:v>0</c:v>
                </c:pt>
                <c:pt idx="8525">
                  <c:v>0</c:v>
                </c:pt>
                <c:pt idx="8526">
                  <c:v>0</c:v>
                </c:pt>
                <c:pt idx="8527">
                  <c:v>0</c:v>
                </c:pt>
                <c:pt idx="8528">
                  <c:v>0</c:v>
                </c:pt>
                <c:pt idx="8529">
                  <c:v>0</c:v>
                </c:pt>
                <c:pt idx="8530">
                  <c:v>0</c:v>
                </c:pt>
                <c:pt idx="8531">
                  <c:v>0</c:v>
                </c:pt>
                <c:pt idx="8532">
                  <c:v>0</c:v>
                </c:pt>
                <c:pt idx="8533">
                  <c:v>0</c:v>
                </c:pt>
                <c:pt idx="8534">
                  <c:v>0</c:v>
                </c:pt>
                <c:pt idx="8535">
                  <c:v>0</c:v>
                </c:pt>
                <c:pt idx="8536">
                  <c:v>0</c:v>
                </c:pt>
                <c:pt idx="8537">
                  <c:v>0</c:v>
                </c:pt>
                <c:pt idx="8538">
                  <c:v>0</c:v>
                </c:pt>
                <c:pt idx="8539">
                  <c:v>0</c:v>
                </c:pt>
                <c:pt idx="8540">
                  <c:v>0</c:v>
                </c:pt>
                <c:pt idx="8541">
                  <c:v>0</c:v>
                </c:pt>
                <c:pt idx="8542">
                  <c:v>0</c:v>
                </c:pt>
                <c:pt idx="8543">
                  <c:v>0</c:v>
                </c:pt>
                <c:pt idx="8544">
                  <c:v>0</c:v>
                </c:pt>
                <c:pt idx="8545">
                  <c:v>0</c:v>
                </c:pt>
                <c:pt idx="8546">
                  <c:v>0</c:v>
                </c:pt>
                <c:pt idx="8547">
                  <c:v>0</c:v>
                </c:pt>
                <c:pt idx="8548">
                  <c:v>0</c:v>
                </c:pt>
                <c:pt idx="8549">
                  <c:v>0</c:v>
                </c:pt>
                <c:pt idx="8550">
                  <c:v>0</c:v>
                </c:pt>
                <c:pt idx="8551">
                  <c:v>0</c:v>
                </c:pt>
                <c:pt idx="8552">
                  <c:v>0</c:v>
                </c:pt>
                <c:pt idx="8553">
                  <c:v>0</c:v>
                </c:pt>
                <c:pt idx="8554">
                  <c:v>0</c:v>
                </c:pt>
                <c:pt idx="8555">
                  <c:v>0</c:v>
                </c:pt>
                <c:pt idx="8556">
                  <c:v>0</c:v>
                </c:pt>
                <c:pt idx="8557">
                  <c:v>0</c:v>
                </c:pt>
                <c:pt idx="8558">
                  <c:v>0</c:v>
                </c:pt>
                <c:pt idx="8559">
                  <c:v>0</c:v>
                </c:pt>
                <c:pt idx="8560">
                  <c:v>0</c:v>
                </c:pt>
                <c:pt idx="8561">
                  <c:v>0</c:v>
                </c:pt>
                <c:pt idx="8562">
                  <c:v>0</c:v>
                </c:pt>
                <c:pt idx="8563">
                  <c:v>0</c:v>
                </c:pt>
                <c:pt idx="8564">
                  <c:v>0</c:v>
                </c:pt>
                <c:pt idx="8565">
                  <c:v>0</c:v>
                </c:pt>
                <c:pt idx="8566">
                  <c:v>0</c:v>
                </c:pt>
                <c:pt idx="8567">
                  <c:v>0</c:v>
                </c:pt>
                <c:pt idx="8568">
                  <c:v>0</c:v>
                </c:pt>
                <c:pt idx="8569">
                  <c:v>0</c:v>
                </c:pt>
                <c:pt idx="8570">
                  <c:v>0</c:v>
                </c:pt>
                <c:pt idx="8571">
                  <c:v>0</c:v>
                </c:pt>
                <c:pt idx="8572">
                  <c:v>0</c:v>
                </c:pt>
                <c:pt idx="8573">
                  <c:v>0</c:v>
                </c:pt>
                <c:pt idx="8574">
                  <c:v>0</c:v>
                </c:pt>
                <c:pt idx="8575">
                  <c:v>0</c:v>
                </c:pt>
                <c:pt idx="8576">
                  <c:v>0</c:v>
                </c:pt>
                <c:pt idx="8577">
                  <c:v>0</c:v>
                </c:pt>
                <c:pt idx="8578">
                  <c:v>0</c:v>
                </c:pt>
                <c:pt idx="8579">
                  <c:v>0</c:v>
                </c:pt>
                <c:pt idx="8580">
                  <c:v>0</c:v>
                </c:pt>
                <c:pt idx="8581">
                  <c:v>0</c:v>
                </c:pt>
                <c:pt idx="8582">
                  <c:v>0</c:v>
                </c:pt>
                <c:pt idx="8583">
                  <c:v>0</c:v>
                </c:pt>
                <c:pt idx="8584">
                  <c:v>0</c:v>
                </c:pt>
                <c:pt idx="8585">
                  <c:v>0</c:v>
                </c:pt>
                <c:pt idx="8586">
                  <c:v>0</c:v>
                </c:pt>
                <c:pt idx="8587">
                  <c:v>0</c:v>
                </c:pt>
                <c:pt idx="8588">
                  <c:v>0</c:v>
                </c:pt>
                <c:pt idx="8589">
                  <c:v>0</c:v>
                </c:pt>
                <c:pt idx="8590">
                  <c:v>0</c:v>
                </c:pt>
                <c:pt idx="8591">
                  <c:v>0</c:v>
                </c:pt>
                <c:pt idx="8592">
                  <c:v>0</c:v>
                </c:pt>
                <c:pt idx="8593">
                  <c:v>0</c:v>
                </c:pt>
                <c:pt idx="8594">
                  <c:v>0</c:v>
                </c:pt>
                <c:pt idx="8595">
                  <c:v>0</c:v>
                </c:pt>
                <c:pt idx="8596">
                  <c:v>0</c:v>
                </c:pt>
                <c:pt idx="8597">
                  <c:v>0</c:v>
                </c:pt>
                <c:pt idx="8598">
                  <c:v>0</c:v>
                </c:pt>
                <c:pt idx="8599">
                  <c:v>0</c:v>
                </c:pt>
                <c:pt idx="8600">
                  <c:v>0</c:v>
                </c:pt>
                <c:pt idx="8601">
                  <c:v>0</c:v>
                </c:pt>
                <c:pt idx="8602">
                  <c:v>0</c:v>
                </c:pt>
                <c:pt idx="8603">
                  <c:v>0</c:v>
                </c:pt>
                <c:pt idx="8604">
                  <c:v>0</c:v>
                </c:pt>
                <c:pt idx="8605">
                  <c:v>0</c:v>
                </c:pt>
                <c:pt idx="8606">
                  <c:v>0</c:v>
                </c:pt>
                <c:pt idx="8607">
                  <c:v>0</c:v>
                </c:pt>
                <c:pt idx="8608">
                  <c:v>0</c:v>
                </c:pt>
                <c:pt idx="8609">
                  <c:v>0</c:v>
                </c:pt>
                <c:pt idx="8610">
                  <c:v>0</c:v>
                </c:pt>
                <c:pt idx="8611">
                  <c:v>0</c:v>
                </c:pt>
                <c:pt idx="8612">
                  <c:v>0</c:v>
                </c:pt>
                <c:pt idx="8613">
                  <c:v>0</c:v>
                </c:pt>
                <c:pt idx="8614">
                  <c:v>0</c:v>
                </c:pt>
                <c:pt idx="8615">
                  <c:v>0</c:v>
                </c:pt>
                <c:pt idx="8616">
                  <c:v>0</c:v>
                </c:pt>
                <c:pt idx="8617">
                  <c:v>0</c:v>
                </c:pt>
                <c:pt idx="8618">
                  <c:v>0</c:v>
                </c:pt>
                <c:pt idx="8619">
                  <c:v>0</c:v>
                </c:pt>
                <c:pt idx="8620">
                  <c:v>0</c:v>
                </c:pt>
                <c:pt idx="8621">
                  <c:v>0</c:v>
                </c:pt>
                <c:pt idx="8622">
                  <c:v>0</c:v>
                </c:pt>
                <c:pt idx="8623">
                  <c:v>0</c:v>
                </c:pt>
                <c:pt idx="8624">
                  <c:v>0</c:v>
                </c:pt>
                <c:pt idx="8625">
                  <c:v>0</c:v>
                </c:pt>
                <c:pt idx="8626">
                  <c:v>0</c:v>
                </c:pt>
                <c:pt idx="8627">
                  <c:v>0</c:v>
                </c:pt>
                <c:pt idx="8628">
                  <c:v>0</c:v>
                </c:pt>
                <c:pt idx="8629">
                  <c:v>0</c:v>
                </c:pt>
                <c:pt idx="8630">
                  <c:v>0</c:v>
                </c:pt>
                <c:pt idx="8631">
                  <c:v>0</c:v>
                </c:pt>
                <c:pt idx="8632">
                  <c:v>0</c:v>
                </c:pt>
                <c:pt idx="8633">
                  <c:v>0</c:v>
                </c:pt>
                <c:pt idx="8634">
                  <c:v>0</c:v>
                </c:pt>
                <c:pt idx="8635">
                  <c:v>0</c:v>
                </c:pt>
                <c:pt idx="8636">
                  <c:v>0</c:v>
                </c:pt>
                <c:pt idx="8637">
                  <c:v>0</c:v>
                </c:pt>
                <c:pt idx="8638">
                  <c:v>0</c:v>
                </c:pt>
                <c:pt idx="8639">
                  <c:v>0</c:v>
                </c:pt>
                <c:pt idx="8640">
                  <c:v>0</c:v>
                </c:pt>
                <c:pt idx="8641">
                  <c:v>0</c:v>
                </c:pt>
                <c:pt idx="8642">
                  <c:v>0</c:v>
                </c:pt>
                <c:pt idx="8643">
                  <c:v>0</c:v>
                </c:pt>
                <c:pt idx="8644">
                  <c:v>0</c:v>
                </c:pt>
                <c:pt idx="8645">
                  <c:v>0</c:v>
                </c:pt>
                <c:pt idx="8646">
                  <c:v>0</c:v>
                </c:pt>
                <c:pt idx="8647">
                  <c:v>0</c:v>
                </c:pt>
                <c:pt idx="8648">
                  <c:v>0</c:v>
                </c:pt>
                <c:pt idx="8649">
                  <c:v>0</c:v>
                </c:pt>
                <c:pt idx="8650">
                  <c:v>0</c:v>
                </c:pt>
                <c:pt idx="8651">
                  <c:v>0</c:v>
                </c:pt>
                <c:pt idx="8652">
                  <c:v>0</c:v>
                </c:pt>
                <c:pt idx="8653">
                  <c:v>0</c:v>
                </c:pt>
                <c:pt idx="8654">
                  <c:v>0</c:v>
                </c:pt>
                <c:pt idx="8655">
                  <c:v>0</c:v>
                </c:pt>
                <c:pt idx="8656">
                  <c:v>0</c:v>
                </c:pt>
                <c:pt idx="8657">
                  <c:v>0</c:v>
                </c:pt>
                <c:pt idx="8658">
                  <c:v>0</c:v>
                </c:pt>
                <c:pt idx="8659">
                  <c:v>0</c:v>
                </c:pt>
                <c:pt idx="8660">
                  <c:v>0</c:v>
                </c:pt>
                <c:pt idx="8661">
                  <c:v>0</c:v>
                </c:pt>
                <c:pt idx="8662">
                  <c:v>0</c:v>
                </c:pt>
                <c:pt idx="8663">
                  <c:v>0</c:v>
                </c:pt>
                <c:pt idx="8664">
                  <c:v>0</c:v>
                </c:pt>
                <c:pt idx="8665">
                  <c:v>0</c:v>
                </c:pt>
                <c:pt idx="8666">
                  <c:v>0</c:v>
                </c:pt>
                <c:pt idx="8667">
                  <c:v>0</c:v>
                </c:pt>
                <c:pt idx="8668">
                  <c:v>0</c:v>
                </c:pt>
                <c:pt idx="8669">
                  <c:v>0</c:v>
                </c:pt>
                <c:pt idx="8670">
                  <c:v>0</c:v>
                </c:pt>
                <c:pt idx="8671">
                  <c:v>0</c:v>
                </c:pt>
                <c:pt idx="8672">
                  <c:v>0</c:v>
                </c:pt>
                <c:pt idx="8673">
                  <c:v>0</c:v>
                </c:pt>
                <c:pt idx="8674">
                  <c:v>0</c:v>
                </c:pt>
                <c:pt idx="8675">
                  <c:v>0</c:v>
                </c:pt>
                <c:pt idx="8676">
                  <c:v>0</c:v>
                </c:pt>
                <c:pt idx="8677">
                  <c:v>0</c:v>
                </c:pt>
                <c:pt idx="8678">
                  <c:v>0</c:v>
                </c:pt>
                <c:pt idx="8679">
                  <c:v>0</c:v>
                </c:pt>
                <c:pt idx="8680">
                  <c:v>0</c:v>
                </c:pt>
                <c:pt idx="8681">
                  <c:v>0</c:v>
                </c:pt>
                <c:pt idx="8682">
                  <c:v>0</c:v>
                </c:pt>
                <c:pt idx="8683">
                  <c:v>0</c:v>
                </c:pt>
                <c:pt idx="8684">
                  <c:v>0</c:v>
                </c:pt>
                <c:pt idx="8685">
                  <c:v>0</c:v>
                </c:pt>
                <c:pt idx="8686">
                  <c:v>0</c:v>
                </c:pt>
                <c:pt idx="8687">
                  <c:v>0</c:v>
                </c:pt>
                <c:pt idx="8688">
                  <c:v>0</c:v>
                </c:pt>
                <c:pt idx="8689">
                  <c:v>0</c:v>
                </c:pt>
                <c:pt idx="8690">
                  <c:v>0</c:v>
                </c:pt>
                <c:pt idx="8691">
                  <c:v>0</c:v>
                </c:pt>
                <c:pt idx="8692">
                  <c:v>0</c:v>
                </c:pt>
                <c:pt idx="8693">
                  <c:v>0</c:v>
                </c:pt>
                <c:pt idx="8694">
                  <c:v>0</c:v>
                </c:pt>
                <c:pt idx="8695">
                  <c:v>0</c:v>
                </c:pt>
                <c:pt idx="8696">
                  <c:v>0</c:v>
                </c:pt>
                <c:pt idx="8697">
                  <c:v>0</c:v>
                </c:pt>
                <c:pt idx="8698">
                  <c:v>0</c:v>
                </c:pt>
                <c:pt idx="8699">
                  <c:v>0</c:v>
                </c:pt>
                <c:pt idx="8700">
                  <c:v>0</c:v>
                </c:pt>
                <c:pt idx="8701">
                  <c:v>0</c:v>
                </c:pt>
                <c:pt idx="8702">
                  <c:v>0</c:v>
                </c:pt>
                <c:pt idx="8703">
                  <c:v>0</c:v>
                </c:pt>
                <c:pt idx="8704">
                  <c:v>0</c:v>
                </c:pt>
                <c:pt idx="8705">
                  <c:v>0</c:v>
                </c:pt>
                <c:pt idx="8706">
                  <c:v>0</c:v>
                </c:pt>
                <c:pt idx="8707">
                  <c:v>0</c:v>
                </c:pt>
                <c:pt idx="8708">
                  <c:v>0</c:v>
                </c:pt>
                <c:pt idx="8709">
                  <c:v>0</c:v>
                </c:pt>
                <c:pt idx="8710">
                  <c:v>0</c:v>
                </c:pt>
                <c:pt idx="8711">
                  <c:v>0</c:v>
                </c:pt>
                <c:pt idx="8712">
                  <c:v>0</c:v>
                </c:pt>
                <c:pt idx="8713">
                  <c:v>0</c:v>
                </c:pt>
                <c:pt idx="8714">
                  <c:v>0</c:v>
                </c:pt>
                <c:pt idx="8715">
                  <c:v>0</c:v>
                </c:pt>
                <c:pt idx="8716">
                  <c:v>0</c:v>
                </c:pt>
                <c:pt idx="8717">
                  <c:v>0</c:v>
                </c:pt>
                <c:pt idx="8718">
                  <c:v>0</c:v>
                </c:pt>
                <c:pt idx="8719">
                  <c:v>0</c:v>
                </c:pt>
                <c:pt idx="8720">
                  <c:v>0</c:v>
                </c:pt>
                <c:pt idx="8721">
                  <c:v>0</c:v>
                </c:pt>
                <c:pt idx="8722">
                  <c:v>0</c:v>
                </c:pt>
                <c:pt idx="8723">
                  <c:v>0</c:v>
                </c:pt>
                <c:pt idx="8724">
                  <c:v>0</c:v>
                </c:pt>
                <c:pt idx="8725">
                  <c:v>0</c:v>
                </c:pt>
                <c:pt idx="8726">
                  <c:v>0</c:v>
                </c:pt>
                <c:pt idx="8727">
                  <c:v>0</c:v>
                </c:pt>
                <c:pt idx="8728">
                  <c:v>0</c:v>
                </c:pt>
                <c:pt idx="8729">
                  <c:v>0</c:v>
                </c:pt>
                <c:pt idx="8730">
                  <c:v>0</c:v>
                </c:pt>
                <c:pt idx="8731">
                  <c:v>0</c:v>
                </c:pt>
                <c:pt idx="8732">
                  <c:v>0</c:v>
                </c:pt>
                <c:pt idx="8733">
                  <c:v>0</c:v>
                </c:pt>
                <c:pt idx="8734">
                  <c:v>0</c:v>
                </c:pt>
                <c:pt idx="8735">
                  <c:v>0</c:v>
                </c:pt>
                <c:pt idx="8736">
                  <c:v>0</c:v>
                </c:pt>
                <c:pt idx="8737">
                  <c:v>0</c:v>
                </c:pt>
                <c:pt idx="8738">
                  <c:v>0</c:v>
                </c:pt>
                <c:pt idx="8739">
                  <c:v>0</c:v>
                </c:pt>
                <c:pt idx="8740">
                  <c:v>0</c:v>
                </c:pt>
                <c:pt idx="8741">
                  <c:v>0</c:v>
                </c:pt>
                <c:pt idx="8742">
                  <c:v>0</c:v>
                </c:pt>
                <c:pt idx="8743">
                  <c:v>0</c:v>
                </c:pt>
                <c:pt idx="8744">
                  <c:v>0</c:v>
                </c:pt>
                <c:pt idx="8745">
                  <c:v>0</c:v>
                </c:pt>
                <c:pt idx="8746">
                  <c:v>0</c:v>
                </c:pt>
                <c:pt idx="8747">
                  <c:v>0</c:v>
                </c:pt>
                <c:pt idx="8748">
                  <c:v>0</c:v>
                </c:pt>
                <c:pt idx="8749">
                  <c:v>0</c:v>
                </c:pt>
                <c:pt idx="8750">
                  <c:v>0</c:v>
                </c:pt>
                <c:pt idx="8751">
                  <c:v>0</c:v>
                </c:pt>
                <c:pt idx="8752">
                  <c:v>0</c:v>
                </c:pt>
                <c:pt idx="8753">
                  <c:v>0</c:v>
                </c:pt>
                <c:pt idx="8754">
                  <c:v>0</c:v>
                </c:pt>
                <c:pt idx="8755">
                  <c:v>0</c:v>
                </c:pt>
                <c:pt idx="8756">
                  <c:v>0</c:v>
                </c:pt>
                <c:pt idx="8757">
                  <c:v>0</c:v>
                </c:pt>
                <c:pt idx="8758">
                  <c:v>0</c:v>
                </c:pt>
                <c:pt idx="8759">
                  <c:v>0</c:v>
                </c:pt>
              </c:numCache>
            </c:numRef>
          </c:val>
          <c:extLst>
            <c:ext xmlns:c16="http://schemas.microsoft.com/office/drawing/2014/chart" uri="{C3380CC4-5D6E-409C-BE32-E72D297353CC}">
              <c16:uniqueId val="{00000000-352C-47FD-8AB4-F73ED2B5C05E}"/>
            </c:ext>
          </c:extLst>
        </c:ser>
        <c:dLbls>
          <c:showLegendKey val="0"/>
          <c:showVal val="0"/>
          <c:showCatName val="0"/>
          <c:showSerName val="0"/>
          <c:showPercent val="0"/>
          <c:showBubbleSize val="0"/>
        </c:dLbls>
        <c:gapWidth val="219"/>
        <c:overlap val="-27"/>
        <c:axId val="1565831727"/>
        <c:axId val="1565830895"/>
      </c:barChart>
      <c:catAx>
        <c:axId val="1565831727"/>
        <c:scaling>
          <c:orientation val="minMax"/>
        </c:scaling>
        <c:delete val="1"/>
        <c:axPos val="b"/>
        <c:majorTickMark val="none"/>
        <c:minorTickMark val="none"/>
        <c:tickLblPos val="nextTo"/>
        <c:crossAx val="1565830895"/>
        <c:crosses val="autoZero"/>
        <c:auto val="1"/>
        <c:lblAlgn val="ctr"/>
        <c:lblOffset val="100"/>
        <c:noMultiLvlLbl val="0"/>
      </c:catAx>
      <c:valAx>
        <c:axId val="1565830895"/>
        <c:scaling>
          <c:orientation val="minMax"/>
          <c:max val="30"/>
        </c:scaling>
        <c:delete val="0"/>
        <c:axPos val="l"/>
        <c:majorGridlines>
          <c:spPr>
            <a:ln w="9525" cap="flat" cmpd="sng" algn="ctr">
              <a:solidFill>
                <a:schemeClr val="tx1">
                  <a:lumMod val="15000"/>
                  <a:lumOff val="85000"/>
                </a:schemeClr>
              </a:solidFill>
              <a:round/>
            </a:ln>
            <a:effectLst/>
          </c:spPr>
        </c:majorGridlines>
        <c:numFmt formatCode="#0.0\ &quot;kW&quot;"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crossAx val="1565831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s-E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800">
                <a:latin typeface="Arial" panose="020B0604020202020204" pitchFamily="34" charset="0"/>
                <a:cs typeface="Arial" panose="020B0604020202020204" pitchFamily="34" charset="0"/>
              </a:rPr>
              <a:t>Heating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clustered"/>
        <c:varyColors val="0"/>
        <c:ser>
          <c:idx val="0"/>
          <c:order val="0"/>
          <c:tx>
            <c:v>Heating</c:v>
          </c:tx>
          <c:spPr>
            <a:solidFill>
              <a:srgbClr val="FF0000"/>
            </a:solidFill>
            <a:ln>
              <a:solidFill>
                <a:schemeClr val="accent1"/>
              </a:solidFill>
            </a:ln>
            <a:effectLst/>
          </c:spPr>
          <c:invertIfNegative val="0"/>
          <c:val>
            <c:numRef>
              <c:f>'Energy Analysis'!$Q$15:$Q$8774</c:f>
              <c:numCache>
                <c:formatCode>#0.0\ "kW"</c:formatCode>
                <c:ptCount val="8760"/>
                <c:pt idx="0">
                  <c:v>25.709829916522658</c:v>
                </c:pt>
                <c:pt idx="1">
                  <c:v>26.474478041381282</c:v>
                </c:pt>
                <c:pt idx="2">
                  <c:v>24.619603122337825</c:v>
                </c:pt>
                <c:pt idx="3">
                  <c:v>31.447760426595689</c:v>
                </c:pt>
                <c:pt idx="4">
                  <c:v>27.467617908648332</c:v>
                </c:pt>
                <c:pt idx="5">
                  <c:v>31.671638231541515</c:v>
                </c:pt>
                <c:pt idx="6">
                  <c:v>28.786805350991774</c:v>
                </c:pt>
                <c:pt idx="7">
                  <c:v>26.694042930475337</c:v>
                </c:pt>
                <c:pt idx="8">
                  <c:v>27.794765489590478</c:v>
                </c:pt>
                <c:pt idx="9">
                  <c:v>26.589839335961933</c:v>
                </c:pt>
                <c:pt idx="10">
                  <c:v>28.235902097833232</c:v>
                </c:pt>
                <c:pt idx="11">
                  <c:v>27.574132072193606</c:v>
                </c:pt>
                <c:pt idx="12">
                  <c:v>27.462224635635877</c:v>
                </c:pt>
                <c:pt idx="13">
                  <c:v>26.916810768748547</c:v>
                </c:pt>
                <c:pt idx="14">
                  <c:v>25.056446189016135</c:v>
                </c:pt>
                <c:pt idx="15">
                  <c:v>23.426925466632259</c:v>
                </c:pt>
                <c:pt idx="16">
                  <c:v>22.884012583263583</c:v>
                </c:pt>
                <c:pt idx="17">
                  <c:v>26.471666258506939</c:v>
                </c:pt>
                <c:pt idx="18">
                  <c:v>25.052476401867963</c:v>
                </c:pt>
                <c:pt idx="19">
                  <c:v>22.882937416330179</c:v>
                </c:pt>
                <c:pt idx="20">
                  <c:v>23.85680348010936</c:v>
                </c:pt>
                <c:pt idx="21">
                  <c:v>28.673704024707884</c:v>
                </c:pt>
                <c:pt idx="22">
                  <c:v>23.743596194394222</c:v>
                </c:pt>
                <c:pt idx="23">
                  <c:v>26.035527425109386</c:v>
                </c:pt>
                <c:pt idx="24">
                  <c:v>27.018472234712608</c:v>
                </c:pt>
                <c:pt idx="25">
                  <c:v>27.904991814702107</c:v>
                </c:pt>
                <c:pt idx="26">
                  <c:v>28.121193427011907</c:v>
                </c:pt>
                <c:pt idx="27">
                  <c:v>29.559251076304772</c:v>
                </c:pt>
                <c:pt idx="28">
                  <c:v>31.336250663681959</c:v>
                </c:pt>
                <c:pt idx="29">
                  <c:v>24.066240029213635</c:v>
                </c:pt>
                <c:pt idx="30">
                  <c:v>22.332199018202541</c:v>
                </c:pt>
                <c:pt idx="31">
                  <c:v>25.701126473940949</c:v>
                </c:pt>
                <c:pt idx="32">
                  <c:v>25.044536827644738</c:v>
                </c:pt>
                <c:pt idx="33">
                  <c:v>25.9182879709297</c:v>
                </c:pt>
                <c:pt idx="34">
                  <c:v>27.349435443425087</c:v>
                </c:pt>
                <c:pt idx="35">
                  <c:v>23.517709053507286</c:v>
                </c:pt>
                <c:pt idx="36">
                  <c:v>23.952177666078665</c:v>
                </c:pt>
                <c:pt idx="37">
                  <c:v>20.167169565120151</c:v>
                </c:pt>
                <c:pt idx="38">
                  <c:v>19.205063887654312</c:v>
                </c:pt>
                <c:pt idx="39">
                  <c:v>18.244391511526221</c:v>
                </c:pt>
                <c:pt idx="40">
                  <c:v>17.608105584971469</c:v>
                </c:pt>
                <c:pt idx="41">
                  <c:v>16.972047175386216</c:v>
                </c:pt>
                <c:pt idx="42">
                  <c:v>17.070861474431773</c:v>
                </c:pt>
                <c:pt idx="43">
                  <c:v>17.489097541330057</c:v>
                </c:pt>
                <c:pt idx="44">
                  <c:v>17.382663814317024</c:v>
                </c:pt>
                <c:pt idx="45">
                  <c:v>17.594525042807312</c:v>
                </c:pt>
                <c:pt idx="46">
                  <c:v>17.381426414198053</c:v>
                </c:pt>
                <c:pt idx="47">
                  <c:v>17.063414040896173</c:v>
                </c:pt>
                <c:pt idx="48">
                  <c:v>17.276269230131426</c:v>
                </c:pt>
                <c:pt idx="49">
                  <c:v>17.698573364684698</c:v>
                </c:pt>
                <c:pt idx="50">
                  <c:v>17.910688665748825</c:v>
                </c:pt>
                <c:pt idx="51">
                  <c:v>18.233366018283448</c:v>
                </c:pt>
                <c:pt idx="52">
                  <c:v>17.489097541330057</c:v>
                </c:pt>
                <c:pt idx="53">
                  <c:v>18.018554937353386</c:v>
                </c:pt>
                <c:pt idx="54">
                  <c:v>17.381426414198053</c:v>
                </c:pt>
                <c:pt idx="55">
                  <c:v>17.489097541330057</c:v>
                </c:pt>
                <c:pt idx="56">
                  <c:v>17.701039605008411</c:v>
                </c:pt>
                <c:pt idx="57">
                  <c:v>17.487861519733723</c:v>
                </c:pt>
                <c:pt idx="58">
                  <c:v>17.062172801985781</c:v>
                </c:pt>
                <c:pt idx="59">
                  <c:v>16.640858376767216</c:v>
                </c:pt>
                <c:pt idx="60">
                  <c:v>16.322453474210189</c:v>
                </c:pt>
                <c:pt idx="61">
                  <c:v>16.110325966249793</c:v>
                </c:pt>
                <c:pt idx="62">
                  <c:v>16.218955068499984</c:v>
                </c:pt>
                <c:pt idx="63">
                  <c:v>16.003158392183831</c:v>
                </c:pt>
                <c:pt idx="64">
                  <c:v>16.528509655379683</c:v>
                </c:pt>
                <c:pt idx="65">
                  <c:v>16.319956720329941</c:v>
                </c:pt>
                <c:pt idx="66">
                  <c:v>17.272553041259478</c:v>
                </c:pt>
                <c:pt idx="67">
                  <c:v>16.743279419811564</c:v>
                </c:pt>
                <c:pt idx="68">
                  <c:v>16.529756262058541</c:v>
                </c:pt>
                <c:pt idx="69">
                  <c:v>16.847170900640094</c:v>
                </c:pt>
                <c:pt idx="70">
                  <c:v>15.048683740936331</c:v>
                </c:pt>
                <c:pt idx="71">
                  <c:v>14.625279932199133</c:v>
                </c:pt>
                <c:pt idx="72">
                  <c:v>12.742754731903752</c:v>
                </c:pt>
                <c:pt idx="73">
                  <c:v>11.081251380171402</c:v>
                </c:pt>
                <c:pt idx="74">
                  <c:v>11.604504245444577</c:v>
                </c:pt>
                <c:pt idx="75">
                  <c:v>10.882765261234175</c:v>
                </c:pt>
                <c:pt idx="76">
                  <c:v>11.081251380171402</c:v>
                </c:pt>
                <c:pt idx="77">
                  <c:v>11.808267937471026</c:v>
                </c:pt>
                <c:pt idx="78">
                  <c:v>11.184078346629294</c:v>
                </c:pt>
                <c:pt idx="79">
                  <c:v>10.152204364758711</c:v>
                </c:pt>
                <c:pt idx="80">
                  <c:v>10.050898741765682</c:v>
                </c:pt>
                <c:pt idx="81">
                  <c:v>10.97474042614963</c:v>
                </c:pt>
                <c:pt idx="82">
                  <c:v>10.664104480259745</c:v>
                </c:pt>
                <c:pt idx="83">
                  <c:v>10.56028003514384</c:v>
                </c:pt>
                <c:pt idx="84">
                  <c:v>9.8436147655649862</c:v>
                </c:pt>
                <c:pt idx="85">
                  <c:v>9.1283941668788717</c:v>
                </c:pt>
                <c:pt idx="86">
                  <c:v>10.069585176588747</c:v>
                </c:pt>
                <c:pt idx="87">
                  <c:v>10.18853358926081</c:v>
                </c:pt>
                <c:pt idx="88">
                  <c:v>10.617248997193233</c:v>
                </c:pt>
                <c:pt idx="89">
                  <c:v>11.140206332140361</c:v>
                </c:pt>
                <c:pt idx="90">
                  <c:v>11.331793647961241</c:v>
                </c:pt>
                <c:pt idx="91">
                  <c:v>12.681439124390794</c:v>
                </c:pt>
                <c:pt idx="92">
                  <c:v>14.146183185237367</c:v>
                </c:pt>
                <c:pt idx="93">
                  <c:v>14.979374901388454</c:v>
                </c:pt>
                <c:pt idx="94">
                  <c:v>14.981883219656888</c:v>
                </c:pt>
                <c:pt idx="95">
                  <c:v>15.086306376278902</c:v>
                </c:pt>
                <c:pt idx="96">
                  <c:v>15.931063649850826</c:v>
                </c:pt>
                <c:pt idx="97">
                  <c:v>17.516290017303124</c:v>
                </c:pt>
                <c:pt idx="98">
                  <c:v>19.004064728760174</c:v>
                </c:pt>
                <c:pt idx="99">
                  <c:v>20.284059220998259</c:v>
                </c:pt>
                <c:pt idx="100">
                  <c:v>21.038268336929384</c:v>
                </c:pt>
                <c:pt idx="101">
                  <c:v>20.073520188681609</c:v>
                </c:pt>
                <c:pt idx="102">
                  <c:v>20.396277601779321</c:v>
                </c:pt>
                <c:pt idx="103">
                  <c:v>21.578045044834163</c:v>
                </c:pt>
                <c:pt idx="104">
                  <c:v>20.719381992670442</c:v>
                </c:pt>
                <c:pt idx="105">
                  <c:v>21.041691986457295</c:v>
                </c:pt>
                <c:pt idx="106">
                  <c:v>22.333294134783564</c:v>
                </c:pt>
                <c:pt idx="107">
                  <c:v>22.118778899504647</c:v>
                </c:pt>
                <c:pt idx="108">
                  <c:v>19.658036771022605</c:v>
                </c:pt>
                <c:pt idx="109">
                  <c:v>18.695002638392801</c:v>
                </c:pt>
                <c:pt idx="110">
                  <c:v>17.952509707681706</c:v>
                </c:pt>
                <c:pt idx="111">
                  <c:v>19.330428988746689</c:v>
                </c:pt>
                <c:pt idx="112">
                  <c:v>19.444779668223177</c:v>
                </c:pt>
                <c:pt idx="113">
                  <c:v>20.830531788398289</c:v>
                </c:pt>
                <c:pt idx="114">
                  <c:v>20.296892543403597</c:v>
                </c:pt>
                <c:pt idx="115">
                  <c:v>19.658036771022605</c:v>
                </c:pt>
                <c:pt idx="116">
                  <c:v>19.976677677057019</c:v>
                </c:pt>
                <c:pt idx="117">
                  <c:v>23.962520503064205</c:v>
                </c:pt>
                <c:pt idx="118">
                  <c:v>23.965623354193585</c:v>
                </c:pt>
                <c:pt idx="119">
                  <c:v>22.120984871766886</c:v>
                </c:pt>
                <c:pt idx="120">
                  <c:v>22.016137336896936</c:v>
                </c:pt>
                <c:pt idx="121">
                  <c:v>22.449230802460736</c:v>
                </c:pt>
                <c:pt idx="122">
                  <c:v>20.516842065614313</c:v>
                </c:pt>
                <c:pt idx="123">
                  <c:v>22.662636154418347</c:v>
                </c:pt>
                <c:pt idx="124">
                  <c:v>25.1627211647249</c:v>
                </c:pt>
                <c:pt idx="125">
                  <c:v>25.272011525996497</c:v>
                </c:pt>
                <c:pt idx="126">
                  <c:v>26.145136651347581</c:v>
                </c:pt>
                <c:pt idx="127">
                  <c:v>24.286179474055956</c:v>
                </c:pt>
                <c:pt idx="128">
                  <c:v>23.204180919058391</c:v>
                </c:pt>
                <c:pt idx="129">
                  <c:v>24.509541113457832</c:v>
                </c:pt>
                <c:pt idx="130">
                  <c:v>22.882937416330179</c:v>
                </c:pt>
                <c:pt idx="131">
                  <c:v>22.880787082469251</c:v>
                </c:pt>
                <c:pt idx="132">
                  <c:v>20.943067034621087</c:v>
                </c:pt>
                <c:pt idx="133">
                  <c:v>20.835126225387153</c:v>
                </c:pt>
                <c:pt idx="134">
                  <c:v>19.869309374741025</c:v>
                </c:pt>
                <c:pt idx="135">
                  <c:v>20.721686533283311</c:v>
                </c:pt>
                <c:pt idx="136">
                  <c:v>19.971968940960839</c:v>
                </c:pt>
                <c:pt idx="137">
                  <c:v>20.080562422409152</c:v>
                </c:pt>
                <c:pt idx="138">
                  <c:v>21.79547888819587</c:v>
                </c:pt>
                <c:pt idx="139">
                  <c:v>21.686068657541451</c:v>
                </c:pt>
                <c:pt idx="140">
                  <c:v>24.176194926645231</c:v>
                </c:pt>
                <c:pt idx="141">
                  <c:v>22.018351127508772</c:v>
                </c:pt>
                <c:pt idx="142">
                  <c:v>24.070360573938903</c:v>
                </c:pt>
                <c:pt idx="143">
                  <c:v>24.289244916901453</c:v>
                </c:pt>
                <c:pt idx="144">
                  <c:v>22.873260914017649</c:v>
                </c:pt>
                <c:pt idx="145">
                  <c:v>23.95838336824923</c:v>
                </c:pt>
                <c:pt idx="146">
                  <c:v>23.740468544853243</c:v>
                </c:pt>
                <c:pt idx="147">
                  <c:v>23.525064476271023</c:v>
                </c:pt>
                <c:pt idx="148">
                  <c:v>24.944254563904682</c:v>
                </c:pt>
                <c:pt idx="149">
                  <c:v>24.067270165392397</c:v>
                </c:pt>
                <c:pt idx="150">
                  <c:v>25.922122175619759</c:v>
                </c:pt>
                <c:pt idx="151">
                  <c:v>22.984971381242701</c:v>
                </c:pt>
                <c:pt idx="152">
                  <c:v>22.337674601128398</c:v>
                </c:pt>
                <c:pt idx="153">
                  <c:v>23.743596194394222</c:v>
                </c:pt>
                <c:pt idx="154">
                  <c:v>24.286179474055956</c:v>
                </c:pt>
                <c:pt idx="155">
                  <c:v>25.704027621455488</c:v>
                </c:pt>
                <c:pt idx="156">
                  <c:v>22.876486414770881</c:v>
                </c:pt>
                <c:pt idx="157">
                  <c:v>20.296892543403597</c:v>
                </c:pt>
                <c:pt idx="158">
                  <c:v>19.548410797334064</c:v>
                </c:pt>
                <c:pt idx="159">
                  <c:v>17.637735860189526</c:v>
                </c:pt>
                <c:pt idx="160">
                  <c:v>19.977854861087774</c:v>
                </c:pt>
                <c:pt idx="161">
                  <c:v>18.907707672317493</c:v>
                </c:pt>
                <c:pt idx="162">
                  <c:v>21.904686209867403</c:v>
                </c:pt>
                <c:pt idx="163">
                  <c:v>25.270043526552783</c:v>
                </c:pt>
                <c:pt idx="164">
                  <c:v>21.576922695486825</c:v>
                </c:pt>
                <c:pt idx="165">
                  <c:v>20.940777185697634</c:v>
                </c:pt>
                <c:pt idx="166">
                  <c:v>23.209496054280642</c:v>
                </c:pt>
                <c:pt idx="167">
                  <c:v>23.642163443351642</c:v>
                </c:pt>
                <c:pt idx="168">
                  <c:v>23.095628370005649</c:v>
                </c:pt>
                <c:pt idx="169">
                  <c:v>25.270043526552783</c:v>
                </c:pt>
                <c:pt idx="170">
                  <c:v>21.698372314550909</c:v>
                </c:pt>
                <c:pt idx="171">
                  <c:v>22.239082410725107</c:v>
                </c:pt>
                <c:pt idx="172">
                  <c:v>22.992469316049121</c:v>
                </c:pt>
                <c:pt idx="173">
                  <c:v>23.965623354193585</c:v>
                </c:pt>
                <c:pt idx="174">
                  <c:v>24.834811497447561</c:v>
                </c:pt>
                <c:pt idx="175">
                  <c:v>23.309844860563445</c:v>
                </c:pt>
                <c:pt idx="176">
                  <c:v>22.129808760901028</c:v>
                </c:pt>
                <c:pt idx="177">
                  <c:v>20.733209236496485</c:v>
                </c:pt>
                <c:pt idx="178">
                  <c:v>22.234686171743011</c:v>
                </c:pt>
                <c:pt idx="179">
                  <c:v>19.770267018387898</c:v>
                </c:pt>
                <c:pt idx="180">
                  <c:v>18.600097342202368</c:v>
                </c:pt>
                <c:pt idx="181">
                  <c:v>21.264176401801176</c:v>
                </c:pt>
                <c:pt idx="182">
                  <c:v>18.382934819461667</c:v>
                </c:pt>
                <c:pt idx="183">
                  <c:v>16.795553389878055</c:v>
                </c:pt>
                <c:pt idx="184">
                  <c:v>17.214554154580739</c:v>
                </c:pt>
                <c:pt idx="185">
                  <c:v>18.799514715852737</c:v>
                </c:pt>
                <c:pt idx="186">
                  <c:v>18.906497382091864</c:v>
                </c:pt>
                <c:pt idx="187">
                  <c:v>20.180041757168102</c:v>
                </c:pt>
                <c:pt idx="188">
                  <c:v>18.688920085389938</c:v>
                </c:pt>
                <c:pt idx="189">
                  <c:v>16.996895523476152</c:v>
                </c:pt>
                <c:pt idx="190">
                  <c:v>17.523706147397384</c:v>
                </c:pt>
                <c:pt idx="191">
                  <c:v>19.652099544394627</c:v>
                </c:pt>
                <c:pt idx="192">
                  <c:v>20.397440707134017</c:v>
                </c:pt>
                <c:pt idx="193">
                  <c:v>20.078215011156015</c:v>
                </c:pt>
                <c:pt idx="194">
                  <c:v>19.864586839298482</c:v>
                </c:pt>
                <c:pt idx="195">
                  <c:v>18.793447623974732</c:v>
                </c:pt>
                <c:pt idx="196">
                  <c:v>16.134074508868466</c:v>
                </c:pt>
                <c:pt idx="197">
                  <c:v>16.552195182898668</c:v>
                </c:pt>
                <c:pt idx="198">
                  <c:v>18.359691972145249</c:v>
                </c:pt>
                <c:pt idx="199">
                  <c:v>18.681621021887622</c:v>
                </c:pt>
                <c:pt idx="200">
                  <c:v>19.963728652895931</c:v>
                </c:pt>
                <c:pt idx="201">
                  <c:v>17.82976206600247</c:v>
                </c:pt>
                <c:pt idx="202">
                  <c:v>17.505165822389486</c:v>
                </c:pt>
                <c:pt idx="203">
                  <c:v>16.76443793074608</c:v>
                </c:pt>
                <c:pt idx="204">
                  <c:v>16.230197674829583</c:v>
                </c:pt>
                <c:pt idx="205">
                  <c:v>14.968087469381494</c:v>
                </c:pt>
                <c:pt idx="206">
                  <c:v>13.917106050715516</c:v>
                </c:pt>
                <c:pt idx="207">
                  <c:v>13.8056171739797</c:v>
                </c:pt>
                <c:pt idx="208">
                  <c:v>13.059655294957491</c:v>
                </c:pt>
                <c:pt idx="209">
                  <c:v>12.74895042229595</c:v>
                </c:pt>
                <c:pt idx="210">
                  <c:v>11.816820621529885</c:v>
                </c:pt>
                <c:pt idx="211">
                  <c:v>12.439958631530608</c:v>
                </c:pt>
                <c:pt idx="212">
                  <c:v>11.506374350310761</c:v>
                </c:pt>
                <c:pt idx="213">
                  <c:v>10.989141688858227</c:v>
                </c:pt>
                <c:pt idx="214">
                  <c:v>12.84756366383087</c:v>
                </c:pt>
                <c:pt idx="215">
                  <c:v>11.908909519288109</c:v>
                </c:pt>
                <c:pt idx="216">
                  <c:v>11.386324077143023</c:v>
                </c:pt>
                <c:pt idx="217">
                  <c:v>10.969940005408549</c:v>
                </c:pt>
                <c:pt idx="218">
                  <c:v>9.7307409163093208</c:v>
                </c:pt>
                <c:pt idx="219">
                  <c:v>10.658152870224507</c:v>
                </c:pt>
                <c:pt idx="220">
                  <c:v>11.174429396044546</c:v>
                </c:pt>
                <c:pt idx="221">
                  <c:v>12.003576106304623</c:v>
                </c:pt>
                <c:pt idx="222">
                  <c:v>11.692893521434806</c:v>
                </c:pt>
                <c:pt idx="223">
                  <c:v>15.256079275614045</c:v>
                </c:pt>
                <c:pt idx="224">
                  <c:v>14.201436997761329</c:v>
                </c:pt>
                <c:pt idx="225">
                  <c:v>10.245303938430462</c:v>
                </c:pt>
                <c:pt idx="226">
                  <c:v>9.5214869551204746</c:v>
                </c:pt>
                <c:pt idx="227">
                  <c:v>9.5180484493000481</c:v>
                </c:pt>
                <c:pt idx="228">
                  <c:v>10.03338021033516</c:v>
                </c:pt>
                <c:pt idx="229">
                  <c:v>10.449284201348727</c:v>
                </c:pt>
                <c:pt idx="230">
                  <c:v>8.8030265842815041</c:v>
                </c:pt>
                <c:pt idx="231">
                  <c:v>5.5383286168430992</c:v>
                </c:pt>
                <c:pt idx="232">
                  <c:v>5.2369911507752729</c:v>
                </c:pt>
                <c:pt idx="233">
                  <c:v>6.4600863332015299</c:v>
                </c:pt>
                <c:pt idx="234">
                  <c:v>6.5662156014230959</c:v>
                </c:pt>
                <c:pt idx="235">
                  <c:v>7.4863201067677654</c:v>
                </c:pt>
                <c:pt idx="236">
                  <c:v>7.9908890976774236</c:v>
                </c:pt>
                <c:pt idx="237">
                  <c:v>9.9436911940749955</c:v>
                </c:pt>
                <c:pt idx="238">
                  <c:v>8.3972951901932511</c:v>
                </c:pt>
                <c:pt idx="239">
                  <c:v>9.838976563062614</c:v>
                </c:pt>
                <c:pt idx="240">
                  <c:v>10.873189685759749</c:v>
                </c:pt>
                <c:pt idx="241">
                  <c:v>7.7820687733774312</c:v>
                </c:pt>
                <c:pt idx="242">
                  <c:v>8.4981892034271702</c:v>
                </c:pt>
                <c:pt idx="243">
                  <c:v>8.1924259815851421</c:v>
                </c:pt>
                <c:pt idx="244">
                  <c:v>8.9095948660980895</c:v>
                </c:pt>
                <c:pt idx="245">
                  <c:v>7.7873161100458947</c:v>
                </c:pt>
                <c:pt idx="246">
                  <c:v>7.8912432302499482</c:v>
                </c:pt>
                <c:pt idx="247">
                  <c:v>8.7076812191723363</c:v>
                </c:pt>
                <c:pt idx="248">
                  <c:v>9.0127771892447495</c:v>
                </c:pt>
                <c:pt idx="249">
                  <c:v>9.2193644950291631</c:v>
                </c:pt>
                <c:pt idx="250">
                  <c:v>10.677198022787644</c:v>
                </c:pt>
                <c:pt idx="251">
                  <c:v>12.560724358756929</c:v>
                </c:pt>
                <c:pt idx="252">
                  <c:v>12.674013747277314</c:v>
                </c:pt>
                <c:pt idx="253">
                  <c:v>11.971338419873296</c:v>
                </c:pt>
                <c:pt idx="254">
                  <c:v>12.493027322414992</c:v>
                </c:pt>
                <c:pt idx="255">
                  <c:v>12.28495565950192</c:v>
                </c:pt>
                <c:pt idx="256">
                  <c:v>12.286186059549436</c:v>
                </c:pt>
                <c:pt idx="257">
                  <c:v>13.327838737316789</c:v>
                </c:pt>
                <c:pt idx="258">
                  <c:v>13.229170964285846</c:v>
                </c:pt>
                <c:pt idx="259">
                  <c:v>13.851882398987927</c:v>
                </c:pt>
                <c:pt idx="260">
                  <c:v>13.541617600100126</c:v>
                </c:pt>
                <c:pt idx="261">
                  <c:v>14.267833617698772</c:v>
                </c:pt>
                <c:pt idx="262">
                  <c:v>14.061036947398019</c:v>
                </c:pt>
                <c:pt idx="263">
                  <c:v>14.066043890937621</c:v>
                </c:pt>
                <c:pt idx="264">
                  <c:v>14.689232609607979</c:v>
                </c:pt>
                <c:pt idx="265">
                  <c:v>15.110134047205866</c:v>
                </c:pt>
                <c:pt idx="266">
                  <c:v>15.630910777622406</c:v>
                </c:pt>
                <c:pt idx="267">
                  <c:v>15.944827288908915</c:v>
                </c:pt>
                <c:pt idx="268">
                  <c:v>16.473400228864019</c:v>
                </c:pt>
                <c:pt idx="269">
                  <c:v>16.790574916266905</c:v>
                </c:pt>
                <c:pt idx="270">
                  <c:v>18.482335130901511</c:v>
                </c:pt>
                <c:pt idx="271">
                  <c:v>19.971968940960839</c:v>
                </c:pt>
                <c:pt idx="272">
                  <c:v>19.010100362844152</c:v>
                </c:pt>
                <c:pt idx="273">
                  <c:v>18.794661042344266</c:v>
                </c:pt>
                <c:pt idx="274">
                  <c:v>17.310953661091702</c:v>
                </c:pt>
                <c:pt idx="275">
                  <c:v>16.142823972279189</c:v>
                </c:pt>
                <c:pt idx="276">
                  <c:v>15.52019617560617</c:v>
                </c:pt>
                <c:pt idx="277">
                  <c:v>13.636776820693369</c:v>
                </c:pt>
                <c:pt idx="278">
                  <c:v>12.900910723304914</c:v>
                </c:pt>
                <c:pt idx="279">
                  <c:v>13.530386866641464</c:v>
                </c:pt>
                <c:pt idx="280">
                  <c:v>14.886439103835537</c:v>
                </c:pt>
                <c:pt idx="281">
                  <c:v>17.73433385067748</c:v>
                </c:pt>
                <c:pt idx="282">
                  <c:v>17.100651209829412</c:v>
                </c:pt>
                <c:pt idx="283">
                  <c:v>19.761978636738068</c:v>
                </c:pt>
                <c:pt idx="284">
                  <c:v>17.952509707681706</c:v>
                </c:pt>
                <c:pt idx="285">
                  <c:v>18.803154971015925</c:v>
                </c:pt>
                <c:pt idx="286">
                  <c:v>18.913759123490617</c:v>
                </c:pt>
                <c:pt idx="287">
                  <c:v>20.515682546633393</c:v>
                </c:pt>
                <c:pt idx="288">
                  <c:v>19.451944477407483</c:v>
                </c:pt>
                <c:pt idx="289">
                  <c:v>20.309725866123109</c:v>
                </c:pt>
                <c:pt idx="290">
                  <c:v>19.244686893370531</c:v>
                </c:pt>
                <c:pt idx="291">
                  <c:v>20.844315099482593</c:v>
                </c:pt>
                <c:pt idx="292">
                  <c:v>19.457915151805828</c:v>
                </c:pt>
                <c:pt idx="293">
                  <c:v>20.206956341567842</c:v>
                </c:pt>
                <c:pt idx="294">
                  <c:v>20.098168007146302</c:v>
                </c:pt>
                <c:pt idx="295">
                  <c:v>20.954516279383782</c:v>
                </c:pt>
                <c:pt idx="296">
                  <c:v>19.461497556478903</c:v>
                </c:pt>
                <c:pt idx="297">
                  <c:v>19.455526882037965</c:v>
                </c:pt>
                <c:pt idx="298">
                  <c:v>18.075062117242048</c:v>
                </c:pt>
                <c:pt idx="299">
                  <c:v>16.378630440414099</c:v>
                </c:pt>
                <c:pt idx="300">
                  <c:v>14.277855750049502</c:v>
                </c:pt>
                <c:pt idx="301">
                  <c:v>13.957141596078813</c:v>
                </c:pt>
                <c:pt idx="302">
                  <c:v>7.7335726076281395</c:v>
                </c:pt>
                <c:pt idx="303">
                  <c:v>7.5264289228190702</c:v>
                </c:pt>
                <c:pt idx="304">
                  <c:v>7.3194552768029819</c:v>
                </c:pt>
                <c:pt idx="305">
                  <c:v>8.2440540316268525</c:v>
                </c:pt>
                <c:pt idx="306">
                  <c:v>9.4809112192268454</c:v>
                </c:pt>
                <c:pt idx="307">
                  <c:v>10.204940337452255</c:v>
                </c:pt>
                <c:pt idx="308">
                  <c:v>11.658050663819724</c:v>
                </c:pt>
                <c:pt idx="309">
                  <c:v>12.491793166713844</c:v>
                </c:pt>
                <c:pt idx="310">
                  <c:v>13.0143775829638</c:v>
                </c:pt>
                <c:pt idx="311">
                  <c:v>15.528968294215867</c:v>
                </c:pt>
                <c:pt idx="312">
                  <c:v>14.687978635437487</c:v>
                </c:pt>
                <c:pt idx="313">
                  <c:v>16.368643423654486</c:v>
                </c:pt>
                <c:pt idx="314">
                  <c:v>16.469657670138179</c:v>
                </c:pt>
                <c:pt idx="315">
                  <c:v>16.252334015508836</c:v>
                </c:pt>
                <c:pt idx="316">
                  <c:v>16.142823972279189</c:v>
                </c:pt>
                <c:pt idx="317">
                  <c:v>15.407009034255406</c:v>
                </c:pt>
                <c:pt idx="318">
                  <c:v>15.816307727166899</c:v>
                </c:pt>
                <c:pt idx="319">
                  <c:v>16.648332213224503</c:v>
                </c:pt>
                <c:pt idx="320">
                  <c:v>16.643349655571917</c:v>
                </c:pt>
                <c:pt idx="321">
                  <c:v>16.425994487435666</c:v>
                </c:pt>
                <c:pt idx="322">
                  <c:v>15.476335585436246</c:v>
                </c:pt>
                <c:pt idx="323">
                  <c:v>14.634057750028505</c:v>
                </c:pt>
                <c:pt idx="324">
                  <c:v>14.109866851994756</c:v>
                </c:pt>
                <c:pt idx="325">
                  <c:v>14.109866851994756</c:v>
                </c:pt>
                <c:pt idx="326">
                  <c:v>12.963454059795367</c:v>
                </c:pt>
                <c:pt idx="327">
                  <c:v>12.648024928704366</c:v>
                </c:pt>
                <c:pt idx="328">
                  <c:v>12.548365336445583</c:v>
                </c:pt>
                <c:pt idx="329">
                  <c:v>11.727037701483919</c:v>
                </c:pt>
                <c:pt idx="330">
                  <c:v>12.554544847542541</c:v>
                </c:pt>
                <c:pt idx="331">
                  <c:v>12.869894990013471</c:v>
                </c:pt>
                <c:pt idx="332">
                  <c:v>14.752154677571557</c:v>
                </c:pt>
                <c:pt idx="333">
                  <c:v>16.33368886685378</c:v>
                </c:pt>
                <c:pt idx="334">
                  <c:v>16.863336972916624</c:v>
                </c:pt>
                <c:pt idx="335">
                  <c:v>16.654560410371261</c:v>
                </c:pt>
                <c:pt idx="336">
                  <c:v>18.45546174816381</c:v>
                </c:pt>
                <c:pt idx="337">
                  <c:v>19.201461796382311</c:v>
                </c:pt>
                <c:pt idx="338">
                  <c:v>18.994407714380085</c:v>
                </c:pt>
                <c:pt idx="339">
                  <c:v>18.461569335016836</c:v>
                </c:pt>
                <c:pt idx="340">
                  <c:v>20.815599868455429</c:v>
                </c:pt>
                <c:pt idx="341">
                  <c:v>17.936519308850269</c:v>
                </c:pt>
                <c:pt idx="342">
                  <c:v>16.877015957618365</c:v>
                </c:pt>
                <c:pt idx="343">
                  <c:v>16.668262444410971</c:v>
                </c:pt>
                <c:pt idx="344">
                  <c:v>17.935289278193764</c:v>
                </c:pt>
                <c:pt idx="345">
                  <c:v>17.40493701704025</c:v>
                </c:pt>
                <c:pt idx="346">
                  <c:v>15.511424057188371</c:v>
                </c:pt>
                <c:pt idx="347">
                  <c:v>14.143678610415193</c:v>
                </c:pt>
                <c:pt idx="348">
                  <c:v>11.949304688814975</c:v>
                </c:pt>
                <c:pt idx="349">
                  <c:v>8.7518909756587249</c:v>
                </c:pt>
                <c:pt idx="350">
                  <c:v>8.7496804876290817</c:v>
                </c:pt>
                <c:pt idx="351">
                  <c:v>7.8250969380798292</c:v>
                </c:pt>
                <c:pt idx="352">
                  <c:v>9.0598805203813466</c:v>
                </c:pt>
                <c:pt idx="353">
                  <c:v>9.162194609426928</c:v>
                </c:pt>
                <c:pt idx="354">
                  <c:v>9.2657655490093305</c:v>
                </c:pt>
                <c:pt idx="355">
                  <c:v>9.2657655490093305</c:v>
                </c:pt>
                <c:pt idx="356">
                  <c:v>9.4717794141308342</c:v>
                </c:pt>
                <c:pt idx="357">
                  <c:v>10.61012787628967</c:v>
                </c:pt>
                <c:pt idx="358">
                  <c:v>10.300566941945101</c:v>
                </c:pt>
                <c:pt idx="359">
                  <c:v>11.129377870668492</c:v>
                </c:pt>
                <c:pt idx="360">
                  <c:v>10.195565052646316</c:v>
                </c:pt>
                <c:pt idx="361">
                  <c:v>10.399826215232792</c:v>
                </c:pt>
                <c:pt idx="362">
                  <c:v>11.021544532614431</c:v>
                </c:pt>
                <c:pt idx="363">
                  <c:v>9.4683549873076736</c:v>
                </c:pt>
                <c:pt idx="364">
                  <c:v>9.5696260416241916</c:v>
                </c:pt>
                <c:pt idx="365">
                  <c:v>9.1554345205312497</c:v>
                </c:pt>
                <c:pt idx="366">
                  <c:v>9.0520299645336699</c:v>
                </c:pt>
                <c:pt idx="367">
                  <c:v>9.0497869486255524</c:v>
                </c:pt>
                <c:pt idx="368">
                  <c:v>9.1509277947080392</c:v>
                </c:pt>
                <c:pt idx="369">
                  <c:v>8.534283589644815</c:v>
                </c:pt>
                <c:pt idx="370">
                  <c:v>7.8146022629176493</c:v>
                </c:pt>
                <c:pt idx="371">
                  <c:v>7.3022224253285692</c:v>
                </c:pt>
                <c:pt idx="372">
                  <c:v>6.7895869735803487</c:v>
                </c:pt>
                <c:pt idx="373">
                  <c:v>7.1973810806765233</c:v>
                </c:pt>
                <c:pt idx="374">
                  <c:v>6.9919460714389459</c:v>
                </c:pt>
                <c:pt idx="375">
                  <c:v>7.3001950311408379</c:v>
                </c:pt>
                <c:pt idx="376">
                  <c:v>7.915535851971744</c:v>
                </c:pt>
                <c:pt idx="377">
                  <c:v>8.9386163584066392</c:v>
                </c:pt>
                <c:pt idx="378">
                  <c:v>9.039693377305003</c:v>
                </c:pt>
                <c:pt idx="379">
                  <c:v>9.1430410247238552</c:v>
                </c:pt>
                <c:pt idx="380">
                  <c:v>9.6549085710208029</c:v>
                </c:pt>
                <c:pt idx="381">
                  <c:v>10.784797243775706</c:v>
                </c:pt>
                <c:pt idx="382">
                  <c:v>10.579269687844976</c:v>
                </c:pt>
                <c:pt idx="383">
                  <c:v>13.281745242704254</c:v>
                </c:pt>
                <c:pt idx="384">
                  <c:v>14.432156503671962</c:v>
                </c:pt>
                <c:pt idx="385">
                  <c:v>15.057462355525063</c:v>
                </c:pt>
                <c:pt idx="386">
                  <c:v>15.477588745088806</c:v>
                </c:pt>
                <c:pt idx="387">
                  <c:v>15.267363032660626</c:v>
                </c:pt>
                <c:pt idx="388">
                  <c:v>15.480095064405685</c:v>
                </c:pt>
                <c:pt idx="389">
                  <c:v>15.587063799120958</c:v>
                </c:pt>
                <c:pt idx="390">
                  <c:v>16.324950228105177</c:v>
                </c:pt>
                <c:pt idx="391">
                  <c:v>18.444468092025254</c:v>
                </c:pt>
                <c:pt idx="392">
                  <c:v>18.232140963494597</c:v>
                </c:pt>
                <c:pt idx="393">
                  <c:v>17.702272725175234</c:v>
                </c:pt>
                <c:pt idx="394">
                  <c:v>17.489097541330057</c:v>
                </c:pt>
                <c:pt idx="395">
                  <c:v>16.327446982014919</c:v>
                </c:pt>
                <c:pt idx="396">
                  <c:v>15.483854543410359</c:v>
                </c:pt>
                <c:pt idx="397">
                  <c:v>15.27488553753718</c:v>
                </c:pt>
                <c:pt idx="398">
                  <c:v>15.063732794637957</c:v>
                </c:pt>
                <c:pt idx="399">
                  <c:v>15.276139288363851</c:v>
                </c:pt>
                <c:pt idx="400">
                  <c:v>15.278646790029102</c:v>
                </c:pt>
                <c:pt idx="401">
                  <c:v>15.699248926592126</c:v>
                </c:pt>
                <c:pt idx="402">
                  <c:v>15.911043812041964</c:v>
                </c:pt>
                <c:pt idx="403">
                  <c:v>16.231446853329221</c:v>
                </c:pt>
                <c:pt idx="404">
                  <c:v>16.235194388850438</c:v>
                </c:pt>
                <c:pt idx="405">
                  <c:v>16.447202318474393</c:v>
                </c:pt>
                <c:pt idx="406">
                  <c:v>17.080791386007821</c:v>
                </c:pt>
                <c:pt idx="407">
                  <c:v>16.975774427510061</c:v>
                </c:pt>
                <c:pt idx="408">
                  <c:v>17.399987416339826</c:v>
                </c:pt>
                <c:pt idx="409">
                  <c:v>18.352352125860712</c:v>
                </c:pt>
                <c:pt idx="410">
                  <c:v>18.5732668865015</c:v>
                </c:pt>
                <c:pt idx="411">
                  <c:v>19.523403879163155</c:v>
                </c:pt>
                <c:pt idx="412">
                  <c:v>19.416120432508173</c:v>
                </c:pt>
                <c:pt idx="413">
                  <c:v>18.990786334036493</c:v>
                </c:pt>
                <c:pt idx="414">
                  <c:v>19.097906017926022</c:v>
                </c:pt>
                <c:pt idx="415">
                  <c:v>19.215870161627066</c:v>
                </c:pt>
                <c:pt idx="416">
                  <c:v>21.255106533898001</c:v>
                </c:pt>
                <c:pt idx="417">
                  <c:v>19.979032045121222</c:v>
                </c:pt>
                <c:pt idx="418">
                  <c:v>19.976677677057019</c:v>
                </c:pt>
                <c:pt idx="419">
                  <c:v>19.014928870164734</c:v>
                </c:pt>
                <c:pt idx="420">
                  <c:v>18.370701741784853</c:v>
                </c:pt>
                <c:pt idx="421">
                  <c:v>17.522470125706562</c:v>
                </c:pt>
                <c:pt idx="422">
                  <c:v>17.304760012508691</c:v>
                </c:pt>
                <c:pt idx="423">
                  <c:v>18.362138587598654</c:v>
                </c:pt>
                <c:pt idx="424">
                  <c:v>18.467676921947973</c:v>
                </c:pt>
                <c:pt idx="425">
                  <c:v>17.834688460561011</c:v>
                </c:pt>
                <c:pt idx="426">
                  <c:v>18.467676921947973</c:v>
                </c:pt>
                <c:pt idx="427">
                  <c:v>18.58180384951644</c:v>
                </c:pt>
                <c:pt idx="428">
                  <c:v>21.03598590392275</c:v>
                </c:pt>
                <c:pt idx="429">
                  <c:v>19.872851276351451</c:v>
                </c:pt>
                <c:pt idx="430">
                  <c:v>18.695002638392801</c:v>
                </c:pt>
                <c:pt idx="431">
                  <c:v>18.698652170231281</c:v>
                </c:pt>
                <c:pt idx="432">
                  <c:v>19.444779668223177</c:v>
                </c:pt>
                <c:pt idx="433">
                  <c:v>21.149514108365928</c:v>
                </c:pt>
                <c:pt idx="434">
                  <c:v>20.612871696604156</c:v>
                </c:pt>
                <c:pt idx="435">
                  <c:v>19.438808993981002</c:v>
                </c:pt>
                <c:pt idx="436">
                  <c:v>19.761978636738068</c:v>
                </c:pt>
                <c:pt idx="437">
                  <c:v>20.081736128039701</c:v>
                </c:pt>
                <c:pt idx="438">
                  <c:v>19.340008446643452</c:v>
                </c:pt>
                <c:pt idx="439">
                  <c:v>20.295725877717402</c:v>
                </c:pt>
                <c:pt idx="440">
                  <c:v>21.041691986457295</c:v>
                </c:pt>
                <c:pt idx="441">
                  <c:v>19.443585533369063</c:v>
                </c:pt>
                <c:pt idx="442">
                  <c:v>18.803154971015925</c:v>
                </c:pt>
                <c:pt idx="443">
                  <c:v>18.055407445200057</c:v>
                </c:pt>
                <c:pt idx="444">
                  <c:v>17.100651209829412</c:v>
                </c:pt>
                <c:pt idx="445">
                  <c:v>16.368643423654486</c:v>
                </c:pt>
                <c:pt idx="446">
                  <c:v>15.843847550572395</c:v>
                </c:pt>
                <c:pt idx="447">
                  <c:v>15.419543901563717</c:v>
                </c:pt>
                <c:pt idx="448">
                  <c:v>15.847602981180414</c:v>
                </c:pt>
                <c:pt idx="449">
                  <c:v>16.25643042410222</c:v>
                </c:pt>
                <c:pt idx="450">
                  <c:v>17.417311019029459</c:v>
                </c:pt>
                <c:pt idx="451">
                  <c:v>19.431644184984101</c:v>
                </c:pt>
                <c:pt idx="452">
                  <c:v>19.534121129656178</c:v>
                </c:pt>
                <c:pt idx="453">
                  <c:v>19.535311935280561</c:v>
                </c:pt>
                <c:pt idx="454">
                  <c:v>18.476227543782848</c:v>
                </c:pt>
                <c:pt idx="455">
                  <c:v>18.791020787244744</c:v>
                </c:pt>
                <c:pt idx="456">
                  <c:v>19.217070858749668</c:v>
                </c:pt>
                <c:pt idx="457">
                  <c:v>20.280559224033148</c:v>
                </c:pt>
                <c:pt idx="458">
                  <c:v>18.788593950526881</c:v>
                </c:pt>
                <c:pt idx="459">
                  <c:v>19.534121129656178</c:v>
                </c:pt>
                <c:pt idx="460">
                  <c:v>20.067651660648355</c:v>
                </c:pt>
                <c:pt idx="461">
                  <c:v>19.530548712799892</c:v>
                </c:pt>
                <c:pt idx="462">
                  <c:v>18.47011995674232</c:v>
                </c:pt>
                <c:pt idx="463">
                  <c:v>18.47011995674232</c:v>
                </c:pt>
                <c:pt idx="464">
                  <c:v>18.579364717210971</c:v>
                </c:pt>
                <c:pt idx="465">
                  <c:v>18.260317224442705</c:v>
                </c:pt>
                <c:pt idx="466">
                  <c:v>19.426867645709631</c:v>
                </c:pt>
                <c:pt idx="467">
                  <c:v>18.043123275594347</c:v>
                </c:pt>
                <c:pt idx="468">
                  <c:v>16.135324432201617</c:v>
                </c:pt>
                <c:pt idx="469">
                  <c:v>14.986899856242479</c:v>
                </c:pt>
                <c:pt idx="470">
                  <c:v>14.252800419683862</c:v>
                </c:pt>
                <c:pt idx="471">
                  <c:v>13.6280353143326</c:v>
                </c:pt>
                <c:pt idx="472">
                  <c:v>14.042260909739603</c:v>
                </c:pt>
                <c:pt idx="473">
                  <c:v>14.460987240031104</c:v>
                </c:pt>
                <c:pt idx="474">
                  <c:v>15.614624756480216</c:v>
                </c:pt>
                <c:pt idx="475">
                  <c:v>19.316059802246063</c:v>
                </c:pt>
                <c:pt idx="476">
                  <c:v>17.822372474263364</c:v>
                </c:pt>
                <c:pt idx="477">
                  <c:v>19.211067373165712</c:v>
                </c:pt>
                <c:pt idx="478">
                  <c:v>19.002857601952282</c:v>
                </c:pt>
                <c:pt idx="479">
                  <c:v>20.176531159305323</c:v>
                </c:pt>
                <c:pt idx="480">
                  <c:v>20.930472865662086</c:v>
                </c:pt>
                <c:pt idx="481">
                  <c:v>20.07586759991349</c:v>
                </c:pt>
                <c:pt idx="482">
                  <c:v>22.222596514715843</c:v>
                </c:pt>
                <c:pt idx="483">
                  <c:v>23.739425995009789</c:v>
                </c:pt>
                <c:pt idx="484">
                  <c:v>23.957349084549811</c:v>
                </c:pt>
                <c:pt idx="485">
                  <c:v>22.118778899504647</c:v>
                </c:pt>
                <c:pt idx="486">
                  <c:v>20.940777185697634</c:v>
                </c:pt>
                <c:pt idx="487">
                  <c:v>21.158613996482735</c:v>
                </c:pt>
                <c:pt idx="488">
                  <c:v>22.123190844037648</c:v>
                </c:pt>
                <c:pt idx="489">
                  <c:v>21.26304266830509</c:v>
                </c:pt>
                <c:pt idx="490">
                  <c:v>20.830531788398289</c:v>
                </c:pt>
                <c:pt idx="491">
                  <c:v>14.369329594400872</c:v>
                </c:pt>
                <c:pt idx="492">
                  <c:v>11.762401320582072</c:v>
                </c:pt>
                <c:pt idx="493">
                  <c:v>11.235941461518115</c:v>
                </c:pt>
                <c:pt idx="494">
                  <c:v>9.9879149358994859</c:v>
                </c:pt>
                <c:pt idx="495">
                  <c:v>10.501348472668329</c:v>
                </c:pt>
                <c:pt idx="496">
                  <c:v>11.118549409604388</c:v>
                </c:pt>
                <c:pt idx="497">
                  <c:v>11.844922299404431</c:v>
                </c:pt>
                <c:pt idx="498">
                  <c:v>12.363777654397133</c:v>
                </c:pt>
                <c:pt idx="499">
                  <c:v>12.67772643581303</c:v>
                </c:pt>
                <c:pt idx="500">
                  <c:v>12.985810727553016</c:v>
                </c:pt>
                <c:pt idx="501">
                  <c:v>12.985810727553016</c:v>
                </c:pt>
                <c:pt idx="502">
                  <c:v>12.778689737794862</c:v>
                </c:pt>
                <c:pt idx="503">
                  <c:v>13.610552302261976</c:v>
                </c:pt>
                <c:pt idx="504">
                  <c:v>13.716817745503786</c:v>
                </c:pt>
                <c:pt idx="505">
                  <c:v>13.406725728052535</c:v>
                </c:pt>
                <c:pt idx="506">
                  <c:v>13.821872522624814</c:v>
                </c:pt>
                <c:pt idx="507">
                  <c:v>13.096956171467138</c:v>
                </c:pt>
                <c:pt idx="508">
                  <c:v>13.20303422384465</c:v>
                </c:pt>
                <c:pt idx="509">
                  <c:v>13.417947414244566</c:v>
                </c:pt>
                <c:pt idx="510">
                  <c:v>14.148687760076688</c:v>
                </c:pt>
                <c:pt idx="511">
                  <c:v>18.26644249878445</c:v>
                </c:pt>
                <c:pt idx="512">
                  <c:v>19.322046963237749</c:v>
                </c:pt>
                <c:pt idx="513">
                  <c:v>19.851599867055576</c:v>
                </c:pt>
                <c:pt idx="514">
                  <c:v>19.31725723443866</c:v>
                </c:pt>
                <c:pt idx="515">
                  <c:v>18.5732668865015</c:v>
                </c:pt>
                <c:pt idx="516">
                  <c:v>17.091962536797631</c:v>
                </c:pt>
                <c:pt idx="517">
                  <c:v>15.407009034255406</c:v>
                </c:pt>
                <c:pt idx="518">
                  <c:v>14.464747771024486</c:v>
                </c:pt>
                <c:pt idx="519">
                  <c:v>14.87389745920089</c:v>
                </c:pt>
                <c:pt idx="520">
                  <c:v>15.193114720236665</c:v>
                </c:pt>
                <c:pt idx="521">
                  <c:v>15.608360902369702</c:v>
                </c:pt>
                <c:pt idx="522">
                  <c:v>16.448449837980174</c:v>
                </c:pt>
                <c:pt idx="523">
                  <c:v>17.082032624970523</c:v>
                </c:pt>
                <c:pt idx="524">
                  <c:v>18.780100022109878</c:v>
                </c:pt>
                <c:pt idx="525">
                  <c:v>18.563510357527424</c:v>
                </c:pt>
                <c:pt idx="526">
                  <c:v>18.45790478289565</c:v>
                </c:pt>
                <c:pt idx="527">
                  <c:v>17.819909277043319</c:v>
                </c:pt>
                <c:pt idx="528">
                  <c:v>17.713370806826017</c:v>
                </c:pt>
                <c:pt idx="529">
                  <c:v>18.241941401894454</c:v>
                </c:pt>
                <c:pt idx="530">
                  <c:v>18.451797196089505</c:v>
                </c:pt>
                <c:pt idx="531">
                  <c:v>17.71213768662933</c:v>
                </c:pt>
                <c:pt idx="532">
                  <c:v>17.922988971808163</c:v>
                </c:pt>
                <c:pt idx="533">
                  <c:v>18.241941401894454</c:v>
                </c:pt>
                <c:pt idx="534">
                  <c:v>17.396275215850235</c:v>
                </c:pt>
                <c:pt idx="535">
                  <c:v>18.030839106312126</c:v>
                </c:pt>
                <c:pt idx="536">
                  <c:v>17.39751261601003</c:v>
                </c:pt>
                <c:pt idx="537">
                  <c:v>18.029610689401686</c:v>
                </c:pt>
                <c:pt idx="538">
                  <c:v>17.608105584971469</c:v>
                </c:pt>
                <c:pt idx="539">
                  <c:v>16.342427505783004</c:v>
                </c:pt>
                <c:pt idx="540">
                  <c:v>16.25268288839154</c:v>
                </c:pt>
                <c:pt idx="541">
                  <c:v>15.826322208190778</c:v>
                </c:pt>
                <c:pt idx="542">
                  <c:v>15.195622623374692</c:v>
                </c:pt>
                <c:pt idx="543">
                  <c:v>15.198130526528738</c:v>
                </c:pt>
                <c:pt idx="544">
                  <c:v>15.617130298151634</c:v>
                </c:pt>
                <c:pt idx="545">
                  <c:v>16.564661250540148</c:v>
                </c:pt>
                <c:pt idx="546">
                  <c:v>16.775639495776403</c:v>
                </c:pt>
                <c:pt idx="547">
                  <c:v>16.881990133979855</c:v>
                </c:pt>
                <c:pt idx="548">
                  <c:v>17.303521282802379</c:v>
                </c:pt>
                <c:pt idx="549">
                  <c:v>17.516290017303124</c:v>
                </c:pt>
                <c:pt idx="550">
                  <c:v>17.728168249445158</c:v>
                </c:pt>
                <c:pt idx="551">
                  <c:v>17.940209400839361</c:v>
                </c:pt>
                <c:pt idx="552">
                  <c:v>18.153445766232661</c:v>
                </c:pt>
                <c:pt idx="553">
                  <c:v>18.681621021887622</c:v>
                </c:pt>
                <c:pt idx="554">
                  <c:v>18.575706018775996</c:v>
                </c:pt>
                <c:pt idx="555">
                  <c:v>18.364585203064653</c:v>
                </c:pt>
                <c:pt idx="556">
                  <c:v>19.103925662237657</c:v>
                </c:pt>
                <c:pt idx="557">
                  <c:v>19.103925662237657</c:v>
                </c:pt>
                <c:pt idx="558">
                  <c:v>18.894394480000539</c:v>
                </c:pt>
                <c:pt idx="559">
                  <c:v>19.2122680702767</c:v>
                </c:pt>
                <c:pt idx="560">
                  <c:v>19.528167101576415</c:v>
                </c:pt>
                <c:pt idx="561">
                  <c:v>18.783740277127549</c:v>
                </c:pt>
                <c:pt idx="562">
                  <c:v>17.935289278193764</c:v>
                </c:pt>
                <c:pt idx="563">
                  <c:v>17.411124017992325</c:v>
                </c:pt>
                <c:pt idx="564">
                  <c:v>17.730634489928136</c:v>
                </c:pt>
                <c:pt idx="565">
                  <c:v>17.625389911947785</c:v>
                </c:pt>
                <c:pt idx="566">
                  <c:v>16.788085679482773</c:v>
                </c:pt>
                <c:pt idx="567">
                  <c:v>16.580867139016622</c:v>
                </c:pt>
                <c:pt idx="568">
                  <c:v>16.683210118405711</c:v>
                </c:pt>
                <c:pt idx="569">
                  <c:v>17.313431120548909</c:v>
                </c:pt>
                <c:pt idx="570">
                  <c:v>17.000622775810918</c:v>
                </c:pt>
                <c:pt idx="571">
                  <c:v>16.995653106038262</c:v>
                </c:pt>
                <c:pt idx="572">
                  <c:v>17.625389911947785</c:v>
                </c:pt>
                <c:pt idx="573">
                  <c:v>17.835920059208878</c:v>
                </c:pt>
                <c:pt idx="574">
                  <c:v>17.941439431508915</c:v>
                </c:pt>
                <c:pt idx="575">
                  <c:v>18.050493777318948</c:v>
                </c:pt>
                <c:pt idx="576">
                  <c:v>18.15712604066826</c:v>
                </c:pt>
                <c:pt idx="577">
                  <c:v>18.265217443909737</c:v>
                </c:pt>
                <c:pt idx="578">
                  <c:v>18.373148357294994</c:v>
                </c:pt>
                <c:pt idx="579">
                  <c:v>18.478670578620939</c:v>
                </c:pt>
                <c:pt idx="580">
                  <c:v>18.798301297471077</c:v>
                </c:pt>
                <c:pt idx="581">
                  <c:v>18.479892096044676</c:v>
                </c:pt>
                <c:pt idx="582">
                  <c:v>18.695002638392801</c:v>
                </c:pt>
                <c:pt idx="583">
                  <c:v>18.270117663427648</c:v>
                </c:pt>
                <c:pt idx="584">
                  <c:v>18.271342718315076</c:v>
                </c:pt>
                <c:pt idx="585">
                  <c:v>18.478670578620939</c:v>
                </c:pt>
                <c:pt idx="586">
                  <c:v>18.163259831458404</c:v>
                </c:pt>
                <c:pt idx="587">
                  <c:v>17.736800091193636</c:v>
                </c:pt>
                <c:pt idx="588">
                  <c:v>17.208354106741709</c:v>
                </c:pt>
                <c:pt idx="589">
                  <c:v>16.364898292430453</c:v>
                </c:pt>
                <c:pt idx="590">
                  <c:v>15.003203925594297</c:v>
                </c:pt>
                <c:pt idx="591">
                  <c:v>14.703026325757062</c:v>
                </c:pt>
                <c:pt idx="592">
                  <c:v>15.02327047343082</c:v>
                </c:pt>
                <c:pt idx="593">
                  <c:v>16.599566241866977</c:v>
                </c:pt>
                <c:pt idx="594">
                  <c:v>17.867941625208161</c:v>
                </c:pt>
                <c:pt idx="595">
                  <c:v>19.243486196181166</c:v>
                </c:pt>
                <c:pt idx="596">
                  <c:v>19.887018883037598</c:v>
                </c:pt>
                <c:pt idx="597">
                  <c:v>20.521480141563373</c:v>
                </c:pt>
                <c:pt idx="598">
                  <c:v>21.382450557032875</c:v>
                </c:pt>
                <c:pt idx="599">
                  <c:v>22.023885604076082</c:v>
                </c:pt>
                <c:pt idx="600">
                  <c:v>22.565149668335685</c:v>
                </c:pt>
                <c:pt idx="601">
                  <c:v>23.74776639380703</c:v>
                </c:pt>
                <c:pt idx="602">
                  <c:v>24.726679482584935</c:v>
                </c:pt>
                <c:pt idx="603">
                  <c:v>23.755064242847702</c:v>
                </c:pt>
                <c:pt idx="604">
                  <c:v>24.625658743827533</c:v>
                </c:pt>
                <c:pt idx="605">
                  <c:v>24.297419431229414</c:v>
                </c:pt>
                <c:pt idx="606">
                  <c:v>23.967691921621821</c:v>
                </c:pt>
                <c:pt idx="607">
                  <c:v>23.107366324491551</c:v>
                </c:pt>
                <c:pt idx="608">
                  <c:v>22.677800837827153</c:v>
                </c:pt>
                <c:pt idx="609">
                  <c:v>21.715150029090228</c:v>
                </c:pt>
                <c:pt idx="610">
                  <c:v>21.069081183456966</c:v>
                </c:pt>
                <c:pt idx="611">
                  <c:v>20.107557652583779</c:v>
                </c:pt>
                <c:pt idx="612">
                  <c:v>20.412561076978662</c:v>
                </c:pt>
                <c:pt idx="613">
                  <c:v>19.559128048357856</c:v>
                </c:pt>
                <c:pt idx="614">
                  <c:v>19.451944477407483</c:v>
                </c:pt>
                <c:pt idx="615">
                  <c:v>20.402093128578468</c:v>
                </c:pt>
                <c:pt idx="616">
                  <c:v>21.244902932685996</c:v>
                </c:pt>
                <c:pt idx="617">
                  <c:v>21.457671442680549</c:v>
                </c:pt>
                <c:pt idx="618">
                  <c:v>21.564576852815343</c:v>
                </c:pt>
                <c:pt idx="619">
                  <c:v>21.457671442680549</c:v>
                </c:pt>
                <c:pt idx="620">
                  <c:v>21.241501732324135</c:v>
                </c:pt>
                <c:pt idx="621">
                  <c:v>20.704402478928632</c:v>
                </c:pt>
                <c:pt idx="622">
                  <c:v>21.56345450349513</c:v>
                </c:pt>
                <c:pt idx="623">
                  <c:v>21.56345450349513</c:v>
                </c:pt>
                <c:pt idx="624">
                  <c:v>21.348551771955535</c:v>
                </c:pt>
                <c:pt idx="625">
                  <c:v>21.455419113524531</c:v>
                </c:pt>
                <c:pt idx="626">
                  <c:v>21.240367998874856</c:v>
                </c:pt>
                <c:pt idx="627">
                  <c:v>21.133589304526247</c:v>
                </c:pt>
                <c:pt idx="628">
                  <c:v>21.133589304526247</c:v>
                </c:pt>
                <c:pt idx="629">
                  <c:v>20.92131347023976</c:v>
                </c:pt>
                <c:pt idx="630">
                  <c:v>21.135864276474916</c:v>
                </c:pt>
                <c:pt idx="631">
                  <c:v>20.599000811878899</c:v>
                </c:pt>
                <c:pt idx="632">
                  <c:v>19.852780500882254</c:v>
                </c:pt>
                <c:pt idx="633">
                  <c:v>19.530548712799892</c:v>
                </c:pt>
                <c:pt idx="634">
                  <c:v>19.100313875641874</c:v>
                </c:pt>
                <c:pt idx="635">
                  <c:v>16.549701969413924</c:v>
                </c:pt>
                <c:pt idx="636">
                  <c:v>14.978120742260334</c:v>
                </c:pt>
                <c:pt idx="637">
                  <c:v>15.083798200476515</c:v>
                </c:pt>
                <c:pt idx="638">
                  <c:v>14.87389745920089</c:v>
                </c:pt>
                <c:pt idx="639">
                  <c:v>15.191860768673651</c:v>
                </c:pt>
                <c:pt idx="640">
                  <c:v>15.407009034255406</c:v>
                </c:pt>
                <c:pt idx="641">
                  <c:v>14.788523665696813</c:v>
                </c:pt>
                <c:pt idx="642">
                  <c:v>15.417036928070493</c:v>
                </c:pt>
                <c:pt idx="643">
                  <c:v>16.359904784183357</c:v>
                </c:pt>
                <c:pt idx="644">
                  <c:v>16.573387498105109</c:v>
                </c:pt>
                <c:pt idx="645">
                  <c:v>17.207114097184277</c:v>
                </c:pt>
                <c:pt idx="646">
                  <c:v>17.417311019029459</c:v>
                </c:pt>
                <c:pt idx="647">
                  <c:v>17.419785819468125</c:v>
                </c:pt>
                <c:pt idx="648">
                  <c:v>17.528650234194362</c:v>
                </c:pt>
                <c:pt idx="649">
                  <c:v>18.163259831458404</c:v>
                </c:pt>
                <c:pt idx="650">
                  <c:v>18.375594972817751</c:v>
                </c:pt>
                <c:pt idx="651">
                  <c:v>18.48355664833462</c:v>
                </c:pt>
                <c:pt idx="652">
                  <c:v>18.485999683210206</c:v>
                </c:pt>
                <c:pt idx="653">
                  <c:v>19.76079458222765</c:v>
                </c:pt>
                <c:pt idx="654">
                  <c:v>19.976677677057019</c:v>
                </c:pt>
                <c:pt idx="655">
                  <c:v>19.975500493028946</c:v>
                </c:pt>
                <c:pt idx="656">
                  <c:v>20.615183510760151</c:v>
                </c:pt>
                <c:pt idx="657">
                  <c:v>21.581412092889714</c:v>
                </c:pt>
                <c:pt idx="658">
                  <c:v>21.914683290405122</c:v>
                </c:pt>
                <c:pt idx="659">
                  <c:v>19.878754445756478</c:v>
                </c:pt>
                <c:pt idx="660">
                  <c:v>19.562700465416338</c:v>
                </c:pt>
                <c:pt idx="661">
                  <c:v>19.562700465416338</c:v>
                </c:pt>
                <c:pt idx="662">
                  <c:v>17.964810014850311</c:v>
                </c:pt>
                <c:pt idx="663">
                  <c:v>17.85439403932163</c:v>
                </c:pt>
                <c:pt idx="664">
                  <c:v>17.542246473164429</c:v>
                </c:pt>
                <c:pt idx="665">
                  <c:v>19.241084801811166</c:v>
                </c:pt>
                <c:pt idx="666">
                  <c:v>20.198764946168698</c:v>
                </c:pt>
                <c:pt idx="667">
                  <c:v>21.915794077142444</c:v>
                </c:pt>
                <c:pt idx="668">
                  <c:v>23.535572223230854</c:v>
                </c:pt>
                <c:pt idx="669">
                  <c:v>20.302725871873527</c:v>
                </c:pt>
                <c:pt idx="670">
                  <c:v>19.876393177986316</c:v>
                </c:pt>
                <c:pt idx="671">
                  <c:v>20.088778361878791</c:v>
                </c:pt>
                <c:pt idx="672">
                  <c:v>20.0852572449473</c:v>
                </c:pt>
                <c:pt idx="673">
                  <c:v>21.673765000802234</c:v>
                </c:pt>
                <c:pt idx="674">
                  <c:v>21.35420156932382</c:v>
                </c:pt>
                <c:pt idx="675">
                  <c:v>21.565699202137811</c:v>
                </c:pt>
                <c:pt idx="676">
                  <c:v>21.458797607261975</c:v>
                </c:pt>
                <c:pt idx="677">
                  <c:v>21.458797607261975</c:v>
                </c:pt>
                <c:pt idx="678">
                  <c:v>21.351941650369575</c:v>
                </c:pt>
                <c:pt idx="679">
                  <c:v>21.565699202137811</c:v>
                </c:pt>
                <c:pt idx="680">
                  <c:v>21.456545278101398</c:v>
                </c:pt>
                <c:pt idx="681">
                  <c:v>21.564576852815343</c:v>
                </c:pt>
                <c:pt idx="682">
                  <c:v>20.809856822433908</c:v>
                </c:pt>
                <c:pt idx="683">
                  <c:v>20.165999365858813</c:v>
                </c:pt>
                <c:pt idx="684">
                  <c:v>18.769179257220568</c:v>
                </c:pt>
                <c:pt idx="685">
                  <c:v>17.279985419034251</c:v>
                </c:pt>
                <c:pt idx="686">
                  <c:v>17.172393830980369</c:v>
                </c:pt>
                <c:pt idx="687">
                  <c:v>17.172393830980369</c:v>
                </c:pt>
                <c:pt idx="688">
                  <c:v>17.91191869634007</c:v>
                </c:pt>
                <c:pt idx="689">
                  <c:v>17.806361692568327</c:v>
                </c:pt>
                <c:pt idx="690">
                  <c:v>17.914378757532372</c:v>
                </c:pt>
                <c:pt idx="691">
                  <c:v>18.33767243363209</c:v>
                </c:pt>
                <c:pt idx="692">
                  <c:v>17.702272725175234</c:v>
                </c:pt>
                <c:pt idx="693">
                  <c:v>17.702272725175234</c:v>
                </c:pt>
                <c:pt idx="694">
                  <c:v>17.288656526594227</c:v>
                </c:pt>
                <c:pt idx="695">
                  <c:v>16.035674269465236</c:v>
                </c:pt>
                <c:pt idx="696">
                  <c:v>15.828825828485044</c:v>
                </c:pt>
                <c:pt idx="697">
                  <c:v>16.978259262276882</c:v>
                </c:pt>
                <c:pt idx="698">
                  <c:v>18.345012279689652</c:v>
                </c:pt>
                <c:pt idx="699">
                  <c:v>18.772819512156385</c:v>
                </c:pt>
                <c:pt idx="700">
                  <c:v>18.6633733636145</c:v>
                </c:pt>
                <c:pt idx="701">
                  <c:v>18.348682202761005</c:v>
                </c:pt>
                <c:pt idx="702">
                  <c:v>16.983228931852679</c:v>
                </c:pt>
                <c:pt idx="703">
                  <c:v>17.94635955421975</c:v>
                </c:pt>
                <c:pt idx="704">
                  <c:v>18.294618761780349</c:v>
                </c:pt>
                <c:pt idx="705">
                  <c:v>18.501879410206254</c:v>
                </c:pt>
                <c:pt idx="706">
                  <c:v>19.024585884948301</c:v>
                </c:pt>
                <c:pt idx="707">
                  <c:v>19.653286989714669</c:v>
                </c:pt>
                <c:pt idx="708">
                  <c:v>19.653286989714669</c:v>
                </c:pt>
                <c:pt idx="709">
                  <c:v>18.806795226206393</c:v>
                </c:pt>
                <c:pt idx="710">
                  <c:v>18.27624293789658</c:v>
                </c:pt>
                <c:pt idx="711">
                  <c:v>17.962349953390493</c:v>
                </c:pt>
                <c:pt idx="712">
                  <c:v>18.170620380512421</c:v>
                </c:pt>
                <c:pt idx="713">
                  <c:v>18.380488203901088</c:v>
                </c:pt>
                <c:pt idx="714">
                  <c:v>18.810435481424154</c:v>
                </c:pt>
                <c:pt idx="715">
                  <c:v>19.86340620544464</c:v>
                </c:pt>
                <c:pt idx="716">
                  <c:v>20.386972759034183</c:v>
                </c:pt>
                <c:pt idx="717">
                  <c:v>20.385809653702587</c:v>
                </c:pt>
                <c:pt idx="718">
                  <c:v>20.599000811878899</c:v>
                </c:pt>
                <c:pt idx="719">
                  <c:v>20.176531159305323</c:v>
                </c:pt>
                <c:pt idx="720">
                  <c:v>20.495970724346076</c:v>
                </c:pt>
                <c:pt idx="721">
                  <c:v>19.750138091757496</c:v>
                </c:pt>
                <c:pt idx="722">
                  <c:v>20.17185036219173</c:v>
                </c:pt>
                <c:pt idx="723">
                  <c:v>20.277059227091392</c:v>
                </c:pt>
                <c:pt idx="724">
                  <c:v>20.491332648620357</c:v>
                </c:pt>
                <c:pt idx="725">
                  <c:v>20.06530424945365</c:v>
                </c:pt>
                <c:pt idx="726">
                  <c:v>19.858683670056418</c:v>
                </c:pt>
                <c:pt idx="727">
                  <c:v>20.180041757168102</c:v>
                </c:pt>
                <c:pt idx="728">
                  <c:v>21.370021002262739</c:v>
                </c:pt>
                <c:pt idx="729">
                  <c:v>23.207370000186089</c:v>
                </c:pt>
                <c:pt idx="730">
                  <c:v>22.776672784791685</c:v>
                </c:pt>
                <c:pt idx="731">
                  <c:v>20.094646890151072</c:v>
                </c:pt>
                <c:pt idx="732">
                  <c:v>19.451944477407483</c:v>
                </c:pt>
                <c:pt idx="733">
                  <c:v>18.067691615129256</c:v>
                </c:pt>
                <c:pt idx="734">
                  <c:v>17.744198812821747</c:v>
                </c:pt>
                <c:pt idx="735">
                  <c:v>19.019757377532788</c:v>
                </c:pt>
                <c:pt idx="736">
                  <c:v>18.488442718098298</c:v>
                </c:pt>
                <c:pt idx="737">
                  <c:v>18.801941552625166</c:v>
                </c:pt>
                <c:pt idx="738">
                  <c:v>20.067867300350652</c:v>
                </c:pt>
                <c:pt idx="739">
                  <c:v>20.491332648620357</c:v>
                </c:pt>
                <c:pt idx="740">
                  <c:v>20.809856822433908</c:v>
                </c:pt>
                <c:pt idx="741">
                  <c:v>21.890245982735927</c:v>
                </c:pt>
                <c:pt idx="742">
                  <c:v>22.758082017802916</c:v>
                </c:pt>
                <c:pt idx="743">
                  <c:v>23.629603431613251</c:v>
                </c:pt>
                <c:pt idx="744">
                  <c:v>24.284135845500614</c:v>
                </c:pt>
                <c:pt idx="745">
                  <c:v>24.393140732397981</c:v>
                </c:pt>
                <c:pt idx="746">
                  <c:v>24.611528960441351</c:v>
                </c:pt>
                <c:pt idx="747">
                  <c:v>24.938006618844362</c:v>
                </c:pt>
                <c:pt idx="748">
                  <c:v>25.485554930997655</c:v>
                </c:pt>
                <c:pt idx="749">
                  <c:v>25.924596385652414</c:v>
                </c:pt>
                <c:pt idx="750">
                  <c:v>25.813535094976899</c:v>
                </c:pt>
                <c:pt idx="751">
                  <c:v>26.034573127445601</c:v>
                </c:pt>
                <c:pt idx="752">
                  <c:v>26.364752986151547</c:v>
                </c:pt>
                <c:pt idx="753">
                  <c:v>25.049499061522823</c:v>
                </c:pt>
                <c:pt idx="754">
                  <c:v>24.721654111964583</c:v>
                </c:pt>
                <c:pt idx="755">
                  <c:v>22.987113648320587</c:v>
                </c:pt>
                <c:pt idx="756">
                  <c:v>19.550792408653024</c:v>
                </c:pt>
                <c:pt idx="757">
                  <c:v>18.910128252777739</c:v>
                </c:pt>
                <c:pt idx="758">
                  <c:v>18.591560378862205</c:v>
                </c:pt>
                <c:pt idx="759">
                  <c:v>20.727447884858893</c:v>
                </c:pt>
                <c:pt idx="760">
                  <c:v>20.299225874783779</c:v>
                </c:pt>
                <c:pt idx="761">
                  <c:v>20.296892543403597</c:v>
                </c:pt>
                <c:pt idx="762">
                  <c:v>24.401543969329538</c:v>
                </c:pt>
                <c:pt idx="763">
                  <c:v>23.74776639380703</c:v>
                </c:pt>
                <c:pt idx="764">
                  <c:v>24.073450982500802</c:v>
                </c:pt>
                <c:pt idx="765">
                  <c:v>24.721654111964583</c:v>
                </c:pt>
                <c:pt idx="766">
                  <c:v>25.156791809368361</c:v>
                </c:pt>
                <c:pt idx="767">
                  <c:v>25.050491508303011</c:v>
                </c:pt>
                <c:pt idx="768">
                  <c:v>25.92308072679571</c:v>
                </c:pt>
                <c:pt idx="769">
                  <c:v>26.693114197098861</c:v>
                </c:pt>
                <c:pt idx="770">
                  <c:v>28.122066760419774</c:v>
                </c:pt>
                <c:pt idx="771">
                  <c:v>28.012623918143049</c:v>
                </c:pt>
                <c:pt idx="772">
                  <c:v>26.914970363030932</c:v>
                </c:pt>
                <c:pt idx="773">
                  <c:v>26.914050160173954</c:v>
                </c:pt>
                <c:pt idx="774">
                  <c:v>25.050491508303011</c:v>
                </c:pt>
                <c:pt idx="775">
                  <c:v>24.508527654230569</c:v>
                </c:pt>
                <c:pt idx="776">
                  <c:v>24.944254563904682</c:v>
                </c:pt>
                <c:pt idx="777">
                  <c:v>25.927873482696054</c:v>
                </c:pt>
                <c:pt idx="778">
                  <c:v>25.164697616522457</c:v>
                </c:pt>
                <c:pt idx="779">
                  <c:v>23.530318349728223</c:v>
                </c:pt>
                <c:pt idx="780">
                  <c:v>20.195254348179866</c:v>
                </c:pt>
                <c:pt idx="781">
                  <c:v>19.348390472453847</c:v>
                </c:pt>
                <c:pt idx="782">
                  <c:v>16.593333207492794</c:v>
                </c:pt>
                <c:pt idx="783">
                  <c:v>17.979570383883296</c:v>
                </c:pt>
                <c:pt idx="784">
                  <c:v>17.872868020174703</c:v>
                </c:pt>
                <c:pt idx="785">
                  <c:v>19.56865449390331</c:v>
                </c:pt>
                <c:pt idx="786">
                  <c:v>21.07022240002857</c:v>
                </c:pt>
                <c:pt idx="787">
                  <c:v>22.464507003639984</c:v>
                </c:pt>
                <c:pt idx="788">
                  <c:v>23.763404641857722</c:v>
                </c:pt>
                <c:pt idx="789">
                  <c:v>26.048887592544826</c:v>
                </c:pt>
                <c:pt idx="790">
                  <c:v>24.845821081465711</c:v>
                </c:pt>
                <c:pt idx="791">
                  <c:v>28.569728936676352</c:v>
                </c:pt>
                <c:pt idx="792">
                  <c:v>27.688731994083231</c:v>
                </c:pt>
                <c:pt idx="793">
                  <c:v>28.018767016728649</c:v>
                </c:pt>
                <c:pt idx="794">
                  <c:v>25.934583341014218</c:v>
                </c:pt>
                <c:pt idx="795">
                  <c:v>26.04602469950057</c:v>
                </c:pt>
                <c:pt idx="796">
                  <c:v>28.129926761137842</c:v>
                </c:pt>
                <c:pt idx="797">
                  <c:v>28.348877224698889</c:v>
                </c:pt>
                <c:pt idx="798">
                  <c:v>27.250270180457957</c:v>
                </c:pt>
                <c:pt idx="799">
                  <c:v>27.579499772096316</c:v>
                </c:pt>
                <c:pt idx="800">
                  <c:v>27.909401015401894</c:v>
                </c:pt>
                <c:pt idx="801">
                  <c:v>24.949237874071279</c:v>
                </c:pt>
                <c:pt idx="802">
                  <c:v>23.430090078365883</c:v>
                </c:pt>
                <c:pt idx="803">
                  <c:v>20.418376603957501</c:v>
                </c:pt>
                <c:pt idx="804">
                  <c:v>16.068190149296878</c:v>
                </c:pt>
                <c:pt idx="805">
                  <c:v>14.077309514154232</c:v>
                </c:pt>
                <c:pt idx="806">
                  <c:v>14.072302570459239</c:v>
                </c:pt>
                <c:pt idx="807">
                  <c:v>14.914030723471072</c:v>
                </c:pt>
                <c:pt idx="808">
                  <c:v>15.336319332717391</c:v>
                </c:pt>
                <c:pt idx="809">
                  <c:v>16.177821827756549</c:v>
                </c:pt>
                <c:pt idx="810">
                  <c:v>16.810488811054398</c:v>
                </c:pt>
                <c:pt idx="811">
                  <c:v>20.106383946894798</c:v>
                </c:pt>
                <c:pt idx="812">
                  <c:v>20.960240901856032</c:v>
                </c:pt>
                <c:pt idx="813">
                  <c:v>21.38471047611208</c:v>
                </c:pt>
                <c:pt idx="814">
                  <c:v>21.169988856841897</c:v>
                </c:pt>
                <c:pt idx="815">
                  <c:v>21.709557457521292</c:v>
                </c:pt>
                <c:pt idx="816">
                  <c:v>21.710675971830607</c:v>
                </c:pt>
                <c:pt idx="817">
                  <c:v>22.464507003639984</c:v>
                </c:pt>
                <c:pt idx="818">
                  <c:v>23.327847092791803</c:v>
                </c:pt>
                <c:pt idx="819">
                  <c:v>22.896914586617015</c:v>
                </c:pt>
                <c:pt idx="820">
                  <c:v>26.04602469950057</c:v>
                </c:pt>
                <c:pt idx="821">
                  <c:v>24.410702735763046</c:v>
                </c:pt>
                <c:pt idx="822">
                  <c:v>24.844820210183528</c:v>
                </c:pt>
                <c:pt idx="823">
                  <c:v>23.759234442338531</c:v>
                </c:pt>
                <c:pt idx="824">
                  <c:v>24.73874037223527</c:v>
                </c:pt>
                <c:pt idx="825">
                  <c:v>22.245676769261394</c:v>
                </c:pt>
                <c:pt idx="826">
                  <c:v>20.631366210133191</c:v>
                </c:pt>
                <c:pt idx="827">
                  <c:v>18.598877776001622</c:v>
                </c:pt>
                <c:pt idx="828">
                  <c:v>15.427064822138075</c:v>
                </c:pt>
                <c:pt idx="829">
                  <c:v>13.227926357552798</c:v>
                </c:pt>
                <c:pt idx="830">
                  <c:v>11.557379064884275</c:v>
                </c:pt>
                <c:pt idx="831">
                  <c:v>13.219214110548485</c:v>
                </c:pt>
                <c:pt idx="832">
                  <c:v>15.414529954593053</c:v>
                </c:pt>
                <c:pt idx="833">
                  <c:v>15.944827288908915</c:v>
                </c:pt>
                <c:pt idx="834">
                  <c:v>16.578373925364946</c:v>
                </c:pt>
                <c:pt idx="835">
                  <c:v>17.317147309760454</c:v>
                </c:pt>
                <c:pt idx="836">
                  <c:v>18.15712604066826</c:v>
                </c:pt>
                <c:pt idx="837">
                  <c:v>20.938487336783876</c:v>
                </c:pt>
                <c:pt idx="838">
                  <c:v>19.761978636738068</c:v>
                </c:pt>
                <c:pt idx="839">
                  <c:v>18.48355664833462</c:v>
                </c:pt>
                <c:pt idx="840">
                  <c:v>19.444779668223177</c:v>
                </c:pt>
                <c:pt idx="841">
                  <c:v>23.20524394609907</c:v>
                </c:pt>
                <c:pt idx="842">
                  <c:v>22.987113648320587</c:v>
                </c:pt>
                <c:pt idx="843">
                  <c:v>22.664802537738399</c:v>
                </c:pt>
                <c:pt idx="844">
                  <c:v>22.876486414770881</c:v>
                </c:pt>
                <c:pt idx="845">
                  <c:v>22.772356038953397</c:v>
                </c:pt>
                <c:pt idx="846">
                  <c:v>24.401543969329538</c:v>
                </c:pt>
                <c:pt idx="847">
                  <c:v>22.882937416330179</c:v>
                </c:pt>
                <c:pt idx="848">
                  <c:v>24.507514195004923</c:v>
                </c:pt>
                <c:pt idx="849">
                  <c:v>22.880787082469251</c:v>
                </c:pt>
                <c:pt idx="850">
                  <c:v>21.039409553436293</c:v>
                </c:pt>
                <c:pt idx="851">
                  <c:v>16.043177933815418</c:v>
                </c:pt>
                <c:pt idx="852">
                  <c:v>13.42168797638927</c:v>
                </c:pt>
                <c:pt idx="853">
                  <c:v>11.026344954225106</c:v>
                </c:pt>
                <c:pt idx="854">
                  <c:v>9.3704111134298032</c:v>
                </c:pt>
                <c:pt idx="855">
                  <c:v>9.9902425014685683</c:v>
                </c:pt>
                <c:pt idx="856">
                  <c:v>14.784761356419823</c:v>
                </c:pt>
                <c:pt idx="857">
                  <c:v>16.469657670138179</c:v>
                </c:pt>
                <c:pt idx="858">
                  <c:v>19.123188524527915</c:v>
                </c:pt>
                <c:pt idx="859">
                  <c:v>21.584779140965605</c:v>
                </c:pt>
                <c:pt idx="860">
                  <c:v>22.665885729401431</c:v>
                </c:pt>
                <c:pt idx="861">
                  <c:v>19.550792408653024</c:v>
                </c:pt>
                <c:pt idx="862">
                  <c:v>21.049680502106312</c:v>
                </c:pt>
                <c:pt idx="863">
                  <c:v>18.589121246507183</c:v>
                </c:pt>
                <c:pt idx="864">
                  <c:v>20.0852572449473</c:v>
                </c:pt>
                <c:pt idx="865">
                  <c:v>21.266443868800383</c:v>
                </c:pt>
                <c:pt idx="866">
                  <c:v>22.66696892106647</c:v>
                </c:pt>
                <c:pt idx="867">
                  <c:v>22.344245300708049</c:v>
                </c:pt>
                <c:pt idx="868">
                  <c:v>21.477942405496279</c:v>
                </c:pt>
                <c:pt idx="869">
                  <c:v>23.74776639380703</c:v>
                </c:pt>
                <c:pt idx="870">
                  <c:v>21.37341088080866</c:v>
                </c:pt>
                <c:pt idx="871">
                  <c:v>22.450321959674469</c:v>
                </c:pt>
                <c:pt idx="872">
                  <c:v>23.10309797737904</c:v>
                </c:pt>
                <c:pt idx="873">
                  <c:v>21.804396167279698</c:v>
                </c:pt>
                <c:pt idx="874">
                  <c:v>16.160322899650971</c:v>
                </c:pt>
                <c:pt idx="875">
                  <c:v>13.744309760998487</c:v>
                </c:pt>
                <c:pt idx="876">
                  <c:v>10.927052302029944</c:v>
                </c:pt>
                <c:pt idx="877">
                  <c:v>9.1745881062370334</c:v>
                </c:pt>
                <c:pt idx="878">
                  <c:v>7.4223704948528919</c:v>
                </c:pt>
                <c:pt idx="879">
                  <c:v>7.4244127671216464</c:v>
                </c:pt>
                <c:pt idx="880">
                  <c:v>11.039546114071559</c:v>
                </c:pt>
                <c:pt idx="881">
                  <c:v>13.957141596078813</c:v>
                </c:pt>
                <c:pt idx="882">
                  <c:v>17.645143429295189</c:v>
                </c:pt>
                <c:pt idx="883">
                  <c:v>17.638970455032108</c:v>
                </c:pt>
                <c:pt idx="884">
                  <c:v>17.221994212101713</c:v>
                </c:pt>
                <c:pt idx="885">
                  <c:v>19.667536333771793</c:v>
                </c:pt>
                <c:pt idx="886">
                  <c:v>15.953585968548996</c:v>
                </c:pt>
                <c:pt idx="887">
                  <c:v>17.541010451423009</c:v>
                </c:pt>
                <c:pt idx="888">
                  <c:v>17.539774429684972</c:v>
                </c:pt>
                <c:pt idx="889">
                  <c:v>19.027000138673852</c:v>
                </c:pt>
                <c:pt idx="890">
                  <c:v>18.496993340305067</c:v>
                </c:pt>
                <c:pt idx="891">
                  <c:v>21.919126437367481</c:v>
                </c:pt>
                <c:pt idx="892">
                  <c:v>22.672384879421745</c:v>
                </c:pt>
                <c:pt idx="893">
                  <c:v>23.215874216609603</c:v>
                </c:pt>
                <c:pt idx="894">
                  <c:v>22.347530650525943</c:v>
                </c:pt>
                <c:pt idx="895">
                  <c:v>20.306225868986626</c:v>
                </c:pt>
                <c:pt idx="896">
                  <c:v>22.237983350976428</c:v>
                </c:pt>
                <c:pt idx="897">
                  <c:v>21.59488028531532</c:v>
                </c:pt>
                <c:pt idx="898">
                  <c:v>16.788085679482773</c:v>
                </c:pt>
                <c:pt idx="899">
                  <c:v>12.389656413518331</c:v>
                </c:pt>
                <c:pt idx="900">
                  <c:v>9.377231098199605</c:v>
                </c:pt>
                <c:pt idx="901">
                  <c:v>7.2164972286019449</c:v>
                </c:pt>
                <c:pt idx="902">
                  <c:v>4.9636409636782153</c:v>
                </c:pt>
                <c:pt idx="903">
                  <c:v>5.5754751263614093</c:v>
                </c:pt>
                <c:pt idx="904">
                  <c:v>7.7304448206204501</c:v>
                </c:pt>
                <c:pt idx="905">
                  <c:v>13.01561962021067</c:v>
                </c:pt>
                <c:pt idx="906">
                  <c:v>14.062288683276449</c:v>
                </c:pt>
                <c:pt idx="907">
                  <c:v>15.108879959226059</c:v>
                </c:pt>
                <c:pt idx="908">
                  <c:v>18.067691615129256</c:v>
                </c:pt>
                <c:pt idx="909">
                  <c:v>18.386604742826183</c:v>
                </c:pt>
                <c:pt idx="910">
                  <c:v>18.808008644609281</c:v>
                </c:pt>
                <c:pt idx="911">
                  <c:v>21.055386584784618</c:v>
                </c:pt>
                <c:pt idx="912">
                  <c:v>16.793064153065341</c:v>
                </c:pt>
                <c:pt idx="913">
                  <c:v>18.810435481424154</c:v>
                </c:pt>
                <c:pt idx="914">
                  <c:v>20.840869271678415</c:v>
                </c:pt>
                <c:pt idx="915">
                  <c:v>23.970794772777154</c:v>
                </c:pt>
                <c:pt idx="916">
                  <c:v>20.732056966164006</c:v>
                </c:pt>
                <c:pt idx="917">
                  <c:v>22.885087750198942</c:v>
                </c:pt>
                <c:pt idx="918">
                  <c:v>23.431144948947434</c:v>
                </c:pt>
                <c:pt idx="919">
                  <c:v>24.079631799670679</c:v>
                </c:pt>
                <c:pt idx="920">
                  <c:v>21.809969466778831</c:v>
                </c:pt>
                <c:pt idx="921">
                  <c:v>21.590390887803967</c:v>
                </c:pt>
                <c:pt idx="922">
                  <c:v>15.309990562186076</c:v>
                </c:pt>
                <c:pt idx="923">
                  <c:v>13.222947930665962</c:v>
                </c:pt>
                <c:pt idx="924">
                  <c:v>10.516731100196349</c:v>
                </c:pt>
                <c:pt idx="925">
                  <c:v>8.3484351503931293</c:v>
                </c:pt>
                <c:pt idx="926">
                  <c:v>6.7015037609110397</c:v>
                </c:pt>
                <c:pt idx="927">
                  <c:v>6.3991211312769849</c:v>
                </c:pt>
                <c:pt idx="928">
                  <c:v>8.7651539042904414</c:v>
                </c:pt>
                <c:pt idx="929">
                  <c:v>9.0744601247970031</c:v>
                </c:pt>
                <c:pt idx="930">
                  <c:v>15.218193752337482</c:v>
                </c:pt>
                <c:pt idx="931">
                  <c:v>13.958392706943096</c:v>
                </c:pt>
                <c:pt idx="932">
                  <c:v>16.273918924527511</c:v>
                </c:pt>
                <c:pt idx="933">
                  <c:v>14.901489077936851</c:v>
                </c:pt>
                <c:pt idx="934">
                  <c:v>19.135227813840814</c:v>
                </c:pt>
                <c:pt idx="935">
                  <c:v>15.85010660160491</c:v>
                </c:pt>
                <c:pt idx="936">
                  <c:v>18.494550305373217</c:v>
                </c:pt>
                <c:pt idx="937">
                  <c:v>18.814075736669189</c:v>
                </c:pt>
                <c:pt idx="938">
                  <c:v>19.773819181993304</c:v>
                </c:pt>
                <c:pt idx="939">
                  <c:v>19.555555631324651</c:v>
                </c:pt>
                <c:pt idx="940">
                  <c:v>24.728689630844173</c:v>
                </c:pt>
                <c:pt idx="941">
                  <c:v>22.668052112733516</c:v>
                </c:pt>
                <c:pt idx="942">
                  <c:v>22.237983350976428</c:v>
                </c:pt>
                <c:pt idx="943">
                  <c:v>22.784227090084961</c:v>
                </c:pt>
                <c:pt idx="944">
                  <c:v>24.732709927381613</c:v>
                </c:pt>
                <c:pt idx="945">
                  <c:v>20.949261956572485</c:v>
                </c:pt>
                <c:pt idx="946">
                  <c:v>17.319624769251977</c:v>
                </c:pt>
                <c:pt idx="947">
                  <c:v>13.639274393979154</c:v>
                </c:pt>
                <c:pt idx="948">
                  <c:v>10.722430265376289</c:v>
                </c:pt>
                <c:pt idx="949">
                  <c:v>8.5539714391600601</c:v>
                </c:pt>
                <c:pt idx="950">
                  <c:v>6.8061500298777116</c:v>
                </c:pt>
                <c:pt idx="951">
                  <c:v>6.6025999304117544</c:v>
                </c:pt>
                <c:pt idx="952">
                  <c:v>12.698765004976167</c:v>
                </c:pt>
                <c:pt idx="953">
                  <c:v>15.949832248680439</c:v>
                </c:pt>
                <c:pt idx="954">
                  <c:v>19.453138612281474</c:v>
                </c:pt>
                <c:pt idx="955">
                  <c:v>19.448362072802549</c:v>
                </c:pt>
                <c:pt idx="956">
                  <c:v>19.02579301180959</c:v>
                </c:pt>
                <c:pt idx="957">
                  <c:v>18.917389994230479</c:v>
                </c:pt>
                <c:pt idx="958">
                  <c:v>19.448362072802549</c:v>
                </c:pt>
                <c:pt idx="959">
                  <c:v>22.881862249398736</c:v>
                </c:pt>
                <c:pt idx="960">
                  <c:v>21.803281507386501</c:v>
                </c:pt>
                <c:pt idx="961">
                  <c:v>20.623274860385202</c:v>
                </c:pt>
                <c:pt idx="962">
                  <c:v>20.404419339316092</c:v>
                </c:pt>
                <c:pt idx="963">
                  <c:v>21.695016771703347</c:v>
                </c:pt>
                <c:pt idx="964">
                  <c:v>22.447048488039417</c:v>
                </c:pt>
                <c:pt idx="965">
                  <c:v>24.619603122337825</c:v>
                </c:pt>
                <c:pt idx="966">
                  <c:v>21.919126437367481</c:v>
                </c:pt>
                <c:pt idx="967">
                  <c:v>22.887238084075523</c:v>
                </c:pt>
                <c:pt idx="968">
                  <c:v>24.728689630844173</c:v>
                </c:pt>
                <c:pt idx="969">
                  <c:v>21.804396167279698</c:v>
                </c:pt>
                <c:pt idx="970">
                  <c:v>16.473400228864019</c:v>
                </c:pt>
                <c:pt idx="971">
                  <c:v>13.95338826351202</c:v>
                </c:pt>
                <c:pt idx="972">
                  <c:v>10.931840090640392</c:v>
                </c:pt>
                <c:pt idx="973">
                  <c:v>8.7596276839326688</c:v>
                </c:pt>
                <c:pt idx="974">
                  <c:v>7.2185094548135114</c:v>
                </c:pt>
                <c:pt idx="975">
                  <c:v>7.1186436657593672</c:v>
                </c:pt>
                <c:pt idx="976">
                  <c:v>9.1768414693631151</c:v>
                </c:pt>
                <c:pt idx="977">
                  <c:v>13.125553512906684</c:v>
                </c:pt>
                <c:pt idx="978">
                  <c:v>17.013046950488608</c:v>
                </c:pt>
                <c:pt idx="979">
                  <c:v>15.959842168405949</c:v>
                </c:pt>
                <c:pt idx="980">
                  <c:v>15.63968017389419</c:v>
                </c:pt>
                <c:pt idx="981">
                  <c:v>17.755296895487881</c:v>
                </c:pt>
                <c:pt idx="982">
                  <c:v>18.498214857775672</c:v>
                </c:pt>
                <c:pt idx="983">
                  <c:v>21.489204051825151</c:v>
                </c:pt>
                <c:pt idx="984">
                  <c:v>20.631366210133191</c:v>
                </c:pt>
                <c:pt idx="985">
                  <c:v>19.559128048357856</c:v>
                </c:pt>
                <c:pt idx="986">
                  <c:v>22.562975304162965</c:v>
                </c:pt>
                <c:pt idx="987">
                  <c:v>19.559128048357856</c:v>
                </c:pt>
                <c:pt idx="988">
                  <c:v>20.954516279383782</c:v>
                </c:pt>
                <c:pt idx="989">
                  <c:v>20.202275544181134</c:v>
                </c:pt>
                <c:pt idx="990">
                  <c:v>20.309725866123109</c:v>
                </c:pt>
                <c:pt idx="991">
                  <c:v>21.80216684749551</c:v>
                </c:pt>
                <c:pt idx="992">
                  <c:v>19.868128740876315</c:v>
                </c:pt>
                <c:pt idx="993">
                  <c:v>17.948819615594743</c:v>
                </c:pt>
                <c:pt idx="994">
                  <c:v>14.87389745920089</c:v>
                </c:pt>
                <c:pt idx="995">
                  <c:v>11.863249482015714</c:v>
                </c:pt>
                <c:pt idx="996">
                  <c:v>9.9960614154831191</c:v>
                </c:pt>
                <c:pt idx="997">
                  <c:v>7.9356036720892158</c:v>
                </c:pt>
                <c:pt idx="998">
                  <c:v>5.1672001817169146</c:v>
                </c:pt>
                <c:pt idx="999">
                  <c:v>5.6778677991766209</c:v>
                </c:pt>
                <c:pt idx="1000">
                  <c:v>8.241902862625011</c:v>
                </c:pt>
                <c:pt idx="1001">
                  <c:v>10.722430265376289</c:v>
                </c:pt>
                <c:pt idx="1002">
                  <c:v>11.863249482015714</c:v>
                </c:pt>
                <c:pt idx="1003">
                  <c:v>15.842595740377389</c:v>
                </c:pt>
                <c:pt idx="1004">
                  <c:v>16.473400228864019</c:v>
                </c:pt>
                <c:pt idx="1005">
                  <c:v>19.342403311146359</c:v>
                </c:pt>
                <c:pt idx="1006">
                  <c:v>19.445973803080129</c:v>
                </c:pt>
                <c:pt idx="1007">
                  <c:v>18.376818280583855</c:v>
                </c:pt>
                <c:pt idx="1008">
                  <c:v>19.226676435834939</c:v>
                </c:pt>
                <c:pt idx="1009">
                  <c:v>21.475690076257948</c:v>
                </c:pt>
                <c:pt idx="1010">
                  <c:v>19.974323309003559</c:v>
                </c:pt>
                <c:pt idx="1011">
                  <c:v>21.473437747028758</c:v>
                </c:pt>
                <c:pt idx="1012">
                  <c:v>20.828234569918564</c:v>
                </c:pt>
                <c:pt idx="1013">
                  <c:v>23.309844860563445</c:v>
                </c:pt>
                <c:pt idx="1014">
                  <c:v>20.29222588067439</c:v>
                </c:pt>
                <c:pt idx="1015">
                  <c:v>22.118778899504647</c:v>
                </c:pt>
                <c:pt idx="1016">
                  <c:v>21.583656791604717</c:v>
                </c:pt>
                <c:pt idx="1017">
                  <c:v>20.509884951766868</c:v>
                </c:pt>
                <c:pt idx="1018">
                  <c:v>15.823818587911829</c:v>
                </c:pt>
                <c:pt idx="1019">
                  <c:v>12.476983298668509</c:v>
                </c:pt>
                <c:pt idx="1020">
                  <c:v>10.714098009607275</c:v>
                </c:pt>
                <c:pt idx="1021">
                  <c:v>7.9260978623147684</c:v>
                </c:pt>
                <c:pt idx="1022">
                  <c:v>6.5920676238526017</c:v>
                </c:pt>
                <c:pt idx="1023">
                  <c:v>5.8755499583712547</c:v>
                </c:pt>
                <c:pt idx="1024">
                  <c:v>7.621136372435962</c:v>
                </c:pt>
                <c:pt idx="1025">
                  <c:v>8.2376005246865631</c:v>
                </c:pt>
                <c:pt idx="1026">
                  <c:v>11.547663880483606</c:v>
                </c:pt>
                <c:pt idx="1027">
                  <c:v>11.85714042102347</c:v>
                </c:pt>
                <c:pt idx="1028">
                  <c:v>14.777236737977018</c:v>
                </c:pt>
                <c:pt idx="1029">
                  <c:v>17.409886617795106</c:v>
                </c:pt>
                <c:pt idx="1030">
                  <c:v>17.199674039912324</c:v>
                </c:pt>
                <c:pt idx="1031">
                  <c:v>14.251547653210309</c:v>
                </c:pt>
                <c:pt idx="1032">
                  <c:v>19.002857601952282</c:v>
                </c:pt>
                <c:pt idx="1033">
                  <c:v>18.584242981834297</c:v>
                </c:pt>
                <c:pt idx="1034">
                  <c:v>17.942669462181726</c:v>
                </c:pt>
                <c:pt idx="1035">
                  <c:v>20.288725883654756</c:v>
                </c:pt>
                <c:pt idx="1036">
                  <c:v>19.64497487253271</c:v>
                </c:pt>
                <c:pt idx="1037">
                  <c:v>21.583656791604717</c:v>
                </c:pt>
                <c:pt idx="1038">
                  <c:v>20.079388716781256</c:v>
                </c:pt>
                <c:pt idx="1039">
                  <c:v>18.158352798819873</c:v>
                </c:pt>
                <c:pt idx="1040">
                  <c:v>20.079388716781256</c:v>
                </c:pt>
                <c:pt idx="1041">
                  <c:v>19.964905836897149</c:v>
                </c:pt>
                <c:pt idx="1042">
                  <c:v>14.980629060520641</c:v>
                </c:pt>
                <c:pt idx="1043">
                  <c:v>12.163226000558337</c:v>
                </c:pt>
                <c:pt idx="1044">
                  <c:v>10.19439314206903</c:v>
                </c:pt>
                <c:pt idx="1045">
                  <c:v>7.925041661255956</c:v>
                </c:pt>
                <c:pt idx="1046">
                  <c:v>6.385960468442228</c:v>
                </c:pt>
                <c:pt idx="1047">
                  <c:v>6.0803702190148723</c:v>
                </c:pt>
                <c:pt idx="1048">
                  <c:v>7.5151161789914243</c:v>
                </c:pt>
                <c:pt idx="1049">
                  <c:v>12.374868550906941</c:v>
                </c:pt>
                <c:pt idx="1050">
                  <c:v>12.483154076938085</c:v>
                </c:pt>
                <c:pt idx="1051">
                  <c:v>13.94588159849574</c:v>
                </c:pt>
                <c:pt idx="1052">
                  <c:v>11.7538652742158</c:v>
                </c:pt>
                <c:pt idx="1053">
                  <c:v>12.275112459293629</c:v>
                </c:pt>
                <c:pt idx="1054">
                  <c:v>12.589150111855558</c:v>
                </c:pt>
                <c:pt idx="1055">
                  <c:v>13.425428538574323</c:v>
                </c:pt>
                <c:pt idx="1056">
                  <c:v>13.949634930984329</c:v>
                </c:pt>
                <c:pt idx="1057">
                  <c:v>16.470905189709804</c:v>
                </c:pt>
                <c:pt idx="1058">
                  <c:v>17.104374926895328</c:v>
                </c:pt>
                <c:pt idx="1059">
                  <c:v>16.363649915363151</c:v>
                </c:pt>
                <c:pt idx="1060">
                  <c:v>17.844541249836031</c:v>
                </c:pt>
                <c:pt idx="1061">
                  <c:v>21.046256852528074</c:v>
                </c:pt>
                <c:pt idx="1062">
                  <c:v>20.720534262975637</c:v>
                </c:pt>
                <c:pt idx="1063">
                  <c:v>20.506406394877409</c:v>
                </c:pt>
                <c:pt idx="1064">
                  <c:v>20.286392552321313</c:v>
                </c:pt>
                <c:pt idx="1065">
                  <c:v>17.930369155600381</c:v>
                </c:pt>
                <c:pt idx="1066">
                  <c:v>16.771905640734143</c:v>
                </c:pt>
                <c:pt idx="1067">
                  <c:v>14.354291508268378</c:v>
                </c:pt>
                <c:pt idx="1068">
                  <c:v>9.5776492236187618</c:v>
                </c:pt>
                <c:pt idx="1069">
                  <c:v>8.236524940215542</c:v>
                </c:pt>
                <c:pt idx="1070">
                  <c:v>7.2104605500977126</c:v>
                </c:pt>
                <c:pt idx="1071">
                  <c:v>6.7983556502490767</c:v>
                </c:pt>
                <c:pt idx="1072">
                  <c:v>8.1366016855795937</c:v>
                </c:pt>
                <c:pt idx="1073">
                  <c:v>9.7850355600204093</c:v>
                </c:pt>
                <c:pt idx="1074">
                  <c:v>9.6825264506687674</c:v>
                </c:pt>
                <c:pt idx="1075">
                  <c:v>11.651965843070068</c:v>
                </c:pt>
                <c:pt idx="1076">
                  <c:v>12.485622388278975</c:v>
                </c:pt>
                <c:pt idx="1077">
                  <c:v>12.278803659335932</c:v>
                </c:pt>
                <c:pt idx="1078">
                  <c:v>13.53288258515664</c:v>
                </c:pt>
                <c:pt idx="1079">
                  <c:v>13.426675392644976</c:v>
                </c:pt>
                <c:pt idx="1080">
                  <c:v>13.219214110548485</c:v>
                </c:pt>
                <c:pt idx="1081">
                  <c:v>12.591621916590256</c:v>
                </c:pt>
                <c:pt idx="1082">
                  <c:v>12.278803659335932</c:v>
                </c:pt>
                <c:pt idx="1083">
                  <c:v>11.757523579771966</c:v>
                </c:pt>
                <c:pt idx="1084">
                  <c:v>12.381030160245253</c:v>
                </c:pt>
                <c:pt idx="1085">
                  <c:v>10.917476725052744</c:v>
                </c:pt>
                <c:pt idx="1086">
                  <c:v>10.708146398497238</c:v>
                </c:pt>
                <c:pt idx="1087">
                  <c:v>10.502531751678001</c:v>
                </c:pt>
                <c:pt idx="1088">
                  <c:v>10.398646617437702</c:v>
                </c:pt>
                <c:pt idx="1089">
                  <c:v>9.983259804824284</c:v>
                </c:pt>
                <c:pt idx="1090">
                  <c:v>9.2612386165178098</c:v>
                </c:pt>
                <c:pt idx="1091">
                  <c:v>8.0238358172640059</c:v>
                </c:pt>
                <c:pt idx="1092">
                  <c:v>6.7954327579775198</c:v>
                </c:pt>
                <c:pt idx="1093">
                  <c:v>6.591110141470427</c:v>
                </c:pt>
                <c:pt idx="1094">
                  <c:v>6.6928100605758383</c:v>
                </c:pt>
                <c:pt idx="1095">
                  <c:v>6.9998701022191359</c:v>
                </c:pt>
                <c:pt idx="1096">
                  <c:v>9.1498011132656423</c:v>
                </c:pt>
                <c:pt idx="1097">
                  <c:v>11.517303931270908</c:v>
                </c:pt>
                <c:pt idx="1098">
                  <c:v>12.036685881301347</c:v>
                </c:pt>
                <c:pt idx="1099">
                  <c:v>12.555780749776023</c:v>
                </c:pt>
                <c:pt idx="1100">
                  <c:v>12.763820079710987</c:v>
                </c:pt>
                <c:pt idx="1101">
                  <c:v>16.227699317841441</c:v>
                </c:pt>
                <c:pt idx="1102">
                  <c:v>14.331734380212163</c:v>
                </c:pt>
                <c:pt idx="1103">
                  <c:v>16.329943735939402</c:v>
                </c:pt>
                <c:pt idx="1104">
                  <c:v>16.329943735939402</c:v>
                </c:pt>
                <c:pt idx="1105">
                  <c:v>18.132590878309529</c:v>
                </c:pt>
                <c:pt idx="1106">
                  <c:v>17.284940337619364</c:v>
                </c:pt>
                <c:pt idx="1107">
                  <c:v>17.924219002432046</c:v>
                </c:pt>
                <c:pt idx="1108">
                  <c:v>15.710519812525186</c:v>
                </c:pt>
                <c:pt idx="1109">
                  <c:v>16.970804758018623</c:v>
                </c:pt>
                <c:pt idx="1110">
                  <c:v>18.029610689401686</c:v>
                </c:pt>
                <c:pt idx="1111">
                  <c:v>13.201789617206888</c:v>
                </c:pt>
                <c:pt idx="1112">
                  <c:v>12.580498795432073</c:v>
                </c:pt>
                <c:pt idx="1113">
                  <c:v>11.645881022443419</c:v>
                </c:pt>
                <c:pt idx="1114">
                  <c:v>9.9879149358994859</c:v>
                </c:pt>
                <c:pt idx="1115">
                  <c:v>9.0576375043980004</c:v>
                </c:pt>
                <c:pt idx="1116">
                  <c:v>8.952010894545845</c:v>
                </c:pt>
                <c:pt idx="1117">
                  <c:v>8.7441542676495381</c:v>
                </c:pt>
                <c:pt idx="1118">
                  <c:v>8.1248398452932484</c:v>
                </c:pt>
                <c:pt idx="1119">
                  <c:v>7.8188001329171426</c:v>
                </c:pt>
                <c:pt idx="1120">
                  <c:v>7.925041661255956</c:v>
                </c:pt>
                <c:pt idx="1121">
                  <c:v>10.701004465334087</c:v>
                </c:pt>
                <c:pt idx="1122">
                  <c:v>12.566903870088742</c:v>
                </c:pt>
                <c:pt idx="1123">
                  <c:v>13.50667754163616</c:v>
                </c:pt>
                <c:pt idx="1124">
                  <c:v>14.867626637036896</c:v>
                </c:pt>
                <c:pt idx="1125">
                  <c:v>14.975612424016264</c:v>
                </c:pt>
                <c:pt idx="1126">
                  <c:v>15.801286006090688</c:v>
                </c:pt>
                <c:pt idx="1127">
                  <c:v>16.540975722331623</c:v>
                </c:pt>
                <c:pt idx="1128">
                  <c:v>17.70473896551885</c:v>
                </c:pt>
                <c:pt idx="1129">
                  <c:v>16.962107836543939</c:v>
                </c:pt>
                <c:pt idx="1130">
                  <c:v>17.492805606139314</c:v>
                </c:pt>
                <c:pt idx="1131">
                  <c:v>16.232696031832578</c:v>
                </c:pt>
                <c:pt idx="1132">
                  <c:v>16.339930751784792</c:v>
                </c:pt>
                <c:pt idx="1133">
                  <c:v>16.756970220886608</c:v>
                </c:pt>
                <c:pt idx="1134">
                  <c:v>18.454240230802579</c:v>
                </c:pt>
                <c:pt idx="1135">
                  <c:v>18.667022895213961</c:v>
                </c:pt>
                <c:pt idx="1136">
                  <c:v>21.135864276474916</c:v>
                </c:pt>
                <c:pt idx="1137">
                  <c:v>18.029610689401686</c:v>
                </c:pt>
                <c:pt idx="1138">
                  <c:v>15.913546291714859</c:v>
                </c:pt>
                <c:pt idx="1139">
                  <c:v>14.136164886051608</c:v>
                </c:pt>
                <c:pt idx="1140">
                  <c:v>10.912688936685988</c:v>
                </c:pt>
                <c:pt idx="1141">
                  <c:v>9.571918379310377</c:v>
                </c:pt>
                <c:pt idx="1142">
                  <c:v>7.2064360978702693</c:v>
                </c:pt>
                <c:pt idx="1143">
                  <c:v>5.2669627735217244</c:v>
                </c:pt>
                <c:pt idx="1144">
                  <c:v>6.4932958382621617</c:v>
                </c:pt>
                <c:pt idx="1145">
                  <c:v>8.4440722532825685</c:v>
                </c:pt>
                <c:pt idx="1146">
                  <c:v>9.6825264506687674</c:v>
                </c:pt>
                <c:pt idx="1147">
                  <c:v>10.199080784409444</c:v>
                </c:pt>
                <c:pt idx="1148">
                  <c:v>12.67772643581303</c:v>
                </c:pt>
                <c:pt idx="1149">
                  <c:v>14.870134965890225</c:v>
                </c:pt>
                <c:pt idx="1150">
                  <c:v>15.818811347399889</c:v>
                </c:pt>
                <c:pt idx="1151">
                  <c:v>18.250516785661269</c:v>
                </c:pt>
                <c:pt idx="1152">
                  <c:v>18.144858459328525</c:v>
                </c:pt>
                <c:pt idx="1153">
                  <c:v>16.980744097057752</c:v>
                </c:pt>
                <c:pt idx="1154">
                  <c:v>19.532930324034609</c:v>
                </c:pt>
                <c:pt idx="1155">
                  <c:v>20.280559224033148</c:v>
                </c:pt>
                <c:pt idx="1156">
                  <c:v>22.003961488685945</c:v>
                </c:pt>
                <c:pt idx="1157">
                  <c:v>19.641412536639251</c:v>
                </c:pt>
                <c:pt idx="1158">
                  <c:v>20.825937351448655</c:v>
                </c:pt>
                <c:pt idx="1159">
                  <c:v>23.417431631530768</c:v>
                </c:pt>
                <c:pt idx="1160">
                  <c:v>22.331103901623614</c:v>
                </c:pt>
                <c:pt idx="1161">
                  <c:v>20.49944928116701</c:v>
                </c:pt>
                <c:pt idx="1162">
                  <c:v>15.623394152398218</c:v>
                </c:pt>
                <c:pt idx="1163">
                  <c:v>13.527891148144105</c:v>
                </c:pt>
                <c:pt idx="1164">
                  <c:v>11.448122599456518</c:v>
                </c:pt>
                <c:pt idx="1165">
                  <c:v>8.8552337314670666</c:v>
                </c:pt>
                <c:pt idx="1166">
                  <c:v>8.235449355749962</c:v>
                </c:pt>
                <c:pt idx="1167">
                  <c:v>8.5441275141829554</c:v>
                </c:pt>
                <c:pt idx="1168">
                  <c:v>7.6149228687011297</c:v>
                </c:pt>
                <c:pt idx="1169">
                  <c:v>9.1576878834750257</c:v>
                </c:pt>
                <c:pt idx="1170">
                  <c:v>9.883039490235646</c:v>
                </c:pt>
                <c:pt idx="1171">
                  <c:v>11.023944743409661</c:v>
                </c:pt>
                <c:pt idx="1172">
                  <c:v>12.170596335017846</c:v>
                </c:pt>
                <c:pt idx="1173">
                  <c:v>12.794798534807148</c:v>
                </c:pt>
                <c:pt idx="1174">
                  <c:v>14.573835985208119</c:v>
                </c:pt>
                <c:pt idx="1175">
                  <c:v>17.951279676982789</c:v>
                </c:pt>
                <c:pt idx="1176">
                  <c:v>17.948819615594743</c:v>
                </c:pt>
                <c:pt idx="1177">
                  <c:v>18.693786127786101</c:v>
                </c:pt>
                <c:pt idx="1178">
                  <c:v>20.722838803593461</c:v>
                </c:pt>
                <c:pt idx="1179">
                  <c:v>20.189403351584357</c:v>
                </c:pt>
                <c:pt idx="1180">
                  <c:v>20.622118953288382</c:v>
                </c:pt>
                <c:pt idx="1181">
                  <c:v>22.771276852498776</c:v>
                </c:pt>
                <c:pt idx="1182">
                  <c:v>22.768039293146803</c:v>
                </c:pt>
                <c:pt idx="1183">
                  <c:v>22.123190844037648</c:v>
                </c:pt>
                <c:pt idx="1184">
                  <c:v>21.372280921291036</c:v>
                </c:pt>
                <c:pt idx="1185">
                  <c:v>19.012514616498514</c:v>
                </c:pt>
                <c:pt idx="1186">
                  <c:v>16.051932209062276</c:v>
                </c:pt>
                <c:pt idx="1187">
                  <c:v>13.95589048521887</c:v>
                </c:pt>
                <c:pt idx="1188">
                  <c:v>11.140206332140361</c:v>
                </c:pt>
                <c:pt idx="1189">
                  <c:v>9.896954100395785</c:v>
                </c:pt>
                <c:pt idx="1190">
                  <c:v>7.8355916137868649</c:v>
                </c:pt>
                <c:pt idx="1191">
                  <c:v>7.8355916137868649</c:v>
                </c:pt>
                <c:pt idx="1192">
                  <c:v>8.0397777802327077</c:v>
                </c:pt>
                <c:pt idx="1193">
                  <c:v>8.4527749638014562</c:v>
                </c:pt>
                <c:pt idx="1194">
                  <c:v>10.412801791320451</c:v>
                </c:pt>
                <c:pt idx="1195">
                  <c:v>12.067343083507932</c:v>
                </c:pt>
                <c:pt idx="1196">
                  <c:v>12.690102064569039</c:v>
                </c:pt>
                <c:pt idx="1197">
                  <c:v>13.840628695056626</c:v>
                </c:pt>
                <c:pt idx="1198">
                  <c:v>13.633030460797901</c:v>
                </c:pt>
                <c:pt idx="1199">
                  <c:v>16.045679155295655</c:v>
                </c:pt>
                <c:pt idx="1200">
                  <c:v>16.784351824333353</c:v>
                </c:pt>
                <c:pt idx="1201">
                  <c:v>16.885720766288177</c:v>
                </c:pt>
                <c:pt idx="1202">
                  <c:v>16.991925853745681</c:v>
                </c:pt>
                <c:pt idx="1203">
                  <c:v>16.45967751369685</c:v>
                </c:pt>
                <c:pt idx="1204">
                  <c:v>17.620451532744781</c:v>
                </c:pt>
                <c:pt idx="1205">
                  <c:v>16.771905640734143</c:v>
                </c:pt>
                <c:pt idx="1206">
                  <c:v>16.878259501703422</c:v>
                </c:pt>
                <c:pt idx="1207">
                  <c:v>18.89076360943162</c:v>
                </c:pt>
                <c:pt idx="1208">
                  <c:v>16.773150259077987</c:v>
                </c:pt>
                <c:pt idx="1209">
                  <c:v>15.087560464186136</c:v>
                </c:pt>
                <c:pt idx="1210">
                  <c:v>14.457226709075556</c:v>
                </c:pt>
                <c:pt idx="1211">
                  <c:v>14.24528382090644</c:v>
                </c:pt>
                <c:pt idx="1212">
                  <c:v>14.025988344554552</c:v>
                </c:pt>
                <c:pt idx="1213">
                  <c:v>14.121137437787558</c:v>
                </c:pt>
                <c:pt idx="1214">
                  <c:v>14.74212185387054</c:v>
                </c:pt>
                <c:pt idx="1215">
                  <c:v>15.165527786775046</c:v>
                </c:pt>
                <c:pt idx="1216">
                  <c:v>14.324215337831431</c:v>
                </c:pt>
                <c:pt idx="1217">
                  <c:v>14.432156503671962</c:v>
                </c:pt>
                <c:pt idx="1218">
                  <c:v>14.640327620031012</c:v>
                </c:pt>
                <c:pt idx="1219">
                  <c:v>14.853830828635942</c:v>
                </c:pt>
                <c:pt idx="1220">
                  <c:v>14.646597490137175</c:v>
                </c:pt>
                <c:pt idx="1221">
                  <c:v>14.646597490137175</c:v>
                </c:pt>
                <c:pt idx="1222">
                  <c:v>14.96432499211892</c:v>
                </c:pt>
                <c:pt idx="1223">
                  <c:v>15.072511409565331</c:v>
                </c:pt>
                <c:pt idx="1224">
                  <c:v>15.07376549742823</c:v>
                </c:pt>
                <c:pt idx="1225">
                  <c:v>15.286169295120256</c:v>
                </c:pt>
                <c:pt idx="1226">
                  <c:v>15.390713707344423</c:v>
                </c:pt>
                <c:pt idx="1227">
                  <c:v>15.184337059379638</c:v>
                </c:pt>
                <c:pt idx="1228">
                  <c:v>15.498892459781558</c:v>
                </c:pt>
                <c:pt idx="1229">
                  <c:v>15.602097048356383</c:v>
                </c:pt>
                <c:pt idx="1230">
                  <c:v>15.495132980635887</c:v>
                </c:pt>
                <c:pt idx="1231">
                  <c:v>15.705510529849688</c:v>
                </c:pt>
                <c:pt idx="1232">
                  <c:v>15.81004867665145</c:v>
                </c:pt>
                <c:pt idx="1233">
                  <c:v>15.703005888535083</c:v>
                </c:pt>
                <c:pt idx="1234">
                  <c:v>14.132408023927706</c:v>
                </c:pt>
                <c:pt idx="1235">
                  <c:v>13.609303515718713</c:v>
                </c:pt>
                <c:pt idx="1236">
                  <c:v>12.46711005368279</c:v>
                </c:pt>
                <c:pt idx="1237">
                  <c:v>10.078928394502409</c:v>
                </c:pt>
                <c:pt idx="1238">
                  <c:v>9.0520299645336699</c:v>
                </c:pt>
                <c:pt idx="1239">
                  <c:v>8.952010894545845</c:v>
                </c:pt>
                <c:pt idx="1240">
                  <c:v>8.7496804876290817</c:v>
                </c:pt>
                <c:pt idx="1241">
                  <c:v>10.511997983941047</c:v>
                </c:pt>
                <c:pt idx="1242">
                  <c:v>11.341465460097783</c:v>
                </c:pt>
                <c:pt idx="1243">
                  <c:v>13.312889495144262</c:v>
                </c:pt>
                <c:pt idx="1244">
                  <c:v>14.983137378797197</c:v>
                </c:pt>
                <c:pt idx="1245">
                  <c:v>16.038175490900205</c:v>
                </c:pt>
                <c:pt idx="1246">
                  <c:v>17.516290017303124</c:v>
                </c:pt>
                <c:pt idx="1247">
                  <c:v>18.260317224442705</c:v>
                </c:pt>
                <c:pt idx="1248">
                  <c:v>19.435226589469771</c:v>
                </c:pt>
                <c:pt idx="1249">
                  <c:v>22.00949596511316</c:v>
                </c:pt>
                <c:pt idx="1250">
                  <c:v>20.717077452067496</c:v>
                </c:pt>
                <c:pt idx="1251">
                  <c:v>21.041691986457295</c:v>
                </c:pt>
                <c:pt idx="1252">
                  <c:v>21.689424200335413</c:v>
                </c:pt>
                <c:pt idx="1253">
                  <c:v>20.501768319060329</c:v>
                </c:pt>
                <c:pt idx="1254">
                  <c:v>21.797708207953583</c:v>
                </c:pt>
                <c:pt idx="1255">
                  <c:v>22.552103483421142</c:v>
                </c:pt>
                <c:pt idx="1256">
                  <c:v>20.400930023213508</c:v>
                </c:pt>
                <c:pt idx="1257">
                  <c:v>19.007686109201661</c:v>
                </c:pt>
                <c:pt idx="1258">
                  <c:v>17.113063600171184</c:v>
                </c:pt>
                <c:pt idx="1259">
                  <c:v>14.680454790501594</c:v>
                </c:pt>
                <c:pt idx="1260">
                  <c:v>13.109389797883281</c:v>
                </c:pt>
                <c:pt idx="1261">
                  <c:v>10.09177531968029</c:v>
                </c:pt>
                <c:pt idx="1262">
                  <c:v>9.5822338991610483</c:v>
                </c:pt>
                <c:pt idx="1263">
                  <c:v>8.8641200555789617</c:v>
                </c:pt>
                <c:pt idx="1264">
                  <c:v>10.110461757432466</c:v>
                </c:pt>
                <c:pt idx="1265">
                  <c:v>11.569523045830067</c:v>
                </c:pt>
                <c:pt idx="1266">
                  <c:v>13.133013689331511</c:v>
                </c:pt>
                <c:pt idx="1267">
                  <c:v>13.345279520672312</c:v>
                </c:pt>
                <c:pt idx="1268">
                  <c:v>15.337573083738782</c:v>
                </c:pt>
                <c:pt idx="1269">
                  <c:v>14.900234913405924</c:v>
                </c:pt>
                <c:pt idx="1270">
                  <c:v>15.831329448794639</c:v>
                </c:pt>
                <c:pt idx="1271">
                  <c:v>16.673245002351614</c:v>
                </c:pt>
                <c:pt idx="1272">
                  <c:v>16.985713766661675</c:v>
                </c:pt>
                <c:pt idx="1273">
                  <c:v>17.840846453833226</c:v>
                </c:pt>
                <c:pt idx="1274">
                  <c:v>19.662786552374975</c:v>
                </c:pt>
                <c:pt idx="1275">
                  <c:v>17.521234104019129</c:v>
                </c:pt>
                <c:pt idx="1276">
                  <c:v>17.518762060654375</c:v>
                </c:pt>
                <c:pt idx="1277">
                  <c:v>18.684054043042813</c:v>
                </c:pt>
                <c:pt idx="1278">
                  <c:v>18.049265360356763</c:v>
                </c:pt>
                <c:pt idx="1279">
                  <c:v>18.15712604066826</c:v>
                </c:pt>
                <c:pt idx="1280">
                  <c:v>18.160806315132728</c:v>
                </c:pt>
                <c:pt idx="1281">
                  <c:v>18.473784508957266</c:v>
                </c:pt>
                <c:pt idx="1282">
                  <c:v>17.522470125706562</c:v>
                </c:pt>
                <c:pt idx="1283">
                  <c:v>15.623394152398218</c:v>
                </c:pt>
                <c:pt idx="1284">
                  <c:v>14.791031871902058</c:v>
                </c:pt>
                <c:pt idx="1285">
                  <c:v>12.909595129143762</c:v>
                </c:pt>
                <c:pt idx="1286">
                  <c:v>11.255239367098296</c:v>
                </c:pt>
                <c:pt idx="1287">
                  <c:v>10.329962161256116</c:v>
                </c:pt>
                <c:pt idx="1288">
                  <c:v>10.434034553542238</c:v>
                </c:pt>
                <c:pt idx="1289">
                  <c:v>12.309563661359332</c:v>
                </c:pt>
                <c:pt idx="1290">
                  <c:v>13.346525290945817</c:v>
                </c:pt>
                <c:pt idx="1291">
                  <c:v>14.385620855065373</c:v>
                </c:pt>
                <c:pt idx="1292">
                  <c:v>15.953585968548996</c:v>
                </c:pt>
                <c:pt idx="1293">
                  <c:v>16.266423852827508</c:v>
                </c:pt>
                <c:pt idx="1294">
                  <c:v>18.171847138699313</c:v>
                </c:pt>
                <c:pt idx="1295">
                  <c:v>19.659224216356534</c:v>
                </c:pt>
                <c:pt idx="1296">
                  <c:v>20.837423443896302</c:v>
                </c:pt>
                <c:pt idx="1297">
                  <c:v>21.588146189061838</c:v>
                </c:pt>
                <c:pt idx="1298">
                  <c:v>20.62789848879757</c:v>
                </c:pt>
                <c:pt idx="1299">
                  <c:v>21.915794077142444</c:v>
                </c:pt>
                <c:pt idx="1300">
                  <c:v>20.625586674586362</c:v>
                </c:pt>
                <c:pt idx="1301">
                  <c:v>19.457915151805828</c:v>
                </c:pt>
                <c:pt idx="1302">
                  <c:v>19.771451072920289</c:v>
                </c:pt>
                <c:pt idx="1303">
                  <c:v>19.349587904723954</c:v>
                </c:pt>
                <c:pt idx="1304">
                  <c:v>18.817715991941505</c:v>
                </c:pt>
                <c:pt idx="1305">
                  <c:v>20.284059220998259</c:v>
                </c:pt>
                <c:pt idx="1306">
                  <c:v>20.168339764384108</c:v>
                </c:pt>
                <c:pt idx="1307">
                  <c:v>19.525785490364171</c:v>
                </c:pt>
                <c:pt idx="1308">
                  <c:v>19.096702089072501</c:v>
                </c:pt>
                <c:pt idx="1309">
                  <c:v>18.987164953719606</c:v>
                </c:pt>
                <c:pt idx="1310">
                  <c:v>18.879870997886805</c:v>
                </c:pt>
                <c:pt idx="1311">
                  <c:v>18.559851659213255</c:v>
                </c:pt>
                <c:pt idx="1312">
                  <c:v>18.348682202761005</c:v>
                </c:pt>
                <c:pt idx="1313">
                  <c:v>18.557412527019284</c:v>
                </c:pt>
                <c:pt idx="1314">
                  <c:v>18.45057567873765</c:v>
                </c:pt>
                <c:pt idx="1315">
                  <c:v>18.024697021792317</c:v>
                </c:pt>
                <c:pt idx="1316">
                  <c:v>18.341342356646681</c:v>
                </c:pt>
                <c:pt idx="1317">
                  <c:v>17.918068849345282</c:v>
                </c:pt>
                <c:pt idx="1318">
                  <c:v>17.919298879956102</c:v>
                </c:pt>
                <c:pt idx="1319">
                  <c:v>17.918068849345282</c:v>
                </c:pt>
                <c:pt idx="1320">
                  <c:v>17.808824889715982</c:v>
                </c:pt>
                <c:pt idx="1321">
                  <c:v>18.128910604066359</c:v>
                </c:pt>
                <c:pt idx="1322">
                  <c:v>18.128910604066359</c:v>
                </c:pt>
                <c:pt idx="1323">
                  <c:v>18.128910604066359</c:v>
                </c:pt>
                <c:pt idx="1324">
                  <c:v>17.915608788133412</c:v>
                </c:pt>
                <c:pt idx="1325">
                  <c:v>18.235816127870695</c:v>
                </c:pt>
                <c:pt idx="1326">
                  <c:v>17.811288086876807</c:v>
                </c:pt>
                <c:pt idx="1327">
                  <c:v>18.128910604066359</c:v>
                </c:pt>
                <c:pt idx="1328">
                  <c:v>17.70473896551885</c:v>
                </c:pt>
                <c:pt idx="1329">
                  <c:v>17.810056488294748</c:v>
                </c:pt>
                <c:pt idx="1330">
                  <c:v>17.491569584532861</c:v>
                </c:pt>
                <c:pt idx="1331">
                  <c:v>17.173633840440964</c:v>
                </c:pt>
                <c:pt idx="1332">
                  <c:v>16.750747129435283</c:v>
                </c:pt>
                <c:pt idx="1333">
                  <c:v>14.960562514892896</c:v>
                </c:pt>
                <c:pt idx="1334">
                  <c:v>14.752154677571557</c:v>
                </c:pt>
                <c:pt idx="1335">
                  <c:v>13.389269772475602</c:v>
                </c:pt>
                <c:pt idx="1336">
                  <c:v>14.433410013902215</c:v>
                </c:pt>
                <c:pt idx="1337">
                  <c:v>12.967180170984999</c:v>
                </c:pt>
                <c:pt idx="1338">
                  <c:v>13.693074642926813</c:v>
                </c:pt>
                <c:pt idx="1339">
                  <c:v>14.109866851994756</c:v>
                </c:pt>
                <c:pt idx="1340">
                  <c:v>14.319202642995579</c:v>
                </c:pt>
                <c:pt idx="1341">
                  <c:v>14.739613647986456</c:v>
                </c:pt>
                <c:pt idx="1342">
                  <c:v>15.158004077985384</c:v>
                </c:pt>
                <c:pt idx="1343">
                  <c:v>15.475082425787607</c:v>
                </c:pt>
                <c:pt idx="1344">
                  <c:v>15.053700092105704</c:v>
                </c:pt>
                <c:pt idx="1345">
                  <c:v>15.580799945438095</c:v>
                </c:pt>
                <c:pt idx="1346">
                  <c:v>15.263601780276</c:v>
                </c:pt>
                <c:pt idx="1347">
                  <c:v>15.369404434697614</c:v>
                </c:pt>
                <c:pt idx="1348">
                  <c:v>16.21520753312366</c:v>
                </c:pt>
                <c:pt idx="1349">
                  <c:v>15.790019715645476</c:v>
                </c:pt>
                <c:pt idx="1350">
                  <c:v>16.213958354672314</c:v>
                </c:pt>
                <c:pt idx="1351">
                  <c:v>16.318708343395347</c:v>
                </c:pt>
                <c:pt idx="1352">
                  <c:v>16.00190778157009</c:v>
                </c:pt>
                <c:pt idx="1353">
                  <c:v>15.685473399765085</c:v>
                </c:pt>
                <c:pt idx="1354">
                  <c:v>15.264855531066907</c:v>
                </c:pt>
                <c:pt idx="1355">
                  <c:v>15.054954179908119</c:v>
                </c:pt>
                <c:pt idx="1356">
                  <c:v>13.381788648925902</c:v>
                </c:pt>
                <c:pt idx="1357">
                  <c:v>11.517303931270908</c:v>
                </c:pt>
                <c:pt idx="1358">
                  <c:v>10.588764514688785</c:v>
                </c:pt>
                <c:pt idx="1359">
                  <c:v>9.7596210444909257</c:v>
                </c:pt>
                <c:pt idx="1360">
                  <c:v>8.725365120729478</c:v>
                </c:pt>
                <c:pt idx="1361">
                  <c:v>10.579269687844976</c:v>
                </c:pt>
                <c:pt idx="1362">
                  <c:v>12.451066031225665</c:v>
                </c:pt>
                <c:pt idx="1363">
                  <c:v>14.22523955824974</c:v>
                </c:pt>
                <c:pt idx="1364">
                  <c:v>13.077062370150747</c:v>
                </c:pt>
                <c:pt idx="1365">
                  <c:v>13.073332282534023</c:v>
                </c:pt>
                <c:pt idx="1366">
                  <c:v>13.379294941111864</c:v>
                </c:pt>
                <c:pt idx="1367">
                  <c:v>13.485463936415892</c:v>
                </c:pt>
                <c:pt idx="1368">
                  <c:v>13.589322931628706</c:v>
                </c:pt>
                <c:pt idx="1369">
                  <c:v>14.531207575193855</c:v>
                </c:pt>
                <c:pt idx="1370">
                  <c:v>14.109866851994756</c:v>
                </c:pt>
                <c:pt idx="1371">
                  <c:v>14.215217427330348</c:v>
                </c:pt>
                <c:pt idx="1372">
                  <c:v>14.427142462793002</c:v>
                </c:pt>
                <c:pt idx="1373">
                  <c:v>14.32296216411612</c:v>
                </c:pt>
                <c:pt idx="1374">
                  <c:v>14.319202642995579</c:v>
                </c:pt>
                <c:pt idx="1375">
                  <c:v>15.059970531158125</c:v>
                </c:pt>
                <c:pt idx="1376">
                  <c:v>14.644089542082272</c:v>
                </c:pt>
                <c:pt idx="1377">
                  <c:v>14.747138265688108</c:v>
                </c:pt>
                <c:pt idx="1378">
                  <c:v>14.306670906202148</c:v>
                </c:pt>
                <c:pt idx="1379">
                  <c:v>13.490455372822463</c:v>
                </c:pt>
                <c:pt idx="1380">
                  <c:v>12.866173102212461</c:v>
                </c:pt>
                <c:pt idx="1381">
                  <c:v>11.41055879023598</c:v>
                </c:pt>
                <c:pt idx="1382">
                  <c:v>10.172126842091119</c:v>
                </c:pt>
                <c:pt idx="1383">
                  <c:v>9.7619314548880123</c:v>
                </c:pt>
                <c:pt idx="1384">
                  <c:v>11.525804716738993</c:v>
                </c:pt>
                <c:pt idx="1385">
                  <c:v>12.150942110176409</c:v>
                </c:pt>
                <c:pt idx="1386">
                  <c:v>12.77745059959566</c:v>
                </c:pt>
                <c:pt idx="1387">
                  <c:v>13.299186023723356</c:v>
                </c:pt>
                <c:pt idx="1388">
                  <c:v>13.614298661918335</c:v>
                </c:pt>
                <c:pt idx="1389">
                  <c:v>14.448452136993055</c:v>
                </c:pt>
                <c:pt idx="1390">
                  <c:v>15.179321253263691</c:v>
                </c:pt>
                <c:pt idx="1391">
                  <c:v>15.283661793407308</c:v>
                </c:pt>
                <c:pt idx="1392">
                  <c:v>15.703005888535083</c:v>
                </c:pt>
                <c:pt idx="1393">
                  <c:v>15.805041436308032</c:v>
                </c:pt>
                <c:pt idx="1394">
                  <c:v>16.647086573805954</c:v>
                </c:pt>
                <c:pt idx="1395">
                  <c:v>17.385138614565168</c:v>
                </c:pt>
                <c:pt idx="1396">
                  <c:v>17.807593291140513</c:v>
                </c:pt>
                <c:pt idx="1397">
                  <c:v>17.915608788133412</c:v>
                </c:pt>
                <c:pt idx="1398">
                  <c:v>17.808824889715982</c:v>
                </c:pt>
                <c:pt idx="1399">
                  <c:v>18.127683845991726</c:v>
                </c:pt>
                <c:pt idx="1400">
                  <c:v>17.808824889715982</c:v>
                </c:pt>
                <c:pt idx="1401">
                  <c:v>17.49033356292977</c:v>
                </c:pt>
                <c:pt idx="1402">
                  <c:v>16.96086541920447</c:v>
                </c:pt>
                <c:pt idx="1403">
                  <c:v>15.801286006090688</c:v>
                </c:pt>
                <c:pt idx="1404">
                  <c:v>14.858847486179046</c:v>
                </c:pt>
                <c:pt idx="1405">
                  <c:v>12.871135619289712</c:v>
                </c:pt>
                <c:pt idx="1406">
                  <c:v>11.830260554104797</c:v>
                </c:pt>
                <c:pt idx="1407">
                  <c:v>10.579269687844976</c:v>
                </c:pt>
                <c:pt idx="1408">
                  <c:v>8.8419042459465178</c:v>
                </c:pt>
                <c:pt idx="1409">
                  <c:v>10.392748628539893</c:v>
                </c:pt>
                <c:pt idx="1410">
                  <c:v>13.299186023723356</c:v>
                </c:pt>
                <c:pt idx="1411">
                  <c:v>14.869815570966653</c:v>
                </c:pt>
                <c:pt idx="1412">
                  <c:v>16.445954798972263</c:v>
                </c:pt>
                <c:pt idx="1413">
                  <c:v>16.766927167394481</c:v>
                </c:pt>
                <c:pt idx="1414">
                  <c:v>16.772085765567496</c:v>
                </c:pt>
                <c:pt idx="1415">
                  <c:v>16.986773780817433</c:v>
                </c:pt>
                <c:pt idx="1416">
                  <c:v>16.990683436321845</c:v>
                </c:pt>
                <c:pt idx="1417">
                  <c:v>17.201969375557955</c:v>
                </c:pt>
                <c:pt idx="1418">
                  <c:v>17.413972749134366</c:v>
                </c:pt>
                <c:pt idx="1419">
                  <c:v>16.459854224184308</c:v>
                </c:pt>
                <c:pt idx="1420">
                  <c:v>15.510170897430065</c:v>
                </c:pt>
                <c:pt idx="1421">
                  <c:v>14.463494260689156</c:v>
                </c:pt>
                <c:pt idx="1422">
                  <c:v>15.403248574139845</c:v>
                </c:pt>
                <c:pt idx="1423">
                  <c:v>14.355544682089478</c:v>
                </c:pt>
                <c:pt idx="1424">
                  <c:v>12.066116795361784</c:v>
                </c:pt>
                <c:pt idx="1425">
                  <c:v>11.141409494551292</c:v>
                </c:pt>
                <c:pt idx="1426">
                  <c:v>10.520280937441983</c:v>
                </c:pt>
                <c:pt idx="1427">
                  <c:v>10.208456069340501</c:v>
                </c:pt>
                <c:pt idx="1428">
                  <c:v>9.487760073272451</c:v>
                </c:pt>
                <c:pt idx="1429">
                  <c:v>9.4843356462256914</c:v>
                </c:pt>
                <c:pt idx="1430">
                  <c:v>8.1408787185742355</c:v>
                </c:pt>
                <c:pt idx="1431">
                  <c:v>7.9366598732025029</c:v>
                </c:pt>
                <c:pt idx="1432">
                  <c:v>8.6572879565594825</c:v>
                </c:pt>
                <c:pt idx="1433">
                  <c:v>9.1768414693631151</c:v>
                </c:pt>
                <c:pt idx="1434">
                  <c:v>9.6917324112291894</c:v>
                </c:pt>
                <c:pt idx="1435">
                  <c:v>10.200252695007581</c:v>
                </c:pt>
                <c:pt idx="1436">
                  <c:v>11.643447094227206</c:v>
                </c:pt>
                <c:pt idx="1437">
                  <c:v>12.575555186150559</c:v>
                </c:pt>
                <c:pt idx="1438">
                  <c:v>13.608054729179875</c:v>
                </c:pt>
                <c:pt idx="1439">
                  <c:v>14.127398874489202</c:v>
                </c:pt>
                <c:pt idx="1440">
                  <c:v>15.902285133306595</c:v>
                </c:pt>
                <c:pt idx="1441">
                  <c:v>16.428489526326526</c:v>
                </c:pt>
                <c:pt idx="1442">
                  <c:v>16.428489526326526</c:v>
                </c:pt>
                <c:pt idx="1443">
                  <c:v>16.427242006879265</c:v>
                </c:pt>
                <c:pt idx="1444">
                  <c:v>16.744524038073244</c:v>
                </c:pt>
                <c:pt idx="1445">
                  <c:v>16.425994487435666</c:v>
                </c:pt>
                <c:pt idx="1446">
                  <c:v>16.957138167207169</c:v>
                </c:pt>
                <c:pt idx="1447">
                  <c:v>16.850901532650759</c:v>
                </c:pt>
                <c:pt idx="1448">
                  <c:v>16.957138167207169</c:v>
                </c:pt>
                <c:pt idx="1449">
                  <c:v>14.847560006799069</c:v>
                </c:pt>
                <c:pt idx="1450">
                  <c:v>13.279253702630841</c:v>
                </c:pt>
                <c:pt idx="1451">
                  <c:v>10.99394210992288</c:v>
                </c:pt>
                <c:pt idx="1452">
                  <c:v>9.127267485543717</c:v>
                </c:pt>
                <c:pt idx="1453">
                  <c:v>8.5189708190135391</c:v>
                </c:pt>
                <c:pt idx="1454">
                  <c:v>6.9830315372260721</c:v>
                </c:pt>
                <c:pt idx="1455">
                  <c:v>6.4781143494183571</c:v>
                </c:pt>
                <c:pt idx="1456">
                  <c:v>6.4752678204131584</c:v>
                </c:pt>
                <c:pt idx="1457">
                  <c:v>8.4201398011462381</c:v>
                </c:pt>
                <c:pt idx="1458">
                  <c:v>8.5222521269165359</c:v>
                </c:pt>
                <c:pt idx="1459">
                  <c:v>10.476499614656605</c:v>
                </c:pt>
                <c:pt idx="1460">
                  <c:v>10.685530277446025</c:v>
                </c:pt>
                <c:pt idx="1461">
                  <c:v>13.27676216257546</c:v>
                </c:pt>
                <c:pt idx="1462">
                  <c:v>15.166781738253995</c:v>
                </c:pt>
                <c:pt idx="1463">
                  <c:v>15.164273835300095</c:v>
                </c:pt>
                <c:pt idx="1464">
                  <c:v>14.639073646022222</c:v>
                </c:pt>
                <c:pt idx="1465">
                  <c:v>15.69048268219362</c:v>
                </c:pt>
                <c:pt idx="1466">
                  <c:v>16.326198605058202</c:v>
                </c:pt>
                <c:pt idx="1467">
                  <c:v>16.433479604152154</c:v>
                </c:pt>
                <c:pt idx="1468">
                  <c:v>16.222702603909752</c:v>
                </c:pt>
                <c:pt idx="1469">
                  <c:v>15.91229505187651</c:v>
                </c:pt>
                <c:pt idx="1470">
                  <c:v>15.291184298593841</c:v>
                </c:pt>
                <c:pt idx="1471">
                  <c:v>15.191860768673651</c:v>
                </c:pt>
                <c:pt idx="1472">
                  <c:v>14.665407101077587</c:v>
                </c:pt>
                <c:pt idx="1473">
                  <c:v>13.10068625934405</c:v>
                </c:pt>
                <c:pt idx="1474">
                  <c:v>10.196736963228814</c:v>
                </c:pt>
                <c:pt idx="1475">
                  <c:v>10.496615356681216</c:v>
                </c:pt>
                <c:pt idx="1476">
                  <c:v>10.49188224077662</c:v>
                </c:pt>
                <c:pt idx="1477">
                  <c:v>10.589951368067387</c:v>
                </c:pt>
                <c:pt idx="1478">
                  <c:v>9.9727857602120622</c:v>
                </c:pt>
                <c:pt idx="1479">
                  <c:v>10.489515682855275</c:v>
                </c:pt>
                <c:pt idx="1480">
                  <c:v>10.48714912495455</c:v>
                </c:pt>
                <c:pt idx="1481">
                  <c:v>11.001142741671531</c:v>
                </c:pt>
                <c:pt idx="1482">
                  <c:v>13.791862648780217</c:v>
                </c:pt>
                <c:pt idx="1483">
                  <c:v>14.215217427330348</c:v>
                </c:pt>
                <c:pt idx="1484">
                  <c:v>14.317949469297188</c:v>
                </c:pt>
                <c:pt idx="1485">
                  <c:v>13.799365117005259</c:v>
                </c:pt>
                <c:pt idx="1486">
                  <c:v>13.282991012747734</c:v>
                </c:pt>
                <c:pt idx="1487">
                  <c:v>13.801865939781925</c:v>
                </c:pt>
                <c:pt idx="1488">
                  <c:v>14.221481259123021</c:v>
                </c:pt>
                <c:pt idx="1489">
                  <c:v>14.32672168527475</c:v>
                </c:pt>
                <c:pt idx="1490">
                  <c:v>14.744630059771085</c:v>
                </c:pt>
                <c:pt idx="1491">
                  <c:v>14.644089542082272</c:v>
                </c:pt>
                <c:pt idx="1492">
                  <c:v>15.27488553753718</c:v>
                </c:pt>
                <c:pt idx="1493">
                  <c:v>14.862609979379307</c:v>
                </c:pt>
                <c:pt idx="1494">
                  <c:v>15.394474167341619</c:v>
                </c:pt>
                <c:pt idx="1495">
                  <c:v>15.830077638637926</c:v>
                </c:pt>
                <c:pt idx="1496">
                  <c:v>15.936068609455099</c:v>
                </c:pt>
                <c:pt idx="1497">
                  <c:v>14.670422997485918</c:v>
                </c:pt>
                <c:pt idx="1498">
                  <c:v>14.368076420533225</c:v>
                </c:pt>
                <c:pt idx="1499">
                  <c:v>13.116849973952071</c:v>
                </c:pt>
                <c:pt idx="1500">
                  <c:v>11.655616735505097</c:v>
                </c:pt>
                <c:pt idx="1501">
                  <c:v>10.720049620845268</c:v>
                </c:pt>
                <c:pt idx="1502">
                  <c:v>9.9995527639548136</c:v>
                </c:pt>
                <c:pt idx="1503">
                  <c:v>9.1745881062370334</c:v>
                </c:pt>
                <c:pt idx="1504">
                  <c:v>10.625556971814509</c:v>
                </c:pt>
                <c:pt idx="1505">
                  <c:v>11.562236657203265</c:v>
                </c:pt>
                <c:pt idx="1506">
                  <c:v>13.128040238363365</c:v>
                </c:pt>
                <c:pt idx="1507">
                  <c:v>14.168724359408758</c:v>
                </c:pt>
                <c:pt idx="1508">
                  <c:v>14.89521825532308</c:v>
                </c:pt>
                <c:pt idx="1509">
                  <c:v>15.209416090920071</c:v>
                </c:pt>
                <c:pt idx="1510">
                  <c:v>15.422050875072726</c:v>
                </c:pt>
                <c:pt idx="1511">
                  <c:v>16.477142787622789</c:v>
                </c:pt>
                <c:pt idx="1512">
                  <c:v>16.794308771469908</c:v>
                </c:pt>
                <c:pt idx="1513">
                  <c:v>16.900643295840393</c:v>
                </c:pt>
                <c:pt idx="1514">
                  <c:v>16.372388554911701</c:v>
                </c:pt>
                <c:pt idx="1515">
                  <c:v>16.793064153065341</c:v>
                </c:pt>
                <c:pt idx="1516">
                  <c:v>17.529886255902042</c:v>
                </c:pt>
                <c:pt idx="1517">
                  <c:v>18.375594972817751</c:v>
                </c:pt>
                <c:pt idx="1518">
                  <c:v>18.592779945044366</c:v>
                </c:pt>
                <c:pt idx="1519">
                  <c:v>18.489664235547032</c:v>
                </c:pt>
                <c:pt idx="1520">
                  <c:v>18.382934819461667</c:v>
                </c:pt>
                <c:pt idx="1521">
                  <c:v>16.156573129438101</c:v>
                </c:pt>
                <c:pt idx="1522">
                  <c:v>14.361810551258458</c:v>
                </c:pt>
                <c:pt idx="1523">
                  <c:v>13.733063027129607</c:v>
                </c:pt>
                <c:pt idx="1524">
                  <c:v>12.282494859421202</c:v>
                </c:pt>
                <c:pt idx="1525">
                  <c:v>10.723620587649478</c:v>
                </c:pt>
                <c:pt idx="1526">
                  <c:v>10.007699243905774</c:v>
                </c:pt>
                <c:pt idx="1527">
                  <c:v>9.1678280169874533</c:v>
                </c:pt>
                <c:pt idx="1528">
                  <c:v>9.4797697435712127</c:v>
                </c:pt>
                <c:pt idx="1529">
                  <c:v>9.9960614154831191</c:v>
                </c:pt>
                <c:pt idx="1530">
                  <c:v>11.130581033034117</c:v>
                </c:pt>
                <c:pt idx="1531">
                  <c:v>11.755084709396296</c:v>
                </c:pt>
                <c:pt idx="1532">
                  <c:v>13.105659709910512</c:v>
                </c:pt>
                <c:pt idx="1533">
                  <c:v>13.111876523221284</c:v>
                </c:pt>
                <c:pt idx="1534">
                  <c:v>13.316626805626505</c:v>
                </c:pt>
                <c:pt idx="1535">
                  <c:v>13.630532887556392</c:v>
                </c:pt>
                <c:pt idx="1536">
                  <c:v>13.838127872008872</c:v>
                </c:pt>
                <c:pt idx="1537">
                  <c:v>14.252800419683862</c:v>
                </c:pt>
                <c:pt idx="1538">
                  <c:v>14.774728531862358</c:v>
                </c:pt>
                <c:pt idx="1539">
                  <c:v>14.353038334451506</c:v>
                </c:pt>
                <c:pt idx="1540">
                  <c:v>14.240272755140031</c:v>
                </c:pt>
                <c:pt idx="1541">
                  <c:v>15.383192787456522</c:v>
                </c:pt>
                <c:pt idx="1542">
                  <c:v>15.695491964683898</c:v>
                </c:pt>
                <c:pt idx="1543">
                  <c:v>16.222702603909752</c:v>
                </c:pt>
                <c:pt idx="1544">
                  <c:v>16.433479604152154</c:v>
                </c:pt>
                <c:pt idx="1545">
                  <c:v>15.904787612926267</c:v>
                </c:pt>
                <c:pt idx="1546">
                  <c:v>14.852576664260388</c:v>
                </c:pt>
                <c:pt idx="1547">
                  <c:v>14.640327620031012</c:v>
                </c:pt>
                <c:pt idx="1548">
                  <c:v>14.12238972511931</c:v>
                </c:pt>
                <c:pt idx="1549">
                  <c:v>13.599313223532015</c:v>
                </c:pt>
                <c:pt idx="1550">
                  <c:v>12.558252554257081</c:v>
                </c:pt>
                <c:pt idx="1551">
                  <c:v>11.527019114682783</c:v>
                </c:pt>
                <c:pt idx="1552">
                  <c:v>11.008343373602184</c:v>
                </c:pt>
                <c:pt idx="1553">
                  <c:v>11.216643557221044</c:v>
                </c:pt>
                <c:pt idx="1554">
                  <c:v>12.250504460109614</c:v>
                </c:pt>
                <c:pt idx="1555">
                  <c:v>14.853830828635942</c:v>
                </c:pt>
                <c:pt idx="1556">
                  <c:v>16.220204246966187</c:v>
                </c:pt>
                <c:pt idx="1557">
                  <c:v>16.428489526326526</c:v>
                </c:pt>
                <c:pt idx="1558">
                  <c:v>16.959623001868522</c:v>
                </c:pt>
                <c:pt idx="1559">
                  <c:v>16.853388620675567</c:v>
                </c:pt>
                <c:pt idx="1560">
                  <c:v>16.748257892879753</c:v>
                </c:pt>
                <c:pt idx="1561">
                  <c:v>17.385138614565168</c:v>
                </c:pt>
                <c:pt idx="1562">
                  <c:v>16.959623001868522</c:v>
                </c:pt>
                <c:pt idx="1563">
                  <c:v>17.49033356292977</c:v>
                </c:pt>
                <c:pt idx="1564">
                  <c:v>17.276269230131426</c:v>
                </c:pt>
                <c:pt idx="1565">
                  <c:v>16.747013274607347</c:v>
                </c:pt>
                <c:pt idx="1566">
                  <c:v>16.218955068499984</c:v>
                </c:pt>
                <c:pt idx="1567">
                  <c:v>15.906038852741803</c:v>
                </c:pt>
                <c:pt idx="1568">
                  <c:v>14.335493901459653</c:v>
                </c:pt>
                <c:pt idx="1569">
                  <c:v>13.601810796552119</c:v>
                </c:pt>
                <c:pt idx="1570">
                  <c:v>12.039138457366924</c:v>
                </c:pt>
                <c:pt idx="1571">
                  <c:v>10.593511928234005</c:v>
                </c:pt>
                <c:pt idx="1572">
                  <c:v>11.013143794990402</c:v>
                </c:pt>
                <c:pt idx="1573">
                  <c:v>8.638595253886038</c:v>
                </c:pt>
                <c:pt idx="1574">
                  <c:v>9.2668972821455853</c:v>
                </c:pt>
                <c:pt idx="1575">
                  <c:v>8.5506901307855863</c:v>
                </c:pt>
                <c:pt idx="1576">
                  <c:v>9.4809112192268454</c:v>
                </c:pt>
                <c:pt idx="1577">
                  <c:v>9.9995527639548136</c:v>
                </c:pt>
                <c:pt idx="1578">
                  <c:v>10.728381876793415</c:v>
                </c:pt>
                <c:pt idx="1579">
                  <c:v>12.280034059359586</c:v>
                </c:pt>
                <c:pt idx="1580">
                  <c:v>13.108146435221126</c:v>
                </c:pt>
                <c:pt idx="1581">
                  <c:v>13.736811938379631</c:v>
                </c:pt>
                <c:pt idx="1582">
                  <c:v>14.15494919725003</c:v>
                </c:pt>
                <c:pt idx="1583">
                  <c:v>14.364316898955671</c:v>
                </c:pt>
                <c:pt idx="1584">
                  <c:v>14.365570072810621</c:v>
                </c:pt>
                <c:pt idx="1585">
                  <c:v>14.680454790501594</c:v>
                </c:pt>
                <c:pt idx="1586">
                  <c:v>14.364316898955671</c:v>
                </c:pt>
                <c:pt idx="1587">
                  <c:v>15.833833069119548</c:v>
                </c:pt>
                <c:pt idx="1588">
                  <c:v>16.463420072334905</c:v>
                </c:pt>
                <c:pt idx="1589">
                  <c:v>14.672930945714956</c:v>
                </c:pt>
                <c:pt idx="1590">
                  <c:v>14.670422997485918</c:v>
                </c:pt>
                <c:pt idx="1591">
                  <c:v>14.670422997485918</c:v>
                </c:pt>
                <c:pt idx="1592">
                  <c:v>14.875151623645953</c:v>
                </c:pt>
                <c:pt idx="1593">
                  <c:v>13.093226083631306</c:v>
                </c:pt>
                <c:pt idx="1594">
                  <c:v>12.055080202263506</c:v>
                </c:pt>
                <c:pt idx="1595">
                  <c:v>10.708146398497238</c:v>
                </c:pt>
                <c:pt idx="1596">
                  <c:v>9.5753568858794775</c:v>
                </c:pt>
                <c:pt idx="1597">
                  <c:v>8.6506905319079141</c:v>
                </c:pt>
                <c:pt idx="1598">
                  <c:v>8.1398094603174123</c:v>
                </c:pt>
                <c:pt idx="1599">
                  <c:v>8.1398094603174123</c:v>
                </c:pt>
                <c:pt idx="1600">
                  <c:v>8.6561883857706885</c:v>
                </c:pt>
                <c:pt idx="1601">
                  <c:v>9.1712080615881106</c:v>
                </c:pt>
                <c:pt idx="1602">
                  <c:v>10.72600123221121</c:v>
                </c:pt>
                <c:pt idx="1603">
                  <c:v>12.075927100666059</c:v>
                </c:pt>
                <c:pt idx="1604">
                  <c:v>13.321609886332638</c:v>
                </c:pt>
                <c:pt idx="1605">
                  <c:v>14.369329594400872</c:v>
                </c:pt>
                <c:pt idx="1606">
                  <c:v>14.788523665696813</c:v>
                </c:pt>
                <c:pt idx="1607">
                  <c:v>15.525208814788211</c:v>
                </c:pt>
                <c:pt idx="1608">
                  <c:v>17.951279676982789</c:v>
                </c:pt>
                <c:pt idx="1609">
                  <c:v>20.081736128039701</c:v>
                </c:pt>
                <c:pt idx="1610">
                  <c:v>20.616339417841917</c:v>
                </c:pt>
                <c:pt idx="1611">
                  <c:v>21.37341088080866</c:v>
                </c:pt>
                <c:pt idx="1612">
                  <c:v>21.053104151706108</c:v>
                </c:pt>
                <c:pt idx="1613">
                  <c:v>19.977854861087774</c:v>
                </c:pt>
                <c:pt idx="1614">
                  <c:v>19.236282013105974</c:v>
                </c:pt>
                <c:pt idx="1615">
                  <c:v>19.344798175660735</c:v>
                </c:pt>
                <c:pt idx="1616">
                  <c:v>18.489664235547032</c:v>
                </c:pt>
                <c:pt idx="1617">
                  <c:v>17.008077280575357</c:v>
                </c:pt>
                <c:pt idx="1618">
                  <c:v>16.268922210045979</c:v>
                </c:pt>
                <c:pt idx="1619">
                  <c:v>13.850631987422517</c:v>
                </c:pt>
                <c:pt idx="1620">
                  <c:v>12.073474524311049</c:v>
                </c:pt>
                <c:pt idx="1621">
                  <c:v>10.516731100196349</c:v>
                </c:pt>
                <c:pt idx="1622">
                  <c:v>9.1723347431323887</c:v>
                </c:pt>
                <c:pt idx="1623">
                  <c:v>7.626314292364814</c:v>
                </c:pt>
                <c:pt idx="1624">
                  <c:v>7.0087846372616962</c:v>
                </c:pt>
                <c:pt idx="1625">
                  <c:v>7.5233436289825306</c:v>
                </c:pt>
                <c:pt idx="1626">
                  <c:v>9.6836771957202856</c:v>
                </c:pt>
                <c:pt idx="1627">
                  <c:v>13.629284100942279</c:v>
                </c:pt>
                <c:pt idx="1628">
                  <c:v>13.735562301291887</c:v>
                </c:pt>
                <c:pt idx="1629">
                  <c:v>12.584206502442527</c:v>
                </c:pt>
                <c:pt idx="1630">
                  <c:v>13.729314115919186</c:v>
                </c:pt>
                <c:pt idx="1631">
                  <c:v>13.72806447885784</c:v>
                </c:pt>
                <c:pt idx="1632">
                  <c:v>14.669169023377615</c:v>
                </c:pt>
                <c:pt idx="1633">
                  <c:v>15.189352865559632</c:v>
                </c:pt>
                <c:pt idx="1634">
                  <c:v>14.661645178814867</c:v>
                </c:pt>
                <c:pt idx="1635">
                  <c:v>13.828124579992776</c:v>
                </c:pt>
                <c:pt idx="1636">
                  <c:v>13.829374991479487</c:v>
                </c:pt>
                <c:pt idx="1637">
                  <c:v>15.186844962461628</c:v>
                </c:pt>
                <c:pt idx="1638">
                  <c:v>15.184337059379638</c:v>
                </c:pt>
                <c:pt idx="1639">
                  <c:v>15.903536373114529</c:v>
                </c:pt>
                <c:pt idx="1640">
                  <c:v>15.164273835300095</c:v>
                </c:pt>
                <c:pt idx="1641">
                  <c:v>14.109866851994756</c:v>
                </c:pt>
                <c:pt idx="1642">
                  <c:v>13.594318077544937</c:v>
                </c:pt>
                <c:pt idx="1643">
                  <c:v>11.714843351025658</c:v>
                </c:pt>
                <c:pt idx="1644">
                  <c:v>10.476499614656605</c:v>
                </c:pt>
                <c:pt idx="1645">
                  <c:v>8.4190519624751712</c:v>
                </c:pt>
                <c:pt idx="1646">
                  <c:v>8.6297986884632234</c:v>
                </c:pt>
                <c:pt idx="1647">
                  <c:v>7.0976776344009789</c:v>
                </c:pt>
                <c:pt idx="1648">
                  <c:v>10.494248798718605</c:v>
                </c:pt>
                <c:pt idx="1649">
                  <c:v>9.6733204904472263</c:v>
                </c:pt>
                <c:pt idx="1650">
                  <c:v>11.533091104475879</c:v>
                </c:pt>
                <c:pt idx="1651">
                  <c:v>12.778689737794862</c:v>
                </c:pt>
                <c:pt idx="1652">
                  <c:v>12.781168014207196</c:v>
                </c:pt>
                <c:pt idx="1653">
                  <c:v>13.615547448479308</c:v>
                </c:pt>
                <c:pt idx="1654">
                  <c:v>14.346772465430629</c:v>
                </c:pt>
                <c:pt idx="1655">
                  <c:v>15.188098914008632</c:v>
                </c:pt>
                <c:pt idx="1656">
                  <c:v>17.298566364011446</c:v>
                </c:pt>
                <c:pt idx="1657">
                  <c:v>16.453439916039891</c:v>
                </c:pt>
                <c:pt idx="1658">
                  <c:v>18.358468664423278</c:v>
                </c:pt>
                <c:pt idx="1659">
                  <c:v>20.174190760743269</c:v>
                </c:pt>
                <c:pt idx="1660">
                  <c:v>18.569608188113001</c:v>
                </c:pt>
                <c:pt idx="1661">
                  <c:v>18.461569335016836</c:v>
                </c:pt>
                <c:pt idx="1662">
                  <c:v>18.033295940142683</c:v>
                </c:pt>
                <c:pt idx="1663">
                  <c:v>17.399987416339826</c:v>
                </c:pt>
                <c:pt idx="1664">
                  <c:v>18.024697021792317</c:v>
                </c:pt>
                <c:pt idx="1665">
                  <c:v>18.338895741300476</c:v>
                </c:pt>
                <c:pt idx="1666">
                  <c:v>18.445689609361484</c:v>
                </c:pt>
                <c:pt idx="1667">
                  <c:v>18.340119048972007</c:v>
                </c:pt>
                <c:pt idx="1668">
                  <c:v>18.338895741300476</c:v>
                </c:pt>
                <c:pt idx="1669">
                  <c:v>18.019783354234701</c:v>
                </c:pt>
                <c:pt idx="1670">
                  <c:v>18.021011771119245</c:v>
                </c:pt>
                <c:pt idx="1671">
                  <c:v>18.338895741300476</c:v>
                </c:pt>
                <c:pt idx="1672">
                  <c:v>18.338895741300476</c:v>
                </c:pt>
                <c:pt idx="1673">
                  <c:v>18.022240188007039</c:v>
                </c:pt>
                <c:pt idx="1674">
                  <c:v>17.915608788133412</c:v>
                </c:pt>
                <c:pt idx="1675">
                  <c:v>18.021011771119245</c:v>
                </c:pt>
                <c:pt idx="1676">
                  <c:v>17.914378757532372</c:v>
                </c:pt>
                <c:pt idx="1677">
                  <c:v>17.489097541330057</c:v>
                </c:pt>
                <c:pt idx="1678">
                  <c:v>17.805130093999431</c:v>
                </c:pt>
                <c:pt idx="1679">
                  <c:v>17.489097541330057</c:v>
                </c:pt>
                <c:pt idx="1680">
                  <c:v>17.489097541330057</c:v>
                </c:pt>
                <c:pt idx="1681">
                  <c:v>17.489097541330057</c:v>
                </c:pt>
                <c:pt idx="1682">
                  <c:v>17.487861519733723</c:v>
                </c:pt>
                <c:pt idx="1683">
                  <c:v>18.017326520475301</c:v>
                </c:pt>
                <c:pt idx="1684">
                  <c:v>16.957138167207169</c:v>
                </c:pt>
                <c:pt idx="1685">
                  <c:v>16.957138167207169</c:v>
                </c:pt>
                <c:pt idx="1686">
                  <c:v>17.486625498140764</c:v>
                </c:pt>
                <c:pt idx="1687">
                  <c:v>16.850901532650759</c:v>
                </c:pt>
                <c:pt idx="1688">
                  <c:v>16.744524038073244</c:v>
                </c:pt>
                <c:pt idx="1689">
                  <c:v>16.957138167207169</c:v>
                </c:pt>
                <c:pt idx="1690">
                  <c:v>15.898531413905596</c:v>
                </c:pt>
                <c:pt idx="1691">
                  <c:v>15.685473399765085</c:v>
                </c:pt>
                <c:pt idx="1692">
                  <c:v>14.317949469297188</c:v>
                </c:pt>
                <c:pt idx="1693">
                  <c:v>12.125145941936458</c:v>
                </c:pt>
                <c:pt idx="1694">
                  <c:v>11.083657704504958</c:v>
                </c:pt>
                <c:pt idx="1695">
                  <c:v>9.6353459081154877</c:v>
                </c:pt>
                <c:pt idx="1696">
                  <c:v>9.1103672661598196</c:v>
                </c:pt>
                <c:pt idx="1697">
                  <c:v>9.418130066072754</c:v>
                </c:pt>
                <c:pt idx="1698">
                  <c:v>11.695332391310997</c:v>
                </c:pt>
                <c:pt idx="1699">
                  <c:v>12.634411738845385</c:v>
                </c:pt>
                <c:pt idx="1700">
                  <c:v>11.491801576320176</c:v>
                </c:pt>
                <c:pt idx="1701">
                  <c:v>10.559093181893704</c:v>
                </c:pt>
                <c:pt idx="1702">
                  <c:v>10.97474042614963</c:v>
                </c:pt>
                <c:pt idx="1703">
                  <c:v>12.116547219660111</c:v>
                </c:pt>
                <c:pt idx="1704">
                  <c:v>13.158228387743922</c:v>
                </c:pt>
                <c:pt idx="1705">
                  <c:v>15.680464117398284</c:v>
                </c:pt>
                <c:pt idx="1706">
                  <c:v>15.682968758573962</c:v>
                </c:pt>
                <c:pt idx="1707">
                  <c:v>18.018554937353386</c:v>
                </c:pt>
                <c:pt idx="1708">
                  <c:v>17.273791770880031</c:v>
                </c:pt>
                <c:pt idx="1709">
                  <c:v>17.272553041259478</c:v>
                </c:pt>
                <c:pt idx="1710">
                  <c:v>15.371911407891002</c:v>
                </c:pt>
                <c:pt idx="1711">
                  <c:v>19.624788302800255</c:v>
                </c:pt>
                <c:pt idx="1712">
                  <c:v>16.428489526326526</c:v>
                </c:pt>
                <c:pt idx="1713">
                  <c:v>15.687978040971634</c:v>
                </c:pt>
                <c:pt idx="1714">
                  <c:v>13.590571718101122</c:v>
                </c:pt>
                <c:pt idx="1715">
                  <c:v>9.1306475295652714</c:v>
                </c:pt>
                <c:pt idx="1716">
                  <c:v>8.4125249305626983</c:v>
                </c:pt>
                <c:pt idx="1717">
                  <c:v>6.8726207720734811</c:v>
                </c:pt>
                <c:pt idx="1718">
                  <c:v>3.8180860106459322</c:v>
                </c:pt>
                <c:pt idx="1719">
                  <c:v>2.9103011849056704</c:v>
                </c:pt>
                <c:pt idx="1720">
                  <c:v>2.4055247824298176</c:v>
                </c:pt>
                <c:pt idx="1721">
                  <c:v>2.4059832375150405</c:v>
                </c:pt>
                <c:pt idx="1722">
                  <c:v>2.5072270794210518</c:v>
                </c:pt>
                <c:pt idx="1723">
                  <c:v>2.5081762541255017</c:v>
                </c:pt>
                <c:pt idx="1724">
                  <c:v>4.4236749939227415</c:v>
                </c:pt>
                <c:pt idx="1725">
                  <c:v>4.8268425601860452</c:v>
                </c:pt>
                <c:pt idx="1726">
                  <c:v>6.0420365407791472</c:v>
                </c:pt>
                <c:pt idx="1727">
                  <c:v>7.0547471967100277</c:v>
                </c:pt>
                <c:pt idx="1728">
                  <c:v>7.5641792622084987</c:v>
                </c:pt>
                <c:pt idx="1729">
                  <c:v>7.8701192137036671</c:v>
                </c:pt>
                <c:pt idx="1730">
                  <c:v>7.977072732956362</c:v>
                </c:pt>
                <c:pt idx="1731">
                  <c:v>8.0810002645718786</c:v>
                </c:pt>
                <c:pt idx="1732">
                  <c:v>8.3885924818882103</c:v>
                </c:pt>
                <c:pt idx="1733">
                  <c:v>9.0094126659548444</c:v>
                </c:pt>
                <c:pt idx="1734">
                  <c:v>9.1160006724870595</c:v>
                </c:pt>
                <c:pt idx="1735">
                  <c:v>9.6318936736439831</c:v>
                </c:pt>
                <c:pt idx="1736">
                  <c:v>9.6341951632863587</c:v>
                </c:pt>
                <c:pt idx="1737">
                  <c:v>9.4352521971540053</c:v>
                </c:pt>
                <c:pt idx="1738">
                  <c:v>8.9207569780937259</c:v>
                </c:pt>
                <c:pt idx="1739">
                  <c:v>8.1013161666957547</c:v>
                </c:pt>
                <c:pt idx="1740">
                  <c:v>7.0787083699972078</c:v>
                </c:pt>
                <c:pt idx="1741">
                  <c:v>5.8541018679599937</c:v>
                </c:pt>
                <c:pt idx="1742">
                  <c:v>5.9580378669924023</c:v>
                </c:pt>
                <c:pt idx="1743">
                  <c:v>5.958941137406387</c:v>
                </c:pt>
                <c:pt idx="1744">
                  <c:v>6.5748329417969646</c:v>
                </c:pt>
                <c:pt idx="1745">
                  <c:v>7.3917364134347867</c:v>
                </c:pt>
                <c:pt idx="1746">
                  <c:v>9.4512328539105681</c:v>
                </c:pt>
                <c:pt idx="1747">
                  <c:v>10.174470663052801</c:v>
                </c:pt>
                <c:pt idx="1748">
                  <c:v>11.209406843440446</c:v>
                </c:pt>
                <c:pt idx="1749">
                  <c:v>12.758863527164992</c:v>
                </c:pt>
                <c:pt idx="1750">
                  <c:v>12.035459593275794</c:v>
                </c:pt>
                <c:pt idx="1751">
                  <c:v>12.346525149479724</c:v>
                </c:pt>
                <c:pt idx="1752">
                  <c:v>12.138658220274383</c:v>
                </c:pt>
                <c:pt idx="1753">
                  <c:v>13.588074145160721</c:v>
                </c:pt>
                <c:pt idx="1754">
                  <c:v>13.79686429424609</c:v>
                </c:pt>
                <c:pt idx="1755">
                  <c:v>13.79686429424609</c:v>
                </c:pt>
                <c:pt idx="1756">
                  <c:v>14.112371426585357</c:v>
                </c:pt>
                <c:pt idx="1757">
                  <c:v>14.637819672017571</c:v>
                </c:pt>
                <c:pt idx="1758">
                  <c:v>14.639073646022222</c:v>
                </c:pt>
                <c:pt idx="1759">
                  <c:v>14.85006833552155</c:v>
                </c:pt>
                <c:pt idx="1760">
                  <c:v>14.012369914984944</c:v>
                </c:pt>
                <c:pt idx="1761">
                  <c:v>13.072088920004246</c:v>
                </c:pt>
                <c:pt idx="1762">
                  <c:v>10.472949777983459</c:v>
                </c:pt>
                <c:pt idx="1763">
                  <c:v>9.0318428221343758</c:v>
                </c:pt>
                <c:pt idx="1764">
                  <c:v>8.1098702313355862</c:v>
                </c:pt>
                <c:pt idx="1765">
                  <c:v>7.3937786853768861</c:v>
                </c:pt>
                <c:pt idx="1766">
                  <c:v>6.5796203533041586</c:v>
                </c:pt>
                <c:pt idx="1767">
                  <c:v>5.3565225302956296</c:v>
                </c:pt>
                <c:pt idx="1768">
                  <c:v>6.3775000428883519</c:v>
                </c:pt>
                <c:pt idx="1769">
                  <c:v>7.0976776344009789</c:v>
                </c:pt>
                <c:pt idx="1770">
                  <c:v>7.5068887293489155</c:v>
                </c:pt>
                <c:pt idx="1771">
                  <c:v>8.9453136263793294</c:v>
                </c:pt>
                <c:pt idx="1772">
                  <c:v>10.182674036582913</c:v>
                </c:pt>
                <c:pt idx="1773">
                  <c:v>11.220261914179009</c:v>
                </c:pt>
                <c:pt idx="1774">
                  <c:v>13.301677563941109</c:v>
                </c:pt>
                <c:pt idx="1775">
                  <c:v>15.186844962461628</c:v>
                </c:pt>
                <c:pt idx="1776">
                  <c:v>15.710519812525186</c:v>
                </c:pt>
                <c:pt idx="1777">
                  <c:v>14.763441604550193</c:v>
                </c:pt>
                <c:pt idx="1778">
                  <c:v>14.661645178814867</c:v>
                </c:pt>
                <c:pt idx="1779">
                  <c:v>14.871389130323024</c:v>
                </c:pt>
                <c:pt idx="1780">
                  <c:v>15.821314967648194</c:v>
                </c:pt>
                <c:pt idx="1781">
                  <c:v>17.619216937952388</c:v>
                </c:pt>
                <c:pt idx="1782">
                  <c:v>16.986956184071449</c:v>
                </c:pt>
                <c:pt idx="1783">
                  <c:v>17.942669462181726</c:v>
                </c:pt>
                <c:pt idx="1784">
                  <c:v>15.823818587911829</c:v>
                </c:pt>
                <c:pt idx="1785">
                  <c:v>12.476983298668509</c:v>
                </c:pt>
                <c:pt idx="1786">
                  <c:v>9.1565612020004572</c:v>
                </c:pt>
                <c:pt idx="1787">
                  <c:v>5.4646412898927652</c:v>
                </c:pt>
                <c:pt idx="1788">
                  <c:v>4.3440463461689864</c:v>
                </c:pt>
                <c:pt idx="1789">
                  <c:v>3.533140541767648</c:v>
                </c:pt>
                <c:pt idx="1790">
                  <c:v>2.9231874284225792</c:v>
                </c:pt>
                <c:pt idx="1791">
                  <c:v>3.3282588736411722</c:v>
                </c:pt>
                <c:pt idx="1792">
                  <c:v>3.8347079467589142</c:v>
                </c:pt>
                <c:pt idx="1793">
                  <c:v>5.3607383302786138</c:v>
                </c:pt>
                <c:pt idx="1794">
                  <c:v>7.4070534535313586</c:v>
                </c:pt>
                <c:pt idx="1795">
                  <c:v>8.436457381863411</c:v>
                </c:pt>
                <c:pt idx="1796">
                  <c:v>9.0542729804632778</c:v>
                </c:pt>
                <c:pt idx="1797">
                  <c:v>9.0565159964143849</c:v>
                </c:pt>
                <c:pt idx="1798">
                  <c:v>9.4694964629100671</c:v>
                </c:pt>
                <c:pt idx="1799">
                  <c:v>9.159941246440253</c:v>
                </c:pt>
                <c:pt idx="1800">
                  <c:v>9.883039490235646</c:v>
                </c:pt>
                <c:pt idx="1801">
                  <c:v>9.677923470515637</c:v>
                </c:pt>
                <c:pt idx="1802">
                  <c:v>9.8841990410533693</c:v>
                </c:pt>
                <c:pt idx="1803">
                  <c:v>10.299391133240203</c:v>
                </c:pt>
                <c:pt idx="1804">
                  <c:v>12.581734697764196</c:v>
                </c:pt>
                <c:pt idx="1805">
                  <c:v>15.198130526528738</c:v>
                </c:pt>
                <c:pt idx="1806">
                  <c:v>14.148687760076688</c:v>
                </c:pt>
                <c:pt idx="1807">
                  <c:v>14.672930945714956</c:v>
                </c:pt>
                <c:pt idx="1808">
                  <c:v>13.10068625934405</c:v>
                </c:pt>
                <c:pt idx="1809">
                  <c:v>10.501348472668329</c:v>
                </c:pt>
                <c:pt idx="1810">
                  <c:v>8.9475460490799623</c:v>
                </c:pt>
                <c:pt idx="1811">
                  <c:v>6.4819097215004504</c:v>
                </c:pt>
                <c:pt idx="1812">
                  <c:v>3.83736745679552</c:v>
                </c:pt>
                <c:pt idx="1813">
                  <c:v>2.5195663516580038</c:v>
                </c:pt>
                <c:pt idx="1814">
                  <c:v>1.8125052041061449</c:v>
                </c:pt>
                <c:pt idx="1815">
                  <c:v>1.8121482850452091</c:v>
                </c:pt>
                <c:pt idx="1816">
                  <c:v>2.0142197900075693</c:v>
                </c:pt>
                <c:pt idx="1817">
                  <c:v>2.4183615260872018</c:v>
                </c:pt>
                <c:pt idx="1818">
                  <c:v>3.8360377017683014</c:v>
                </c:pt>
                <c:pt idx="1819">
                  <c:v>5.8719752764256352</c:v>
                </c:pt>
                <c:pt idx="1820">
                  <c:v>8.4299303494300375</c:v>
                </c:pt>
                <c:pt idx="1821">
                  <c:v>9.0475439327389289</c:v>
                </c:pt>
                <c:pt idx="1822">
                  <c:v>12.251734860023463</c:v>
                </c:pt>
                <c:pt idx="1823">
                  <c:v>12.776211461401102</c:v>
                </c:pt>
                <c:pt idx="1824">
                  <c:v>15.710519812525186</c:v>
                </c:pt>
                <c:pt idx="1825">
                  <c:v>12.675251310117886</c:v>
                </c:pt>
                <c:pt idx="1826">
                  <c:v>15.398234627374329</c:v>
                </c:pt>
                <c:pt idx="1827">
                  <c:v>15.916048771402952</c:v>
                </c:pt>
                <c:pt idx="1828">
                  <c:v>19.103925662237657</c:v>
                </c:pt>
                <c:pt idx="1829">
                  <c:v>17.50392980074928</c:v>
                </c:pt>
                <c:pt idx="1830">
                  <c:v>18.033295940142683</c:v>
                </c:pt>
                <c:pt idx="1831">
                  <c:v>15.396981140692814</c:v>
                </c:pt>
                <c:pt idx="1832">
                  <c:v>15.385699760736708</c:v>
                </c:pt>
                <c:pt idx="1833">
                  <c:v>10.904310307239635</c:v>
                </c:pt>
                <c:pt idx="1834">
                  <c:v>8.5353773590162643</c:v>
                </c:pt>
                <c:pt idx="1835">
                  <c:v>6.0767193921132634</c:v>
                </c:pt>
                <c:pt idx="1836">
                  <c:v>4.0387223545632391</c:v>
                </c:pt>
                <c:pt idx="1837">
                  <c:v>2.0138281095571133</c:v>
                </c:pt>
                <c:pt idx="1838">
                  <c:v>0.50219592339968111</c:v>
                </c:pt>
                <c:pt idx="1839">
                  <c:v>0</c:v>
                </c:pt>
                <c:pt idx="1840">
                  <c:v>0.30100970709524882</c:v>
                </c:pt>
                <c:pt idx="1841">
                  <c:v>0.5017661986267109</c:v>
                </c:pt>
                <c:pt idx="1842">
                  <c:v>3.0195888026773163</c:v>
                </c:pt>
                <c:pt idx="1843">
                  <c:v>5.352306730440846</c:v>
                </c:pt>
                <c:pt idx="1844">
                  <c:v>8.6199025527765549</c:v>
                </c:pt>
                <c:pt idx="1845">
                  <c:v>8.9285704568110287</c:v>
                </c:pt>
                <c:pt idx="1846">
                  <c:v>12.761341803428701</c:v>
                </c:pt>
                <c:pt idx="1847">
                  <c:v>9.6526070811878082</c:v>
                </c:pt>
                <c:pt idx="1848">
                  <c:v>11.619107813147592</c:v>
                </c:pt>
                <c:pt idx="1849">
                  <c:v>13.810618819637957</c:v>
                </c:pt>
                <c:pt idx="1850">
                  <c:v>12.246813260396717</c:v>
                </c:pt>
                <c:pt idx="1851">
                  <c:v>13.603059583068818</c:v>
                </c:pt>
                <c:pt idx="1852">
                  <c:v>13.813119642493318</c:v>
                </c:pt>
                <c:pt idx="1853">
                  <c:v>15.491373501525466</c:v>
                </c:pt>
                <c:pt idx="1854">
                  <c:v>16.225200960868165</c:v>
                </c:pt>
                <c:pt idx="1855">
                  <c:v>16.965835088583429</c:v>
                </c:pt>
                <c:pt idx="1856">
                  <c:v>13.806867585387705</c:v>
                </c:pt>
                <c:pt idx="1857">
                  <c:v>9.656059315945237</c:v>
                </c:pt>
                <c:pt idx="1858">
                  <c:v>7.4935191244233357</c:v>
                </c:pt>
                <c:pt idx="1859">
                  <c:v>4.5349598513330136</c:v>
                </c:pt>
                <c:pt idx="1860">
                  <c:v>2.4133185193359772</c:v>
                </c:pt>
                <c:pt idx="1861">
                  <c:v>0.80276295159266753</c:v>
                </c:pt>
                <c:pt idx="1862">
                  <c:v>0</c:v>
                </c:pt>
                <c:pt idx="1863">
                  <c:v>0</c:v>
                </c:pt>
                <c:pt idx="1864">
                  <c:v>0</c:v>
                </c:pt>
                <c:pt idx="1865">
                  <c:v>0.50090674912343147</c:v>
                </c:pt>
                <c:pt idx="1866">
                  <c:v>1.0032088732919955</c:v>
                </c:pt>
                <c:pt idx="1867">
                  <c:v>4.8410323932797228</c:v>
                </c:pt>
                <c:pt idx="1868">
                  <c:v>7.4914622622087945</c:v>
                </c:pt>
                <c:pt idx="1869">
                  <c:v>9.546702665930459</c:v>
                </c:pt>
                <c:pt idx="1870">
                  <c:v>10.67957866695016</c:v>
                </c:pt>
                <c:pt idx="1871">
                  <c:v>13.073332282534023</c:v>
                </c:pt>
                <c:pt idx="1872">
                  <c:v>10.478866172464489</c:v>
                </c:pt>
                <c:pt idx="1873">
                  <c:v>13.179386698503103</c:v>
                </c:pt>
                <c:pt idx="1874">
                  <c:v>10.998742531068421</c:v>
                </c:pt>
                <c:pt idx="1875">
                  <c:v>14.121137437787558</c:v>
                </c:pt>
                <c:pt idx="1876">
                  <c:v>12.661638119128529</c:v>
                </c:pt>
                <c:pt idx="1877">
                  <c:v>12.766298356011855</c:v>
                </c:pt>
                <c:pt idx="1878">
                  <c:v>13.705571012506153</c:v>
                </c:pt>
                <c:pt idx="1879">
                  <c:v>14.855084993015588</c:v>
                </c:pt>
                <c:pt idx="1880">
                  <c:v>12.24066126097069</c:v>
                </c:pt>
                <c:pt idx="1881">
                  <c:v>9.2374722223416814</c:v>
                </c:pt>
                <c:pt idx="1882">
                  <c:v>6.8824455310218422</c:v>
                </c:pt>
                <c:pt idx="1883">
                  <c:v>3.8260645396324877</c:v>
                </c:pt>
                <c:pt idx="1884">
                  <c:v>1.4053069703444994</c:v>
                </c:pt>
                <c:pt idx="1885">
                  <c:v>0</c:v>
                </c:pt>
                <c:pt idx="1886">
                  <c:v>0</c:v>
                </c:pt>
                <c:pt idx="1887">
                  <c:v>0</c:v>
                </c:pt>
                <c:pt idx="1888">
                  <c:v>0</c:v>
                </c:pt>
                <c:pt idx="1889">
                  <c:v>0</c:v>
                </c:pt>
                <c:pt idx="1890">
                  <c:v>1.8075083375005436</c:v>
                </c:pt>
                <c:pt idx="1891">
                  <c:v>5.0455713064707233</c:v>
                </c:pt>
                <c:pt idx="1892">
                  <c:v>8.0047054633186345</c:v>
                </c:pt>
                <c:pt idx="1893">
                  <c:v>9.6514563362792511</c:v>
                </c:pt>
                <c:pt idx="1894">
                  <c:v>8.4190519624751712</c:v>
                </c:pt>
                <c:pt idx="1895">
                  <c:v>9.4478084273748948</c:v>
                </c:pt>
                <c:pt idx="1896">
                  <c:v>12.765059217859099</c:v>
                </c:pt>
                <c:pt idx="1897">
                  <c:v>12.243122060726781</c:v>
                </c:pt>
                <c:pt idx="1898">
                  <c:v>14.230250623811679</c:v>
                </c:pt>
                <c:pt idx="1899">
                  <c:v>12.661638119128529</c:v>
                </c:pt>
                <c:pt idx="1900">
                  <c:v>14.335493901459653</c:v>
                </c:pt>
                <c:pt idx="1901">
                  <c:v>13.186854337907681</c:v>
                </c:pt>
                <c:pt idx="1902">
                  <c:v>15.704258209190455</c:v>
                </c:pt>
                <c:pt idx="1903">
                  <c:v>15.170543592714873</c:v>
                </c:pt>
                <c:pt idx="1904">
                  <c:v>11.719721091150202</c:v>
                </c:pt>
                <c:pt idx="1905">
                  <c:v>8.114147263786089</c:v>
                </c:pt>
                <c:pt idx="1906">
                  <c:v>5.5581976788810996</c:v>
                </c:pt>
                <c:pt idx="1907">
                  <c:v>5.0471928865330966</c:v>
                </c:pt>
                <c:pt idx="1908">
                  <c:v>2.0110863464864366</c:v>
                </c:pt>
                <c:pt idx="1909">
                  <c:v>0</c:v>
                </c:pt>
                <c:pt idx="1910">
                  <c:v>0</c:v>
                </c:pt>
                <c:pt idx="1911">
                  <c:v>0</c:v>
                </c:pt>
                <c:pt idx="1912">
                  <c:v>1.305465525974157</c:v>
                </c:pt>
                <c:pt idx="1913">
                  <c:v>2.3114196478086044</c:v>
                </c:pt>
                <c:pt idx="1914">
                  <c:v>3.325279619571428</c:v>
                </c:pt>
                <c:pt idx="1915">
                  <c:v>5.0480036765718257</c:v>
                </c:pt>
                <c:pt idx="1916">
                  <c:v>6.5767479063836962</c:v>
                </c:pt>
                <c:pt idx="1917">
                  <c:v>7.0886921931232676</c:v>
                </c:pt>
                <c:pt idx="1918">
                  <c:v>8.6264999765189661</c:v>
                </c:pt>
                <c:pt idx="1919">
                  <c:v>12.558252554257081</c:v>
                </c:pt>
                <c:pt idx="1920">
                  <c:v>14.646597490137175</c:v>
                </c:pt>
                <c:pt idx="1921">
                  <c:v>13.705571012506153</c:v>
                </c:pt>
                <c:pt idx="1922">
                  <c:v>14.127398874489202</c:v>
                </c:pt>
                <c:pt idx="1923">
                  <c:v>13.811869231063447</c:v>
                </c:pt>
                <c:pt idx="1924">
                  <c:v>13.604308369589939</c:v>
                </c:pt>
                <c:pt idx="1925">
                  <c:v>14.23526168944178</c:v>
                </c:pt>
                <c:pt idx="1926">
                  <c:v>15.178067301744703</c:v>
                </c:pt>
                <c:pt idx="1927">
                  <c:v>17.287417796932505</c:v>
                </c:pt>
                <c:pt idx="1928">
                  <c:v>13.080792457808561</c:v>
                </c:pt>
                <c:pt idx="1929">
                  <c:v>9.9669668467222703</c:v>
                </c:pt>
                <c:pt idx="1930">
                  <c:v>7.0876938107862282</c:v>
                </c:pt>
                <c:pt idx="1931">
                  <c:v>4.3382146273275763</c:v>
                </c:pt>
                <c:pt idx="1932">
                  <c:v>2.0087362639693591</c:v>
                </c:pt>
                <c:pt idx="1933">
                  <c:v>0.80310044605273601</c:v>
                </c:pt>
                <c:pt idx="1934">
                  <c:v>0</c:v>
                </c:pt>
                <c:pt idx="1935">
                  <c:v>0</c:v>
                </c:pt>
                <c:pt idx="1936">
                  <c:v>0</c:v>
                </c:pt>
                <c:pt idx="1937">
                  <c:v>0.40099023690652508</c:v>
                </c:pt>
                <c:pt idx="1938">
                  <c:v>1.807865256526122</c:v>
                </c:pt>
                <c:pt idx="1939">
                  <c:v>4.9380522670567881</c:v>
                </c:pt>
                <c:pt idx="1940">
                  <c:v>6.4638817048755826</c:v>
                </c:pt>
                <c:pt idx="1941">
                  <c:v>8.5091268955971824</c:v>
                </c:pt>
                <c:pt idx="1942">
                  <c:v>10.572148567927908</c:v>
                </c:pt>
                <c:pt idx="1943">
                  <c:v>11.502731156746371</c:v>
                </c:pt>
                <c:pt idx="1944">
                  <c:v>12.018291561424569</c:v>
                </c:pt>
                <c:pt idx="1945">
                  <c:v>12.019517849382591</c:v>
                </c:pt>
                <c:pt idx="1946">
                  <c:v>12.125145941936458</c:v>
                </c:pt>
                <c:pt idx="1947">
                  <c:v>10.972340215768979</c:v>
                </c:pt>
                <c:pt idx="1948">
                  <c:v>10.661723836230291</c:v>
                </c:pt>
                <c:pt idx="1949">
                  <c:v>10.969940005408549</c:v>
                </c:pt>
                <c:pt idx="1950">
                  <c:v>10.972340215768979</c:v>
                </c:pt>
                <c:pt idx="1951">
                  <c:v>10.97474042614963</c:v>
                </c:pt>
                <c:pt idx="1952">
                  <c:v>10.145172902530494</c:v>
                </c:pt>
                <c:pt idx="1953">
                  <c:v>9.0094126659548444</c:v>
                </c:pt>
                <c:pt idx="1954">
                  <c:v>8.4992829726197829</c:v>
                </c:pt>
                <c:pt idx="1955">
                  <c:v>6.9652024701180713</c:v>
                </c:pt>
                <c:pt idx="1956">
                  <c:v>5.3354435323037173</c:v>
                </c:pt>
                <c:pt idx="1957">
                  <c:v>3.313362604323788</c:v>
                </c:pt>
                <c:pt idx="1958">
                  <c:v>2.3056723455840671</c:v>
                </c:pt>
                <c:pt idx="1959">
                  <c:v>2.8083229158614138</c:v>
                </c:pt>
                <c:pt idx="1960">
                  <c:v>5.0358418265188893</c:v>
                </c:pt>
                <c:pt idx="1961">
                  <c:v>6.5633431547286945</c:v>
                </c:pt>
                <c:pt idx="1962">
                  <c:v>8.9207569780937259</c:v>
                </c:pt>
                <c:pt idx="1963">
                  <c:v>10.676007700714063</c:v>
                </c:pt>
                <c:pt idx="1964">
                  <c:v>12.128831108698298</c:v>
                </c:pt>
                <c:pt idx="1965">
                  <c:v>13.27676216257546</c:v>
                </c:pt>
                <c:pt idx="1966">
                  <c:v>13.063385382423588</c:v>
                </c:pt>
                <c:pt idx="1967">
                  <c:v>12.645549803233417</c:v>
                </c:pt>
                <c:pt idx="1968">
                  <c:v>12.646787365966555</c:v>
                </c:pt>
                <c:pt idx="1969">
                  <c:v>12.752667836587008</c:v>
                </c:pt>
                <c:pt idx="1970">
                  <c:v>12.74895042229595</c:v>
                </c:pt>
                <c:pt idx="1971">
                  <c:v>13.060898657441628</c:v>
                </c:pt>
                <c:pt idx="1972">
                  <c:v>13.063385382423588</c:v>
                </c:pt>
                <c:pt idx="1973">
                  <c:v>13.063385382423588</c:v>
                </c:pt>
                <c:pt idx="1974">
                  <c:v>13.814370053927556</c:v>
                </c:pt>
                <c:pt idx="1975">
                  <c:v>14.767203913617195</c:v>
                </c:pt>
                <c:pt idx="1976">
                  <c:v>13.618045021614542</c:v>
                </c:pt>
                <c:pt idx="1977">
                  <c:v>12.047722473748401</c:v>
                </c:pt>
                <c:pt idx="1978">
                  <c:v>9.6537578261016534</c:v>
                </c:pt>
                <c:pt idx="1979">
                  <c:v>8.114147263786089</c:v>
                </c:pt>
                <c:pt idx="1980">
                  <c:v>7.0886921931232676</c:v>
                </c:pt>
                <c:pt idx="1981">
                  <c:v>6.0639414986257076</c:v>
                </c:pt>
                <c:pt idx="1982">
                  <c:v>5.8585702198791454</c:v>
                </c:pt>
                <c:pt idx="1983">
                  <c:v>5.8585702198791454</c:v>
                </c:pt>
                <c:pt idx="1984">
                  <c:v>6.9830315372260721</c:v>
                </c:pt>
                <c:pt idx="1985">
                  <c:v>8.4212276398227353</c:v>
                </c:pt>
                <c:pt idx="1986">
                  <c:v>10.174470663052801</c:v>
                </c:pt>
                <c:pt idx="1987">
                  <c:v>12.044043609555965</c:v>
                </c:pt>
                <c:pt idx="1988">
                  <c:v>13.087009270662875</c:v>
                </c:pt>
                <c:pt idx="1989">
                  <c:v>13.818121288256512</c:v>
                </c:pt>
                <c:pt idx="1990">
                  <c:v>14.340506596515555</c:v>
                </c:pt>
                <c:pt idx="1991">
                  <c:v>16.759459457492149</c:v>
                </c:pt>
                <c:pt idx="1992">
                  <c:v>20.168339764384108</c:v>
                </c:pt>
                <c:pt idx="1993">
                  <c:v>17.496513670978938</c:v>
                </c:pt>
                <c:pt idx="1994">
                  <c:v>15.91229505187651</c:v>
                </c:pt>
                <c:pt idx="1995">
                  <c:v>15.80629324638814</c:v>
                </c:pt>
                <c:pt idx="1996">
                  <c:v>15.701753567883575</c:v>
                </c:pt>
                <c:pt idx="1997">
                  <c:v>15.704258209190455</c:v>
                </c:pt>
                <c:pt idx="1998">
                  <c:v>15.705510529849688</c:v>
                </c:pt>
                <c:pt idx="1999">
                  <c:v>15.917300011252699</c:v>
                </c:pt>
                <c:pt idx="2000">
                  <c:v>16.23894192440509</c:v>
                </c:pt>
                <c:pt idx="2001">
                  <c:v>15.926058690307388</c:v>
                </c:pt>
                <c:pt idx="2002">
                  <c:v>15.296199302131008</c:v>
                </c:pt>
                <c:pt idx="2003">
                  <c:v>13.089495995836554</c:v>
                </c:pt>
                <c:pt idx="2004">
                  <c:v>11.525804716738993</c:v>
                </c:pt>
                <c:pt idx="2005">
                  <c:v>8.1248398452932484</c:v>
                </c:pt>
                <c:pt idx="2006">
                  <c:v>6.400061178662483</c:v>
                </c:pt>
                <c:pt idx="2007">
                  <c:v>6.4085216053729148</c:v>
                </c:pt>
                <c:pt idx="2008">
                  <c:v>7.1216388132917539</c:v>
                </c:pt>
                <c:pt idx="2009">
                  <c:v>7.9472218846349376</c:v>
                </c:pt>
                <c:pt idx="2010">
                  <c:v>9.1813481956796377</c:v>
                </c:pt>
                <c:pt idx="2011">
                  <c:v>10.532113728595998</c:v>
                </c:pt>
                <c:pt idx="2012">
                  <c:v>12.822059577693079</c:v>
                </c:pt>
                <c:pt idx="2013">
                  <c:v>13.134257052084964</c:v>
                </c:pt>
                <c:pt idx="2014">
                  <c:v>17.010562115524952</c:v>
                </c:pt>
                <c:pt idx="2015">
                  <c:v>20.204615942869232</c:v>
                </c:pt>
                <c:pt idx="2016">
                  <c:v>20.95108150592953</c:v>
                </c:pt>
                <c:pt idx="2017">
                  <c:v>19.030621519284441</c:v>
                </c:pt>
                <c:pt idx="2018">
                  <c:v>21.164301426632715</c:v>
                </c:pt>
                <c:pt idx="2019">
                  <c:v>20.203445743523879</c:v>
                </c:pt>
                <c:pt idx="2020">
                  <c:v>20.952226430411855</c:v>
                </c:pt>
                <c:pt idx="2021">
                  <c:v>20.416050393158258</c:v>
                </c:pt>
                <c:pt idx="2022">
                  <c:v>22.567324032516524</c:v>
                </c:pt>
                <c:pt idx="2023">
                  <c:v>21.484699393266169</c:v>
                </c:pt>
                <c:pt idx="2024">
                  <c:v>18.387828050620652</c:v>
                </c:pt>
                <c:pt idx="2025">
                  <c:v>16.267673031434885</c:v>
                </c:pt>
                <c:pt idx="2026">
                  <c:v>14.156201484697561</c:v>
                </c:pt>
                <c:pt idx="2027">
                  <c:v>12.169367945929267</c:v>
                </c:pt>
                <c:pt idx="2028">
                  <c:v>11.24800265235536</c:v>
                </c:pt>
                <c:pt idx="2029">
                  <c:v>9.6951846465267177</c:v>
                </c:pt>
                <c:pt idx="2030">
                  <c:v>8.4495114473161799</c:v>
                </c:pt>
                <c:pt idx="2031">
                  <c:v>10.003044112473738</c:v>
                </c:pt>
                <c:pt idx="2032">
                  <c:v>9.4843356462256914</c:v>
                </c:pt>
                <c:pt idx="2033">
                  <c:v>10.523830774734035</c:v>
                </c:pt>
                <c:pt idx="2034">
                  <c:v>11.565879851494417</c:v>
                </c:pt>
                <c:pt idx="2035">
                  <c:v>12.819581300974187</c:v>
                </c:pt>
                <c:pt idx="2036">
                  <c:v>13.658006194187116</c:v>
                </c:pt>
                <c:pt idx="2037">
                  <c:v>14.178742659486456</c:v>
                </c:pt>
                <c:pt idx="2038">
                  <c:v>14.390633550798327</c:v>
                </c:pt>
                <c:pt idx="2039">
                  <c:v>15.22947931730522</c:v>
                </c:pt>
                <c:pt idx="2040">
                  <c:v>15.439599690077628</c:v>
                </c:pt>
                <c:pt idx="2041">
                  <c:v>15.440853176893278</c:v>
                </c:pt>
                <c:pt idx="2042">
                  <c:v>16.497103101558885</c:v>
                </c:pt>
                <c:pt idx="2043">
                  <c:v>17.871636421428128</c:v>
                </c:pt>
                <c:pt idx="2044">
                  <c:v>18.298490037442534</c:v>
                </c:pt>
                <c:pt idx="2045">
                  <c:v>18.619610401835509</c:v>
                </c:pt>
                <c:pt idx="2046">
                  <c:v>18.515316102692353</c:v>
                </c:pt>
                <c:pt idx="2047">
                  <c:v>18.40984759146032</c:v>
                </c:pt>
                <c:pt idx="2048">
                  <c:v>16.498350621210982</c:v>
                </c:pt>
                <c:pt idx="2049">
                  <c:v>14.394393072642476</c:v>
                </c:pt>
                <c:pt idx="2050">
                  <c:v>13.241617031865941</c:v>
                </c:pt>
                <c:pt idx="2051">
                  <c:v>8.9765675461480363</c:v>
                </c:pt>
                <c:pt idx="2052">
                  <c:v>8.4549506414854392</c:v>
                </c:pt>
                <c:pt idx="2053">
                  <c:v>7.5223151977145788</c:v>
                </c:pt>
                <c:pt idx="2054">
                  <c:v>6.385960468442228</c:v>
                </c:pt>
                <c:pt idx="2055">
                  <c:v>5.0569223673297321</c:v>
                </c:pt>
                <c:pt idx="2056">
                  <c:v>5.3607383302786138</c:v>
                </c:pt>
                <c:pt idx="2057">
                  <c:v>6.0767193921132634</c:v>
                </c:pt>
                <c:pt idx="2058">
                  <c:v>6.5863227296402957</c:v>
                </c:pt>
                <c:pt idx="2059">
                  <c:v>7.4039900454140462</c:v>
                </c:pt>
                <c:pt idx="2060">
                  <c:v>9.9890787186814016</c:v>
                </c:pt>
                <c:pt idx="2061">
                  <c:v>10.712907687375029</c:v>
                </c:pt>
                <c:pt idx="2062">
                  <c:v>11.748987533542808</c:v>
                </c:pt>
                <c:pt idx="2063">
                  <c:v>12.27019085930406</c:v>
                </c:pt>
                <c:pt idx="2064">
                  <c:v>13.103172984618151</c:v>
                </c:pt>
                <c:pt idx="2065">
                  <c:v>14.882676610402209</c:v>
                </c:pt>
                <c:pt idx="2066">
                  <c:v>15.405755547546269</c:v>
                </c:pt>
                <c:pt idx="2067">
                  <c:v>15.716781415956394</c:v>
                </c:pt>
                <c:pt idx="2068">
                  <c:v>15.194368671803673</c:v>
                </c:pt>
                <c:pt idx="2069">
                  <c:v>15.716781415956394</c:v>
                </c:pt>
                <c:pt idx="2070">
                  <c:v>16.454687435563972</c:v>
                </c:pt>
                <c:pt idx="2071">
                  <c:v>15.716781415956394</c:v>
                </c:pt>
                <c:pt idx="2072">
                  <c:v>14.877659952548351</c:v>
                </c:pt>
                <c:pt idx="2073">
                  <c:v>14.144930897824135</c:v>
                </c:pt>
                <c:pt idx="2074">
                  <c:v>12.155855666271595</c:v>
                </c:pt>
                <c:pt idx="2075">
                  <c:v>8.6352965418118934</c:v>
                </c:pt>
                <c:pt idx="2076">
                  <c:v>5.0455713064707233</c:v>
                </c:pt>
                <c:pt idx="2077">
                  <c:v>3.5250276577236441</c:v>
                </c:pt>
                <c:pt idx="2078">
                  <c:v>0.80225670991283904</c:v>
                </c:pt>
                <c:pt idx="2079">
                  <c:v>2.5119729530816457</c:v>
                </c:pt>
                <c:pt idx="2080">
                  <c:v>4.032502516048746</c:v>
                </c:pt>
                <c:pt idx="2081">
                  <c:v>4.5417392300351187</c:v>
                </c:pt>
                <c:pt idx="2082">
                  <c:v>5.8675069241119671</c:v>
                </c:pt>
                <c:pt idx="2083">
                  <c:v>7.9123672489750554</c:v>
                </c:pt>
                <c:pt idx="2084">
                  <c:v>8.8352395034775171</c:v>
                </c:pt>
                <c:pt idx="2085">
                  <c:v>10.067249372162632</c:v>
                </c:pt>
                <c:pt idx="2086">
                  <c:v>10.58283024787287</c:v>
                </c:pt>
                <c:pt idx="2087">
                  <c:v>10.684339955336615</c:v>
                </c:pt>
                <c:pt idx="2088">
                  <c:v>11.51487513546738</c:v>
                </c:pt>
                <c:pt idx="2089">
                  <c:v>13.278007932600895</c:v>
                </c:pt>
                <c:pt idx="2090">
                  <c:v>12.239430861099814</c:v>
                </c:pt>
                <c:pt idx="2091">
                  <c:v>12.453534342320964</c:v>
                </c:pt>
                <c:pt idx="2092">
                  <c:v>13.596815650529622</c:v>
                </c:pt>
                <c:pt idx="2093">
                  <c:v>15.27488553753718</c:v>
                </c:pt>
                <c:pt idx="2094">
                  <c:v>16.647086573805954</c:v>
                </c:pt>
                <c:pt idx="2095">
                  <c:v>16.435974643086908</c:v>
                </c:pt>
                <c:pt idx="2096">
                  <c:v>12.762580941567524</c:v>
                </c:pt>
                <c:pt idx="2097">
                  <c:v>10.063745665562699</c:v>
                </c:pt>
                <c:pt idx="2098">
                  <c:v>8.0078938555203596</c:v>
                </c:pt>
                <c:pt idx="2099">
                  <c:v>5.5512867004697819</c:v>
                </c:pt>
                <c:pt idx="2100">
                  <c:v>3.4205759354861205</c:v>
                </c:pt>
                <c:pt idx="2101">
                  <c:v>1.907560044354637</c:v>
                </c:pt>
                <c:pt idx="2102">
                  <c:v>1.3041361074764153</c:v>
                </c:pt>
                <c:pt idx="2103">
                  <c:v>0.30068343222016836</c:v>
                </c:pt>
                <c:pt idx="2104">
                  <c:v>0.30074868719409115</c:v>
                </c:pt>
                <c:pt idx="2105">
                  <c:v>0.30061817724679235</c:v>
                </c:pt>
                <c:pt idx="2106">
                  <c:v>2.5143458900416444</c:v>
                </c:pt>
                <c:pt idx="2107">
                  <c:v>3.5244035897501167</c:v>
                </c:pt>
                <c:pt idx="2108">
                  <c:v>4.4362755339381401</c:v>
                </c:pt>
                <c:pt idx="2109">
                  <c:v>7.3907152774719025</c:v>
                </c:pt>
                <c:pt idx="2110">
                  <c:v>8.9308028793501446</c:v>
                </c:pt>
                <c:pt idx="2111">
                  <c:v>8.6199025527765549</c:v>
                </c:pt>
                <c:pt idx="2112">
                  <c:v>8.6199025527765549</c:v>
                </c:pt>
                <c:pt idx="2113">
                  <c:v>9.1351542550024192</c:v>
                </c:pt>
                <c:pt idx="2114">
                  <c:v>9.9623117160248942</c:v>
                </c:pt>
                <c:pt idx="2115">
                  <c:v>9.4500913783933491</c:v>
                </c:pt>
                <c:pt idx="2116">
                  <c:v>10.483599288142152</c:v>
                </c:pt>
                <c:pt idx="2117">
                  <c:v>11.625192633232979</c:v>
                </c:pt>
                <c:pt idx="2118">
                  <c:v>13.069602194958374</c:v>
                </c:pt>
                <c:pt idx="2119">
                  <c:v>11.002342846980664</c:v>
                </c:pt>
                <c:pt idx="2120">
                  <c:v>10.071920981035781</c:v>
                </c:pt>
                <c:pt idx="2121">
                  <c:v>8.9397325697219578</c:v>
                </c:pt>
                <c:pt idx="2122">
                  <c:v>6.5786628709919581</c:v>
                </c:pt>
                <c:pt idx="2123">
                  <c:v>5.0390849864223757</c:v>
                </c:pt>
                <c:pt idx="2124">
                  <c:v>4.0235183055151786</c:v>
                </c:pt>
                <c:pt idx="2125">
                  <c:v>4.937252620369736</c:v>
                </c:pt>
                <c:pt idx="2126">
                  <c:v>3.5250276577236441</c:v>
                </c:pt>
                <c:pt idx="2127">
                  <c:v>3.32110866404705</c:v>
                </c:pt>
                <c:pt idx="2128">
                  <c:v>4.434793117394042</c:v>
                </c:pt>
                <c:pt idx="2129">
                  <c:v>5.857676549484796</c:v>
                </c:pt>
                <c:pt idx="2130">
                  <c:v>7.0817035168780116</c:v>
                </c:pt>
                <c:pt idx="2131">
                  <c:v>8.1077317151429789</c:v>
                </c:pt>
                <c:pt idx="2132">
                  <c:v>9.9623117160248942</c:v>
                </c:pt>
                <c:pt idx="2133">
                  <c:v>11.204582367686951</c:v>
                </c:pt>
                <c:pt idx="2134">
                  <c:v>11.723379396295025</c:v>
                </c:pt>
                <c:pt idx="2135">
                  <c:v>12.554544847542541</c:v>
                </c:pt>
                <c:pt idx="2136">
                  <c:v>13.075819007607276</c:v>
                </c:pt>
                <c:pt idx="2137">
                  <c:v>13.596815650529622</c:v>
                </c:pt>
                <c:pt idx="2138">
                  <c:v>14.639073646022222</c:v>
                </c:pt>
                <c:pt idx="2139">
                  <c:v>15.161765932362201</c:v>
                </c:pt>
                <c:pt idx="2140">
                  <c:v>15.375671867710668</c:v>
                </c:pt>
                <c:pt idx="2141">
                  <c:v>15.796278765854513</c:v>
                </c:pt>
                <c:pt idx="2142">
                  <c:v>15.902285133306595</c:v>
                </c:pt>
                <c:pt idx="2143">
                  <c:v>15.901033893502456</c:v>
                </c:pt>
                <c:pt idx="2144">
                  <c:v>15.371911407891002</c:v>
                </c:pt>
                <c:pt idx="2145">
                  <c:v>15.164273835300095</c:v>
                </c:pt>
                <c:pt idx="2146">
                  <c:v>14.222734025494333</c:v>
                </c:pt>
                <c:pt idx="2147">
                  <c:v>13.070845557479027</c:v>
                </c:pt>
                <c:pt idx="2148">
                  <c:v>12.034233305255063</c:v>
                </c:pt>
                <c:pt idx="2149">
                  <c:v>10.47413305686935</c:v>
                </c:pt>
                <c:pt idx="2150">
                  <c:v>9.5489950034042579</c:v>
                </c:pt>
                <c:pt idx="2151">
                  <c:v>8.6210021233867593</c:v>
                </c:pt>
                <c:pt idx="2152">
                  <c:v>8.6210021233867593</c:v>
                </c:pt>
                <c:pt idx="2153">
                  <c:v>10.172126842091119</c:v>
                </c:pt>
                <c:pt idx="2154">
                  <c:v>13.085765908082886</c:v>
                </c:pt>
                <c:pt idx="2155">
                  <c:v>13.712921551688639</c:v>
                </c:pt>
                <c:pt idx="2156">
                  <c:v>14.236514455859949</c:v>
                </c:pt>
                <c:pt idx="2157">
                  <c:v>13.607908572454587</c:v>
                </c:pt>
                <c:pt idx="2158">
                  <c:v>13.187957287733136</c:v>
                </c:pt>
                <c:pt idx="2159">
                  <c:v>12.874857507146135</c:v>
                </c:pt>
                <c:pt idx="2160">
                  <c:v>12.560724358756929</c:v>
                </c:pt>
                <c:pt idx="2161">
                  <c:v>13.082035820370301</c:v>
                </c:pt>
                <c:pt idx="2162">
                  <c:v>13.602913426343536</c:v>
                </c:pt>
                <c:pt idx="2163">
                  <c:v>14.441086252419739</c:v>
                </c:pt>
                <c:pt idx="2164">
                  <c:v>14.862769676841072</c:v>
                </c:pt>
                <c:pt idx="2165">
                  <c:v>14.128802953073324</c:v>
                </c:pt>
                <c:pt idx="2166">
                  <c:v>16.018165719842973</c:v>
                </c:pt>
                <c:pt idx="2167">
                  <c:v>15.078781848920123</c:v>
                </c:pt>
                <c:pt idx="2168">
                  <c:v>10.482416009214997</c:v>
                </c:pt>
                <c:pt idx="2169">
                  <c:v>7.0876938107862282</c:v>
                </c:pt>
                <c:pt idx="2170">
                  <c:v>4.64281868549996</c:v>
                </c:pt>
                <c:pt idx="2171">
                  <c:v>2.0114780269162642</c:v>
                </c:pt>
                <c:pt idx="2172">
                  <c:v>0.60145940386359953</c:v>
                </c:pt>
                <c:pt idx="2173">
                  <c:v>0</c:v>
                </c:pt>
                <c:pt idx="2174">
                  <c:v>0</c:v>
                </c:pt>
                <c:pt idx="2175">
                  <c:v>0</c:v>
                </c:pt>
                <c:pt idx="2176">
                  <c:v>0</c:v>
                </c:pt>
                <c:pt idx="2177">
                  <c:v>0</c:v>
                </c:pt>
                <c:pt idx="2178">
                  <c:v>0</c:v>
                </c:pt>
                <c:pt idx="2179">
                  <c:v>2.3131880486040299</c:v>
                </c:pt>
                <c:pt idx="2180">
                  <c:v>4.8441856897407085</c:v>
                </c:pt>
                <c:pt idx="2181">
                  <c:v>6.6773545943921002</c:v>
                </c:pt>
                <c:pt idx="2182">
                  <c:v>8.5189708190135391</c:v>
                </c:pt>
                <c:pt idx="2183">
                  <c:v>12.449831875685103</c:v>
                </c:pt>
                <c:pt idx="2184">
                  <c:v>12.448597720149259</c:v>
                </c:pt>
                <c:pt idx="2185">
                  <c:v>12.867413731474848</c:v>
                </c:pt>
                <c:pt idx="2186">
                  <c:v>11.415405733092991</c:v>
                </c:pt>
                <c:pt idx="2187">
                  <c:v>12.664113244720919</c:v>
                </c:pt>
                <c:pt idx="2188">
                  <c:v>14.127398874489202</c:v>
                </c:pt>
                <c:pt idx="2189">
                  <c:v>12.876098136440854</c:v>
                </c:pt>
                <c:pt idx="2190">
                  <c:v>13.085765908082886</c:v>
                </c:pt>
                <c:pt idx="2191">
                  <c:v>11.317285930355197</c:v>
                </c:pt>
                <c:pt idx="2192">
                  <c:v>8.7264703646227293</c:v>
                </c:pt>
                <c:pt idx="2193">
                  <c:v>6.2685770149293516</c:v>
                </c:pt>
                <c:pt idx="2194">
                  <c:v>4.2343829003266622</c:v>
                </c:pt>
                <c:pt idx="2195">
                  <c:v>2.111233643159057</c:v>
                </c:pt>
                <c:pt idx="2196">
                  <c:v>0</c:v>
                </c:pt>
                <c:pt idx="2197">
                  <c:v>0</c:v>
                </c:pt>
                <c:pt idx="2198">
                  <c:v>0</c:v>
                </c:pt>
                <c:pt idx="2199">
                  <c:v>0</c:v>
                </c:pt>
                <c:pt idx="2200">
                  <c:v>0</c:v>
                </c:pt>
                <c:pt idx="2201">
                  <c:v>0.40090376253678517</c:v>
                </c:pt>
                <c:pt idx="2202">
                  <c:v>1.6063660730101335</c:v>
                </c:pt>
                <c:pt idx="2203">
                  <c:v>2.5138713026427268</c:v>
                </c:pt>
                <c:pt idx="2204">
                  <c:v>2.8166695828077573</c:v>
                </c:pt>
                <c:pt idx="2205">
                  <c:v>3.9295913010750043</c:v>
                </c:pt>
                <c:pt idx="2206">
                  <c:v>3.7279101227935931</c:v>
                </c:pt>
                <c:pt idx="2207">
                  <c:v>3.8287240494373087</c:v>
                </c:pt>
                <c:pt idx="2208">
                  <c:v>3.0195888026773163</c:v>
                </c:pt>
                <c:pt idx="2209">
                  <c:v>3.8280591719794184</c:v>
                </c:pt>
                <c:pt idx="2210">
                  <c:v>3.8280591719794184</c:v>
                </c:pt>
                <c:pt idx="2211">
                  <c:v>3.2215591697192965</c:v>
                </c:pt>
                <c:pt idx="2212">
                  <c:v>4.3345698032054676</c:v>
                </c:pt>
                <c:pt idx="2213">
                  <c:v>3.6251543298531326</c:v>
                </c:pt>
                <c:pt idx="2214">
                  <c:v>4.1320276797892186</c:v>
                </c:pt>
                <c:pt idx="2215">
                  <c:v>4.2315167713372706</c:v>
                </c:pt>
                <c:pt idx="2216">
                  <c:v>3.9268789682443375</c:v>
                </c:pt>
                <c:pt idx="2217">
                  <c:v>3.3199169625057849</c:v>
                </c:pt>
                <c:pt idx="2218">
                  <c:v>2.714011085100168</c:v>
                </c:pt>
                <c:pt idx="2219">
                  <c:v>2.5114983657000227</c:v>
                </c:pt>
                <c:pt idx="2220">
                  <c:v>2.0083445835601603</c:v>
                </c:pt>
                <c:pt idx="2221">
                  <c:v>1.8071514184776845</c:v>
                </c:pt>
                <c:pt idx="2222">
                  <c:v>1.5059697227148165</c:v>
                </c:pt>
                <c:pt idx="2223">
                  <c:v>1.3049337585687861</c:v>
                </c:pt>
                <c:pt idx="2224">
                  <c:v>1.7060878315773804</c:v>
                </c:pt>
                <c:pt idx="2225">
                  <c:v>2.0087362639693591</c:v>
                </c:pt>
                <c:pt idx="2226">
                  <c:v>2.6154387353766335</c:v>
                </c:pt>
                <c:pt idx="2227">
                  <c:v>2.9188920136728385</c:v>
                </c:pt>
                <c:pt idx="2228">
                  <c:v>3.7279101227935931</c:v>
                </c:pt>
                <c:pt idx="2229">
                  <c:v>3.6277058161231461</c:v>
                </c:pt>
                <c:pt idx="2230">
                  <c:v>4.0338847023532862</c:v>
                </c:pt>
                <c:pt idx="2231">
                  <c:v>3.8320484367936265</c:v>
                </c:pt>
                <c:pt idx="2232">
                  <c:v>4.5439990230226917</c:v>
                </c:pt>
                <c:pt idx="2233">
                  <c:v>4.7493009781386402</c:v>
                </c:pt>
                <c:pt idx="2234">
                  <c:v>4.2422647554336788</c:v>
                </c:pt>
                <c:pt idx="2235">
                  <c:v>4.7493009781386402</c:v>
                </c:pt>
                <c:pt idx="2236">
                  <c:v>5.561653168211218</c:v>
                </c:pt>
                <c:pt idx="2237">
                  <c:v>6.7827668920295743</c:v>
                </c:pt>
                <c:pt idx="2238">
                  <c:v>6.6841163606775655</c:v>
                </c:pt>
                <c:pt idx="2239">
                  <c:v>8.7242598768416286</c:v>
                </c:pt>
                <c:pt idx="2240">
                  <c:v>5.9598444078256536</c:v>
                </c:pt>
                <c:pt idx="2241">
                  <c:v>5.4586660765980808</c:v>
                </c:pt>
                <c:pt idx="2242">
                  <c:v>3.0179328822563449</c:v>
                </c:pt>
                <c:pt idx="2243">
                  <c:v>0.60145940386359953</c:v>
                </c:pt>
                <c:pt idx="2244">
                  <c:v>0</c:v>
                </c:pt>
                <c:pt idx="2245">
                  <c:v>0</c:v>
                </c:pt>
                <c:pt idx="2246">
                  <c:v>0</c:v>
                </c:pt>
                <c:pt idx="2247">
                  <c:v>0</c:v>
                </c:pt>
                <c:pt idx="2248">
                  <c:v>0</c:v>
                </c:pt>
                <c:pt idx="2249">
                  <c:v>0</c:v>
                </c:pt>
                <c:pt idx="2250">
                  <c:v>0.50079931793952071</c:v>
                </c:pt>
                <c:pt idx="2251">
                  <c:v>2.3083249465422471</c:v>
                </c:pt>
                <c:pt idx="2252">
                  <c:v>4.4288634514088461</c:v>
                </c:pt>
                <c:pt idx="2253">
                  <c:v>3.5181629102494538</c:v>
                </c:pt>
                <c:pt idx="2254">
                  <c:v>5.1351517120326875</c:v>
                </c:pt>
                <c:pt idx="2255">
                  <c:v>9.0116556814760767</c:v>
                </c:pt>
                <c:pt idx="2256">
                  <c:v>7.4791210893790945</c:v>
                </c:pt>
                <c:pt idx="2257">
                  <c:v>7.4760357962942221</c:v>
                </c:pt>
                <c:pt idx="2258">
                  <c:v>7.7799698387481859</c:v>
                </c:pt>
                <c:pt idx="2259">
                  <c:v>8.3951195130844365</c:v>
                </c:pt>
                <c:pt idx="2260">
                  <c:v>9.2114423647606145</c:v>
                </c:pt>
                <c:pt idx="2261">
                  <c:v>7.5786774341572363</c:v>
                </c:pt>
                <c:pt idx="2262">
                  <c:v>7.5714283480493716</c:v>
                </c:pt>
                <c:pt idx="2263">
                  <c:v>7.4688367792868302</c:v>
                </c:pt>
                <c:pt idx="2264">
                  <c:v>6.851006304292989</c:v>
                </c:pt>
                <c:pt idx="2265">
                  <c:v>6.0411238342684781</c:v>
                </c:pt>
                <c:pt idx="2266">
                  <c:v>4.3178036137673175</c:v>
                </c:pt>
                <c:pt idx="2267">
                  <c:v>3.3097875000712742</c:v>
                </c:pt>
                <c:pt idx="2268">
                  <c:v>2.3039039450105476</c:v>
                </c:pt>
                <c:pt idx="2269">
                  <c:v>1.0996370548778409</c:v>
                </c:pt>
                <c:pt idx="2270">
                  <c:v>0</c:v>
                </c:pt>
                <c:pt idx="2271">
                  <c:v>0</c:v>
                </c:pt>
                <c:pt idx="2272">
                  <c:v>0.70050535030838734</c:v>
                </c:pt>
                <c:pt idx="2273">
                  <c:v>0.80090673216023911</c:v>
                </c:pt>
                <c:pt idx="2274">
                  <c:v>1.6031538625774517</c:v>
                </c:pt>
                <c:pt idx="2275">
                  <c:v>2.306998646048469</c:v>
                </c:pt>
                <c:pt idx="2276">
                  <c:v>3.2128376652137529</c:v>
                </c:pt>
                <c:pt idx="2277">
                  <c:v>4.5244141519067647</c:v>
                </c:pt>
                <c:pt idx="2278">
                  <c:v>5.1310429344250359</c:v>
                </c:pt>
                <c:pt idx="2279">
                  <c:v>5.8424841535856435</c:v>
                </c:pt>
                <c:pt idx="2280">
                  <c:v>6.3511787217165443</c:v>
                </c:pt>
                <c:pt idx="2281">
                  <c:v>7.4719220722573141</c:v>
                </c:pt>
                <c:pt idx="2282">
                  <c:v>6.6532054312446025</c:v>
                </c:pt>
                <c:pt idx="2283">
                  <c:v>7.0587407253740304</c:v>
                </c:pt>
                <c:pt idx="2284">
                  <c:v>7.262688242593085</c:v>
                </c:pt>
                <c:pt idx="2285">
                  <c:v>7.5683215969420177</c:v>
                </c:pt>
                <c:pt idx="2286">
                  <c:v>7.2637019394829245</c:v>
                </c:pt>
                <c:pt idx="2287">
                  <c:v>7.262688242593085</c:v>
                </c:pt>
                <c:pt idx="2288">
                  <c:v>6.6493415654538683</c:v>
                </c:pt>
                <c:pt idx="2289">
                  <c:v>5.4296436156188275</c:v>
                </c:pt>
                <c:pt idx="2290">
                  <c:v>4.4184865366708532</c:v>
                </c:pt>
                <c:pt idx="2291">
                  <c:v>2.0009026563453096</c:v>
                </c:pt>
                <c:pt idx="2292">
                  <c:v>0.49929528145809393</c:v>
                </c:pt>
                <c:pt idx="2293">
                  <c:v>0</c:v>
                </c:pt>
                <c:pt idx="2294">
                  <c:v>0</c:v>
                </c:pt>
                <c:pt idx="2295">
                  <c:v>0</c:v>
                </c:pt>
                <c:pt idx="2296">
                  <c:v>0</c:v>
                </c:pt>
                <c:pt idx="2297">
                  <c:v>0</c:v>
                </c:pt>
                <c:pt idx="2298">
                  <c:v>0</c:v>
                </c:pt>
                <c:pt idx="2299">
                  <c:v>0.80023174331681679</c:v>
                </c:pt>
                <c:pt idx="2300">
                  <c:v>2.9092273313784296</c:v>
                </c:pt>
                <c:pt idx="2301">
                  <c:v>5.0301662968813874</c:v>
                </c:pt>
                <c:pt idx="2302">
                  <c:v>9.7307409163093208</c:v>
                </c:pt>
                <c:pt idx="2303">
                  <c:v>6.7623066489663302</c:v>
                </c:pt>
                <c:pt idx="2304">
                  <c:v>8.6034089942728631</c:v>
                </c:pt>
                <c:pt idx="2305">
                  <c:v>12.120232386321176</c:v>
                </c:pt>
                <c:pt idx="2306">
                  <c:v>7.5859265205320625</c:v>
                </c:pt>
                <c:pt idx="2307">
                  <c:v>8.7143126820941745</c:v>
                </c:pt>
                <c:pt idx="2308">
                  <c:v>9.641099632340552</c:v>
                </c:pt>
                <c:pt idx="2309">
                  <c:v>13.374307525537594</c:v>
                </c:pt>
                <c:pt idx="2310">
                  <c:v>11.811933373467015</c:v>
                </c:pt>
                <c:pt idx="2311">
                  <c:v>12.537242216766959</c:v>
                </c:pt>
                <c:pt idx="2312">
                  <c:v>7.6887409985373063</c:v>
                </c:pt>
                <c:pt idx="2313">
                  <c:v>5.4441548453631654</c:v>
                </c:pt>
                <c:pt idx="2314">
                  <c:v>3.2140005324284893</c:v>
                </c:pt>
                <c:pt idx="2315">
                  <c:v>0.8015817210255799</c:v>
                </c:pt>
                <c:pt idx="2316">
                  <c:v>0</c:v>
                </c:pt>
                <c:pt idx="2317">
                  <c:v>0</c:v>
                </c:pt>
                <c:pt idx="2318">
                  <c:v>0</c:v>
                </c:pt>
                <c:pt idx="2319">
                  <c:v>0</c:v>
                </c:pt>
                <c:pt idx="2320">
                  <c:v>0</c:v>
                </c:pt>
                <c:pt idx="2321">
                  <c:v>0</c:v>
                </c:pt>
                <c:pt idx="2322">
                  <c:v>0</c:v>
                </c:pt>
                <c:pt idx="2323">
                  <c:v>0.90139756897199186</c:v>
                </c:pt>
                <c:pt idx="2324">
                  <c:v>1.102154411283278</c:v>
                </c:pt>
                <c:pt idx="2325">
                  <c:v>4.6328719368627249</c:v>
                </c:pt>
                <c:pt idx="2326">
                  <c:v>8.5080331263557945</c:v>
                </c:pt>
                <c:pt idx="2327">
                  <c:v>10.358540295484609</c:v>
                </c:pt>
                <c:pt idx="2328">
                  <c:v>6.6686608952706141</c:v>
                </c:pt>
                <c:pt idx="2329">
                  <c:v>6.8716382962084239</c:v>
                </c:pt>
                <c:pt idx="2330">
                  <c:v>6.5652581191862467</c:v>
                </c:pt>
                <c:pt idx="2331">
                  <c:v>6.8736032479439491</c:v>
                </c:pt>
                <c:pt idx="2332">
                  <c:v>6.9711454922921821</c:v>
                </c:pt>
                <c:pt idx="2333">
                  <c:v>7.2748526056303264</c:v>
                </c:pt>
                <c:pt idx="2334">
                  <c:v>6.7652295406865726</c:v>
                </c:pt>
                <c:pt idx="2335">
                  <c:v>5.9508117038706905</c:v>
                </c:pt>
                <c:pt idx="2336">
                  <c:v>6.142234961849903</c:v>
                </c:pt>
                <c:pt idx="2337">
                  <c:v>6.7467178939466139</c:v>
                </c:pt>
                <c:pt idx="2338">
                  <c:v>6.8421640227744689</c:v>
                </c:pt>
                <c:pt idx="2339">
                  <c:v>6.0319967694534817</c:v>
                </c:pt>
                <c:pt idx="2340">
                  <c:v>5.5270982786437894</c:v>
                </c:pt>
                <c:pt idx="2341">
                  <c:v>4.1116143231340221</c:v>
                </c:pt>
                <c:pt idx="2342">
                  <c:v>2.100198346262117</c:v>
                </c:pt>
                <c:pt idx="2343">
                  <c:v>1.2998819686349894</c:v>
                </c:pt>
                <c:pt idx="2344">
                  <c:v>0.59966561844763289</c:v>
                </c:pt>
                <c:pt idx="2345">
                  <c:v>3.3163418579809965</c:v>
                </c:pt>
                <c:pt idx="2346">
                  <c:v>4.0221361193478495</c:v>
                </c:pt>
                <c:pt idx="2347">
                  <c:v>4.7345413869169102</c:v>
                </c:pt>
                <c:pt idx="2348">
                  <c:v>6.2574038926390756</c:v>
                </c:pt>
                <c:pt idx="2349">
                  <c:v>7.0757132231652662</c:v>
                </c:pt>
                <c:pt idx="2350">
                  <c:v>7.6949965712939781</c:v>
                </c:pt>
                <c:pt idx="2351">
                  <c:v>8.0047054633186345</c:v>
                </c:pt>
                <c:pt idx="2352">
                  <c:v>8.72315463295919</c:v>
                </c:pt>
                <c:pt idx="2353">
                  <c:v>8.8274639708424498</c:v>
                </c:pt>
                <c:pt idx="2354">
                  <c:v>9.7550002237601134</c:v>
                </c:pt>
                <c:pt idx="2355">
                  <c:v>10.064913567757447</c:v>
                </c:pt>
                <c:pt idx="2356">
                  <c:v>9.8621675764167005</c:v>
                </c:pt>
                <c:pt idx="2357">
                  <c:v>10.481232730293009</c:v>
                </c:pt>
                <c:pt idx="2358">
                  <c:v>11.101705137648496</c:v>
                </c:pt>
                <c:pt idx="2359">
                  <c:v>10.894734731034129</c:v>
                </c:pt>
                <c:pt idx="2360">
                  <c:v>10.788378302639806</c:v>
                </c:pt>
                <c:pt idx="2361">
                  <c:v>8.2096353302071297</c:v>
                </c:pt>
                <c:pt idx="2362">
                  <c:v>6.9821909376403886</c:v>
                </c:pt>
                <c:pt idx="2363">
                  <c:v>5.656892449019594</c:v>
                </c:pt>
                <c:pt idx="2364">
                  <c:v>3.6200513575210338</c:v>
                </c:pt>
                <c:pt idx="2365">
                  <c:v>1.907934460170676</c:v>
                </c:pt>
                <c:pt idx="2366">
                  <c:v>0.30042241232994427</c:v>
                </c:pt>
                <c:pt idx="2367">
                  <c:v>0</c:v>
                </c:pt>
                <c:pt idx="2368">
                  <c:v>0</c:v>
                </c:pt>
                <c:pt idx="2369">
                  <c:v>0.30127072700515339</c:v>
                </c:pt>
                <c:pt idx="2370">
                  <c:v>1.2063040947358388</c:v>
                </c:pt>
                <c:pt idx="2371">
                  <c:v>4.0304292366262402</c:v>
                </c:pt>
                <c:pt idx="2372">
                  <c:v>5.0463820964993946</c:v>
                </c:pt>
                <c:pt idx="2373">
                  <c:v>6.3718597594267141</c:v>
                </c:pt>
                <c:pt idx="2374">
                  <c:v>7.7033373352746901</c:v>
                </c:pt>
                <c:pt idx="2375">
                  <c:v>9.2453943534715766</c:v>
                </c:pt>
                <c:pt idx="2376">
                  <c:v>14.226492324633837</c:v>
                </c:pt>
                <c:pt idx="2377">
                  <c:v>12.975874430588179</c:v>
                </c:pt>
                <c:pt idx="2378">
                  <c:v>16.122825199038516</c:v>
                </c:pt>
                <c:pt idx="2379">
                  <c:v>16.121575275742799</c:v>
                </c:pt>
                <c:pt idx="2380">
                  <c:v>12.666588370331992</c:v>
                </c:pt>
                <c:pt idx="2381">
                  <c:v>15.91229505187651</c:v>
                </c:pt>
                <c:pt idx="2382">
                  <c:v>15.493879820928495</c:v>
                </c:pt>
                <c:pt idx="2383">
                  <c:v>14.858847486179046</c:v>
                </c:pt>
                <c:pt idx="2384">
                  <c:v>10.274699151637265</c:v>
                </c:pt>
                <c:pt idx="2385">
                  <c:v>7.4935191244233357</c:v>
                </c:pt>
                <c:pt idx="2386">
                  <c:v>5.2494793261169139</c:v>
                </c:pt>
                <c:pt idx="2387">
                  <c:v>3.3223003656048165</c:v>
                </c:pt>
                <c:pt idx="2388">
                  <c:v>1.1037488385750451</c:v>
                </c:pt>
                <c:pt idx="2389">
                  <c:v>0</c:v>
                </c:pt>
                <c:pt idx="2390">
                  <c:v>0</c:v>
                </c:pt>
                <c:pt idx="2391">
                  <c:v>0</c:v>
                </c:pt>
                <c:pt idx="2392">
                  <c:v>0</c:v>
                </c:pt>
                <c:pt idx="2393">
                  <c:v>0</c:v>
                </c:pt>
                <c:pt idx="2394">
                  <c:v>0</c:v>
                </c:pt>
                <c:pt idx="2395">
                  <c:v>2.1071464959004653</c:v>
                </c:pt>
                <c:pt idx="2396">
                  <c:v>2.7119863198448164</c:v>
                </c:pt>
                <c:pt idx="2397">
                  <c:v>4.9388519137488336</c:v>
                </c:pt>
                <c:pt idx="2398">
                  <c:v>6.975107507183381</c:v>
                </c:pt>
                <c:pt idx="2399">
                  <c:v>7.6939539758209152</c:v>
                </c:pt>
                <c:pt idx="2400">
                  <c:v>8.7198389013442839</c:v>
                </c:pt>
                <c:pt idx="2401">
                  <c:v>11.408135318837276</c:v>
                </c:pt>
                <c:pt idx="2402">
                  <c:v>9.961147933363673</c:v>
                </c:pt>
                <c:pt idx="2403">
                  <c:v>11.096892488699467</c:v>
                </c:pt>
                <c:pt idx="2404">
                  <c:v>14.852576664260388</c:v>
                </c:pt>
                <c:pt idx="2405">
                  <c:v>11.41055879023598</c:v>
                </c:pt>
                <c:pt idx="2406">
                  <c:v>12.448597720149259</c:v>
                </c:pt>
                <c:pt idx="2407">
                  <c:v>13.790612237424687</c:v>
                </c:pt>
                <c:pt idx="2408">
                  <c:v>7.7967613163923764</c:v>
                </c:pt>
                <c:pt idx="2409">
                  <c:v>5.6507746391226465</c:v>
                </c:pt>
                <c:pt idx="2410">
                  <c:v>3.0151730149659777</c:v>
                </c:pt>
                <c:pt idx="2411">
                  <c:v>0.50026216203329976</c:v>
                </c:pt>
                <c:pt idx="2412">
                  <c:v>0</c:v>
                </c:pt>
                <c:pt idx="2413">
                  <c:v>0</c:v>
                </c:pt>
                <c:pt idx="2414">
                  <c:v>0</c:v>
                </c:pt>
                <c:pt idx="2415">
                  <c:v>0</c:v>
                </c:pt>
                <c:pt idx="2416">
                  <c:v>0</c:v>
                </c:pt>
                <c:pt idx="2417">
                  <c:v>0</c:v>
                </c:pt>
                <c:pt idx="2418">
                  <c:v>0</c:v>
                </c:pt>
                <c:pt idx="2419">
                  <c:v>0</c:v>
                </c:pt>
                <c:pt idx="2420">
                  <c:v>0.90252961726827596</c:v>
                </c:pt>
                <c:pt idx="2421">
                  <c:v>4.3243642962928561</c:v>
                </c:pt>
                <c:pt idx="2422">
                  <c:v>6.6667289621918435</c:v>
                </c:pt>
                <c:pt idx="2423">
                  <c:v>9.1238874415704121</c:v>
                </c:pt>
                <c:pt idx="2424">
                  <c:v>12.435022009566714</c:v>
                </c:pt>
                <c:pt idx="2425">
                  <c:v>9.2272866255598682</c:v>
                </c:pt>
                <c:pt idx="2426">
                  <c:v>9.7457585825519288</c:v>
                </c:pt>
                <c:pt idx="2427">
                  <c:v>13.583078999333051</c:v>
                </c:pt>
                <c:pt idx="2428">
                  <c:v>12.023196713285584</c:v>
                </c:pt>
                <c:pt idx="2429">
                  <c:v>12.646787365966555</c:v>
                </c:pt>
                <c:pt idx="2430">
                  <c:v>13.269287542517581</c:v>
                </c:pt>
                <c:pt idx="2431">
                  <c:v>9.2238914267288887</c:v>
                </c:pt>
                <c:pt idx="2432">
                  <c:v>6.353998863069874</c:v>
                </c:pt>
                <c:pt idx="2433">
                  <c:v>5.0301662968813874</c:v>
                </c:pt>
                <c:pt idx="2434">
                  <c:v>2.9103011849056704</c:v>
                </c:pt>
                <c:pt idx="2435">
                  <c:v>0.49993986850023237</c:v>
                </c:pt>
                <c:pt idx="2436">
                  <c:v>0</c:v>
                </c:pt>
                <c:pt idx="2437">
                  <c:v>0</c:v>
                </c:pt>
                <c:pt idx="2438">
                  <c:v>0</c:v>
                </c:pt>
                <c:pt idx="2439">
                  <c:v>0</c:v>
                </c:pt>
                <c:pt idx="2440">
                  <c:v>0</c:v>
                </c:pt>
                <c:pt idx="2441">
                  <c:v>0.10001318843146743</c:v>
                </c:pt>
                <c:pt idx="2442">
                  <c:v>0.50036959321276642</c:v>
                </c:pt>
                <c:pt idx="2443">
                  <c:v>1.1019266359631403</c:v>
                </c:pt>
                <c:pt idx="2444">
                  <c:v>3.2122562316124617</c:v>
                </c:pt>
                <c:pt idx="2445">
                  <c:v>5.0309770868145156</c:v>
                </c:pt>
                <c:pt idx="2446">
                  <c:v>5.1359734675694115</c:v>
                </c:pt>
                <c:pt idx="2447">
                  <c:v>5.9490051631430765</c:v>
                </c:pt>
                <c:pt idx="2448">
                  <c:v>6.970154988582939</c:v>
                </c:pt>
                <c:pt idx="2449">
                  <c:v>6.8667259169643593</c:v>
                </c:pt>
                <c:pt idx="2450">
                  <c:v>7.9919518950017689</c:v>
                </c:pt>
                <c:pt idx="2451">
                  <c:v>9.7330513264424159</c:v>
                </c:pt>
                <c:pt idx="2452">
                  <c:v>8.9107110772734242</c:v>
                </c:pt>
                <c:pt idx="2453">
                  <c:v>8.1935015658332375</c:v>
                </c:pt>
                <c:pt idx="2454">
                  <c:v>8.4970954342399772</c:v>
                </c:pt>
                <c:pt idx="2455">
                  <c:v>6.7554865684749457</c:v>
                </c:pt>
                <c:pt idx="2456">
                  <c:v>4.8292075322568753</c:v>
                </c:pt>
                <c:pt idx="2457">
                  <c:v>3.0102052540887598</c:v>
                </c:pt>
                <c:pt idx="2458">
                  <c:v>2.2045205298819175</c:v>
                </c:pt>
                <c:pt idx="2459">
                  <c:v>0.90007684602891358</c:v>
                </c:pt>
                <c:pt idx="2460">
                  <c:v>0</c:v>
                </c:pt>
                <c:pt idx="2461">
                  <c:v>0</c:v>
                </c:pt>
                <c:pt idx="2462">
                  <c:v>0</c:v>
                </c:pt>
                <c:pt idx="2463">
                  <c:v>0</c:v>
                </c:pt>
                <c:pt idx="2464">
                  <c:v>0</c:v>
                </c:pt>
                <c:pt idx="2465">
                  <c:v>0</c:v>
                </c:pt>
                <c:pt idx="2466">
                  <c:v>0</c:v>
                </c:pt>
                <c:pt idx="2467">
                  <c:v>0.80276295159266753</c:v>
                </c:pt>
                <c:pt idx="2468">
                  <c:v>3.3217045148238711</c:v>
                </c:pt>
                <c:pt idx="2469">
                  <c:v>5.4535444654037883</c:v>
                </c:pt>
                <c:pt idx="2470">
                  <c:v>4.9460487342018746</c:v>
                </c:pt>
                <c:pt idx="2471">
                  <c:v>7.6991669532407432</c:v>
                </c:pt>
                <c:pt idx="2472">
                  <c:v>8.1109394894400459</c:v>
                </c:pt>
                <c:pt idx="2473">
                  <c:v>13.593069291059233</c:v>
                </c:pt>
                <c:pt idx="2474">
                  <c:v>12.030554441221824</c:v>
                </c:pt>
                <c:pt idx="2475">
                  <c:v>15.168035689736959</c:v>
                </c:pt>
                <c:pt idx="2476">
                  <c:v>14.012219251506187</c:v>
                </c:pt>
                <c:pt idx="2477">
                  <c:v>15.059970531158125</c:v>
                </c:pt>
                <c:pt idx="2478">
                  <c:v>16.534742688810294</c:v>
                </c:pt>
                <c:pt idx="2479">
                  <c:v>12.859969955969808</c:v>
                </c:pt>
                <c:pt idx="2480">
                  <c:v>9.545556497201531</c:v>
                </c:pt>
                <c:pt idx="2481">
                  <c:v>6.9770885146615171</c:v>
                </c:pt>
                <c:pt idx="2482">
                  <c:v>4.4302982831867554</c:v>
                </c:pt>
                <c:pt idx="2483">
                  <c:v>1.9049391337217407</c:v>
                </c:pt>
                <c:pt idx="2484">
                  <c:v>0.60120314879153569</c:v>
                </c:pt>
                <c:pt idx="2485">
                  <c:v>0</c:v>
                </c:pt>
                <c:pt idx="2486">
                  <c:v>0</c:v>
                </c:pt>
                <c:pt idx="2487">
                  <c:v>0</c:v>
                </c:pt>
                <c:pt idx="2488">
                  <c:v>0</c:v>
                </c:pt>
                <c:pt idx="2489">
                  <c:v>0</c:v>
                </c:pt>
                <c:pt idx="2490">
                  <c:v>0</c:v>
                </c:pt>
                <c:pt idx="2491">
                  <c:v>1.5096059144959701</c:v>
                </c:pt>
                <c:pt idx="2492">
                  <c:v>2.1153207907232088</c:v>
                </c:pt>
                <c:pt idx="2493">
                  <c:v>2.6208342229162902</c:v>
                </c:pt>
                <c:pt idx="2494">
                  <c:v>4.44665245028217</c:v>
                </c:pt>
                <c:pt idx="2495">
                  <c:v>5.2561396867680088</c:v>
                </c:pt>
                <c:pt idx="2496">
                  <c:v>5.9679738418367352</c:v>
                </c:pt>
                <c:pt idx="2497">
                  <c:v>7.2930991516551362</c:v>
                </c:pt>
                <c:pt idx="2498">
                  <c:v>8.2182400050400961</c:v>
                </c:pt>
                <c:pt idx="2499">
                  <c:v>9.0419363931163979</c:v>
                </c:pt>
                <c:pt idx="2500">
                  <c:v>9.6629637856030648</c:v>
                </c:pt>
                <c:pt idx="2501">
                  <c:v>10.385671042033344</c:v>
                </c:pt>
                <c:pt idx="2502">
                  <c:v>10.696243176661019</c:v>
                </c:pt>
                <c:pt idx="2503">
                  <c:v>10.075424687745555</c:v>
                </c:pt>
                <c:pt idx="2504">
                  <c:v>9.2487895526074961</c:v>
                </c:pt>
                <c:pt idx="2505">
                  <c:v>7.9123672489750554</c:v>
                </c:pt>
                <c:pt idx="2506">
                  <c:v>5.4595196784818487</c:v>
                </c:pt>
                <c:pt idx="2507">
                  <c:v>4.0442511002204675</c:v>
                </c:pt>
                <c:pt idx="2508">
                  <c:v>3.1321983354157057</c:v>
                </c:pt>
                <c:pt idx="2509">
                  <c:v>2.1185905089945325</c:v>
                </c:pt>
                <c:pt idx="2510">
                  <c:v>2.4238629884616549</c:v>
                </c:pt>
                <c:pt idx="2511">
                  <c:v>2.3229142539121814</c:v>
                </c:pt>
                <c:pt idx="2512">
                  <c:v>2.2215413581643855</c:v>
                </c:pt>
                <c:pt idx="2513">
                  <c:v>2.5257359886532553</c:v>
                </c:pt>
                <c:pt idx="2514">
                  <c:v>3.7454999265177498</c:v>
                </c:pt>
                <c:pt idx="2515">
                  <c:v>5.2744556802404006</c:v>
                </c:pt>
                <c:pt idx="2516">
                  <c:v>6.0904099934317353</c:v>
                </c:pt>
                <c:pt idx="2517">
                  <c:v>7.6242431243769317</c:v>
                </c:pt>
                <c:pt idx="2518">
                  <c:v>8.5485025918963693</c:v>
                </c:pt>
                <c:pt idx="2519">
                  <c:v>9.2702924815864574</c:v>
                </c:pt>
                <c:pt idx="2520">
                  <c:v>10.30527017681667</c:v>
                </c:pt>
                <c:pt idx="2521">
                  <c:v>11.341465460097783</c:v>
                </c:pt>
                <c:pt idx="2522">
                  <c:v>14.052274796369908</c:v>
                </c:pt>
                <c:pt idx="2523">
                  <c:v>14.260317018614641</c:v>
                </c:pt>
                <c:pt idx="2524">
                  <c:v>16.468410150570207</c:v>
                </c:pt>
                <c:pt idx="2525">
                  <c:v>18.26644249878445</c:v>
                </c:pt>
                <c:pt idx="2526">
                  <c:v>17.101892448847892</c:v>
                </c:pt>
                <c:pt idx="2527">
                  <c:v>15.825070398049387</c:v>
                </c:pt>
                <c:pt idx="2528">
                  <c:v>12.794798534807148</c:v>
                </c:pt>
                <c:pt idx="2529">
                  <c:v>10.71885929858743</c:v>
                </c:pt>
                <c:pt idx="2530">
                  <c:v>8.5441275141829554</c:v>
                </c:pt>
                <c:pt idx="2531">
                  <c:v>6.0858464595263539</c:v>
                </c:pt>
                <c:pt idx="2532">
                  <c:v>3.533140541767648</c:v>
                </c:pt>
                <c:pt idx="2533">
                  <c:v>2.5238376387463068</c:v>
                </c:pt>
                <c:pt idx="2534">
                  <c:v>1.7135499699784398</c:v>
                </c:pt>
                <c:pt idx="2535">
                  <c:v>1.1083043456128416</c:v>
                </c:pt>
                <c:pt idx="2536">
                  <c:v>1.2067979998389249</c:v>
                </c:pt>
                <c:pt idx="2537">
                  <c:v>1.9139251136128625</c:v>
                </c:pt>
                <c:pt idx="2538">
                  <c:v>3.1265302498804619</c:v>
                </c:pt>
                <c:pt idx="2539">
                  <c:v>5.0617871079995957</c:v>
                </c:pt>
                <c:pt idx="2540">
                  <c:v>8.6440931074511642</c:v>
                </c:pt>
                <c:pt idx="2541">
                  <c:v>8.7507857316412032</c:v>
                </c:pt>
                <c:pt idx="2542">
                  <c:v>10.500165193663813</c:v>
                </c:pt>
                <c:pt idx="2543">
                  <c:v>14.353038334451506</c:v>
                </c:pt>
                <c:pt idx="2544">
                  <c:v>15.813804106949229</c:v>
                </c:pt>
                <c:pt idx="2545">
                  <c:v>14.667915049273459</c:v>
                </c:pt>
                <c:pt idx="2546">
                  <c:v>16.243938638529968</c:v>
                </c:pt>
                <c:pt idx="2547">
                  <c:v>16.565907857324255</c:v>
                </c:pt>
                <c:pt idx="2548">
                  <c:v>18.255417005026544</c:v>
                </c:pt>
                <c:pt idx="2549">
                  <c:v>20.497130243283856</c:v>
                </c:pt>
                <c:pt idx="2550">
                  <c:v>19.103925662237657</c:v>
                </c:pt>
                <c:pt idx="2551">
                  <c:v>17.395037815693843</c:v>
                </c:pt>
                <c:pt idx="2552">
                  <c:v>12.051401337984247</c:v>
                </c:pt>
                <c:pt idx="2553">
                  <c:v>9.3579078085175293</c:v>
                </c:pt>
                <c:pt idx="2554">
                  <c:v>7.1983871936763055</c:v>
                </c:pt>
                <c:pt idx="2555">
                  <c:v>5.0528684169098002</c:v>
                </c:pt>
                <c:pt idx="2556">
                  <c:v>3.4242363052317661</c:v>
                </c:pt>
                <c:pt idx="2557">
                  <c:v>2.1120510726474433</c:v>
                </c:pt>
                <c:pt idx="2558">
                  <c:v>1.204081521868712</c:v>
                </c:pt>
                <c:pt idx="2559">
                  <c:v>0.2005495582198468</c:v>
                </c:pt>
                <c:pt idx="2560">
                  <c:v>1.0046673238609718</c:v>
                </c:pt>
                <c:pt idx="2561">
                  <c:v>0.90328431616290628</c:v>
                </c:pt>
                <c:pt idx="2562">
                  <c:v>1.6079721783194383</c:v>
                </c:pt>
                <c:pt idx="2563">
                  <c:v>3.8307186818377277</c:v>
                </c:pt>
                <c:pt idx="2564">
                  <c:v>4.6451140891485174</c:v>
                </c:pt>
                <c:pt idx="2565">
                  <c:v>5.3607383302786138</c:v>
                </c:pt>
                <c:pt idx="2566">
                  <c:v>8.0206474248172714</c:v>
                </c:pt>
                <c:pt idx="2567">
                  <c:v>11.004743057614103</c:v>
                </c:pt>
                <c:pt idx="2568">
                  <c:v>14.442184585631647</c:v>
                </c:pt>
                <c:pt idx="2569">
                  <c:v>13.821872522624814</c:v>
                </c:pt>
                <c:pt idx="2570">
                  <c:v>15.917300011252699</c:v>
                </c:pt>
                <c:pt idx="2571">
                  <c:v>16.974532010131938</c:v>
                </c:pt>
                <c:pt idx="2572">
                  <c:v>14.97184994668061</c:v>
                </c:pt>
                <c:pt idx="2573">
                  <c:v>16.337433997801327</c:v>
                </c:pt>
                <c:pt idx="2574">
                  <c:v>17.708438326059152</c:v>
                </c:pt>
                <c:pt idx="2575">
                  <c:v>14.847560006799069</c:v>
                </c:pt>
                <c:pt idx="2576">
                  <c:v>11.093283002040559</c:v>
                </c:pt>
                <c:pt idx="2577">
                  <c:v>8.2128620832287176</c:v>
                </c:pt>
                <c:pt idx="2578">
                  <c:v>7.3927575494031146</c:v>
                </c:pt>
                <c:pt idx="2579">
                  <c:v>7.1943627417097877</c:v>
                </c:pt>
                <c:pt idx="2580">
                  <c:v>7.3988843653274134</c:v>
                </c:pt>
                <c:pt idx="2581">
                  <c:v>7.8062065231802</c:v>
                </c:pt>
                <c:pt idx="2582">
                  <c:v>7.5952467748348536</c:v>
                </c:pt>
                <c:pt idx="2583">
                  <c:v>8.3073276053488261</c:v>
                </c:pt>
                <c:pt idx="2584">
                  <c:v>7.6949965712939781</c:v>
                </c:pt>
                <c:pt idx="2585">
                  <c:v>7.7967613163923764</c:v>
                </c:pt>
                <c:pt idx="2586">
                  <c:v>8.4125249305626983</c:v>
                </c:pt>
                <c:pt idx="2587">
                  <c:v>8.6188029821717596</c:v>
                </c:pt>
                <c:pt idx="2588">
                  <c:v>9.546702665930459</c:v>
                </c:pt>
                <c:pt idx="2589">
                  <c:v>12.861210585209106</c:v>
                </c:pt>
                <c:pt idx="2590">
                  <c:v>13.18436512475467</c:v>
                </c:pt>
                <c:pt idx="2591">
                  <c:v>14.007212308708999</c:v>
                </c:pt>
                <c:pt idx="2592">
                  <c:v>14.00596057302049</c:v>
                </c:pt>
                <c:pt idx="2593">
                  <c:v>13.072088920004246</c:v>
                </c:pt>
                <c:pt idx="2594">
                  <c:v>13.907097165069796</c:v>
                </c:pt>
                <c:pt idx="2595">
                  <c:v>15.584558257636145</c:v>
                </c:pt>
                <c:pt idx="2596">
                  <c:v>14.954291719597391</c:v>
                </c:pt>
                <c:pt idx="2597">
                  <c:v>14.430902993445919</c:v>
                </c:pt>
                <c:pt idx="2598">
                  <c:v>14.738359545050598</c:v>
                </c:pt>
                <c:pt idx="2599">
                  <c:v>15.276139288363851</c:v>
                </c:pt>
                <c:pt idx="2600">
                  <c:v>16.111575889511816</c:v>
                </c:pt>
                <c:pt idx="2601">
                  <c:v>17.703505845345383</c:v>
                </c:pt>
                <c:pt idx="2602">
                  <c:v>18.022240188007039</c:v>
                </c:pt>
                <c:pt idx="2603">
                  <c:v>17.598228826993751</c:v>
                </c:pt>
                <c:pt idx="2604">
                  <c:v>17.703505845345383</c:v>
                </c:pt>
                <c:pt idx="2605">
                  <c:v>17.171153821523234</c:v>
                </c:pt>
                <c:pt idx="2606">
                  <c:v>13.898339390357881</c:v>
                </c:pt>
                <c:pt idx="2607">
                  <c:v>11.184078346629294</c:v>
                </c:pt>
                <c:pt idx="2608">
                  <c:v>13.789361826073517</c:v>
                </c:pt>
                <c:pt idx="2609">
                  <c:v>12.321878715497919</c:v>
                </c:pt>
                <c:pt idx="2610">
                  <c:v>12.009707545853511</c:v>
                </c:pt>
                <c:pt idx="2611">
                  <c:v>12.008481257934088</c:v>
                </c:pt>
                <c:pt idx="2612">
                  <c:v>11.906461327365269</c:v>
                </c:pt>
                <c:pt idx="2613">
                  <c:v>12.423914610424237</c:v>
                </c:pt>
                <c:pt idx="2614">
                  <c:v>12.426382921311728</c:v>
                </c:pt>
                <c:pt idx="2615">
                  <c:v>11.49544476975108</c:v>
                </c:pt>
                <c:pt idx="2616">
                  <c:v>13.159472994222867</c:v>
                </c:pt>
                <c:pt idx="2617">
                  <c:v>13.579332640008793</c:v>
                </c:pt>
                <c:pt idx="2618">
                  <c:v>14.523684915104067</c:v>
                </c:pt>
                <c:pt idx="2619">
                  <c:v>15.155496175087517</c:v>
                </c:pt>
                <c:pt idx="2620">
                  <c:v>17.058449085275516</c:v>
                </c:pt>
                <c:pt idx="2621">
                  <c:v>17.168673802619345</c:v>
                </c:pt>
                <c:pt idx="2622">
                  <c:v>17.48538947655117</c:v>
                </c:pt>
                <c:pt idx="2623">
                  <c:v>16.63463017981849</c:v>
                </c:pt>
                <c:pt idx="2624">
                  <c:v>13.36932011003505</c:v>
                </c:pt>
                <c:pt idx="2625">
                  <c:v>10.456383874122524</c:v>
                </c:pt>
                <c:pt idx="2626">
                  <c:v>8.1978039028799934</c:v>
                </c:pt>
                <c:pt idx="2627">
                  <c:v>5.4415940400058513</c:v>
                </c:pt>
                <c:pt idx="2628">
                  <c:v>3.2128376652137529</c:v>
                </c:pt>
                <c:pt idx="2629">
                  <c:v>0</c:v>
                </c:pt>
                <c:pt idx="2630">
                  <c:v>0</c:v>
                </c:pt>
                <c:pt idx="2631">
                  <c:v>0</c:v>
                </c:pt>
                <c:pt idx="2632">
                  <c:v>1.104204389246165</c:v>
                </c:pt>
                <c:pt idx="2633">
                  <c:v>2.614457737688324</c:v>
                </c:pt>
                <c:pt idx="2634">
                  <c:v>2.7155296590799241</c:v>
                </c:pt>
                <c:pt idx="2635">
                  <c:v>2.7170482330924592</c:v>
                </c:pt>
                <c:pt idx="2636">
                  <c:v>3.5268998616698157</c:v>
                </c:pt>
                <c:pt idx="2637">
                  <c:v>3.930947467517437</c:v>
                </c:pt>
                <c:pt idx="2638">
                  <c:v>4.4370167422173585</c:v>
                </c:pt>
                <c:pt idx="2639">
                  <c:v>4.7407559514256796</c:v>
                </c:pt>
                <c:pt idx="2640">
                  <c:v>5.3497772505895131</c:v>
                </c:pt>
                <c:pt idx="2641">
                  <c:v>5.6551445033086889</c:v>
                </c:pt>
                <c:pt idx="2642">
                  <c:v>6.1643624925528213</c:v>
                </c:pt>
                <c:pt idx="2643">
                  <c:v>8.3094911601556092</c:v>
                </c:pt>
                <c:pt idx="2644">
                  <c:v>9.332901200630392</c:v>
                </c:pt>
                <c:pt idx="2645">
                  <c:v>9.6376473977896246</c:v>
                </c:pt>
                <c:pt idx="2646">
                  <c:v>10.350283112295919</c:v>
                </c:pt>
                <c:pt idx="2647">
                  <c:v>9.8320192594669695</c:v>
                </c:pt>
                <c:pt idx="2648">
                  <c:v>8.5990107122108626</c:v>
                </c:pt>
                <c:pt idx="2649">
                  <c:v>7.6751872582374547</c:v>
                </c:pt>
                <c:pt idx="2650">
                  <c:v>6.4543932758515226</c:v>
                </c:pt>
                <c:pt idx="2651">
                  <c:v>3.8140967463933548</c:v>
                </c:pt>
                <c:pt idx="2652">
                  <c:v>2.5043795553907113</c:v>
                </c:pt>
                <c:pt idx="2653">
                  <c:v>0.89913347254380438</c:v>
                </c:pt>
                <c:pt idx="2654">
                  <c:v>2.4069001476955827</c:v>
                </c:pt>
                <c:pt idx="2655">
                  <c:v>2.108372640045959</c:v>
                </c:pt>
                <c:pt idx="2656">
                  <c:v>1.6028326415478185</c:v>
                </c:pt>
                <c:pt idx="2657">
                  <c:v>2.6120052435297092</c:v>
                </c:pt>
                <c:pt idx="2658">
                  <c:v>4.0221361193478495</c:v>
                </c:pt>
                <c:pt idx="2659">
                  <c:v>5.8442714942007603</c:v>
                </c:pt>
                <c:pt idx="2660">
                  <c:v>8.2770378403353693</c:v>
                </c:pt>
                <c:pt idx="2661">
                  <c:v>8.586915436986807</c:v>
                </c:pt>
                <c:pt idx="2662">
                  <c:v>8.7941402625429941</c:v>
                </c:pt>
                <c:pt idx="2663">
                  <c:v>9.2046519675962184</c:v>
                </c:pt>
                <c:pt idx="2664">
                  <c:v>8.7941402625429941</c:v>
                </c:pt>
                <c:pt idx="2665">
                  <c:v>10.02987650419028</c:v>
                </c:pt>
                <c:pt idx="2666">
                  <c:v>10.031044406233343</c:v>
                </c:pt>
                <c:pt idx="2667">
                  <c:v>10.237073279314396</c:v>
                </c:pt>
                <c:pt idx="2668">
                  <c:v>10.340846331819449</c:v>
                </c:pt>
                <c:pt idx="2669">
                  <c:v>10.858826323157349</c:v>
                </c:pt>
                <c:pt idx="2670">
                  <c:v>11.068016596696779</c:v>
                </c:pt>
                <c:pt idx="2671">
                  <c:v>10.239424896178729</c:v>
                </c:pt>
                <c:pt idx="2672">
                  <c:v>8.6922078064445198</c:v>
                </c:pt>
                <c:pt idx="2673">
                  <c:v>6.1394690207275486</c:v>
                </c:pt>
                <c:pt idx="2674">
                  <c:v>3.3050206946322751</c:v>
                </c:pt>
                <c:pt idx="2675">
                  <c:v>2.7048996419099938</c:v>
                </c:pt>
                <c:pt idx="2676">
                  <c:v>1.5005154356785109</c:v>
                </c:pt>
                <c:pt idx="2677">
                  <c:v>0</c:v>
                </c:pt>
                <c:pt idx="2678">
                  <c:v>0</c:v>
                </c:pt>
                <c:pt idx="2679">
                  <c:v>0</c:v>
                </c:pt>
                <c:pt idx="2680">
                  <c:v>0</c:v>
                </c:pt>
                <c:pt idx="2681">
                  <c:v>0</c:v>
                </c:pt>
                <c:pt idx="2682">
                  <c:v>0.10018934788674659</c:v>
                </c:pt>
                <c:pt idx="2683">
                  <c:v>1.4038841161537463</c:v>
                </c:pt>
                <c:pt idx="2684">
                  <c:v>4.1271003174815757</c:v>
                </c:pt>
                <c:pt idx="2685">
                  <c:v>6.4591374902964382</c:v>
                </c:pt>
                <c:pt idx="2686">
                  <c:v>6.7632809462010046</c:v>
                </c:pt>
                <c:pt idx="2687">
                  <c:v>7.9866379084344681</c:v>
                </c:pt>
                <c:pt idx="2688">
                  <c:v>9.2193644950291631</c:v>
                </c:pt>
                <c:pt idx="2689">
                  <c:v>10.039219720681231</c:v>
                </c:pt>
                <c:pt idx="2690">
                  <c:v>12.426382921311728</c:v>
                </c:pt>
                <c:pt idx="2691">
                  <c:v>12.116547219660111</c:v>
                </c:pt>
                <c:pt idx="2692">
                  <c:v>11.807046125482099</c:v>
                </c:pt>
                <c:pt idx="2693">
                  <c:v>13.265550232549534</c:v>
                </c:pt>
                <c:pt idx="2694">
                  <c:v>13.0546818450666</c:v>
                </c:pt>
                <c:pt idx="2695">
                  <c:v>9.3306278727687459</c:v>
                </c:pt>
                <c:pt idx="2696">
                  <c:v>7.178264934713428</c:v>
                </c:pt>
                <c:pt idx="2697">
                  <c:v>4.9380522670567881</c:v>
                </c:pt>
                <c:pt idx="2698">
                  <c:v>3.5169147744005071</c:v>
                </c:pt>
                <c:pt idx="2699">
                  <c:v>1.5041516269513246</c:v>
                </c:pt>
                <c:pt idx="2700">
                  <c:v>0</c:v>
                </c:pt>
                <c:pt idx="2701">
                  <c:v>0</c:v>
                </c:pt>
                <c:pt idx="2702">
                  <c:v>0</c:v>
                </c:pt>
                <c:pt idx="2703">
                  <c:v>0</c:v>
                </c:pt>
                <c:pt idx="2704">
                  <c:v>0</c:v>
                </c:pt>
                <c:pt idx="2705">
                  <c:v>0</c:v>
                </c:pt>
                <c:pt idx="2706">
                  <c:v>0</c:v>
                </c:pt>
                <c:pt idx="2707">
                  <c:v>0.50036959321276642</c:v>
                </c:pt>
                <c:pt idx="2708">
                  <c:v>1.4030304036659849</c:v>
                </c:pt>
                <c:pt idx="2709">
                  <c:v>2.005994501166855</c:v>
                </c:pt>
                <c:pt idx="2710">
                  <c:v>3.1129268462176878</c:v>
                </c:pt>
                <c:pt idx="2711">
                  <c:v>4.0200628401311551</c:v>
                </c:pt>
                <c:pt idx="2712">
                  <c:v>5.7369236918974256</c:v>
                </c:pt>
                <c:pt idx="2713">
                  <c:v>7.676229853612436</c:v>
                </c:pt>
                <c:pt idx="2714">
                  <c:v>9.7318961213732287</c:v>
                </c:pt>
                <c:pt idx="2715">
                  <c:v>11.904013135461831</c:v>
                </c:pt>
                <c:pt idx="2716">
                  <c:v>11.80093706561061</c:v>
                </c:pt>
                <c:pt idx="2717">
                  <c:v>10.350283112295919</c:v>
                </c:pt>
                <c:pt idx="2718">
                  <c:v>10.56028003514384</c:v>
                </c:pt>
                <c:pt idx="2719">
                  <c:v>7.4739789342648768</c:v>
                </c:pt>
                <c:pt idx="2720">
                  <c:v>5.7439949314699703</c:v>
                </c:pt>
                <c:pt idx="2721">
                  <c:v>3.1078255704344389</c:v>
                </c:pt>
                <c:pt idx="2722">
                  <c:v>1.6012265364368365</c:v>
                </c:pt>
                <c:pt idx="2723">
                  <c:v>0</c:v>
                </c:pt>
                <c:pt idx="2724">
                  <c:v>0</c:v>
                </c:pt>
                <c:pt idx="2725">
                  <c:v>0</c:v>
                </c:pt>
                <c:pt idx="2726">
                  <c:v>0</c:v>
                </c:pt>
                <c:pt idx="2727">
                  <c:v>0</c:v>
                </c:pt>
                <c:pt idx="2728">
                  <c:v>0</c:v>
                </c:pt>
                <c:pt idx="2729">
                  <c:v>0</c:v>
                </c:pt>
                <c:pt idx="2730">
                  <c:v>0</c:v>
                </c:pt>
                <c:pt idx="2731">
                  <c:v>0</c:v>
                </c:pt>
                <c:pt idx="2732">
                  <c:v>0</c:v>
                </c:pt>
                <c:pt idx="2733">
                  <c:v>0.50090674912343147</c:v>
                </c:pt>
                <c:pt idx="2734">
                  <c:v>2.4091924232057855</c:v>
                </c:pt>
                <c:pt idx="2735">
                  <c:v>2.9140596723711605</c:v>
                </c:pt>
                <c:pt idx="2736">
                  <c:v>2.8130179159012521</c:v>
                </c:pt>
                <c:pt idx="2737">
                  <c:v>3.8234050298989843</c:v>
                </c:pt>
                <c:pt idx="2738">
                  <c:v>2.9140596723711605</c:v>
                </c:pt>
                <c:pt idx="2739">
                  <c:v>3.1163276969187299</c:v>
                </c:pt>
                <c:pt idx="2740">
                  <c:v>3.6226028436524285</c:v>
                </c:pt>
                <c:pt idx="2741">
                  <c:v>4.4325694926137462</c:v>
                </c:pt>
                <c:pt idx="2742">
                  <c:v>4.331653943992948</c:v>
                </c:pt>
                <c:pt idx="2743">
                  <c:v>3.8234050298989843</c:v>
                </c:pt>
                <c:pt idx="2744">
                  <c:v>3.115760888458619</c:v>
                </c:pt>
                <c:pt idx="2745">
                  <c:v>1.9056879653169634</c:v>
                </c:pt>
                <c:pt idx="2746">
                  <c:v>0.49993986850023237</c:v>
                </c:pt>
                <c:pt idx="2747">
                  <c:v>0</c:v>
                </c:pt>
                <c:pt idx="2748">
                  <c:v>0</c:v>
                </c:pt>
                <c:pt idx="2749">
                  <c:v>0</c:v>
                </c:pt>
                <c:pt idx="2750">
                  <c:v>0</c:v>
                </c:pt>
                <c:pt idx="2751">
                  <c:v>0</c:v>
                </c:pt>
                <c:pt idx="2752">
                  <c:v>0</c:v>
                </c:pt>
                <c:pt idx="2753">
                  <c:v>0</c:v>
                </c:pt>
                <c:pt idx="2754">
                  <c:v>1.2003772341086916</c:v>
                </c:pt>
                <c:pt idx="2755">
                  <c:v>3.30919164937696</c:v>
                </c:pt>
                <c:pt idx="2756">
                  <c:v>4.6198646514252522</c:v>
                </c:pt>
                <c:pt idx="2757">
                  <c:v>5.5314176393859649</c:v>
                </c:pt>
                <c:pt idx="2758">
                  <c:v>6.241575304043768</c:v>
                </c:pt>
                <c:pt idx="2759">
                  <c:v>6.0374730082788552</c:v>
                </c:pt>
                <c:pt idx="2760">
                  <c:v>5.3286982536232115</c:v>
                </c:pt>
                <c:pt idx="2761">
                  <c:v>6.3427182979456855</c:v>
                </c:pt>
                <c:pt idx="2762">
                  <c:v>6.5451509934556906</c:v>
                </c:pt>
                <c:pt idx="2763">
                  <c:v>6.7486664882484027</c:v>
                </c:pt>
                <c:pt idx="2764">
                  <c:v>6.6474096325908683</c:v>
                </c:pt>
                <c:pt idx="2765">
                  <c:v>7.156130452365586</c:v>
                </c:pt>
                <c:pt idx="2766">
                  <c:v>7.7642278297235388</c:v>
                </c:pt>
                <c:pt idx="2767">
                  <c:v>7.357017793750976</c:v>
                </c:pt>
                <c:pt idx="2768">
                  <c:v>4.8181709963077441</c:v>
                </c:pt>
                <c:pt idx="2769">
                  <c:v>3.1061251452449063</c:v>
                </c:pt>
                <c:pt idx="2770">
                  <c:v>0.99904187211730222</c:v>
                </c:pt>
                <c:pt idx="2771">
                  <c:v>0</c:v>
                </c:pt>
                <c:pt idx="2772">
                  <c:v>0</c:v>
                </c:pt>
                <c:pt idx="2773">
                  <c:v>0</c:v>
                </c:pt>
                <c:pt idx="2774">
                  <c:v>0</c:v>
                </c:pt>
                <c:pt idx="2775">
                  <c:v>0</c:v>
                </c:pt>
                <c:pt idx="2776">
                  <c:v>0</c:v>
                </c:pt>
                <c:pt idx="2777">
                  <c:v>0</c:v>
                </c:pt>
                <c:pt idx="2778">
                  <c:v>0.79921926009278099</c:v>
                </c:pt>
                <c:pt idx="2779">
                  <c:v>3.004685520150852</c:v>
                </c:pt>
                <c:pt idx="2780">
                  <c:v>3.7090173742147972</c:v>
                </c:pt>
                <c:pt idx="2781">
                  <c:v>4.3148877549900986</c:v>
                </c:pt>
                <c:pt idx="2782">
                  <c:v>6.1293272370219487</c:v>
                </c:pt>
                <c:pt idx="2783">
                  <c:v>6.4316210483843479</c:v>
                </c:pt>
                <c:pt idx="2784">
                  <c:v>8.0788617486731056</c:v>
                </c:pt>
                <c:pt idx="2785">
                  <c:v>8.0724462011073861</c:v>
                </c:pt>
                <c:pt idx="2786">
                  <c:v>9.3113045868067168</c:v>
                </c:pt>
                <c:pt idx="2787">
                  <c:v>9.9297258034941542</c:v>
                </c:pt>
                <c:pt idx="2788">
                  <c:v>10.449284201348727</c:v>
                </c:pt>
                <c:pt idx="2789">
                  <c:v>10.764504577745786</c:v>
                </c:pt>
                <c:pt idx="2790">
                  <c:v>10.664104480259745</c:v>
                </c:pt>
                <c:pt idx="2791">
                  <c:v>11.808267937471026</c:v>
                </c:pt>
                <c:pt idx="2792">
                  <c:v>11.804602501518882</c:v>
                </c:pt>
                <c:pt idx="2793">
                  <c:v>11.600853353629546</c:v>
                </c:pt>
                <c:pt idx="2794">
                  <c:v>10.56028003514384</c:v>
                </c:pt>
                <c:pt idx="2795">
                  <c:v>9.7342065315168789</c:v>
                </c:pt>
                <c:pt idx="2796">
                  <c:v>8.813023696649978</c:v>
                </c:pt>
                <c:pt idx="2797">
                  <c:v>7.5786774341572363</c:v>
                </c:pt>
                <c:pt idx="2798">
                  <c:v>6.9661929738001982</c:v>
                </c:pt>
                <c:pt idx="2799">
                  <c:v>7.0717196941320317</c:v>
                </c:pt>
                <c:pt idx="2800">
                  <c:v>7.1742404831817659</c:v>
                </c:pt>
                <c:pt idx="2801">
                  <c:v>7.4852916756959011</c:v>
                </c:pt>
                <c:pt idx="2802">
                  <c:v>7.6970817622564658</c:v>
                </c:pt>
                <c:pt idx="2803">
                  <c:v>8.0047054633186345</c:v>
                </c:pt>
                <c:pt idx="2804">
                  <c:v>8.5178770497233778</c:v>
                </c:pt>
                <c:pt idx="2805">
                  <c:v>8.9263380342934511</c:v>
                </c:pt>
                <c:pt idx="2806">
                  <c:v>9.132900892273117</c:v>
                </c:pt>
                <c:pt idx="2807">
                  <c:v>9.7434481723026796</c:v>
                </c:pt>
                <c:pt idx="2808">
                  <c:v>10.358540295484609</c:v>
                </c:pt>
                <c:pt idx="2809">
                  <c:v>10.869598845040612</c:v>
                </c:pt>
                <c:pt idx="2810">
                  <c:v>11.282225615773658</c:v>
                </c:pt>
                <c:pt idx="2811">
                  <c:v>11.592334606233335</c:v>
                </c:pt>
                <c:pt idx="2812">
                  <c:v>11.80093706561061</c:v>
                </c:pt>
                <c:pt idx="2813">
                  <c:v>12.427617076762559</c:v>
                </c:pt>
                <c:pt idx="2814">
                  <c:v>13.057168570002917</c:v>
                </c:pt>
                <c:pt idx="2815">
                  <c:v>13.371813817777356</c:v>
                </c:pt>
                <c:pt idx="2816">
                  <c:v>14.1073622774213</c:v>
                </c:pt>
                <c:pt idx="2817">
                  <c:v>14.526192468450626</c:v>
                </c:pt>
                <c:pt idx="2818">
                  <c:v>15.16051198089926</c:v>
                </c:pt>
                <c:pt idx="2819">
                  <c:v>15.899782653702125</c:v>
                </c:pt>
                <c:pt idx="2820">
                  <c:v>16.429737045777454</c:v>
                </c:pt>
                <c:pt idx="2821">
                  <c:v>16.110325966249793</c:v>
                </c:pt>
                <c:pt idx="2822">
                  <c:v>15.475082425787607</c:v>
                </c:pt>
                <c:pt idx="2823">
                  <c:v>15.371911407891002</c:v>
                </c:pt>
                <c:pt idx="2824">
                  <c:v>15.16051198089926</c:v>
                </c:pt>
                <c:pt idx="2825">
                  <c:v>15.16051198089926</c:v>
                </c:pt>
                <c:pt idx="2826">
                  <c:v>14.94927508343407</c:v>
                </c:pt>
                <c:pt idx="2827">
                  <c:v>14.84505167809294</c:v>
                </c:pt>
                <c:pt idx="2828">
                  <c:v>14.737105442118848</c:v>
                </c:pt>
                <c:pt idx="2829">
                  <c:v>14.948020924403384</c:v>
                </c:pt>
                <c:pt idx="2830">
                  <c:v>15.159258029440322</c:v>
                </c:pt>
                <c:pt idx="2831">
                  <c:v>15.053700092105704</c:v>
                </c:pt>
                <c:pt idx="2832">
                  <c:v>15.053700092105704</c:v>
                </c:pt>
                <c:pt idx="2833">
                  <c:v>14.842543349403162</c:v>
                </c:pt>
                <c:pt idx="2834">
                  <c:v>14.737105442118848</c:v>
                </c:pt>
                <c:pt idx="2835">
                  <c:v>14.843797513746006</c:v>
                </c:pt>
                <c:pt idx="2836">
                  <c:v>15.579547174713179</c:v>
                </c:pt>
                <c:pt idx="2837">
                  <c:v>15.052446004307315</c:v>
                </c:pt>
                <c:pt idx="2838">
                  <c:v>14.629041854101132</c:v>
                </c:pt>
                <c:pt idx="2839">
                  <c:v>13.475481063816627</c:v>
                </c:pt>
                <c:pt idx="2840">
                  <c:v>12.328040323815298</c:v>
                </c:pt>
                <c:pt idx="2841">
                  <c:v>10.46585010477642</c:v>
                </c:pt>
                <c:pt idx="2842">
                  <c:v>9.744603377424669</c:v>
                </c:pt>
                <c:pt idx="2843">
                  <c:v>7.794662381610574</c:v>
                </c:pt>
                <c:pt idx="2844">
                  <c:v>5.4441548453631654</c:v>
                </c:pt>
                <c:pt idx="2845">
                  <c:v>4.7345413869169102</c:v>
                </c:pt>
                <c:pt idx="2846">
                  <c:v>4.2257845135831653</c:v>
                </c:pt>
                <c:pt idx="2847">
                  <c:v>4.4333107008690646</c:v>
                </c:pt>
                <c:pt idx="2848">
                  <c:v>3.9221323859645634</c:v>
                </c:pt>
                <c:pt idx="2849">
                  <c:v>4.425157410323445</c:v>
                </c:pt>
                <c:pt idx="2850">
                  <c:v>5.0358418265188893</c:v>
                </c:pt>
                <c:pt idx="2851">
                  <c:v>6.6599671965860594</c:v>
                </c:pt>
                <c:pt idx="2852">
                  <c:v>8.3907681589319143</c:v>
                </c:pt>
                <c:pt idx="2853">
                  <c:v>9.8320192594669695</c:v>
                </c:pt>
                <c:pt idx="2854">
                  <c:v>10.452834037712417</c:v>
                </c:pt>
                <c:pt idx="2855">
                  <c:v>12.3231110371519</c:v>
                </c:pt>
                <c:pt idx="2856">
                  <c:v>12.947307578451149</c:v>
                </c:pt>
                <c:pt idx="2857">
                  <c:v>12.321878715497919</c:v>
                </c:pt>
                <c:pt idx="2858">
                  <c:v>14.311683600868744</c:v>
                </c:pt>
                <c:pt idx="2859">
                  <c:v>13.055925207532473</c:v>
                </c:pt>
                <c:pt idx="2860">
                  <c:v>12.84756366383087</c:v>
                </c:pt>
                <c:pt idx="2861">
                  <c:v>13.261812922622084</c:v>
                </c:pt>
                <c:pt idx="2862">
                  <c:v>12.320646393848685</c:v>
                </c:pt>
                <c:pt idx="2863">
                  <c:v>10.454017316510624</c:v>
                </c:pt>
                <c:pt idx="2864">
                  <c:v>10.352642307466809</c:v>
                </c:pt>
                <c:pt idx="2865">
                  <c:v>9.838976563062614</c:v>
                </c:pt>
                <c:pt idx="2866">
                  <c:v>9.2171010292114008</c:v>
                </c:pt>
                <c:pt idx="2867">
                  <c:v>8.9151759220286042</c:v>
                </c:pt>
                <c:pt idx="2868">
                  <c:v>6.6628650960990319</c:v>
                </c:pt>
                <c:pt idx="2869">
                  <c:v>5.8487398458306012</c:v>
                </c:pt>
                <c:pt idx="2870">
                  <c:v>5.6507746391226465</c:v>
                </c:pt>
                <c:pt idx="2871">
                  <c:v>5.5417841056961299</c:v>
                </c:pt>
                <c:pt idx="2872">
                  <c:v>5.8505271865193587</c:v>
                </c:pt>
                <c:pt idx="2873">
                  <c:v>5.7510661713776807</c:v>
                </c:pt>
                <c:pt idx="2874">
                  <c:v>6.6686608952706141</c:v>
                </c:pt>
                <c:pt idx="2875">
                  <c:v>7.3825461899648266</c:v>
                </c:pt>
                <c:pt idx="2876">
                  <c:v>8.5090354046350836</c:v>
                </c:pt>
                <c:pt idx="2877">
                  <c:v>7.9971799136897213</c:v>
                </c:pt>
                <c:pt idx="2878">
                  <c:v>7.99399152165135</c:v>
                </c:pt>
                <c:pt idx="2879">
                  <c:v>7.9908890976774236</c:v>
                </c:pt>
                <c:pt idx="2880">
                  <c:v>7.6794402988249093</c:v>
                </c:pt>
                <c:pt idx="2881">
                  <c:v>8.6943245909573328</c:v>
                </c:pt>
                <c:pt idx="2882">
                  <c:v>9.5136689091337665</c:v>
                </c:pt>
                <c:pt idx="2883">
                  <c:v>9.7214992759881422</c:v>
                </c:pt>
                <c:pt idx="2884">
                  <c:v>10.032212308281634</c:v>
                </c:pt>
                <c:pt idx="2885">
                  <c:v>10.243062666076085</c:v>
                </c:pt>
                <c:pt idx="2886">
                  <c:v>10.039219720681231</c:v>
                </c:pt>
                <c:pt idx="2887">
                  <c:v>10.034548112393916</c:v>
                </c:pt>
                <c:pt idx="2888">
                  <c:v>10.555532622174091</c:v>
                </c:pt>
                <c:pt idx="2889">
                  <c:v>10.763310891554607</c:v>
                </c:pt>
                <c:pt idx="2890">
                  <c:v>10.762117205368524</c:v>
                </c:pt>
                <c:pt idx="2891">
                  <c:v>10.555532622174091</c:v>
                </c:pt>
                <c:pt idx="2892">
                  <c:v>10.658152870224507</c:v>
                </c:pt>
                <c:pt idx="2893">
                  <c:v>10.554345768944497</c:v>
                </c:pt>
                <c:pt idx="2894">
                  <c:v>10.141657171486775</c:v>
                </c:pt>
                <c:pt idx="2895">
                  <c:v>10.141657171486775</c:v>
                </c:pt>
                <c:pt idx="2896">
                  <c:v>10.039219720681231</c:v>
                </c:pt>
                <c:pt idx="2897">
                  <c:v>10.34674431957842</c:v>
                </c:pt>
                <c:pt idx="2898">
                  <c:v>10.34674431957842</c:v>
                </c:pt>
                <c:pt idx="2899">
                  <c:v>10.448100922571133</c:v>
                </c:pt>
                <c:pt idx="2900">
                  <c:v>10.753761402208726</c:v>
                </c:pt>
                <c:pt idx="2901">
                  <c:v>10.753761402208726</c:v>
                </c:pt>
                <c:pt idx="2902">
                  <c:v>10.855235482620978</c:v>
                </c:pt>
                <c:pt idx="2903">
                  <c:v>10.340846331819449</c:v>
                </c:pt>
                <c:pt idx="2904">
                  <c:v>10.23824908774397</c:v>
                </c:pt>
                <c:pt idx="2905">
                  <c:v>10.550785209286543</c:v>
                </c:pt>
                <c:pt idx="2906">
                  <c:v>10.961539269306295</c:v>
                </c:pt>
                <c:pt idx="2907">
                  <c:v>10.860023270012952</c:v>
                </c:pt>
                <c:pt idx="2908">
                  <c:v>10.959139059036875</c:v>
                </c:pt>
                <c:pt idx="2909">
                  <c:v>10.752567716063426</c:v>
                </c:pt>
                <c:pt idx="2910">
                  <c:v>10.443367807512388</c:v>
                </c:pt>
                <c:pt idx="2911">
                  <c:v>9.9250706734684542</c:v>
                </c:pt>
                <c:pt idx="2912">
                  <c:v>8.0735154590214009</c:v>
                </c:pt>
                <c:pt idx="2913">
                  <c:v>6.2406442106450237</c:v>
                </c:pt>
                <c:pt idx="2914">
                  <c:v>4.211453870508608</c:v>
                </c:pt>
                <c:pt idx="2915">
                  <c:v>2.6031762652939276</c:v>
                </c:pt>
                <c:pt idx="2916">
                  <c:v>0.49929528145809393</c:v>
                </c:pt>
                <c:pt idx="2917">
                  <c:v>0</c:v>
                </c:pt>
                <c:pt idx="2918">
                  <c:v>0</c:v>
                </c:pt>
                <c:pt idx="2919">
                  <c:v>0</c:v>
                </c:pt>
                <c:pt idx="2920">
                  <c:v>0</c:v>
                </c:pt>
                <c:pt idx="2921">
                  <c:v>4.3156167196773065</c:v>
                </c:pt>
                <c:pt idx="2922">
                  <c:v>6.6406478677402809</c:v>
                </c:pt>
                <c:pt idx="2923">
                  <c:v>6.8441289741851312</c:v>
                </c:pt>
                <c:pt idx="2924">
                  <c:v>7.5569301766345909</c:v>
                </c:pt>
                <c:pt idx="2925">
                  <c:v>7.9675075579192676</c:v>
                </c:pt>
                <c:pt idx="2926">
                  <c:v>7.7600299608573451</c:v>
                </c:pt>
                <c:pt idx="2927">
                  <c:v>7.8648382099075373</c:v>
                </c:pt>
                <c:pt idx="2928">
                  <c:v>8.2727107313953745</c:v>
                </c:pt>
                <c:pt idx="2929">
                  <c:v>8.3755384200817673</c:v>
                </c:pt>
                <c:pt idx="2930">
                  <c:v>8.7874755214656517</c:v>
                </c:pt>
                <c:pt idx="2931">
                  <c:v>8.686681587869808</c:v>
                </c:pt>
                <c:pt idx="2932">
                  <c:v>8.4839702044163268</c:v>
                </c:pt>
                <c:pt idx="2933">
                  <c:v>8.7896971018031955</c:v>
                </c:pt>
                <c:pt idx="2934">
                  <c:v>8.7874755214656517</c:v>
                </c:pt>
                <c:pt idx="2935">
                  <c:v>8.1741410501993972</c:v>
                </c:pt>
                <c:pt idx="2936">
                  <c:v>7.6616335188584692</c:v>
                </c:pt>
                <c:pt idx="2937">
                  <c:v>6.9444018940460275</c:v>
                </c:pt>
                <c:pt idx="2938">
                  <c:v>5.7210134040846556</c:v>
                </c:pt>
                <c:pt idx="2939">
                  <c:v>4.9116639290197641</c:v>
                </c:pt>
                <c:pt idx="2940">
                  <c:v>4.1038713268003058</c:v>
                </c:pt>
                <c:pt idx="2941">
                  <c:v>1.8944554925793351</c:v>
                </c:pt>
                <c:pt idx="2942">
                  <c:v>0.49768381399272793</c:v>
                </c:pt>
                <c:pt idx="2943">
                  <c:v>1.9918940090349224</c:v>
                </c:pt>
                <c:pt idx="2944">
                  <c:v>2.7905862517705176</c:v>
                </c:pt>
                <c:pt idx="2945">
                  <c:v>3.3919030443722007</c:v>
                </c:pt>
                <c:pt idx="2946">
                  <c:v>3.994492399843161</c:v>
                </c:pt>
                <c:pt idx="2947">
                  <c:v>3.8936528969335185</c:v>
                </c:pt>
                <c:pt idx="2948">
                  <c:v>4.0954244223477021</c:v>
                </c:pt>
                <c:pt idx="2949">
                  <c:v>5.0034102319091698</c:v>
                </c:pt>
                <c:pt idx="2950">
                  <c:v>4.4980499074796318</c:v>
                </c:pt>
                <c:pt idx="2951">
                  <c:v>4.8016161942043958</c:v>
                </c:pt>
                <c:pt idx="2952">
                  <c:v>4.7011381080692995</c:v>
                </c:pt>
                <c:pt idx="2953">
                  <c:v>4.9028678175487981</c:v>
                </c:pt>
                <c:pt idx="2954">
                  <c:v>5.0042210216763561</c:v>
                </c:pt>
                <c:pt idx="2955">
                  <c:v>5.1072120267969279</c:v>
                </c:pt>
                <c:pt idx="2956">
                  <c:v>5.5124124530901319</c:v>
                </c:pt>
                <c:pt idx="2957">
                  <c:v>5.8156740468838475</c:v>
                </c:pt>
                <c:pt idx="2958">
                  <c:v>5.7139421656014067</c:v>
                </c:pt>
                <c:pt idx="2959">
                  <c:v>5.0050318114485695</c:v>
                </c:pt>
                <c:pt idx="2960">
                  <c:v>4.2021389535142184</c:v>
                </c:pt>
                <c:pt idx="2961">
                  <c:v>3.5964501140913443</c:v>
                </c:pt>
                <c:pt idx="2962">
                  <c:v>2.8931195303005692</c:v>
                </c:pt>
                <c:pt idx="2963">
                  <c:v>2.1921804325397569</c:v>
                </c:pt>
                <c:pt idx="2964">
                  <c:v>1.6921811224620342</c:v>
                </c:pt>
                <c:pt idx="2965">
                  <c:v>0.99487487161068866</c:v>
                </c:pt>
                <c:pt idx="2966">
                  <c:v>0</c:v>
                </c:pt>
                <c:pt idx="2967">
                  <c:v>0</c:v>
                </c:pt>
                <c:pt idx="2968">
                  <c:v>0</c:v>
                </c:pt>
                <c:pt idx="2969">
                  <c:v>0</c:v>
                </c:pt>
                <c:pt idx="2970">
                  <c:v>0.79365060324211656</c:v>
                </c:pt>
                <c:pt idx="2971">
                  <c:v>0</c:v>
                </c:pt>
                <c:pt idx="2972">
                  <c:v>0.89686937633479102</c:v>
                </c:pt>
                <c:pt idx="2973">
                  <c:v>1.1971668517391083</c:v>
                </c:pt>
                <c:pt idx="2974">
                  <c:v>0.69827686779445342</c:v>
                </c:pt>
                <c:pt idx="2975">
                  <c:v>0.29918256797082898</c:v>
                </c:pt>
                <c:pt idx="2976">
                  <c:v>0</c:v>
                </c:pt>
                <c:pt idx="2977">
                  <c:v>9.9748949270972137E-2</c:v>
                </c:pt>
                <c:pt idx="2978">
                  <c:v>0</c:v>
                </c:pt>
                <c:pt idx="2979">
                  <c:v>1.2988184340082871</c:v>
                </c:pt>
                <c:pt idx="2980">
                  <c:v>0.99904187211730222</c:v>
                </c:pt>
                <c:pt idx="2981">
                  <c:v>1.4993033719962163</c:v>
                </c:pt>
                <c:pt idx="2982">
                  <c:v>0</c:v>
                </c:pt>
                <c:pt idx="2983">
                  <c:v>1.7982284437901426</c:v>
                </c:pt>
                <c:pt idx="2984">
                  <c:v>1.7953730922491407</c:v>
                </c:pt>
                <c:pt idx="2985">
                  <c:v>0</c:v>
                </c:pt>
                <c:pt idx="2986">
                  <c:v>0</c:v>
                </c:pt>
                <c:pt idx="2987">
                  <c:v>0</c:v>
                </c:pt>
                <c:pt idx="2988">
                  <c:v>0</c:v>
                </c:pt>
                <c:pt idx="2989">
                  <c:v>0</c:v>
                </c:pt>
                <c:pt idx="2990">
                  <c:v>0</c:v>
                </c:pt>
                <c:pt idx="2991">
                  <c:v>0</c:v>
                </c:pt>
                <c:pt idx="2992">
                  <c:v>0</c:v>
                </c:pt>
                <c:pt idx="2993">
                  <c:v>0</c:v>
                </c:pt>
                <c:pt idx="2994">
                  <c:v>0</c:v>
                </c:pt>
                <c:pt idx="2995">
                  <c:v>1.1929686599081191</c:v>
                </c:pt>
                <c:pt idx="2996">
                  <c:v>3.0913881284342093</c:v>
                </c:pt>
                <c:pt idx="2997">
                  <c:v>2.6922448616590655</c:v>
                </c:pt>
                <c:pt idx="2998">
                  <c:v>3.8983994778854036</c:v>
                </c:pt>
                <c:pt idx="2999">
                  <c:v>3.8983994778854036</c:v>
                </c:pt>
                <c:pt idx="3000">
                  <c:v>4.2014224214704932</c:v>
                </c:pt>
                <c:pt idx="3001">
                  <c:v>4.6045619644773801</c:v>
                </c:pt>
                <c:pt idx="3002">
                  <c:v>4.4029211663204633</c:v>
                </c:pt>
                <c:pt idx="3003">
                  <c:v>4.705022209794155</c:v>
                </c:pt>
                <c:pt idx="3004">
                  <c:v>4.7073526708880156</c:v>
                </c:pt>
                <c:pt idx="3005">
                  <c:v>5.7298524526600483</c:v>
                </c:pt>
                <c:pt idx="3006">
                  <c:v>6.1376250600059139</c:v>
                </c:pt>
                <c:pt idx="3007">
                  <c:v>6.7496407854074061</c:v>
                </c:pt>
                <c:pt idx="3008">
                  <c:v>7.6658039001077656</c:v>
                </c:pt>
                <c:pt idx="3009">
                  <c:v>7.0557455788678833</c:v>
                </c:pt>
                <c:pt idx="3010">
                  <c:v>3.80877772763953</c:v>
                </c:pt>
                <c:pt idx="3011">
                  <c:v>1.697608130377066</c:v>
                </c:pt>
                <c:pt idx="3012">
                  <c:v>0.39908780093854712</c:v>
                </c:pt>
                <c:pt idx="3013">
                  <c:v>1.0017504228048588</c:v>
                </c:pt>
                <c:pt idx="3014">
                  <c:v>0</c:v>
                </c:pt>
                <c:pt idx="3015">
                  <c:v>0</c:v>
                </c:pt>
                <c:pt idx="3016">
                  <c:v>0</c:v>
                </c:pt>
                <c:pt idx="3017">
                  <c:v>0</c:v>
                </c:pt>
                <c:pt idx="3018">
                  <c:v>0</c:v>
                </c:pt>
                <c:pt idx="3019">
                  <c:v>0.40038491633346435</c:v>
                </c:pt>
                <c:pt idx="3020">
                  <c:v>3.6168619999542577</c:v>
                </c:pt>
                <c:pt idx="3021">
                  <c:v>4.1207651377049945</c:v>
                </c:pt>
                <c:pt idx="3022">
                  <c:v>5.1318646899364397</c:v>
                </c:pt>
                <c:pt idx="3023">
                  <c:v>5.337129852025134</c:v>
                </c:pt>
                <c:pt idx="3024">
                  <c:v>5.8460588348369154</c:v>
                </c:pt>
                <c:pt idx="3025">
                  <c:v>8.0874158123987883</c:v>
                </c:pt>
                <c:pt idx="3026">
                  <c:v>9.4204130168143809</c:v>
                </c:pt>
                <c:pt idx="3027">
                  <c:v>11.068016596696779</c:v>
                </c:pt>
                <c:pt idx="3028">
                  <c:v>11.899116751713123</c:v>
                </c:pt>
                <c:pt idx="3029">
                  <c:v>13.150760748965551</c:v>
                </c:pt>
                <c:pt idx="3030">
                  <c:v>11.483300791821099</c:v>
                </c:pt>
                <c:pt idx="3031">
                  <c:v>10.548411502873586</c:v>
                </c:pt>
                <c:pt idx="3032">
                  <c:v>6.6532054312446025</c:v>
                </c:pt>
                <c:pt idx="3033">
                  <c:v>3.9146734714006333</c:v>
                </c:pt>
                <c:pt idx="3034">
                  <c:v>2.6046477615866417</c:v>
                </c:pt>
                <c:pt idx="3035">
                  <c:v>1.000291972399562</c:v>
                </c:pt>
                <c:pt idx="3036">
                  <c:v>0</c:v>
                </c:pt>
                <c:pt idx="3037">
                  <c:v>0</c:v>
                </c:pt>
                <c:pt idx="3038">
                  <c:v>0</c:v>
                </c:pt>
                <c:pt idx="3039">
                  <c:v>0</c:v>
                </c:pt>
                <c:pt idx="3040">
                  <c:v>0</c:v>
                </c:pt>
                <c:pt idx="3041">
                  <c:v>0</c:v>
                </c:pt>
                <c:pt idx="3042">
                  <c:v>0.19963036992998096</c:v>
                </c:pt>
                <c:pt idx="3043">
                  <c:v>1.9015693916835756</c:v>
                </c:pt>
                <c:pt idx="3044">
                  <c:v>4.1179495023690764</c:v>
                </c:pt>
                <c:pt idx="3045">
                  <c:v>6.5518533684354781</c:v>
                </c:pt>
                <c:pt idx="3046">
                  <c:v>10.038051818601561</c:v>
                </c:pt>
                <c:pt idx="3047">
                  <c:v>7.4698652102715446</c:v>
                </c:pt>
                <c:pt idx="3048">
                  <c:v>8.4970954342399772</c:v>
                </c:pt>
                <c:pt idx="3049">
                  <c:v>10.242952321514185</c:v>
                </c:pt>
                <c:pt idx="3050">
                  <c:v>10.75972983301167</c:v>
                </c:pt>
                <c:pt idx="3051">
                  <c:v>12.630699050800114</c:v>
                </c:pt>
                <c:pt idx="3052">
                  <c:v>12.732841627517756</c:v>
                </c:pt>
                <c:pt idx="3053">
                  <c:v>12.214822864684676</c:v>
                </c:pt>
                <c:pt idx="3054">
                  <c:v>10.556719475408824</c:v>
                </c:pt>
                <c:pt idx="3055">
                  <c:v>7.268770424013776</c:v>
                </c:pt>
                <c:pt idx="3056">
                  <c:v>5.0325986666958586</c:v>
                </c:pt>
                <c:pt idx="3057">
                  <c:v>2.5072270794210518</c:v>
                </c:pt>
                <c:pt idx="3058">
                  <c:v>0.89875612316041498</c:v>
                </c:pt>
                <c:pt idx="3059">
                  <c:v>0</c:v>
                </c:pt>
                <c:pt idx="3060">
                  <c:v>0</c:v>
                </c:pt>
                <c:pt idx="3061">
                  <c:v>0</c:v>
                </c:pt>
                <c:pt idx="3062">
                  <c:v>0</c:v>
                </c:pt>
                <c:pt idx="3063">
                  <c:v>0</c:v>
                </c:pt>
                <c:pt idx="3064">
                  <c:v>0.50004729967703265</c:v>
                </c:pt>
                <c:pt idx="3065">
                  <c:v>2.1010157755855001</c:v>
                </c:pt>
                <c:pt idx="3066">
                  <c:v>3.8014640773188164</c:v>
                </c:pt>
                <c:pt idx="3067">
                  <c:v>4.1038713268003058</c:v>
                </c:pt>
                <c:pt idx="3068">
                  <c:v>5.4159859889857804</c:v>
                </c:pt>
                <c:pt idx="3069">
                  <c:v>5.4185467938789005</c:v>
                </c:pt>
                <c:pt idx="3070">
                  <c:v>5.8272917592067053</c:v>
                </c:pt>
                <c:pt idx="3071">
                  <c:v>6.0265205308189884</c:v>
                </c:pt>
                <c:pt idx="3072">
                  <c:v>7.0417682291520167</c:v>
                </c:pt>
                <c:pt idx="3073">
                  <c:v>6.9394493762861158</c:v>
                </c:pt>
                <c:pt idx="3074">
                  <c:v>6.6358180358659817</c:v>
                </c:pt>
                <c:pt idx="3075">
                  <c:v>6.2378509304808496</c:v>
                </c:pt>
                <c:pt idx="3076">
                  <c:v>6.4401606333221348</c:v>
                </c:pt>
                <c:pt idx="3077">
                  <c:v>6.4411094761198378</c:v>
                </c:pt>
                <c:pt idx="3078">
                  <c:v>6.7467178939466139</c:v>
                </c:pt>
                <c:pt idx="3079">
                  <c:v>5.7245490234519627</c:v>
                </c:pt>
                <c:pt idx="3080">
                  <c:v>4.6114481733628319</c:v>
                </c:pt>
                <c:pt idx="3081">
                  <c:v>4.0062409797385019</c:v>
                </c:pt>
                <c:pt idx="3082">
                  <c:v>2.1972866793933972</c:v>
                </c:pt>
                <c:pt idx="3083">
                  <c:v>0.49811353863060609</c:v>
                </c:pt>
                <c:pt idx="3084">
                  <c:v>0</c:v>
                </c:pt>
                <c:pt idx="3085">
                  <c:v>0</c:v>
                </c:pt>
                <c:pt idx="3086">
                  <c:v>0</c:v>
                </c:pt>
                <c:pt idx="3087">
                  <c:v>0</c:v>
                </c:pt>
                <c:pt idx="3088">
                  <c:v>0</c:v>
                </c:pt>
                <c:pt idx="3089">
                  <c:v>0</c:v>
                </c:pt>
                <c:pt idx="3090">
                  <c:v>0</c:v>
                </c:pt>
                <c:pt idx="3091">
                  <c:v>0</c:v>
                </c:pt>
                <c:pt idx="3092">
                  <c:v>1.0000836223483431</c:v>
                </c:pt>
                <c:pt idx="3093">
                  <c:v>1.6015477574540748</c:v>
                </c:pt>
                <c:pt idx="3094">
                  <c:v>3.1095259956597472</c:v>
                </c:pt>
                <c:pt idx="3095">
                  <c:v>3.6136726424957768</c:v>
                </c:pt>
                <c:pt idx="3096">
                  <c:v>4.9284565071416173</c:v>
                </c:pt>
                <c:pt idx="3097">
                  <c:v>5.3362866921618615</c:v>
                </c:pt>
                <c:pt idx="3098">
                  <c:v>6.2508862383247523</c:v>
                </c:pt>
                <c:pt idx="3099">
                  <c:v>9.1148739912108923</c:v>
                </c:pt>
                <c:pt idx="3100">
                  <c:v>11.17804775247623</c:v>
                </c:pt>
                <c:pt idx="3101">
                  <c:v>9.0082911582022884</c:v>
                </c:pt>
                <c:pt idx="3102">
                  <c:v>9.1092405849104452</c:v>
                </c:pt>
                <c:pt idx="3103">
                  <c:v>7.9791983274689384</c:v>
                </c:pt>
                <c:pt idx="3104">
                  <c:v>5.5305537672271576</c:v>
                </c:pt>
                <c:pt idx="3105">
                  <c:v>2.8078012492089672</c:v>
                </c:pt>
                <c:pt idx="3106">
                  <c:v>1.0000836223483431</c:v>
                </c:pt>
                <c:pt idx="3107">
                  <c:v>0</c:v>
                </c:pt>
                <c:pt idx="3108">
                  <c:v>0</c:v>
                </c:pt>
                <c:pt idx="3109">
                  <c:v>0</c:v>
                </c:pt>
                <c:pt idx="3110">
                  <c:v>0</c:v>
                </c:pt>
                <c:pt idx="3111">
                  <c:v>0</c:v>
                </c:pt>
                <c:pt idx="3112">
                  <c:v>0</c:v>
                </c:pt>
                <c:pt idx="3113">
                  <c:v>0</c:v>
                </c:pt>
                <c:pt idx="3114">
                  <c:v>0</c:v>
                </c:pt>
                <c:pt idx="3115">
                  <c:v>0</c:v>
                </c:pt>
                <c:pt idx="3116">
                  <c:v>0.89875612316041498</c:v>
                </c:pt>
                <c:pt idx="3117">
                  <c:v>5.7360397869744215</c:v>
                </c:pt>
                <c:pt idx="3118">
                  <c:v>6.3474185333203961</c:v>
                </c:pt>
                <c:pt idx="3119">
                  <c:v>4.3214484373453015</c:v>
                </c:pt>
                <c:pt idx="3120">
                  <c:v>5.4347652259466193</c:v>
                </c:pt>
                <c:pt idx="3121">
                  <c:v>5.7431110265050664</c:v>
                </c:pt>
                <c:pt idx="3122">
                  <c:v>7.170216031737076</c:v>
                </c:pt>
                <c:pt idx="3123">
                  <c:v>7.0707213118873034</c:v>
                </c:pt>
                <c:pt idx="3124">
                  <c:v>7.5828197691958747</c:v>
                </c:pt>
                <c:pt idx="3125">
                  <c:v>10.358540295484609</c:v>
                </c:pt>
                <c:pt idx="3126">
                  <c:v>9.3238078893119045</c:v>
                </c:pt>
                <c:pt idx="3127">
                  <c:v>5.5409202334750987</c:v>
                </c:pt>
                <c:pt idx="3128">
                  <c:v>3.5131703669560364</c:v>
                </c:pt>
                <c:pt idx="3129">
                  <c:v>1.2023528541926394</c:v>
                </c:pt>
                <c:pt idx="3130">
                  <c:v>0</c:v>
                </c:pt>
                <c:pt idx="3131">
                  <c:v>0</c:v>
                </c:pt>
                <c:pt idx="3132">
                  <c:v>0</c:v>
                </c:pt>
                <c:pt idx="3133">
                  <c:v>0</c:v>
                </c:pt>
                <c:pt idx="3134">
                  <c:v>0</c:v>
                </c:pt>
                <c:pt idx="3135">
                  <c:v>0</c:v>
                </c:pt>
                <c:pt idx="3136">
                  <c:v>0</c:v>
                </c:pt>
                <c:pt idx="3137">
                  <c:v>0</c:v>
                </c:pt>
                <c:pt idx="3138">
                  <c:v>0</c:v>
                </c:pt>
                <c:pt idx="3139">
                  <c:v>0</c:v>
                </c:pt>
                <c:pt idx="3140">
                  <c:v>0.49929528145809393</c:v>
                </c:pt>
                <c:pt idx="3141">
                  <c:v>0.29970460767692886</c:v>
                </c:pt>
                <c:pt idx="3142">
                  <c:v>3.4095948271556655</c:v>
                </c:pt>
                <c:pt idx="3143">
                  <c:v>6.5499384041286275</c:v>
                </c:pt>
                <c:pt idx="3144">
                  <c:v>5.0293555069532871</c:v>
                </c:pt>
                <c:pt idx="3145">
                  <c:v>3.2128376652137529</c:v>
                </c:pt>
                <c:pt idx="3146">
                  <c:v>4.325093261041574</c:v>
                </c:pt>
                <c:pt idx="3147">
                  <c:v>5.2378236957623727</c:v>
                </c:pt>
                <c:pt idx="3148">
                  <c:v>10.975940531347538</c:v>
                </c:pt>
                <c:pt idx="3149">
                  <c:v>8.6034089942728631</c:v>
                </c:pt>
                <c:pt idx="3150">
                  <c:v>7.3753982386819583</c:v>
                </c:pt>
                <c:pt idx="3151">
                  <c:v>4.2207687882940883</c:v>
                </c:pt>
                <c:pt idx="3152">
                  <c:v>1.3004137359608885</c:v>
                </c:pt>
                <c:pt idx="3153">
                  <c:v>0</c:v>
                </c:pt>
                <c:pt idx="3154">
                  <c:v>0</c:v>
                </c:pt>
                <c:pt idx="3155">
                  <c:v>0</c:v>
                </c:pt>
                <c:pt idx="3156">
                  <c:v>0</c:v>
                </c:pt>
                <c:pt idx="3157">
                  <c:v>0</c:v>
                </c:pt>
                <c:pt idx="3158">
                  <c:v>0</c:v>
                </c:pt>
                <c:pt idx="3159">
                  <c:v>0</c:v>
                </c:pt>
                <c:pt idx="3160">
                  <c:v>0</c:v>
                </c:pt>
                <c:pt idx="3161">
                  <c:v>0</c:v>
                </c:pt>
                <c:pt idx="3162">
                  <c:v>0</c:v>
                </c:pt>
                <c:pt idx="3163">
                  <c:v>0</c:v>
                </c:pt>
                <c:pt idx="3164">
                  <c:v>0</c:v>
                </c:pt>
                <c:pt idx="3165">
                  <c:v>0</c:v>
                </c:pt>
                <c:pt idx="3166">
                  <c:v>0</c:v>
                </c:pt>
                <c:pt idx="3167">
                  <c:v>1.3993309831170031</c:v>
                </c:pt>
                <c:pt idx="3168">
                  <c:v>1.6999824465492837</c:v>
                </c:pt>
                <c:pt idx="3169">
                  <c:v>2.6041572628188518</c:v>
                </c:pt>
                <c:pt idx="3170">
                  <c:v>5.5305537672271576</c:v>
                </c:pt>
                <c:pt idx="3171">
                  <c:v>5.5288260229251049</c:v>
                </c:pt>
                <c:pt idx="3172">
                  <c:v>8.179518971032083</c:v>
                </c:pt>
                <c:pt idx="3173">
                  <c:v>6.6522394647888206</c:v>
                </c:pt>
                <c:pt idx="3174">
                  <c:v>5.9399724598219512</c:v>
                </c:pt>
                <c:pt idx="3175">
                  <c:v>3.1055583368563457</c:v>
                </c:pt>
                <c:pt idx="3176">
                  <c:v>1.0987377816717268</c:v>
                </c:pt>
                <c:pt idx="3177">
                  <c:v>0</c:v>
                </c:pt>
                <c:pt idx="3178">
                  <c:v>0</c:v>
                </c:pt>
                <c:pt idx="3179">
                  <c:v>0</c:v>
                </c:pt>
                <c:pt idx="3180">
                  <c:v>0</c:v>
                </c:pt>
                <c:pt idx="3181">
                  <c:v>0</c:v>
                </c:pt>
                <c:pt idx="3182">
                  <c:v>0</c:v>
                </c:pt>
                <c:pt idx="3183">
                  <c:v>0</c:v>
                </c:pt>
                <c:pt idx="3184">
                  <c:v>0</c:v>
                </c:pt>
                <c:pt idx="3185">
                  <c:v>0</c:v>
                </c:pt>
                <c:pt idx="3186">
                  <c:v>0</c:v>
                </c:pt>
                <c:pt idx="3187">
                  <c:v>0</c:v>
                </c:pt>
                <c:pt idx="3188">
                  <c:v>0</c:v>
                </c:pt>
                <c:pt idx="3189">
                  <c:v>0</c:v>
                </c:pt>
                <c:pt idx="3190">
                  <c:v>2.4896673498841757</c:v>
                </c:pt>
                <c:pt idx="3191">
                  <c:v>3.3919030443722007</c:v>
                </c:pt>
                <c:pt idx="3192">
                  <c:v>3.6920790510457602</c:v>
                </c:pt>
                <c:pt idx="3193">
                  <c:v>3.5926228859858789</c:v>
                </c:pt>
                <c:pt idx="3194">
                  <c:v>4.297392603916566</c:v>
                </c:pt>
                <c:pt idx="3195">
                  <c:v>5.4108643793387987</c:v>
                </c:pt>
                <c:pt idx="3196">
                  <c:v>6.0183061732251497</c:v>
                </c:pt>
                <c:pt idx="3197">
                  <c:v>5.9173907038300113</c:v>
                </c:pt>
                <c:pt idx="3198">
                  <c:v>5.1104990482855612</c:v>
                </c:pt>
                <c:pt idx="3199">
                  <c:v>1.3981926999467853</c:v>
                </c:pt>
                <c:pt idx="3200">
                  <c:v>0</c:v>
                </c:pt>
                <c:pt idx="3201">
                  <c:v>0</c:v>
                </c:pt>
                <c:pt idx="3202">
                  <c:v>0</c:v>
                </c:pt>
                <c:pt idx="3203">
                  <c:v>0</c:v>
                </c:pt>
                <c:pt idx="3204">
                  <c:v>0</c:v>
                </c:pt>
                <c:pt idx="3205">
                  <c:v>0</c:v>
                </c:pt>
                <c:pt idx="3206">
                  <c:v>0</c:v>
                </c:pt>
                <c:pt idx="3207">
                  <c:v>0</c:v>
                </c:pt>
                <c:pt idx="3208">
                  <c:v>0</c:v>
                </c:pt>
                <c:pt idx="3209">
                  <c:v>0</c:v>
                </c:pt>
                <c:pt idx="3210">
                  <c:v>0</c:v>
                </c:pt>
                <c:pt idx="3211">
                  <c:v>0</c:v>
                </c:pt>
                <c:pt idx="3212">
                  <c:v>0</c:v>
                </c:pt>
                <c:pt idx="3213">
                  <c:v>0</c:v>
                </c:pt>
                <c:pt idx="3214">
                  <c:v>1.3993309831170031</c:v>
                </c:pt>
                <c:pt idx="3215">
                  <c:v>4.310513966966214</c:v>
                </c:pt>
                <c:pt idx="3216">
                  <c:v>5.4202539971667703</c:v>
                </c:pt>
                <c:pt idx="3217">
                  <c:v>5.7316202624379624</c:v>
                </c:pt>
                <c:pt idx="3218">
                  <c:v>7.1621671291086209</c:v>
                </c:pt>
                <c:pt idx="3219">
                  <c:v>7.5724639317627283</c:v>
                </c:pt>
                <c:pt idx="3220">
                  <c:v>7.8817374225344912</c:v>
                </c:pt>
                <c:pt idx="3221">
                  <c:v>8.0895543283846205</c:v>
                </c:pt>
                <c:pt idx="3222">
                  <c:v>8.3962073516361286</c:v>
                </c:pt>
                <c:pt idx="3223">
                  <c:v>9.0038051272458013</c:v>
                </c:pt>
                <c:pt idx="3224">
                  <c:v>9.5180484493000481</c:v>
                </c:pt>
                <c:pt idx="3225">
                  <c:v>9.4147056400002374</c:v>
                </c:pt>
                <c:pt idx="3226">
                  <c:v>9.4147056400002374</c:v>
                </c:pt>
                <c:pt idx="3227">
                  <c:v>11.072829245162527</c:v>
                </c:pt>
                <c:pt idx="3228">
                  <c:v>11.591117642339279</c:v>
                </c:pt>
                <c:pt idx="3229">
                  <c:v>11.700210131122132</c:v>
                </c:pt>
                <c:pt idx="3230">
                  <c:v>13.375554379424441</c:v>
                </c:pt>
                <c:pt idx="3231">
                  <c:v>16.428489526326526</c:v>
                </c:pt>
                <c:pt idx="3232">
                  <c:v>17.489097541330057</c:v>
                </c:pt>
                <c:pt idx="3233">
                  <c:v>16.322453474210189</c:v>
                </c:pt>
                <c:pt idx="3234">
                  <c:v>16.00190778157009</c:v>
                </c:pt>
                <c:pt idx="3235">
                  <c:v>15.792523335717604</c:v>
                </c:pt>
                <c:pt idx="3236">
                  <c:v>15.896028934323938</c:v>
                </c:pt>
                <c:pt idx="3237">
                  <c:v>16.216456711578719</c:v>
                </c:pt>
                <c:pt idx="3238">
                  <c:v>15.897280174112872</c:v>
                </c:pt>
                <c:pt idx="3239">
                  <c:v>15.582052716166892</c:v>
                </c:pt>
                <c:pt idx="3240">
                  <c:v>15.369404434697614</c:v>
                </c:pt>
                <c:pt idx="3241">
                  <c:v>15.365643974937125</c:v>
                </c:pt>
                <c:pt idx="3242">
                  <c:v>14.840035020729747</c:v>
                </c:pt>
                <c:pt idx="3243">
                  <c:v>14.631549802056528</c:v>
                </c:pt>
                <c:pt idx="3244">
                  <c:v>14.52744624513017</c:v>
                </c:pt>
                <c:pt idx="3245">
                  <c:v>14.00345710165643</c:v>
                </c:pt>
                <c:pt idx="3246">
                  <c:v>13.895837169050713</c:v>
                </c:pt>
                <c:pt idx="3247">
                  <c:v>12.018291561424569</c:v>
                </c:pt>
                <c:pt idx="3248">
                  <c:v>9.3238078893119045</c:v>
                </c:pt>
                <c:pt idx="3249">
                  <c:v>7.9877007057370442</c:v>
                </c:pt>
                <c:pt idx="3250">
                  <c:v>6.4638817048755826</c:v>
                </c:pt>
                <c:pt idx="3251">
                  <c:v>4.5281804730218358</c:v>
                </c:pt>
                <c:pt idx="3252">
                  <c:v>3.6162241284538981</c:v>
                </c:pt>
                <c:pt idx="3253">
                  <c:v>2.4073586027908944</c:v>
                </c:pt>
                <c:pt idx="3254">
                  <c:v>0.79905051289356943</c:v>
                </c:pt>
                <c:pt idx="3255">
                  <c:v>0.19963036992998096</c:v>
                </c:pt>
                <c:pt idx="3256">
                  <c:v>0</c:v>
                </c:pt>
                <c:pt idx="3257">
                  <c:v>9.970490941349662E-2</c:v>
                </c:pt>
                <c:pt idx="3258">
                  <c:v>0.89856744847100345</c:v>
                </c:pt>
                <c:pt idx="3259">
                  <c:v>1.7978715248379977</c:v>
                </c:pt>
                <c:pt idx="3260">
                  <c:v>2.700343920757426</c:v>
                </c:pt>
                <c:pt idx="3261">
                  <c:v>3.3044248439709643</c:v>
                </c:pt>
                <c:pt idx="3262">
                  <c:v>4.3097850023121262</c:v>
                </c:pt>
                <c:pt idx="3263">
                  <c:v>5.0163828687875691</c:v>
                </c:pt>
                <c:pt idx="3264">
                  <c:v>5.7236651186022787</c:v>
                </c:pt>
                <c:pt idx="3265">
                  <c:v>5.6315472382520424</c:v>
                </c:pt>
                <c:pt idx="3266">
                  <c:v>5.5314176393859649</c:v>
                </c:pt>
                <c:pt idx="3267">
                  <c:v>5.6324212109641705</c:v>
                </c:pt>
                <c:pt idx="3268">
                  <c:v>6.9463829011879454</c:v>
                </c:pt>
                <c:pt idx="3269">
                  <c:v>6.6416138341313316</c:v>
                </c:pt>
                <c:pt idx="3270">
                  <c:v>6.3351979216245793</c:v>
                </c:pt>
                <c:pt idx="3271">
                  <c:v>5.5279621507818497</c:v>
                </c:pt>
                <c:pt idx="3272">
                  <c:v>4.5168815100385897</c:v>
                </c:pt>
                <c:pt idx="3273">
                  <c:v>2.6031482354379349</c:v>
                </c:pt>
                <c:pt idx="3274">
                  <c:v>0.69901969526875607</c:v>
                </c:pt>
                <c:pt idx="3275">
                  <c:v>0</c:v>
                </c:pt>
                <c:pt idx="3276">
                  <c:v>0</c:v>
                </c:pt>
                <c:pt idx="3277">
                  <c:v>0</c:v>
                </c:pt>
                <c:pt idx="3278">
                  <c:v>0</c:v>
                </c:pt>
                <c:pt idx="3279">
                  <c:v>0</c:v>
                </c:pt>
                <c:pt idx="3280">
                  <c:v>0</c:v>
                </c:pt>
                <c:pt idx="3281">
                  <c:v>0</c:v>
                </c:pt>
                <c:pt idx="3282">
                  <c:v>0</c:v>
                </c:pt>
                <c:pt idx="3283">
                  <c:v>0</c:v>
                </c:pt>
                <c:pt idx="3284">
                  <c:v>0.49865069444795079</c:v>
                </c:pt>
                <c:pt idx="3285">
                  <c:v>3.1027242949731666</c:v>
                </c:pt>
                <c:pt idx="3286">
                  <c:v>4.6137435764123165</c:v>
                </c:pt>
                <c:pt idx="3287">
                  <c:v>7.4564956078951035</c:v>
                </c:pt>
                <c:pt idx="3288">
                  <c:v>7.4534103151697257</c:v>
                </c:pt>
                <c:pt idx="3289">
                  <c:v>8.3777140969952431</c:v>
                </c:pt>
                <c:pt idx="3290">
                  <c:v>9.3056212676996619</c:v>
                </c:pt>
                <c:pt idx="3291">
                  <c:v>10.026372798092478</c:v>
                </c:pt>
                <c:pt idx="3292">
                  <c:v>8.6933130501756644</c:v>
                </c:pt>
                <c:pt idx="3293">
                  <c:v>8.3885924818882103</c:v>
                </c:pt>
                <c:pt idx="3294">
                  <c:v>8.6899973189984223</c:v>
                </c:pt>
                <c:pt idx="3295">
                  <c:v>6.4449048473643744</c:v>
                </c:pt>
                <c:pt idx="3296">
                  <c:v>4.6183343826427947</c:v>
                </c:pt>
                <c:pt idx="3297">
                  <c:v>1.8985740656202075</c:v>
                </c:pt>
                <c:pt idx="3298">
                  <c:v>0</c:v>
                </c:pt>
                <c:pt idx="3299">
                  <c:v>0</c:v>
                </c:pt>
                <c:pt idx="3300">
                  <c:v>0</c:v>
                </c:pt>
                <c:pt idx="3301">
                  <c:v>0</c:v>
                </c:pt>
                <c:pt idx="3302">
                  <c:v>0</c:v>
                </c:pt>
                <c:pt idx="3303">
                  <c:v>0</c:v>
                </c:pt>
                <c:pt idx="3304">
                  <c:v>0</c:v>
                </c:pt>
                <c:pt idx="3305">
                  <c:v>0</c:v>
                </c:pt>
                <c:pt idx="3306">
                  <c:v>0</c:v>
                </c:pt>
                <c:pt idx="3307">
                  <c:v>0</c:v>
                </c:pt>
                <c:pt idx="3308">
                  <c:v>0</c:v>
                </c:pt>
                <c:pt idx="3309">
                  <c:v>0</c:v>
                </c:pt>
                <c:pt idx="3310">
                  <c:v>2.2915251424578758</c:v>
                </c:pt>
                <c:pt idx="3311">
                  <c:v>2.9947500000443914</c:v>
                </c:pt>
                <c:pt idx="3312">
                  <c:v>2.4939386350114052</c:v>
                </c:pt>
                <c:pt idx="3313">
                  <c:v>4.2981215684902176</c:v>
                </c:pt>
                <c:pt idx="3314">
                  <c:v>5.614067785104246</c:v>
                </c:pt>
                <c:pt idx="3315">
                  <c:v>5.6131938125015832</c:v>
                </c:pt>
                <c:pt idx="3316">
                  <c:v>7.4482681607363617</c:v>
                </c:pt>
                <c:pt idx="3317">
                  <c:v>6.9374683692201122</c:v>
                </c:pt>
                <c:pt idx="3318">
                  <c:v>5.9182939740063043</c:v>
                </c:pt>
                <c:pt idx="3319">
                  <c:v>5.1072120267969279</c:v>
                </c:pt>
                <c:pt idx="3320">
                  <c:v>3.9972567714643263</c:v>
                </c:pt>
                <c:pt idx="3321">
                  <c:v>2.6957881998998712</c:v>
                </c:pt>
                <c:pt idx="3322">
                  <c:v>2.5972902804427402</c:v>
                </c:pt>
                <c:pt idx="3323">
                  <c:v>1.6965905663422758</c:v>
                </c:pt>
                <c:pt idx="3324">
                  <c:v>2.3986479565549041</c:v>
                </c:pt>
                <c:pt idx="3325">
                  <c:v>4.0041677008373942</c:v>
                </c:pt>
                <c:pt idx="3326">
                  <c:v>2.1968611588048734</c:v>
                </c:pt>
                <c:pt idx="3327">
                  <c:v>1.8974508183932219</c:v>
                </c:pt>
                <c:pt idx="3328">
                  <c:v>2.4000233216693614</c:v>
                </c:pt>
                <c:pt idx="3329">
                  <c:v>2.6012142702867025</c:v>
                </c:pt>
                <c:pt idx="3330">
                  <c:v>4.1066869617659503</c:v>
                </c:pt>
                <c:pt idx="3331">
                  <c:v>3.6098454136885532</c:v>
                </c:pt>
                <c:pt idx="3332">
                  <c:v>4.3185325784734516</c:v>
                </c:pt>
                <c:pt idx="3333">
                  <c:v>4.8268425601860452</c:v>
                </c:pt>
                <c:pt idx="3334">
                  <c:v>5.6367910746029404</c:v>
                </c:pt>
                <c:pt idx="3335">
                  <c:v>6.2462307711175225</c:v>
                </c:pt>
                <c:pt idx="3336">
                  <c:v>6.8588661104554101</c:v>
                </c:pt>
                <c:pt idx="3337">
                  <c:v>7.3702925593575248</c:v>
                </c:pt>
                <c:pt idx="3338">
                  <c:v>8.0874158123987883</c:v>
                </c:pt>
                <c:pt idx="3339">
                  <c:v>8.0916928443922185</c:v>
                </c:pt>
                <c:pt idx="3340">
                  <c:v>8.1988794871552759</c:v>
                </c:pt>
                <c:pt idx="3341">
                  <c:v>8.4081735760629073</c:v>
                </c:pt>
                <c:pt idx="3342">
                  <c:v>8.1066624570548367</c:v>
                </c:pt>
                <c:pt idx="3343">
                  <c:v>8.2107109145422239</c:v>
                </c:pt>
                <c:pt idx="3344">
                  <c:v>7.3896941415144637</c:v>
                </c:pt>
                <c:pt idx="3345">
                  <c:v>6.8775331514799802</c:v>
                </c:pt>
                <c:pt idx="3346">
                  <c:v>6.4676770766355363</c:v>
                </c:pt>
                <c:pt idx="3347">
                  <c:v>5.2444840558426513</c:v>
                </c:pt>
                <c:pt idx="3348">
                  <c:v>4.7368718485708516</c:v>
                </c:pt>
                <c:pt idx="3349">
                  <c:v>4.7407559514256796</c:v>
                </c:pt>
                <c:pt idx="3350">
                  <c:v>4.434793117394042</c:v>
                </c:pt>
                <c:pt idx="3351">
                  <c:v>5.8585702198791454</c:v>
                </c:pt>
                <c:pt idx="3352">
                  <c:v>6.1643624925528213</c:v>
                </c:pt>
                <c:pt idx="3353">
                  <c:v>5.8603575606836289</c:v>
                </c:pt>
                <c:pt idx="3354">
                  <c:v>6.6744566946363904</c:v>
                </c:pt>
                <c:pt idx="3355">
                  <c:v>7.295126545766708</c:v>
                </c:pt>
                <c:pt idx="3356">
                  <c:v>7.9165920529815379</c:v>
                </c:pt>
                <c:pt idx="3357">
                  <c:v>8.8374610842789387</c:v>
                </c:pt>
                <c:pt idx="3358">
                  <c:v>9.7573106341149618</c:v>
                </c:pt>
                <c:pt idx="3359">
                  <c:v>10.27352334304665</c:v>
                </c:pt>
                <c:pt idx="3360">
                  <c:v>11.41055879023598</c:v>
                </c:pt>
                <c:pt idx="3361">
                  <c:v>12.031780729228077</c:v>
                </c:pt>
                <c:pt idx="3362">
                  <c:v>12.442426942540894</c:v>
                </c:pt>
                <c:pt idx="3363">
                  <c:v>12.750189560388327</c:v>
                </c:pt>
                <c:pt idx="3364">
                  <c:v>12.851285551424059</c:v>
                </c:pt>
                <c:pt idx="3365">
                  <c:v>12.954759800513598</c:v>
                </c:pt>
                <c:pt idx="3366">
                  <c:v>12.431319543143379</c:v>
                </c:pt>
                <c:pt idx="3367">
                  <c:v>11.922374575210393</c:v>
                </c:pt>
                <c:pt idx="3368">
                  <c:v>11.501516758901461</c:v>
                </c:pt>
                <c:pt idx="3369">
                  <c:v>10.264116874508773</c:v>
                </c:pt>
                <c:pt idx="3370">
                  <c:v>8.1055931989721373</c:v>
                </c:pt>
                <c:pt idx="3371">
                  <c:v>7.1822893863320543</c:v>
                </c:pt>
                <c:pt idx="3372">
                  <c:v>6.4695747625477269</c:v>
                </c:pt>
                <c:pt idx="3373">
                  <c:v>4.6382278783343391</c:v>
                </c:pt>
                <c:pt idx="3374">
                  <c:v>4.3360277328401162</c:v>
                </c:pt>
                <c:pt idx="3375">
                  <c:v>4.0318114229033384</c:v>
                </c:pt>
                <c:pt idx="3376">
                  <c:v>3.5293961336577624</c:v>
                </c:pt>
                <c:pt idx="3377">
                  <c:v>3.327067172000898</c:v>
                </c:pt>
                <c:pt idx="3378">
                  <c:v>3.0229006436244505</c:v>
                </c:pt>
                <c:pt idx="3379">
                  <c:v>4.0380312613766689</c:v>
                </c:pt>
                <c:pt idx="3380">
                  <c:v>5.7669764623954878</c:v>
                </c:pt>
                <c:pt idx="3381">
                  <c:v>6.7876383788245311</c:v>
                </c:pt>
                <c:pt idx="3382">
                  <c:v>9.1441677061340805</c:v>
                </c:pt>
                <c:pt idx="3383">
                  <c:v>11.72094052619358</c:v>
                </c:pt>
                <c:pt idx="3384">
                  <c:v>12.447363564618142</c:v>
                </c:pt>
                <c:pt idx="3385">
                  <c:v>13.279253702630841</c:v>
                </c:pt>
                <c:pt idx="3386">
                  <c:v>14.953037560550474</c:v>
                </c:pt>
                <c:pt idx="3387">
                  <c:v>13.383035502839649</c:v>
                </c:pt>
                <c:pt idx="3388">
                  <c:v>14.531207575193855</c:v>
                </c:pt>
                <c:pt idx="3389">
                  <c:v>15.057462355525063</c:v>
                </c:pt>
                <c:pt idx="3390">
                  <c:v>15.583305486899576</c:v>
                </c:pt>
                <c:pt idx="3391">
                  <c:v>11.505159952451022</c:v>
                </c:pt>
                <c:pt idx="3392">
                  <c:v>9.2352087563527121</c:v>
                </c:pt>
                <c:pt idx="3393">
                  <c:v>6.9810505296828635</c:v>
                </c:pt>
                <c:pt idx="3394">
                  <c:v>4.7360950280146277</c:v>
                </c:pt>
                <c:pt idx="3395">
                  <c:v>4.0290470503674394</c:v>
                </c:pt>
                <c:pt idx="3396">
                  <c:v>2.108372640045959</c:v>
                </c:pt>
                <c:pt idx="3397">
                  <c:v>2.7135048937808666</c:v>
                </c:pt>
                <c:pt idx="3398">
                  <c:v>2.614457737688324</c:v>
                </c:pt>
                <c:pt idx="3399">
                  <c:v>2.1095987842189539</c:v>
                </c:pt>
                <c:pt idx="3400">
                  <c:v>1.907934460170676</c:v>
                </c:pt>
                <c:pt idx="3401">
                  <c:v>2.6139672388494977</c:v>
                </c:pt>
                <c:pt idx="3402">
                  <c:v>3.1202953562508102</c:v>
                </c:pt>
                <c:pt idx="3403">
                  <c:v>3.5262757936834936</c:v>
                </c:pt>
                <c:pt idx="3404">
                  <c:v>4.1348433154954121</c:v>
                </c:pt>
                <c:pt idx="3405">
                  <c:v>5.3514635704852722</c:v>
                </c:pt>
                <c:pt idx="3406">
                  <c:v>5.6560184761615337</c:v>
                </c:pt>
                <c:pt idx="3407">
                  <c:v>6.8765506755878523</c:v>
                </c:pt>
                <c:pt idx="3408">
                  <c:v>7.6918687848911258</c:v>
                </c:pt>
                <c:pt idx="3409">
                  <c:v>8.9174083444385026</c:v>
                </c:pt>
                <c:pt idx="3410">
                  <c:v>9.4295448199938292</c:v>
                </c:pt>
                <c:pt idx="3411">
                  <c:v>9.4329692462739647</c:v>
                </c:pt>
                <c:pt idx="3412">
                  <c:v>9.741137762074553</c:v>
                </c:pt>
                <c:pt idx="3413">
                  <c:v>10.772860381226746</c:v>
                </c:pt>
                <c:pt idx="3414">
                  <c:v>10.360899490727968</c:v>
                </c:pt>
                <c:pt idx="3415">
                  <c:v>8.7143126820941745</c:v>
                </c:pt>
                <c:pt idx="3416">
                  <c:v>6.8736032479439491</c:v>
                </c:pt>
                <c:pt idx="3417">
                  <c:v>5.8558892087118739</c:v>
                </c:pt>
                <c:pt idx="3418">
                  <c:v>4.3287380848561341</c:v>
                </c:pt>
                <c:pt idx="3419">
                  <c:v>3.0140690680771023</c:v>
                </c:pt>
                <c:pt idx="3420">
                  <c:v>2.8140612492844634</c:v>
                </c:pt>
                <c:pt idx="3421">
                  <c:v>1.2021059016753013</c:v>
                </c:pt>
                <c:pt idx="3422">
                  <c:v>0.60043438360062418</c:v>
                </c:pt>
                <c:pt idx="3423">
                  <c:v>0.10003520836272355</c:v>
                </c:pt>
                <c:pt idx="3424">
                  <c:v>0.30009613747946445</c:v>
                </c:pt>
                <c:pt idx="3425">
                  <c:v>0.80056923773578836</c:v>
                </c:pt>
                <c:pt idx="3426">
                  <c:v>1.5041516269513246</c:v>
                </c:pt>
                <c:pt idx="3427">
                  <c:v>2.4091924232057855</c:v>
                </c:pt>
                <c:pt idx="3428">
                  <c:v>3.0151730149659777</c:v>
                </c:pt>
                <c:pt idx="3429">
                  <c:v>3.1168945053828163</c:v>
                </c:pt>
                <c:pt idx="3430">
                  <c:v>5.6385390200949326</c:v>
                </c:pt>
                <c:pt idx="3431">
                  <c:v>5.4381796329349781</c:v>
                </c:pt>
                <c:pt idx="3432">
                  <c:v>6.7554865684749457</c:v>
                </c:pt>
                <c:pt idx="3433">
                  <c:v>6.970154988582939</c:v>
                </c:pt>
                <c:pt idx="3434">
                  <c:v>11.18528446547494</c:v>
                </c:pt>
                <c:pt idx="3435">
                  <c:v>11.494230371935831</c:v>
                </c:pt>
                <c:pt idx="3436">
                  <c:v>11.600853353629546</c:v>
                </c:pt>
                <c:pt idx="3437">
                  <c:v>12.949791652453596</c:v>
                </c:pt>
                <c:pt idx="3438">
                  <c:v>12.116547219660111</c:v>
                </c:pt>
                <c:pt idx="3439">
                  <c:v>7.7820687733774312</c:v>
                </c:pt>
                <c:pt idx="3440">
                  <c:v>5.9508117038706905</c:v>
                </c:pt>
                <c:pt idx="3441">
                  <c:v>3.9234885523076266</c:v>
                </c:pt>
                <c:pt idx="3442">
                  <c:v>2.2070736538018609</c:v>
                </c:pt>
                <c:pt idx="3443">
                  <c:v>0</c:v>
                </c:pt>
                <c:pt idx="3444">
                  <c:v>0</c:v>
                </c:pt>
                <c:pt idx="3445">
                  <c:v>0</c:v>
                </c:pt>
                <c:pt idx="3446">
                  <c:v>0</c:v>
                </c:pt>
                <c:pt idx="3447">
                  <c:v>0</c:v>
                </c:pt>
                <c:pt idx="3448">
                  <c:v>0</c:v>
                </c:pt>
                <c:pt idx="3449">
                  <c:v>0</c:v>
                </c:pt>
                <c:pt idx="3450">
                  <c:v>0</c:v>
                </c:pt>
                <c:pt idx="3451">
                  <c:v>0</c:v>
                </c:pt>
                <c:pt idx="3452">
                  <c:v>0.50026216203329976</c:v>
                </c:pt>
                <c:pt idx="3453">
                  <c:v>1.3020090379887788</c:v>
                </c:pt>
                <c:pt idx="3454">
                  <c:v>2.6071002554788678</c:v>
                </c:pt>
                <c:pt idx="3455">
                  <c:v>3.5137944348527883</c:v>
                </c:pt>
                <c:pt idx="3456">
                  <c:v>4.6229251890486127</c:v>
                </c:pt>
                <c:pt idx="3457">
                  <c:v>5.7369236918974256</c:v>
                </c:pt>
                <c:pt idx="3458">
                  <c:v>7.0537488145576033</c:v>
                </c:pt>
                <c:pt idx="3459">
                  <c:v>6.5470659577087176</c:v>
                </c:pt>
                <c:pt idx="3460">
                  <c:v>7.1551243395941047</c:v>
                </c:pt>
                <c:pt idx="3461">
                  <c:v>7.7663267641893272</c:v>
                </c:pt>
                <c:pt idx="3462">
                  <c:v>6.4420583189229239</c:v>
                </c:pt>
                <c:pt idx="3463">
                  <c:v>5.931843027284545</c:v>
                </c:pt>
                <c:pt idx="3464">
                  <c:v>5.1228253795894814</c:v>
                </c:pt>
                <c:pt idx="3465">
                  <c:v>2.8015412496705214</c:v>
                </c:pt>
                <c:pt idx="3466">
                  <c:v>0.9986251720365773</c:v>
                </c:pt>
                <c:pt idx="3467">
                  <c:v>0.69857399878053339</c:v>
                </c:pt>
                <c:pt idx="3468">
                  <c:v>0.99883352207610487</c:v>
                </c:pt>
                <c:pt idx="3469">
                  <c:v>0</c:v>
                </c:pt>
                <c:pt idx="3470">
                  <c:v>0</c:v>
                </c:pt>
                <c:pt idx="3471">
                  <c:v>0</c:v>
                </c:pt>
                <c:pt idx="3472">
                  <c:v>0</c:v>
                </c:pt>
                <c:pt idx="3473">
                  <c:v>0</c:v>
                </c:pt>
                <c:pt idx="3474">
                  <c:v>0.39986607015606002</c:v>
                </c:pt>
                <c:pt idx="3475">
                  <c:v>2.0028610581408106</c:v>
                </c:pt>
                <c:pt idx="3476">
                  <c:v>4.4140392877842194</c:v>
                </c:pt>
                <c:pt idx="3477">
                  <c:v>6.1293272370219487</c:v>
                </c:pt>
                <c:pt idx="3478">
                  <c:v>5.8272917592067053</c:v>
                </c:pt>
                <c:pt idx="3479">
                  <c:v>6.5422785471165197</c:v>
                </c:pt>
                <c:pt idx="3480">
                  <c:v>7.154118226828067</c:v>
                </c:pt>
                <c:pt idx="3481">
                  <c:v>7.6668464954337132</c:v>
                </c:pt>
                <c:pt idx="3482">
                  <c:v>7.6647613047872767</c:v>
                </c:pt>
                <c:pt idx="3483">
                  <c:v>7.2576197582254585</c:v>
                </c:pt>
                <c:pt idx="3484">
                  <c:v>7.8648382099075373</c:v>
                </c:pt>
                <c:pt idx="3485">
                  <c:v>7.7642278297235388</c:v>
                </c:pt>
                <c:pt idx="3486">
                  <c:v>7.6637187094722208</c:v>
                </c:pt>
                <c:pt idx="3487">
                  <c:v>7.7610794280657176</c:v>
                </c:pt>
                <c:pt idx="3488">
                  <c:v>6.0310840630011429</c:v>
                </c:pt>
                <c:pt idx="3489">
                  <c:v>4.1109104143532695</c:v>
                </c:pt>
                <c:pt idx="3490">
                  <c:v>3.006893413679264</c:v>
                </c:pt>
                <c:pt idx="3491">
                  <c:v>2.5043795553907113</c:v>
                </c:pt>
                <c:pt idx="3492">
                  <c:v>0.59953749092582098</c:v>
                </c:pt>
                <c:pt idx="3493">
                  <c:v>0.19967414079723692</c:v>
                </c:pt>
                <c:pt idx="3494">
                  <c:v>0</c:v>
                </c:pt>
                <c:pt idx="3495">
                  <c:v>0</c:v>
                </c:pt>
                <c:pt idx="3496">
                  <c:v>0</c:v>
                </c:pt>
                <c:pt idx="3497">
                  <c:v>0</c:v>
                </c:pt>
                <c:pt idx="3498">
                  <c:v>0.50122904268049551</c:v>
                </c:pt>
                <c:pt idx="3499">
                  <c:v>1.6054024098542992</c:v>
                </c:pt>
                <c:pt idx="3500">
                  <c:v>3.2186520014494939</c:v>
                </c:pt>
                <c:pt idx="3501">
                  <c:v>4.0255915848004733</c:v>
                </c:pt>
                <c:pt idx="3502">
                  <c:v>5.7448788364401029</c:v>
                </c:pt>
                <c:pt idx="3503">
                  <c:v>7.1682038060473534</c:v>
                </c:pt>
                <c:pt idx="3504">
                  <c:v>8.0884850703889821</c:v>
                </c:pt>
                <c:pt idx="3505">
                  <c:v>8.8052481647700755</c:v>
                </c:pt>
                <c:pt idx="3506">
                  <c:v>8.906246232604385</c:v>
                </c:pt>
                <c:pt idx="3507">
                  <c:v>8.6988392689124812</c:v>
                </c:pt>
                <c:pt idx="3508">
                  <c:v>8.4970954342399772</c:v>
                </c:pt>
                <c:pt idx="3509">
                  <c:v>8.7010497564450198</c:v>
                </c:pt>
                <c:pt idx="3510">
                  <c:v>8.6034089942728631</c:v>
                </c:pt>
                <c:pt idx="3511">
                  <c:v>8.1924259815851421</c:v>
                </c:pt>
                <c:pt idx="3512">
                  <c:v>7.6835280213899244</c:v>
                </c:pt>
                <c:pt idx="3513">
                  <c:v>5.1351517120326875</c:v>
                </c:pt>
                <c:pt idx="3514">
                  <c:v>3.4150853811509272</c:v>
                </c:pt>
                <c:pt idx="3515">
                  <c:v>2.512447540466729</c:v>
                </c:pt>
                <c:pt idx="3516">
                  <c:v>1.2030937117563687</c:v>
                </c:pt>
                <c:pt idx="3517">
                  <c:v>0</c:v>
                </c:pt>
                <c:pt idx="3518">
                  <c:v>0</c:v>
                </c:pt>
                <c:pt idx="3519">
                  <c:v>0</c:v>
                </c:pt>
                <c:pt idx="3520">
                  <c:v>0</c:v>
                </c:pt>
                <c:pt idx="3521">
                  <c:v>0</c:v>
                </c:pt>
                <c:pt idx="3522">
                  <c:v>0</c:v>
                </c:pt>
                <c:pt idx="3523">
                  <c:v>0</c:v>
                </c:pt>
                <c:pt idx="3524">
                  <c:v>1.6060448519557096</c:v>
                </c:pt>
                <c:pt idx="3525">
                  <c:v>3.5194110461154624</c:v>
                </c:pt>
                <c:pt idx="3526">
                  <c:v>4.329467049633239</c:v>
                </c:pt>
                <c:pt idx="3527">
                  <c:v>7.3815250540509405</c:v>
                </c:pt>
                <c:pt idx="3528">
                  <c:v>10.977140636550503</c:v>
                </c:pt>
                <c:pt idx="3529">
                  <c:v>10.979540846971604</c:v>
                </c:pt>
                <c:pt idx="3530">
                  <c:v>11.188902822041955</c:v>
                </c:pt>
                <c:pt idx="3531">
                  <c:v>11.501516758901461</c:v>
                </c:pt>
                <c:pt idx="3532">
                  <c:v>10.985541373112827</c:v>
                </c:pt>
                <c:pt idx="3533">
                  <c:v>12.539714021107104</c:v>
                </c:pt>
                <c:pt idx="3534">
                  <c:v>12.742754731903752</c:v>
                </c:pt>
                <c:pt idx="3535">
                  <c:v>8.4070857374515242</c:v>
                </c:pt>
                <c:pt idx="3536">
                  <c:v>5.9562313261802817</c:v>
                </c:pt>
                <c:pt idx="3537">
                  <c:v>3.6219649721130818</c:v>
                </c:pt>
                <c:pt idx="3538">
                  <c:v>1.8064375804401263</c:v>
                </c:pt>
                <c:pt idx="3539">
                  <c:v>0</c:v>
                </c:pt>
                <c:pt idx="3540">
                  <c:v>0</c:v>
                </c:pt>
                <c:pt idx="3541">
                  <c:v>0</c:v>
                </c:pt>
                <c:pt idx="3542">
                  <c:v>0</c:v>
                </c:pt>
                <c:pt idx="3543">
                  <c:v>0</c:v>
                </c:pt>
                <c:pt idx="3544">
                  <c:v>0</c:v>
                </c:pt>
                <c:pt idx="3545">
                  <c:v>0</c:v>
                </c:pt>
                <c:pt idx="3546">
                  <c:v>0</c:v>
                </c:pt>
                <c:pt idx="3547">
                  <c:v>0</c:v>
                </c:pt>
                <c:pt idx="3548">
                  <c:v>0</c:v>
                </c:pt>
                <c:pt idx="3549">
                  <c:v>1.3044019911717808</c:v>
                </c:pt>
                <c:pt idx="3550">
                  <c:v>2.1095987842189539</c:v>
                </c:pt>
                <c:pt idx="3551">
                  <c:v>4.2300837068706567</c:v>
                </c:pt>
                <c:pt idx="3552">
                  <c:v>6.2611282666504149</c:v>
                </c:pt>
                <c:pt idx="3553">
                  <c:v>8.8185776481545872</c:v>
                </c:pt>
                <c:pt idx="3554">
                  <c:v>8.4070857374515242</c:v>
                </c:pt>
                <c:pt idx="3555">
                  <c:v>7.4832348135685098</c:v>
                </c:pt>
                <c:pt idx="3556">
                  <c:v>9.2306818244389852</c:v>
                </c:pt>
                <c:pt idx="3557">
                  <c:v>9.0262352828879902</c:v>
                </c:pt>
                <c:pt idx="3558">
                  <c:v>8.4038222216499321</c:v>
                </c:pt>
                <c:pt idx="3559">
                  <c:v>5.6446568294810922</c:v>
                </c:pt>
                <c:pt idx="3560">
                  <c:v>2.9129858187905207</c:v>
                </c:pt>
                <c:pt idx="3561">
                  <c:v>0.60081876619133989</c:v>
                </c:pt>
                <c:pt idx="3562">
                  <c:v>0</c:v>
                </c:pt>
                <c:pt idx="3563">
                  <c:v>0</c:v>
                </c:pt>
                <c:pt idx="3564">
                  <c:v>0</c:v>
                </c:pt>
                <c:pt idx="3565">
                  <c:v>0</c:v>
                </c:pt>
                <c:pt idx="3566">
                  <c:v>0</c:v>
                </c:pt>
                <c:pt idx="3567">
                  <c:v>0</c:v>
                </c:pt>
                <c:pt idx="3568">
                  <c:v>0</c:v>
                </c:pt>
                <c:pt idx="3569">
                  <c:v>0</c:v>
                </c:pt>
                <c:pt idx="3570">
                  <c:v>0</c:v>
                </c:pt>
                <c:pt idx="3571">
                  <c:v>0</c:v>
                </c:pt>
                <c:pt idx="3572">
                  <c:v>0</c:v>
                </c:pt>
                <c:pt idx="3573">
                  <c:v>0</c:v>
                </c:pt>
                <c:pt idx="3574">
                  <c:v>0.29983511760892068</c:v>
                </c:pt>
                <c:pt idx="3575">
                  <c:v>2.2015418854524786</c:v>
                </c:pt>
                <c:pt idx="3576">
                  <c:v>2.6026857665367937</c:v>
                </c:pt>
                <c:pt idx="3577">
                  <c:v>3.8094426049681567</c:v>
                </c:pt>
                <c:pt idx="3578">
                  <c:v>5.7298524526600483</c:v>
                </c:pt>
                <c:pt idx="3579">
                  <c:v>8.1762922185161617</c:v>
                </c:pt>
                <c:pt idx="3580">
                  <c:v>7.0517520502690392</c:v>
                </c:pt>
                <c:pt idx="3581">
                  <c:v>6.0338221823740641</c:v>
                </c:pt>
                <c:pt idx="3582">
                  <c:v>6.5413210650142268</c:v>
                </c:pt>
                <c:pt idx="3583">
                  <c:v>4.4103332471768049</c:v>
                </c:pt>
                <c:pt idx="3584">
                  <c:v>2.5992522753363065</c:v>
                </c:pt>
                <c:pt idx="3585">
                  <c:v>1.5983355473932488</c:v>
                </c:pt>
                <c:pt idx="3586">
                  <c:v>0</c:v>
                </c:pt>
                <c:pt idx="3587">
                  <c:v>0</c:v>
                </c:pt>
                <c:pt idx="3588">
                  <c:v>0</c:v>
                </c:pt>
                <c:pt idx="3589">
                  <c:v>0</c:v>
                </c:pt>
                <c:pt idx="3590">
                  <c:v>0</c:v>
                </c:pt>
                <c:pt idx="3591">
                  <c:v>0</c:v>
                </c:pt>
                <c:pt idx="3592">
                  <c:v>0</c:v>
                </c:pt>
                <c:pt idx="3593">
                  <c:v>0</c:v>
                </c:pt>
                <c:pt idx="3594">
                  <c:v>0</c:v>
                </c:pt>
                <c:pt idx="3595">
                  <c:v>0</c:v>
                </c:pt>
                <c:pt idx="3596">
                  <c:v>0</c:v>
                </c:pt>
                <c:pt idx="3597">
                  <c:v>0.39986607015606002</c:v>
                </c:pt>
                <c:pt idx="3598">
                  <c:v>1.3012113869654225</c:v>
                </c:pt>
                <c:pt idx="3599">
                  <c:v>4.0172984679062695</c:v>
                </c:pt>
                <c:pt idx="3600">
                  <c:v>5.9435855410870211</c:v>
                </c:pt>
                <c:pt idx="3601">
                  <c:v>7.7757719695550795</c:v>
                </c:pt>
                <c:pt idx="3602">
                  <c:v>6.5528108505969751</c:v>
                </c:pt>
                <c:pt idx="3603">
                  <c:v>9.9320533685384866</c:v>
                </c:pt>
                <c:pt idx="3604">
                  <c:v>9.315851242188419</c:v>
                </c:pt>
                <c:pt idx="3605">
                  <c:v>12.735319903586387</c:v>
                </c:pt>
                <c:pt idx="3606">
                  <c:v>10.240600704618686</c:v>
                </c:pt>
                <c:pt idx="3607">
                  <c:v>5.3253256144060277</c:v>
                </c:pt>
                <c:pt idx="3608">
                  <c:v>3.006893413679264</c:v>
                </c:pt>
                <c:pt idx="3609">
                  <c:v>1.199389424113634</c:v>
                </c:pt>
                <c:pt idx="3610">
                  <c:v>0</c:v>
                </c:pt>
                <c:pt idx="3611">
                  <c:v>0</c:v>
                </c:pt>
                <c:pt idx="3612">
                  <c:v>0</c:v>
                </c:pt>
                <c:pt idx="3613">
                  <c:v>0</c:v>
                </c:pt>
                <c:pt idx="3614">
                  <c:v>0</c:v>
                </c:pt>
                <c:pt idx="3615">
                  <c:v>0</c:v>
                </c:pt>
                <c:pt idx="3616">
                  <c:v>0</c:v>
                </c:pt>
                <c:pt idx="3617">
                  <c:v>0</c:v>
                </c:pt>
                <c:pt idx="3618">
                  <c:v>0</c:v>
                </c:pt>
                <c:pt idx="3619">
                  <c:v>0</c:v>
                </c:pt>
                <c:pt idx="3620">
                  <c:v>0.19949691012038187</c:v>
                </c:pt>
                <c:pt idx="3621">
                  <c:v>1.3981926999467853</c:v>
                </c:pt>
                <c:pt idx="3622">
                  <c:v>2.5001352166737272</c:v>
                </c:pt>
                <c:pt idx="3623">
                  <c:v>2.8010195830665605</c:v>
                </c:pt>
                <c:pt idx="3624">
                  <c:v>3.5037715572247348</c:v>
                </c:pt>
                <c:pt idx="3625">
                  <c:v>4.4103332471768049</c:v>
                </c:pt>
                <c:pt idx="3626">
                  <c:v>5.1163065590661327</c:v>
                </c:pt>
                <c:pt idx="3627">
                  <c:v>5.3169514255634835</c:v>
                </c:pt>
                <c:pt idx="3628">
                  <c:v>4.4072732453977039</c:v>
                </c:pt>
                <c:pt idx="3629">
                  <c:v>2.8990570040428727</c:v>
                </c:pt>
                <c:pt idx="3630">
                  <c:v>4.9084653429604348</c:v>
                </c:pt>
                <c:pt idx="3631">
                  <c:v>1.1964259943161191</c:v>
                </c:pt>
                <c:pt idx="3632">
                  <c:v>0</c:v>
                </c:pt>
                <c:pt idx="3633">
                  <c:v>0</c:v>
                </c:pt>
                <c:pt idx="3634">
                  <c:v>0</c:v>
                </c:pt>
                <c:pt idx="3635">
                  <c:v>0</c:v>
                </c:pt>
                <c:pt idx="3636">
                  <c:v>0</c:v>
                </c:pt>
                <c:pt idx="3637">
                  <c:v>0</c:v>
                </c:pt>
                <c:pt idx="3638">
                  <c:v>0</c:v>
                </c:pt>
                <c:pt idx="3639">
                  <c:v>0</c:v>
                </c:pt>
                <c:pt idx="3640">
                  <c:v>0</c:v>
                </c:pt>
                <c:pt idx="3641">
                  <c:v>0</c:v>
                </c:pt>
                <c:pt idx="3642">
                  <c:v>0</c:v>
                </c:pt>
                <c:pt idx="3643">
                  <c:v>0</c:v>
                </c:pt>
                <c:pt idx="3644">
                  <c:v>0</c:v>
                </c:pt>
                <c:pt idx="3645">
                  <c:v>0.29905205804977081</c:v>
                </c:pt>
                <c:pt idx="3646">
                  <c:v>1.4962732129552185</c:v>
                </c:pt>
                <c:pt idx="3647">
                  <c:v>0.49832840095487768</c:v>
                </c:pt>
                <c:pt idx="3648">
                  <c:v>1.0966878041007524</c:v>
                </c:pt>
                <c:pt idx="3649">
                  <c:v>0.99675002175599003</c:v>
                </c:pt>
                <c:pt idx="3650">
                  <c:v>3.0976230198338728</c:v>
                </c:pt>
                <c:pt idx="3651">
                  <c:v>2.2972724433248715</c:v>
                </c:pt>
                <c:pt idx="3652">
                  <c:v>5.421961200475268</c:v>
                </c:pt>
                <c:pt idx="3653">
                  <c:v>4.0083142586807723</c:v>
                </c:pt>
                <c:pt idx="3654">
                  <c:v>3.6041045707701147</c:v>
                </c:pt>
                <c:pt idx="3655">
                  <c:v>1.8978252341327158</c:v>
                </c:pt>
                <c:pt idx="3656">
                  <c:v>0.99654167173316444</c:v>
                </c:pt>
                <c:pt idx="3657">
                  <c:v>0.89611467764715858</c:v>
                </c:pt>
                <c:pt idx="3658">
                  <c:v>0</c:v>
                </c:pt>
                <c:pt idx="3659">
                  <c:v>0</c:v>
                </c:pt>
                <c:pt idx="3660">
                  <c:v>0</c:v>
                </c:pt>
                <c:pt idx="3661">
                  <c:v>0</c:v>
                </c:pt>
                <c:pt idx="3662">
                  <c:v>0</c:v>
                </c:pt>
                <c:pt idx="3663">
                  <c:v>0</c:v>
                </c:pt>
                <c:pt idx="3664">
                  <c:v>0</c:v>
                </c:pt>
                <c:pt idx="3665">
                  <c:v>0</c:v>
                </c:pt>
                <c:pt idx="3666">
                  <c:v>0</c:v>
                </c:pt>
                <c:pt idx="3667">
                  <c:v>0</c:v>
                </c:pt>
                <c:pt idx="3668">
                  <c:v>0</c:v>
                </c:pt>
                <c:pt idx="3669">
                  <c:v>0</c:v>
                </c:pt>
                <c:pt idx="3670">
                  <c:v>1.5983355473932488</c:v>
                </c:pt>
                <c:pt idx="3671">
                  <c:v>3.4047143350008096</c:v>
                </c:pt>
                <c:pt idx="3672">
                  <c:v>4.4132980796531767</c:v>
                </c:pt>
                <c:pt idx="3673">
                  <c:v>5.4245220054767005</c:v>
                </c:pt>
                <c:pt idx="3674">
                  <c:v>3.4071545810446642</c:v>
                </c:pt>
                <c:pt idx="3675">
                  <c:v>5.1236471350502528</c:v>
                </c:pt>
                <c:pt idx="3676">
                  <c:v>4.2157530632343745</c:v>
                </c:pt>
                <c:pt idx="3677">
                  <c:v>9.2046519675962184</c:v>
                </c:pt>
                <c:pt idx="3678">
                  <c:v>7.5652148458837027</c:v>
                </c:pt>
                <c:pt idx="3679">
                  <c:v>1.7985853627450066</c:v>
                </c:pt>
                <c:pt idx="3680">
                  <c:v>0</c:v>
                </c:pt>
                <c:pt idx="3681">
                  <c:v>0</c:v>
                </c:pt>
                <c:pt idx="3682">
                  <c:v>0</c:v>
                </c:pt>
                <c:pt idx="3683">
                  <c:v>0</c:v>
                </c:pt>
                <c:pt idx="3684">
                  <c:v>0</c:v>
                </c:pt>
                <c:pt idx="3685">
                  <c:v>0</c:v>
                </c:pt>
                <c:pt idx="3686">
                  <c:v>0</c:v>
                </c:pt>
                <c:pt idx="3687">
                  <c:v>0</c:v>
                </c:pt>
                <c:pt idx="3688">
                  <c:v>0</c:v>
                </c:pt>
                <c:pt idx="3689">
                  <c:v>0</c:v>
                </c:pt>
                <c:pt idx="3690">
                  <c:v>0</c:v>
                </c:pt>
                <c:pt idx="3691">
                  <c:v>0</c:v>
                </c:pt>
                <c:pt idx="3692">
                  <c:v>0</c:v>
                </c:pt>
                <c:pt idx="3693">
                  <c:v>0</c:v>
                </c:pt>
                <c:pt idx="3694">
                  <c:v>9.9396630432139241E-2</c:v>
                </c:pt>
                <c:pt idx="3695">
                  <c:v>0</c:v>
                </c:pt>
                <c:pt idx="3696">
                  <c:v>2.9964059199744768</c:v>
                </c:pt>
                <c:pt idx="3697">
                  <c:v>2.0952937705784849</c:v>
                </c:pt>
                <c:pt idx="3698">
                  <c:v>3.6002773423527561</c:v>
                </c:pt>
                <c:pt idx="3699">
                  <c:v>4.7104599524152952</c:v>
                </c:pt>
                <c:pt idx="3700">
                  <c:v>5.4185467938789005</c:v>
                </c:pt>
                <c:pt idx="3701">
                  <c:v>3.3008497400897325</c:v>
                </c:pt>
                <c:pt idx="3702">
                  <c:v>5.3152076972467697</c:v>
                </c:pt>
                <c:pt idx="3703">
                  <c:v>0</c:v>
                </c:pt>
                <c:pt idx="3704">
                  <c:v>0</c:v>
                </c:pt>
                <c:pt idx="3705">
                  <c:v>0</c:v>
                </c:pt>
                <c:pt idx="3706">
                  <c:v>0</c:v>
                </c:pt>
                <c:pt idx="3707">
                  <c:v>0</c:v>
                </c:pt>
                <c:pt idx="3708">
                  <c:v>0</c:v>
                </c:pt>
                <c:pt idx="3709">
                  <c:v>0</c:v>
                </c:pt>
                <c:pt idx="3710">
                  <c:v>0</c:v>
                </c:pt>
                <c:pt idx="3711">
                  <c:v>0</c:v>
                </c:pt>
                <c:pt idx="3712">
                  <c:v>0</c:v>
                </c:pt>
                <c:pt idx="3713">
                  <c:v>0</c:v>
                </c:pt>
                <c:pt idx="3714">
                  <c:v>0</c:v>
                </c:pt>
                <c:pt idx="3715">
                  <c:v>0</c:v>
                </c:pt>
                <c:pt idx="3716">
                  <c:v>0</c:v>
                </c:pt>
                <c:pt idx="3717">
                  <c:v>0</c:v>
                </c:pt>
                <c:pt idx="3718">
                  <c:v>0</c:v>
                </c:pt>
                <c:pt idx="3719">
                  <c:v>0</c:v>
                </c:pt>
                <c:pt idx="3720">
                  <c:v>0</c:v>
                </c:pt>
                <c:pt idx="3721">
                  <c:v>0</c:v>
                </c:pt>
                <c:pt idx="3722">
                  <c:v>0.49811353863060609</c:v>
                </c:pt>
                <c:pt idx="3723">
                  <c:v>1.5960870004981733</c:v>
                </c:pt>
                <c:pt idx="3724">
                  <c:v>2.4972607458596037</c:v>
                </c:pt>
                <c:pt idx="3725">
                  <c:v>3.9038241421014144</c:v>
                </c:pt>
                <c:pt idx="3726">
                  <c:v>1.696251378335881</c:v>
                </c:pt>
                <c:pt idx="3727">
                  <c:v>0</c:v>
                </c:pt>
                <c:pt idx="3728">
                  <c:v>0</c:v>
                </c:pt>
                <c:pt idx="3729">
                  <c:v>0</c:v>
                </c:pt>
                <c:pt idx="3730">
                  <c:v>0</c:v>
                </c:pt>
                <c:pt idx="3731">
                  <c:v>0</c:v>
                </c:pt>
                <c:pt idx="3732">
                  <c:v>0</c:v>
                </c:pt>
                <c:pt idx="3733">
                  <c:v>0</c:v>
                </c:pt>
                <c:pt idx="3734">
                  <c:v>0</c:v>
                </c:pt>
                <c:pt idx="3735">
                  <c:v>0</c:v>
                </c:pt>
                <c:pt idx="3736">
                  <c:v>0</c:v>
                </c:pt>
                <c:pt idx="3737">
                  <c:v>0</c:v>
                </c:pt>
                <c:pt idx="3738">
                  <c:v>0</c:v>
                </c:pt>
                <c:pt idx="3739">
                  <c:v>0</c:v>
                </c:pt>
                <c:pt idx="3740">
                  <c:v>0</c:v>
                </c:pt>
                <c:pt idx="3741">
                  <c:v>0</c:v>
                </c:pt>
                <c:pt idx="3742">
                  <c:v>0</c:v>
                </c:pt>
                <c:pt idx="3743">
                  <c:v>0</c:v>
                </c:pt>
                <c:pt idx="3744">
                  <c:v>0</c:v>
                </c:pt>
                <c:pt idx="3745">
                  <c:v>1.4935460700195387</c:v>
                </c:pt>
                <c:pt idx="3746">
                  <c:v>2.7947595841099186</c:v>
                </c:pt>
                <c:pt idx="3747">
                  <c:v>0.6964940819799238</c:v>
                </c:pt>
                <c:pt idx="3748">
                  <c:v>0</c:v>
                </c:pt>
                <c:pt idx="3749">
                  <c:v>1.3947778506496564</c:v>
                </c:pt>
                <c:pt idx="3750">
                  <c:v>1.0950933772027125</c:v>
                </c:pt>
                <c:pt idx="3751">
                  <c:v>0</c:v>
                </c:pt>
                <c:pt idx="3752">
                  <c:v>0</c:v>
                </c:pt>
                <c:pt idx="3753">
                  <c:v>0</c:v>
                </c:pt>
                <c:pt idx="3754">
                  <c:v>0</c:v>
                </c:pt>
                <c:pt idx="3755">
                  <c:v>0</c:v>
                </c:pt>
                <c:pt idx="3756">
                  <c:v>0</c:v>
                </c:pt>
                <c:pt idx="3757">
                  <c:v>0</c:v>
                </c:pt>
                <c:pt idx="3758">
                  <c:v>0</c:v>
                </c:pt>
                <c:pt idx="3759">
                  <c:v>0</c:v>
                </c:pt>
                <c:pt idx="3760">
                  <c:v>0</c:v>
                </c:pt>
                <c:pt idx="3761">
                  <c:v>0</c:v>
                </c:pt>
                <c:pt idx="3762">
                  <c:v>0</c:v>
                </c:pt>
                <c:pt idx="3763">
                  <c:v>0</c:v>
                </c:pt>
                <c:pt idx="3764">
                  <c:v>0</c:v>
                </c:pt>
                <c:pt idx="3765">
                  <c:v>0</c:v>
                </c:pt>
                <c:pt idx="3766">
                  <c:v>0</c:v>
                </c:pt>
                <c:pt idx="3767">
                  <c:v>0</c:v>
                </c:pt>
                <c:pt idx="3768">
                  <c:v>0</c:v>
                </c:pt>
                <c:pt idx="3769">
                  <c:v>0</c:v>
                </c:pt>
                <c:pt idx="3770">
                  <c:v>0</c:v>
                </c:pt>
                <c:pt idx="3771">
                  <c:v>0.99508322162015261</c:v>
                </c:pt>
                <c:pt idx="3772">
                  <c:v>1.7914469841644802</c:v>
                </c:pt>
                <c:pt idx="3773">
                  <c:v>2.6912324793373292</c:v>
                </c:pt>
                <c:pt idx="3774">
                  <c:v>1.8940810768653569</c:v>
                </c:pt>
                <c:pt idx="3775">
                  <c:v>0</c:v>
                </c:pt>
                <c:pt idx="3776">
                  <c:v>0</c:v>
                </c:pt>
                <c:pt idx="3777">
                  <c:v>0</c:v>
                </c:pt>
                <c:pt idx="3778">
                  <c:v>0</c:v>
                </c:pt>
                <c:pt idx="3779">
                  <c:v>0</c:v>
                </c:pt>
                <c:pt idx="3780">
                  <c:v>0</c:v>
                </c:pt>
                <c:pt idx="3781">
                  <c:v>0</c:v>
                </c:pt>
                <c:pt idx="3782">
                  <c:v>0</c:v>
                </c:pt>
                <c:pt idx="3783">
                  <c:v>0</c:v>
                </c:pt>
                <c:pt idx="3784">
                  <c:v>0</c:v>
                </c:pt>
                <c:pt idx="3785">
                  <c:v>0</c:v>
                </c:pt>
                <c:pt idx="3786">
                  <c:v>0</c:v>
                </c:pt>
                <c:pt idx="3787">
                  <c:v>0</c:v>
                </c:pt>
                <c:pt idx="3788">
                  <c:v>0</c:v>
                </c:pt>
                <c:pt idx="3789">
                  <c:v>0</c:v>
                </c:pt>
                <c:pt idx="3790">
                  <c:v>0</c:v>
                </c:pt>
                <c:pt idx="3791">
                  <c:v>0</c:v>
                </c:pt>
                <c:pt idx="3792">
                  <c:v>0</c:v>
                </c:pt>
                <c:pt idx="3793">
                  <c:v>1.3933549968703816</c:v>
                </c:pt>
                <c:pt idx="3794">
                  <c:v>1.7925177408822048</c:v>
                </c:pt>
                <c:pt idx="3795">
                  <c:v>2.4925148732712006</c:v>
                </c:pt>
                <c:pt idx="3796">
                  <c:v>3.0936553616147995</c:v>
                </c:pt>
                <c:pt idx="3797">
                  <c:v>3.0930885533136898</c:v>
                </c:pt>
                <c:pt idx="3798">
                  <c:v>2.3913126764555681</c:v>
                </c:pt>
                <c:pt idx="3799">
                  <c:v>0.19849232751084461</c:v>
                </c:pt>
                <c:pt idx="3800">
                  <c:v>0</c:v>
                </c:pt>
                <c:pt idx="3801">
                  <c:v>0</c:v>
                </c:pt>
                <c:pt idx="3802">
                  <c:v>0</c:v>
                </c:pt>
                <c:pt idx="3803">
                  <c:v>0</c:v>
                </c:pt>
                <c:pt idx="3804">
                  <c:v>0</c:v>
                </c:pt>
                <c:pt idx="3805">
                  <c:v>0</c:v>
                </c:pt>
                <c:pt idx="3806">
                  <c:v>0</c:v>
                </c:pt>
                <c:pt idx="3807">
                  <c:v>0</c:v>
                </c:pt>
                <c:pt idx="3808">
                  <c:v>0</c:v>
                </c:pt>
                <c:pt idx="3809">
                  <c:v>0</c:v>
                </c:pt>
                <c:pt idx="3810">
                  <c:v>0.79601306354201906</c:v>
                </c:pt>
                <c:pt idx="3811">
                  <c:v>2.1909038708974711</c:v>
                </c:pt>
                <c:pt idx="3812">
                  <c:v>2.6887015235967242</c:v>
                </c:pt>
                <c:pt idx="3813">
                  <c:v>2.5894423014367702</c:v>
                </c:pt>
                <c:pt idx="3814">
                  <c:v>2.5899328000980035</c:v>
                </c:pt>
                <c:pt idx="3815">
                  <c:v>3.8950090628971887</c:v>
                </c:pt>
                <c:pt idx="3816">
                  <c:v>5.614067785104246</c:v>
                </c:pt>
                <c:pt idx="3817">
                  <c:v>4.9044671104985911</c:v>
                </c:pt>
                <c:pt idx="3818">
                  <c:v>5.7157099751907978</c:v>
                </c:pt>
                <c:pt idx="3819">
                  <c:v>4.7026917487445035</c:v>
                </c:pt>
                <c:pt idx="3820">
                  <c:v>4.0968322397101851</c:v>
                </c:pt>
                <c:pt idx="3821">
                  <c:v>4.5033227558920874</c:v>
                </c:pt>
                <c:pt idx="3822">
                  <c:v>4.6045619644773801</c:v>
                </c:pt>
                <c:pt idx="3823">
                  <c:v>2.7937162510026901</c:v>
                </c:pt>
                <c:pt idx="3824">
                  <c:v>1.6938770623639507</c:v>
                </c:pt>
                <c:pt idx="3825">
                  <c:v>0.39770421136250517</c:v>
                </c:pt>
                <c:pt idx="3826">
                  <c:v>0</c:v>
                </c:pt>
                <c:pt idx="3827">
                  <c:v>0</c:v>
                </c:pt>
                <c:pt idx="3828">
                  <c:v>0</c:v>
                </c:pt>
                <c:pt idx="3829">
                  <c:v>0</c:v>
                </c:pt>
                <c:pt idx="3830">
                  <c:v>0</c:v>
                </c:pt>
                <c:pt idx="3831">
                  <c:v>0</c:v>
                </c:pt>
                <c:pt idx="3832">
                  <c:v>0</c:v>
                </c:pt>
                <c:pt idx="3833">
                  <c:v>0</c:v>
                </c:pt>
                <c:pt idx="3834">
                  <c:v>0</c:v>
                </c:pt>
                <c:pt idx="3835">
                  <c:v>0</c:v>
                </c:pt>
                <c:pt idx="3836">
                  <c:v>0.39753126267845829</c:v>
                </c:pt>
                <c:pt idx="3837">
                  <c:v>1.5919111280153075</c:v>
                </c:pt>
                <c:pt idx="3838">
                  <c:v>2.4901419371066993</c:v>
                </c:pt>
                <c:pt idx="3839">
                  <c:v>2.9897822404645167</c:v>
                </c:pt>
                <c:pt idx="3840">
                  <c:v>2.9925421068588216</c:v>
                </c:pt>
                <c:pt idx="3841">
                  <c:v>2.5928757921399979</c:v>
                </c:pt>
                <c:pt idx="3842">
                  <c:v>4.3024953560314874</c:v>
                </c:pt>
                <c:pt idx="3843">
                  <c:v>4.6007362930448199</c:v>
                </c:pt>
                <c:pt idx="3844">
                  <c:v>4.5999711587729193</c:v>
                </c:pt>
                <c:pt idx="3845">
                  <c:v>4.1978397613220881</c:v>
                </c:pt>
                <c:pt idx="3846">
                  <c:v>4.0968322397101851</c:v>
                </c:pt>
                <c:pt idx="3847">
                  <c:v>3.8963652288789254</c:v>
                </c:pt>
                <c:pt idx="3848">
                  <c:v>3.7954801820030357</c:v>
                </c:pt>
                <c:pt idx="3849">
                  <c:v>2.4910911115621244</c:v>
                </c:pt>
                <c:pt idx="3850">
                  <c:v>0</c:v>
                </c:pt>
                <c:pt idx="3851">
                  <c:v>0</c:v>
                </c:pt>
                <c:pt idx="3852">
                  <c:v>0</c:v>
                </c:pt>
                <c:pt idx="3853">
                  <c:v>0</c:v>
                </c:pt>
                <c:pt idx="3854">
                  <c:v>0</c:v>
                </c:pt>
                <c:pt idx="3855">
                  <c:v>0</c:v>
                </c:pt>
                <c:pt idx="3856">
                  <c:v>0</c:v>
                </c:pt>
                <c:pt idx="3857">
                  <c:v>0</c:v>
                </c:pt>
                <c:pt idx="3858">
                  <c:v>0</c:v>
                </c:pt>
                <c:pt idx="3859">
                  <c:v>0</c:v>
                </c:pt>
                <c:pt idx="3860">
                  <c:v>0</c:v>
                </c:pt>
                <c:pt idx="3861">
                  <c:v>0</c:v>
                </c:pt>
                <c:pt idx="3862">
                  <c:v>0</c:v>
                </c:pt>
                <c:pt idx="3863">
                  <c:v>0.49779124515086426</c:v>
                </c:pt>
                <c:pt idx="3864">
                  <c:v>2.8947303102538822</c:v>
                </c:pt>
                <c:pt idx="3865">
                  <c:v>2.8958041635751628</c:v>
                </c:pt>
                <c:pt idx="3866">
                  <c:v>2.6002332728044002</c:v>
                </c:pt>
                <c:pt idx="3867">
                  <c:v>4.1102065055771462</c:v>
                </c:pt>
                <c:pt idx="3868">
                  <c:v>3.6060181850372737</c:v>
                </c:pt>
                <c:pt idx="3869">
                  <c:v>3.5069296882231589</c:v>
                </c:pt>
                <c:pt idx="3870">
                  <c:v>3.6072939279037062</c:v>
                </c:pt>
                <c:pt idx="3871">
                  <c:v>1.5970506634383315</c:v>
                </c:pt>
                <c:pt idx="3872">
                  <c:v>9.9638849628701995E-2</c:v>
                </c:pt>
                <c:pt idx="3873">
                  <c:v>0</c:v>
                </c:pt>
                <c:pt idx="3874">
                  <c:v>0</c:v>
                </c:pt>
                <c:pt idx="3875">
                  <c:v>0</c:v>
                </c:pt>
                <c:pt idx="3876">
                  <c:v>0</c:v>
                </c:pt>
                <c:pt idx="3877">
                  <c:v>0</c:v>
                </c:pt>
                <c:pt idx="3878">
                  <c:v>0</c:v>
                </c:pt>
                <c:pt idx="3879">
                  <c:v>0</c:v>
                </c:pt>
                <c:pt idx="3880">
                  <c:v>0</c:v>
                </c:pt>
                <c:pt idx="3881">
                  <c:v>0</c:v>
                </c:pt>
                <c:pt idx="3882">
                  <c:v>0</c:v>
                </c:pt>
                <c:pt idx="3883">
                  <c:v>0</c:v>
                </c:pt>
                <c:pt idx="3884">
                  <c:v>0</c:v>
                </c:pt>
                <c:pt idx="3885">
                  <c:v>0</c:v>
                </c:pt>
                <c:pt idx="3886">
                  <c:v>0</c:v>
                </c:pt>
                <c:pt idx="3887">
                  <c:v>0.5963343032228593</c:v>
                </c:pt>
                <c:pt idx="3888">
                  <c:v>0.19914889041451914</c:v>
                </c:pt>
                <c:pt idx="3889">
                  <c:v>0.29911731301002648</c:v>
                </c:pt>
                <c:pt idx="3890">
                  <c:v>0.19945528646464697</c:v>
                </c:pt>
                <c:pt idx="3891">
                  <c:v>1.2982866667074842</c:v>
                </c:pt>
                <c:pt idx="3892">
                  <c:v>6.1330151582949464</c:v>
                </c:pt>
                <c:pt idx="3893">
                  <c:v>3.1061251452449063</c:v>
                </c:pt>
                <c:pt idx="3894">
                  <c:v>2.100198346262117</c:v>
                </c:pt>
                <c:pt idx="3895">
                  <c:v>0</c:v>
                </c:pt>
                <c:pt idx="3896">
                  <c:v>0</c:v>
                </c:pt>
                <c:pt idx="3897">
                  <c:v>0</c:v>
                </c:pt>
                <c:pt idx="3898">
                  <c:v>0</c:v>
                </c:pt>
                <c:pt idx="3899">
                  <c:v>0</c:v>
                </c:pt>
                <c:pt idx="3900">
                  <c:v>0</c:v>
                </c:pt>
                <c:pt idx="3901">
                  <c:v>0</c:v>
                </c:pt>
                <c:pt idx="3902">
                  <c:v>0</c:v>
                </c:pt>
                <c:pt idx="3903">
                  <c:v>0</c:v>
                </c:pt>
                <c:pt idx="3904">
                  <c:v>0</c:v>
                </c:pt>
                <c:pt idx="3905">
                  <c:v>0</c:v>
                </c:pt>
                <c:pt idx="3906">
                  <c:v>0</c:v>
                </c:pt>
                <c:pt idx="3907">
                  <c:v>0</c:v>
                </c:pt>
                <c:pt idx="3908">
                  <c:v>0</c:v>
                </c:pt>
                <c:pt idx="3909">
                  <c:v>0</c:v>
                </c:pt>
                <c:pt idx="3910">
                  <c:v>0</c:v>
                </c:pt>
                <c:pt idx="3911">
                  <c:v>0</c:v>
                </c:pt>
                <c:pt idx="3912">
                  <c:v>0</c:v>
                </c:pt>
                <c:pt idx="3913">
                  <c:v>0</c:v>
                </c:pt>
                <c:pt idx="3914">
                  <c:v>0</c:v>
                </c:pt>
                <c:pt idx="3915">
                  <c:v>0.89668070166059999</c:v>
                </c:pt>
                <c:pt idx="3916">
                  <c:v>1.0957767030052716</c:v>
                </c:pt>
                <c:pt idx="3917">
                  <c:v>3.2913161304658431</c:v>
                </c:pt>
                <c:pt idx="3918">
                  <c:v>2.9897822404645167</c:v>
                </c:pt>
                <c:pt idx="3919">
                  <c:v>2.1904783503563632</c:v>
                </c:pt>
                <c:pt idx="3920">
                  <c:v>0.39709889098093926</c:v>
                </c:pt>
                <c:pt idx="3921">
                  <c:v>0</c:v>
                </c:pt>
                <c:pt idx="3922">
                  <c:v>0</c:v>
                </c:pt>
                <c:pt idx="3923">
                  <c:v>0</c:v>
                </c:pt>
                <c:pt idx="3924">
                  <c:v>0</c:v>
                </c:pt>
                <c:pt idx="3925">
                  <c:v>0</c:v>
                </c:pt>
                <c:pt idx="3926">
                  <c:v>0</c:v>
                </c:pt>
                <c:pt idx="3927">
                  <c:v>0</c:v>
                </c:pt>
                <c:pt idx="3928">
                  <c:v>0</c:v>
                </c:pt>
                <c:pt idx="3929">
                  <c:v>0</c:v>
                </c:pt>
                <c:pt idx="3930">
                  <c:v>0</c:v>
                </c:pt>
                <c:pt idx="3931">
                  <c:v>0</c:v>
                </c:pt>
                <c:pt idx="3932">
                  <c:v>1.1924747550239669</c:v>
                </c:pt>
                <c:pt idx="3933">
                  <c:v>1.6908243705873212</c:v>
                </c:pt>
                <c:pt idx="3934">
                  <c:v>2.090797909921688</c:v>
                </c:pt>
                <c:pt idx="3935">
                  <c:v>1.7939454165439144</c:v>
                </c:pt>
                <c:pt idx="3936">
                  <c:v>1.8929578297404324</c:v>
                </c:pt>
                <c:pt idx="3937">
                  <c:v>2.2924093425553633</c:v>
                </c:pt>
                <c:pt idx="3938">
                  <c:v>2.393604951394142</c:v>
                </c:pt>
                <c:pt idx="3939">
                  <c:v>2.3940634063919441</c:v>
                </c:pt>
                <c:pt idx="3940">
                  <c:v>2.9958539466605525</c:v>
                </c:pt>
                <c:pt idx="3941">
                  <c:v>3.0942221699198855</c:v>
                </c:pt>
                <c:pt idx="3942">
                  <c:v>2.9947500000443914</c:v>
                </c:pt>
                <c:pt idx="3943">
                  <c:v>2.7931945844546711</c:v>
                </c:pt>
                <c:pt idx="3944">
                  <c:v>1.5928747908587835</c:v>
                </c:pt>
                <c:pt idx="3945">
                  <c:v>1.0948656019388219</c:v>
                </c:pt>
                <c:pt idx="3946">
                  <c:v>1.0950933772027125</c:v>
                </c:pt>
                <c:pt idx="3947">
                  <c:v>2.4929894605144769</c:v>
                </c:pt>
                <c:pt idx="3948">
                  <c:v>2.7947595841099186</c:v>
                </c:pt>
                <c:pt idx="3949">
                  <c:v>2.2937356427260691</c:v>
                </c:pt>
                <c:pt idx="3950">
                  <c:v>0</c:v>
                </c:pt>
                <c:pt idx="3951">
                  <c:v>0</c:v>
                </c:pt>
                <c:pt idx="3952">
                  <c:v>0</c:v>
                </c:pt>
                <c:pt idx="3953">
                  <c:v>0</c:v>
                </c:pt>
                <c:pt idx="3954">
                  <c:v>0</c:v>
                </c:pt>
                <c:pt idx="3955">
                  <c:v>0</c:v>
                </c:pt>
                <c:pt idx="3956">
                  <c:v>0</c:v>
                </c:pt>
                <c:pt idx="3957">
                  <c:v>9.9418650358171851E-2</c:v>
                </c:pt>
                <c:pt idx="3958">
                  <c:v>1.1942034221527085</c:v>
                </c:pt>
                <c:pt idx="3959">
                  <c:v>1.9911106484729104</c:v>
                </c:pt>
                <c:pt idx="3960">
                  <c:v>2.7890212522047793</c:v>
                </c:pt>
                <c:pt idx="3961">
                  <c:v>3.3900728601477659</c:v>
                </c:pt>
                <c:pt idx="3962">
                  <c:v>3.5919850146501298</c:v>
                </c:pt>
                <c:pt idx="3963">
                  <c:v>4.3969915019795431</c:v>
                </c:pt>
                <c:pt idx="3964">
                  <c:v>4.2959346747834575</c:v>
                </c:pt>
                <c:pt idx="3965">
                  <c:v>3.6933819988763421</c:v>
                </c:pt>
                <c:pt idx="3966">
                  <c:v>3.7928206730896914</c:v>
                </c:pt>
                <c:pt idx="3967">
                  <c:v>1.7896623896893356</c:v>
                </c:pt>
                <c:pt idx="3968">
                  <c:v>0.49639464016441459</c:v>
                </c:pt>
                <c:pt idx="3969">
                  <c:v>0</c:v>
                </c:pt>
                <c:pt idx="3970">
                  <c:v>0</c:v>
                </c:pt>
                <c:pt idx="3971">
                  <c:v>0</c:v>
                </c:pt>
                <c:pt idx="3972">
                  <c:v>0</c:v>
                </c:pt>
                <c:pt idx="3973">
                  <c:v>0</c:v>
                </c:pt>
                <c:pt idx="3974">
                  <c:v>0</c:v>
                </c:pt>
                <c:pt idx="3975">
                  <c:v>0</c:v>
                </c:pt>
                <c:pt idx="3976">
                  <c:v>0</c:v>
                </c:pt>
                <c:pt idx="3977">
                  <c:v>0</c:v>
                </c:pt>
                <c:pt idx="3978">
                  <c:v>0</c:v>
                </c:pt>
                <c:pt idx="3979">
                  <c:v>0</c:v>
                </c:pt>
                <c:pt idx="3980">
                  <c:v>0</c:v>
                </c:pt>
                <c:pt idx="3981">
                  <c:v>1.6928594984149972</c:v>
                </c:pt>
                <c:pt idx="3982">
                  <c:v>1.8910857512555921</c:v>
                </c:pt>
                <c:pt idx="3983">
                  <c:v>2.5894423014367702</c:v>
                </c:pt>
                <c:pt idx="3984">
                  <c:v>2.788499585690325</c:v>
                </c:pt>
                <c:pt idx="3985">
                  <c:v>2.9903342137355864</c:v>
                </c:pt>
                <c:pt idx="3986">
                  <c:v>3.4907039255139169</c:v>
                </c:pt>
                <c:pt idx="3987">
                  <c:v>3.1907431912129103</c:v>
                </c:pt>
                <c:pt idx="3988">
                  <c:v>3.5913471433187127</c:v>
                </c:pt>
                <c:pt idx="3989">
                  <c:v>3.6914275771370573</c:v>
                </c:pt>
                <c:pt idx="3990">
                  <c:v>2.8893610438763306</c:v>
                </c:pt>
                <c:pt idx="3991">
                  <c:v>2.4882435882373546</c:v>
                </c:pt>
                <c:pt idx="3992">
                  <c:v>1.9907189681963249</c:v>
                </c:pt>
                <c:pt idx="3993">
                  <c:v>0.99404147158953537</c:v>
                </c:pt>
                <c:pt idx="3994">
                  <c:v>0</c:v>
                </c:pt>
                <c:pt idx="3995">
                  <c:v>0</c:v>
                </c:pt>
                <c:pt idx="3996">
                  <c:v>0</c:v>
                </c:pt>
                <c:pt idx="3997">
                  <c:v>0</c:v>
                </c:pt>
                <c:pt idx="3998">
                  <c:v>0</c:v>
                </c:pt>
                <c:pt idx="3999">
                  <c:v>0</c:v>
                </c:pt>
                <c:pt idx="4000">
                  <c:v>9.9000271795621889E-2</c:v>
                </c:pt>
                <c:pt idx="4001">
                  <c:v>0.59479677335927861</c:v>
                </c:pt>
                <c:pt idx="4002">
                  <c:v>1.6881108669627491</c:v>
                </c:pt>
                <c:pt idx="4003">
                  <c:v>1.8877160101614849</c:v>
                </c:pt>
                <c:pt idx="4004">
                  <c:v>2.3871865817779727</c:v>
                </c:pt>
                <c:pt idx="4005">
                  <c:v>3.4894557900403314</c:v>
                </c:pt>
                <c:pt idx="4006">
                  <c:v>3.7921557958724978</c:v>
                </c:pt>
                <c:pt idx="4007">
                  <c:v>3.7921557958724978</c:v>
                </c:pt>
                <c:pt idx="4008">
                  <c:v>3.3900728601477659</c:v>
                </c:pt>
                <c:pt idx="4009">
                  <c:v>3.5900714006688719</c:v>
                </c:pt>
                <c:pt idx="4010">
                  <c:v>3.0908213201489985</c:v>
                </c:pt>
                <c:pt idx="4011">
                  <c:v>3.6901246293328498</c:v>
                </c:pt>
                <c:pt idx="4012">
                  <c:v>3.7934855503113418</c:v>
                </c:pt>
                <c:pt idx="4013">
                  <c:v>4.800827870349198</c:v>
                </c:pt>
                <c:pt idx="4014">
                  <c:v>4.297392603916566</c:v>
                </c:pt>
                <c:pt idx="4015">
                  <c:v>3.2948912339510414</c:v>
                </c:pt>
                <c:pt idx="4016">
                  <c:v>1.4929400382819427</c:v>
                </c:pt>
                <c:pt idx="4017">
                  <c:v>0.79651930506978796</c:v>
                </c:pt>
                <c:pt idx="4018">
                  <c:v>0</c:v>
                </c:pt>
                <c:pt idx="4019">
                  <c:v>0</c:v>
                </c:pt>
                <c:pt idx="4020">
                  <c:v>0</c:v>
                </c:pt>
                <c:pt idx="4021">
                  <c:v>0</c:v>
                </c:pt>
                <c:pt idx="4022">
                  <c:v>0</c:v>
                </c:pt>
                <c:pt idx="4023">
                  <c:v>0</c:v>
                </c:pt>
                <c:pt idx="4024">
                  <c:v>0</c:v>
                </c:pt>
                <c:pt idx="4025">
                  <c:v>0</c:v>
                </c:pt>
                <c:pt idx="4026">
                  <c:v>0</c:v>
                </c:pt>
                <c:pt idx="4027">
                  <c:v>0</c:v>
                </c:pt>
                <c:pt idx="4028">
                  <c:v>0</c:v>
                </c:pt>
                <c:pt idx="4029">
                  <c:v>0</c:v>
                </c:pt>
                <c:pt idx="4030">
                  <c:v>0</c:v>
                </c:pt>
                <c:pt idx="4031">
                  <c:v>0.39891485223146322</c:v>
                </c:pt>
                <c:pt idx="4032">
                  <c:v>2.0981547730071308</c:v>
                </c:pt>
                <c:pt idx="4033">
                  <c:v>2.9000995770128468</c:v>
                </c:pt>
                <c:pt idx="4034">
                  <c:v>4.2064381458748663</c:v>
                </c:pt>
                <c:pt idx="4035">
                  <c:v>4.8094994330287948</c:v>
                </c:pt>
                <c:pt idx="4036">
                  <c:v>4.6083876360317033</c:v>
                </c:pt>
                <c:pt idx="4037">
                  <c:v>5.1178948469311987</c:v>
                </c:pt>
                <c:pt idx="4038">
                  <c:v>4.8126527286972491</c:v>
                </c:pt>
                <c:pt idx="4039">
                  <c:v>4.2085877421183833</c:v>
                </c:pt>
                <c:pt idx="4040">
                  <c:v>3.6034666993563915</c:v>
                </c:pt>
                <c:pt idx="4041">
                  <c:v>2.5001082695786625</c:v>
                </c:pt>
                <c:pt idx="4042">
                  <c:v>0</c:v>
                </c:pt>
                <c:pt idx="4043">
                  <c:v>0</c:v>
                </c:pt>
                <c:pt idx="4044">
                  <c:v>0</c:v>
                </c:pt>
                <c:pt idx="4045">
                  <c:v>0</c:v>
                </c:pt>
                <c:pt idx="4046">
                  <c:v>0</c:v>
                </c:pt>
                <c:pt idx="4047">
                  <c:v>0</c:v>
                </c:pt>
                <c:pt idx="4048">
                  <c:v>0</c:v>
                </c:pt>
                <c:pt idx="4049">
                  <c:v>0</c:v>
                </c:pt>
                <c:pt idx="4050">
                  <c:v>0</c:v>
                </c:pt>
                <c:pt idx="4051">
                  <c:v>0</c:v>
                </c:pt>
                <c:pt idx="4052">
                  <c:v>0</c:v>
                </c:pt>
                <c:pt idx="4053">
                  <c:v>0.19893003610406923</c:v>
                </c:pt>
                <c:pt idx="4054">
                  <c:v>0.79601306354201906</c:v>
                </c:pt>
                <c:pt idx="4055">
                  <c:v>1.592553569908479</c:v>
                </c:pt>
                <c:pt idx="4056">
                  <c:v>2.5899328000980035</c:v>
                </c:pt>
                <c:pt idx="4057">
                  <c:v>2.8882871906465897</c:v>
                </c:pt>
                <c:pt idx="4058">
                  <c:v>2.9881263206746844</c:v>
                </c:pt>
                <c:pt idx="4059">
                  <c:v>2.9892302671973425</c:v>
                </c:pt>
                <c:pt idx="4060">
                  <c:v>2.8893610438763306</c:v>
                </c:pt>
                <c:pt idx="4061">
                  <c:v>3.38885273735246</c:v>
                </c:pt>
                <c:pt idx="4062">
                  <c:v>2.9875743474191987</c:v>
                </c:pt>
                <c:pt idx="4063">
                  <c:v>2.0883456224465431</c:v>
                </c:pt>
                <c:pt idx="4064">
                  <c:v>0.9936247715889801</c:v>
                </c:pt>
                <c:pt idx="4065">
                  <c:v>0.39709889098093926</c:v>
                </c:pt>
                <c:pt idx="4066">
                  <c:v>0</c:v>
                </c:pt>
                <c:pt idx="4067">
                  <c:v>0</c:v>
                </c:pt>
                <c:pt idx="4068">
                  <c:v>0</c:v>
                </c:pt>
                <c:pt idx="4069">
                  <c:v>0</c:v>
                </c:pt>
                <c:pt idx="4070">
                  <c:v>0</c:v>
                </c:pt>
                <c:pt idx="4071">
                  <c:v>0</c:v>
                </c:pt>
                <c:pt idx="4072">
                  <c:v>0</c:v>
                </c:pt>
                <c:pt idx="4073">
                  <c:v>0</c:v>
                </c:pt>
                <c:pt idx="4074">
                  <c:v>0</c:v>
                </c:pt>
                <c:pt idx="4075">
                  <c:v>0</c:v>
                </c:pt>
                <c:pt idx="4076">
                  <c:v>0.60017812854541375</c:v>
                </c:pt>
                <c:pt idx="4077">
                  <c:v>0</c:v>
                </c:pt>
                <c:pt idx="4078">
                  <c:v>1.3017431543122351</c:v>
                </c:pt>
                <c:pt idx="4079">
                  <c:v>2.0044277796302579</c:v>
                </c:pt>
                <c:pt idx="4080">
                  <c:v>2.7074305982333362</c:v>
                </c:pt>
                <c:pt idx="4081">
                  <c:v>2.9092273313784296</c:v>
                </c:pt>
                <c:pt idx="4082">
                  <c:v>3.6149483854661741</c:v>
                </c:pt>
                <c:pt idx="4083">
                  <c:v>4.0193717470680737</c:v>
                </c:pt>
                <c:pt idx="4084">
                  <c:v>4.1207651377049945</c:v>
                </c:pt>
                <c:pt idx="4085">
                  <c:v>4.3236353315488714</c:v>
                </c:pt>
                <c:pt idx="4086">
                  <c:v>4.3236353315488714</c:v>
                </c:pt>
                <c:pt idx="4087">
                  <c:v>3.6162241284538981</c:v>
                </c:pt>
                <c:pt idx="4088">
                  <c:v>2.8078012492089672</c:v>
                </c:pt>
                <c:pt idx="4089">
                  <c:v>2.6056287591328768</c:v>
                </c:pt>
                <c:pt idx="4090">
                  <c:v>1.7010000106621075</c:v>
                </c:pt>
                <c:pt idx="4091">
                  <c:v>0</c:v>
                </c:pt>
                <c:pt idx="4092">
                  <c:v>0</c:v>
                </c:pt>
                <c:pt idx="4093">
                  <c:v>0</c:v>
                </c:pt>
                <c:pt idx="4094">
                  <c:v>0</c:v>
                </c:pt>
                <c:pt idx="4095">
                  <c:v>0</c:v>
                </c:pt>
                <c:pt idx="4096">
                  <c:v>0</c:v>
                </c:pt>
                <c:pt idx="4097">
                  <c:v>0</c:v>
                </c:pt>
                <c:pt idx="4098">
                  <c:v>0</c:v>
                </c:pt>
                <c:pt idx="4099">
                  <c:v>0</c:v>
                </c:pt>
                <c:pt idx="4100">
                  <c:v>1.5041516269513246</c:v>
                </c:pt>
                <c:pt idx="4101">
                  <c:v>2.0067778619528358</c:v>
                </c:pt>
                <c:pt idx="4102">
                  <c:v>2.8114529158544066</c:v>
                </c:pt>
                <c:pt idx="4103">
                  <c:v>3.1140604631021351</c:v>
                </c:pt>
                <c:pt idx="4104">
                  <c:v>3.820080642832397</c:v>
                </c:pt>
                <c:pt idx="4105">
                  <c:v>4.325093261041574</c:v>
                </c:pt>
                <c:pt idx="4106">
                  <c:v>5.337129852025134</c:v>
                </c:pt>
                <c:pt idx="4107">
                  <c:v>6.5604707080827191</c:v>
                </c:pt>
                <c:pt idx="4108">
                  <c:v>7.68144283056911</c:v>
                </c:pt>
                <c:pt idx="4109">
                  <c:v>8.1902748131052618</c:v>
                </c:pt>
                <c:pt idx="4110">
                  <c:v>7.3723348310709689</c:v>
                </c:pt>
                <c:pt idx="4111">
                  <c:v>5.232828425916229</c:v>
                </c:pt>
                <c:pt idx="4112">
                  <c:v>4.5244141519067647</c:v>
                </c:pt>
                <c:pt idx="4113">
                  <c:v>3.4126451348888436</c:v>
                </c:pt>
                <c:pt idx="4114">
                  <c:v>2.4059832375150405</c:v>
                </c:pt>
                <c:pt idx="4115">
                  <c:v>2.0028610581408106</c:v>
                </c:pt>
                <c:pt idx="4116">
                  <c:v>0.5992812358853572</c:v>
                </c:pt>
                <c:pt idx="4117">
                  <c:v>0</c:v>
                </c:pt>
                <c:pt idx="4118">
                  <c:v>0</c:v>
                </c:pt>
                <c:pt idx="4119">
                  <c:v>0</c:v>
                </c:pt>
                <c:pt idx="4120">
                  <c:v>0</c:v>
                </c:pt>
                <c:pt idx="4121">
                  <c:v>0</c:v>
                </c:pt>
                <c:pt idx="4122">
                  <c:v>0</c:v>
                </c:pt>
                <c:pt idx="4123">
                  <c:v>0</c:v>
                </c:pt>
                <c:pt idx="4124">
                  <c:v>0</c:v>
                </c:pt>
                <c:pt idx="4125">
                  <c:v>0.79888176569572811</c:v>
                </c:pt>
                <c:pt idx="4126">
                  <c:v>1.4993033719962163</c:v>
                </c:pt>
                <c:pt idx="4127">
                  <c:v>1.4986973401691892</c:v>
                </c:pt>
                <c:pt idx="4128">
                  <c:v>3.7051085301428168</c:v>
                </c:pt>
                <c:pt idx="4129">
                  <c:v>2.3012513442481679</c:v>
                </c:pt>
                <c:pt idx="4130">
                  <c:v>5.2245029765803768</c:v>
                </c:pt>
                <c:pt idx="4131">
                  <c:v>4.7190049770206111</c:v>
                </c:pt>
                <c:pt idx="4132">
                  <c:v>6.2387820238635712</c:v>
                </c:pt>
                <c:pt idx="4133">
                  <c:v>7.355996657973197</c:v>
                </c:pt>
                <c:pt idx="4134">
                  <c:v>7.3600812011169792</c:v>
                </c:pt>
                <c:pt idx="4135">
                  <c:v>2.9000995770128468</c:v>
                </c:pt>
                <c:pt idx="4136">
                  <c:v>1.1979077091796908</c:v>
                </c:pt>
                <c:pt idx="4137">
                  <c:v>0</c:v>
                </c:pt>
                <c:pt idx="4138">
                  <c:v>0</c:v>
                </c:pt>
                <c:pt idx="4139">
                  <c:v>0</c:v>
                </c:pt>
                <c:pt idx="4140">
                  <c:v>0</c:v>
                </c:pt>
                <c:pt idx="4141">
                  <c:v>0</c:v>
                </c:pt>
                <c:pt idx="4142">
                  <c:v>0</c:v>
                </c:pt>
                <c:pt idx="4143">
                  <c:v>0</c:v>
                </c:pt>
                <c:pt idx="4144">
                  <c:v>0</c:v>
                </c:pt>
                <c:pt idx="4145">
                  <c:v>0</c:v>
                </c:pt>
                <c:pt idx="4146">
                  <c:v>0</c:v>
                </c:pt>
                <c:pt idx="4147">
                  <c:v>0</c:v>
                </c:pt>
                <c:pt idx="4148">
                  <c:v>0</c:v>
                </c:pt>
                <c:pt idx="4149">
                  <c:v>0</c:v>
                </c:pt>
                <c:pt idx="4150">
                  <c:v>0.19945528646464697</c:v>
                </c:pt>
                <c:pt idx="4151">
                  <c:v>0.69857399878053339</c:v>
                </c:pt>
                <c:pt idx="4152">
                  <c:v>2.1947335559096781</c:v>
                </c:pt>
                <c:pt idx="4153">
                  <c:v>1.4947581335229736</c:v>
                </c:pt>
                <c:pt idx="4154">
                  <c:v>3.0936553616147995</c:v>
                </c:pt>
                <c:pt idx="4155">
                  <c:v>3.4925761287562853</c:v>
                </c:pt>
                <c:pt idx="4156">
                  <c:v>4.0996478744906923</c:v>
                </c:pt>
                <c:pt idx="4157">
                  <c:v>4.705022209794155</c:v>
                </c:pt>
                <c:pt idx="4158">
                  <c:v>4.9084653429604348</c:v>
                </c:pt>
                <c:pt idx="4159">
                  <c:v>4.708129491262472</c:v>
                </c:pt>
                <c:pt idx="4160">
                  <c:v>2.7963245837987296</c:v>
                </c:pt>
                <c:pt idx="4161">
                  <c:v>1.9966157116113767</c:v>
                </c:pt>
                <c:pt idx="4162">
                  <c:v>1.0971433546593792</c:v>
                </c:pt>
                <c:pt idx="4163">
                  <c:v>0</c:v>
                </c:pt>
                <c:pt idx="4164">
                  <c:v>0</c:v>
                </c:pt>
                <c:pt idx="4165">
                  <c:v>0</c:v>
                </c:pt>
                <c:pt idx="4166">
                  <c:v>0</c:v>
                </c:pt>
                <c:pt idx="4167">
                  <c:v>0</c:v>
                </c:pt>
                <c:pt idx="4168">
                  <c:v>0</c:v>
                </c:pt>
                <c:pt idx="4169">
                  <c:v>0</c:v>
                </c:pt>
                <c:pt idx="4170">
                  <c:v>0</c:v>
                </c:pt>
                <c:pt idx="4171">
                  <c:v>0</c:v>
                </c:pt>
                <c:pt idx="4172">
                  <c:v>1.7040527031410411</c:v>
                </c:pt>
                <c:pt idx="4173">
                  <c:v>2.5058033173903183</c:v>
                </c:pt>
                <c:pt idx="4174">
                  <c:v>3.3115750521789673</c:v>
                </c:pt>
                <c:pt idx="4175">
                  <c:v>4.4229337857295619</c:v>
                </c:pt>
                <c:pt idx="4176">
                  <c:v>5.9435855410870211</c:v>
                </c:pt>
                <c:pt idx="4177">
                  <c:v>6.8618135378556584</c:v>
                </c:pt>
                <c:pt idx="4178">
                  <c:v>9.2137058305248676</c:v>
                </c:pt>
                <c:pt idx="4179">
                  <c:v>8.4938141267109035</c:v>
                </c:pt>
                <c:pt idx="4180">
                  <c:v>10.549598356077498</c:v>
                </c:pt>
                <c:pt idx="4181">
                  <c:v>8.3896803204073489</c:v>
                </c:pt>
                <c:pt idx="4182">
                  <c:v>8.5858158665443618</c:v>
                </c:pt>
                <c:pt idx="4183">
                  <c:v>5.232828425916229</c:v>
                </c:pt>
                <c:pt idx="4184">
                  <c:v>3.6111211566069672</c:v>
                </c:pt>
                <c:pt idx="4185">
                  <c:v>2.1018332049211068</c:v>
                </c:pt>
                <c:pt idx="4186">
                  <c:v>0.69991108827797055</c:v>
                </c:pt>
                <c:pt idx="4187">
                  <c:v>0</c:v>
                </c:pt>
                <c:pt idx="4188">
                  <c:v>0</c:v>
                </c:pt>
                <c:pt idx="4189">
                  <c:v>0</c:v>
                </c:pt>
                <c:pt idx="4190">
                  <c:v>0</c:v>
                </c:pt>
                <c:pt idx="4191">
                  <c:v>0</c:v>
                </c:pt>
                <c:pt idx="4192">
                  <c:v>0</c:v>
                </c:pt>
                <c:pt idx="4193">
                  <c:v>0</c:v>
                </c:pt>
                <c:pt idx="4194">
                  <c:v>0</c:v>
                </c:pt>
                <c:pt idx="4195">
                  <c:v>0</c:v>
                </c:pt>
                <c:pt idx="4196">
                  <c:v>0</c:v>
                </c:pt>
                <c:pt idx="4197">
                  <c:v>0</c:v>
                </c:pt>
                <c:pt idx="4198">
                  <c:v>0.39900132658464521</c:v>
                </c:pt>
                <c:pt idx="4199">
                  <c:v>2.0997896316050082</c:v>
                </c:pt>
                <c:pt idx="4200">
                  <c:v>6.3370780156727271</c:v>
                </c:pt>
                <c:pt idx="4201">
                  <c:v>5.931843027284545</c:v>
                </c:pt>
                <c:pt idx="4202">
                  <c:v>8.0756539748657623</c:v>
                </c:pt>
                <c:pt idx="4203">
                  <c:v>7.2576197582254585</c:v>
                </c:pt>
                <c:pt idx="4204">
                  <c:v>7.357017793750976</c:v>
                </c:pt>
                <c:pt idx="4205">
                  <c:v>7.4616377625463359</c:v>
                </c:pt>
                <c:pt idx="4206">
                  <c:v>6.7506150825718221</c:v>
                </c:pt>
                <c:pt idx="4207">
                  <c:v>4.6168041138798213</c:v>
                </c:pt>
                <c:pt idx="4208">
                  <c:v>1.6989648824598695</c:v>
                </c:pt>
                <c:pt idx="4209">
                  <c:v>0</c:v>
                </c:pt>
                <c:pt idx="4210">
                  <c:v>0</c:v>
                </c:pt>
                <c:pt idx="4211">
                  <c:v>0</c:v>
                </c:pt>
                <c:pt idx="4212">
                  <c:v>0</c:v>
                </c:pt>
                <c:pt idx="4213">
                  <c:v>0</c:v>
                </c:pt>
                <c:pt idx="4214">
                  <c:v>0</c:v>
                </c:pt>
                <c:pt idx="4215">
                  <c:v>0</c:v>
                </c:pt>
                <c:pt idx="4216">
                  <c:v>0</c:v>
                </c:pt>
                <c:pt idx="4217">
                  <c:v>0</c:v>
                </c:pt>
                <c:pt idx="4218">
                  <c:v>0</c:v>
                </c:pt>
                <c:pt idx="4219">
                  <c:v>0</c:v>
                </c:pt>
                <c:pt idx="4220">
                  <c:v>0</c:v>
                </c:pt>
                <c:pt idx="4221">
                  <c:v>0</c:v>
                </c:pt>
                <c:pt idx="4222">
                  <c:v>0</c:v>
                </c:pt>
                <c:pt idx="4223">
                  <c:v>0.19976168253285589</c:v>
                </c:pt>
                <c:pt idx="4224">
                  <c:v>3.0074453870711069</c:v>
                </c:pt>
                <c:pt idx="4225">
                  <c:v>3.6104832851455924</c:v>
                </c:pt>
                <c:pt idx="4226">
                  <c:v>7.4616377625463359</c:v>
                </c:pt>
                <c:pt idx="4227">
                  <c:v>8.4872515117990783</c:v>
                </c:pt>
                <c:pt idx="4228">
                  <c:v>7.6699742814442526</c:v>
                </c:pt>
                <c:pt idx="4229">
                  <c:v>7.0567439610311702</c:v>
                </c:pt>
                <c:pt idx="4230">
                  <c:v>5.8362284615984459</c:v>
                </c:pt>
                <c:pt idx="4231">
                  <c:v>2.7033810681596924</c:v>
                </c:pt>
                <c:pt idx="4232">
                  <c:v>0.39908780093854712</c:v>
                </c:pt>
                <c:pt idx="4233">
                  <c:v>0</c:v>
                </c:pt>
                <c:pt idx="4234">
                  <c:v>0</c:v>
                </c:pt>
                <c:pt idx="4235">
                  <c:v>0</c:v>
                </c:pt>
                <c:pt idx="4236">
                  <c:v>0</c:v>
                </c:pt>
                <c:pt idx="4237">
                  <c:v>0</c:v>
                </c:pt>
                <c:pt idx="4238">
                  <c:v>0</c:v>
                </c:pt>
                <c:pt idx="4239">
                  <c:v>0</c:v>
                </c:pt>
                <c:pt idx="4240">
                  <c:v>0</c:v>
                </c:pt>
                <c:pt idx="4241">
                  <c:v>0</c:v>
                </c:pt>
                <c:pt idx="4242">
                  <c:v>0</c:v>
                </c:pt>
                <c:pt idx="4243">
                  <c:v>0</c:v>
                </c:pt>
                <c:pt idx="4244">
                  <c:v>0</c:v>
                </c:pt>
                <c:pt idx="4245">
                  <c:v>0</c:v>
                </c:pt>
                <c:pt idx="4246">
                  <c:v>0</c:v>
                </c:pt>
                <c:pt idx="4247">
                  <c:v>0.19945528646464697</c:v>
                </c:pt>
                <c:pt idx="4248">
                  <c:v>2.0993809169509561</c:v>
                </c:pt>
                <c:pt idx="4249">
                  <c:v>4.4125568715269132</c:v>
                </c:pt>
                <c:pt idx="4250">
                  <c:v>5.1211818686831334</c:v>
                </c:pt>
                <c:pt idx="4251">
                  <c:v>5.8290790996429731</c:v>
                </c:pt>
                <c:pt idx="4252">
                  <c:v>4.5138684534264559</c:v>
                </c:pt>
                <c:pt idx="4253">
                  <c:v>5.1211818686831334</c:v>
                </c:pt>
                <c:pt idx="4254">
                  <c:v>5.8290790996429731</c:v>
                </c:pt>
                <c:pt idx="4255">
                  <c:v>1.2964254812205518</c:v>
                </c:pt>
                <c:pt idx="4256">
                  <c:v>0</c:v>
                </c:pt>
                <c:pt idx="4257">
                  <c:v>0</c:v>
                </c:pt>
                <c:pt idx="4258">
                  <c:v>0</c:v>
                </c:pt>
                <c:pt idx="4259">
                  <c:v>0</c:v>
                </c:pt>
                <c:pt idx="4260">
                  <c:v>0</c:v>
                </c:pt>
                <c:pt idx="4261">
                  <c:v>0</c:v>
                </c:pt>
                <c:pt idx="4262">
                  <c:v>0</c:v>
                </c:pt>
                <c:pt idx="4263">
                  <c:v>0</c:v>
                </c:pt>
                <c:pt idx="4264">
                  <c:v>0</c:v>
                </c:pt>
                <c:pt idx="4265">
                  <c:v>0</c:v>
                </c:pt>
                <c:pt idx="4266">
                  <c:v>0</c:v>
                </c:pt>
                <c:pt idx="4267">
                  <c:v>0</c:v>
                </c:pt>
                <c:pt idx="4268">
                  <c:v>0</c:v>
                </c:pt>
                <c:pt idx="4269">
                  <c:v>0</c:v>
                </c:pt>
                <c:pt idx="4270">
                  <c:v>0</c:v>
                </c:pt>
                <c:pt idx="4271">
                  <c:v>0</c:v>
                </c:pt>
                <c:pt idx="4272">
                  <c:v>0</c:v>
                </c:pt>
                <c:pt idx="4273">
                  <c:v>1.5957657795230782</c:v>
                </c:pt>
                <c:pt idx="4274">
                  <c:v>1.997769213625749</c:v>
                </c:pt>
                <c:pt idx="4275">
                  <c:v>5.219507707223503</c:v>
                </c:pt>
                <c:pt idx="4276">
                  <c:v>5.3202666557340947</c:v>
                </c:pt>
                <c:pt idx="4277">
                  <c:v>5.6210595661131864</c:v>
                </c:pt>
                <c:pt idx="4278">
                  <c:v>4.1038713268003058</c:v>
                </c:pt>
                <c:pt idx="4279">
                  <c:v>3.1965575259090837</c:v>
                </c:pt>
                <c:pt idx="4280">
                  <c:v>0.29872578325669219</c:v>
                </c:pt>
                <c:pt idx="4281">
                  <c:v>0</c:v>
                </c:pt>
                <c:pt idx="4282">
                  <c:v>0</c:v>
                </c:pt>
                <c:pt idx="4283">
                  <c:v>0</c:v>
                </c:pt>
                <c:pt idx="4284">
                  <c:v>0</c:v>
                </c:pt>
                <c:pt idx="4285">
                  <c:v>0</c:v>
                </c:pt>
                <c:pt idx="4286">
                  <c:v>0</c:v>
                </c:pt>
                <c:pt idx="4287">
                  <c:v>0</c:v>
                </c:pt>
                <c:pt idx="4288">
                  <c:v>0</c:v>
                </c:pt>
                <c:pt idx="4289">
                  <c:v>0</c:v>
                </c:pt>
                <c:pt idx="4290">
                  <c:v>0</c:v>
                </c:pt>
                <c:pt idx="4291">
                  <c:v>0</c:v>
                </c:pt>
                <c:pt idx="4292">
                  <c:v>0</c:v>
                </c:pt>
                <c:pt idx="4293">
                  <c:v>0</c:v>
                </c:pt>
                <c:pt idx="4294">
                  <c:v>0</c:v>
                </c:pt>
                <c:pt idx="4295">
                  <c:v>0</c:v>
                </c:pt>
                <c:pt idx="4296">
                  <c:v>2.8968780169116988</c:v>
                </c:pt>
                <c:pt idx="4297">
                  <c:v>0</c:v>
                </c:pt>
                <c:pt idx="4298">
                  <c:v>3.7025026341827334</c:v>
                </c:pt>
                <c:pt idx="4299">
                  <c:v>5.1170730915058735</c:v>
                </c:pt>
                <c:pt idx="4300">
                  <c:v>4.5116086610180286</c:v>
                </c:pt>
                <c:pt idx="4301">
                  <c:v>4.4110744552887278</c:v>
                </c:pt>
                <c:pt idx="4302">
                  <c:v>3.8041235864639451</c:v>
                </c:pt>
                <c:pt idx="4303">
                  <c:v>0.69693977841717147</c:v>
                </c:pt>
                <c:pt idx="4304">
                  <c:v>0</c:v>
                </c:pt>
                <c:pt idx="4305">
                  <c:v>0</c:v>
                </c:pt>
                <c:pt idx="4306">
                  <c:v>0</c:v>
                </c:pt>
                <c:pt idx="4307">
                  <c:v>0</c:v>
                </c:pt>
                <c:pt idx="4308">
                  <c:v>0</c:v>
                </c:pt>
                <c:pt idx="4309">
                  <c:v>0</c:v>
                </c:pt>
                <c:pt idx="4310">
                  <c:v>0</c:v>
                </c:pt>
                <c:pt idx="4311">
                  <c:v>0</c:v>
                </c:pt>
                <c:pt idx="4312">
                  <c:v>0</c:v>
                </c:pt>
                <c:pt idx="4313">
                  <c:v>0</c:v>
                </c:pt>
                <c:pt idx="4314">
                  <c:v>0</c:v>
                </c:pt>
                <c:pt idx="4315">
                  <c:v>0</c:v>
                </c:pt>
                <c:pt idx="4316">
                  <c:v>0</c:v>
                </c:pt>
                <c:pt idx="4317">
                  <c:v>0</c:v>
                </c:pt>
                <c:pt idx="4318">
                  <c:v>0</c:v>
                </c:pt>
                <c:pt idx="4319">
                  <c:v>1.3953469921769357</c:v>
                </c:pt>
                <c:pt idx="4320">
                  <c:v>1.9954191317098502</c:v>
                </c:pt>
                <c:pt idx="4321">
                  <c:v>1.4959701970640629</c:v>
                </c:pt>
                <c:pt idx="4322">
                  <c:v>1.4962732129552185</c:v>
                </c:pt>
                <c:pt idx="4323">
                  <c:v>2.0973373437265259</c:v>
                </c:pt>
                <c:pt idx="4324">
                  <c:v>2.6993315383191407</c:v>
                </c:pt>
                <c:pt idx="4325">
                  <c:v>2.5997427740685772</c:v>
                </c:pt>
                <c:pt idx="4326">
                  <c:v>4.20787121003253</c:v>
                </c:pt>
                <c:pt idx="4327">
                  <c:v>0.79720289151017643</c:v>
                </c:pt>
                <c:pt idx="4328">
                  <c:v>0</c:v>
                </c:pt>
                <c:pt idx="4329">
                  <c:v>0</c:v>
                </c:pt>
                <c:pt idx="4330">
                  <c:v>0</c:v>
                </c:pt>
                <c:pt idx="4331">
                  <c:v>0</c:v>
                </c:pt>
                <c:pt idx="4332">
                  <c:v>0</c:v>
                </c:pt>
                <c:pt idx="4333">
                  <c:v>0</c:v>
                </c:pt>
                <c:pt idx="4334">
                  <c:v>0</c:v>
                </c:pt>
                <c:pt idx="4335">
                  <c:v>0</c:v>
                </c:pt>
                <c:pt idx="4336">
                  <c:v>0</c:v>
                </c:pt>
                <c:pt idx="4337">
                  <c:v>0</c:v>
                </c:pt>
                <c:pt idx="4338">
                  <c:v>0</c:v>
                </c:pt>
                <c:pt idx="4339">
                  <c:v>0</c:v>
                </c:pt>
                <c:pt idx="4340">
                  <c:v>0</c:v>
                </c:pt>
                <c:pt idx="4341">
                  <c:v>0</c:v>
                </c:pt>
                <c:pt idx="4342">
                  <c:v>0</c:v>
                </c:pt>
                <c:pt idx="4343">
                  <c:v>0.59619972966269685</c:v>
                </c:pt>
                <c:pt idx="4344">
                  <c:v>2.092001433870267</c:v>
                </c:pt>
                <c:pt idx="4345">
                  <c:v>3.0930885533136898</c:v>
                </c:pt>
                <c:pt idx="4346">
                  <c:v>3.3937332286344057</c:v>
                </c:pt>
                <c:pt idx="4347">
                  <c:v>3.192522025966599</c:v>
                </c:pt>
                <c:pt idx="4348">
                  <c:v>2.0916153391045142</c:v>
                </c:pt>
                <c:pt idx="4349">
                  <c:v>0.49681899396322471</c:v>
                </c:pt>
                <c:pt idx="4350">
                  <c:v>2.1909038708974711</c:v>
                </c:pt>
                <c:pt idx="4351">
                  <c:v>0</c:v>
                </c:pt>
                <c:pt idx="4352">
                  <c:v>0</c:v>
                </c:pt>
                <c:pt idx="4353">
                  <c:v>0</c:v>
                </c:pt>
                <c:pt idx="4354">
                  <c:v>0</c:v>
                </c:pt>
                <c:pt idx="4355">
                  <c:v>0</c:v>
                </c:pt>
                <c:pt idx="4356">
                  <c:v>0</c:v>
                </c:pt>
                <c:pt idx="4357">
                  <c:v>0</c:v>
                </c:pt>
                <c:pt idx="4358">
                  <c:v>0</c:v>
                </c:pt>
                <c:pt idx="4359">
                  <c:v>0</c:v>
                </c:pt>
                <c:pt idx="4360">
                  <c:v>0</c:v>
                </c:pt>
                <c:pt idx="4361">
                  <c:v>0</c:v>
                </c:pt>
                <c:pt idx="4362">
                  <c:v>0</c:v>
                </c:pt>
                <c:pt idx="4363">
                  <c:v>0</c:v>
                </c:pt>
                <c:pt idx="4364">
                  <c:v>0</c:v>
                </c:pt>
                <c:pt idx="4365">
                  <c:v>0.5964624307183376</c:v>
                </c:pt>
                <c:pt idx="4366">
                  <c:v>3.3955634129343806</c:v>
                </c:pt>
                <c:pt idx="4367">
                  <c:v>3.095355786541981</c:v>
                </c:pt>
                <c:pt idx="4368">
                  <c:v>3.7974748137348464</c:v>
                </c:pt>
                <c:pt idx="4369">
                  <c:v>2.7963245837987296</c:v>
                </c:pt>
                <c:pt idx="4370">
                  <c:v>4.3046822498659987</c:v>
                </c:pt>
                <c:pt idx="4371">
                  <c:v>5.3152076972467697</c:v>
                </c:pt>
                <c:pt idx="4372">
                  <c:v>5.7218973089186216</c:v>
                </c:pt>
                <c:pt idx="4373">
                  <c:v>6.1302492173322154</c:v>
                </c:pt>
                <c:pt idx="4374">
                  <c:v>5.1162513360856128</c:v>
                </c:pt>
                <c:pt idx="4375">
                  <c:v>1.194944279522919</c:v>
                </c:pt>
                <c:pt idx="4376">
                  <c:v>0</c:v>
                </c:pt>
                <c:pt idx="4377">
                  <c:v>0</c:v>
                </c:pt>
                <c:pt idx="4378">
                  <c:v>0</c:v>
                </c:pt>
                <c:pt idx="4379">
                  <c:v>0</c:v>
                </c:pt>
                <c:pt idx="4380">
                  <c:v>0</c:v>
                </c:pt>
                <c:pt idx="4381">
                  <c:v>0</c:v>
                </c:pt>
                <c:pt idx="4382">
                  <c:v>0</c:v>
                </c:pt>
                <c:pt idx="4383">
                  <c:v>0</c:v>
                </c:pt>
                <c:pt idx="4384">
                  <c:v>0</c:v>
                </c:pt>
                <c:pt idx="4385">
                  <c:v>0</c:v>
                </c:pt>
                <c:pt idx="4386">
                  <c:v>0</c:v>
                </c:pt>
                <c:pt idx="4387">
                  <c:v>0</c:v>
                </c:pt>
                <c:pt idx="4388">
                  <c:v>0</c:v>
                </c:pt>
                <c:pt idx="4389">
                  <c:v>0</c:v>
                </c:pt>
                <c:pt idx="4390">
                  <c:v>1.7907331463662628</c:v>
                </c:pt>
                <c:pt idx="4391">
                  <c:v>1.8925834140377942</c:v>
                </c:pt>
                <c:pt idx="4392">
                  <c:v>0.49725408936906984</c:v>
                </c:pt>
                <c:pt idx="4393">
                  <c:v>1.6945554383429251</c:v>
                </c:pt>
                <c:pt idx="4394">
                  <c:v>4.2028554855626252</c:v>
                </c:pt>
                <c:pt idx="4395">
                  <c:v>5.616689702943507</c:v>
                </c:pt>
                <c:pt idx="4396">
                  <c:v>5.213679893205712</c:v>
                </c:pt>
                <c:pt idx="4397">
                  <c:v>6.2285399969472426</c:v>
                </c:pt>
                <c:pt idx="4398">
                  <c:v>3.8970433118765677</c:v>
                </c:pt>
                <c:pt idx="4399">
                  <c:v>0.8949826296613711</c:v>
                </c:pt>
                <c:pt idx="4400">
                  <c:v>0</c:v>
                </c:pt>
                <c:pt idx="4401">
                  <c:v>0</c:v>
                </c:pt>
                <c:pt idx="4402">
                  <c:v>0</c:v>
                </c:pt>
                <c:pt idx="4403">
                  <c:v>0</c:v>
                </c:pt>
                <c:pt idx="4404">
                  <c:v>0</c:v>
                </c:pt>
                <c:pt idx="4405">
                  <c:v>0</c:v>
                </c:pt>
                <c:pt idx="4406">
                  <c:v>0</c:v>
                </c:pt>
                <c:pt idx="4407">
                  <c:v>0</c:v>
                </c:pt>
                <c:pt idx="4408">
                  <c:v>0</c:v>
                </c:pt>
                <c:pt idx="4409">
                  <c:v>0</c:v>
                </c:pt>
                <c:pt idx="4410">
                  <c:v>0</c:v>
                </c:pt>
                <c:pt idx="4411">
                  <c:v>0</c:v>
                </c:pt>
                <c:pt idx="4412">
                  <c:v>0</c:v>
                </c:pt>
                <c:pt idx="4413">
                  <c:v>0</c:v>
                </c:pt>
                <c:pt idx="4414">
                  <c:v>0.69485986180346948</c:v>
                </c:pt>
                <c:pt idx="4415">
                  <c:v>2.2906409423734422</c:v>
                </c:pt>
                <c:pt idx="4416">
                  <c:v>4.2988505330686007</c:v>
                </c:pt>
                <c:pt idx="4417">
                  <c:v>3.0930885533136898</c:v>
                </c:pt>
                <c:pt idx="4418">
                  <c:v>3.0925217450165547</c:v>
                </c:pt>
                <c:pt idx="4419">
                  <c:v>2.2910830424140269</c:v>
                </c:pt>
                <c:pt idx="4420">
                  <c:v>0.89535997898387876</c:v>
                </c:pt>
                <c:pt idx="4421">
                  <c:v>1.8937066611542135</c:v>
                </c:pt>
                <c:pt idx="4422">
                  <c:v>0.59748745072008513</c:v>
                </c:pt>
                <c:pt idx="4423">
                  <c:v>0.49736152052365123</c:v>
                </c:pt>
                <c:pt idx="4424">
                  <c:v>0</c:v>
                </c:pt>
                <c:pt idx="4425">
                  <c:v>0</c:v>
                </c:pt>
                <c:pt idx="4426">
                  <c:v>0</c:v>
                </c:pt>
                <c:pt idx="4427">
                  <c:v>0</c:v>
                </c:pt>
                <c:pt idx="4428">
                  <c:v>0</c:v>
                </c:pt>
                <c:pt idx="4429">
                  <c:v>0</c:v>
                </c:pt>
                <c:pt idx="4430">
                  <c:v>0</c:v>
                </c:pt>
                <c:pt idx="4431">
                  <c:v>0</c:v>
                </c:pt>
                <c:pt idx="4432">
                  <c:v>0</c:v>
                </c:pt>
                <c:pt idx="4433">
                  <c:v>0</c:v>
                </c:pt>
                <c:pt idx="4434">
                  <c:v>0</c:v>
                </c:pt>
                <c:pt idx="4435">
                  <c:v>0</c:v>
                </c:pt>
                <c:pt idx="4436">
                  <c:v>0</c:v>
                </c:pt>
                <c:pt idx="4437">
                  <c:v>0</c:v>
                </c:pt>
                <c:pt idx="4438">
                  <c:v>0</c:v>
                </c:pt>
                <c:pt idx="4439">
                  <c:v>0</c:v>
                </c:pt>
                <c:pt idx="4440">
                  <c:v>2.1874997066571269</c:v>
                </c:pt>
                <c:pt idx="4441">
                  <c:v>1.1914869452791195</c:v>
                </c:pt>
                <c:pt idx="4442">
                  <c:v>1.4893038480540501</c:v>
                </c:pt>
                <c:pt idx="4443">
                  <c:v>1.293500761376702</c:v>
                </c:pt>
                <c:pt idx="4444">
                  <c:v>1.7935884976244076</c:v>
                </c:pt>
                <c:pt idx="4445">
                  <c:v>2.4948878095221692</c:v>
                </c:pt>
                <c:pt idx="4446">
                  <c:v>3.4944483320370434</c:v>
                </c:pt>
                <c:pt idx="4447">
                  <c:v>0.19862364008493744</c:v>
                </c:pt>
                <c:pt idx="4448">
                  <c:v>0</c:v>
                </c:pt>
                <c:pt idx="4449">
                  <c:v>0</c:v>
                </c:pt>
                <c:pt idx="4450">
                  <c:v>0</c:v>
                </c:pt>
                <c:pt idx="4451">
                  <c:v>0</c:v>
                </c:pt>
                <c:pt idx="4452">
                  <c:v>0</c:v>
                </c:pt>
                <c:pt idx="4453">
                  <c:v>0</c:v>
                </c:pt>
                <c:pt idx="4454">
                  <c:v>0</c:v>
                </c:pt>
                <c:pt idx="4455">
                  <c:v>0</c:v>
                </c:pt>
                <c:pt idx="4456">
                  <c:v>0</c:v>
                </c:pt>
                <c:pt idx="4457">
                  <c:v>0</c:v>
                </c:pt>
                <c:pt idx="4458">
                  <c:v>0</c:v>
                </c:pt>
                <c:pt idx="4459">
                  <c:v>0</c:v>
                </c:pt>
                <c:pt idx="4460">
                  <c:v>0</c:v>
                </c:pt>
                <c:pt idx="4461">
                  <c:v>0.49542775987716781</c:v>
                </c:pt>
                <c:pt idx="4462">
                  <c:v>0.59466864587749357</c:v>
                </c:pt>
                <c:pt idx="4463">
                  <c:v>0.79348185608811217</c:v>
                </c:pt>
                <c:pt idx="4464">
                  <c:v>1.7871639575383631</c:v>
                </c:pt>
                <c:pt idx="4465">
                  <c:v>0.89271853385417677</c:v>
                </c:pt>
                <c:pt idx="4466">
                  <c:v>1.488697816382349</c:v>
                </c:pt>
                <c:pt idx="4467">
                  <c:v>0.99216632163964713</c:v>
                </c:pt>
                <c:pt idx="4468">
                  <c:v>0.79331310893547757</c:v>
                </c:pt>
                <c:pt idx="4469">
                  <c:v>1.1909930404184241</c:v>
                </c:pt>
                <c:pt idx="4470">
                  <c:v>1.0916767484348624</c:v>
                </c:pt>
                <c:pt idx="4471">
                  <c:v>0.39658004496767346</c:v>
                </c:pt>
                <c:pt idx="4472">
                  <c:v>0</c:v>
                </c:pt>
                <c:pt idx="4473">
                  <c:v>0</c:v>
                </c:pt>
                <c:pt idx="4474">
                  <c:v>0</c:v>
                </c:pt>
                <c:pt idx="4475">
                  <c:v>0</c:v>
                </c:pt>
                <c:pt idx="4476">
                  <c:v>0</c:v>
                </c:pt>
                <c:pt idx="4477">
                  <c:v>0</c:v>
                </c:pt>
                <c:pt idx="4478">
                  <c:v>0</c:v>
                </c:pt>
                <c:pt idx="4479">
                  <c:v>0</c:v>
                </c:pt>
                <c:pt idx="4480">
                  <c:v>0</c:v>
                </c:pt>
                <c:pt idx="4481">
                  <c:v>0</c:v>
                </c:pt>
                <c:pt idx="4482">
                  <c:v>0</c:v>
                </c:pt>
                <c:pt idx="4483">
                  <c:v>0</c:v>
                </c:pt>
                <c:pt idx="4484">
                  <c:v>0</c:v>
                </c:pt>
                <c:pt idx="4485">
                  <c:v>0</c:v>
                </c:pt>
                <c:pt idx="4486">
                  <c:v>0</c:v>
                </c:pt>
                <c:pt idx="4487">
                  <c:v>0</c:v>
                </c:pt>
                <c:pt idx="4488">
                  <c:v>0.69783117132443628</c:v>
                </c:pt>
                <c:pt idx="4489">
                  <c:v>2.0965199144581423</c:v>
                </c:pt>
                <c:pt idx="4490">
                  <c:v>1.7957300111822463</c:v>
                </c:pt>
                <c:pt idx="4491">
                  <c:v>3.4010539660609274</c:v>
                </c:pt>
                <c:pt idx="4492">
                  <c:v>5.0131397094472838</c:v>
                </c:pt>
                <c:pt idx="4493">
                  <c:v>6.4325698911337348</c:v>
                </c:pt>
                <c:pt idx="4494">
                  <c:v>5.5193234296345777</c:v>
                </c:pt>
                <c:pt idx="4495">
                  <c:v>3.1959760924212355</c:v>
                </c:pt>
                <c:pt idx="4496">
                  <c:v>1.1961790418456988</c:v>
                </c:pt>
                <c:pt idx="4497">
                  <c:v>0</c:v>
                </c:pt>
                <c:pt idx="4498">
                  <c:v>0</c:v>
                </c:pt>
                <c:pt idx="4499">
                  <c:v>0</c:v>
                </c:pt>
                <c:pt idx="4500">
                  <c:v>0</c:v>
                </c:pt>
                <c:pt idx="4501">
                  <c:v>0</c:v>
                </c:pt>
                <c:pt idx="4502">
                  <c:v>0</c:v>
                </c:pt>
                <c:pt idx="4503">
                  <c:v>0</c:v>
                </c:pt>
                <c:pt idx="4504">
                  <c:v>0</c:v>
                </c:pt>
                <c:pt idx="4505">
                  <c:v>0</c:v>
                </c:pt>
                <c:pt idx="4506">
                  <c:v>3.5983637282025565</c:v>
                </c:pt>
                <c:pt idx="4507">
                  <c:v>3.999330050228223</c:v>
                </c:pt>
                <c:pt idx="4508">
                  <c:v>4.8079227852242878</c:v>
                </c:pt>
                <c:pt idx="4509">
                  <c:v>5.2120148035322122</c:v>
                </c:pt>
                <c:pt idx="4510">
                  <c:v>4.5048292840533684</c:v>
                </c:pt>
                <c:pt idx="4511">
                  <c:v>5.5236427901433931</c:v>
                </c:pt>
                <c:pt idx="4512">
                  <c:v>6.0256078243984641</c:v>
                </c:pt>
                <c:pt idx="4513">
                  <c:v>6.7447692996664319</c:v>
                </c:pt>
                <c:pt idx="4514">
                  <c:v>7.2525512739938449</c:v>
                </c:pt>
                <c:pt idx="4515">
                  <c:v>7.1521060013122755</c:v>
                </c:pt>
                <c:pt idx="4516">
                  <c:v>7.2535649708292862</c:v>
                </c:pt>
                <c:pt idx="4517">
                  <c:v>7.1490876630793707</c:v>
                </c:pt>
                <c:pt idx="4518">
                  <c:v>6.7467178939466139</c:v>
                </c:pt>
                <c:pt idx="4519">
                  <c:v>6.0356475953158553</c:v>
                </c:pt>
                <c:pt idx="4520">
                  <c:v>4.8205359682151139</c:v>
                </c:pt>
                <c:pt idx="4521">
                  <c:v>3.1038579117145138</c:v>
                </c:pt>
                <c:pt idx="4522">
                  <c:v>0.59799996074623885</c:v>
                </c:pt>
                <c:pt idx="4523">
                  <c:v>0</c:v>
                </c:pt>
                <c:pt idx="4524">
                  <c:v>0</c:v>
                </c:pt>
                <c:pt idx="4525">
                  <c:v>0</c:v>
                </c:pt>
                <c:pt idx="4526">
                  <c:v>0</c:v>
                </c:pt>
                <c:pt idx="4527">
                  <c:v>0</c:v>
                </c:pt>
                <c:pt idx="4528">
                  <c:v>0</c:v>
                </c:pt>
                <c:pt idx="4529">
                  <c:v>0</c:v>
                </c:pt>
                <c:pt idx="4530">
                  <c:v>0</c:v>
                </c:pt>
                <c:pt idx="4531">
                  <c:v>0</c:v>
                </c:pt>
                <c:pt idx="4532">
                  <c:v>0</c:v>
                </c:pt>
                <c:pt idx="4533">
                  <c:v>2.2036694886005583</c:v>
                </c:pt>
                <c:pt idx="4534">
                  <c:v>2.2028184473318428</c:v>
                </c:pt>
                <c:pt idx="4535">
                  <c:v>2.6036667640546143</c:v>
                </c:pt>
                <c:pt idx="4536">
                  <c:v>2.6046477615866417</c:v>
                </c:pt>
                <c:pt idx="4537">
                  <c:v>3.712926218445038</c:v>
                </c:pt>
                <c:pt idx="4538">
                  <c:v>5.3295414134403307</c:v>
                </c:pt>
                <c:pt idx="4539">
                  <c:v>6.8539537315632888</c:v>
                </c:pt>
                <c:pt idx="4540">
                  <c:v>9.0026836195201128</c:v>
                </c:pt>
                <c:pt idx="4541">
                  <c:v>9.3135779144868991</c:v>
                </c:pt>
                <c:pt idx="4542">
                  <c:v>9.8262215066153615</c:v>
                </c:pt>
                <c:pt idx="4543">
                  <c:v>5.2245029765803768</c:v>
                </c:pt>
                <c:pt idx="4544">
                  <c:v>4.6160389795056389</c:v>
                </c:pt>
                <c:pt idx="4545">
                  <c:v>2.8041495827462746</c:v>
                </c:pt>
                <c:pt idx="4546">
                  <c:v>0.19945528646464697</c:v>
                </c:pt>
                <c:pt idx="4547">
                  <c:v>0</c:v>
                </c:pt>
                <c:pt idx="4548">
                  <c:v>0</c:v>
                </c:pt>
                <c:pt idx="4549">
                  <c:v>0</c:v>
                </c:pt>
                <c:pt idx="4550">
                  <c:v>0</c:v>
                </c:pt>
                <c:pt idx="4551">
                  <c:v>0</c:v>
                </c:pt>
                <c:pt idx="4552">
                  <c:v>0</c:v>
                </c:pt>
                <c:pt idx="4553">
                  <c:v>0</c:v>
                </c:pt>
                <c:pt idx="4554">
                  <c:v>0</c:v>
                </c:pt>
                <c:pt idx="4555">
                  <c:v>0</c:v>
                </c:pt>
                <c:pt idx="4556">
                  <c:v>0</c:v>
                </c:pt>
                <c:pt idx="4557">
                  <c:v>0</c:v>
                </c:pt>
                <c:pt idx="4558">
                  <c:v>1.5999416523926737</c:v>
                </c:pt>
                <c:pt idx="4559">
                  <c:v>2.1010157755855001</c:v>
                </c:pt>
                <c:pt idx="4560">
                  <c:v>2.6026857665367937</c:v>
                </c:pt>
                <c:pt idx="4561">
                  <c:v>2.8057145826364804</c:v>
                </c:pt>
                <c:pt idx="4562">
                  <c:v>3.6136726424957768</c:v>
                </c:pt>
                <c:pt idx="4563">
                  <c:v>4.4221925775411606</c:v>
                </c:pt>
                <c:pt idx="4564">
                  <c:v>6.960249951788767</c:v>
                </c:pt>
                <c:pt idx="4565">
                  <c:v>8.9006651768892304</c:v>
                </c:pt>
                <c:pt idx="4566">
                  <c:v>6.7554865684749457</c:v>
                </c:pt>
                <c:pt idx="4567">
                  <c:v>3.8134318690335283</c:v>
                </c:pt>
                <c:pt idx="4568">
                  <c:v>2.1014244902517754</c:v>
                </c:pt>
                <c:pt idx="4569">
                  <c:v>1.1998833291072535</c:v>
                </c:pt>
                <c:pt idx="4570">
                  <c:v>0</c:v>
                </c:pt>
                <c:pt idx="4571">
                  <c:v>0</c:v>
                </c:pt>
                <c:pt idx="4572">
                  <c:v>0</c:v>
                </c:pt>
                <c:pt idx="4573">
                  <c:v>0</c:v>
                </c:pt>
                <c:pt idx="4574">
                  <c:v>0</c:v>
                </c:pt>
                <c:pt idx="4575">
                  <c:v>0</c:v>
                </c:pt>
                <c:pt idx="4576">
                  <c:v>0</c:v>
                </c:pt>
                <c:pt idx="4577">
                  <c:v>0</c:v>
                </c:pt>
                <c:pt idx="4578">
                  <c:v>0</c:v>
                </c:pt>
                <c:pt idx="4579">
                  <c:v>0</c:v>
                </c:pt>
                <c:pt idx="4580">
                  <c:v>0</c:v>
                </c:pt>
                <c:pt idx="4581">
                  <c:v>0.20033070385035678</c:v>
                </c:pt>
                <c:pt idx="4582">
                  <c:v>1.6041175256812266</c:v>
                </c:pt>
                <c:pt idx="4583">
                  <c:v>3.517538842322844</c:v>
                </c:pt>
                <c:pt idx="4584">
                  <c:v>6.6580352636043871</c:v>
                </c:pt>
                <c:pt idx="4585">
                  <c:v>7.6866558076619969</c:v>
                </c:pt>
                <c:pt idx="4586">
                  <c:v>9.5237792923606417</c:v>
                </c:pt>
                <c:pt idx="4587">
                  <c:v>6.7671781351937614</c:v>
                </c:pt>
                <c:pt idx="4588">
                  <c:v>8.1848968920007117</c:v>
                </c:pt>
                <c:pt idx="4589">
                  <c:v>7.6741446628679153</c:v>
                </c:pt>
                <c:pt idx="4590">
                  <c:v>6.953316426355495</c:v>
                </c:pt>
                <c:pt idx="4591">
                  <c:v>5.1318646899364397</c:v>
                </c:pt>
                <c:pt idx="4592">
                  <c:v>2.6066097566933224</c:v>
                </c:pt>
                <c:pt idx="4593">
                  <c:v>0.69901969526875607</c:v>
                </c:pt>
                <c:pt idx="4594">
                  <c:v>0</c:v>
                </c:pt>
                <c:pt idx="4595">
                  <c:v>0.39943369836135378</c:v>
                </c:pt>
                <c:pt idx="4596">
                  <c:v>0</c:v>
                </c:pt>
                <c:pt idx="4597">
                  <c:v>0</c:v>
                </c:pt>
                <c:pt idx="4598">
                  <c:v>0</c:v>
                </c:pt>
                <c:pt idx="4599">
                  <c:v>0</c:v>
                </c:pt>
                <c:pt idx="4600">
                  <c:v>0</c:v>
                </c:pt>
                <c:pt idx="4601">
                  <c:v>0</c:v>
                </c:pt>
                <c:pt idx="4602">
                  <c:v>0</c:v>
                </c:pt>
                <c:pt idx="4603">
                  <c:v>0</c:v>
                </c:pt>
                <c:pt idx="4604">
                  <c:v>0</c:v>
                </c:pt>
                <c:pt idx="4605">
                  <c:v>0.39934722400457229</c:v>
                </c:pt>
                <c:pt idx="4606">
                  <c:v>3.0063414402913171</c:v>
                </c:pt>
                <c:pt idx="4607">
                  <c:v>2.8062362492740087</c:v>
                </c:pt>
                <c:pt idx="4608">
                  <c:v>5.4287900139155747</c:v>
                </c:pt>
                <c:pt idx="4609">
                  <c:v>7.5621080948744241</c:v>
                </c:pt>
                <c:pt idx="4610">
                  <c:v>7.0597391075535993</c:v>
                </c:pt>
                <c:pt idx="4611">
                  <c:v>5.3329140527600742</c:v>
                </c:pt>
                <c:pt idx="4612">
                  <c:v>5.737807596825661</c:v>
                </c:pt>
                <c:pt idx="4613">
                  <c:v>5.7386915017591384</c:v>
                </c:pt>
                <c:pt idx="4614">
                  <c:v>4.8252659121635926</c:v>
                </c:pt>
                <c:pt idx="4615">
                  <c:v>3.1044247200911492</c:v>
                </c:pt>
                <c:pt idx="4616">
                  <c:v>1.5986567683881756</c:v>
                </c:pt>
                <c:pt idx="4617">
                  <c:v>0</c:v>
                </c:pt>
                <c:pt idx="4618">
                  <c:v>0</c:v>
                </c:pt>
                <c:pt idx="4619">
                  <c:v>0</c:v>
                </c:pt>
                <c:pt idx="4620">
                  <c:v>0</c:v>
                </c:pt>
                <c:pt idx="4621">
                  <c:v>0</c:v>
                </c:pt>
                <c:pt idx="4622">
                  <c:v>0</c:v>
                </c:pt>
                <c:pt idx="4623">
                  <c:v>0</c:v>
                </c:pt>
                <c:pt idx="4624">
                  <c:v>0</c:v>
                </c:pt>
                <c:pt idx="4625">
                  <c:v>0</c:v>
                </c:pt>
                <c:pt idx="4626">
                  <c:v>0</c:v>
                </c:pt>
                <c:pt idx="4627">
                  <c:v>0</c:v>
                </c:pt>
                <c:pt idx="4628">
                  <c:v>0</c:v>
                </c:pt>
                <c:pt idx="4629">
                  <c:v>0</c:v>
                </c:pt>
                <c:pt idx="4630">
                  <c:v>0</c:v>
                </c:pt>
                <c:pt idx="4631">
                  <c:v>0</c:v>
                </c:pt>
                <c:pt idx="4632">
                  <c:v>0.99320807159510516</c:v>
                </c:pt>
                <c:pt idx="4633">
                  <c:v>0.89460528034495179</c:v>
                </c:pt>
                <c:pt idx="4634">
                  <c:v>0.99424982159231867</c:v>
                </c:pt>
                <c:pt idx="4635">
                  <c:v>2.090797909921688</c:v>
                </c:pt>
                <c:pt idx="4636">
                  <c:v>1.9926773696087219</c:v>
                </c:pt>
                <c:pt idx="4637">
                  <c:v>2.69022009703016</c:v>
                </c:pt>
                <c:pt idx="4638">
                  <c:v>1.9903272879226865</c:v>
                </c:pt>
                <c:pt idx="4639">
                  <c:v>0</c:v>
                </c:pt>
                <c:pt idx="4640">
                  <c:v>0</c:v>
                </c:pt>
                <c:pt idx="4641">
                  <c:v>0</c:v>
                </c:pt>
                <c:pt idx="4642">
                  <c:v>0</c:v>
                </c:pt>
                <c:pt idx="4643">
                  <c:v>0</c:v>
                </c:pt>
                <c:pt idx="4644">
                  <c:v>0</c:v>
                </c:pt>
                <c:pt idx="4645">
                  <c:v>0</c:v>
                </c:pt>
                <c:pt idx="4646">
                  <c:v>0</c:v>
                </c:pt>
                <c:pt idx="4647">
                  <c:v>0</c:v>
                </c:pt>
                <c:pt idx="4648">
                  <c:v>0</c:v>
                </c:pt>
                <c:pt idx="4649">
                  <c:v>0</c:v>
                </c:pt>
                <c:pt idx="4650">
                  <c:v>0</c:v>
                </c:pt>
                <c:pt idx="4651">
                  <c:v>0</c:v>
                </c:pt>
                <c:pt idx="4652">
                  <c:v>0</c:v>
                </c:pt>
                <c:pt idx="4653">
                  <c:v>0</c:v>
                </c:pt>
                <c:pt idx="4654">
                  <c:v>0</c:v>
                </c:pt>
                <c:pt idx="4655">
                  <c:v>0</c:v>
                </c:pt>
                <c:pt idx="4656">
                  <c:v>0</c:v>
                </c:pt>
                <c:pt idx="4657">
                  <c:v>0</c:v>
                </c:pt>
                <c:pt idx="4658">
                  <c:v>0</c:v>
                </c:pt>
                <c:pt idx="4659">
                  <c:v>0</c:v>
                </c:pt>
                <c:pt idx="4660">
                  <c:v>0</c:v>
                </c:pt>
                <c:pt idx="4661">
                  <c:v>0</c:v>
                </c:pt>
                <c:pt idx="4662">
                  <c:v>0</c:v>
                </c:pt>
                <c:pt idx="4663">
                  <c:v>0</c:v>
                </c:pt>
                <c:pt idx="4664">
                  <c:v>0</c:v>
                </c:pt>
                <c:pt idx="4665">
                  <c:v>0</c:v>
                </c:pt>
                <c:pt idx="4666">
                  <c:v>0</c:v>
                </c:pt>
                <c:pt idx="4667">
                  <c:v>0</c:v>
                </c:pt>
                <c:pt idx="4668">
                  <c:v>0</c:v>
                </c:pt>
                <c:pt idx="4669">
                  <c:v>0</c:v>
                </c:pt>
                <c:pt idx="4670">
                  <c:v>0</c:v>
                </c:pt>
                <c:pt idx="4671">
                  <c:v>0</c:v>
                </c:pt>
                <c:pt idx="4672">
                  <c:v>0</c:v>
                </c:pt>
                <c:pt idx="4673">
                  <c:v>0</c:v>
                </c:pt>
                <c:pt idx="4674">
                  <c:v>0</c:v>
                </c:pt>
                <c:pt idx="4675">
                  <c:v>0</c:v>
                </c:pt>
                <c:pt idx="4676">
                  <c:v>0</c:v>
                </c:pt>
                <c:pt idx="4677">
                  <c:v>0</c:v>
                </c:pt>
                <c:pt idx="4678">
                  <c:v>0</c:v>
                </c:pt>
                <c:pt idx="4679">
                  <c:v>0</c:v>
                </c:pt>
                <c:pt idx="4680">
                  <c:v>0</c:v>
                </c:pt>
                <c:pt idx="4681">
                  <c:v>0</c:v>
                </c:pt>
                <c:pt idx="4682">
                  <c:v>0</c:v>
                </c:pt>
                <c:pt idx="4683">
                  <c:v>0.29735542927500519</c:v>
                </c:pt>
                <c:pt idx="4684">
                  <c:v>0</c:v>
                </c:pt>
                <c:pt idx="4685">
                  <c:v>0</c:v>
                </c:pt>
                <c:pt idx="4686">
                  <c:v>0</c:v>
                </c:pt>
                <c:pt idx="4687">
                  <c:v>0</c:v>
                </c:pt>
                <c:pt idx="4688">
                  <c:v>0</c:v>
                </c:pt>
                <c:pt idx="4689">
                  <c:v>0</c:v>
                </c:pt>
                <c:pt idx="4690">
                  <c:v>0</c:v>
                </c:pt>
                <c:pt idx="4691">
                  <c:v>0</c:v>
                </c:pt>
                <c:pt idx="4692">
                  <c:v>0</c:v>
                </c:pt>
                <c:pt idx="4693">
                  <c:v>0</c:v>
                </c:pt>
                <c:pt idx="4694">
                  <c:v>0</c:v>
                </c:pt>
                <c:pt idx="4695">
                  <c:v>0</c:v>
                </c:pt>
                <c:pt idx="4696">
                  <c:v>0</c:v>
                </c:pt>
                <c:pt idx="4697">
                  <c:v>0</c:v>
                </c:pt>
                <c:pt idx="4698">
                  <c:v>0</c:v>
                </c:pt>
                <c:pt idx="4699">
                  <c:v>0</c:v>
                </c:pt>
                <c:pt idx="4700">
                  <c:v>0</c:v>
                </c:pt>
                <c:pt idx="4701">
                  <c:v>0</c:v>
                </c:pt>
                <c:pt idx="4702">
                  <c:v>0</c:v>
                </c:pt>
                <c:pt idx="4703">
                  <c:v>0</c:v>
                </c:pt>
                <c:pt idx="4704">
                  <c:v>0.29735542927500519</c:v>
                </c:pt>
                <c:pt idx="4705">
                  <c:v>0</c:v>
                </c:pt>
                <c:pt idx="4706">
                  <c:v>0.79398809755423527</c:v>
                </c:pt>
                <c:pt idx="4707">
                  <c:v>0</c:v>
                </c:pt>
                <c:pt idx="4708">
                  <c:v>0</c:v>
                </c:pt>
                <c:pt idx="4709">
                  <c:v>0</c:v>
                </c:pt>
                <c:pt idx="4710">
                  <c:v>0</c:v>
                </c:pt>
                <c:pt idx="4711">
                  <c:v>0</c:v>
                </c:pt>
                <c:pt idx="4712">
                  <c:v>0</c:v>
                </c:pt>
                <c:pt idx="4713">
                  <c:v>0</c:v>
                </c:pt>
                <c:pt idx="4714">
                  <c:v>0</c:v>
                </c:pt>
                <c:pt idx="4715">
                  <c:v>0</c:v>
                </c:pt>
                <c:pt idx="4716">
                  <c:v>0</c:v>
                </c:pt>
                <c:pt idx="4717">
                  <c:v>0</c:v>
                </c:pt>
                <c:pt idx="4718">
                  <c:v>0</c:v>
                </c:pt>
                <c:pt idx="4719">
                  <c:v>0</c:v>
                </c:pt>
                <c:pt idx="4720">
                  <c:v>0</c:v>
                </c:pt>
                <c:pt idx="4721">
                  <c:v>0</c:v>
                </c:pt>
                <c:pt idx="4722">
                  <c:v>0</c:v>
                </c:pt>
                <c:pt idx="4723">
                  <c:v>0</c:v>
                </c:pt>
                <c:pt idx="4724">
                  <c:v>0</c:v>
                </c:pt>
                <c:pt idx="4725">
                  <c:v>0</c:v>
                </c:pt>
                <c:pt idx="4726">
                  <c:v>0</c:v>
                </c:pt>
                <c:pt idx="4727">
                  <c:v>0</c:v>
                </c:pt>
                <c:pt idx="4728">
                  <c:v>0</c:v>
                </c:pt>
                <c:pt idx="4729">
                  <c:v>0</c:v>
                </c:pt>
                <c:pt idx="4730">
                  <c:v>0</c:v>
                </c:pt>
                <c:pt idx="4731">
                  <c:v>0</c:v>
                </c:pt>
                <c:pt idx="4732">
                  <c:v>0</c:v>
                </c:pt>
                <c:pt idx="4733">
                  <c:v>0</c:v>
                </c:pt>
                <c:pt idx="4734">
                  <c:v>0</c:v>
                </c:pt>
                <c:pt idx="4735">
                  <c:v>0</c:v>
                </c:pt>
                <c:pt idx="4736">
                  <c:v>0</c:v>
                </c:pt>
                <c:pt idx="4737">
                  <c:v>0</c:v>
                </c:pt>
                <c:pt idx="4738">
                  <c:v>1.190746087991009</c:v>
                </c:pt>
                <c:pt idx="4739">
                  <c:v>0</c:v>
                </c:pt>
                <c:pt idx="4740">
                  <c:v>0</c:v>
                </c:pt>
                <c:pt idx="4741">
                  <c:v>0</c:v>
                </c:pt>
                <c:pt idx="4742">
                  <c:v>0</c:v>
                </c:pt>
                <c:pt idx="4743">
                  <c:v>0</c:v>
                </c:pt>
                <c:pt idx="4744">
                  <c:v>0</c:v>
                </c:pt>
                <c:pt idx="4745">
                  <c:v>0.99216632163964713</c:v>
                </c:pt>
                <c:pt idx="4746">
                  <c:v>1.8899625041987078</c:v>
                </c:pt>
                <c:pt idx="4747">
                  <c:v>2.8920456770174305</c:v>
                </c:pt>
                <c:pt idx="4748">
                  <c:v>4.4044035824534928</c:v>
                </c:pt>
                <c:pt idx="4749">
                  <c:v>5.3160508569818381</c:v>
                </c:pt>
                <c:pt idx="4750">
                  <c:v>5.8246107485917573</c:v>
                </c:pt>
                <c:pt idx="4751">
                  <c:v>5.7254329283068826</c:v>
                </c:pt>
                <c:pt idx="4752">
                  <c:v>6.2322643702966243</c:v>
                </c:pt>
                <c:pt idx="4753">
                  <c:v>6.5374911366588773</c:v>
                </c:pt>
                <c:pt idx="4754">
                  <c:v>6.9513354191376555</c:v>
                </c:pt>
                <c:pt idx="4755">
                  <c:v>7.0557455788678833</c:v>
                </c:pt>
                <c:pt idx="4756">
                  <c:v>7.262688242593085</c:v>
                </c:pt>
                <c:pt idx="4757">
                  <c:v>7.1641793547331281</c:v>
                </c:pt>
                <c:pt idx="4758">
                  <c:v>7.1631732419181624</c:v>
                </c:pt>
                <c:pt idx="4759">
                  <c:v>7.467808348307563</c:v>
                </c:pt>
                <c:pt idx="4760">
                  <c:v>7.1601549035058669</c:v>
                </c:pt>
                <c:pt idx="4761">
                  <c:v>6.6532054312446025</c:v>
                </c:pt>
                <c:pt idx="4762">
                  <c:v>5.9363593786413977</c:v>
                </c:pt>
                <c:pt idx="4763">
                  <c:v>5.7360397869744215</c:v>
                </c:pt>
                <c:pt idx="4764">
                  <c:v>4.1116143231340221</c:v>
                </c:pt>
                <c:pt idx="4765">
                  <c:v>2.3012513442481679</c:v>
                </c:pt>
                <c:pt idx="4766">
                  <c:v>1.9000717286292115</c:v>
                </c:pt>
                <c:pt idx="4767">
                  <c:v>1.297754899415047</c:v>
                </c:pt>
                <c:pt idx="4768">
                  <c:v>0.99800012192801646</c:v>
                </c:pt>
                <c:pt idx="4769">
                  <c:v>1.8017976334611756</c:v>
                </c:pt>
                <c:pt idx="4770">
                  <c:v>1.8028683904155209</c:v>
                </c:pt>
                <c:pt idx="4771">
                  <c:v>2.807279582560251</c:v>
                </c:pt>
                <c:pt idx="4772">
                  <c:v>3.1123600377814267</c:v>
                </c:pt>
                <c:pt idx="4773">
                  <c:v>4.9268572138923048</c:v>
                </c:pt>
                <c:pt idx="4774">
                  <c:v>5.2319958809597011</c:v>
                </c:pt>
                <c:pt idx="4775">
                  <c:v>5.7404593116417999</c:v>
                </c:pt>
                <c:pt idx="4776">
                  <c:v>6.1468448638269333</c:v>
                </c:pt>
                <c:pt idx="4777">
                  <c:v>6.9592594481391687</c:v>
                </c:pt>
                <c:pt idx="4778">
                  <c:v>7.0617358719290406</c:v>
                </c:pt>
                <c:pt idx="4779">
                  <c:v>7.0607374897386128</c:v>
                </c:pt>
                <c:pt idx="4780">
                  <c:v>7.262688242593085</c:v>
                </c:pt>
                <c:pt idx="4781">
                  <c:v>7.2616745457086784</c:v>
                </c:pt>
                <c:pt idx="4782">
                  <c:v>7.3590600653228639</c:v>
                </c:pt>
                <c:pt idx="4783">
                  <c:v>6.6464436661674533</c:v>
                </c:pt>
                <c:pt idx="4784">
                  <c:v>5.5340092558934968</c:v>
                </c:pt>
                <c:pt idx="4785">
                  <c:v>3.6143105139788059</c:v>
                </c:pt>
                <c:pt idx="4786">
                  <c:v>1.7020175747983419</c:v>
                </c:pt>
                <c:pt idx="4787">
                  <c:v>0</c:v>
                </c:pt>
                <c:pt idx="4788">
                  <c:v>0</c:v>
                </c:pt>
                <c:pt idx="4789">
                  <c:v>0</c:v>
                </c:pt>
                <c:pt idx="4790">
                  <c:v>0</c:v>
                </c:pt>
                <c:pt idx="4791">
                  <c:v>0</c:v>
                </c:pt>
                <c:pt idx="4792">
                  <c:v>0</c:v>
                </c:pt>
                <c:pt idx="4793">
                  <c:v>0</c:v>
                </c:pt>
                <c:pt idx="4794">
                  <c:v>0</c:v>
                </c:pt>
                <c:pt idx="4795">
                  <c:v>0</c:v>
                </c:pt>
                <c:pt idx="4796">
                  <c:v>0</c:v>
                </c:pt>
                <c:pt idx="4797">
                  <c:v>0.79820677691806152</c:v>
                </c:pt>
                <c:pt idx="4798">
                  <c:v>3.8081128503153594</c:v>
                </c:pt>
                <c:pt idx="4799">
                  <c:v>5.6289253201469638</c:v>
                </c:pt>
                <c:pt idx="4800">
                  <c:v>6.1339371386264903</c:v>
                </c:pt>
                <c:pt idx="4801">
                  <c:v>7.9685703551238314</c:v>
                </c:pt>
                <c:pt idx="4802">
                  <c:v>8.7896971018031955</c:v>
                </c:pt>
                <c:pt idx="4803">
                  <c:v>9.6146325020013315</c:v>
                </c:pt>
                <c:pt idx="4804">
                  <c:v>9.6134817572675129</c:v>
                </c:pt>
                <c:pt idx="4805">
                  <c:v>9.1002271351085753</c:v>
                </c:pt>
                <c:pt idx="4806">
                  <c:v>8.5891145778879316</c:v>
                </c:pt>
                <c:pt idx="4807">
                  <c:v>5.1178948469311987</c:v>
                </c:pt>
                <c:pt idx="4808">
                  <c:v>2.9011734304104095</c:v>
                </c:pt>
                <c:pt idx="4809">
                  <c:v>0.79854427130415495</c:v>
                </c:pt>
                <c:pt idx="4810">
                  <c:v>0</c:v>
                </c:pt>
                <c:pt idx="4811">
                  <c:v>0</c:v>
                </c:pt>
                <c:pt idx="4812">
                  <c:v>0</c:v>
                </c:pt>
                <c:pt idx="4813">
                  <c:v>0</c:v>
                </c:pt>
                <c:pt idx="4814">
                  <c:v>0</c:v>
                </c:pt>
                <c:pt idx="4815">
                  <c:v>0</c:v>
                </c:pt>
                <c:pt idx="4816">
                  <c:v>0</c:v>
                </c:pt>
                <c:pt idx="4817">
                  <c:v>0</c:v>
                </c:pt>
                <c:pt idx="4818">
                  <c:v>0</c:v>
                </c:pt>
                <c:pt idx="4819">
                  <c:v>0</c:v>
                </c:pt>
                <c:pt idx="4820">
                  <c:v>0</c:v>
                </c:pt>
                <c:pt idx="4821">
                  <c:v>1.2956278303289506</c:v>
                </c:pt>
                <c:pt idx="4822">
                  <c:v>2.5933662908260957</c:v>
                </c:pt>
                <c:pt idx="4823">
                  <c:v>0.79635055789249509</c:v>
                </c:pt>
                <c:pt idx="4824">
                  <c:v>0.59761557822504352</c:v>
                </c:pt>
                <c:pt idx="4825">
                  <c:v>2.6968005822871666</c:v>
                </c:pt>
                <c:pt idx="4826">
                  <c:v>3.0002697332810326</c:v>
                </c:pt>
                <c:pt idx="4827">
                  <c:v>5.414278785749489</c:v>
                </c:pt>
                <c:pt idx="4828">
                  <c:v>4.7104599524152952</c:v>
                </c:pt>
                <c:pt idx="4829">
                  <c:v>5.3126782180723371</c:v>
                </c:pt>
                <c:pt idx="4830">
                  <c:v>2.5992522753363065</c:v>
                </c:pt>
                <c:pt idx="4831">
                  <c:v>1.0941822761580358</c:v>
                </c:pt>
                <c:pt idx="4832">
                  <c:v>0</c:v>
                </c:pt>
                <c:pt idx="4833">
                  <c:v>0</c:v>
                </c:pt>
                <c:pt idx="4834">
                  <c:v>0</c:v>
                </c:pt>
                <c:pt idx="4835">
                  <c:v>0</c:v>
                </c:pt>
                <c:pt idx="4836">
                  <c:v>0</c:v>
                </c:pt>
                <c:pt idx="4837">
                  <c:v>0</c:v>
                </c:pt>
                <c:pt idx="4838">
                  <c:v>0</c:v>
                </c:pt>
                <c:pt idx="4839">
                  <c:v>0</c:v>
                </c:pt>
                <c:pt idx="4840">
                  <c:v>0</c:v>
                </c:pt>
                <c:pt idx="4841">
                  <c:v>0</c:v>
                </c:pt>
                <c:pt idx="4842">
                  <c:v>0</c:v>
                </c:pt>
                <c:pt idx="4843">
                  <c:v>0</c:v>
                </c:pt>
                <c:pt idx="4844">
                  <c:v>0</c:v>
                </c:pt>
                <c:pt idx="4845">
                  <c:v>0</c:v>
                </c:pt>
                <c:pt idx="4846">
                  <c:v>0</c:v>
                </c:pt>
                <c:pt idx="4847">
                  <c:v>0</c:v>
                </c:pt>
                <c:pt idx="4848">
                  <c:v>0</c:v>
                </c:pt>
                <c:pt idx="4849">
                  <c:v>0</c:v>
                </c:pt>
                <c:pt idx="4850">
                  <c:v>2.0940676267263281</c:v>
                </c:pt>
                <c:pt idx="4851">
                  <c:v>1.5954445585504631</c:v>
                </c:pt>
                <c:pt idx="4852">
                  <c:v>0</c:v>
                </c:pt>
                <c:pt idx="4853">
                  <c:v>2.0961111998285342</c:v>
                </c:pt>
                <c:pt idx="4854">
                  <c:v>0</c:v>
                </c:pt>
                <c:pt idx="4855">
                  <c:v>0</c:v>
                </c:pt>
                <c:pt idx="4856">
                  <c:v>0</c:v>
                </c:pt>
                <c:pt idx="4857">
                  <c:v>0</c:v>
                </c:pt>
                <c:pt idx="4858">
                  <c:v>0</c:v>
                </c:pt>
                <c:pt idx="4859">
                  <c:v>0</c:v>
                </c:pt>
                <c:pt idx="4860">
                  <c:v>0</c:v>
                </c:pt>
                <c:pt idx="4861">
                  <c:v>0</c:v>
                </c:pt>
                <c:pt idx="4862">
                  <c:v>0</c:v>
                </c:pt>
                <c:pt idx="4863">
                  <c:v>0</c:v>
                </c:pt>
                <c:pt idx="4864">
                  <c:v>0</c:v>
                </c:pt>
                <c:pt idx="4865">
                  <c:v>0</c:v>
                </c:pt>
                <c:pt idx="4866">
                  <c:v>0</c:v>
                </c:pt>
                <c:pt idx="4867">
                  <c:v>0</c:v>
                </c:pt>
                <c:pt idx="4868">
                  <c:v>0</c:v>
                </c:pt>
                <c:pt idx="4869">
                  <c:v>0</c:v>
                </c:pt>
                <c:pt idx="4870">
                  <c:v>0</c:v>
                </c:pt>
                <c:pt idx="4871">
                  <c:v>0</c:v>
                </c:pt>
                <c:pt idx="4872">
                  <c:v>0</c:v>
                </c:pt>
                <c:pt idx="4873">
                  <c:v>0</c:v>
                </c:pt>
                <c:pt idx="4874">
                  <c:v>0</c:v>
                </c:pt>
                <c:pt idx="4875">
                  <c:v>0</c:v>
                </c:pt>
                <c:pt idx="4876">
                  <c:v>0</c:v>
                </c:pt>
                <c:pt idx="4877">
                  <c:v>0</c:v>
                </c:pt>
                <c:pt idx="4878">
                  <c:v>0</c:v>
                </c:pt>
                <c:pt idx="4879">
                  <c:v>0</c:v>
                </c:pt>
                <c:pt idx="4880">
                  <c:v>0</c:v>
                </c:pt>
                <c:pt idx="4881">
                  <c:v>0</c:v>
                </c:pt>
                <c:pt idx="4882">
                  <c:v>0</c:v>
                </c:pt>
                <c:pt idx="4883">
                  <c:v>0</c:v>
                </c:pt>
                <c:pt idx="4884">
                  <c:v>0</c:v>
                </c:pt>
                <c:pt idx="4885">
                  <c:v>0</c:v>
                </c:pt>
                <c:pt idx="4886">
                  <c:v>0</c:v>
                </c:pt>
                <c:pt idx="4887">
                  <c:v>0</c:v>
                </c:pt>
                <c:pt idx="4888">
                  <c:v>0</c:v>
                </c:pt>
                <c:pt idx="4889">
                  <c:v>0</c:v>
                </c:pt>
                <c:pt idx="4890">
                  <c:v>0</c:v>
                </c:pt>
                <c:pt idx="4891">
                  <c:v>0</c:v>
                </c:pt>
                <c:pt idx="4892">
                  <c:v>0.59364362606113352</c:v>
                </c:pt>
                <c:pt idx="4893">
                  <c:v>0.89120913677114411</c:v>
                </c:pt>
                <c:pt idx="4894">
                  <c:v>0.59364362606113352</c:v>
                </c:pt>
                <c:pt idx="4895">
                  <c:v>0.79179438462341245</c:v>
                </c:pt>
                <c:pt idx="4896">
                  <c:v>0.59364362606113352</c:v>
                </c:pt>
                <c:pt idx="4897">
                  <c:v>0.59364362606113352</c:v>
                </c:pt>
                <c:pt idx="4898">
                  <c:v>0.79179438462341245</c:v>
                </c:pt>
                <c:pt idx="4899">
                  <c:v>0.89120913677114411</c:v>
                </c:pt>
                <c:pt idx="4900">
                  <c:v>1.089854546592268</c:v>
                </c:pt>
                <c:pt idx="4901">
                  <c:v>1.1892643734675667</c:v>
                </c:pt>
                <c:pt idx="4902">
                  <c:v>1.2884489731515434</c:v>
                </c:pt>
                <c:pt idx="4903">
                  <c:v>0.49489060419313724</c:v>
                </c:pt>
                <c:pt idx="4904">
                  <c:v>0</c:v>
                </c:pt>
                <c:pt idx="4905">
                  <c:v>0</c:v>
                </c:pt>
                <c:pt idx="4906">
                  <c:v>0</c:v>
                </c:pt>
                <c:pt idx="4907">
                  <c:v>0</c:v>
                </c:pt>
                <c:pt idx="4908">
                  <c:v>0</c:v>
                </c:pt>
                <c:pt idx="4909">
                  <c:v>0</c:v>
                </c:pt>
                <c:pt idx="4910">
                  <c:v>0</c:v>
                </c:pt>
                <c:pt idx="4911">
                  <c:v>0</c:v>
                </c:pt>
                <c:pt idx="4912">
                  <c:v>0</c:v>
                </c:pt>
                <c:pt idx="4913">
                  <c:v>0</c:v>
                </c:pt>
                <c:pt idx="4914">
                  <c:v>0</c:v>
                </c:pt>
                <c:pt idx="4915">
                  <c:v>0.69411703449908324</c:v>
                </c:pt>
                <c:pt idx="4916">
                  <c:v>0.79365060324211656</c:v>
                </c:pt>
                <c:pt idx="4917">
                  <c:v>1.1919808501476337</c:v>
                </c:pt>
                <c:pt idx="4918">
                  <c:v>1.1919808501476337</c:v>
                </c:pt>
                <c:pt idx="4919">
                  <c:v>1.4917279748349899</c:v>
                </c:pt>
                <c:pt idx="4920">
                  <c:v>1.7918039030676687</c:v>
                </c:pt>
                <c:pt idx="4921">
                  <c:v>1.9938524104915243</c:v>
                </c:pt>
                <c:pt idx="4922">
                  <c:v>2.5963092830172676</c:v>
                </c:pt>
                <c:pt idx="4923">
                  <c:v>3.1004570615381741</c:v>
                </c:pt>
                <c:pt idx="4924">
                  <c:v>3.6041045707701147</c:v>
                </c:pt>
                <c:pt idx="4925">
                  <c:v>4.2107373384040301</c:v>
                </c:pt>
                <c:pt idx="4926">
                  <c:v>4.5138684534264559</c:v>
                </c:pt>
                <c:pt idx="4927">
                  <c:v>2.3012513442481679</c:v>
                </c:pt>
                <c:pt idx="4928">
                  <c:v>1.1984016141498528</c:v>
                </c:pt>
                <c:pt idx="4929">
                  <c:v>0</c:v>
                </c:pt>
                <c:pt idx="4930">
                  <c:v>0</c:v>
                </c:pt>
                <c:pt idx="4931">
                  <c:v>0</c:v>
                </c:pt>
                <c:pt idx="4932">
                  <c:v>0</c:v>
                </c:pt>
                <c:pt idx="4933">
                  <c:v>0</c:v>
                </c:pt>
                <c:pt idx="4934">
                  <c:v>0</c:v>
                </c:pt>
                <c:pt idx="4935">
                  <c:v>0</c:v>
                </c:pt>
                <c:pt idx="4936">
                  <c:v>0</c:v>
                </c:pt>
                <c:pt idx="4937">
                  <c:v>0</c:v>
                </c:pt>
                <c:pt idx="4938">
                  <c:v>0</c:v>
                </c:pt>
                <c:pt idx="4939">
                  <c:v>0</c:v>
                </c:pt>
                <c:pt idx="4940">
                  <c:v>0</c:v>
                </c:pt>
                <c:pt idx="4941">
                  <c:v>0.29963935271175307</c:v>
                </c:pt>
                <c:pt idx="4942">
                  <c:v>1.5005154356785109</c:v>
                </c:pt>
                <c:pt idx="4943">
                  <c:v>3.4108149502363472</c:v>
                </c:pt>
                <c:pt idx="4944">
                  <c:v>6.7515893797416355</c:v>
                </c:pt>
                <c:pt idx="4945">
                  <c:v>6.9562879372229318</c:v>
                </c:pt>
                <c:pt idx="4946">
                  <c:v>8.2813649493622687</c:v>
                </c:pt>
                <c:pt idx="4947">
                  <c:v>9.9262344559670126</c:v>
                </c:pt>
                <c:pt idx="4948">
                  <c:v>9.8239024055115749</c:v>
                </c:pt>
                <c:pt idx="4949">
                  <c:v>9.8262215066153615</c:v>
                </c:pt>
                <c:pt idx="4950">
                  <c:v>10.241776513063842</c:v>
                </c:pt>
                <c:pt idx="4951">
                  <c:v>4.9260575672751425</c:v>
                </c:pt>
                <c:pt idx="4952">
                  <c:v>2.8051929160026821</c:v>
                </c:pt>
                <c:pt idx="4953">
                  <c:v>0</c:v>
                </c:pt>
                <c:pt idx="4954">
                  <c:v>0</c:v>
                </c:pt>
                <c:pt idx="4955">
                  <c:v>0</c:v>
                </c:pt>
                <c:pt idx="4956">
                  <c:v>0</c:v>
                </c:pt>
                <c:pt idx="4957">
                  <c:v>0</c:v>
                </c:pt>
                <c:pt idx="4958">
                  <c:v>0</c:v>
                </c:pt>
                <c:pt idx="4959">
                  <c:v>0</c:v>
                </c:pt>
                <c:pt idx="4960">
                  <c:v>0</c:v>
                </c:pt>
                <c:pt idx="4961">
                  <c:v>0</c:v>
                </c:pt>
                <c:pt idx="4962">
                  <c:v>0</c:v>
                </c:pt>
                <c:pt idx="4963">
                  <c:v>0</c:v>
                </c:pt>
                <c:pt idx="4964">
                  <c:v>0</c:v>
                </c:pt>
                <c:pt idx="4965">
                  <c:v>0.59761557822504352</c:v>
                </c:pt>
                <c:pt idx="4966">
                  <c:v>3.6015530851412145</c:v>
                </c:pt>
                <c:pt idx="4967">
                  <c:v>4.4058859986056422</c:v>
                </c:pt>
                <c:pt idx="4968">
                  <c:v>3.4028841505119827</c:v>
                </c:pt>
                <c:pt idx="4969">
                  <c:v>3.8067830956803919</c:v>
                </c:pt>
                <c:pt idx="4970">
                  <c:v>5.9300364867787829</c:v>
                </c:pt>
                <c:pt idx="4971">
                  <c:v>6.3408382038332833</c:v>
                </c:pt>
                <c:pt idx="4972">
                  <c:v>5.6306732655451457</c:v>
                </c:pt>
                <c:pt idx="4973">
                  <c:v>7.0547471967100277</c:v>
                </c:pt>
                <c:pt idx="4974">
                  <c:v>7.2566060613682524</c:v>
                </c:pt>
                <c:pt idx="4975">
                  <c:v>3.2029532945428159</c:v>
                </c:pt>
                <c:pt idx="4976">
                  <c:v>0</c:v>
                </c:pt>
                <c:pt idx="4977">
                  <c:v>0</c:v>
                </c:pt>
                <c:pt idx="4978">
                  <c:v>0</c:v>
                </c:pt>
                <c:pt idx="4979">
                  <c:v>0</c:v>
                </c:pt>
                <c:pt idx="4980">
                  <c:v>0</c:v>
                </c:pt>
                <c:pt idx="4981">
                  <c:v>0</c:v>
                </c:pt>
                <c:pt idx="4982">
                  <c:v>0</c:v>
                </c:pt>
                <c:pt idx="4983">
                  <c:v>0</c:v>
                </c:pt>
                <c:pt idx="4984">
                  <c:v>0</c:v>
                </c:pt>
                <c:pt idx="4985">
                  <c:v>0</c:v>
                </c:pt>
                <c:pt idx="4986">
                  <c:v>0</c:v>
                </c:pt>
                <c:pt idx="4987">
                  <c:v>0</c:v>
                </c:pt>
                <c:pt idx="4988">
                  <c:v>0</c:v>
                </c:pt>
                <c:pt idx="4989">
                  <c:v>0</c:v>
                </c:pt>
                <c:pt idx="4990">
                  <c:v>0</c:v>
                </c:pt>
                <c:pt idx="4991">
                  <c:v>0</c:v>
                </c:pt>
                <c:pt idx="4992">
                  <c:v>1.3905092894786464</c:v>
                </c:pt>
                <c:pt idx="4993">
                  <c:v>2.3862696718866054</c:v>
                </c:pt>
                <c:pt idx="4994">
                  <c:v>2.1866486656286508</c:v>
                </c:pt>
                <c:pt idx="4995">
                  <c:v>2.0871194787502207</c:v>
                </c:pt>
                <c:pt idx="4996">
                  <c:v>1.987585526089731</c:v>
                </c:pt>
                <c:pt idx="4997">
                  <c:v>1.8880904258272677</c:v>
                </c:pt>
                <c:pt idx="4998">
                  <c:v>1.6898068067085983</c:v>
                </c:pt>
                <c:pt idx="4999">
                  <c:v>1.5893413605417832</c:v>
                </c:pt>
                <c:pt idx="5000">
                  <c:v>0.59492490084211691</c:v>
                </c:pt>
                <c:pt idx="5001">
                  <c:v>0</c:v>
                </c:pt>
                <c:pt idx="5002">
                  <c:v>0</c:v>
                </c:pt>
                <c:pt idx="5003">
                  <c:v>0</c:v>
                </c:pt>
                <c:pt idx="5004">
                  <c:v>0</c:v>
                </c:pt>
                <c:pt idx="5005">
                  <c:v>0</c:v>
                </c:pt>
                <c:pt idx="5006">
                  <c:v>0</c:v>
                </c:pt>
                <c:pt idx="5007">
                  <c:v>0</c:v>
                </c:pt>
                <c:pt idx="5008">
                  <c:v>0</c:v>
                </c:pt>
                <c:pt idx="5009">
                  <c:v>0</c:v>
                </c:pt>
                <c:pt idx="5010">
                  <c:v>0</c:v>
                </c:pt>
                <c:pt idx="5011">
                  <c:v>0</c:v>
                </c:pt>
                <c:pt idx="5012">
                  <c:v>0</c:v>
                </c:pt>
                <c:pt idx="5013">
                  <c:v>0</c:v>
                </c:pt>
                <c:pt idx="5014">
                  <c:v>3.0902545118677631</c:v>
                </c:pt>
                <c:pt idx="5015">
                  <c:v>3.8950090628971887</c:v>
                </c:pt>
                <c:pt idx="5016">
                  <c:v>4.5999711587729193</c:v>
                </c:pt>
                <c:pt idx="5017">
                  <c:v>5.614067785104246</c:v>
                </c:pt>
                <c:pt idx="5018">
                  <c:v>4.6045619644773801</c:v>
                </c:pt>
                <c:pt idx="5019">
                  <c:v>5.8183550573409892</c:v>
                </c:pt>
                <c:pt idx="5020">
                  <c:v>6.8352866930077276</c:v>
                </c:pt>
                <c:pt idx="5021">
                  <c:v>6.7360006256732055</c:v>
                </c:pt>
                <c:pt idx="5022">
                  <c:v>6.6329201368061401</c:v>
                </c:pt>
                <c:pt idx="5023">
                  <c:v>3.1953946589374387</c:v>
                </c:pt>
                <c:pt idx="5024">
                  <c:v>9.933057065519027E-2</c:v>
                </c:pt>
                <c:pt idx="5025">
                  <c:v>0</c:v>
                </c:pt>
                <c:pt idx="5026">
                  <c:v>0</c:v>
                </c:pt>
                <c:pt idx="5027">
                  <c:v>0</c:v>
                </c:pt>
                <c:pt idx="5028">
                  <c:v>0</c:v>
                </c:pt>
                <c:pt idx="5029">
                  <c:v>0</c:v>
                </c:pt>
                <c:pt idx="5030">
                  <c:v>0</c:v>
                </c:pt>
                <c:pt idx="5031">
                  <c:v>0</c:v>
                </c:pt>
                <c:pt idx="5032">
                  <c:v>0</c:v>
                </c:pt>
                <c:pt idx="5033">
                  <c:v>0</c:v>
                </c:pt>
                <c:pt idx="5034">
                  <c:v>0</c:v>
                </c:pt>
                <c:pt idx="5035">
                  <c:v>0</c:v>
                </c:pt>
                <c:pt idx="5036">
                  <c:v>0</c:v>
                </c:pt>
                <c:pt idx="5037">
                  <c:v>0.39701241664359532</c:v>
                </c:pt>
                <c:pt idx="5038">
                  <c:v>0</c:v>
                </c:pt>
                <c:pt idx="5039">
                  <c:v>2.4910911115621244</c:v>
                </c:pt>
                <c:pt idx="5040">
                  <c:v>2.8952672369126153</c:v>
                </c:pt>
                <c:pt idx="5041">
                  <c:v>1.3947778506496564</c:v>
                </c:pt>
                <c:pt idx="5042">
                  <c:v>2.8947303102538822</c:v>
                </c:pt>
                <c:pt idx="5043">
                  <c:v>3.7988045682450076</c:v>
                </c:pt>
                <c:pt idx="5044">
                  <c:v>5.1088555375311095</c:v>
                </c:pt>
                <c:pt idx="5045">
                  <c:v>5.3109918986483526</c:v>
                </c:pt>
                <c:pt idx="5046">
                  <c:v>5.0074641807953837</c:v>
                </c:pt>
                <c:pt idx="5047">
                  <c:v>1.8918345826410228</c:v>
                </c:pt>
                <c:pt idx="5048">
                  <c:v>0</c:v>
                </c:pt>
                <c:pt idx="5049">
                  <c:v>0</c:v>
                </c:pt>
                <c:pt idx="5050">
                  <c:v>0</c:v>
                </c:pt>
                <c:pt idx="5051">
                  <c:v>0</c:v>
                </c:pt>
                <c:pt idx="5052">
                  <c:v>0</c:v>
                </c:pt>
                <c:pt idx="5053">
                  <c:v>0</c:v>
                </c:pt>
                <c:pt idx="5054">
                  <c:v>0</c:v>
                </c:pt>
                <c:pt idx="5055">
                  <c:v>0</c:v>
                </c:pt>
                <c:pt idx="5056">
                  <c:v>0</c:v>
                </c:pt>
                <c:pt idx="5057">
                  <c:v>0</c:v>
                </c:pt>
                <c:pt idx="5058">
                  <c:v>0</c:v>
                </c:pt>
                <c:pt idx="5059">
                  <c:v>0</c:v>
                </c:pt>
                <c:pt idx="5060">
                  <c:v>0</c:v>
                </c:pt>
                <c:pt idx="5061">
                  <c:v>0</c:v>
                </c:pt>
                <c:pt idx="5062">
                  <c:v>0</c:v>
                </c:pt>
                <c:pt idx="5063">
                  <c:v>2.8904348971213283</c:v>
                </c:pt>
                <c:pt idx="5064">
                  <c:v>3.2936995327728069</c:v>
                </c:pt>
                <c:pt idx="5065">
                  <c:v>4.0975361483983699</c:v>
                </c:pt>
                <c:pt idx="5066">
                  <c:v>4.6007362930448199</c:v>
                </c:pt>
                <c:pt idx="5067">
                  <c:v>4.0954244223477021</c:v>
                </c:pt>
                <c:pt idx="5068">
                  <c:v>2.9903342137355864</c:v>
                </c:pt>
                <c:pt idx="5069">
                  <c:v>3.8950090628971887</c:v>
                </c:pt>
                <c:pt idx="5070">
                  <c:v>4.7019149284044444</c:v>
                </c:pt>
                <c:pt idx="5071">
                  <c:v>2.3890204016010563</c:v>
                </c:pt>
                <c:pt idx="5072">
                  <c:v>0</c:v>
                </c:pt>
                <c:pt idx="5073">
                  <c:v>0</c:v>
                </c:pt>
                <c:pt idx="5074">
                  <c:v>0</c:v>
                </c:pt>
                <c:pt idx="5075">
                  <c:v>0</c:v>
                </c:pt>
                <c:pt idx="5076">
                  <c:v>0</c:v>
                </c:pt>
                <c:pt idx="5077">
                  <c:v>0</c:v>
                </c:pt>
                <c:pt idx="5078">
                  <c:v>0</c:v>
                </c:pt>
                <c:pt idx="5079">
                  <c:v>0</c:v>
                </c:pt>
                <c:pt idx="5080">
                  <c:v>0</c:v>
                </c:pt>
                <c:pt idx="5081">
                  <c:v>0</c:v>
                </c:pt>
                <c:pt idx="5082">
                  <c:v>0</c:v>
                </c:pt>
                <c:pt idx="5083">
                  <c:v>0</c:v>
                </c:pt>
                <c:pt idx="5084">
                  <c:v>0</c:v>
                </c:pt>
                <c:pt idx="5085">
                  <c:v>0</c:v>
                </c:pt>
                <c:pt idx="5086">
                  <c:v>0.19844640944351288</c:v>
                </c:pt>
                <c:pt idx="5087">
                  <c:v>0.89384090762967283</c:v>
                </c:pt>
                <c:pt idx="5088">
                  <c:v>9.9241417534670834E-2</c:v>
                </c:pt>
                <c:pt idx="5089">
                  <c:v>0.39744478833751468</c:v>
                </c:pt>
                <c:pt idx="5090">
                  <c:v>1.0943982234327965</c:v>
                </c:pt>
                <c:pt idx="5091">
                  <c:v>1.2940465119601963</c:v>
                </c:pt>
                <c:pt idx="5092">
                  <c:v>1.1941905166684827</c:v>
                </c:pt>
                <c:pt idx="5093">
                  <c:v>9.933057065519027E-2</c:v>
                </c:pt>
                <c:pt idx="5094">
                  <c:v>1.9926773696087219</c:v>
                </c:pt>
                <c:pt idx="5095">
                  <c:v>0</c:v>
                </c:pt>
                <c:pt idx="5096">
                  <c:v>0</c:v>
                </c:pt>
                <c:pt idx="5097">
                  <c:v>0</c:v>
                </c:pt>
                <c:pt idx="5098">
                  <c:v>0</c:v>
                </c:pt>
                <c:pt idx="5099">
                  <c:v>0</c:v>
                </c:pt>
                <c:pt idx="5100">
                  <c:v>0</c:v>
                </c:pt>
                <c:pt idx="5101">
                  <c:v>0</c:v>
                </c:pt>
                <c:pt idx="5102">
                  <c:v>0</c:v>
                </c:pt>
                <c:pt idx="5103">
                  <c:v>0</c:v>
                </c:pt>
                <c:pt idx="5104">
                  <c:v>0</c:v>
                </c:pt>
                <c:pt idx="5105">
                  <c:v>0</c:v>
                </c:pt>
                <c:pt idx="5106">
                  <c:v>0</c:v>
                </c:pt>
                <c:pt idx="5107">
                  <c:v>0</c:v>
                </c:pt>
                <c:pt idx="5108">
                  <c:v>0</c:v>
                </c:pt>
                <c:pt idx="5109">
                  <c:v>0</c:v>
                </c:pt>
                <c:pt idx="5110">
                  <c:v>0</c:v>
                </c:pt>
                <c:pt idx="5111">
                  <c:v>0</c:v>
                </c:pt>
                <c:pt idx="5112">
                  <c:v>0.9936247715889801</c:v>
                </c:pt>
                <c:pt idx="5113">
                  <c:v>1.9903272879226865</c:v>
                </c:pt>
                <c:pt idx="5114">
                  <c:v>0.99466652160289515</c:v>
                </c:pt>
                <c:pt idx="5115">
                  <c:v>2.2915251424578758</c:v>
                </c:pt>
                <c:pt idx="5116">
                  <c:v>0.79635055789249509</c:v>
                </c:pt>
                <c:pt idx="5117">
                  <c:v>0.89573732831247466</c:v>
                </c:pt>
                <c:pt idx="5118">
                  <c:v>0</c:v>
                </c:pt>
                <c:pt idx="5119">
                  <c:v>0</c:v>
                </c:pt>
                <c:pt idx="5120">
                  <c:v>0</c:v>
                </c:pt>
                <c:pt idx="5121">
                  <c:v>0</c:v>
                </c:pt>
                <c:pt idx="5122">
                  <c:v>0</c:v>
                </c:pt>
                <c:pt idx="5123">
                  <c:v>0</c:v>
                </c:pt>
                <c:pt idx="5124">
                  <c:v>0</c:v>
                </c:pt>
                <c:pt idx="5125">
                  <c:v>0</c:v>
                </c:pt>
                <c:pt idx="5126">
                  <c:v>0</c:v>
                </c:pt>
                <c:pt idx="5127">
                  <c:v>0</c:v>
                </c:pt>
                <c:pt idx="5128">
                  <c:v>0</c:v>
                </c:pt>
                <c:pt idx="5129">
                  <c:v>0</c:v>
                </c:pt>
                <c:pt idx="5130">
                  <c:v>0</c:v>
                </c:pt>
                <c:pt idx="5131">
                  <c:v>0</c:v>
                </c:pt>
                <c:pt idx="5132">
                  <c:v>0</c:v>
                </c:pt>
                <c:pt idx="5133">
                  <c:v>0</c:v>
                </c:pt>
                <c:pt idx="5134">
                  <c:v>0</c:v>
                </c:pt>
                <c:pt idx="5135">
                  <c:v>0</c:v>
                </c:pt>
                <c:pt idx="5136">
                  <c:v>0</c:v>
                </c:pt>
                <c:pt idx="5137">
                  <c:v>0</c:v>
                </c:pt>
                <c:pt idx="5138">
                  <c:v>0</c:v>
                </c:pt>
                <c:pt idx="5139">
                  <c:v>0</c:v>
                </c:pt>
                <c:pt idx="5140">
                  <c:v>0</c:v>
                </c:pt>
                <c:pt idx="5141">
                  <c:v>0</c:v>
                </c:pt>
                <c:pt idx="5142">
                  <c:v>0.29676813478522662</c:v>
                </c:pt>
                <c:pt idx="5143">
                  <c:v>0</c:v>
                </c:pt>
                <c:pt idx="5144">
                  <c:v>0</c:v>
                </c:pt>
                <c:pt idx="5145">
                  <c:v>0</c:v>
                </c:pt>
                <c:pt idx="5146">
                  <c:v>0</c:v>
                </c:pt>
                <c:pt idx="5147">
                  <c:v>0</c:v>
                </c:pt>
                <c:pt idx="5148">
                  <c:v>0</c:v>
                </c:pt>
                <c:pt idx="5149">
                  <c:v>0</c:v>
                </c:pt>
                <c:pt idx="5150">
                  <c:v>0</c:v>
                </c:pt>
                <c:pt idx="5151">
                  <c:v>0</c:v>
                </c:pt>
                <c:pt idx="5152">
                  <c:v>0</c:v>
                </c:pt>
                <c:pt idx="5153">
                  <c:v>0</c:v>
                </c:pt>
                <c:pt idx="5154">
                  <c:v>0</c:v>
                </c:pt>
                <c:pt idx="5155">
                  <c:v>0</c:v>
                </c:pt>
                <c:pt idx="5156">
                  <c:v>0</c:v>
                </c:pt>
                <c:pt idx="5157">
                  <c:v>0.29696389961023278</c:v>
                </c:pt>
                <c:pt idx="5158">
                  <c:v>0.39614767330974926</c:v>
                </c:pt>
                <c:pt idx="5159">
                  <c:v>0.49532032873858411</c:v>
                </c:pt>
                <c:pt idx="5160">
                  <c:v>0.49542775987716781</c:v>
                </c:pt>
                <c:pt idx="5161">
                  <c:v>0.49596491558341721</c:v>
                </c:pt>
                <c:pt idx="5162">
                  <c:v>0.9925830216168201</c:v>
                </c:pt>
                <c:pt idx="5163">
                  <c:v>1.2913736925582999</c:v>
                </c:pt>
                <c:pt idx="5164">
                  <c:v>0.99320807159510516</c:v>
                </c:pt>
                <c:pt idx="5165">
                  <c:v>1.2916395761532806</c:v>
                </c:pt>
                <c:pt idx="5166">
                  <c:v>1.4896068638934306</c:v>
                </c:pt>
                <c:pt idx="5167">
                  <c:v>0.9925830216168201</c:v>
                </c:pt>
                <c:pt idx="5168">
                  <c:v>0.89347323243222232</c:v>
                </c:pt>
                <c:pt idx="5169">
                  <c:v>0</c:v>
                </c:pt>
                <c:pt idx="5170">
                  <c:v>0</c:v>
                </c:pt>
                <c:pt idx="5171">
                  <c:v>0</c:v>
                </c:pt>
                <c:pt idx="5172">
                  <c:v>0</c:v>
                </c:pt>
                <c:pt idx="5173">
                  <c:v>0</c:v>
                </c:pt>
                <c:pt idx="5174">
                  <c:v>2.2928514426090021</c:v>
                </c:pt>
                <c:pt idx="5175">
                  <c:v>2.7942379175544394</c:v>
                </c:pt>
                <c:pt idx="5176">
                  <c:v>2.2946198428561897</c:v>
                </c:pt>
                <c:pt idx="5177">
                  <c:v>2.4948878095221692</c:v>
                </c:pt>
                <c:pt idx="5178">
                  <c:v>2.4958369840467673</c:v>
                </c:pt>
                <c:pt idx="5179">
                  <c:v>3.0008217066261249</c:v>
                </c:pt>
                <c:pt idx="5180">
                  <c:v>3.3062123959672731</c:v>
                </c:pt>
                <c:pt idx="5181">
                  <c:v>3.4095948271556655</c:v>
                </c:pt>
                <c:pt idx="5182">
                  <c:v>3.9119611389674263</c:v>
                </c:pt>
                <c:pt idx="5183">
                  <c:v>4.0131519097061465</c:v>
                </c:pt>
                <c:pt idx="5184">
                  <c:v>4.3156167196773065</c:v>
                </c:pt>
                <c:pt idx="5185">
                  <c:v>5.0212476079488546</c:v>
                </c:pt>
                <c:pt idx="5186">
                  <c:v>5.5288260229251049</c:v>
                </c:pt>
                <c:pt idx="5187">
                  <c:v>6.5441935113372507</c:v>
                </c:pt>
                <c:pt idx="5188">
                  <c:v>7.0527504324106074</c:v>
                </c:pt>
                <c:pt idx="5189">
                  <c:v>6.9523259227438672</c:v>
                </c:pt>
                <c:pt idx="5190">
                  <c:v>6.5451509934556906</c:v>
                </c:pt>
                <c:pt idx="5191">
                  <c:v>6.4439560045451847</c:v>
                </c:pt>
                <c:pt idx="5192">
                  <c:v>6.3398981567851171</c:v>
                </c:pt>
                <c:pt idx="5193">
                  <c:v>5.3236392948282063</c:v>
                </c:pt>
                <c:pt idx="5194">
                  <c:v>4.8158060244449539</c:v>
                </c:pt>
                <c:pt idx="5195">
                  <c:v>1.7975146058885731</c:v>
                </c:pt>
                <c:pt idx="5196">
                  <c:v>1.8974508183932219</c:v>
                </c:pt>
                <c:pt idx="5197">
                  <c:v>0.99737507183448726</c:v>
                </c:pt>
                <c:pt idx="5198">
                  <c:v>0</c:v>
                </c:pt>
                <c:pt idx="5199">
                  <c:v>0</c:v>
                </c:pt>
                <c:pt idx="5200">
                  <c:v>0</c:v>
                </c:pt>
                <c:pt idx="5201">
                  <c:v>0</c:v>
                </c:pt>
                <c:pt idx="5202">
                  <c:v>0</c:v>
                </c:pt>
                <c:pt idx="5203">
                  <c:v>0</c:v>
                </c:pt>
                <c:pt idx="5204">
                  <c:v>1.8003699575601249</c:v>
                </c:pt>
                <c:pt idx="5205">
                  <c:v>4.0096964446651535</c:v>
                </c:pt>
                <c:pt idx="5206">
                  <c:v>6.3408382038332833</c:v>
                </c:pt>
                <c:pt idx="5207">
                  <c:v>8.0713769431988105</c:v>
                </c:pt>
                <c:pt idx="5208">
                  <c:v>8.4839702044163268</c:v>
                </c:pt>
                <c:pt idx="5209">
                  <c:v>9.1024804975268694</c:v>
                </c:pt>
                <c:pt idx="5210">
                  <c:v>9.6203862257498347</c:v>
                </c:pt>
                <c:pt idx="5211">
                  <c:v>10.135797619851482</c:v>
                </c:pt>
                <c:pt idx="5212">
                  <c:v>10.551972062500722</c:v>
                </c:pt>
                <c:pt idx="5213">
                  <c:v>11.065610272494109</c:v>
                </c:pt>
                <c:pt idx="5214">
                  <c:v>10.654581904264779</c:v>
                </c:pt>
                <c:pt idx="5215">
                  <c:v>6.443007161731372</c:v>
                </c:pt>
                <c:pt idx="5216">
                  <c:v>4.1137260495040513</c:v>
                </c:pt>
                <c:pt idx="5217">
                  <c:v>1.8003699575601249</c:v>
                </c:pt>
                <c:pt idx="5218">
                  <c:v>0.39926074964851055</c:v>
                </c:pt>
                <c:pt idx="5219">
                  <c:v>0</c:v>
                </c:pt>
                <c:pt idx="5220">
                  <c:v>0</c:v>
                </c:pt>
                <c:pt idx="5221">
                  <c:v>0</c:v>
                </c:pt>
                <c:pt idx="5222">
                  <c:v>0</c:v>
                </c:pt>
                <c:pt idx="5223">
                  <c:v>0</c:v>
                </c:pt>
                <c:pt idx="5224">
                  <c:v>0</c:v>
                </c:pt>
                <c:pt idx="5225">
                  <c:v>0</c:v>
                </c:pt>
                <c:pt idx="5226">
                  <c:v>0</c:v>
                </c:pt>
                <c:pt idx="5227">
                  <c:v>0</c:v>
                </c:pt>
                <c:pt idx="5228">
                  <c:v>0</c:v>
                </c:pt>
                <c:pt idx="5229">
                  <c:v>1.9907189681963249</c:v>
                </c:pt>
                <c:pt idx="5230">
                  <c:v>3.4963205353561917</c:v>
                </c:pt>
                <c:pt idx="5231">
                  <c:v>3.7988045682450076</c:v>
                </c:pt>
                <c:pt idx="5232">
                  <c:v>5.4151323873650554</c:v>
                </c:pt>
                <c:pt idx="5233">
                  <c:v>5.8201423976720497</c:v>
                </c:pt>
                <c:pt idx="5234">
                  <c:v>6.8392165956990958</c:v>
                </c:pt>
                <c:pt idx="5235">
                  <c:v>6.5327037263357939</c:v>
                </c:pt>
                <c:pt idx="5236">
                  <c:v>8.3766262585357882</c:v>
                </c:pt>
                <c:pt idx="5237">
                  <c:v>7.9664447607201456</c:v>
                </c:pt>
                <c:pt idx="5238">
                  <c:v>7.4534103151697257</c:v>
                </c:pt>
                <c:pt idx="5239">
                  <c:v>3.2978704869688191</c:v>
                </c:pt>
                <c:pt idx="5240">
                  <c:v>1.2956278303289506</c:v>
                </c:pt>
                <c:pt idx="5241">
                  <c:v>0</c:v>
                </c:pt>
                <c:pt idx="5242">
                  <c:v>0</c:v>
                </c:pt>
                <c:pt idx="5243">
                  <c:v>0</c:v>
                </c:pt>
                <c:pt idx="5244">
                  <c:v>0</c:v>
                </c:pt>
                <c:pt idx="5245">
                  <c:v>0</c:v>
                </c:pt>
                <c:pt idx="5246">
                  <c:v>0</c:v>
                </c:pt>
                <c:pt idx="5247">
                  <c:v>0</c:v>
                </c:pt>
                <c:pt idx="5248">
                  <c:v>0</c:v>
                </c:pt>
                <c:pt idx="5249">
                  <c:v>0</c:v>
                </c:pt>
                <c:pt idx="5250">
                  <c:v>0</c:v>
                </c:pt>
                <c:pt idx="5251">
                  <c:v>0</c:v>
                </c:pt>
                <c:pt idx="5252">
                  <c:v>0</c:v>
                </c:pt>
                <c:pt idx="5253">
                  <c:v>0</c:v>
                </c:pt>
                <c:pt idx="5254">
                  <c:v>1.3925012846295066</c:v>
                </c:pt>
                <c:pt idx="5255">
                  <c:v>2.8920456770174305</c:v>
                </c:pt>
                <c:pt idx="5256">
                  <c:v>3.6972908424735862</c:v>
                </c:pt>
                <c:pt idx="5257">
                  <c:v>4.3024953560314874</c:v>
                </c:pt>
                <c:pt idx="5258">
                  <c:v>5.616689702943507</c:v>
                </c:pt>
                <c:pt idx="5259">
                  <c:v>5.7201294992559202</c:v>
                </c:pt>
                <c:pt idx="5260">
                  <c:v>6.3286175926247186</c:v>
                </c:pt>
                <c:pt idx="5261">
                  <c:v>6.6348520695073052</c:v>
                </c:pt>
                <c:pt idx="5262">
                  <c:v>6.5336612083896384</c:v>
                </c:pt>
                <c:pt idx="5263">
                  <c:v>1.7935884976244076</c:v>
                </c:pt>
                <c:pt idx="5264">
                  <c:v>0</c:v>
                </c:pt>
                <c:pt idx="5265">
                  <c:v>0</c:v>
                </c:pt>
                <c:pt idx="5266">
                  <c:v>0</c:v>
                </c:pt>
                <c:pt idx="5267">
                  <c:v>0</c:v>
                </c:pt>
                <c:pt idx="5268">
                  <c:v>0</c:v>
                </c:pt>
                <c:pt idx="5269">
                  <c:v>0</c:v>
                </c:pt>
                <c:pt idx="5270">
                  <c:v>0</c:v>
                </c:pt>
                <c:pt idx="5271">
                  <c:v>0</c:v>
                </c:pt>
                <c:pt idx="5272">
                  <c:v>0</c:v>
                </c:pt>
                <c:pt idx="5273">
                  <c:v>0</c:v>
                </c:pt>
                <c:pt idx="5274">
                  <c:v>0</c:v>
                </c:pt>
                <c:pt idx="5275">
                  <c:v>0</c:v>
                </c:pt>
                <c:pt idx="5276">
                  <c:v>0</c:v>
                </c:pt>
                <c:pt idx="5277">
                  <c:v>0</c:v>
                </c:pt>
                <c:pt idx="5278">
                  <c:v>0</c:v>
                </c:pt>
                <c:pt idx="5279">
                  <c:v>0.79618181071657224</c:v>
                </c:pt>
                <c:pt idx="5280">
                  <c:v>3.3937332286344057</c:v>
                </c:pt>
                <c:pt idx="5281">
                  <c:v>3.999330050228223</c:v>
                </c:pt>
                <c:pt idx="5282">
                  <c:v>2.4958369840467673</c:v>
                </c:pt>
                <c:pt idx="5283">
                  <c:v>5.0098965501874559</c:v>
                </c:pt>
                <c:pt idx="5284">
                  <c:v>6.5327037263357939</c:v>
                </c:pt>
                <c:pt idx="5285">
                  <c:v>5.3160508569818381</c:v>
                </c:pt>
                <c:pt idx="5286">
                  <c:v>5.921907054764298</c:v>
                </c:pt>
                <c:pt idx="5287">
                  <c:v>0.49693179591065845</c:v>
                </c:pt>
                <c:pt idx="5288">
                  <c:v>0</c:v>
                </c:pt>
                <c:pt idx="5289">
                  <c:v>0</c:v>
                </c:pt>
                <c:pt idx="5290">
                  <c:v>0</c:v>
                </c:pt>
                <c:pt idx="5291">
                  <c:v>0</c:v>
                </c:pt>
                <c:pt idx="5292">
                  <c:v>0</c:v>
                </c:pt>
                <c:pt idx="5293">
                  <c:v>0</c:v>
                </c:pt>
                <c:pt idx="5294">
                  <c:v>0</c:v>
                </c:pt>
                <c:pt idx="5295">
                  <c:v>0</c:v>
                </c:pt>
                <c:pt idx="5296">
                  <c:v>0</c:v>
                </c:pt>
                <c:pt idx="5297">
                  <c:v>0</c:v>
                </c:pt>
                <c:pt idx="5298">
                  <c:v>0</c:v>
                </c:pt>
                <c:pt idx="5299">
                  <c:v>0</c:v>
                </c:pt>
                <c:pt idx="5300">
                  <c:v>0</c:v>
                </c:pt>
                <c:pt idx="5301">
                  <c:v>0</c:v>
                </c:pt>
                <c:pt idx="5302">
                  <c:v>0.49585748444038985</c:v>
                </c:pt>
                <c:pt idx="5303">
                  <c:v>0.29807323371153582</c:v>
                </c:pt>
                <c:pt idx="5304">
                  <c:v>2.7905862517705176</c:v>
                </c:pt>
                <c:pt idx="5305">
                  <c:v>2.9925421068588216</c:v>
                </c:pt>
                <c:pt idx="5306">
                  <c:v>4.1992728253674079</c:v>
                </c:pt>
                <c:pt idx="5307">
                  <c:v>3.4963205353561917</c:v>
                </c:pt>
                <c:pt idx="5308">
                  <c:v>4.9068660499607226</c:v>
                </c:pt>
                <c:pt idx="5309">
                  <c:v>4.7057990301538641</c:v>
                </c:pt>
                <c:pt idx="5310">
                  <c:v>4.9084653429604348</c:v>
                </c:pt>
                <c:pt idx="5311">
                  <c:v>0.9929997216006734</c:v>
                </c:pt>
                <c:pt idx="5312">
                  <c:v>0</c:v>
                </c:pt>
                <c:pt idx="5313">
                  <c:v>0</c:v>
                </c:pt>
                <c:pt idx="5314">
                  <c:v>0</c:v>
                </c:pt>
                <c:pt idx="5315">
                  <c:v>0</c:v>
                </c:pt>
                <c:pt idx="5316">
                  <c:v>0</c:v>
                </c:pt>
                <c:pt idx="5317">
                  <c:v>0</c:v>
                </c:pt>
                <c:pt idx="5318">
                  <c:v>0</c:v>
                </c:pt>
                <c:pt idx="5319">
                  <c:v>0</c:v>
                </c:pt>
                <c:pt idx="5320">
                  <c:v>0</c:v>
                </c:pt>
                <c:pt idx="5321">
                  <c:v>0</c:v>
                </c:pt>
                <c:pt idx="5322">
                  <c:v>0</c:v>
                </c:pt>
                <c:pt idx="5323">
                  <c:v>0</c:v>
                </c:pt>
                <c:pt idx="5324">
                  <c:v>0</c:v>
                </c:pt>
                <c:pt idx="5325">
                  <c:v>0</c:v>
                </c:pt>
                <c:pt idx="5326">
                  <c:v>0</c:v>
                </c:pt>
                <c:pt idx="5327">
                  <c:v>0.89422793103462028</c:v>
                </c:pt>
                <c:pt idx="5328">
                  <c:v>2.2901988423361197</c:v>
                </c:pt>
                <c:pt idx="5329">
                  <c:v>2.9925421068588216</c:v>
                </c:pt>
                <c:pt idx="5330">
                  <c:v>3.5951743713721949</c:v>
                </c:pt>
                <c:pt idx="5331">
                  <c:v>1.3947778506496564</c:v>
                </c:pt>
                <c:pt idx="5332">
                  <c:v>4.0000211431586701</c:v>
                </c:pt>
                <c:pt idx="5333">
                  <c:v>3.4969446031377718</c:v>
                </c:pt>
                <c:pt idx="5334">
                  <c:v>3.8963652288789254</c:v>
                </c:pt>
                <c:pt idx="5335">
                  <c:v>0</c:v>
                </c:pt>
                <c:pt idx="5336">
                  <c:v>0</c:v>
                </c:pt>
                <c:pt idx="5337">
                  <c:v>0</c:v>
                </c:pt>
                <c:pt idx="5338">
                  <c:v>0</c:v>
                </c:pt>
                <c:pt idx="5339">
                  <c:v>0</c:v>
                </c:pt>
                <c:pt idx="5340">
                  <c:v>0</c:v>
                </c:pt>
                <c:pt idx="5341">
                  <c:v>0</c:v>
                </c:pt>
                <c:pt idx="5342">
                  <c:v>0</c:v>
                </c:pt>
                <c:pt idx="5343">
                  <c:v>0</c:v>
                </c:pt>
                <c:pt idx="5344">
                  <c:v>0</c:v>
                </c:pt>
                <c:pt idx="5345">
                  <c:v>0</c:v>
                </c:pt>
                <c:pt idx="5346">
                  <c:v>0</c:v>
                </c:pt>
                <c:pt idx="5347">
                  <c:v>0</c:v>
                </c:pt>
                <c:pt idx="5348">
                  <c:v>0</c:v>
                </c:pt>
                <c:pt idx="5349">
                  <c:v>0</c:v>
                </c:pt>
                <c:pt idx="5350">
                  <c:v>0</c:v>
                </c:pt>
                <c:pt idx="5351">
                  <c:v>0</c:v>
                </c:pt>
                <c:pt idx="5352">
                  <c:v>0.49489060419313724</c:v>
                </c:pt>
                <c:pt idx="5353">
                  <c:v>1.8865927631811463</c:v>
                </c:pt>
                <c:pt idx="5354">
                  <c:v>2.4863452394233492</c:v>
                </c:pt>
                <c:pt idx="5355">
                  <c:v>3.2883368776749591</c:v>
                </c:pt>
                <c:pt idx="5356">
                  <c:v>3.2883368776749591</c:v>
                </c:pt>
                <c:pt idx="5357">
                  <c:v>4.3977327100054291</c:v>
                </c:pt>
                <c:pt idx="5358">
                  <c:v>3.7914909186597647</c:v>
                </c:pt>
                <c:pt idx="5359">
                  <c:v>1.8877160101614849</c:v>
                </c:pt>
                <c:pt idx="5360">
                  <c:v>0</c:v>
                </c:pt>
                <c:pt idx="5361">
                  <c:v>0</c:v>
                </c:pt>
                <c:pt idx="5362">
                  <c:v>0</c:v>
                </c:pt>
                <c:pt idx="5363">
                  <c:v>0</c:v>
                </c:pt>
                <c:pt idx="5364">
                  <c:v>0</c:v>
                </c:pt>
                <c:pt idx="5365">
                  <c:v>0</c:v>
                </c:pt>
                <c:pt idx="5366">
                  <c:v>0</c:v>
                </c:pt>
                <c:pt idx="5367">
                  <c:v>0</c:v>
                </c:pt>
                <c:pt idx="5368">
                  <c:v>0</c:v>
                </c:pt>
                <c:pt idx="5369">
                  <c:v>0</c:v>
                </c:pt>
                <c:pt idx="5370">
                  <c:v>0</c:v>
                </c:pt>
                <c:pt idx="5371">
                  <c:v>0</c:v>
                </c:pt>
                <c:pt idx="5372">
                  <c:v>0</c:v>
                </c:pt>
                <c:pt idx="5373">
                  <c:v>0</c:v>
                </c:pt>
                <c:pt idx="5374">
                  <c:v>0</c:v>
                </c:pt>
                <c:pt idx="5375">
                  <c:v>1.0925878493997057</c:v>
                </c:pt>
                <c:pt idx="5376">
                  <c:v>0.89460528034495179</c:v>
                </c:pt>
                <c:pt idx="5377">
                  <c:v>0</c:v>
                </c:pt>
                <c:pt idx="5378">
                  <c:v>1.2929689941595535</c:v>
                </c:pt>
                <c:pt idx="5379">
                  <c:v>1.7925177408822048</c:v>
                </c:pt>
                <c:pt idx="5380">
                  <c:v>1.9926773696087219</c:v>
                </c:pt>
                <c:pt idx="5381">
                  <c:v>1.4938490858918672</c:v>
                </c:pt>
                <c:pt idx="5382">
                  <c:v>3.2942953833598612</c:v>
                </c:pt>
                <c:pt idx="5383">
                  <c:v>0</c:v>
                </c:pt>
                <c:pt idx="5384">
                  <c:v>0</c:v>
                </c:pt>
                <c:pt idx="5385">
                  <c:v>0</c:v>
                </c:pt>
                <c:pt idx="5386">
                  <c:v>0</c:v>
                </c:pt>
                <c:pt idx="5387">
                  <c:v>0</c:v>
                </c:pt>
                <c:pt idx="5388">
                  <c:v>0</c:v>
                </c:pt>
                <c:pt idx="5389">
                  <c:v>0</c:v>
                </c:pt>
                <c:pt idx="5390">
                  <c:v>0</c:v>
                </c:pt>
                <c:pt idx="5391">
                  <c:v>0</c:v>
                </c:pt>
                <c:pt idx="5392">
                  <c:v>0</c:v>
                </c:pt>
                <c:pt idx="5393">
                  <c:v>0</c:v>
                </c:pt>
                <c:pt idx="5394">
                  <c:v>0</c:v>
                </c:pt>
                <c:pt idx="5395">
                  <c:v>0</c:v>
                </c:pt>
                <c:pt idx="5396">
                  <c:v>0</c:v>
                </c:pt>
                <c:pt idx="5397">
                  <c:v>0</c:v>
                </c:pt>
                <c:pt idx="5398">
                  <c:v>0</c:v>
                </c:pt>
                <c:pt idx="5399">
                  <c:v>0</c:v>
                </c:pt>
                <c:pt idx="5400">
                  <c:v>0</c:v>
                </c:pt>
                <c:pt idx="5401">
                  <c:v>0</c:v>
                </c:pt>
                <c:pt idx="5402">
                  <c:v>0.29722491938456091</c:v>
                </c:pt>
                <c:pt idx="5403">
                  <c:v>1.9868021655925523</c:v>
                </c:pt>
                <c:pt idx="5404">
                  <c:v>3.2889327282248852</c:v>
                </c:pt>
                <c:pt idx="5405">
                  <c:v>2.787977919179601</c:v>
                </c:pt>
                <c:pt idx="5406">
                  <c:v>2.9886782939340661</c:v>
                </c:pt>
                <c:pt idx="5407">
                  <c:v>1.2897783910323353</c:v>
                </c:pt>
                <c:pt idx="5408">
                  <c:v>0.2971596644401589</c:v>
                </c:pt>
                <c:pt idx="5409">
                  <c:v>0</c:v>
                </c:pt>
                <c:pt idx="5410">
                  <c:v>0</c:v>
                </c:pt>
                <c:pt idx="5411">
                  <c:v>0.39614767330974926</c:v>
                </c:pt>
                <c:pt idx="5412">
                  <c:v>0</c:v>
                </c:pt>
                <c:pt idx="5413">
                  <c:v>0</c:v>
                </c:pt>
                <c:pt idx="5414">
                  <c:v>0</c:v>
                </c:pt>
                <c:pt idx="5415">
                  <c:v>0</c:v>
                </c:pt>
                <c:pt idx="5416">
                  <c:v>0</c:v>
                </c:pt>
                <c:pt idx="5417">
                  <c:v>0</c:v>
                </c:pt>
                <c:pt idx="5418">
                  <c:v>0</c:v>
                </c:pt>
                <c:pt idx="5419">
                  <c:v>0</c:v>
                </c:pt>
                <c:pt idx="5420">
                  <c:v>0</c:v>
                </c:pt>
                <c:pt idx="5421">
                  <c:v>0</c:v>
                </c:pt>
                <c:pt idx="5422">
                  <c:v>0.49510546646408315</c:v>
                </c:pt>
                <c:pt idx="5423">
                  <c:v>0.79230062604843832</c:v>
                </c:pt>
                <c:pt idx="5424">
                  <c:v>0.99091622174821392</c:v>
                </c:pt>
                <c:pt idx="5425">
                  <c:v>0.79230062604843832</c:v>
                </c:pt>
                <c:pt idx="5426">
                  <c:v>1.4877887688924487</c:v>
                </c:pt>
                <c:pt idx="5427">
                  <c:v>1.2889807402975861</c:v>
                </c:pt>
                <c:pt idx="5428">
                  <c:v>1.4883948005500289</c:v>
                </c:pt>
                <c:pt idx="5429">
                  <c:v>1.7868070386705317</c:v>
                </c:pt>
                <c:pt idx="5430">
                  <c:v>1.7871639575383631</c:v>
                </c:pt>
                <c:pt idx="5431">
                  <c:v>1.7868070386705317</c:v>
                </c:pt>
                <c:pt idx="5432">
                  <c:v>0</c:v>
                </c:pt>
                <c:pt idx="5433">
                  <c:v>0</c:v>
                </c:pt>
                <c:pt idx="5434">
                  <c:v>0</c:v>
                </c:pt>
                <c:pt idx="5435">
                  <c:v>0</c:v>
                </c:pt>
                <c:pt idx="5436">
                  <c:v>0</c:v>
                </c:pt>
                <c:pt idx="5437">
                  <c:v>0</c:v>
                </c:pt>
                <c:pt idx="5438">
                  <c:v>0</c:v>
                </c:pt>
                <c:pt idx="5439">
                  <c:v>0</c:v>
                </c:pt>
                <c:pt idx="5440">
                  <c:v>0</c:v>
                </c:pt>
                <c:pt idx="5441">
                  <c:v>0</c:v>
                </c:pt>
                <c:pt idx="5442">
                  <c:v>0</c:v>
                </c:pt>
                <c:pt idx="5443">
                  <c:v>0</c:v>
                </c:pt>
                <c:pt idx="5444">
                  <c:v>0</c:v>
                </c:pt>
                <c:pt idx="5445">
                  <c:v>0</c:v>
                </c:pt>
                <c:pt idx="5446">
                  <c:v>0.79381935039749107</c:v>
                </c:pt>
                <c:pt idx="5447">
                  <c:v>2.2875462421807171</c:v>
                </c:pt>
                <c:pt idx="5448">
                  <c:v>2.4882435882373546</c:v>
                </c:pt>
                <c:pt idx="5449">
                  <c:v>2.787977919179601</c:v>
                </c:pt>
                <c:pt idx="5450">
                  <c:v>2.2875462421807171</c:v>
                </c:pt>
                <c:pt idx="5451">
                  <c:v>1.987585526089731</c:v>
                </c:pt>
                <c:pt idx="5452">
                  <c:v>1.9887605668576014</c:v>
                </c:pt>
                <c:pt idx="5453">
                  <c:v>2.9892302671973425</c:v>
                </c:pt>
                <c:pt idx="5454">
                  <c:v>2.9908861870105499</c:v>
                </c:pt>
                <c:pt idx="5455">
                  <c:v>0.4967169336094947</c:v>
                </c:pt>
                <c:pt idx="5456">
                  <c:v>0</c:v>
                </c:pt>
                <c:pt idx="5457">
                  <c:v>0</c:v>
                </c:pt>
                <c:pt idx="5458">
                  <c:v>0</c:v>
                </c:pt>
                <c:pt idx="5459">
                  <c:v>0</c:v>
                </c:pt>
                <c:pt idx="5460">
                  <c:v>0</c:v>
                </c:pt>
                <c:pt idx="5461">
                  <c:v>0</c:v>
                </c:pt>
                <c:pt idx="5462">
                  <c:v>0</c:v>
                </c:pt>
                <c:pt idx="5463">
                  <c:v>0</c:v>
                </c:pt>
                <c:pt idx="5464">
                  <c:v>0</c:v>
                </c:pt>
                <c:pt idx="5465">
                  <c:v>0</c:v>
                </c:pt>
                <c:pt idx="5466">
                  <c:v>0</c:v>
                </c:pt>
                <c:pt idx="5467">
                  <c:v>0</c:v>
                </c:pt>
                <c:pt idx="5468">
                  <c:v>0</c:v>
                </c:pt>
                <c:pt idx="5469">
                  <c:v>0</c:v>
                </c:pt>
                <c:pt idx="5470">
                  <c:v>0.49596491558341721</c:v>
                </c:pt>
                <c:pt idx="5471">
                  <c:v>1.4899098797351649</c:v>
                </c:pt>
                <c:pt idx="5472">
                  <c:v>2.7890212522047793</c:v>
                </c:pt>
                <c:pt idx="5473">
                  <c:v>0.99404147158953537</c:v>
                </c:pt>
                <c:pt idx="5474">
                  <c:v>2.4906165243326828</c:v>
                </c:pt>
                <c:pt idx="5475">
                  <c:v>3.9951834927415923</c:v>
                </c:pt>
                <c:pt idx="5476">
                  <c:v>4.2981215684902176</c:v>
                </c:pt>
                <c:pt idx="5477">
                  <c:v>4.5010629636863637</c:v>
                </c:pt>
                <c:pt idx="5478">
                  <c:v>4.8039811657997049</c:v>
                </c:pt>
                <c:pt idx="5479">
                  <c:v>0.99341642159120769</c:v>
                </c:pt>
                <c:pt idx="5480">
                  <c:v>0</c:v>
                </c:pt>
                <c:pt idx="5481">
                  <c:v>0</c:v>
                </c:pt>
                <c:pt idx="5482">
                  <c:v>0</c:v>
                </c:pt>
                <c:pt idx="5483">
                  <c:v>0</c:v>
                </c:pt>
                <c:pt idx="5484">
                  <c:v>0</c:v>
                </c:pt>
                <c:pt idx="5485">
                  <c:v>0</c:v>
                </c:pt>
                <c:pt idx="5486">
                  <c:v>0</c:v>
                </c:pt>
                <c:pt idx="5487">
                  <c:v>0</c:v>
                </c:pt>
                <c:pt idx="5488">
                  <c:v>0</c:v>
                </c:pt>
                <c:pt idx="5489">
                  <c:v>0</c:v>
                </c:pt>
                <c:pt idx="5490">
                  <c:v>0</c:v>
                </c:pt>
                <c:pt idx="5491">
                  <c:v>0</c:v>
                </c:pt>
                <c:pt idx="5492">
                  <c:v>0</c:v>
                </c:pt>
                <c:pt idx="5493">
                  <c:v>0</c:v>
                </c:pt>
                <c:pt idx="5494">
                  <c:v>0</c:v>
                </c:pt>
                <c:pt idx="5495">
                  <c:v>1.2900442746147678</c:v>
                </c:pt>
                <c:pt idx="5496">
                  <c:v>1.3890864358661867</c:v>
                </c:pt>
                <c:pt idx="5497">
                  <c:v>1.289512507451994</c:v>
                </c:pt>
                <c:pt idx="5498">
                  <c:v>1.4880917847200623</c:v>
                </c:pt>
                <c:pt idx="5499">
                  <c:v>1.7871639575383631</c:v>
                </c:pt>
                <c:pt idx="5500">
                  <c:v>1.8865927631811463</c:v>
                </c:pt>
                <c:pt idx="5501">
                  <c:v>1.588056476864518</c:v>
                </c:pt>
                <c:pt idx="5502">
                  <c:v>1.7878777952821849</c:v>
                </c:pt>
                <c:pt idx="5503">
                  <c:v>1.289512507451994</c:v>
                </c:pt>
                <c:pt idx="5504">
                  <c:v>0.49532032873858411</c:v>
                </c:pt>
                <c:pt idx="5505">
                  <c:v>0</c:v>
                </c:pt>
                <c:pt idx="5506">
                  <c:v>0</c:v>
                </c:pt>
                <c:pt idx="5507">
                  <c:v>0</c:v>
                </c:pt>
                <c:pt idx="5508">
                  <c:v>0</c:v>
                </c:pt>
                <c:pt idx="5509">
                  <c:v>0</c:v>
                </c:pt>
                <c:pt idx="5510">
                  <c:v>0</c:v>
                </c:pt>
                <c:pt idx="5511">
                  <c:v>0</c:v>
                </c:pt>
                <c:pt idx="5512">
                  <c:v>0</c:v>
                </c:pt>
                <c:pt idx="5513">
                  <c:v>0</c:v>
                </c:pt>
                <c:pt idx="5514">
                  <c:v>0</c:v>
                </c:pt>
                <c:pt idx="5515">
                  <c:v>0</c:v>
                </c:pt>
                <c:pt idx="5516">
                  <c:v>0</c:v>
                </c:pt>
                <c:pt idx="5517">
                  <c:v>0</c:v>
                </c:pt>
                <c:pt idx="5518">
                  <c:v>0.29787746885864913</c:v>
                </c:pt>
                <c:pt idx="5519">
                  <c:v>0.39735831399729099</c:v>
                </c:pt>
                <c:pt idx="5520">
                  <c:v>1.9903272879226865</c:v>
                </c:pt>
                <c:pt idx="5521">
                  <c:v>3.4925761287562853</c:v>
                </c:pt>
                <c:pt idx="5522">
                  <c:v>3.4925761287562853</c:v>
                </c:pt>
                <c:pt idx="5523">
                  <c:v>4.2981215684902176</c:v>
                </c:pt>
                <c:pt idx="5524">
                  <c:v>4.2988505330686007</c:v>
                </c:pt>
                <c:pt idx="5525">
                  <c:v>4.5010629636863637</c:v>
                </c:pt>
                <c:pt idx="5526">
                  <c:v>4.5025694918186874</c:v>
                </c:pt>
                <c:pt idx="5527">
                  <c:v>2.8925826036570927</c:v>
                </c:pt>
                <c:pt idx="5528">
                  <c:v>1.7900193085789247</c:v>
                </c:pt>
                <c:pt idx="5529">
                  <c:v>0.29794272380906478</c:v>
                </c:pt>
                <c:pt idx="5530">
                  <c:v>0</c:v>
                </c:pt>
                <c:pt idx="5531">
                  <c:v>0</c:v>
                </c:pt>
                <c:pt idx="5532">
                  <c:v>0</c:v>
                </c:pt>
                <c:pt idx="5533">
                  <c:v>0</c:v>
                </c:pt>
                <c:pt idx="5534">
                  <c:v>0</c:v>
                </c:pt>
                <c:pt idx="5535">
                  <c:v>0</c:v>
                </c:pt>
                <c:pt idx="5536">
                  <c:v>0</c:v>
                </c:pt>
                <c:pt idx="5537">
                  <c:v>0</c:v>
                </c:pt>
                <c:pt idx="5538">
                  <c:v>0</c:v>
                </c:pt>
                <c:pt idx="5539">
                  <c:v>0</c:v>
                </c:pt>
                <c:pt idx="5540">
                  <c:v>0</c:v>
                </c:pt>
                <c:pt idx="5541">
                  <c:v>0</c:v>
                </c:pt>
                <c:pt idx="5542">
                  <c:v>0</c:v>
                </c:pt>
                <c:pt idx="5543">
                  <c:v>0.99508322162015261</c:v>
                </c:pt>
                <c:pt idx="5544">
                  <c:v>1.9934607301943099</c:v>
                </c:pt>
                <c:pt idx="5545">
                  <c:v>3.999330050228223</c:v>
                </c:pt>
                <c:pt idx="5546">
                  <c:v>5.4134251841390792</c:v>
                </c:pt>
                <c:pt idx="5547">
                  <c:v>5.7201294992559202</c:v>
                </c:pt>
                <c:pt idx="5548">
                  <c:v>6.3304976865979077</c:v>
                </c:pt>
                <c:pt idx="5549">
                  <c:v>6.3323777805925126</c:v>
                </c:pt>
                <c:pt idx="5550">
                  <c:v>5.5219150459243105</c:v>
                </c:pt>
                <c:pt idx="5551">
                  <c:v>2.9986138132691327</c:v>
                </c:pt>
                <c:pt idx="5552">
                  <c:v>0.29866052829971645</c:v>
                </c:pt>
                <c:pt idx="5553">
                  <c:v>0</c:v>
                </c:pt>
                <c:pt idx="5554">
                  <c:v>0</c:v>
                </c:pt>
                <c:pt idx="5555">
                  <c:v>0</c:v>
                </c:pt>
                <c:pt idx="5556">
                  <c:v>0</c:v>
                </c:pt>
                <c:pt idx="5557">
                  <c:v>0</c:v>
                </c:pt>
                <c:pt idx="5558">
                  <c:v>0</c:v>
                </c:pt>
                <c:pt idx="5559">
                  <c:v>0</c:v>
                </c:pt>
                <c:pt idx="5560">
                  <c:v>0</c:v>
                </c:pt>
                <c:pt idx="5561">
                  <c:v>0</c:v>
                </c:pt>
                <c:pt idx="5562">
                  <c:v>0</c:v>
                </c:pt>
                <c:pt idx="5563">
                  <c:v>0</c:v>
                </c:pt>
                <c:pt idx="5564">
                  <c:v>0</c:v>
                </c:pt>
                <c:pt idx="5565">
                  <c:v>0</c:v>
                </c:pt>
                <c:pt idx="5566">
                  <c:v>0</c:v>
                </c:pt>
                <c:pt idx="5567">
                  <c:v>0</c:v>
                </c:pt>
                <c:pt idx="5568">
                  <c:v>0.29729017432950972</c:v>
                </c:pt>
                <c:pt idx="5569">
                  <c:v>0</c:v>
                </c:pt>
                <c:pt idx="5570">
                  <c:v>0.59594992074274389</c:v>
                </c:pt>
                <c:pt idx="5571">
                  <c:v>1.6928594984149972</c:v>
                </c:pt>
                <c:pt idx="5572">
                  <c:v>0.19871118180284442</c:v>
                </c:pt>
                <c:pt idx="5573">
                  <c:v>0</c:v>
                </c:pt>
                <c:pt idx="5574">
                  <c:v>2.7895429187229621</c:v>
                </c:pt>
                <c:pt idx="5575">
                  <c:v>0</c:v>
                </c:pt>
                <c:pt idx="5576">
                  <c:v>0</c:v>
                </c:pt>
                <c:pt idx="5577">
                  <c:v>0</c:v>
                </c:pt>
                <c:pt idx="5578">
                  <c:v>0</c:v>
                </c:pt>
                <c:pt idx="5579">
                  <c:v>0</c:v>
                </c:pt>
                <c:pt idx="5580">
                  <c:v>0</c:v>
                </c:pt>
                <c:pt idx="5581">
                  <c:v>0</c:v>
                </c:pt>
                <c:pt idx="5582">
                  <c:v>0</c:v>
                </c:pt>
                <c:pt idx="5583">
                  <c:v>0</c:v>
                </c:pt>
                <c:pt idx="5584">
                  <c:v>0</c:v>
                </c:pt>
                <c:pt idx="5585">
                  <c:v>0</c:v>
                </c:pt>
                <c:pt idx="5586">
                  <c:v>0</c:v>
                </c:pt>
                <c:pt idx="5587">
                  <c:v>0</c:v>
                </c:pt>
                <c:pt idx="5588">
                  <c:v>0</c:v>
                </c:pt>
                <c:pt idx="5589">
                  <c:v>0</c:v>
                </c:pt>
                <c:pt idx="5590">
                  <c:v>0</c:v>
                </c:pt>
                <c:pt idx="5591">
                  <c:v>0</c:v>
                </c:pt>
                <c:pt idx="5592">
                  <c:v>0</c:v>
                </c:pt>
                <c:pt idx="5593">
                  <c:v>0</c:v>
                </c:pt>
                <c:pt idx="5594">
                  <c:v>0</c:v>
                </c:pt>
                <c:pt idx="5595">
                  <c:v>0</c:v>
                </c:pt>
                <c:pt idx="5596">
                  <c:v>0</c:v>
                </c:pt>
                <c:pt idx="5597">
                  <c:v>1.392216713886997</c:v>
                </c:pt>
                <c:pt idx="5598">
                  <c:v>0</c:v>
                </c:pt>
                <c:pt idx="5599">
                  <c:v>0</c:v>
                </c:pt>
                <c:pt idx="5600">
                  <c:v>0</c:v>
                </c:pt>
                <c:pt idx="5601">
                  <c:v>0</c:v>
                </c:pt>
                <c:pt idx="5602">
                  <c:v>0</c:v>
                </c:pt>
                <c:pt idx="5603">
                  <c:v>0</c:v>
                </c:pt>
                <c:pt idx="5604">
                  <c:v>0</c:v>
                </c:pt>
                <c:pt idx="5605">
                  <c:v>0</c:v>
                </c:pt>
                <c:pt idx="5606">
                  <c:v>0</c:v>
                </c:pt>
                <c:pt idx="5607">
                  <c:v>0</c:v>
                </c:pt>
                <c:pt idx="5608">
                  <c:v>0</c:v>
                </c:pt>
                <c:pt idx="5609">
                  <c:v>0</c:v>
                </c:pt>
                <c:pt idx="5610">
                  <c:v>0</c:v>
                </c:pt>
                <c:pt idx="5611">
                  <c:v>0</c:v>
                </c:pt>
                <c:pt idx="5612">
                  <c:v>0</c:v>
                </c:pt>
                <c:pt idx="5613">
                  <c:v>0</c:v>
                </c:pt>
                <c:pt idx="5614">
                  <c:v>0</c:v>
                </c:pt>
                <c:pt idx="5615">
                  <c:v>0</c:v>
                </c:pt>
                <c:pt idx="5616">
                  <c:v>0</c:v>
                </c:pt>
                <c:pt idx="5617">
                  <c:v>0</c:v>
                </c:pt>
                <c:pt idx="5618">
                  <c:v>0</c:v>
                </c:pt>
                <c:pt idx="5619">
                  <c:v>0.39675299363588246</c:v>
                </c:pt>
                <c:pt idx="5620">
                  <c:v>1.9879772063427412</c:v>
                </c:pt>
                <c:pt idx="5621">
                  <c:v>1.4902128955792517</c:v>
                </c:pt>
                <c:pt idx="5622">
                  <c:v>1.2908419253746126</c:v>
                </c:pt>
                <c:pt idx="5623">
                  <c:v>0</c:v>
                </c:pt>
                <c:pt idx="5624">
                  <c:v>0</c:v>
                </c:pt>
                <c:pt idx="5625">
                  <c:v>0</c:v>
                </c:pt>
                <c:pt idx="5626">
                  <c:v>0</c:v>
                </c:pt>
                <c:pt idx="5627">
                  <c:v>0</c:v>
                </c:pt>
                <c:pt idx="5628">
                  <c:v>0</c:v>
                </c:pt>
                <c:pt idx="5629">
                  <c:v>0</c:v>
                </c:pt>
                <c:pt idx="5630">
                  <c:v>0</c:v>
                </c:pt>
                <c:pt idx="5631">
                  <c:v>0</c:v>
                </c:pt>
                <c:pt idx="5632">
                  <c:v>0</c:v>
                </c:pt>
                <c:pt idx="5633">
                  <c:v>0</c:v>
                </c:pt>
                <c:pt idx="5634">
                  <c:v>0</c:v>
                </c:pt>
                <c:pt idx="5635">
                  <c:v>0</c:v>
                </c:pt>
                <c:pt idx="5636">
                  <c:v>0</c:v>
                </c:pt>
                <c:pt idx="5637">
                  <c:v>0</c:v>
                </c:pt>
                <c:pt idx="5638">
                  <c:v>0</c:v>
                </c:pt>
                <c:pt idx="5639">
                  <c:v>0</c:v>
                </c:pt>
                <c:pt idx="5640">
                  <c:v>0</c:v>
                </c:pt>
                <c:pt idx="5641">
                  <c:v>1.4926370224166741</c:v>
                </c:pt>
                <c:pt idx="5642">
                  <c:v>2.1917549119891668</c:v>
                </c:pt>
                <c:pt idx="5643">
                  <c:v>2.4896673498841757</c:v>
                </c:pt>
                <c:pt idx="5644">
                  <c:v>2.9914381602894111</c:v>
                </c:pt>
                <c:pt idx="5645">
                  <c:v>2.8925826036570927</c:v>
                </c:pt>
                <c:pt idx="5646">
                  <c:v>4.2988505330686007</c:v>
                </c:pt>
                <c:pt idx="5647">
                  <c:v>2.8904348971213283</c:v>
                </c:pt>
                <c:pt idx="5648">
                  <c:v>0</c:v>
                </c:pt>
                <c:pt idx="5649">
                  <c:v>0</c:v>
                </c:pt>
                <c:pt idx="5650">
                  <c:v>0</c:v>
                </c:pt>
                <c:pt idx="5651">
                  <c:v>0</c:v>
                </c:pt>
                <c:pt idx="5652">
                  <c:v>0</c:v>
                </c:pt>
                <c:pt idx="5653">
                  <c:v>0</c:v>
                </c:pt>
                <c:pt idx="5654">
                  <c:v>0</c:v>
                </c:pt>
                <c:pt idx="5655">
                  <c:v>0</c:v>
                </c:pt>
                <c:pt idx="5656">
                  <c:v>0</c:v>
                </c:pt>
                <c:pt idx="5657">
                  <c:v>0</c:v>
                </c:pt>
                <c:pt idx="5658">
                  <c:v>0</c:v>
                </c:pt>
                <c:pt idx="5659">
                  <c:v>0</c:v>
                </c:pt>
                <c:pt idx="5660">
                  <c:v>0</c:v>
                </c:pt>
                <c:pt idx="5661">
                  <c:v>0</c:v>
                </c:pt>
                <c:pt idx="5662">
                  <c:v>0</c:v>
                </c:pt>
                <c:pt idx="5663">
                  <c:v>0</c:v>
                </c:pt>
                <c:pt idx="5664">
                  <c:v>2.2985987436032667</c:v>
                </c:pt>
                <c:pt idx="5665">
                  <c:v>5.3185803362178072</c:v>
                </c:pt>
                <c:pt idx="5666">
                  <c:v>4.910064635980115</c:v>
                </c:pt>
                <c:pt idx="5667">
                  <c:v>4.5116086610180286</c:v>
                </c:pt>
                <c:pt idx="5668">
                  <c:v>5.5201873017259695</c:v>
                </c:pt>
                <c:pt idx="5669">
                  <c:v>5.9255201356068055</c:v>
                </c:pt>
                <c:pt idx="5670">
                  <c:v>6.9414303833738122</c:v>
                </c:pt>
                <c:pt idx="5671">
                  <c:v>5.8272917592067053</c:v>
                </c:pt>
                <c:pt idx="5672">
                  <c:v>1.8970764026565636</c:v>
                </c:pt>
                <c:pt idx="5673">
                  <c:v>0</c:v>
                </c:pt>
                <c:pt idx="5674">
                  <c:v>0</c:v>
                </c:pt>
                <c:pt idx="5675">
                  <c:v>0</c:v>
                </c:pt>
                <c:pt idx="5676">
                  <c:v>0</c:v>
                </c:pt>
                <c:pt idx="5677">
                  <c:v>0</c:v>
                </c:pt>
                <c:pt idx="5678">
                  <c:v>0</c:v>
                </c:pt>
                <c:pt idx="5679">
                  <c:v>0</c:v>
                </c:pt>
                <c:pt idx="5680">
                  <c:v>0</c:v>
                </c:pt>
                <c:pt idx="5681">
                  <c:v>0</c:v>
                </c:pt>
                <c:pt idx="5682">
                  <c:v>0</c:v>
                </c:pt>
                <c:pt idx="5683">
                  <c:v>0</c:v>
                </c:pt>
                <c:pt idx="5684">
                  <c:v>0</c:v>
                </c:pt>
                <c:pt idx="5685">
                  <c:v>0</c:v>
                </c:pt>
                <c:pt idx="5686">
                  <c:v>0</c:v>
                </c:pt>
                <c:pt idx="5687">
                  <c:v>4.8236892641609481</c:v>
                </c:pt>
                <c:pt idx="5688">
                  <c:v>6.1330151582949464</c:v>
                </c:pt>
                <c:pt idx="5689">
                  <c:v>6.5451509934556906</c:v>
                </c:pt>
                <c:pt idx="5690">
                  <c:v>8.2835285039083129</c:v>
                </c:pt>
                <c:pt idx="5691">
                  <c:v>8.0788617486731056</c:v>
                </c:pt>
                <c:pt idx="5692">
                  <c:v>8.5957120007211838</c:v>
                </c:pt>
                <c:pt idx="5693">
                  <c:v>8.3907681589319143</c:v>
                </c:pt>
                <c:pt idx="5694">
                  <c:v>8.9040138103021746</c:v>
                </c:pt>
                <c:pt idx="5695">
                  <c:v>5.3295414134403307</c:v>
                </c:pt>
                <c:pt idx="5696">
                  <c:v>2.8046712493726131</c:v>
                </c:pt>
                <c:pt idx="5697">
                  <c:v>0.79938800729336212</c:v>
                </c:pt>
                <c:pt idx="5698">
                  <c:v>0</c:v>
                </c:pt>
                <c:pt idx="5699">
                  <c:v>0</c:v>
                </c:pt>
                <c:pt idx="5700">
                  <c:v>0</c:v>
                </c:pt>
                <c:pt idx="5701">
                  <c:v>0</c:v>
                </c:pt>
                <c:pt idx="5702">
                  <c:v>0</c:v>
                </c:pt>
                <c:pt idx="5703">
                  <c:v>0</c:v>
                </c:pt>
                <c:pt idx="5704">
                  <c:v>0</c:v>
                </c:pt>
                <c:pt idx="5705">
                  <c:v>0</c:v>
                </c:pt>
                <c:pt idx="5706">
                  <c:v>0</c:v>
                </c:pt>
                <c:pt idx="5707">
                  <c:v>0</c:v>
                </c:pt>
                <c:pt idx="5708">
                  <c:v>0</c:v>
                </c:pt>
                <c:pt idx="5709">
                  <c:v>0</c:v>
                </c:pt>
                <c:pt idx="5710">
                  <c:v>0.89649202698793085</c:v>
                </c:pt>
                <c:pt idx="5711">
                  <c:v>3.6002773423527561</c:v>
                </c:pt>
                <c:pt idx="5712">
                  <c:v>4.7112367728093894</c:v>
                </c:pt>
                <c:pt idx="5713">
                  <c:v>6.2350576503647082</c:v>
                </c:pt>
                <c:pt idx="5714">
                  <c:v>6.1339371386264903</c:v>
                </c:pt>
                <c:pt idx="5715">
                  <c:v>7.4564956078951035</c:v>
                </c:pt>
                <c:pt idx="5716">
                  <c:v>8.1752166343550616</c:v>
                </c:pt>
                <c:pt idx="5717">
                  <c:v>8.5858158665443618</c:v>
                </c:pt>
                <c:pt idx="5718">
                  <c:v>7.156130452365586</c:v>
                </c:pt>
                <c:pt idx="5719">
                  <c:v>5.622807511417542</c:v>
                </c:pt>
                <c:pt idx="5720">
                  <c:v>1.296159597587927</c:v>
                </c:pt>
                <c:pt idx="5721">
                  <c:v>0</c:v>
                </c:pt>
                <c:pt idx="5722">
                  <c:v>0</c:v>
                </c:pt>
                <c:pt idx="5723">
                  <c:v>0</c:v>
                </c:pt>
                <c:pt idx="5724">
                  <c:v>0</c:v>
                </c:pt>
                <c:pt idx="5725">
                  <c:v>0</c:v>
                </c:pt>
                <c:pt idx="5726">
                  <c:v>0</c:v>
                </c:pt>
                <c:pt idx="5727">
                  <c:v>0</c:v>
                </c:pt>
                <c:pt idx="5728">
                  <c:v>0</c:v>
                </c:pt>
                <c:pt idx="5729">
                  <c:v>0</c:v>
                </c:pt>
                <c:pt idx="5730">
                  <c:v>0</c:v>
                </c:pt>
                <c:pt idx="5731">
                  <c:v>0</c:v>
                </c:pt>
                <c:pt idx="5732">
                  <c:v>0</c:v>
                </c:pt>
                <c:pt idx="5733">
                  <c:v>0</c:v>
                </c:pt>
                <c:pt idx="5734">
                  <c:v>0</c:v>
                </c:pt>
                <c:pt idx="5735">
                  <c:v>0</c:v>
                </c:pt>
                <c:pt idx="5736">
                  <c:v>0</c:v>
                </c:pt>
                <c:pt idx="5737">
                  <c:v>3.5031852811881747</c:v>
                </c:pt>
                <c:pt idx="5738">
                  <c:v>4.3090560376627707</c:v>
                </c:pt>
                <c:pt idx="5739">
                  <c:v>6.0310840630011429</c:v>
                </c:pt>
                <c:pt idx="5740">
                  <c:v>7.4554671769811867</c:v>
                </c:pt>
                <c:pt idx="5741">
                  <c:v>8.8939679102087226</c:v>
                </c:pt>
                <c:pt idx="5742">
                  <c:v>8.3809776124061557</c:v>
                </c:pt>
                <c:pt idx="5743">
                  <c:v>5.8255044187914802</c:v>
                </c:pt>
                <c:pt idx="5744">
                  <c:v>1.7971576869418682</c:v>
                </c:pt>
                <c:pt idx="5745">
                  <c:v>0</c:v>
                </c:pt>
                <c:pt idx="5746">
                  <c:v>0</c:v>
                </c:pt>
                <c:pt idx="5747">
                  <c:v>0</c:v>
                </c:pt>
                <c:pt idx="5748">
                  <c:v>0</c:v>
                </c:pt>
                <c:pt idx="5749">
                  <c:v>0</c:v>
                </c:pt>
                <c:pt idx="5750">
                  <c:v>0</c:v>
                </c:pt>
                <c:pt idx="5751">
                  <c:v>0</c:v>
                </c:pt>
                <c:pt idx="5752">
                  <c:v>0</c:v>
                </c:pt>
                <c:pt idx="5753">
                  <c:v>0</c:v>
                </c:pt>
                <c:pt idx="5754">
                  <c:v>0</c:v>
                </c:pt>
                <c:pt idx="5755">
                  <c:v>0</c:v>
                </c:pt>
                <c:pt idx="5756">
                  <c:v>0</c:v>
                </c:pt>
                <c:pt idx="5757">
                  <c:v>0</c:v>
                </c:pt>
                <c:pt idx="5758">
                  <c:v>0</c:v>
                </c:pt>
                <c:pt idx="5759">
                  <c:v>2.297714543414406</c:v>
                </c:pt>
                <c:pt idx="5760">
                  <c:v>2.9011734304104095</c:v>
                </c:pt>
                <c:pt idx="5761">
                  <c:v>4.8158060244449539</c:v>
                </c:pt>
                <c:pt idx="5762">
                  <c:v>4.816594348394263</c:v>
                </c:pt>
                <c:pt idx="5763">
                  <c:v>6.3370780156727271</c:v>
                </c:pt>
                <c:pt idx="5764">
                  <c:v>4.920460041094751</c:v>
                </c:pt>
                <c:pt idx="5765">
                  <c:v>5.3278550938112268</c:v>
                </c:pt>
                <c:pt idx="5766">
                  <c:v>6.8480588770714199</c:v>
                </c:pt>
                <c:pt idx="5767">
                  <c:v>3.3044248439709643</c:v>
                </c:pt>
                <c:pt idx="5768">
                  <c:v>1.9926773696087219</c:v>
                </c:pt>
                <c:pt idx="5769">
                  <c:v>0.29853001838740517</c:v>
                </c:pt>
                <c:pt idx="5770">
                  <c:v>0</c:v>
                </c:pt>
                <c:pt idx="5771">
                  <c:v>0</c:v>
                </c:pt>
                <c:pt idx="5772">
                  <c:v>0</c:v>
                </c:pt>
                <c:pt idx="5773">
                  <c:v>0</c:v>
                </c:pt>
                <c:pt idx="5774">
                  <c:v>0</c:v>
                </c:pt>
                <c:pt idx="5775">
                  <c:v>0</c:v>
                </c:pt>
                <c:pt idx="5776">
                  <c:v>0</c:v>
                </c:pt>
                <c:pt idx="5777">
                  <c:v>0</c:v>
                </c:pt>
                <c:pt idx="5778">
                  <c:v>0</c:v>
                </c:pt>
                <c:pt idx="5779">
                  <c:v>1.2916395761532806</c:v>
                </c:pt>
                <c:pt idx="5780">
                  <c:v>1.4908189272744869</c:v>
                </c:pt>
                <c:pt idx="5781">
                  <c:v>1.9883688865986975</c:v>
                </c:pt>
                <c:pt idx="5782">
                  <c:v>1.9871938458396678</c:v>
                </c:pt>
                <c:pt idx="5783">
                  <c:v>2.4877690010286653</c:v>
                </c:pt>
                <c:pt idx="5784">
                  <c:v>3.2907202798994155</c:v>
                </c:pt>
                <c:pt idx="5785">
                  <c:v>3.4919520610045645</c:v>
                </c:pt>
                <c:pt idx="5786">
                  <c:v>3.7948153047680138</c:v>
                </c:pt>
                <c:pt idx="5787">
                  <c:v>4.2981215684902176</c:v>
                </c:pt>
                <c:pt idx="5788">
                  <c:v>3.9958745856445961</c:v>
                </c:pt>
                <c:pt idx="5789">
                  <c:v>4.2981215684902176</c:v>
                </c:pt>
                <c:pt idx="5790">
                  <c:v>4.297392603916566</c:v>
                </c:pt>
                <c:pt idx="5791">
                  <c:v>3.99863895730235</c:v>
                </c:pt>
                <c:pt idx="5792">
                  <c:v>3.9972567714643263</c:v>
                </c:pt>
                <c:pt idx="5793">
                  <c:v>3.8950090628971887</c:v>
                </c:pt>
                <c:pt idx="5794">
                  <c:v>3.7954801820030357</c:v>
                </c:pt>
                <c:pt idx="5795">
                  <c:v>3.2931036821898778</c:v>
                </c:pt>
                <c:pt idx="5796">
                  <c:v>3.2931036821898778</c:v>
                </c:pt>
                <c:pt idx="5797">
                  <c:v>3.3943432900635342</c:v>
                </c:pt>
                <c:pt idx="5798">
                  <c:v>2.9953019733505242</c:v>
                </c:pt>
                <c:pt idx="5799">
                  <c:v>3.4938242642725261</c:v>
                </c:pt>
                <c:pt idx="5800">
                  <c:v>3.2907202798994155</c:v>
                </c:pt>
                <c:pt idx="5801">
                  <c:v>2.9936460534438147</c:v>
                </c:pt>
                <c:pt idx="5802">
                  <c:v>2.8915087503815826</c:v>
                </c:pt>
                <c:pt idx="5803">
                  <c:v>3.3931231672094744</c:v>
                </c:pt>
                <c:pt idx="5804">
                  <c:v>3.7954801820030357</c:v>
                </c:pt>
                <c:pt idx="5805">
                  <c:v>3.8970433118765677</c:v>
                </c:pt>
                <c:pt idx="5806">
                  <c:v>3.9972567714643263</c:v>
                </c:pt>
                <c:pt idx="5807">
                  <c:v>4.3984739180360943</c:v>
                </c:pt>
                <c:pt idx="5808">
                  <c:v>4.3999563341117653</c:v>
                </c:pt>
                <c:pt idx="5809">
                  <c:v>4.4021799582611205</c:v>
                </c:pt>
                <c:pt idx="5810">
                  <c:v>4.8063461374395953</c:v>
                </c:pt>
                <c:pt idx="5811">
                  <c:v>5.3126782180723371</c:v>
                </c:pt>
                <c:pt idx="5812">
                  <c:v>5.0123289196247836</c:v>
                </c:pt>
                <c:pt idx="5813">
                  <c:v>5.0123289196247836</c:v>
                </c:pt>
                <c:pt idx="5814">
                  <c:v>5.8219297380241528</c:v>
                </c:pt>
                <c:pt idx="5815">
                  <c:v>6.8421640227744689</c:v>
                </c:pt>
                <c:pt idx="5816">
                  <c:v>7.0497552860021884</c:v>
                </c:pt>
                <c:pt idx="5817">
                  <c:v>7.355996657973197</c:v>
                </c:pt>
                <c:pt idx="5818">
                  <c:v>7.3600812011169792</c:v>
                </c:pt>
                <c:pt idx="5819">
                  <c:v>7.8690630129335446</c:v>
                </c:pt>
                <c:pt idx="5820">
                  <c:v>7.8722316152602438</c:v>
                </c:pt>
                <c:pt idx="5821">
                  <c:v>8.386416804866208</c:v>
                </c:pt>
                <c:pt idx="5822">
                  <c:v>6.3351979216245793</c:v>
                </c:pt>
                <c:pt idx="5823">
                  <c:v>4.8205359682151139</c:v>
                </c:pt>
                <c:pt idx="5824">
                  <c:v>4.316345684369244</c:v>
                </c:pt>
                <c:pt idx="5825">
                  <c:v>4.5191413025483671</c:v>
                </c:pt>
                <c:pt idx="5826">
                  <c:v>5.8316972300194498</c:v>
                </c:pt>
                <c:pt idx="5827">
                  <c:v>6.1320270100704297</c:v>
                </c:pt>
                <c:pt idx="5828">
                  <c:v>6.434467576648621</c:v>
                </c:pt>
                <c:pt idx="5829">
                  <c:v>5.7227812137578375</c:v>
                </c:pt>
                <c:pt idx="5830">
                  <c:v>4.9132101834050452</c:v>
                </c:pt>
                <c:pt idx="5831">
                  <c:v>4.2078258042330239</c:v>
                </c:pt>
                <c:pt idx="5832">
                  <c:v>3.4034942120040621</c:v>
                </c:pt>
                <c:pt idx="5833">
                  <c:v>3.7071029174645203</c:v>
                </c:pt>
                <c:pt idx="5834">
                  <c:v>4.0104307661138012</c:v>
                </c:pt>
                <c:pt idx="5835">
                  <c:v>4.4139917030945801</c:v>
                </c:pt>
                <c:pt idx="5836">
                  <c:v>4.7174513361390638</c:v>
                </c:pt>
                <c:pt idx="5837">
                  <c:v>4.920460041094751</c:v>
                </c:pt>
                <c:pt idx="5838">
                  <c:v>5.3236392948282063</c:v>
                </c:pt>
                <c:pt idx="5839">
                  <c:v>4.819747644241037</c:v>
                </c:pt>
                <c:pt idx="5840">
                  <c:v>4.921259687676975</c:v>
                </c:pt>
                <c:pt idx="5841">
                  <c:v>4.6183343826427947</c:v>
                </c:pt>
                <c:pt idx="5842">
                  <c:v>4.2200522561286569</c:v>
                </c:pt>
                <c:pt idx="5843">
                  <c:v>3.4095948271556655</c:v>
                </c:pt>
                <c:pt idx="5844">
                  <c:v>4.1214690465505424</c:v>
                </c:pt>
                <c:pt idx="5845">
                  <c:v>4.1228768642555327</c:v>
                </c:pt>
                <c:pt idx="5846">
                  <c:v>3.5169147744005071</c:v>
                </c:pt>
                <c:pt idx="5847">
                  <c:v>4.2243514491914498</c:v>
                </c:pt>
                <c:pt idx="5848">
                  <c:v>4.732210925307184</c:v>
                </c:pt>
                <c:pt idx="5849">
                  <c:v>6.4515467472490053</c:v>
                </c:pt>
                <c:pt idx="5850">
                  <c:v>7.5683215969420177</c:v>
                </c:pt>
                <c:pt idx="5851">
                  <c:v>7.8732878160467097</c:v>
                </c:pt>
                <c:pt idx="5852">
                  <c:v>8.178443386854676</c:v>
                </c:pt>
                <c:pt idx="5853">
                  <c:v>8.2813649493622687</c:v>
                </c:pt>
                <c:pt idx="5854">
                  <c:v>8.2802831720973966</c:v>
                </c:pt>
                <c:pt idx="5855">
                  <c:v>8.4861577426660766</c:v>
                </c:pt>
                <c:pt idx="5856">
                  <c:v>8.6933130501756644</c:v>
                </c:pt>
                <c:pt idx="5857">
                  <c:v>9.0015621117997942</c:v>
                </c:pt>
                <c:pt idx="5858">
                  <c:v>9.1047338599666219</c:v>
                </c:pt>
                <c:pt idx="5859">
                  <c:v>9.0038051272458013</c:v>
                </c:pt>
                <c:pt idx="5860">
                  <c:v>8.899548965762353</c:v>
                </c:pt>
                <c:pt idx="5861">
                  <c:v>8.7952510527414294</c:v>
                </c:pt>
                <c:pt idx="5862">
                  <c:v>8.7963618429452506</c:v>
                </c:pt>
                <c:pt idx="5863">
                  <c:v>8.4850639735384945</c:v>
                </c:pt>
                <c:pt idx="5864">
                  <c:v>8.1773678026826921</c:v>
                </c:pt>
                <c:pt idx="5865">
                  <c:v>8.0756539748657623</c:v>
                </c:pt>
                <c:pt idx="5866">
                  <c:v>6.9543069299725584</c:v>
                </c:pt>
                <c:pt idx="5867">
                  <c:v>5.4287900139155747</c:v>
                </c:pt>
                <c:pt idx="5868">
                  <c:v>5.3295414134403307</c:v>
                </c:pt>
                <c:pt idx="5869">
                  <c:v>5.633295183681498</c:v>
                </c:pt>
                <c:pt idx="5870">
                  <c:v>4.9172614548157787</c:v>
                </c:pt>
                <c:pt idx="5871">
                  <c:v>5.0220583978266697</c:v>
                </c:pt>
                <c:pt idx="5872">
                  <c:v>2.9017103571149119</c:v>
                </c:pt>
                <c:pt idx="5873">
                  <c:v>3.2076047629479905</c:v>
                </c:pt>
                <c:pt idx="5874">
                  <c:v>3.2041161616197931</c:v>
                </c:pt>
                <c:pt idx="5875">
                  <c:v>5.11460782526028</c:v>
                </c:pt>
                <c:pt idx="5876">
                  <c:v>7.1521060013122755</c:v>
                </c:pt>
                <c:pt idx="5877">
                  <c:v>8.0745847169408602</c:v>
                </c:pt>
                <c:pt idx="5878">
                  <c:v>7.0527504324106074</c:v>
                </c:pt>
                <c:pt idx="5879">
                  <c:v>6.6416138341313316</c:v>
                </c:pt>
                <c:pt idx="5880">
                  <c:v>5.6297992928434519</c:v>
                </c:pt>
                <c:pt idx="5881">
                  <c:v>6.0338221823740641</c:v>
                </c:pt>
                <c:pt idx="5882">
                  <c:v>7.1531121140674587</c:v>
                </c:pt>
                <c:pt idx="5883">
                  <c:v>7.7663267641893272</c:v>
                </c:pt>
                <c:pt idx="5884">
                  <c:v>8.9993190963752774</c:v>
                </c:pt>
                <c:pt idx="5885">
                  <c:v>9.2057837004435772</c:v>
                </c:pt>
                <c:pt idx="5886">
                  <c:v>8.896200332414022</c:v>
                </c:pt>
                <c:pt idx="5887">
                  <c:v>8.2781196175839451</c:v>
                </c:pt>
                <c:pt idx="5888">
                  <c:v>7.1581426779248547</c:v>
                </c:pt>
                <c:pt idx="5889">
                  <c:v>5.8308664401002792</c:v>
                </c:pt>
                <c:pt idx="5890">
                  <c:v>4.310513966966214</c:v>
                </c:pt>
                <c:pt idx="5891">
                  <c:v>0.29872578325669219</c:v>
                </c:pt>
                <c:pt idx="5892">
                  <c:v>0</c:v>
                </c:pt>
                <c:pt idx="5893">
                  <c:v>0</c:v>
                </c:pt>
                <c:pt idx="5894">
                  <c:v>0</c:v>
                </c:pt>
                <c:pt idx="5895">
                  <c:v>0</c:v>
                </c:pt>
                <c:pt idx="5896">
                  <c:v>0</c:v>
                </c:pt>
                <c:pt idx="5897">
                  <c:v>0</c:v>
                </c:pt>
                <c:pt idx="5898">
                  <c:v>0</c:v>
                </c:pt>
                <c:pt idx="5899">
                  <c:v>0.49822096979229735</c:v>
                </c:pt>
                <c:pt idx="5900">
                  <c:v>1.6969297543512714</c:v>
                </c:pt>
                <c:pt idx="5901">
                  <c:v>3.9038241421014144</c:v>
                </c:pt>
                <c:pt idx="5902">
                  <c:v>5.0163828687875691</c:v>
                </c:pt>
                <c:pt idx="5903">
                  <c:v>6.5384486187396398</c:v>
                </c:pt>
                <c:pt idx="5904">
                  <c:v>6.7389235169556363</c:v>
                </c:pt>
                <c:pt idx="5905">
                  <c:v>5.9264234058306373</c:v>
                </c:pt>
                <c:pt idx="5906">
                  <c:v>6.6358180358659817</c:v>
                </c:pt>
                <c:pt idx="5907">
                  <c:v>7.0457617575336666</c:v>
                </c:pt>
                <c:pt idx="5908">
                  <c:v>7.9685703551238314</c:v>
                </c:pt>
                <c:pt idx="5909">
                  <c:v>8.1741410501993972</c:v>
                </c:pt>
                <c:pt idx="5910">
                  <c:v>8.9970760809722634</c:v>
                </c:pt>
                <c:pt idx="5911">
                  <c:v>7.2525512739938449</c:v>
                </c:pt>
                <c:pt idx="5912">
                  <c:v>5.1162513360856128</c:v>
                </c:pt>
                <c:pt idx="5913">
                  <c:v>3.6060181850372737</c:v>
                </c:pt>
                <c:pt idx="5914">
                  <c:v>0.89743540036649661</c:v>
                </c:pt>
                <c:pt idx="5915">
                  <c:v>9.9550769918241258E-2</c:v>
                </c:pt>
                <c:pt idx="5916">
                  <c:v>0</c:v>
                </c:pt>
                <c:pt idx="5917">
                  <c:v>0</c:v>
                </c:pt>
                <c:pt idx="5918">
                  <c:v>0</c:v>
                </c:pt>
                <c:pt idx="5919">
                  <c:v>0</c:v>
                </c:pt>
                <c:pt idx="5920">
                  <c:v>0</c:v>
                </c:pt>
                <c:pt idx="5921">
                  <c:v>0</c:v>
                </c:pt>
                <c:pt idx="5922">
                  <c:v>0</c:v>
                </c:pt>
                <c:pt idx="5923">
                  <c:v>0</c:v>
                </c:pt>
                <c:pt idx="5924">
                  <c:v>0.29794272380906478</c:v>
                </c:pt>
                <c:pt idx="5925">
                  <c:v>1.2921713433495154</c:v>
                </c:pt>
                <c:pt idx="5926">
                  <c:v>1.9907189681963249</c:v>
                </c:pt>
                <c:pt idx="5927">
                  <c:v>2.3913126764555681</c:v>
                </c:pt>
                <c:pt idx="5928">
                  <c:v>2.8904348971213283</c:v>
                </c:pt>
                <c:pt idx="5929">
                  <c:v>3.3931231672094744</c:v>
                </c:pt>
                <c:pt idx="5930">
                  <c:v>4.0982400570911812</c:v>
                </c:pt>
                <c:pt idx="5931">
                  <c:v>4.1999893573970883</c:v>
                </c:pt>
                <c:pt idx="5932">
                  <c:v>3.8983994778854036</c:v>
                </c:pt>
                <c:pt idx="5933">
                  <c:v>5.3118350583577802</c:v>
                </c:pt>
                <c:pt idx="5934">
                  <c:v>4.6037968301811274</c:v>
                </c:pt>
                <c:pt idx="5935">
                  <c:v>4.8047694896747135</c:v>
                </c:pt>
                <c:pt idx="5936">
                  <c:v>2.79162958483299</c:v>
                </c:pt>
                <c:pt idx="5937">
                  <c:v>2.2924093425553633</c:v>
                </c:pt>
                <c:pt idx="5938">
                  <c:v>0</c:v>
                </c:pt>
                <c:pt idx="5939">
                  <c:v>0</c:v>
                </c:pt>
                <c:pt idx="5940">
                  <c:v>0</c:v>
                </c:pt>
                <c:pt idx="5941">
                  <c:v>0</c:v>
                </c:pt>
                <c:pt idx="5942">
                  <c:v>0</c:v>
                </c:pt>
                <c:pt idx="5943">
                  <c:v>0</c:v>
                </c:pt>
                <c:pt idx="5944">
                  <c:v>0</c:v>
                </c:pt>
                <c:pt idx="5945">
                  <c:v>0</c:v>
                </c:pt>
                <c:pt idx="5946">
                  <c:v>0</c:v>
                </c:pt>
                <c:pt idx="5947">
                  <c:v>0</c:v>
                </c:pt>
                <c:pt idx="5948">
                  <c:v>0</c:v>
                </c:pt>
                <c:pt idx="5949">
                  <c:v>0</c:v>
                </c:pt>
                <c:pt idx="5950">
                  <c:v>1.9993359349619533</c:v>
                </c:pt>
                <c:pt idx="5951">
                  <c:v>5.8263980889964619</c:v>
                </c:pt>
                <c:pt idx="5952">
                  <c:v>6.2369198371034589</c:v>
                </c:pt>
                <c:pt idx="5953">
                  <c:v>5.9273266760597521</c:v>
                </c:pt>
                <c:pt idx="5954">
                  <c:v>3.5050574846864722</c:v>
                </c:pt>
                <c:pt idx="5955">
                  <c:v>5.0123289196247836</c:v>
                </c:pt>
                <c:pt idx="5956">
                  <c:v>4.6106830390227431</c:v>
                </c:pt>
                <c:pt idx="5957">
                  <c:v>7.0467601396426547</c:v>
                </c:pt>
                <c:pt idx="5958">
                  <c:v>7.1510998885625447</c:v>
                </c:pt>
                <c:pt idx="5959">
                  <c:v>4.7120135932084084</c:v>
                </c:pt>
                <c:pt idx="5960">
                  <c:v>1.4962732129552185</c:v>
                </c:pt>
                <c:pt idx="5961">
                  <c:v>0.39813658308522099</c:v>
                </c:pt>
                <c:pt idx="5962">
                  <c:v>0</c:v>
                </c:pt>
                <c:pt idx="5963">
                  <c:v>0</c:v>
                </c:pt>
                <c:pt idx="5964">
                  <c:v>0</c:v>
                </c:pt>
                <c:pt idx="5965">
                  <c:v>0</c:v>
                </c:pt>
                <c:pt idx="5966">
                  <c:v>0</c:v>
                </c:pt>
                <c:pt idx="5967">
                  <c:v>0</c:v>
                </c:pt>
                <c:pt idx="5968">
                  <c:v>0</c:v>
                </c:pt>
                <c:pt idx="5969">
                  <c:v>0</c:v>
                </c:pt>
                <c:pt idx="5970">
                  <c:v>0</c:v>
                </c:pt>
                <c:pt idx="5971">
                  <c:v>0</c:v>
                </c:pt>
                <c:pt idx="5972">
                  <c:v>0</c:v>
                </c:pt>
                <c:pt idx="5973">
                  <c:v>0</c:v>
                </c:pt>
                <c:pt idx="5974">
                  <c:v>1.8910857512555921</c:v>
                </c:pt>
                <c:pt idx="5975">
                  <c:v>3.6959878945902549</c:v>
                </c:pt>
                <c:pt idx="5976">
                  <c:v>2.9930940801493695</c:v>
                </c:pt>
                <c:pt idx="5977">
                  <c:v>4.907665696458082</c:v>
                </c:pt>
                <c:pt idx="5978">
                  <c:v>4.6037968301811274</c:v>
                </c:pt>
                <c:pt idx="5979">
                  <c:v>3.1930689250427595</c:v>
                </c:pt>
                <c:pt idx="5980">
                  <c:v>3.2925078316110743</c:v>
                </c:pt>
                <c:pt idx="5981">
                  <c:v>3.5945365000191183</c:v>
                </c:pt>
                <c:pt idx="5982">
                  <c:v>3.9965656785521748</c:v>
                </c:pt>
                <c:pt idx="5983">
                  <c:v>2.69022009703016</c:v>
                </c:pt>
                <c:pt idx="5984">
                  <c:v>1.1934625648000905</c:v>
                </c:pt>
                <c:pt idx="5985">
                  <c:v>0</c:v>
                </c:pt>
                <c:pt idx="5986">
                  <c:v>0</c:v>
                </c:pt>
                <c:pt idx="5987">
                  <c:v>0</c:v>
                </c:pt>
                <c:pt idx="5988">
                  <c:v>0</c:v>
                </c:pt>
                <c:pt idx="5989">
                  <c:v>0</c:v>
                </c:pt>
                <c:pt idx="5990">
                  <c:v>0</c:v>
                </c:pt>
                <c:pt idx="5991">
                  <c:v>0</c:v>
                </c:pt>
                <c:pt idx="5992">
                  <c:v>0</c:v>
                </c:pt>
                <c:pt idx="5993">
                  <c:v>0</c:v>
                </c:pt>
                <c:pt idx="5994">
                  <c:v>0</c:v>
                </c:pt>
                <c:pt idx="5995">
                  <c:v>0</c:v>
                </c:pt>
                <c:pt idx="5996">
                  <c:v>0</c:v>
                </c:pt>
                <c:pt idx="5997">
                  <c:v>2.3913126764555681</c:v>
                </c:pt>
                <c:pt idx="5998">
                  <c:v>3.3931231672094744</c:v>
                </c:pt>
                <c:pt idx="5999">
                  <c:v>3.3931231672094744</c:v>
                </c:pt>
                <c:pt idx="6000">
                  <c:v>2.79162958483299</c:v>
                </c:pt>
                <c:pt idx="6001">
                  <c:v>2.3894788565652347</c:v>
                </c:pt>
                <c:pt idx="6002">
                  <c:v>2.3885619466402419</c:v>
                </c:pt>
                <c:pt idx="6003">
                  <c:v>2.1892017887520101</c:v>
                </c:pt>
                <c:pt idx="6004">
                  <c:v>2.5894423014367702</c:v>
                </c:pt>
                <c:pt idx="6005">
                  <c:v>3.901111809957277</c:v>
                </c:pt>
                <c:pt idx="6006">
                  <c:v>5.414278785749489</c:v>
                </c:pt>
                <c:pt idx="6007">
                  <c:v>4.2028554855626252</c:v>
                </c:pt>
                <c:pt idx="6008">
                  <c:v>2.1951590764823954</c:v>
                </c:pt>
                <c:pt idx="6009">
                  <c:v>0.19901757782714222</c:v>
                </c:pt>
                <c:pt idx="6010">
                  <c:v>0</c:v>
                </c:pt>
                <c:pt idx="6011">
                  <c:v>0</c:v>
                </c:pt>
                <c:pt idx="6012">
                  <c:v>0</c:v>
                </c:pt>
                <c:pt idx="6013">
                  <c:v>0</c:v>
                </c:pt>
                <c:pt idx="6014">
                  <c:v>0</c:v>
                </c:pt>
                <c:pt idx="6015">
                  <c:v>0</c:v>
                </c:pt>
                <c:pt idx="6016">
                  <c:v>0</c:v>
                </c:pt>
                <c:pt idx="6017">
                  <c:v>0</c:v>
                </c:pt>
                <c:pt idx="6018">
                  <c:v>0</c:v>
                </c:pt>
                <c:pt idx="6019">
                  <c:v>0</c:v>
                </c:pt>
                <c:pt idx="6020">
                  <c:v>0.5954374107840037</c:v>
                </c:pt>
                <c:pt idx="6021">
                  <c:v>2.4896673498841757</c:v>
                </c:pt>
                <c:pt idx="6022">
                  <c:v>2.2915251424578758</c:v>
                </c:pt>
                <c:pt idx="6023">
                  <c:v>4.0982400570911812</c:v>
                </c:pt>
                <c:pt idx="6024">
                  <c:v>4.4036623743845889</c:v>
                </c:pt>
                <c:pt idx="6025">
                  <c:v>4.910064635980115</c:v>
                </c:pt>
                <c:pt idx="6026">
                  <c:v>5.7192455944324152</c:v>
                </c:pt>
                <c:pt idx="6027">
                  <c:v>6.6358180358659817</c:v>
                </c:pt>
                <c:pt idx="6028">
                  <c:v>7.2495101835201581</c:v>
                </c:pt>
                <c:pt idx="6029">
                  <c:v>6.740872111170952</c:v>
                </c:pt>
                <c:pt idx="6030">
                  <c:v>7.0477585217570722</c:v>
                </c:pt>
                <c:pt idx="6031">
                  <c:v>5.5210511738225474</c:v>
                </c:pt>
                <c:pt idx="6032">
                  <c:v>1.9958108120217994</c:v>
                </c:pt>
                <c:pt idx="6033">
                  <c:v>0</c:v>
                </c:pt>
                <c:pt idx="6034">
                  <c:v>0</c:v>
                </c:pt>
                <c:pt idx="6035">
                  <c:v>0</c:v>
                </c:pt>
                <c:pt idx="6036">
                  <c:v>0</c:v>
                </c:pt>
                <c:pt idx="6037">
                  <c:v>0</c:v>
                </c:pt>
                <c:pt idx="6038">
                  <c:v>0</c:v>
                </c:pt>
                <c:pt idx="6039">
                  <c:v>0</c:v>
                </c:pt>
                <c:pt idx="6040">
                  <c:v>0</c:v>
                </c:pt>
                <c:pt idx="6041">
                  <c:v>0</c:v>
                </c:pt>
                <c:pt idx="6042">
                  <c:v>0</c:v>
                </c:pt>
                <c:pt idx="6043">
                  <c:v>0</c:v>
                </c:pt>
                <c:pt idx="6044">
                  <c:v>0.89366190708053905</c:v>
                </c:pt>
                <c:pt idx="6045">
                  <c:v>2.3899373115327736</c:v>
                </c:pt>
                <c:pt idx="6046">
                  <c:v>3.4938242642725261</c:v>
                </c:pt>
                <c:pt idx="6047">
                  <c:v>3.6966393685297225</c:v>
                </c:pt>
                <c:pt idx="6048">
                  <c:v>4.2014224214704932</c:v>
                </c:pt>
                <c:pt idx="6049">
                  <c:v>4.2021389535142184</c:v>
                </c:pt>
                <c:pt idx="6050">
                  <c:v>4.406627206688885</c:v>
                </c:pt>
                <c:pt idx="6051">
                  <c:v>5.0131397094472838</c:v>
                </c:pt>
                <c:pt idx="6052">
                  <c:v>5.0139504992748138</c:v>
                </c:pt>
                <c:pt idx="6053">
                  <c:v>6.0265205308189884</c:v>
                </c:pt>
                <c:pt idx="6054">
                  <c:v>6.6396819013546411</c:v>
                </c:pt>
                <c:pt idx="6055">
                  <c:v>4.7096831320261083</c:v>
                </c:pt>
                <c:pt idx="6056">
                  <c:v>1.3956315629439116</c:v>
                </c:pt>
                <c:pt idx="6057">
                  <c:v>0</c:v>
                </c:pt>
                <c:pt idx="6058">
                  <c:v>0</c:v>
                </c:pt>
                <c:pt idx="6059">
                  <c:v>0</c:v>
                </c:pt>
                <c:pt idx="6060">
                  <c:v>0</c:v>
                </c:pt>
                <c:pt idx="6061">
                  <c:v>0</c:v>
                </c:pt>
                <c:pt idx="6062">
                  <c:v>0</c:v>
                </c:pt>
                <c:pt idx="6063">
                  <c:v>0</c:v>
                </c:pt>
                <c:pt idx="6064">
                  <c:v>0</c:v>
                </c:pt>
                <c:pt idx="6065">
                  <c:v>0</c:v>
                </c:pt>
                <c:pt idx="6066">
                  <c:v>0</c:v>
                </c:pt>
                <c:pt idx="6067">
                  <c:v>0</c:v>
                </c:pt>
                <c:pt idx="6068">
                  <c:v>1.7943023354661414</c:v>
                </c:pt>
                <c:pt idx="6069">
                  <c:v>0</c:v>
                </c:pt>
                <c:pt idx="6070">
                  <c:v>3.5983637282025565</c:v>
                </c:pt>
                <c:pt idx="6071">
                  <c:v>4.7073526708880156</c:v>
                </c:pt>
                <c:pt idx="6072">
                  <c:v>3.4004439045856349</c:v>
                </c:pt>
                <c:pt idx="6073">
                  <c:v>4.2042885496734712</c:v>
                </c:pt>
                <c:pt idx="6074">
                  <c:v>4.816594348394263</c:v>
                </c:pt>
                <c:pt idx="6075">
                  <c:v>3.5069296882231589</c:v>
                </c:pt>
                <c:pt idx="6076">
                  <c:v>6.1302492173322154</c:v>
                </c:pt>
                <c:pt idx="6077">
                  <c:v>6.5384486187396398</c:v>
                </c:pt>
                <c:pt idx="6078">
                  <c:v>6.2350576503647082</c:v>
                </c:pt>
                <c:pt idx="6079">
                  <c:v>5.2145124380501056</c:v>
                </c:pt>
                <c:pt idx="6080">
                  <c:v>1.5980143264008009</c:v>
                </c:pt>
                <c:pt idx="6081">
                  <c:v>0</c:v>
                </c:pt>
                <c:pt idx="6082">
                  <c:v>0</c:v>
                </c:pt>
                <c:pt idx="6083">
                  <c:v>0</c:v>
                </c:pt>
                <c:pt idx="6084">
                  <c:v>0</c:v>
                </c:pt>
                <c:pt idx="6085">
                  <c:v>0</c:v>
                </c:pt>
                <c:pt idx="6086">
                  <c:v>0</c:v>
                </c:pt>
                <c:pt idx="6087">
                  <c:v>0</c:v>
                </c:pt>
                <c:pt idx="6088">
                  <c:v>0</c:v>
                </c:pt>
                <c:pt idx="6089">
                  <c:v>0</c:v>
                </c:pt>
                <c:pt idx="6090">
                  <c:v>0</c:v>
                </c:pt>
                <c:pt idx="6091">
                  <c:v>0</c:v>
                </c:pt>
                <c:pt idx="6092">
                  <c:v>1.4923340065537591</c:v>
                </c:pt>
                <c:pt idx="6093">
                  <c:v>2.2924093425553633</c:v>
                </c:pt>
                <c:pt idx="6094">
                  <c:v>1.794659254391088</c:v>
                </c:pt>
                <c:pt idx="6095">
                  <c:v>4.1003517831973904</c:v>
                </c:pt>
                <c:pt idx="6096">
                  <c:v>3.6992452643315499</c:v>
                </c:pt>
                <c:pt idx="6097">
                  <c:v>4.0000211431586701</c:v>
                </c:pt>
                <c:pt idx="6098">
                  <c:v>4.6068573673953548</c:v>
                </c:pt>
                <c:pt idx="6099">
                  <c:v>5.7227812137578375</c:v>
                </c:pt>
                <c:pt idx="6100">
                  <c:v>5.9282299462941461</c:v>
                </c:pt>
                <c:pt idx="6101">
                  <c:v>6.6406478677402809</c:v>
                </c:pt>
                <c:pt idx="6102">
                  <c:v>7.7642278297235388</c:v>
                </c:pt>
                <c:pt idx="6103">
                  <c:v>6.6396819013546411</c:v>
                </c:pt>
                <c:pt idx="6104">
                  <c:v>3.3014455907262912</c:v>
                </c:pt>
                <c:pt idx="6105">
                  <c:v>1.9981608939553799</c:v>
                </c:pt>
                <c:pt idx="6106">
                  <c:v>0</c:v>
                </c:pt>
                <c:pt idx="6107">
                  <c:v>0</c:v>
                </c:pt>
                <c:pt idx="6108">
                  <c:v>0</c:v>
                </c:pt>
                <c:pt idx="6109">
                  <c:v>0</c:v>
                </c:pt>
                <c:pt idx="6110">
                  <c:v>0</c:v>
                </c:pt>
                <c:pt idx="6111">
                  <c:v>0</c:v>
                </c:pt>
                <c:pt idx="6112">
                  <c:v>0</c:v>
                </c:pt>
                <c:pt idx="6113">
                  <c:v>0</c:v>
                </c:pt>
                <c:pt idx="6114">
                  <c:v>0</c:v>
                </c:pt>
                <c:pt idx="6115">
                  <c:v>0</c:v>
                </c:pt>
                <c:pt idx="6116">
                  <c:v>0</c:v>
                </c:pt>
                <c:pt idx="6117">
                  <c:v>0</c:v>
                </c:pt>
                <c:pt idx="6118">
                  <c:v>1.4917279748349899</c:v>
                </c:pt>
                <c:pt idx="6119">
                  <c:v>2.4887181754495034</c:v>
                </c:pt>
                <c:pt idx="6120">
                  <c:v>2.1892017887520101</c:v>
                </c:pt>
                <c:pt idx="6121">
                  <c:v>2.2893146422712651</c:v>
                </c:pt>
                <c:pt idx="6122">
                  <c:v>3.2907202798994155</c:v>
                </c:pt>
                <c:pt idx="6123">
                  <c:v>3.4925761287562853</c:v>
                </c:pt>
                <c:pt idx="6124">
                  <c:v>2.5889518027790874</c:v>
                </c:pt>
                <c:pt idx="6125">
                  <c:v>2.4882435882373546</c:v>
                </c:pt>
                <c:pt idx="6126">
                  <c:v>2.6897139058820394</c:v>
                </c:pt>
                <c:pt idx="6127">
                  <c:v>2.5894423014367702</c:v>
                </c:pt>
                <c:pt idx="6128">
                  <c:v>2.4887181754495034</c:v>
                </c:pt>
                <c:pt idx="6129">
                  <c:v>2.6887015235967242</c:v>
                </c:pt>
                <c:pt idx="6130">
                  <c:v>3.4938242642725261</c:v>
                </c:pt>
                <c:pt idx="6131">
                  <c:v>4.9108642824974442</c:v>
                </c:pt>
                <c:pt idx="6132">
                  <c:v>5.0163828687875691</c:v>
                </c:pt>
                <c:pt idx="6133">
                  <c:v>5.7307363575463839</c:v>
                </c:pt>
                <c:pt idx="6134">
                  <c:v>5.5348731280730448</c:v>
                </c:pt>
                <c:pt idx="6135">
                  <c:v>6.4515467472490053</c:v>
                </c:pt>
                <c:pt idx="6136">
                  <c:v>6.7593837572947377</c:v>
                </c:pt>
                <c:pt idx="6137">
                  <c:v>7.069722929648</c:v>
                </c:pt>
                <c:pt idx="6138">
                  <c:v>7.5807486016656576</c:v>
                </c:pt>
                <c:pt idx="6139">
                  <c:v>8.1967283186101483</c:v>
                </c:pt>
                <c:pt idx="6140">
                  <c:v>7.9898263003585157</c:v>
                </c:pt>
                <c:pt idx="6141">
                  <c:v>7.4801495204182755</c:v>
                </c:pt>
                <c:pt idx="6142">
                  <c:v>7.6866558076619969</c:v>
                </c:pt>
                <c:pt idx="6143">
                  <c:v>7.6866558076619969</c:v>
                </c:pt>
                <c:pt idx="6144">
                  <c:v>7.9930146923315597</c:v>
                </c:pt>
                <c:pt idx="6145">
                  <c:v>8.5025642802301356</c:v>
                </c:pt>
                <c:pt idx="6146">
                  <c:v>8.506939357119828</c:v>
                </c:pt>
                <c:pt idx="6147">
                  <c:v>8.9151759220286042</c:v>
                </c:pt>
                <c:pt idx="6148">
                  <c:v>8.7109969506089424</c:v>
                </c:pt>
                <c:pt idx="6149">
                  <c:v>8.9162921332308649</c:v>
                </c:pt>
                <c:pt idx="6150">
                  <c:v>9.0195062359696507</c:v>
                </c:pt>
                <c:pt idx="6151">
                  <c:v>9.016141712583023</c:v>
                </c:pt>
                <c:pt idx="6152">
                  <c:v>8.1967283186101483</c:v>
                </c:pt>
                <c:pt idx="6153">
                  <c:v>7.072718076382202</c:v>
                </c:pt>
                <c:pt idx="6154">
                  <c:v>4.4288634514088461</c:v>
                </c:pt>
                <c:pt idx="6155">
                  <c:v>1.7043918912072615</c:v>
                </c:pt>
                <c:pt idx="6156">
                  <c:v>1.7057486434981544</c:v>
                </c:pt>
                <c:pt idx="6157">
                  <c:v>1.0021671229356897</c:v>
                </c:pt>
                <c:pt idx="6158">
                  <c:v>0.60145940386359953</c:v>
                </c:pt>
                <c:pt idx="6159">
                  <c:v>1.0030005232173942</c:v>
                </c:pt>
                <c:pt idx="6160">
                  <c:v>1.2043284744016844</c:v>
                </c:pt>
                <c:pt idx="6161">
                  <c:v>1.807865256526122</c:v>
                </c:pt>
                <c:pt idx="6162">
                  <c:v>3.4254564285138875</c:v>
                </c:pt>
                <c:pt idx="6163">
                  <c:v>4.8433973656180322</c:v>
                </c:pt>
                <c:pt idx="6164">
                  <c:v>5.0471928865330966</c:v>
                </c:pt>
                <c:pt idx="6165">
                  <c:v>6.2648526407471792</c:v>
                </c:pt>
                <c:pt idx="6166">
                  <c:v>10.271171725881008</c:v>
                </c:pt>
                <c:pt idx="6167">
                  <c:v>12.645549803233417</c:v>
                </c:pt>
                <c:pt idx="6168">
                  <c:v>12.752667836587008</c:v>
                </c:pt>
                <c:pt idx="6169">
                  <c:v>14.632803776040445</c:v>
                </c:pt>
                <c:pt idx="6170">
                  <c:v>13.696823553754411</c:v>
                </c:pt>
                <c:pt idx="6171">
                  <c:v>14.636565698017071</c:v>
                </c:pt>
                <c:pt idx="6172">
                  <c:v>14.324215337831431</c:v>
                </c:pt>
                <c:pt idx="6173">
                  <c:v>15.689230361580691</c:v>
                </c:pt>
                <c:pt idx="6174">
                  <c:v>16.218955068499984</c:v>
                </c:pt>
                <c:pt idx="6175">
                  <c:v>14.424635442378738</c:v>
                </c:pt>
                <c:pt idx="6176">
                  <c:v>10.989141688858227</c:v>
                </c:pt>
                <c:pt idx="6177">
                  <c:v>9.1340275736350875</c:v>
                </c:pt>
                <c:pt idx="6178">
                  <c:v>7.0856970461284359</c:v>
                </c:pt>
                <c:pt idx="6179">
                  <c:v>3.8253996621924258</c:v>
                </c:pt>
                <c:pt idx="6180">
                  <c:v>2.3100933472462999</c:v>
                </c:pt>
                <c:pt idx="6181">
                  <c:v>1.6044387467207761</c:v>
                </c:pt>
                <c:pt idx="6182">
                  <c:v>1.400469266322808</c:v>
                </c:pt>
                <c:pt idx="6183">
                  <c:v>0.49972500614929777</c:v>
                </c:pt>
                <c:pt idx="6184">
                  <c:v>0</c:v>
                </c:pt>
                <c:pt idx="6185">
                  <c:v>0</c:v>
                </c:pt>
                <c:pt idx="6186">
                  <c:v>1.2008711391179494</c:v>
                </c:pt>
                <c:pt idx="6187">
                  <c:v>4.5229076234945191</c:v>
                </c:pt>
                <c:pt idx="6188">
                  <c:v>6.8578836346661562</c:v>
                </c:pt>
                <c:pt idx="6189">
                  <c:v>9.5180484493000481</c:v>
                </c:pt>
                <c:pt idx="6190">
                  <c:v>10.656962548232817</c:v>
                </c:pt>
                <c:pt idx="6191">
                  <c:v>10.662914158242458</c:v>
                </c:pt>
                <c:pt idx="6192">
                  <c:v>11.285852544673705</c:v>
                </c:pt>
                <c:pt idx="6193">
                  <c:v>11.287061520983693</c:v>
                </c:pt>
                <c:pt idx="6194">
                  <c:v>12.013386409640736</c:v>
                </c:pt>
                <c:pt idx="6195">
                  <c:v>12.740276455779391</c:v>
                </c:pt>
                <c:pt idx="6196">
                  <c:v>13.160717600706354</c:v>
                </c:pt>
                <c:pt idx="6197">
                  <c:v>13.579332640008793</c:v>
                </c:pt>
                <c:pt idx="6198">
                  <c:v>13.683077547580158</c:v>
                </c:pt>
                <c:pt idx="6199">
                  <c:v>11.594768534036222</c:v>
                </c:pt>
                <c:pt idx="6200">
                  <c:v>8.3972951901932511</c:v>
                </c:pt>
                <c:pt idx="6201">
                  <c:v>6.0511636061773943</c:v>
                </c:pt>
                <c:pt idx="6202">
                  <c:v>3.2105119308328991</c:v>
                </c:pt>
                <c:pt idx="6203">
                  <c:v>1.5014244834649431</c:v>
                </c:pt>
                <c:pt idx="6204">
                  <c:v>0</c:v>
                </c:pt>
                <c:pt idx="6205">
                  <c:v>0</c:v>
                </c:pt>
                <c:pt idx="6206">
                  <c:v>0</c:v>
                </c:pt>
                <c:pt idx="6207">
                  <c:v>0</c:v>
                </c:pt>
                <c:pt idx="6208">
                  <c:v>0</c:v>
                </c:pt>
                <c:pt idx="6209">
                  <c:v>0</c:v>
                </c:pt>
                <c:pt idx="6210">
                  <c:v>0.19941151559923601</c:v>
                </c:pt>
                <c:pt idx="6211">
                  <c:v>3.5050574846864722</c:v>
                </c:pt>
                <c:pt idx="6212">
                  <c:v>6.0310840630011429</c:v>
                </c:pt>
                <c:pt idx="6213">
                  <c:v>7.9706959495492953</c:v>
                </c:pt>
                <c:pt idx="6214">
                  <c:v>7.9728215439965302</c:v>
                </c:pt>
                <c:pt idx="6215">
                  <c:v>7.9760099357082366</c:v>
                </c:pt>
                <c:pt idx="6216">
                  <c:v>7.8701192137036671</c:v>
                </c:pt>
                <c:pt idx="6217">
                  <c:v>9.9308895860136879</c:v>
                </c:pt>
                <c:pt idx="6218">
                  <c:v>10.654581904264779</c:v>
                </c:pt>
                <c:pt idx="6219">
                  <c:v>10.139313350817023</c:v>
                </c:pt>
                <c:pt idx="6220">
                  <c:v>11.069219758805657</c:v>
                </c:pt>
                <c:pt idx="6221">
                  <c:v>10.862417163739407</c:v>
                </c:pt>
                <c:pt idx="6222">
                  <c:v>12.423914610424237</c:v>
                </c:pt>
                <c:pt idx="6223">
                  <c:v>10.86361411061025</c:v>
                </c:pt>
                <c:pt idx="6224">
                  <c:v>6.3408382038332833</c:v>
                </c:pt>
                <c:pt idx="6225">
                  <c:v>4.0117697236760295</c:v>
                </c:pt>
                <c:pt idx="6226">
                  <c:v>1.0985100063788051</c:v>
                </c:pt>
                <c:pt idx="6227">
                  <c:v>0</c:v>
                </c:pt>
                <c:pt idx="6228">
                  <c:v>0</c:v>
                </c:pt>
                <c:pt idx="6229">
                  <c:v>0</c:v>
                </c:pt>
                <c:pt idx="6230">
                  <c:v>0</c:v>
                </c:pt>
                <c:pt idx="6231">
                  <c:v>0</c:v>
                </c:pt>
                <c:pt idx="6232">
                  <c:v>0</c:v>
                </c:pt>
                <c:pt idx="6233">
                  <c:v>0</c:v>
                </c:pt>
                <c:pt idx="6234">
                  <c:v>0</c:v>
                </c:pt>
                <c:pt idx="6235">
                  <c:v>3.1977203928969344</c:v>
                </c:pt>
                <c:pt idx="6236">
                  <c:v>4.1052791442738714</c:v>
                </c:pt>
                <c:pt idx="6237">
                  <c:v>6.9473734047670463</c:v>
                </c:pt>
                <c:pt idx="6238">
                  <c:v>6.4392117905297912</c:v>
                </c:pt>
                <c:pt idx="6239">
                  <c:v>6.7457435968038242</c:v>
                </c:pt>
                <c:pt idx="6240">
                  <c:v>8.3809776124061557</c:v>
                </c:pt>
                <c:pt idx="6241">
                  <c:v>8.7919186821623008</c:v>
                </c:pt>
                <c:pt idx="6242">
                  <c:v>9.3078945953264753</c:v>
                </c:pt>
                <c:pt idx="6243">
                  <c:v>8.6922078064445198</c:v>
                </c:pt>
                <c:pt idx="6244">
                  <c:v>9.2046519675962184</c:v>
                </c:pt>
                <c:pt idx="6245">
                  <c:v>9.5146099435274056</c:v>
                </c:pt>
                <c:pt idx="6246">
                  <c:v>8.7974726331544826</c:v>
                </c:pt>
                <c:pt idx="6247">
                  <c:v>8.0745847169408602</c:v>
                </c:pt>
                <c:pt idx="6248">
                  <c:v>4.1066869617659503</c:v>
                </c:pt>
                <c:pt idx="6249">
                  <c:v>1.1964259943161191</c:v>
                </c:pt>
                <c:pt idx="6250">
                  <c:v>0</c:v>
                </c:pt>
                <c:pt idx="6251">
                  <c:v>0</c:v>
                </c:pt>
                <c:pt idx="6252">
                  <c:v>0</c:v>
                </c:pt>
                <c:pt idx="6253">
                  <c:v>0</c:v>
                </c:pt>
                <c:pt idx="6254">
                  <c:v>0</c:v>
                </c:pt>
                <c:pt idx="6255">
                  <c:v>0</c:v>
                </c:pt>
                <c:pt idx="6256">
                  <c:v>0</c:v>
                </c:pt>
                <c:pt idx="6257">
                  <c:v>0</c:v>
                </c:pt>
                <c:pt idx="6258">
                  <c:v>0</c:v>
                </c:pt>
                <c:pt idx="6259">
                  <c:v>1.0953211524684181</c:v>
                </c:pt>
                <c:pt idx="6260">
                  <c:v>3.4981927387137284</c:v>
                </c:pt>
                <c:pt idx="6261">
                  <c:v>4.609917904687526</c:v>
                </c:pt>
                <c:pt idx="6262">
                  <c:v>6.3342578746085367</c:v>
                </c:pt>
                <c:pt idx="6263">
                  <c:v>4.9188607479452822</c:v>
                </c:pt>
                <c:pt idx="6264">
                  <c:v>5.8317601103368224</c:v>
                </c:pt>
                <c:pt idx="6265">
                  <c:v>7.8732878160467097</c:v>
                </c:pt>
                <c:pt idx="6266">
                  <c:v>8.3853289663633461</c:v>
                </c:pt>
                <c:pt idx="6267">
                  <c:v>8.7930294723499536</c:v>
                </c:pt>
                <c:pt idx="6268">
                  <c:v>9.6192354809895519</c:v>
                </c:pt>
                <c:pt idx="6269">
                  <c:v>8.5924132892802039</c:v>
                </c:pt>
                <c:pt idx="6270">
                  <c:v>7.9791983274689384</c:v>
                </c:pt>
                <c:pt idx="6271">
                  <c:v>8.6922078064445198</c:v>
                </c:pt>
                <c:pt idx="6272">
                  <c:v>4.6183343826427947</c:v>
                </c:pt>
                <c:pt idx="6273">
                  <c:v>2.2994829438051805</c:v>
                </c:pt>
                <c:pt idx="6274">
                  <c:v>0.29885629317228363</c:v>
                </c:pt>
                <c:pt idx="6275">
                  <c:v>0</c:v>
                </c:pt>
                <c:pt idx="6276">
                  <c:v>0</c:v>
                </c:pt>
                <c:pt idx="6277">
                  <c:v>0</c:v>
                </c:pt>
                <c:pt idx="6278">
                  <c:v>0</c:v>
                </c:pt>
                <c:pt idx="6279">
                  <c:v>0</c:v>
                </c:pt>
                <c:pt idx="6280">
                  <c:v>0</c:v>
                </c:pt>
                <c:pt idx="6281">
                  <c:v>0</c:v>
                </c:pt>
                <c:pt idx="6282">
                  <c:v>0</c:v>
                </c:pt>
                <c:pt idx="6283">
                  <c:v>0.19919266127771609</c:v>
                </c:pt>
                <c:pt idx="6284">
                  <c:v>0.29872578325669219</c:v>
                </c:pt>
                <c:pt idx="6285">
                  <c:v>0.99612497169252445</c:v>
                </c:pt>
                <c:pt idx="6286">
                  <c:v>1.6948946263363143</c:v>
                </c:pt>
                <c:pt idx="6287">
                  <c:v>2.9930940801493695</c:v>
                </c:pt>
                <c:pt idx="6288">
                  <c:v>3.6953364206551766</c:v>
                </c:pt>
                <c:pt idx="6289">
                  <c:v>3.6940334727982274</c:v>
                </c:pt>
                <c:pt idx="6290">
                  <c:v>3.3925131057887392</c:v>
                </c:pt>
                <c:pt idx="6291">
                  <c:v>3.493200196512273</c:v>
                </c:pt>
                <c:pt idx="6292">
                  <c:v>3.493200196512273</c:v>
                </c:pt>
                <c:pt idx="6293">
                  <c:v>3.7961450592425154</c:v>
                </c:pt>
                <c:pt idx="6294">
                  <c:v>4.1003517831973904</c:v>
                </c:pt>
                <c:pt idx="6295">
                  <c:v>4.2021389535142184</c:v>
                </c:pt>
                <c:pt idx="6296">
                  <c:v>4.2021389535142184</c:v>
                </c:pt>
                <c:pt idx="6297">
                  <c:v>3.0964894031799766</c:v>
                </c:pt>
                <c:pt idx="6298">
                  <c:v>1.7950161733187546</c:v>
                </c:pt>
                <c:pt idx="6299">
                  <c:v>2.4967861585851998</c:v>
                </c:pt>
                <c:pt idx="6300">
                  <c:v>2.0993809169509561</c:v>
                </c:pt>
                <c:pt idx="6301">
                  <c:v>2.5034303807416016</c:v>
                </c:pt>
                <c:pt idx="6302">
                  <c:v>1.5005154356785109</c:v>
                </c:pt>
                <c:pt idx="6303">
                  <c:v>0.69961395727004427</c:v>
                </c:pt>
                <c:pt idx="6304">
                  <c:v>1.2003772341086916</c:v>
                </c:pt>
                <c:pt idx="6305">
                  <c:v>2.0048194600099825</c:v>
                </c:pt>
                <c:pt idx="6306">
                  <c:v>3.7187894850871026</c:v>
                </c:pt>
                <c:pt idx="6307">
                  <c:v>5.2394887857518606</c:v>
                </c:pt>
                <c:pt idx="6308">
                  <c:v>6.1560646681800542</c:v>
                </c:pt>
                <c:pt idx="6309">
                  <c:v>6.9711454922921821</c:v>
                </c:pt>
                <c:pt idx="6310">
                  <c:v>7.7883655773959335</c:v>
                </c:pt>
                <c:pt idx="6311">
                  <c:v>8.8152452772356398</c:v>
                </c:pt>
                <c:pt idx="6312">
                  <c:v>10.152204364758711</c:v>
                </c:pt>
                <c:pt idx="6313">
                  <c:v>10.977140636550503</c:v>
                </c:pt>
                <c:pt idx="6314">
                  <c:v>11.074032407291547</c:v>
                </c:pt>
                <c:pt idx="6315">
                  <c:v>10.045059231158078</c:v>
                </c:pt>
                <c:pt idx="6316">
                  <c:v>10.656962548232817</c:v>
                </c:pt>
                <c:pt idx="6317">
                  <c:v>10.979540846971604</c:v>
                </c:pt>
                <c:pt idx="6318">
                  <c:v>11.916254095172985</c:v>
                </c:pt>
                <c:pt idx="6319">
                  <c:v>12.435022009566714</c:v>
                </c:pt>
                <c:pt idx="6320">
                  <c:v>9.641099632340552</c:v>
                </c:pt>
                <c:pt idx="6321">
                  <c:v>7.4894054000160439</c:v>
                </c:pt>
                <c:pt idx="6322">
                  <c:v>5.5469673391312435</c:v>
                </c:pt>
                <c:pt idx="6323">
                  <c:v>3.0118611743461021</c:v>
                </c:pt>
                <c:pt idx="6324">
                  <c:v>1.9045647179283856</c:v>
                </c:pt>
                <c:pt idx="6325">
                  <c:v>1.0032088732919955</c:v>
                </c:pt>
                <c:pt idx="6326">
                  <c:v>0</c:v>
                </c:pt>
                <c:pt idx="6327">
                  <c:v>0</c:v>
                </c:pt>
                <c:pt idx="6328">
                  <c:v>0</c:v>
                </c:pt>
                <c:pt idx="6329">
                  <c:v>1.9064367969235305</c:v>
                </c:pt>
                <c:pt idx="6330">
                  <c:v>3.720743907380248</c:v>
                </c:pt>
                <c:pt idx="6331">
                  <c:v>7.374377102806184</c:v>
                </c:pt>
                <c:pt idx="6332">
                  <c:v>9.1205073976453814</c:v>
                </c:pt>
                <c:pt idx="6333">
                  <c:v>11.18769670318127</c:v>
                </c:pt>
                <c:pt idx="6334">
                  <c:v>11.499087963226472</c:v>
                </c:pt>
                <c:pt idx="6335">
                  <c:v>11.501516758901461</c:v>
                </c:pt>
                <c:pt idx="6336">
                  <c:v>12.126374330852272</c:v>
                </c:pt>
                <c:pt idx="6337">
                  <c:v>12.13497305339736</c:v>
                </c:pt>
                <c:pt idx="6338">
                  <c:v>12.44366109805312</c:v>
                </c:pt>
                <c:pt idx="6339">
                  <c:v>13.800615528391406</c:v>
                </c:pt>
                <c:pt idx="6340">
                  <c:v>14.634057750028505</c:v>
                </c:pt>
                <c:pt idx="6341">
                  <c:v>15.476335585436246</c:v>
                </c:pt>
                <c:pt idx="6342">
                  <c:v>14.529953798501785</c:v>
                </c:pt>
                <c:pt idx="6343">
                  <c:v>14.109866851994756</c:v>
                </c:pt>
                <c:pt idx="6344">
                  <c:v>9.332901200630392</c:v>
                </c:pt>
                <c:pt idx="6345">
                  <c:v>6.7710753242729895</c:v>
                </c:pt>
                <c:pt idx="6346">
                  <c:v>3.8220752750589773</c:v>
                </c:pt>
                <c:pt idx="6347">
                  <c:v>1.1026099619289966</c:v>
                </c:pt>
                <c:pt idx="6348">
                  <c:v>0</c:v>
                </c:pt>
                <c:pt idx="6349">
                  <c:v>0</c:v>
                </c:pt>
                <c:pt idx="6350">
                  <c:v>0</c:v>
                </c:pt>
                <c:pt idx="6351">
                  <c:v>0</c:v>
                </c:pt>
                <c:pt idx="6352">
                  <c:v>0</c:v>
                </c:pt>
                <c:pt idx="6353">
                  <c:v>0</c:v>
                </c:pt>
                <c:pt idx="6354">
                  <c:v>0.49908041911782441</c:v>
                </c:pt>
                <c:pt idx="6355">
                  <c:v>2.0981547730071308</c:v>
                </c:pt>
                <c:pt idx="6356">
                  <c:v>3.6066560564683243</c:v>
                </c:pt>
                <c:pt idx="6357">
                  <c:v>2.5015320314848837</c:v>
                </c:pt>
                <c:pt idx="6358">
                  <c:v>3.3050206946322751</c:v>
                </c:pt>
                <c:pt idx="6359">
                  <c:v>3.2029532945428159</c:v>
                </c:pt>
                <c:pt idx="6360">
                  <c:v>3.8067830956803919</c:v>
                </c:pt>
                <c:pt idx="6361">
                  <c:v>5.1170730915058735</c:v>
                </c:pt>
                <c:pt idx="6362">
                  <c:v>5.213679893205712</c:v>
                </c:pt>
                <c:pt idx="6363">
                  <c:v>5.1104990482855612</c:v>
                </c:pt>
                <c:pt idx="6364">
                  <c:v>4.6045619644773801</c:v>
                </c:pt>
                <c:pt idx="6365">
                  <c:v>4.6037968301811274</c:v>
                </c:pt>
                <c:pt idx="6366">
                  <c:v>4.6037968301811274</c:v>
                </c:pt>
                <c:pt idx="6367">
                  <c:v>4.6022665616032334</c:v>
                </c:pt>
                <c:pt idx="6368">
                  <c:v>4.4006975421567693</c:v>
                </c:pt>
                <c:pt idx="6369">
                  <c:v>3.7968099364864529</c:v>
                </c:pt>
                <c:pt idx="6370">
                  <c:v>2.9936460534438147</c:v>
                </c:pt>
                <c:pt idx="6371">
                  <c:v>2.4910911115621244</c:v>
                </c:pt>
                <c:pt idx="6372">
                  <c:v>2.8925826036570927</c:v>
                </c:pt>
                <c:pt idx="6373">
                  <c:v>2.3903957665036764</c:v>
                </c:pt>
                <c:pt idx="6374">
                  <c:v>1.6911635585520974</c:v>
                </c:pt>
                <c:pt idx="6375">
                  <c:v>0</c:v>
                </c:pt>
                <c:pt idx="6376">
                  <c:v>0</c:v>
                </c:pt>
                <c:pt idx="6377">
                  <c:v>0</c:v>
                </c:pt>
                <c:pt idx="6378">
                  <c:v>1.9891522471194525</c:v>
                </c:pt>
                <c:pt idx="6379">
                  <c:v>1.9891522471194525</c:v>
                </c:pt>
                <c:pt idx="6380">
                  <c:v>1.9907189681963249</c:v>
                </c:pt>
                <c:pt idx="6381">
                  <c:v>2.4910911115621244</c:v>
                </c:pt>
                <c:pt idx="6382">
                  <c:v>2.9925421068588216</c:v>
                </c:pt>
                <c:pt idx="6383">
                  <c:v>2.9936460534438147</c:v>
                </c:pt>
                <c:pt idx="6384">
                  <c:v>3.7988045682450076</c:v>
                </c:pt>
                <c:pt idx="6385">
                  <c:v>5.7201294992559202</c:v>
                </c:pt>
                <c:pt idx="6386">
                  <c:v>7.3519121149165301</c:v>
                </c:pt>
                <c:pt idx="6387">
                  <c:v>7.1490876630793707</c:v>
                </c:pt>
                <c:pt idx="6388">
                  <c:v>6.7418464082867091</c:v>
                </c:pt>
                <c:pt idx="6389">
                  <c:v>8.0724462011073861</c:v>
                </c:pt>
                <c:pt idx="6390">
                  <c:v>8.9981975886710917</c:v>
                </c:pt>
                <c:pt idx="6391">
                  <c:v>8.8950841213086793</c:v>
                </c:pt>
                <c:pt idx="6392">
                  <c:v>4.9148625151589629</c:v>
                </c:pt>
                <c:pt idx="6393">
                  <c:v>2.8004979164663273</c:v>
                </c:pt>
                <c:pt idx="6394">
                  <c:v>0</c:v>
                </c:pt>
                <c:pt idx="6395">
                  <c:v>0</c:v>
                </c:pt>
                <c:pt idx="6396">
                  <c:v>0</c:v>
                </c:pt>
                <c:pt idx="6397">
                  <c:v>0</c:v>
                </c:pt>
                <c:pt idx="6398">
                  <c:v>0</c:v>
                </c:pt>
                <c:pt idx="6399">
                  <c:v>0</c:v>
                </c:pt>
                <c:pt idx="6400">
                  <c:v>0</c:v>
                </c:pt>
                <c:pt idx="6401">
                  <c:v>0</c:v>
                </c:pt>
                <c:pt idx="6402">
                  <c:v>0</c:v>
                </c:pt>
                <c:pt idx="6403">
                  <c:v>0</c:v>
                </c:pt>
                <c:pt idx="6404">
                  <c:v>0</c:v>
                </c:pt>
                <c:pt idx="6405">
                  <c:v>0</c:v>
                </c:pt>
                <c:pt idx="6406">
                  <c:v>0</c:v>
                </c:pt>
                <c:pt idx="6407">
                  <c:v>0</c:v>
                </c:pt>
                <c:pt idx="6408">
                  <c:v>0</c:v>
                </c:pt>
                <c:pt idx="6409">
                  <c:v>0</c:v>
                </c:pt>
                <c:pt idx="6410">
                  <c:v>0</c:v>
                </c:pt>
                <c:pt idx="6411">
                  <c:v>0</c:v>
                </c:pt>
                <c:pt idx="6412">
                  <c:v>0</c:v>
                </c:pt>
                <c:pt idx="6413">
                  <c:v>0</c:v>
                </c:pt>
                <c:pt idx="6414">
                  <c:v>0</c:v>
                </c:pt>
                <c:pt idx="6415">
                  <c:v>0</c:v>
                </c:pt>
                <c:pt idx="6416">
                  <c:v>2.9936460534438147</c:v>
                </c:pt>
                <c:pt idx="6417">
                  <c:v>2.8925826036570927</c:v>
                </c:pt>
                <c:pt idx="6418">
                  <c:v>3.5970879854574167</c:v>
                </c:pt>
                <c:pt idx="6419">
                  <c:v>3.5945365000191183</c:v>
                </c:pt>
                <c:pt idx="6420">
                  <c:v>2.6907262881819238</c:v>
                </c:pt>
                <c:pt idx="6421">
                  <c:v>1.8918345826410228</c:v>
                </c:pt>
                <c:pt idx="6422">
                  <c:v>1.8933322454459054</c:v>
                </c:pt>
                <c:pt idx="6423">
                  <c:v>0.19884249438247234</c:v>
                </c:pt>
                <c:pt idx="6424">
                  <c:v>0.39805010873923807</c:v>
                </c:pt>
                <c:pt idx="6425">
                  <c:v>0.59761557822504352</c:v>
                </c:pt>
                <c:pt idx="6426">
                  <c:v>2.4958369840467673</c:v>
                </c:pt>
                <c:pt idx="6427">
                  <c:v>3.0976230198338728</c:v>
                </c:pt>
                <c:pt idx="6428">
                  <c:v>3.8027938318824672</c:v>
                </c:pt>
                <c:pt idx="6429">
                  <c:v>4.5070890763314857</c:v>
                </c:pt>
                <c:pt idx="6430">
                  <c:v>6.3351979216245793</c:v>
                </c:pt>
                <c:pt idx="6431">
                  <c:v>7.1531121140674587</c:v>
                </c:pt>
                <c:pt idx="6432">
                  <c:v>7.7663267641893272</c:v>
                </c:pt>
                <c:pt idx="6433">
                  <c:v>9.411281213975645</c:v>
                </c:pt>
                <c:pt idx="6434">
                  <c:v>9.1024804975268694</c:v>
                </c:pt>
                <c:pt idx="6435">
                  <c:v>8.7963618429452506</c:v>
                </c:pt>
                <c:pt idx="6436">
                  <c:v>8.8008050038145136</c:v>
                </c:pt>
                <c:pt idx="6437">
                  <c:v>8.0863465544140318</c:v>
                </c:pt>
                <c:pt idx="6438">
                  <c:v>8.9107110772734242</c:v>
                </c:pt>
                <c:pt idx="6439">
                  <c:v>9.21596929631054</c:v>
                </c:pt>
                <c:pt idx="6440">
                  <c:v>5.6429088839161299</c:v>
                </c:pt>
                <c:pt idx="6441">
                  <c:v>2.6056287591328768</c:v>
                </c:pt>
                <c:pt idx="6442">
                  <c:v>0</c:v>
                </c:pt>
                <c:pt idx="6443">
                  <c:v>1.5989779893855816</c:v>
                </c:pt>
                <c:pt idx="6444">
                  <c:v>0</c:v>
                </c:pt>
                <c:pt idx="6445">
                  <c:v>0</c:v>
                </c:pt>
                <c:pt idx="6446">
                  <c:v>0</c:v>
                </c:pt>
                <c:pt idx="6447">
                  <c:v>0</c:v>
                </c:pt>
                <c:pt idx="6448">
                  <c:v>0</c:v>
                </c:pt>
                <c:pt idx="6449">
                  <c:v>0</c:v>
                </c:pt>
                <c:pt idx="6450">
                  <c:v>0</c:v>
                </c:pt>
                <c:pt idx="6451">
                  <c:v>0</c:v>
                </c:pt>
                <c:pt idx="6452">
                  <c:v>0.49961757497516368</c:v>
                </c:pt>
                <c:pt idx="6453">
                  <c:v>0.3997795957956789</c:v>
                </c:pt>
                <c:pt idx="6454">
                  <c:v>9.9925108708311144E-2</c:v>
                </c:pt>
                <c:pt idx="6455">
                  <c:v>0.59979374597049806</c:v>
                </c:pt>
                <c:pt idx="6456">
                  <c:v>0</c:v>
                </c:pt>
                <c:pt idx="6457">
                  <c:v>0</c:v>
                </c:pt>
                <c:pt idx="6458">
                  <c:v>0</c:v>
                </c:pt>
                <c:pt idx="6459">
                  <c:v>0</c:v>
                </c:pt>
                <c:pt idx="6460">
                  <c:v>0</c:v>
                </c:pt>
                <c:pt idx="6461">
                  <c:v>0</c:v>
                </c:pt>
                <c:pt idx="6462">
                  <c:v>0.29976986264265149</c:v>
                </c:pt>
                <c:pt idx="6463">
                  <c:v>0</c:v>
                </c:pt>
                <c:pt idx="6464">
                  <c:v>0</c:v>
                </c:pt>
                <c:pt idx="6465">
                  <c:v>0</c:v>
                </c:pt>
                <c:pt idx="6466">
                  <c:v>0</c:v>
                </c:pt>
                <c:pt idx="6467">
                  <c:v>0</c:v>
                </c:pt>
                <c:pt idx="6468">
                  <c:v>0</c:v>
                </c:pt>
                <c:pt idx="6469">
                  <c:v>0</c:v>
                </c:pt>
                <c:pt idx="6470">
                  <c:v>0</c:v>
                </c:pt>
                <c:pt idx="6471">
                  <c:v>0</c:v>
                </c:pt>
                <c:pt idx="6472">
                  <c:v>0</c:v>
                </c:pt>
                <c:pt idx="6473">
                  <c:v>0</c:v>
                </c:pt>
                <c:pt idx="6474">
                  <c:v>0</c:v>
                </c:pt>
                <c:pt idx="6475">
                  <c:v>3.4034942120040621</c:v>
                </c:pt>
                <c:pt idx="6476">
                  <c:v>4.5131151892854868</c:v>
                </c:pt>
                <c:pt idx="6477">
                  <c:v>4.9164618082585143</c:v>
                </c:pt>
                <c:pt idx="6478">
                  <c:v>5.9300364867787829</c:v>
                </c:pt>
                <c:pt idx="6479">
                  <c:v>7.2566060613682524</c:v>
                </c:pt>
                <c:pt idx="6480">
                  <c:v>8.0820695225294283</c:v>
                </c:pt>
                <c:pt idx="6481">
                  <c:v>8.5913137188106994</c:v>
                </c:pt>
                <c:pt idx="6482">
                  <c:v>8.7963618429452506</c:v>
                </c:pt>
                <c:pt idx="6483">
                  <c:v>8.6955235376541857</c:v>
                </c:pt>
                <c:pt idx="6484">
                  <c:v>9.5169022807038548</c:v>
                </c:pt>
                <c:pt idx="6485">
                  <c:v>11.589900678450135</c:v>
                </c:pt>
                <c:pt idx="6486">
                  <c:v>12.842601147104599</c:v>
                </c:pt>
                <c:pt idx="6487">
                  <c:v>11.382688870350446</c:v>
                </c:pt>
                <c:pt idx="6488">
                  <c:v>10.75853614684088</c:v>
                </c:pt>
                <c:pt idx="6489">
                  <c:v>7.2576197582254585</c:v>
                </c:pt>
                <c:pt idx="6490">
                  <c:v>6.241575304043768</c:v>
                </c:pt>
                <c:pt idx="6491">
                  <c:v>3.9112830558704177</c:v>
                </c:pt>
                <c:pt idx="6492">
                  <c:v>2.4041494171943065</c:v>
                </c:pt>
                <c:pt idx="6493">
                  <c:v>1.902692639004117</c:v>
                </c:pt>
                <c:pt idx="6494">
                  <c:v>2.1010157755855001</c:v>
                </c:pt>
                <c:pt idx="6495">
                  <c:v>0</c:v>
                </c:pt>
                <c:pt idx="6496">
                  <c:v>1.3014772706377835</c:v>
                </c:pt>
                <c:pt idx="6497">
                  <c:v>1.0007086725070102</c:v>
                </c:pt>
                <c:pt idx="6498">
                  <c:v>2.207924695133797</c:v>
                </c:pt>
                <c:pt idx="6499">
                  <c:v>4.4288634514088461</c:v>
                </c:pt>
                <c:pt idx="6500">
                  <c:v>4.933254387009347</c:v>
                </c:pt>
                <c:pt idx="6501">
                  <c:v>5.5400563612592482</c:v>
                </c:pt>
                <c:pt idx="6502">
                  <c:v>7.6751872582374547</c:v>
                </c:pt>
                <c:pt idx="6503">
                  <c:v>7.5755706829354628</c:v>
                </c:pt>
                <c:pt idx="6504">
                  <c:v>11.075235569425598</c:v>
                </c:pt>
                <c:pt idx="6505">
                  <c:v>11.076438731564696</c:v>
                </c:pt>
                <c:pt idx="6506">
                  <c:v>13.159472994222867</c:v>
                </c:pt>
                <c:pt idx="6507">
                  <c:v>12.533534510291965</c:v>
                </c:pt>
                <c:pt idx="6508">
                  <c:v>13.057168570002917</c:v>
                </c:pt>
                <c:pt idx="6509">
                  <c:v>12.640599552347583</c:v>
                </c:pt>
                <c:pt idx="6510">
                  <c:v>12.954759800513598</c:v>
                </c:pt>
                <c:pt idx="6511">
                  <c:v>13.476728922875942</c:v>
                </c:pt>
                <c:pt idx="6512">
                  <c:v>10.666485124309656</c:v>
                </c:pt>
                <c:pt idx="6513">
                  <c:v>7.7873161100458947</c:v>
                </c:pt>
                <c:pt idx="6514">
                  <c:v>4.9300558004108899</c:v>
                </c:pt>
                <c:pt idx="6515">
                  <c:v>3.6206892290473847</c:v>
                </c:pt>
                <c:pt idx="6516">
                  <c:v>2.8098879158411276</c:v>
                </c:pt>
                <c:pt idx="6517">
                  <c:v>0.29937833285651633</c:v>
                </c:pt>
                <c:pt idx="6518">
                  <c:v>0</c:v>
                </c:pt>
                <c:pt idx="6519">
                  <c:v>0</c:v>
                </c:pt>
                <c:pt idx="6520">
                  <c:v>0</c:v>
                </c:pt>
                <c:pt idx="6521">
                  <c:v>0.59940936340506257</c:v>
                </c:pt>
                <c:pt idx="6522">
                  <c:v>4.7213354383797688</c:v>
                </c:pt>
                <c:pt idx="6523">
                  <c:v>8.178443386854676</c:v>
                </c:pt>
                <c:pt idx="6524">
                  <c:v>9.3113045868067168</c:v>
                </c:pt>
                <c:pt idx="6525">
                  <c:v>8.3875046433744913</c:v>
                </c:pt>
                <c:pt idx="6526">
                  <c:v>8.4905328192306051</c:v>
                </c:pt>
                <c:pt idx="6527">
                  <c:v>9.8285406077402193</c:v>
                </c:pt>
                <c:pt idx="6528">
                  <c:v>8.3875046433744913</c:v>
                </c:pt>
                <c:pt idx="6529">
                  <c:v>8.1773678026826921</c:v>
                </c:pt>
                <c:pt idx="6530">
                  <c:v>6.7496407854074061</c:v>
                </c:pt>
                <c:pt idx="6531">
                  <c:v>8.0735154590214009</c:v>
                </c:pt>
                <c:pt idx="6532">
                  <c:v>8.1741410501993972</c:v>
                </c:pt>
                <c:pt idx="6533">
                  <c:v>6.8500238285470525</c:v>
                </c:pt>
                <c:pt idx="6534">
                  <c:v>6.5451509934556906</c:v>
                </c:pt>
                <c:pt idx="6535">
                  <c:v>7.3549755222008653</c:v>
                </c:pt>
                <c:pt idx="6536">
                  <c:v>5.9273266760597521</c:v>
                </c:pt>
                <c:pt idx="6537">
                  <c:v>5.622807511417542</c:v>
                </c:pt>
                <c:pt idx="6538">
                  <c:v>5.1137860698552089</c:v>
                </c:pt>
                <c:pt idx="6539">
                  <c:v>3.7057600041438183</c:v>
                </c:pt>
                <c:pt idx="6540">
                  <c:v>2.899562650319786</c:v>
                </c:pt>
                <c:pt idx="6541">
                  <c:v>1.6972689423628682</c:v>
                </c:pt>
                <c:pt idx="6542">
                  <c:v>1.4974852765433764</c:v>
                </c:pt>
                <c:pt idx="6543">
                  <c:v>1.9950274514008481</c:v>
                </c:pt>
                <c:pt idx="6544">
                  <c:v>2.5948377869056984</c:v>
                </c:pt>
                <c:pt idx="6545">
                  <c:v>4.0007122360936904</c:v>
                </c:pt>
                <c:pt idx="6546">
                  <c:v>5.0090857603850685</c:v>
                </c:pt>
                <c:pt idx="6547">
                  <c:v>5.0090316297518163</c:v>
                </c:pt>
                <c:pt idx="6548">
                  <c:v>5.0098424195541966</c:v>
                </c:pt>
                <c:pt idx="6549">
                  <c:v>7.1490876630793707</c:v>
                </c:pt>
                <c:pt idx="6550">
                  <c:v>8.8949882047476727</c:v>
                </c:pt>
                <c:pt idx="6551">
                  <c:v>10.549598356077498</c:v>
                </c:pt>
                <c:pt idx="6552">
                  <c:v>12.424182206536068</c:v>
                </c:pt>
                <c:pt idx="6553">
                  <c:v>12.006157998709696</c:v>
                </c:pt>
                <c:pt idx="6554">
                  <c:v>11.797271629746184</c:v>
                </c:pt>
                <c:pt idx="6555">
                  <c:v>11.5885588727445</c:v>
                </c:pt>
                <c:pt idx="6556">
                  <c:v>11.171896784756898</c:v>
                </c:pt>
                <c:pt idx="6557">
                  <c:v>10.758420234658823</c:v>
                </c:pt>
                <c:pt idx="6558">
                  <c:v>10.860023270012952</c:v>
                </c:pt>
                <c:pt idx="6559">
                  <c:v>10.75853614684088</c:v>
                </c:pt>
                <c:pt idx="6560">
                  <c:v>10.242952321514185</c:v>
                </c:pt>
                <c:pt idx="6561">
                  <c:v>8.1902748131052618</c:v>
                </c:pt>
                <c:pt idx="6562">
                  <c:v>6.2527484252450067</c:v>
                </c:pt>
                <c:pt idx="6563">
                  <c:v>4.9316550937001367</c:v>
                </c:pt>
                <c:pt idx="6564">
                  <c:v>2.908690404620526</c:v>
                </c:pt>
                <c:pt idx="6565">
                  <c:v>1.201858949159921</c:v>
                </c:pt>
                <c:pt idx="6566">
                  <c:v>1.1012433100136136</c:v>
                </c:pt>
                <c:pt idx="6567">
                  <c:v>2.0056028207782854</c:v>
                </c:pt>
                <c:pt idx="6568">
                  <c:v>2.8098879158411276</c:v>
                </c:pt>
                <c:pt idx="6569">
                  <c:v>3.414475319579112</c:v>
                </c:pt>
                <c:pt idx="6570">
                  <c:v>4.1221729554007247</c:v>
                </c:pt>
                <c:pt idx="6571">
                  <c:v>4.7283268227225719</c:v>
                </c:pt>
                <c:pt idx="6572">
                  <c:v>4.8307841803288616</c:v>
                </c:pt>
                <c:pt idx="6573">
                  <c:v>5.4381796329349781</c:v>
                </c:pt>
                <c:pt idx="6574">
                  <c:v>5.7413432165909866</c:v>
                </c:pt>
                <c:pt idx="6575">
                  <c:v>7.5714283480493716</c:v>
                </c:pt>
                <c:pt idx="6576">
                  <c:v>6.8588661104554101</c:v>
                </c:pt>
                <c:pt idx="6577">
                  <c:v>7.0607374897386128</c:v>
                </c:pt>
                <c:pt idx="6578">
                  <c:v>7.6699742814442526</c:v>
                </c:pt>
                <c:pt idx="6579">
                  <c:v>7.0617358719290406</c:v>
                </c:pt>
                <c:pt idx="6580">
                  <c:v>7.5724639317627283</c:v>
                </c:pt>
                <c:pt idx="6581">
                  <c:v>7.7736730349912175</c:v>
                </c:pt>
                <c:pt idx="6582">
                  <c:v>7.2667430301851166</c:v>
                </c:pt>
                <c:pt idx="6583">
                  <c:v>7.0657294007450773</c:v>
                </c:pt>
                <c:pt idx="6584">
                  <c:v>7.0627342541249138</c:v>
                </c:pt>
                <c:pt idx="6585">
                  <c:v>6.1450009030201622</c:v>
                </c:pt>
                <c:pt idx="6586">
                  <c:v>4.2193357239679079</c:v>
                </c:pt>
                <c:pt idx="6587">
                  <c:v>3.814761623757644</c:v>
                </c:pt>
                <c:pt idx="6588">
                  <c:v>3.4150853811509272</c:v>
                </c:pt>
                <c:pt idx="6589">
                  <c:v>0.70005965378375412</c:v>
                </c:pt>
                <c:pt idx="6590">
                  <c:v>0.80040049052561768</c:v>
                </c:pt>
                <c:pt idx="6591">
                  <c:v>0</c:v>
                </c:pt>
                <c:pt idx="6592">
                  <c:v>0.80006299610938625</c:v>
                </c:pt>
                <c:pt idx="6593">
                  <c:v>1.701339198704918</c:v>
                </c:pt>
                <c:pt idx="6594">
                  <c:v>3.4108149502363472</c:v>
                </c:pt>
                <c:pt idx="6595">
                  <c:v>4.1179495023690764</c:v>
                </c:pt>
                <c:pt idx="6596">
                  <c:v>4.6236903234666284</c:v>
                </c:pt>
                <c:pt idx="6597">
                  <c:v>8.9051300214505851</c:v>
                </c:pt>
                <c:pt idx="6598">
                  <c:v>8.9017813880214938</c:v>
                </c:pt>
                <c:pt idx="6599">
                  <c:v>8.2867738357681144</c:v>
                </c:pt>
                <c:pt idx="6600">
                  <c:v>9.0026836195201128</c:v>
                </c:pt>
                <c:pt idx="6601">
                  <c:v>9.2069154332962757</c:v>
                </c:pt>
                <c:pt idx="6602">
                  <c:v>9.9273982384708148</c:v>
                </c:pt>
                <c:pt idx="6603">
                  <c:v>9.2080471661543388</c:v>
                </c:pt>
                <c:pt idx="6604">
                  <c:v>9.5123176063721875</c:v>
                </c:pt>
                <c:pt idx="6605">
                  <c:v>9.3078945953264753</c:v>
                </c:pt>
                <c:pt idx="6606">
                  <c:v>9.3078945953264753</c:v>
                </c:pt>
                <c:pt idx="6607">
                  <c:v>9.6169339914848528</c:v>
                </c:pt>
                <c:pt idx="6608">
                  <c:v>8.2813649493622687</c:v>
                </c:pt>
                <c:pt idx="6609">
                  <c:v>6.3427182979456855</c:v>
                </c:pt>
                <c:pt idx="6610">
                  <c:v>4.9252579206629719</c:v>
                </c:pt>
                <c:pt idx="6611">
                  <c:v>3.3085957986867722</c:v>
                </c:pt>
                <c:pt idx="6612">
                  <c:v>2.0020776974137697</c:v>
                </c:pt>
                <c:pt idx="6613">
                  <c:v>0</c:v>
                </c:pt>
                <c:pt idx="6614">
                  <c:v>0</c:v>
                </c:pt>
                <c:pt idx="6615">
                  <c:v>0.40029844196876729</c:v>
                </c:pt>
                <c:pt idx="6616">
                  <c:v>1.1028377372545775</c:v>
                </c:pt>
                <c:pt idx="6617">
                  <c:v>1.6050811888073124</c:v>
                </c:pt>
                <c:pt idx="6618">
                  <c:v>2.8124962492152408</c:v>
                </c:pt>
                <c:pt idx="6619">
                  <c:v>4.0235183055151786</c:v>
                </c:pt>
                <c:pt idx="6620">
                  <c:v>5.5435118501537577</c:v>
                </c:pt>
                <c:pt idx="6621">
                  <c:v>5.6472787478676292</c:v>
                </c:pt>
                <c:pt idx="6622">
                  <c:v>5.6455308022713915</c:v>
                </c:pt>
                <c:pt idx="6623">
                  <c:v>7.4791210893790945</c:v>
                </c:pt>
                <c:pt idx="6624">
                  <c:v>8.2954280542999346</c:v>
                </c:pt>
                <c:pt idx="6625">
                  <c:v>8.2921827223097608</c:v>
                </c:pt>
                <c:pt idx="6626">
                  <c:v>9.3113045868067168</c:v>
                </c:pt>
                <c:pt idx="6627">
                  <c:v>9.726120096106488</c:v>
                </c:pt>
                <c:pt idx="6628">
                  <c:v>9.4169885907099271</c:v>
                </c:pt>
                <c:pt idx="6629">
                  <c:v>9.8331788100530897</c:v>
                </c:pt>
                <c:pt idx="6630">
                  <c:v>10.04155552485628</c:v>
                </c:pt>
                <c:pt idx="6631">
                  <c:v>10.04155552485628</c:v>
                </c:pt>
                <c:pt idx="6632">
                  <c:v>10.04155552485628</c:v>
                </c:pt>
                <c:pt idx="6633">
                  <c:v>9.3306278727687459</c:v>
                </c:pt>
                <c:pt idx="6634">
                  <c:v>9.744603377424669</c:v>
                </c:pt>
                <c:pt idx="6635">
                  <c:v>7.3896941415144637</c:v>
                </c:pt>
                <c:pt idx="6636">
                  <c:v>6.4733701344365402</c:v>
                </c:pt>
                <c:pt idx="6637">
                  <c:v>6.3793801374183978</c:v>
                </c:pt>
                <c:pt idx="6638">
                  <c:v>3.8367025792796823</c:v>
                </c:pt>
                <c:pt idx="6639">
                  <c:v>5.6726239613559066</c:v>
                </c:pt>
                <c:pt idx="6640">
                  <c:v>6.7964070553959717</c:v>
                </c:pt>
                <c:pt idx="6641">
                  <c:v>7.8188001329171426</c:v>
                </c:pt>
                <c:pt idx="6642">
                  <c:v>8.7463647556251463</c:v>
                </c:pt>
                <c:pt idx="6643">
                  <c:v>9.6687175104635426</c:v>
                </c:pt>
                <c:pt idx="6644">
                  <c:v>10.592325074839994</c:v>
                </c:pt>
                <c:pt idx="6645">
                  <c:v>10.80270253855498</c:v>
                </c:pt>
                <c:pt idx="6646">
                  <c:v>10.80270253855498</c:v>
                </c:pt>
                <c:pt idx="6647">
                  <c:v>11.217849676202023</c:v>
                </c:pt>
                <c:pt idx="6648">
                  <c:v>11.627626561301572</c:v>
                </c:pt>
                <c:pt idx="6649">
                  <c:v>11.937063727794705</c:v>
                </c:pt>
                <c:pt idx="6650">
                  <c:v>12.555780749776023</c:v>
                </c:pt>
                <c:pt idx="6651">
                  <c:v>13.070845557479027</c:v>
                </c:pt>
                <c:pt idx="6652">
                  <c:v>13.072088920004246</c:v>
                </c:pt>
                <c:pt idx="6653">
                  <c:v>13.489207513714135</c:v>
                </c:pt>
                <c:pt idx="6654">
                  <c:v>13.285482552848208</c:v>
                </c:pt>
                <c:pt idx="6655">
                  <c:v>13.181875911619811</c:v>
                </c:pt>
                <c:pt idx="6656">
                  <c:v>13.389269772475602</c:v>
                </c:pt>
                <c:pt idx="6657">
                  <c:v>13.17191905926189</c:v>
                </c:pt>
                <c:pt idx="6658">
                  <c:v>13.173163665790753</c:v>
                </c:pt>
                <c:pt idx="6659">
                  <c:v>10.987941583604703</c:v>
                </c:pt>
                <c:pt idx="6660">
                  <c:v>9.6503055913759912</c:v>
                </c:pt>
                <c:pt idx="6661">
                  <c:v>9.5478488346647072</c:v>
                </c:pt>
                <c:pt idx="6662">
                  <c:v>7.2930991516551362</c:v>
                </c:pt>
                <c:pt idx="6663">
                  <c:v>6.6812184608085721</c:v>
                </c:pt>
                <c:pt idx="6664">
                  <c:v>7.5017465734993687</c:v>
                </c:pt>
                <c:pt idx="6665">
                  <c:v>8.3267995993920483</c:v>
                </c:pt>
                <c:pt idx="6666">
                  <c:v>9.5547258471816754</c:v>
                </c:pt>
                <c:pt idx="6667">
                  <c:v>10.795540420505635</c:v>
                </c:pt>
                <c:pt idx="6668">
                  <c:v>12.039138457366924</c:v>
                </c:pt>
                <c:pt idx="6669">
                  <c:v>12.664113244720919</c:v>
                </c:pt>
                <c:pt idx="6670">
                  <c:v>14.959308355825673</c:v>
                </c:pt>
                <c:pt idx="6671">
                  <c:v>17.063414040896173</c:v>
                </c:pt>
                <c:pt idx="6672">
                  <c:v>16.539729115620109</c:v>
                </c:pt>
                <c:pt idx="6673">
                  <c:v>16.018165719842973</c:v>
                </c:pt>
                <c:pt idx="6674">
                  <c:v>18.45546174816381</c:v>
                </c:pt>
                <c:pt idx="6675">
                  <c:v>17.922988971808163</c:v>
                </c:pt>
                <c:pt idx="6676">
                  <c:v>19.733561329246122</c:v>
                </c:pt>
                <c:pt idx="6677">
                  <c:v>17.603167205955838</c:v>
                </c:pt>
                <c:pt idx="6678">
                  <c:v>18.562290791419603</c:v>
                </c:pt>
                <c:pt idx="6679">
                  <c:v>17.926679063689587</c:v>
                </c:pt>
                <c:pt idx="6680">
                  <c:v>16.758214839187591</c:v>
                </c:pt>
                <c:pt idx="6681">
                  <c:v>13.604308369589939</c:v>
                </c:pt>
                <c:pt idx="6682">
                  <c:v>11.220261914179009</c:v>
                </c:pt>
                <c:pt idx="6683">
                  <c:v>8.3278813768905025</c:v>
                </c:pt>
                <c:pt idx="6684">
                  <c:v>6.0748939786942717</c:v>
                </c:pt>
                <c:pt idx="6685">
                  <c:v>3.937728300000602</c:v>
                </c:pt>
                <c:pt idx="6686">
                  <c:v>2.9205027941753858</c:v>
                </c:pt>
                <c:pt idx="6687">
                  <c:v>4.0366490750172446</c:v>
                </c:pt>
                <c:pt idx="6688">
                  <c:v>3.1225625902423051</c:v>
                </c:pt>
                <c:pt idx="6689">
                  <c:v>4.7423095926020027</c:v>
                </c:pt>
                <c:pt idx="6690">
                  <c:v>7.4935191244233357</c:v>
                </c:pt>
                <c:pt idx="6691">
                  <c:v>9.2352087563527121</c:v>
                </c:pt>
                <c:pt idx="6692">
                  <c:v>9.8540507215032598</c:v>
                </c:pt>
                <c:pt idx="6693">
                  <c:v>8.6221016940023745</c:v>
                </c:pt>
                <c:pt idx="6694">
                  <c:v>9.338584520377907</c:v>
                </c:pt>
                <c:pt idx="6695">
                  <c:v>8.9296866680778919</c:v>
                </c:pt>
                <c:pt idx="6696">
                  <c:v>10.154548185543153</c:v>
                </c:pt>
                <c:pt idx="6697">
                  <c:v>10.873189685759749</c:v>
                </c:pt>
                <c:pt idx="6698">
                  <c:v>11.908909519288109</c:v>
                </c:pt>
                <c:pt idx="6699">
                  <c:v>11.392382755230001</c:v>
                </c:pt>
                <c:pt idx="6700">
                  <c:v>12.95227572647442</c:v>
                </c:pt>
                <c:pt idx="6701">
                  <c:v>15.158004077985384</c:v>
                </c:pt>
                <c:pt idx="6702">
                  <c:v>14.637819672017571</c:v>
                </c:pt>
                <c:pt idx="6703">
                  <c:v>14.531207575193855</c:v>
                </c:pt>
                <c:pt idx="6704">
                  <c:v>13.897088279702119</c:v>
                </c:pt>
                <c:pt idx="6705">
                  <c:v>8.9196407668699376</c:v>
                </c:pt>
                <c:pt idx="6706">
                  <c:v>7.9972658817051814</c:v>
                </c:pt>
                <c:pt idx="6707">
                  <c:v>4.4296046596402654</c:v>
                </c:pt>
                <c:pt idx="6708">
                  <c:v>3.2169077005362308</c:v>
                </c:pt>
                <c:pt idx="6709">
                  <c:v>3.2134190988190947</c:v>
                </c:pt>
                <c:pt idx="6710">
                  <c:v>3.5156666385686219</c:v>
                </c:pt>
                <c:pt idx="6711">
                  <c:v>1.6021901994959882</c:v>
                </c:pt>
                <c:pt idx="6712">
                  <c:v>2.4055247824298176</c:v>
                </c:pt>
                <c:pt idx="6713">
                  <c:v>3.8167562558772441</c:v>
                </c:pt>
                <c:pt idx="6714">
                  <c:v>4.3199905078999139</c:v>
                </c:pt>
                <c:pt idx="6715">
                  <c:v>4.8252659121635926</c:v>
                </c:pt>
                <c:pt idx="6716">
                  <c:v>6.341778250886807</c:v>
                </c:pt>
                <c:pt idx="6717">
                  <c:v>6.9444018940460275</c:v>
                </c:pt>
                <c:pt idx="6718">
                  <c:v>7.2484964867064869</c:v>
                </c:pt>
                <c:pt idx="6719">
                  <c:v>7.4523818842721568</c:v>
                </c:pt>
                <c:pt idx="6720">
                  <c:v>7.0467601396426547</c:v>
                </c:pt>
                <c:pt idx="6721">
                  <c:v>7.4534103151697257</c:v>
                </c:pt>
                <c:pt idx="6722">
                  <c:v>7.96538196352647</c:v>
                </c:pt>
                <c:pt idx="6723">
                  <c:v>8.8928516991141482</c:v>
                </c:pt>
                <c:pt idx="6724">
                  <c:v>10.543664090109345</c:v>
                </c:pt>
                <c:pt idx="6725">
                  <c:v>12.417743833288165</c:v>
                </c:pt>
                <c:pt idx="6726">
                  <c:v>12.208670865879261</c:v>
                </c:pt>
                <c:pt idx="6727">
                  <c:v>13.465498191502519</c:v>
                </c:pt>
                <c:pt idx="6728">
                  <c:v>11.690454651578204</c:v>
                </c:pt>
                <c:pt idx="6729">
                  <c:v>7.6647613047872767</c:v>
                </c:pt>
                <c:pt idx="6730">
                  <c:v>6.0338221823740641</c:v>
                </c:pt>
                <c:pt idx="6731">
                  <c:v>3.7096688482421794</c:v>
                </c:pt>
                <c:pt idx="6732">
                  <c:v>1.8010837955052104</c:v>
                </c:pt>
                <c:pt idx="6733">
                  <c:v>0</c:v>
                </c:pt>
                <c:pt idx="6734">
                  <c:v>0</c:v>
                </c:pt>
                <c:pt idx="6735">
                  <c:v>0</c:v>
                </c:pt>
                <c:pt idx="6736">
                  <c:v>0</c:v>
                </c:pt>
                <c:pt idx="6737">
                  <c:v>0.49832840095487768</c:v>
                </c:pt>
                <c:pt idx="6738">
                  <c:v>2.9043949906946342</c:v>
                </c:pt>
                <c:pt idx="6739">
                  <c:v>5.4296436156188275</c:v>
                </c:pt>
                <c:pt idx="6740">
                  <c:v>7.7673762314303936</c:v>
                </c:pt>
                <c:pt idx="6741">
                  <c:v>9.8250619560608392</c:v>
                </c:pt>
                <c:pt idx="6742">
                  <c:v>9.8227428549675686</c:v>
                </c:pt>
                <c:pt idx="6743">
                  <c:v>9.9273982384708148</c:v>
                </c:pt>
                <c:pt idx="6744">
                  <c:v>9.8250619560608392</c:v>
                </c:pt>
                <c:pt idx="6745">
                  <c:v>9.9285620209798591</c:v>
                </c:pt>
                <c:pt idx="6746">
                  <c:v>9.2069154332962757</c:v>
                </c:pt>
                <c:pt idx="6747">
                  <c:v>11.690454651578204</c:v>
                </c:pt>
                <c:pt idx="6748">
                  <c:v>9.7272753011492803</c:v>
                </c:pt>
                <c:pt idx="6749">
                  <c:v>10.450467480131461</c:v>
                </c:pt>
                <c:pt idx="6750">
                  <c:v>10.343205526907511</c:v>
                </c:pt>
                <c:pt idx="6751">
                  <c:v>8.5968115712123296</c:v>
                </c:pt>
                <c:pt idx="6752">
                  <c:v>7.667889090765116</c:v>
                </c:pt>
                <c:pt idx="6753">
                  <c:v>5.1302211789186867</c:v>
                </c:pt>
                <c:pt idx="6754">
                  <c:v>4.920460041094751</c:v>
                </c:pt>
                <c:pt idx="6755">
                  <c:v>3.3056165452977111</c:v>
                </c:pt>
                <c:pt idx="6756">
                  <c:v>0</c:v>
                </c:pt>
                <c:pt idx="6757">
                  <c:v>0</c:v>
                </c:pt>
                <c:pt idx="6758">
                  <c:v>0</c:v>
                </c:pt>
                <c:pt idx="6759">
                  <c:v>0</c:v>
                </c:pt>
                <c:pt idx="6760">
                  <c:v>0</c:v>
                </c:pt>
                <c:pt idx="6761">
                  <c:v>0</c:v>
                </c:pt>
                <c:pt idx="6762">
                  <c:v>0.60030625607249222</c:v>
                </c:pt>
                <c:pt idx="6763">
                  <c:v>3.5050574846864722</c:v>
                </c:pt>
                <c:pt idx="6764">
                  <c:v>4.9148625151589629</c:v>
                </c:pt>
                <c:pt idx="6765">
                  <c:v>5.6263034020887988</c:v>
                </c:pt>
                <c:pt idx="6766">
                  <c:v>8.5836167256757037</c:v>
                </c:pt>
                <c:pt idx="6767">
                  <c:v>9.5111714378025489</c:v>
                </c:pt>
                <c:pt idx="6768">
                  <c:v>10.13345379923387</c:v>
                </c:pt>
                <c:pt idx="6769">
                  <c:v>10.02987650419028</c:v>
                </c:pt>
                <c:pt idx="6770">
                  <c:v>11.897892655788057</c:v>
                </c:pt>
                <c:pt idx="6771">
                  <c:v>13.361838986915734</c:v>
                </c:pt>
                <c:pt idx="6772">
                  <c:v>12.420212144128428</c:v>
                </c:pt>
                <c:pt idx="6773">
                  <c:v>12.942339430501345</c:v>
                </c:pt>
                <c:pt idx="6774">
                  <c:v>14.099848553803861</c:v>
                </c:pt>
                <c:pt idx="6775">
                  <c:v>15.046175565375837</c:v>
                </c:pt>
                <c:pt idx="6776">
                  <c:v>10.351462709878778</c:v>
                </c:pt>
                <c:pt idx="6777">
                  <c:v>8.1913503973424806</c:v>
                </c:pt>
                <c:pt idx="6778">
                  <c:v>5.6420349111414589</c:v>
                </c:pt>
                <c:pt idx="6779">
                  <c:v>3.1078255704344389</c:v>
                </c:pt>
                <c:pt idx="6780">
                  <c:v>1.6005840944097973</c:v>
                </c:pt>
                <c:pt idx="6781">
                  <c:v>0.19998053687836084</c:v>
                </c:pt>
                <c:pt idx="6782">
                  <c:v>0</c:v>
                </c:pt>
                <c:pt idx="6783">
                  <c:v>0</c:v>
                </c:pt>
                <c:pt idx="6784">
                  <c:v>0</c:v>
                </c:pt>
                <c:pt idx="6785">
                  <c:v>1.2993502013174556</c:v>
                </c:pt>
                <c:pt idx="6786">
                  <c:v>3.1027242949731666</c:v>
                </c:pt>
                <c:pt idx="6787">
                  <c:v>5.2228378867743581</c:v>
                </c:pt>
                <c:pt idx="6788">
                  <c:v>7.5652148458837027</c:v>
                </c:pt>
                <c:pt idx="6789">
                  <c:v>8.386416804866208</c:v>
                </c:pt>
                <c:pt idx="6790">
                  <c:v>6.6503075318934615</c:v>
                </c:pt>
                <c:pt idx="6791">
                  <c:v>5.8380158021399193</c:v>
                </c:pt>
                <c:pt idx="6792">
                  <c:v>5.5357370002577824</c:v>
                </c:pt>
                <c:pt idx="6793">
                  <c:v>6.1459228834208872</c:v>
                </c:pt>
                <c:pt idx="6794">
                  <c:v>6.2462307711175225</c:v>
                </c:pt>
                <c:pt idx="6795">
                  <c:v>5.9435855410870211</c:v>
                </c:pt>
                <c:pt idx="6796">
                  <c:v>6.1505327855043301</c:v>
                </c:pt>
                <c:pt idx="6797">
                  <c:v>7.2728252117363787</c:v>
                </c:pt>
                <c:pt idx="6798">
                  <c:v>7.5766062666706047</c:v>
                </c:pt>
                <c:pt idx="6799">
                  <c:v>8.2954280542999346</c:v>
                </c:pt>
                <c:pt idx="6800">
                  <c:v>8.6012098532310439</c:v>
                </c:pt>
                <c:pt idx="6801">
                  <c:v>5.7404593116417999</c:v>
                </c:pt>
                <c:pt idx="6802">
                  <c:v>4.0186806540095672</c:v>
                </c:pt>
                <c:pt idx="6803">
                  <c:v>2.4055247824298176</c:v>
                </c:pt>
                <c:pt idx="6804">
                  <c:v>0.5992812358853572</c:v>
                </c:pt>
                <c:pt idx="6805">
                  <c:v>0</c:v>
                </c:pt>
                <c:pt idx="6806">
                  <c:v>0</c:v>
                </c:pt>
                <c:pt idx="6807">
                  <c:v>0</c:v>
                </c:pt>
                <c:pt idx="6808">
                  <c:v>0</c:v>
                </c:pt>
                <c:pt idx="6809">
                  <c:v>0.89932214723778214</c:v>
                </c:pt>
                <c:pt idx="6810">
                  <c:v>2.0997896316050082</c:v>
                </c:pt>
                <c:pt idx="6811">
                  <c:v>4.6160389795056389</c:v>
                </c:pt>
                <c:pt idx="6812">
                  <c:v>6.7476921910948002</c:v>
                </c:pt>
                <c:pt idx="6813">
                  <c:v>7.0607374897386128</c:v>
                </c:pt>
                <c:pt idx="6814">
                  <c:v>6.8588661104554101</c:v>
                </c:pt>
                <c:pt idx="6815">
                  <c:v>8.6988392689124812</c:v>
                </c:pt>
                <c:pt idx="6816">
                  <c:v>10.140485261149294</c:v>
                </c:pt>
                <c:pt idx="6817">
                  <c:v>11.281016639483628</c:v>
                </c:pt>
                <c:pt idx="6818">
                  <c:v>12.003576106304623</c:v>
                </c:pt>
                <c:pt idx="6819">
                  <c:v>10.555532622174091</c:v>
                </c:pt>
                <c:pt idx="6820">
                  <c:v>12.7377981796736</c:v>
                </c:pt>
                <c:pt idx="6821">
                  <c:v>14.099848553803861</c:v>
                </c:pt>
                <c:pt idx="6822">
                  <c:v>12.741515593839249</c:v>
                </c:pt>
                <c:pt idx="6823">
                  <c:v>13.785610592046259</c:v>
                </c:pt>
                <c:pt idx="6824">
                  <c:v>12.319414072204204</c:v>
                </c:pt>
                <c:pt idx="6825">
                  <c:v>8.2889373903684795</c:v>
                </c:pt>
                <c:pt idx="6826">
                  <c:v>5.0293555069532871</c:v>
                </c:pt>
                <c:pt idx="6827">
                  <c:v>2.6075907542679686</c:v>
                </c:pt>
                <c:pt idx="6828">
                  <c:v>0.49972500614929777</c:v>
                </c:pt>
                <c:pt idx="6829">
                  <c:v>0</c:v>
                </c:pt>
                <c:pt idx="6830">
                  <c:v>0</c:v>
                </c:pt>
                <c:pt idx="6831">
                  <c:v>0</c:v>
                </c:pt>
                <c:pt idx="6832">
                  <c:v>0</c:v>
                </c:pt>
                <c:pt idx="6833">
                  <c:v>0.69991108827797055</c:v>
                </c:pt>
                <c:pt idx="6834">
                  <c:v>3.8160913784995891</c:v>
                </c:pt>
                <c:pt idx="6835">
                  <c:v>5.8433778238905791</c:v>
                </c:pt>
                <c:pt idx="6836">
                  <c:v>7.3723348310709689</c:v>
                </c:pt>
                <c:pt idx="6837">
                  <c:v>8.4992829726197829</c:v>
                </c:pt>
                <c:pt idx="6838">
                  <c:v>9.5260716296220505</c:v>
                </c:pt>
                <c:pt idx="6839">
                  <c:v>8.2932644996343843</c:v>
                </c:pt>
                <c:pt idx="6840">
                  <c:v>10.763310891554607</c:v>
                </c:pt>
                <c:pt idx="6841">
                  <c:v>12.423914610424237</c:v>
                </c:pt>
                <c:pt idx="6842">
                  <c:v>11.696551826256441</c:v>
                </c:pt>
                <c:pt idx="6843">
                  <c:v>10.867204951253237</c:v>
                </c:pt>
                <c:pt idx="6844">
                  <c:v>12.742754731903752</c:v>
                </c:pt>
                <c:pt idx="6845">
                  <c:v>11.90768542332426</c:v>
                </c:pt>
                <c:pt idx="6846">
                  <c:v>12.120232386321176</c:v>
                </c:pt>
                <c:pt idx="6847">
                  <c:v>12.846323034642372</c:v>
                </c:pt>
                <c:pt idx="6848">
                  <c:v>12.95103368946171</c:v>
                </c:pt>
                <c:pt idx="6849">
                  <c:v>5.8406968129915748</c:v>
                </c:pt>
                <c:pt idx="6850">
                  <c:v>3.2110933644220347</c:v>
                </c:pt>
                <c:pt idx="6851">
                  <c:v>1.8050099043976464</c:v>
                </c:pt>
                <c:pt idx="6852">
                  <c:v>0.2000680786191458</c:v>
                </c:pt>
                <c:pt idx="6853">
                  <c:v>0</c:v>
                </c:pt>
                <c:pt idx="6854">
                  <c:v>0</c:v>
                </c:pt>
                <c:pt idx="6855">
                  <c:v>0</c:v>
                </c:pt>
                <c:pt idx="6856">
                  <c:v>0</c:v>
                </c:pt>
                <c:pt idx="6857">
                  <c:v>1.0987377816717268</c:v>
                </c:pt>
                <c:pt idx="6858">
                  <c:v>2.2032439679646205</c:v>
                </c:pt>
                <c:pt idx="6859">
                  <c:v>4.2164695953717191</c:v>
                </c:pt>
                <c:pt idx="6860">
                  <c:v>9.0038051272458013</c:v>
                </c:pt>
                <c:pt idx="6861">
                  <c:v>7.0647310185329317</c:v>
                </c:pt>
                <c:pt idx="6862">
                  <c:v>7.1671976932106443</c:v>
                </c:pt>
                <c:pt idx="6863">
                  <c:v>8.908478654928139</c:v>
                </c:pt>
                <c:pt idx="6864">
                  <c:v>8.7065759753709475</c:v>
                </c:pt>
                <c:pt idx="6865">
                  <c:v>11.388747548362904</c:v>
                </c:pt>
                <c:pt idx="6866">
                  <c:v>9.5295101355539789</c:v>
                </c:pt>
                <c:pt idx="6867">
                  <c:v>8.9140597108317365</c:v>
                </c:pt>
                <c:pt idx="6868">
                  <c:v>11.389959283980309</c:v>
                </c:pt>
                <c:pt idx="6869">
                  <c:v>11.904013135461831</c:v>
                </c:pt>
                <c:pt idx="6870">
                  <c:v>11.077641893708822</c:v>
                </c:pt>
                <c:pt idx="6871">
                  <c:v>10.866008004367165</c:v>
                </c:pt>
                <c:pt idx="6872">
                  <c:v>9.9332171510685185</c:v>
                </c:pt>
                <c:pt idx="6873">
                  <c:v>7.9823867192786357</c:v>
                </c:pt>
                <c:pt idx="6874">
                  <c:v>5.330384573262573</c:v>
                </c:pt>
                <c:pt idx="6875">
                  <c:v>2.0005109759950499</c:v>
                </c:pt>
                <c:pt idx="6876">
                  <c:v>0</c:v>
                </c:pt>
                <c:pt idx="6877">
                  <c:v>0</c:v>
                </c:pt>
                <c:pt idx="6878">
                  <c:v>0</c:v>
                </c:pt>
                <c:pt idx="6879">
                  <c:v>0</c:v>
                </c:pt>
                <c:pt idx="6880">
                  <c:v>0</c:v>
                </c:pt>
                <c:pt idx="6881">
                  <c:v>0.39934722400457229</c:v>
                </c:pt>
                <c:pt idx="6882">
                  <c:v>4.2150365311017115</c:v>
                </c:pt>
                <c:pt idx="6883">
                  <c:v>4.5131151892854868</c:v>
                </c:pt>
                <c:pt idx="6884">
                  <c:v>3.6002773423527561</c:v>
                </c:pt>
                <c:pt idx="6885">
                  <c:v>5.1113208036703703</c:v>
                </c:pt>
                <c:pt idx="6886">
                  <c:v>5.6193116208296772</c:v>
                </c:pt>
                <c:pt idx="6887">
                  <c:v>6.7360006256732055</c:v>
                </c:pt>
                <c:pt idx="6888">
                  <c:v>7.1450632121782718</c:v>
                </c:pt>
                <c:pt idx="6889">
                  <c:v>8.0649613958616229</c:v>
                </c:pt>
                <c:pt idx="6890">
                  <c:v>8.0670999116189215</c:v>
                </c:pt>
                <c:pt idx="6891">
                  <c:v>8.2748742858545121</c:v>
                </c:pt>
                <c:pt idx="6892">
                  <c:v>7.7642278297235388</c:v>
                </c:pt>
                <c:pt idx="6893">
                  <c:v>10.752567716063426</c:v>
                </c:pt>
                <c:pt idx="6894">
                  <c:v>10.13345379923387</c:v>
                </c:pt>
                <c:pt idx="6895">
                  <c:v>10.026372798092478</c:v>
                </c:pt>
                <c:pt idx="6896">
                  <c:v>8.3820654508873176</c:v>
                </c:pt>
                <c:pt idx="6897">
                  <c:v>5.1203601132375551</c:v>
                </c:pt>
                <c:pt idx="6898">
                  <c:v>2.4996336822835059</c:v>
                </c:pt>
                <c:pt idx="6899">
                  <c:v>1.1979077091796908</c:v>
                </c:pt>
                <c:pt idx="6900">
                  <c:v>0.59825621576563592</c:v>
                </c:pt>
                <c:pt idx="6901">
                  <c:v>0</c:v>
                </c:pt>
                <c:pt idx="6902">
                  <c:v>0</c:v>
                </c:pt>
                <c:pt idx="6903">
                  <c:v>0</c:v>
                </c:pt>
                <c:pt idx="6904">
                  <c:v>0</c:v>
                </c:pt>
                <c:pt idx="6905">
                  <c:v>0</c:v>
                </c:pt>
                <c:pt idx="6906">
                  <c:v>3.3973935972721252</c:v>
                </c:pt>
                <c:pt idx="6907">
                  <c:v>6.5346186904488803</c:v>
                </c:pt>
                <c:pt idx="6908">
                  <c:v>6.4325698911337348</c:v>
                </c:pt>
                <c:pt idx="6909">
                  <c:v>6.1256393158340803</c:v>
                </c:pt>
                <c:pt idx="6910">
                  <c:v>6.9444018940460275</c:v>
                </c:pt>
                <c:pt idx="6911">
                  <c:v>7.0437649933319824</c:v>
                </c:pt>
                <c:pt idx="6912">
                  <c:v>8.1698387136311101</c:v>
                </c:pt>
                <c:pt idx="6913">
                  <c:v>8.0670999116189215</c:v>
                </c:pt>
                <c:pt idx="6914">
                  <c:v>6.9414303833738122</c:v>
                </c:pt>
                <c:pt idx="6915">
                  <c:v>6.7379492198560884</c:v>
                </c:pt>
                <c:pt idx="6916">
                  <c:v>6.7369749227619433</c:v>
                </c:pt>
                <c:pt idx="6917">
                  <c:v>6.8392165956990958</c:v>
                </c:pt>
                <c:pt idx="6918">
                  <c:v>6.3304976865979077</c:v>
                </c:pt>
                <c:pt idx="6919">
                  <c:v>6.5317462442873238</c:v>
                </c:pt>
                <c:pt idx="6920">
                  <c:v>6.0237824115733218</c:v>
                </c:pt>
                <c:pt idx="6921">
                  <c:v>4.8087111091240633</c:v>
                </c:pt>
                <c:pt idx="6922">
                  <c:v>3.3014455907262912</c:v>
                </c:pt>
                <c:pt idx="6923">
                  <c:v>1.3967698460340578</c:v>
                </c:pt>
                <c:pt idx="6924">
                  <c:v>0</c:v>
                </c:pt>
                <c:pt idx="6925">
                  <c:v>0</c:v>
                </c:pt>
                <c:pt idx="6926">
                  <c:v>0</c:v>
                </c:pt>
                <c:pt idx="6927">
                  <c:v>0</c:v>
                </c:pt>
                <c:pt idx="6928">
                  <c:v>0</c:v>
                </c:pt>
                <c:pt idx="6929">
                  <c:v>0</c:v>
                </c:pt>
                <c:pt idx="6930">
                  <c:v>1.2958937139573932</c:v>
                </c:pt>
                <c:pt idx="6931">
                  <c:v>2.0969286290908062</c:v>
                </c:pt>
                <c:pt idx="6932">
                  <c:v>5.4228148021372569</c:v>
                </c:pt>
                <c:pt idx="6933">
                  <c:v>6.4363652621849834</c:v>
                </c:pt>
                <c:pt idx="6934">
                  <c:v>6.4382629477428139</c:v>
                </c:pt>
                <c:pt idx="6935">
                  <c:v>7.7642278297235388</c:v>
                </c:pt>
                <c:pt idx="6936">
                  <c:v>7.6616335188584692</c:v>
                </c:pt>
                <c:pt idx="6937">
                  <c:v>8.1752166343550616</c:v>
                </c:pt>
                <c:pt idx="6938">
                  <c:v>8.686681587869808</c:v>
                </c:pt>
                <c:pt idx="6939">
                  <c:v>9.5100252692382163</c:v>
                </c:pt>
                <c:pt idx="6940">
                  <c:v>9.2023885019175484</c:v>
                </c:pt>
                <c:pt idx="6941">
                  <c:v>8.3820654508873176</c:v>
                </c:pt>
                <c:pt idx="6942">
                  <c:v>8.7941402625429941</c:v>
                </c:pt>
                <c:pt idx="6943">
                  <c:v>10.443367807512388</c:v>
                </c:pt>
                <c:pt idx="6944">
                  <c:v>8.2748742858545121</c:v>
                </c:pt>
                <c:pt idx="6945">
                  <c:v>5.7272007380324412</c:v>
                </c:pt>
                <c:pt idx="6946">
                  <c:v>3.5056815525277689</c:v>
                </c:pt>
                <c:pt idx="6947">
                  <c:v>1.9973775332990649</c:v>
                </c:pt>
                <c:pt idx="6948">
                  <c:v>2.8015412496705214</c:v>
                </c:pt>
                <c:pt idx="6949">
                  <c:v>3.4010539660609274</c:v>
                </c:pt>
                <c:pt idx="6950">
                  <c:v>3.8001343227729976</c:v>
                </c:pt>
                <c:pt idx="6951">
                  <c:v>2.9991657866025374</c:v>
                </c:pt>
                <c:pt idx="6952">
                  <c:v>4.002094421977449</c:v>
                </c:pt>
                <c:pt idx="6953">
                  <c:v>4.5063358122339539</c:v>
                </c:pt>
                <c:pt idx="6954">
                  <c:v>4.3075981083782535</c:v>
                </c:pt>
                <c:pt idx="6955">
                  <c:v>5.3160508569818381</c:v>
                </c:pt>
                <c:pt idx="6956">
                  <c:v>4.609917904687526</c:v>
                </c:pt>
                <c:pt idx="6957">
                  <c:v>4.6106830390227431</c:v>
                </c:pt>
                <c:pt idx="6958">
                  <c:v>5.0147612891073701</c:v>
                </c:pt>
                <c:pt idx="6959">
                  <c:v>5.0155720789449543</c:v>
                </c:pt>
                <c:pt idx="6960">
                  <c:v>5.9345528380828148</c:v>
                </c:pt>
                <c:pt idx="6961">
                  <c:v>6.7467178939466139</c:v>
                </c:pt>
                <c:pt idx="6962">
                  <c:v>6.851006304292989</c:v>
                </c:pt>
                <c:pt idx="6963">
                  <c:v>7.156130452365586</c:v>
                </c:pt>
                <c:pt idx="6964">
                  <c:v>7.2606608488297066</c:v>
                </c:pt>
                <c:pt idx="6965">
                  <c:v>7.2606608488297066</c:v>
                </c:pt>
                <c:pt idx="6966">
                  <c:v>8.2867738357681144</c:v>
                </c:pt>
                <c:pt idx="6967">
                  <c:v>8.3907681589319143</c:v>
                </c:pt>
                <c:pt idx="6968">
                  <c:v>8.2921827223097608</c:v>
                </c:pt>
                <c:pt idx="6969">
                  <c:v>7.2718115147975695</c:v>
                </c:pt>
                <c:pt idx="6970">
                  <c:v>6.1505327855043301</c:v>
                </c:pt>
                <c:pt idx="6971">
                  <c:v>5.0334094566440735</c:v>
                </c:pt>
                <c:pt idx="6972">
                  <c:v>3.5162907064824274</c:v>
                </c:pt>
                <c:pt idx="6973">
                  <c:v>3.1129268462176878</c:v>
                </c:pt>
                <c:pt idx="6974">
                  <c:v>2.7124925111531915</c:v>
                </c:pt>
                <c:pt idx="6975">
                  <c:v>2.8124962492152408</c:v>
                </c:pt>
                <c:pt idx="6976">
                  <c:v>3.6206892290473847</c:v>
                </c:pt>
                <c:pt idx="6977">
                  <c:v>5.1417257564682455</c:v>
                </c:pt>
                <c:pt idx="6978">
                  <c:v>6.8696733444945552</c:v>
                </c:pt>
                <c:pt idx="6979">
                  <c:v>7.6876984030969329</c:v>
                </c:pt>
                <c:pt idx="6980">
                  <c:v>10.666485124309656</c:v>
                </c:pt>
                <c:pt idx="6981">
                  <c:v>10.668865768380053</c:v>
                </c:pt>
                <c:pt idx="6982">
                  <c:v>13.999701894642708</c:v>
                </c:pt>
                <c:pt idx="6983">
                  <c:v>14.627787880129654</c:v>
                </c:pt>
                <c:pt idx="6984">
                  <c:v>14.311683600868744</c:v>
                </c:pt>
                <c:pt idx="6985">
                  <c:v>12.330504967175491</c:v>
                </c:pt>
                <c:pt idx="6986">
                  <c:v>13.060898657441628</c:v>
                </c:pt>
                <c:pt idx="6987">
                  <c:v>14.314189948227424</c:v>
                </c:pt>
                <c:pt idx="6988">
                  <c:v>15.896028934323938</c:v>
                </c:pt>
                <c:pt idx="6989">
                  <c:v>15.788767905615158</c:v>
                </c:pt>
                <c:pt idx="6990">
                  <c:v>16.528509655379683</c:v>
                </c:pt>
                <c:pt idx="6991">
                  <c:v>16.422251929126794</c:v>
                </c:pt>
                <c:pt idx="6992">
                  <c:v>14.523684915104067</c:v>
                </c:pt>
                <c:pt idx="6993">
                  <c:v>11.180459990122422</c:v>
                </c:pt>
                <c:pt idx="6994">
                  <c:v>9.0172632203731897</c:v>
                </c:pt>
                <c:pt idx="6995">
                  <c:v>6.5633431547286945</c:v>
                </c:pt>
                <c:pt idx="6996">
                  <c:v>4.4273810349603426</c:v>
                </c:pt>
                <c:pt idx="6997">
                  <c:v>3.2134190988190947</c:v>
                </c:pt>
                <c:pt idx="6998">
                  <c:v>2.4059832375150405</c:v>
                </c:pt>
                <c:pt idx="6999">
                  <c:v>2.7089491720710521</c:v>
                </c:pt>
                <c:pt idx="7000">
                  <c:v>3.6155862569578692</c:v>
                </c:pt>
                <c:pt idx="7001">
                  <c:v>4.7275500022203882</c:v>
                </c:pt>
                <c:pt idx="7002">
                  <c:v>5.6394129928487473</c:v>
                </c:pt>
                <c:pt idx="7003">
                  <c:v>6.961240455443777</c:v>
                </c:pt>
                <c:pt idx="7004">
                  <c:v>8.9051300214505851</c:v>
                </c:pt>
                <c:pt idx="7005">
                  <c:v>9.0049266349768544</c:v>
                </c:pt>
                <c:pt idx="7006">
                  <c:v>9.9320533685384866</c:v>
                </c:pt>
                <c:pt idx="7007">
                  <c:v>10.864811057486168</c:v>
                </c:pt>
                <c:pt idx="7008">
                  <c:v>8.908478654928139</c:v>
                </c:pt>
                <c:pt idx="7009">
                  <c:v>10.242952321514185</c:v>
                </c:pt>
                <c:pt idx="7010">
                  <c:v>11.175635514850098</c:v>
                </c:pt>
                <c:pt idx="7011">
                  <c:v>12.112862053042226</c:v>
                </c:pt>
                <c:pt idx="7012">
                  <c:v>12.7377981796736</c:v>
                </c:pt>
                <c:pt idx="7013">
                  <c:v>12.633174176158958</c:v>
                </c:pt>
                <c:pt idx="7014">
                  <c:v>15.681716437984196</c:v>
                </c:pt>
                <c:pt idx="7015">
                  <c:v>15.786264285566011</c:v>
                </c:pt>
                <c:pt idx="7016">
                  <c:v>15.152988272205672</c:v>
                </c:pt>
                <c:pt idx="7017">
                  <c:v>10.45165075891936</c:v>
                </c:pt>
                <c:pt idx="7018">
                  <c:v>7.68144283056911</c:v>
                </c:pt>
                <c:pt idx="7019">
                  <c:v>5.4373260311801515</c:v>
                </c:pt>
                <c:pt idx="7020">
                  <c:v>2.9097642581401399</c:v>
                </c:pt>
                <c:pt idx="7021">
                  <c:v>2.0048194600099825</c:v>
                </c:pt>
                <c:pt idx="7022">
                  <c:v>1.20111809162551</c:v>
                </c:pt>
                <c:pt idx="7023">
                  <c:v>0.90007684602891358</c:v>
                </c:pt>
                <c:pt idx="7024">
                  <c:v>2.6090622506565824</c:v>
                </c:pt>
                <c:pt idx="7025">
                  <c:v>6.3586990987658476</c:v>
                </c:pt>
                <c:pt idx="7026">
                  <c:v>9.3238078893119045</c:v>
                </c:pt>
                <c:pt idx="7027">
                  <c:v>9.2193644950291631</c:v>
                </c:pt>
                <c:pt idx="7028">
                  <c:v>12.325575680474101</c:v>
                </c:pt>
                <c:pt idx="7029">
                  <c:v>12.852526180631028</c:v>
                </c:pt>
                <c:pt idx="7030">
                  <c:v>10.36679747892695</c:v>
                </c:pt>
                <c:pt idx="7031">
                  <c:v>12.646787365966555</c:v>
                </c:pt>
                <c:pt idx="7032">
                  <c:v>14.00345710165643</c:v>
                </c:pt>
                <c:pt idx="7033">
                  <c:v>12.021970425313095</c:v>
                </c:pt>
                <c:pt idx="7034">
                  <c:v>14.212711894643089</c:v>
                </c:pt>
                <c:pt idx="7035">
                  <c:v>14.320455816698193</c:v>
                </c:pt>
                <c:pt idx="7036">
                  <c:v>15.371911407891002</c:v>
                </c:pt>
                <c:pt idx="7037">
                  <c:v>16.853388620675567</c:v>
                </c:pt>
                <c:pt idx="7038">
                  <c:v>17.272553041259478</c:v>
                </c:pt>
                <c:pt idx="7039">
                  <c:v>17.382663814317024</c:v>
                </c:pt>
                <c:pt idx="7040">
                  <c:v>15.792523335717604</c:v>
                </c:pt>
                <c:pt idx="7041">
                  <c:v>11.081251380171402</c:v>
                </c:pt>
                <c:pt idx="7042">
                  <c:v>7.9940774896667985</c:v>
                </c:pt>
                <c:pt idx="7043">
                  <c:v>5.3455614509398517</c:v>
                </c:pt>
                <c:pt idx="7044">
                  <c:v>3.3169377087248155</c:v>
                </c:pt>
                <c:pt idx="7045">
                  <c:v>1.5038486109989795</c:v>
                </c:pt>
                <c:pt idx="7046">
                  <c:v>0.40047139069888477</c:v>
                </c:pt>
                <c:pt idx="7047">
                  <c:v>0.40012549324152263</c:v>
                </c:pt>
                <c:pt idx="7048">
                  <c:v>1.202599806711925</c:v>
                </c:pt>
                <c:pt idx="7049">
                  <c:v>4.2272175779936063</c:v>
                </c:pt>
                <c:pt idx="7050">
                  <c:v>5.7475305513819244</c:v>
                </c:pt>
                <c:pt idx="7051">
                  <c:v>9.2227596937959309</c:v>
                </c:pt>
                <c:pt idx="7052">
                  <c:v>10.563840594925123</c:v>
                </c:pt>
                <c:pt idx="7053">
                  <c:v>7.9919518950017689</c:v>
                </c:pt>
                <c:pt idx="7054">
                  <c:v>7.5817841854280452</c:v>
                </c:pt>
                <c:pt idx="7055">
                  <c:v>6.9671834774877492</c:v>
                </c:pt>
                <c:pt idx="7056">
                  <c:v>9.0082911582022884</c:v>
                </c:pt>
                <c:pt idx="7057">
                  <c:v>7.9877007057370442</c:v>
                </c:pt>
                <c:pt idx="7058">
                  <c:v>10.866008004367165</c:v>
                </c:pt>
                <c:pt idx="7059">
                  <c:v>9.4238374429667449</c:v>
                </c:pt>
                <c:pt idx="7060">
                  <c:v>9.6295921840227994</c:v>
                </c:pt>
                <c:pt idx="7061">
                  <c:v>11.904013135461831</c:v>
                </c:pt>
                <c:pt idx="7062">
                  <c:v>10.45165075891936</c:v>
                </c:pt>
                <c:pt idx="7063">
                  <c:v>9.9390360637974187</c:v>
                </c:pt>
                <c:pt idx="7064">
                  <c:v>9.8308597088861269</c:v>
                </c:pt>
                <c:pt idx="7065">
                  <c:v>5.6394129928487473</c:v>
                </c:pt>
                <c:pt idx="7066">
                  <c:v>4.2193357239679079</c:v>
                </c:pt>
                <c:pt idx="7067">
                  <c:v>2.3043460451490323</c:v>
                </c:pt>
                <c:pt idx="7068">
                  <c:v>0.99945857220470802</c:v>
                </c:pt>
                <c:pt idx="7069">
                  <c:v>0.19967414079723692</c:v>
                </c:pt>
                <c:pt idx="7070">
                  <c:v>0</c:v>
                </c:pt>
                <c:pt idx="7071">
                  <c:v>1.3987618415274461</c:v>
                </c:pt>
                <c:pt idx="7072">
                  <c:v>1.4990003560815259</c:v>
                </c:pt>
                <c:pt idx="7073">
                  <c:v>3.5038093490166742</c:v>
                </c:pt>
                <c:pt idx="7074">
                  <c:v>4.8205359682151139</c:v>
                </c:pt>
                <c:pt idx="7075">
                  <c:v>7.262688242593085</c:v>
                </c:pt>
                <c:pt idx="7076">
                  <c:v>6.142234961849903</c:v>
                </c:pt>
                <c:pt idx="7077">
                  <c:v>6.1431569422346737</c:v>
                </c:pt>
                <c:pt idx="7078">
                  <c:v>7.0587407253740304</c:v>
                </c:pt>
                <c:pt idx="7079">
                  <c:v>6.247161864548298</c:v>
                </c:pt>
                <c:pt idx="7080">
                  <c:v>3.4150853811509272</c:v>
                </c:pt>
                <c:pt idx="7081">
                  <c:v>2.7094553633575753</c:v>
                </c:pt>
                <c:pt idx="7082">
                  <c:v>2.407817057889575</c:v>
                </c:pt>
                <c:pt idx="7083">
                  <c:v>3.3151501565057377</c:v>
                </c:pt>
                <c:pt idx="7084">
                  <c:v>3.2145819660419299</c:v>
                </c:pt>
                <c:pt idx="7085">
                  <c:v>4.5289337372593268</c:v>
                </c:pt>
                <c:pt idx="7086">
                  <c:v>4.6313416679146711</c:v>
                </c:pt>
                <c:pt idx="7087">
                  <c:v>7.3774405104498433</c:v>
                </c:pt>
                <c:pt idx="7088">
                  <c:v>7.2697841209362659</c:v>
                </c:pt>
                <c:pt idx="7089">
                  <c:v>5.6376650473463217</c:v>
                </c:pt>
                <c:pt idx="7090">
                  <c:v>2.9070796243697101</c:v>
                </c:pt>
                <c:pt idx="7091">
                  <c:v>1.6025114205206636</c:v>
                </c:pt>
                <c:pt idx="7092">
                  <c:v>0</c:v>
                </c:pt>
                <c:pt idx="7093">
                  <c:v>0</c:v>
                </c:pt>
                <c:pt idx="7094">
                  <c:v>0</c:v>
                </c:pt>
                <c:pt idx="7095">
                  <c:v>0</c:v>
                </c:pt>
                <c:pt idx="7096">
                  <c:v>3.0041335467784887</c:v>
                </c:pt>
                <c:pt idx="7097">
                  <c:v>4.7213354383797688</c:v>
                </c:pt>
                <c:pt idx="7098">
                  <c:v>6.5528108505969751</c:v>
                </c:pt>
                <c:pt idx="7099">
                  <c:v>7.0657294007450773</c:v>
                </c:pt>
                <c:pt idx="7100">
                  <c:v>8.1924259815851421</c:v>
                </c:pt>
                <c:pt idx="7101">
                  <c:v>9.016141712583023</c:v>
                </c:pt>
                <c:pt idx="7102">
                  <c:v>10.038051818601561</c:v>
                </c:pt>
                <c:pt idx="7103">
                  <c:v>10.14400099217738</c:v>
                </c:pt>
                <c:pt idx="7104">
                  <c:v>10.665294802282137</c:v>
                </c:pt>
                <c:pt idx="7105">
                  <c:v>10.873189685759749</c:v>
                </c:pt>
                <c:pt idx="7106">
                  <c:v>11.184078346629294</c:v>
                </c:pt>
                <c:pt idx="7107">
                  <c:v>11.287061520983693</c:v>
                </c:pt>
                <c:pt idx="7108">
                  <c:v>11.386324077143023</c:v>
                </c:pt>
                <c:pt idx="7109">
                  <c:v>11.388747548362904</c:v>
                </c:pt>
                <c:pt idx="7110">
                  <c:v>11.905237231411126</c:v>
                </c:pt>
                <c:pt idx="7111">
                  <c:v>12.321878715497919</c:v>
                </c:pt>
                <c:pt idx="7112">
                  <c:v>12.842601147104599</c:v>
                </c:pt>
                <c:pt idx="7113">
                  <c:v>10.973540320956777</c:v>
                </c:pt>
                <c:pt idx="7114">
                  <c:v>10.664104480259745</c:v>
                </c:pt>
                <c:pt idx="7115">
                  <c:v>8.7054707315749518</c:v>
                </c:pt>
                <c:pt idx="7116">
                  <c:v>6.8667259169643593</c:v>
                </c:pt>
                <c:pt idx="7117">
                  <c:v>5.0342202465973171</c:v>
                </c:pt>
                <c:pt idx="7118">
                  <c:v>4.425157410323445</c:v>
                </c:pt>
                <c:pt idx="7119">
                  <c:v>4.4266398267432701</c:v>
                </c:pt>
                <c:pt idx="7120">
                  <c:v>5.7431110265050664</c:v>
                </c:pt>
                <c:pt idx="7121">
                  <c:v>7.3753982386819583</c:v>
                </c:pt>
                <c:pt idx="7122">
                  <c:v>8.8108021160858918</c:v>
                </c:pt>
                <c:pt idx="7123">
                  <c:v>9.9448549766575045</c:v>
                </c:pt>
                <c:pt idx="7124">
                  <c:v>10.769279322561459</c:v>
                </c:pt>
                <c:pt idx="7125">
                  <c:v>11.700210131122132</c:v>
                </c:pt>
                <c:pt idx="7126">
                  <c:v>11.910133615256804</c:v>
                </c:pt>
                <c:pt idx="7127">
                  <c:v>11.90768542332426</c:v>
                </c:pt>
                <c:pt idx="7128">
                  <c:v>12.426382921311728</c:v>
                </c:pt>
                <c:pt idx="7129">
                  <c:v>12.428851232218111</c:v>
                </c:pt>
                <c:pt idx="7130">
                  <c:v>13.366826402310682</c:v>
                </c:pt>
                <c:pt idx="7131">
                  <c:v>14.099848553803861</c:v>
                </c:pt>
                <c:pt idx="7132">
                  <c:v>15.470069787232193</c:v>
                </c:pt>
                <c:pt idx="7133">
                  <c:v>15.154242223644593</c:v>
                </c:pt>
                <c:pt idx="7134">
                  <c:v>16.208961640904079</c:v>
                </c:pt>
                <c:pt idx="7135">
                  <c:v>15.996905339152859</c:v>
                </c:pt>
                <c:pt idx="7136">
                  <c:v>12.944823504467063</c:v>
                </c:pt>
                <c:pt idx="7137">
                  <c:v>10.760923519187548</c:v>
                </c:pt>
                <c:pt idx="7138">
                  <c:v>8.1838213077961033</c:v>
                </c:pt>
                <c:pt idx="7139">
                  <c:v>6.5499384041286275</c:v>
                </c:pt>
                <c:pt idx="7140">
                  <c:v>4.9268572138923048</c:v>
                </c:pt>
                <c:pt idx="7141">
                  <c:v>3.8107723596387832</c:v>
                </c:pt>
                <c:pt idx="7142">
                  <c:v>3.6130347710170767</c:v>
                </c:pt>
                <c:pt idx="7143">
                  <c:v>3.7142291665569434</c:v>
                </c:pt>
                <c:pt idx="7144">
                  <c:v>3.9146734714006333</c:v>
                </c:pt>
                <c:pt idx="7145">
                  <c:v>5.1285224449406206</c:v>
                </c:pt>
                <c:pt idx="7146">
                  <c:v>6.449649061540832</c:v>
                </c:pt>
                <c:pt idx="7147">
                  <c:v>8.0810002645718786</c:v>
                </c:pt>
                <c:pt idx="7148">
                  <c:v>10.242952321514185</c:v>
                </c:pt>
                <c:pt idx="7149">
                  <c:v>8.7974726331544826</c:v>
                </c:pt>
                <c:pt idx="7150">
                  <c:v>10.444551086269341</c:v>
                </c:pt>
                <c:pt idx="7151">
                  <c:v>12.421446299555639</c:v>
                </c:pt>
                <c:pt idx="7152">
                  <c:v>12.318181750564476</c:v>
                </c:pt>
                <c:pt idx="7153">
                  <c:v>10.654581904264779</c:v>
                </c:pt>
                <c:pt idx="7154">
                  <c:v>10.138141440489967</c:v>
                </c:pt>
                <c:pt idx="7155">
                  <c:v>10.23824908774397</c:v>
                </c:pt>
                <c:pt idx="7156">
                  <c:v>12.105491719936056</c:v>
                </c:pt>
                <c:pt idx="7157">
                  <c:v>13.885828283995837</c:v>
                </c:pt>
                <c:pt idx="7158">
                  <c:v>13.466746050526188</c:v>
                </c:pt>
                <c:pt idx="7159">
                  <c:v>12.840119888769177</c:v>
                </c:pt>
                <c:pt idx="7160">
                  <c:v>12.528590901724394</c:v>
                </c:pt>
                <c:pt idx="7161">
                  <c:v>9.21596929631054</c:v>
                </c:pt>
                <c:pt idx="7162">
                  <c:v>7.3672291518281998</c:v>
                </c:pt>
                <c:pt idx="7163">
                  <c:v>5.4356188276859738</c:v>
                </c:pt>
                <c:pt idx="7164">
                  <c:v>3.1100928040761358</c:v>
                </c:pt>
                <c:pt idx="7165">
                  <c:v>2.0032527385087522</c:v>
                </c:pt>
                <c:pt idx="7166">
                  <c:v>1.5008184516049681</c:v>
                </c:pt>
                <c:pt idx="7167">
                  <c:v>1.8017976334611756</c:v>
                </c:pt>
                <c:pt idx="7168">
                  <c:v>3.611759028072671</c:v>
                </c:pt>
                <c:pt idx="7169">
                  <c:v>5.9390691895188921</c:v>
                </c:pt>
                <c:pt idx="7170">
                  <c:v>7.9781355302099293</c:v>
                </c:pt>
                <c:pt idx="7171">
                  <c:v>11.175635514850098</c:v>
                </c:pt>
                <c:pt idx="7172">
                  <c:v>12.735319903586387</c:v>
                </c:pt>
                <c:pt idx="7173">
                  <c:v>11.069219758805657</c:v>
                </c:pt>
                <c:pt idx="7174">
                  <c:v>14.517416031810708</c:v>
                </c:pt>
                <c:pt idx="7175">
                  <c:v>13.889581615858832</c:v>
                </c:pt>
                <c:pt idx="7176">
                  <c:v>15.361883515212138</c:v>
                </c:pt>
                <c:pt idx="7177">
                  <c:v>15.256079275614045</c:v>
                </c:pt>
                <c:pt idx="7178">
                  <c:v>15.891023975206233</c:v>
                </c:pt>
                <c:pt idx="7179">
                  <c:v>15.996905339152859</c:v>
                </c:pt>
                <c:pt idx="7180">
                  <c:v>17.058449085275516</c:v>
                </c:pt>
                <c:pt idx="7181">
                  <c:v>17.484153454964957</c:v>
                </c:pt>
                <c:pt idx="7182">
                  <c:v>15.048683740936331</c:v>
                </c:pt>
                <c:pt idx="7183">
                  <c:v>17.058449085275516</c:v>
                </c:pt>
                <c:pt idx="7184">
                  <c:v>17.167433793172584</c:v>
                </c:pt>
                <c:pt idx="7185">
                  <c:v>12.84136051793458</c:v>
                </c:pt>
                <c:pt idx="7186">
                  <c:v>10.670056090422923</c:v>
                </c:pt>
                <c:pt idx="7187">
                  <c:v>7.3815250540509405</c:v>
                </c:pt>
                <c:pt idx="7188">
                  <c:v>3.820080642832397</c:v>
                </c:pt>
                <c:pt idx="7189">
                  <c:v>3.1146272715503218</c:v>
                </c:pt>
                <c:pt idx="7190">
                  <c:v>1.9041903021378583</c:v>
                </c:pt>
                <c:pt idx="7191">
                  <c:v>1.7043918912072615</c:v>
                </c:pt>
                <c:pt idx="7192">
                  <c:v>5.1392604897669347</c:v>
                </c:pt>
                <c:pt idx="7193">
                  <c:v>6.6638310626141353</c:v>
                </c:pt>
                <c:pt idx="7194">
                  <c:v>6.6618991295893135</c:v>
                </c:pt>
                <c:pt idx="7195">
                  <c:v>10.253534597801075</c:v>
                </c:pt>
                <c:pt idx="7196">
                  <c:v>10.359719893103696</c:v>
                </c:pt>
                <c:pt idx="7197">
                  <c:v>10.260589448892784</c:v>
                </c:pt>
                <c:pt idx="7198">
                  <c:v>10.15337627514832</c:v>
                </c:pt>
                <c:pt idx="7199">
                  <c:v>9.6399488874849446</c:v>
                </c:pt>
                <c:pt idx="7200">
                  <c:v>9.6434011220676386</c:v>
                </c:pt>
                <c:pt idx="7201">
                  <c:v>13.169429846217783</c:v>
                </c:pt>
                <c:pt idx="7202">
                  <c:v>14.739613647986456</c:v>
                </c:pt>
                <c:pt idx="7203">
                  <c:v>14.948020924403384</c:v>
                </c:pt>
                <c:pt idx="7204">
                  <c:v>13.897088279702119</c:v>
                </c:pt>
                <c:pt idx="7205">
                  <c:v>13.590571718101122</c:v>
                </c:pt>
                <c:pt idx="7206">
                  <c:v>15.161765932362201</c:v>
                </c:pt>
                <c:pt idx="7207">
                  <c:v>13.384282356757868</c:v>
                </c:pt>
                <c:pt idx="7208">
                  <c:v>11.093283002040559</c:v>
                </c:pt>
                <c:pt idx="7209">
                  <c:v>10.765698263942053</c:v>
                </c:pt>
                <c:pt idx="7210">
                  <c:v>9.3238078893119045</c:v>
                </c:pt>
                <c:pt idx="7211">
                  <c:v>7.8870184267663817</c:v>
                </c:pt>
                <c:pt idx="7212">
                  <c:v>5.9526182446194236</c:v>
                </c:pt>
                <c:pt idx="7213">
                  <c:v>4.5281804730218358</c:v>
                </c:pt>
                <c:pt idx="7214">
                  <c:v>5.1367952231112008</c:v>
                </c:pt>
                <c:pt idx="7215">
                  <c:v>4.4266398267432701</c:v>
                </c:pt>
                <c:pt idx="7216">
                  <c:v>4.6282811300770073</c:v>
                </c:pt>
                <c:pt idx="7217">
                  <c:v>6.2546106121866165</c:v>
                </c:pt>
                <c:pt idx="7218">
                  <c:v>7.1712221445900992</c:v>
                </c:pt>
                <c:pt idx="7219">
                  <c:v>7.8838498242109081</c:v>
                </c:pt>
                <c:pt idx="7220">
                  <c:v>7.8817374225344912</c:v>
                </c:pt>
                <c:pt idx="7221">
                  <c:v>7.9845123138456691</c:v>
                </c:pt>
                <c:pt idx="7222">
                  <c:v>8.4916265883852873</c:v>
                </c:pt>
                <c:pt idx="7223">
                  <c:v>9.0991004539074751</c:v>
                </c:pt>
                <c:pt idx="7224">
                  <c:v>9.0968470915213508</c:v>
                </c:pt>
                <c:pt idx="7225">
                  <c:v>9.0991004539074751</c:v>
                </c:pt>
                <c:pt idx="7226">
                  <c:v>8.9948330655907469</c:v>
                </c:pt>
                <c:pt idx="7227">
                  <c:v>8.7919186821623008</c:v>
                </c:pt>
                <c:pt idx="7228">
                  <c:v>9.2023885019175484</c:v>
                </c:pt>
                <c:pt idx="7229">
                  <c:v>9.4078567879989716</c:v>
                </c:pt>
                <c:pt idx="7230">
                  <c:v>9.6123310125389967</c:v>
                </c:pt>
                <c:pt idx="7231">
                  <c:v>9.6123310125389967</c:v>
                </c:pt>
                <c:pt idx="7232">
                  <c:v>9.4055738373744617</c:v>
                </c:pt>
                <c:pt idx="7233">
                  <c:v>8.9948330655907469</c:v>
                </c:pt>
                <c:pt idx="7234">
                  <c:v>8.1741410501993972</c:v>
                </c:pt>
                <c:pt idx="7235">
                  <c:v>9.3090312591478863</c:v>
                </c:pt>
                <c:pt idx="7236">
                  <c:v>9.5191946179015421</c:v>
                </c:pt>
                <c:pt idx="7237">
                  <c:v>10.043891329052249</c:v>
                </c:pt>
                <c:pt idx="7238">
                  <c:v>10.768085636349893</c:v>
                </c:pt>
                <c:pt idx="7239">
                  <c:v>10.97474042614963</c:v>
                </c:pt>
                <c:pt idx="7240">
                  <c:v>11.595985497945044</c:v>
                </c:pt>
                <c:pt idx="7241">
                  <c:v>12.116547219660111</c:v>
                </c:pt>
                <c:pt idx="7242">
                  <c:v>12.326808002142325</c:v>
                </c:pt>
                <c:pt idx="7243">
                  <c:v>12.634411738845385</c:v>
                </c:pt>
                <c:pt idx="7244">
                  <c:v>12.633174176158958</c:v>
                </c:pt>
                <c:pt idx="7245">
                  <c:v>12.842601147104599</c:v>
                </c:pt>
                <c:pt idx="7246">
                  <c:v>13.052195120148541</c:v>
                </c:pt>
                <c:pt idx="7247">
                  <c:v>13.366826402310682</c:v>
                </c:pt>
                <c:pt idx="7248">
                  <c:v>13.897088279702119</c:v>
                </c:pt>
                <c:pt idx="7249">
                  <c:v>13.998450158980104</c:v>
                </c:pt>
                <c:pt idx="7250">
                  <c:v>14.102353128325852</c:v>
                </c:pt>
                <c:pt idx="7251">
                  <c:v>14.104857702865003</c:v>
                </c:pt>
                <c:pt idx="7252">
                  <c:v>14.101100841062713</c:v>
                </c:pt>
                <c:pt idx="7253">
                  <c:v>13.575586280724387</c:v>
                </c:pt>
                <c:pt idx="7254">
                  <c:v>13.575586280724387</c:v>
                </c:pt>
                <c:pt idx="7255">
                  <c:v>13.579332640008793</c:v>
                </c:pt>
                <c:pt idx="7256">
                  <c:v>13.583078999333051</c:v>
                </c:pt>
                <c:pt idx="7257">
                  <c:v>13.788111414726732</c:v>
                </c:pt>
                <c:pt idx="7258">
                  <c:v>13.999701894642708</c:v>
                </c:pt>
                <c:pt idx="7259">
                  <c:v>14.106109990141013</c:v>
                </c:pt>
                <c:pt idx="7260">
                  <c:v>13.89959050101797</c:v>
                </c:pt>
                <c:pt idx="7261">
                  <c:v>13.275516392554541</c:v>
                </c:pt>
                <c:pt idx="7262">
                  <c:v>12.856248068279642</c:v>
                </c:pt>
                <c:pt idx="7263">
                  <c:v>12.227126862653547</c:v>
                </c:pt>
                <c:pt idx="7264">
                  <c:v>12.437490320539212</c:v>
                </c:pt>
                <c:pt idx="7265">
                  <c:v>13.0546818450666</c:v>
                </c:pt>
                <c:pt idx="7266">
                  <c:v>13.793113060140131</c:v>
                </c:pt>
                <c:pt idx="7267">
                  <c:v>14.526192468450626</c:v>
                </c:pt>
                <c:pt idx="7268">
                  <c:v>15.369404434697614</c:v>
                </c:pt>
                <c:pt idx="7269">
                  <c:v>16.004409002801346</c:v>
                </c:pt>
                <c:pt idx="7270">
                  <c:v>16.640858376767216</c:v>
                </c:pt>
                <c:pt idx="7271">
                  <c:v>17.491569584532861</c:v>
                </c:pt>
                <c:pt idx="7272">
                  <c:v>18.340119048972007</c:v>
                </c:pt>
                <c:pt idx="7273">
                  <c:v>18.341342356646681</c:v>
                </c:pt>
                <c:pt idx="7274">
                  <c:v>18.446911126700837</c:v>
                </c:pt>
                <c:pt idx="7275">
                  <c:v>18.340119048972007</c:v>
                </c:pt>
                <c:pt idx="7276">
                  <c:v>17.70473896551885</c:v>
                </c:pt>
                <c:pt idx="7277">
                  <c:v>17.811288086876807</c:v>
                </c:pt>
                <c:pt idx="7278">
                  <c:v>17.387613414826927</c:v>
                </c:pt>
                <c:pt idx="7279">
                  <c:v>17.598228826993751</c:v>
                </c:pt>
                <c:pt idx="7280">
                  <c:v>17.808824889715982</c:v>
                </c:pt>
                <c:pt idx="7281">
                  <c:v>17.807593291140513</c:v>
                </c:pt>
                <c:pt idx="7282">
                  <c:v>17.49033356292977</c:v>
                </c:pt>
                <c:pt idx="7283">
                  <c:v>17.277507959762264</c:v>
                </c:pt>
                <c:pt idx="7284">
                  <c:v>16.643349655571917</c:v>
                </c:pt>
                <c:pt idx="7285">
                  <c:v>15.593327652901012</c:v>
                </c:pt>
                <c:pt idx="7286">
                  <c:v>14.862450281917539</c:v>
                </c:pt>
                <c:pt idx="7287">
                  <c:v>14.237767222282386</c:v>
                </c:pt>
                <c:pt idx="7288">
                  <c:v>13.923361604385278</c:v>
                </c:pt>
                <c:pt idx="7289">
                  <c:v>15.798782385964943</c:v>
                </c:pt>
                <c:pt idx="7290">
                  <c:v>17.065896518727428</c:v>
                </c:pt>
                <c:pt idx="7291">
                  <c:v>17.59699423226159</c:v>
                </c:pt>
                <c:pt idx="7292">
                  <c:v>17.916646140798434</c:v>
                </c:pt>
                <c:pt idx="7293">
                  <c:v>18.341539612622089</c:v>
                </c:pt>
                <c:pt idx="7294">
                  <c:v>18.020817949337367</c:v>
                </c:pt>
                <c:pt idx="7295">
                  <c:v>17.699806484844899</c:v>
                </c:pt>
                <c:pt idx="7296">
                  <c:v>17.698382973100724</c:v>
                </c:pt>
                <c:pt idx="7297">
                  <c:v>18.231944852695165</c:v>
                </c:pt>
                <c:pt idx="7298">
                  <c:v>18.765539002312039</c:v>
                </c:pt>
                <c:pt idx="7299">
                  <c:v>19.195664744446347</c:v>
                </c:pt>
                <c:pt idx="7300">
                  <c:v>19.517449851209765</c:v>
                </c:pt>
                <c:pt idx="7301">
                  <c:v>18.980925183515389</c:v>
                </c:pt>
                <c:pt idx="7302">
                  <c:v>19.089478516012974</c:v>
                </c:pt>
                <c:pt idx="7303">
                  <c:v>19.839793528938124</c:v>
                </c:pt>
                <c:pt idx="7304">
                  <c:v>17.805130093999431</c:v>
                </c:pt>
                <c:pt idx="7305">
                  <c:v>15.898531413905596</c:v>
                </c:pt>
                <c:pt idx="7306">
                  <c:v>11.60937210126686</c:v>
                </c:pt>
                <c:pt idx="7307">
                  <c:v>8.4136127692012117</c:v>
                </c:pt>
                <c:pt idx="7308">
                  <c:v>6.3709197122018484</c:v>
                </c:pt>
                <c:pt idx="7309">
                  <c:v>5.0463820964993946</c:v>
                </c:pt>
                <c:pt idx="7310">
                  <c:v>4.9420505005669328</c:v>
                </c:pt>
                <c:pt idx="7311">
                  <c:v>5.8567828790957055</c:v>
                </c:pt>
                <c:pt idx="7312">
                  <c:v>7.9962030843536072</c:v>
                </c:pt>
                <c:pt idx="7313">
                  <c:v>8.4092614146797171</c:v>
                </c:pt>
                <c:pt idx="7314">
                  <c:v>13.798114705623485</c:v>
                </c:pt>
                <c:pt idx="7315">
                  <c:v>12.753906974693319</c:v>
                </c:pt>
                <c:pt idx="7316">
                  <c:v>14.631549802056528</c:v>
                </c:pt>
                <c:pt idx="7317">
                  <c:v>15.266109281861777</c:v>
                </c:pt>
                <c:pt idx="7318">
                  <c:v>14.85006833552155</c:v>
                </c:pt>
                <c:pt idx="7319">
                  <c:v>16.957138167207169</c:v>
                </c:pt>
                <c:pt idx="7320">
                  <c:v>16.425994487435666</c:v>
                </c:pt>
                <c:pt idx="7321">
                  <c:v>16.852145076661397</c:v>
                </c:pt>
                <c:pt idx="7322">
                  <c:v>18.551314696588594</c:v>
                </c:pt>
                <c:pt idx="7323">
                  <c:v>19.304085480478012</c:v>
                </c:pt>
                <c:pt idx="7324">
                  <c:v>18.445689609361484</c:v>
                </c:pt>
                <c:pt idx="7325">
                  <c:v>17.702272725175234</c:v>
                </c:pt>
                <c:pt idx="7326">
                  <c:v>18.770392675529479</c:v>
                </c:pt>
                <c:pt idx="7327">
                  <c:v>18.772819512156385</c:v>
                </c:pt>
                <c:pt idx="7328">
                  <c:v>18.772819512156385</c:v>
                </c:pt>
                <c:pt idx="7329">
                  <c:v>15.378178840943505</c:v>
                </c:pt>
                <c:pt idx="7330">
                  <c:v>12.033007017239161</c:v>
                </c:pt>
                <c:pt idx="7331">
                  <c:v>8.415788446494517</c:v>
                </c:pt>
                <c:pt idx="7332">
                  <c:v>6.0648542052689258</c:v>
                </c:pt>
                <c:pt idx="7333">
                  <c:v>4.0276648641269315</c:v>
                </c:pt>
                <c:pt idx="7334">
                  <c:v>3.324087917972407</c:v>
                </c:pt>
                <c:pt idx="7335">
                  <c:v>4.0338847023532862</c:v>
                </c:pt>
                <c:pt idx="7336">
                  <c:v>5.4561052709777265</c:v>
                </c:pt>
                <c:pt idx="7337">
                  <c:v>9.9623117160248942</c:v>
                </c:pt>
                <c:pt idx="7338">
                  <c:v>11.82415149377038</c:v>
                </c:pt>
                <c:pt idx="7339">
                  <c:v>15.168035689736959</c:v>
                </c:pt>
                <c:pt idx="7340">
                  <c:v>15.164273835300095</c:v>
                </c:pt>
                <c:pt idx="7341">
                  <c:v>17.382663814317024</c:v>
                </c:pt>
                <c:pt idx="7342">
                  <c:v>18.341342356646681</c:v>
                </c:pt>
                <c:pt idx="7343">
                  <c:v>18.338895741300476</c:v>
                </c:pt>
                <c:pt idx="7344">
                  <c:v>16.323701851155839</c:v>
                </c:pt>
                <c:pt idx="7345">
                  <c:v>17.383901214439405</c:v>
                </c:pt>
                <c:pt idx="7346">
                  <c:v>17.808824889715982</c:v>
                </c:pt>
                <c:pt idx="7347">
                  <c:v>16.959623001868522</c:v>
                </c:pt>
                <c:pt idx="7348">
                  <c:v>18.767965838914694</c:v>
                </c:pt>
                <c:pt idx="7349">
                  <c:v>19.840974162737648</c:v>
                </c:pt>
                <c:pt idx="7350">
                  <c:v>19.089478516012974</c:v>
                </c:pt>
                <c:pt idx="7351">
                  <c:v>19.090682444848902</c:v>
                </c:pt>
                <c:pt idx="7352">
                  <c:v>18.557412527019284</c:v>
                </c:pt>
                <c:pt idx="7353">
                  <c:v>19.628350638577068</c:v>
                </c:pt>
                <c:pt idx="7354">
                  <c:v>13.803116351176804</c:v>
                </c:pt>
                <c:pt idx="7355">
                  <c:v>10.1627515584529</c:v>
                </c:pt>
                <c:pt idx="7356">
                  <c:v>8.5178770497233778</c:v>
                </c:pt>
                <c:pt idx="7357">
                  <c:v>6.5738754595116706</c:v>
                </c:pt>
                <c:pt idx="7358">
                  <c:v>6.3615192402476861</c:v>
                </c:pt>
                <c:pt idx="7359">
                  <c:v>5.8496335161723483</c:v>
                </c:pt>
                <c:pt idx="7360">
                  <c:v>5.542647977922349</c:v>
                </c:pt>
                <c:pt idx="7361">
                  <c:v>6.3568190044713937</c:v>
                </c:pt>
                <c:pt idx="7362">
                  <c:v>9.4329692462739647</c:v>
                </c:pt>
                <c:pt idx="7363">
                  <c:v>10.672436734524023</c:v>
                </c:pt>
                <c:pt idx="7364">
                  <c:v>11.190108940907651</c:v>
                </c:pt>
                <c:pt idx="7365">
                  <c:v>11.191315059778358</c:v>
                </c:pt>
                <c:pt idx="7366">
                  <c:v>13.063385382423588</c:v>
                </c:pt>
                <c:pt idx="7367">
                  <c:v>10.568588008038741</c:v>
                </c:pt>
                <c:pt idx="7368">
                  <c:v>10.464666825926637</c:v>
                </c:pt>
                <c:pt idx="7369">
                  <c:v>9.6387981426346414</c:v>
                </c:pt>
                <c:pt idx="7370">
                  <c:v>9.6399488874849446</c:v>
                </c:pt>
                <c:pt idx="7371">
                  <c:v>10.672436734524023</c:v>
                </c:pt>
                <c:pt idx="7372">
                  <c:v>10.981941057412923</c:v>
                </c:pt>
                <c:pt idx="7373">
                  <c:v>11.087267191043052</c:v>
                </c:pt>
                <c:pt idx="7374">
                  <c:v>11.808267937471026</c:v>
                </c:pt>
                <c:pt idx="7375">
                  <c:v>11.192521178654076</c:v>
                </c:pt>
                <c:pt idx="7376">
                  <c:v>11.500302361061495</c:v>
                </c:pt>
                <c:pt idx="7377">
                  <c:v>11.188902822041955</c:v>
                </c:pt>
                <c:pt idx="7378">
                  <c:v>10.468216662491471</c:v>
                </c:pt>
                <c:pt idx="7379">
                  <c:v>9.127267485543717</c:v>
                </c:pt>
                <c:pt idx="7380">
                  <c:v>7.592140023351555</c:v>
                </c:pt>
                <c:pt idx="7381">
                  <c:v>7.9028614402791284</c:v>
                </c:pt>
                <c:pt idx="7382">
                  <c:v>6.8775331514799802</c:v>
                </c:pt>
                <c:pt idx="7383">
                  <c:v>8.1109394894400459</c:v>
                </c:pt>
                <c:pt idx="7384">
                  <c:v>8.108800973236562</c:v>
                </c:pt>
                <c:pt idx="7385">
                  <c:v>9.961147933363673</c:v>
                </c:pt>
                <c:pt idx="7386">
                  <c:v>12.031780729228077</c:v>
                </c:pt>
                <c:pt idx="7387">
                  <c:v>13.699322827661481</c:v>
                </c:pt>
                <c:pt idx="7388">
                  <c:v>14.640327620031012</c:v>
                </c:pt>
                <c:pt idx="7389">
                  <c:v>16.747013274607347</c:v>
                </c:pt>
                <c:pt idx="7390">
                  <c:v>18.451797196089505</c:v>
                </c:pt>
                <c:pt idx="7391">
                  <c:v>15.696744285316115</c:v>
                </c:pt>
                <c:pt idx="7392">
                  <c:v>19.096702089072501</c:v>
                </c:pt>
                <c:pt idx="7393">
                  <c:v>18.766752420611848</c:v>
                </c:pt>
                <c:pt idx="7394">
                  <c:v>19.304085480478012</c:v>
                </c:pt>
                <c:pt idx="7395">
                  <c:v>18.985957826953246</c:v>
                </c:pt>
                <c:pt idx="7396">
                  <c:v>18.877450417576505</c:v>
                </c:pt>
                <c:pt idx="7397">
                  <c:v>17.816214481237939</c:v>
                </c:pt>
                <c:pt idx="7398">
                  <c:v>16.969562340654551</c:v>
                </c:pt>
                <c:pt idx="7399">
                  <c:v>20.91902362140841</c:v>
                </c:pt>
                <c:pt idx="7400">
                  <c:v>20.91902362140841</c:v>
                </c:pt>
                <c:pt idx="7401">
                  <c:v>16.754480984295363</c:v>
                </c:pt>
                <c:pt idx="7402">
                  <c:v>14.85006833552155</c:v>
                </c:pt>
                <c:pt idx="7403">
                  <c:v>11.517303931270908</c:v>
                </c:pt>
                <c:pt idx="7404">
                  <c:v>9.0408148852080146</c:v>
                </c:pt>
                <c:pt idx="7405">
                  <c:v>8.4147006078451536</c:v>
                </c:pt>
                <c:pt idx="7406">
                  <c:v>7.3947998213561039</c:v>
                </c:pt>
                <c:pt idx="7407">
                  <c:v>7.5983535263671822</c:v>
                </c:pt>
                <c:pt idx="7408">
                  <c:v>8.1013161666957547</c:v>
                </c:pt>
                <c:pt idx="7409">
                  <c:v>10.159235827174591</c:v>
                </c:pt>
                <c:pt idx="7410">
                  <c:v>10.581643394525097</c:v>
                </c:pt>
                <c:pt idx="7411">
                  <c:v>9.6583608058100001</c:v>
                </c:pt>
                <c:pt idx="7412">
                  <c:v>10.069585176588747</c:v>
                </c:pt>
                <c:pt idx="7413">
                  <c:v>10.685530277446025</c:v>
                </c:pt>
                <c:pt idx="7414">
                  <c:v>10.683149633232325</c:v>
                </c:pt>
                <c:pt idx="7415">
                  <c:v>7.6014602779485534</c:v>
                </c:pt>
                <c:pt idx="7416">
                  <c:v>5.8639322423557161</c:v>
                </c:pt>
                <c:pt idx="7417">
                  <c:v>5.8648259127868885</c:v>
                </c:pt>
                <c:pt idx="7418">
                  <c:v>6.3737398538925083</c:v>
                </c:pt>
                <c:pt idx="7419">
                  <c:v>6.3737398538925083</c:v>
                </c:pt>
                <c:pt idx="7420">
                  <c:v>6.4752678204131584</c:v>
                </c:pt>
                <c:pt idx="7421">
                  <c:v>10.052066643902895</c:v>
                </c:pt>
                <c:pt idx="7422">
                  <c:v>10.665294802282137</c:v>
                </c:pt>
                <c:pt idx="7423">
                  <c:v>10.972340215768979</c:v>
                </c:pt>
                <c:pt idx="7424">
                  <c:v>11.17684163366066</c:v>
                </c:pt>
                <c:pt idx="7425">
                  <c:v>10.553158915720037</c:v>
                </c:pt>
                <c:pt idx="7426">
                  <c:v>9.9343809336038031</c:v>
                </c:pt>
                <c:pt idx="7427">
                  <c:v>8.4960016650581984</c:v>
                </c:pt>
                <c:pt idx="7428">
                  <c:v>7.9898263003585157</c:v>
                </c:pt>
                <c:pt idx="7429">
                  <c:v>7.5817841854280452</c:v>
                </c:pt>
                <c:pt idx="7430">
                  <c:v>7.4811779514629091</c:v>
                </c:pt>
                <c:pt idx="7431">
                  <c:v>7.8870184267663817</c:v>
                </c:pt>
                <c:pt idx="7432">
                  <c:v>8.6012098532310439</c:v>
                </c:pt>
                <c:pt idx="7433">
                  <c:v>9.3169879060471903</c:v>
                </c:pt>
                <c:pt idx="7434">
                  <c:v>10.449284201348727</c:v>
                </c:pt>
                <c:pt idx="7435">
                  <c:v>10.549598356077498</c:v>
                </c:pt>
                <c:pt idx="7436">
                  <c:v>10.138141440489967</c:v>
                </c:pt>
                <c:pt idx="7437">
                  <c:v>10.444551086269341</c:v>
                </c:pt>
                <c:pt idx="7438">
                  <c:v>10.444551086269341</c:v>
                </c:pt>
                <c:pt idx="7439">
                  <c:v>10.443367807512388</c:v>
                </c:pt>
                <c:pt idx="7440">
                  <c:v>11.170811039657972</c:v>
                </c:pt>
                <c:pt idx="7441">
                  <c:v>10.652201260317224</c:v>
                </c:pt>
                <c:pt idx="7442">
                  <c:v>10.961539269306295</c:v>
                </c:pt>
                <c:pt idx="7443">
                  <c:v>11.065610272494109</c:v>
                </c:pt>
                <c:pt idx="7444">
                  <c:v>11.065610272494109</c:v>
                </c:pt>
                <c:pt idx="7445">
                  <c:v>11.066813434592925</c:v>
                </c:pt>
                <c:pt idx="7446">
                  <c:v>11.179253871296822</c:v>
                </c:pt>
                <c:pt idx="7447">
                  <c:v>11.703868436031915</c:v>
                </c:pt>
                <c:pt idx="7448">
                  <c:v>12.537242216766959</c:v>
                </c:pt>
                <c:pt idx="7449">
                  <c:v>13.060898657441628</c:v>
                </c:pt>
                <c:pt idx="7450">
                  <c:v>14.116128288503429</c:v>
                </c:pt>
                <c:pt idx="7451">
                  <c:v>13.594318077544937</c:v>
                </c:pt>
                <c:pt idx="7452">
                  <c:v>13.281745242704254</c:v>
                </c:pt>
                <c:pt idx="7453">
                  <c:v>12.033007017239161</c:v>
                </c:pt>
                <c:pt idx="7454">
                  <c:v>12.138658220274383</c:v>
                </c:pt>
                <c:pt idx="7455">
                  <c:v>12.035459593275794</c:v>
                </c:pt>
                <c:pt idx="7456">
                  <c:v>12.246813260396717</c:v>
                </c:pt>
                <c:pt idx="7457">
                  <c:v>12.149713721164613</c:v>
                </c:pt>
                <c:pt idx="7458">
                  <c:v>13.091982721028488</c:v>
                </c:pt>
                <c:pt idx="7459">
                  <c:v>13.824373345558884</c:v>
                </c:pt>
                <c:pt idx="7460">
                  <c:v>14.866372472616369</c:v>
                </c:pt>
                <c:pt idx="7461">
                  <c:v>15.176813350229725</c:v>
                </c:pt>
                <c:pt idx="7462">
                  <c:v>15.703005888535083</c:v>
                </c:pt>
                <c:pt idx="7463">
                  <c:v>17.816214481237939</c:v>
                </c:pt>
                <c:pt idx="7464">
                  <c:v>16.754480984295363</c:v>
                </c:pt>
                <c:pt idx="7465">
                  <c:v>15.911043812041964</c:v>
                </c:pt>
                <c:pt idx="7466">
                  <c:v>15.282408042556797</c:v>
                </c:pt>
                <c:pt idx="7467">
                  <c:v>15.38820673403267</c:v>
                </c:pt>
                <c:pt idx="7468">
                  <c:v>17.497749692598898</c:v>
                </c:pt>
                <c:pt idx="7469">
                  <c:v>17.497749692598898</c:v>
                </c:pt>
                <c:pt idx="7470">
                  <c:v>17.924219002432046</c:v>
                </c:pt>
                <c:pt idx="7471">
                  <c:v>18.029610689401686</c:v>
                </c:pt>
                <c:pt idx="7472">
                  <c:v>17.497749692598898</c:v>
                </c:pt>
                <c:pt idx="7473">
                  <c:v>16.860849884835108</c:v>
                </c:pt>
                <c:pt idx="7474">
                  <c:v>15.393220680671936</c:v>
                </c:pt>
                <c:pt idx="7475">
                  <c:v>14.763441604550193</c:v>
                </c:pt>
                <c:pt idx="7476">
                  <c:v>13.094469446238683</c:v>
                </c:pt>
                <c:pt idx="7477">
                  <c:v>12.059985354703391</c:v>
                </c:pt>
                <c:pt idx="7478">
                  <c:v>11.231116985323551</c:v>
                </c:pt>
                <c:pt idx="7479">
                  <c:v>14.157453772149386</c:v>
                </c:pt>
                <c:pt idx="7480">
                  <c:v>14.15494919725003</c:v>
                </c:pt>
                <c:pt idx="7481">
                  <c:v>14.677946842222795</c:v>
                </c:pt>
                <c:pt idx="7482">
                  <c:v>15.723043019484074</c:v>
                </c:pt>
                <c:pt idx="7483">
                  <c:v>16.246436995614697</c:v>
                </c:pt>
                <c:pt idx="7484">
                  <c:v>16.774394877425411</c:v>
                </c:pt>
                <c:pt idx="7485">
                  <c:v>18.360915279870376</c:v>
                </c:pt>
                <c:pt idx="7486">
                  <c:v>19.637850200770778</c:v>
                </c:pt>
                <c:pt idx="7487">
                  <c:v>20.709011560035307</c:v>
                </c:pt>
                <c:pt idx="7488">
                  <c:v>21.244902932685996</c:v>
                </c:pt>
                <c:pt idx="7489">
                  <c:v>20.92360331908079</c:v>
                </c:pt>
                <c:pt idx="7490">
                  <c:v>22.001747698130139</c:v>
                </c:pt>
                <c:pt idx="7491">
                  <c:v>21.67600202928017</c:v>
                </c:pt>
                <c:pt idx="7492">
                  <c:v>22.327818551899277</c:v>
                </c:pt>
                <c:pt idx="7493">
                  <c:v>22.324533202193653</c:v>
                </c:pt>
                <c:pt idx="7494">
                  <c:v>22.866809912564023</c:v>
                </c:pt>
                <c:pt idx="7495">
                  <c:v>22.870035413282025</c:v>
                </c:pt>
                <c:pt idx="7496">
                  <c:v>23.629603431613251</c:v>
                </c:pt>
                <c:pt idx="7497">
                  <c:v>21.144964164364364</c:v>
                </c:pt>
                <c:pt idx="7498">
                  <c:v>19.002857601952282</c:v>
                </c:pt>
                <c:pt idx="7499">
                  <c:v>16.45593495509171</c:v>
                </c:pt>
                <c:pt idx="7500">
                  <c:v>15.948581008731852</c:v>
                </c:pt>
                <c:pt idx="7501">
                  <c:v>15.418290414815134</c:v>
                </c:pt>
                <c:pt idx="7502">
                  <c:v>15.735566226828846</c:v>
                </c:pt>
                <c:pt idx="7503">
                  <c:v>15.739323189107525</c:v>
                </c:pt>
                <c:pt idx="7504">
                  <c:v>15.944827288908915</c:v>
                </c:pt>
                <c:pt idx="7505">
                  <c:v>15.846351170973913</c:v>
                </c:pt>
                <c:pt idx="7506">
                  <c:v>18.052950611253038</c:v>
                </c:pt>
                <c:pt idx="7507">
                  <c:v>16.463420072334905</c:v>
                </c:pt>
                <c:pt idx="7508">
                  <c:v>17.292372715599949</c:v>
                </c:pt>
                <c:pt idx="7509">
                  <c:v>17.399987416339826</c:v>
                </c:pt>
                <c:pt idx="7510">
                  <c:v>17.50763786568001</c:v>
                </c:pt>
                <c:pt idx="7511">
                  <c:v>16.98198651445346</c:v>
                </c:pt>
                <c:pt idx="7512">
                  <c:v>17.511345930641095</c:v>
                </c:pt>
                <c:pt idx="7513">
                  <c:v>18.362138587598654</c:v>
                </c:pt>
                <c:pt idx="7514">
                  <c:v>18.786167113821154</c:v>
                </c:pt>
                <c:pt idx="7515">
                  <c:v>18.044351692540353</c:v>
                </c:pt>
                <c:pt idx="7516">
                  <c:v>18.576925584917891</c:v>
                </c:pt>
                <c:pt idx="7517">
                  <c:v>19.322046963237749</c:v>
                </c:pt>
                <c:pt idx="7518">
                  <c:v>19.534121129656178</c:v>
                </c:pt>
                <c:pt idx="7519">
                  <c:v>18.585462547997871</c:v>
                </c:pt>
                <c:pt idx="7520">
                  <c:v>17.950049646287138</c:v>
                </c:pt>
                <c:pt idx="7521">
                  <c:v>16.891938486872913</c:v>
                </c:pt>
                <c:pt idx="7522">
                  <c:v>15.419543901563717</c:v>
                </c:pt>
                <c:pt idx="7523">
                  <c:v>15.726799981646984</c:v>
                </c:pt>
                <c:pt idx="7524">
                  <c:v>14.68170876464721</c:v>
                </c:pt>
                <c:pt idx="7525">
                  <c:v>13.322855656520442</c:v>
                </c:pt>
                <c:pt idx="7526">
                  <c:v>13.2217033239556</c:v>
                </c:pt>
                <c:pt idx="7527">
                  <c:v>13.311643724992534</c:v>
                </c:pt>
                <c:pt idx="7528">
                  <c:v>14.667915049273459</c:v>
                </c:pt>
                <c:pt idx="7529">
                  <c:v>17.495277649362354</c:v>
                </c:pt>
                <c:pt idx="7530">
                  <c:v>17.918068849345282</c:v>
                </c:pt>
                <c:pt idx="7531">
                  <c:v>17.281224148675385</c:v>
                </c:pt>
                <c:pt idx="7532">
                  <c:v>16.858362796767754</c:v>
                </c:pt>
                <c:pt idx="7533">
                  <c:v>16.222702603909752</c:v>
                </c:pt>
                <c:pt idx="7534">
                  <c:v>15.171797544209843</c:v>
                </c:pt>
                <c:pt idx="7535">
                  <c:v>14.127398874489202</c:v>
                </c:pt>
                <c:pt idx="7536">
                  <c:v>14.228997857414802</c:v>
                </c:pt>
                <c:pt idx="7537">
                  <c:v>14.226492324633837</c:v>
                </c:pt>
                <c:pt idx="7538">
                  <c:v>14.124894299795679</c:v>
                </c:pt>
                <c:pt idx="7539">
                  <c:v>13.811869231063447</c:v>
                </c:pt>
                <c:pt idx="7540">
                  <c:v>14.642835568061042</c:v>
                </c:pt>
                <c:pt idx="7541">
                  <c:v>14.642835568061042</c:v>
                </c:pt>
                <c:pt idx="7542">
                  <c:v>14.853830828635942</c:v>
                </c:pt>
                <c:pt idx="7543">
                  <c:v>15.165527786775046</c:v>
                </c:pt>
                <c:pt idx="7544">
                  <c:v>14.640327620031012</c:v>
                </c:pt>
                <c:pt idx="7545">
                  <c:v>14.116128288503429</c:v>
                </c:pt>
                <c:pt idx="7546">
                  <c:v>13.070845557479027</c:v>
                </c:pt>
                <c:pt idx="7547">
                  <c:v>12.656687867999802</c:v>
                </c:pt>
                <c:pt idx="7548">
                  <c:v>12.654212742463466</c:v>
                </c:pt>
                <c:pt idx="7549">
                  <c:v>13.69182500599308</c:v>
                </c:pt>
                <c:pt idx="7550">
                  <c:v>14.1073622774213</c:v>
                </c:pt>
                <c:pt idx="7551">
                  <c:v>14.10861456470588</c:v>
                </c:pt>
                <c:pt idx="7552">
                  <c:v>14.1073622774213</c:v>
                </c:pt>
                <c:pt idx="7553">
                  <c:v>14.212711894643089</c:v>
                </c:pt>
                <c:pt idx="7554">
                  <c:v>14.109866851994756</c:v>
                </c:pt>
                <c:pt idx="7555">
                  <c:v>14.212711894643089</c:v>
                </c:pt>
                <c:pt idx="7556">
                  <c:v>14.629041854101132</c:v>
                </c:pt>
                <c:pt idx="7557">
                  <c:v>14.735851339191218</c:v>
                </c:pt>
                <c:pt idx="7558">
                  <c:v>15.154242223644593</c:v>
                </c:pt>
                <c:pt idx="7559">
                  <c:v>15.795026955805046</c:v>
                </c:pt>
                <c:pt idx="7560">
                  <c:v>16.744524038073244</c:v>
                </c:pt>
                <c:pt idx="7561">
                  <c:v>17.49033356292977</c:v>
                </c:pt>
                <c:pt idx="7562">
                  <c:v>17.808824889715982</c:v>
                </c:pt>
                <c:pt idx="7563">
                  <c:v>18.021011771119245</c:v>
                </c:pt>
                <c:pt idx="7564">
                  <c:v>18.448132644043319</c:v>
                </c:pt>
                <c:pt idx="7565">
                  <c:v>18.446911126700837</c:v>
                </c:pt>
                <c:pt idx="7566">
                  <c:v>18.446911126700837</c:v>
                </c:pt>
                <c:pt idx="7567">
                  <c:v>17.916838818737709</c:v>
                </c:pt>
                <c:pt idx="7568">
                  <c:v>17.492805606139314</c:v>
                </c:pt>
                <c:pt idx="7569">
                  <c:v>17.915608788133412</c:v>
                </c:pt>
                <c:pt idx="7570">
                  <c:v>15.908541332384276</c:v>
                </c:pt>
                <c:pt idx="7571">
                  <c:v>16.859606340799662</c:v>
                </c:pt>
                <c:pt idx="7572">
                  <c:v>16.327446982014919</c:v>
                </c:pt>
                <c:pt idx="7573">
                  <c:v>15.279900540867706</c:v>
                </c:pt>
                <c:pt idx="7574">
                  <c:v>15.174305447211784</c:v>
                </c:pt>
                <c:pt idx="7575">
                  <c:v>14.858847486179046</c:v>
                </c:pt>
                <c:pt idx="7576">
                  <c:v>14.758425192518514</c:v>
                </c:pt>
                <c:pt idx="7577">
                  <c:v>15.704258209190455</c:v>
                </c:pt>
                <c:pt idx="7578">
                  <c:v>15.701753567883575</c:v>
                </c:pt>
                <c:pt idx="7579">
                  <c:v>15.701753567883575</c:v>
                </c:pt>
                <c:pt idx="7580">
                  <c:v>16.2239517823871</c:v>
                </c:pt>
                <c:pt idx="7581">
                  <c:v>16.2239517823871</c:v>
                </c:pt>
                <c:pt idx="7582">
                  <c:v>15.81004867665145</c:v>
                </c:pt>
                <c:pt idx="7583">
                  <c:v>15.914797531556999</c:v>
                </c:pt>
                <c:pt idx="7584">
                  <c:v>15.81004867665145</c:v>
                </c:pt>
                <c:pt idx="7585">
                  <c:v>15.916048771402952</c:v>
                </c:pt>
                <c:pt idx="7586">
                  <c:v>15.917300011252699</c:v>
                </c:pt>
                <c:pt idx="7587">
                  <c:v>15.812552296846132</c:v>
                </c:pt>
                <c:pt idx="7588">
                  <c:v>16.445954798972263</c:v>
                </c:pt>
                <c:pt idx="7589">
                  <c:v>16.765682549068494</c:v>
                </c:pt>
                <c:pt idx="7590">
                  <c:v>16.978259262276882</c:v>
                </c:pt>
                <c:pt idx="7591">
                  <c:v>17.297327634322279</c:v>
                </c:pt>
                <c:pt idx="7592">
                  <c:v>17.506401844033064</c:v>
                </c:pt>
                <c:pt idx="7593">
                  <c:v>17.50392980074928</c:v>
                </c:pt>
                <c:pt idx="7594">
                  <c:v>17.301043823400057</c:v>
                </c:pt>
                <c:pt idx="7595">
                  <c:v>16.563414643759671</c:v>
                </c:pt>
                <c:pt idx="7596">
                  <c:v>15.710519812525186</c:v>
                </c:pt>
                <c:pt idx="7597">
                  <c:v>15.19060681711464</c:v>
                </c:pt>
                <c:pt idx="7598">
                  <c:v>15.400741600749198</c:v>
                </c:pt>
                <c:pt idx="7599">
                  <c:v>16.240191102930734</c:v>
                </c:pt>
                <c:pt idx="7600">
                  <c:v>16.34492425979596</c:v>
                </c:pt>
                <c:pt idx="7601">
                  <c:v>18.56838862198968</c:v>
                </c:pt>
                <c:pt idx="7602">
                  <c:v>19.633100419651708</c:v>
                </c:pt>
                <c:pt idx="7603">
                  <c:v>18.357245356704453</c:v>
                </c:pt>
                <c:pt idx="7604">
                  <c:v>18.574486452637206</c:v>
                </c:pt>
                <c:pt idx="7605">
                  <c:v>18.576925584917891</c:v>
                </c:pt>
                <c:pt idx="7606">
                  <c:v>19.64497487253271</c:v>
                </c:pt>
                <c:pt idx="7607">
                  <c:v>19.642599981934286</c:v>
                </c:pt>
                <c:pt idx="7608">
                  <c:v>19.857503036216155</c:v>
                </c:pt>
                <c:pt idx="7609">
                  <c:v>20.711316100603529</c:v>
                </c:pt>
                <c:pt idx="7610">
                  <c:v>20.181211956460931</c:v>
                </c:pt>
                <c:pt idx="7611">
                  <c:v>21.791020248706932</c:v>
                </c:pt>
                <c:pt idx="7612">
                  <c:v>20.077041305533431</c:v>
                </c:pt>
                <c:pt idx="7613">
                  <c:v>20.176531159305323</c:v>
                </c:pt>
                <c:pt idx="7614">
                  <c:v>19.329231556522519</c:v>
                </c:pt>
                <c:pt idx="7615">
                  <c:v>19.324441827654518</c:v>
                </c:pt>
                <c:pt idx="7616">
                  <c:v>18.791020787244744</c:v>
                </c:pt>
                <c:pt idx="7617">
                  <c:v>18.040666441712027</c:v>
                </c:pt>
                <c:pt idx="7618">
                  <c:v>16.769416404057164</c:v>
                </c:pt>
                <c:pt idx="7619">
                  <c:v>14.662899152898298</c:v>
                </c:pt>
                <c:pt idx="7620">
                  <c:v>13.828124579992776</c:v>
                </c:pt>
                <c:pt idx="7621">
                  <c:v>13.091982721028488</c:v>
                </c:pt>
                <c:pt idx="7622">
                  <c:v>13.093226083631306</c:v>
                </c:pt>
                <c:pt idx="7623">
                  <c:v>13.701822101586151</c:v>
                </c:pt>
                <c:pt idx="7624">
                  <c:v>13.809368408216834</c:v>
                </c:pt>
                <c:pt idx="7625">
                  <c:v>14.745884162727537</c:v>
                </c:pt>
                <c:pt idx="7626">
                  <c:v>15.276139288363851</c:v>
                </c:pt>
                <c:pt idx="7627">
                  <c:v>16.853388620675567</c:v>
                </c:pt>
                <c:pt idx="7628">
                  <c:v>16.959623001868522</c:v>
                </c:pt>
                <c:pt idx="7629">
                  <c:v>16.429737045777454</c:v>
                </c:pt>
                <c:pt idx="7630">
                  <c:v>16.744524038073244</c:v>
                </c:pt>
                <c:pt idx="7631">
                  <c:v>16.853388620675567</c:v>
                </c:pt>
                <c:pt idx="7632">
                  <c:v>17.276269230131426</c:v>
                </c:pt>
                <c:pt idx="7633">
                  <c:v>17.383901214439405</c:v>
                </c:pt>
                <c:pt idx="7634">
                  <c:v>17.277507959762264</c:v>
                </c:pt>
                <c:pt idx="7635">
                  <c:v>17.171153821523234</c:v>
                </c:pt>
                <c:pt idx="7636">
                  <c:v>17.276269230131426</c:v>
                </c:pt>
                <c:pt idx="7637">
                  <c:v>16.957138167207169</c:v>
                </c:pt>
                <c:pt idx="7638">
                  <c:v>16.217705890037497</c:v>
                </c:pt>
                <c:pt idx="7639">
                  <c:v>16.216456711578719</c:v>
                </c:pt>
                <c:pt idx="7640">
                  <c:v>15.795026955805046</c:v>
                </c:pt>
                <c:pt idx="7641">
                  <c:v>15.370657921292333</c:v>
                </c:pt>
                <c:pt idx="7642">
                  <c:v>14.634057750028505</c:v>
                </c:pt>
                <c:pt idx="7643">
                  <c:v>13.699322827661481</c:v>
                </c:pt>
                <c:pt idx="7644">
                  <c:v>12.654212742463466</c:v>
                </c:pt>
                <c:pt idx="7645">
                  <c:v>13.279253702630841</c:v>
                </c:pt>
                <c:pt idx="7646">
                  <c:v>13.282991012747734</c:v>
                </c:pt>
                <c:pt idx="7647">
                  <c:v>13.072088920004246</c:v>
                </c:pt>
                <c:pt idx="7648">
                  <c:v>13.699322827661481</c:v>
                </c:pt>
                <c:pt idx="7649">
                  <c:v>14.116128288503429</c:v>
                </c:pt>
                <c:pt idx="7650">
                  <c:v>14.117380575818025</c:v>
                </c:pt>
                <c:pt idx="7651">
                  <c:v>14.637819672017571</c:v>
                </c:pt>
                <c:pt idx="7652">
                  <c:v>14.737105442118848</c:v>
                </c:pt>
                <c:pt idx="7653">
                  <c:v>14.634057750028505</c:v>
                </c:pt>
                <c:pt idx="7654">
                  <c:v>14.842543349403162</c:v>
                </c:pt>
                <c:pt idx="7655">
                  <c:v>14.425888952583765</c:v>
                </c:pt>
                <c:pt idx="7656">
                  <c:v>14.739613647986456</c:v>
                </c:pt>
                <c:pt idx="7657">
                  <c:v>15.369404434697614</c:v>
                </c:pt>
                <c:pt idx="7658">
                  <c:v>15.369404434697614</c:v>
                </c:pt>
                <c:pt idx="7659">
                  <c:v>15.791271525679619</c:v>
                </c:pt>
                <c:pt idx="7660">
                  <c:v>15.791271525679619</c:v>
                </c:pt>
                <c:pt idx="7661">
                  <c:v>16.216456711578719</c:v>
                </c:pt>
                <c:pt idx="7662">
                  <c:v>15.697996605952195</c:v>
                </c:pt>
                <c:pt idx="7663">
                  <c:v>16.231446853329221</c:v>
                </c:pt>
                <c:pt idx="7664">
                  <c:v>15.916048771402952</c:v>
                </c:pt>
                <c:pt idx="7665">
                  <c:v>15.286169295120256</c:v>
                </c:pt>
                <c:pt idx="7666">
                  <c:v>15.288676796849101</c:v>
                </c:pt>
                <c:pt idx="7667">
                  <c:v>14.865118308199927</c:v>
                </c:pt>
                <c:pt idx="7668">
                  <c:v>14.335493901459653</c:v>
                </c:pt>
                <c:pt idx="7669">
                  <c:v>14.12238972511931</c:v>
                </c:pt>
                <c:pt idx="7670">
                  <c:v>13.600562010039857</c:v>
                </c:pt>
                <c:pt idx="7671">
                  <c:v>14.32672168527475</c:v>
                </c:pt>
                <c:pt idx="7672">
                  <c:v>13.803116351176804</c:v>
                </c:pt>
                <c:pt idx="7673">
                  <c:v>14.85006833552155</c:v>
                </c:pt>
                <c:pt idx="7674">
                  <c:v>15.169289641223918</c:v>
                </c:pt>
                <c:pt idx="7675">
                  <c:v>16.2239517823871</c:v>
                </c:pt>
                <c:pt idx="7676">
                  <c:v>16.964592671233415</c:v>
                </c:pt>
                <c:pt idx="7677">
                  <c:v>18.02346860489806</c:v>
                </c:pt>
                <c:pt idx="7678">
                  <c:v>17.810056488294748</c:v>
                </c:pt>
                <c:pt idx="7679">
                  <c:v>16.859606340799662</c:v>
                </c:pt>
                <c:pt idx="7680">
                  <c:v>17.812519685462156</c:v>
                </c:pt>
                <c:pt idx="7681">
                  <c:v>18.348682202761005</c:v>
                </c:pt>
                <c:pt idx="7682">
                  <c:v>18.772819512156385</c:v>
                </c:pt>
                <c:pt idx="7683">
                  <c:v>18.345012279689652</c:v>
                </c:pt>
                <c:pt idx="7684">
                  <c:v>19.307677776978291</c:v>
                </c:pt>
                <c:pt idx="7685">
                  <c:v>19.519831462382697</c:v>
                </c:pt>
                <c:pt idx="7686">
                  <c:v>20.055914604781051</c:v>
                </c:pt>
                <c:pt idx="7687">
                  <c:v>21.131314332587031</c:v>
                </c:pt>
                <c:pt idx="7688">
                  <c:v>19.093090302529525</c:v>
                </c:pt>
                <c:pt idx="7689">
                  <c:v>17.920528910570194</c:v>
                </c:pt>
                <c:pt idx="7690">
                  <c:v>15.379432327565839</c:v>
                </c:pt>
                <c:pt idx="7691">
                  <c:v>13.072088920004246</c:v>
                </c:pt>
                <c:pt idx="7692">
                  <c:v>11.716062786049452</c:v>
                </c:pt>
                <c:pt idx="7693">
                  <c:v>10.471766499102726</c:v>
                </c:pt>
                <c:pt idx="7694">
                  <c:v>9.6503055913759912</c:v>
                </c:pt>
                <c:pt idx="7695">
                  <c:v>9.5363871475612072</c:v>
                </c:pt>
                <c:pt idx="7696">
                  <c:v>10.048562937506947</c:v>
                </c:pt>
                <c:pt idx="7697">
                  <c:v>11.706307305996242</c:v>
                </c:pt>
                <c:pt idx="7698">
                  <c:v>13.164451420184029</c:v>
                </c:pt>
                <c:pt idx="7699">
                  <c:v>12.020744137345424</c:v>
                </c:pt>
                <c:pt idx="7700">
                  <c:v>12.227126862653547</c:v>
                </c:pt>
                <c:pt idx="7701">
                  <c:v>12.741515593839249</c:v>
                </c:pt>
                <c:pt idx="7702">
                  <c:v>12.745233008046696</c:v>
                </c:pt>
                <c:pt idx="7703">
                  <c:v>13.057168570002917</c:v>
                </c:pt>
                <c:pt idx="7704">
                  <c:v>12.746472146125141</c:v>
                </c:pt>
                <c:pt idx="7705">
                  <c:v>13.789361826073517</c:v>
                </c:pt>
                <c:pt idx="7706">
                  <c:v>14.312936774545967</c:v>
                </c:pt>
                <c:pt idx="7707">
                  <c:v>16.953410915241484</c:v>
                </c:pt>
                <c:pt idx="7708">
                  <c:v>16.425994487435666</c:v>
                </c:pt>
                <c:pt idx="7709">
                  <c:v>15.159258029440322</c:v>
                </c:pt>
                <c:pt idx="7710">
                  <c:v>16.957138167207169</c:v>
                </c:pt>
                <c:pt idx="7711">
                  <c:v>16.212709176224685</c:v>
                </c:pt>
                <c:pt idx="7712">
                  <c:v>16.425994487435666</c:v>
                </c:pt>
                <c:pt idx="7713">
                  <c:v>14.843797513746006</c:v>
                </c:pt>
                <c:pt idx="7714">
                  <c:v>12.539714021107104</c:v>
                </c:pt>
                <c:pt idx="7715">
                  <c:v>11.501516758901461</c:v>
                </c:pt>
                <c:pt idx="7716">
                  <c:v>10.46585010477642</c:v>
                </c:pt>
                <c:pt idx="7717">
                  <c:v>8.4038222216499321</c:v>
                </c:pt>
                <c:pt idx="7718">
                  <c:v>9.9483463244365247</c:v>
                </c:pt>
                <c:pt idx="7719">
                  <c:v>10.461116989408213</c:v>
                </c:pt>
                <c:pt idx="7720">
                  <c:v>13.057168570002917</c:v>
                </c:pt>
                <c:pt idx="7721">
                  <c:v>13.264304462569205</c:v>
                </c:pt>
                <c:pt idx="7722">
                  <c:v>13.161962207194376</c:v>
                </c:pt>
                <c:pt idx="7723">
                  <c:v>13.795613882873065</c:v>
                </c:pt>
                <c:pt idx="7724">
                  <c:v>13.273024852526223</c:v>
                </c:pt>
                <c:pt idx="7725">
                  <c:v>14.84505167809294</c:v>
                </c:pt>
                <c:pt idx="7726">
                  <c:v>15.16051198089926</c:v>
                </c:pt>
                <c:pt idx="7727">
                  <c:v>13.072088920004246</c:v>
                </c:pt>
                <c:pt idx="7728">
                  <c:v>13.175652878862074</c:v>
                </c:pt>
                <c:pt idx="7729">
                  <c:v>16.222702603909752</c:v>
                </c:pt>
                <c:pt idx="7730">
                  <c:v>13.18436512475467</c:v>
                </c:pt>
                <c:pt idx="7731">
                  <c:v>12.040364745406951</c:v>
                </c:pt>
                <c:pt idx="7732">
                  <c:v>11.51973272709421</c:v>
                </c:pt>
                <c:pt idx="7733">
                  <c:v>15.170543592714873</c:v>
                </c:pt>
                <c:pt idx="7734">
                  <c:v>12.040364745406951</c:v>
                </c:pt>
                <c:pt idx="7735">
                  <c:v>12.559488456504658</c:v>
                </c:pt>
                <c:pt idx="7736">
                  <c:v>11.208200724494551</c:v>
                </c:pt>
                <c:pt idx="7737">
                  <c:v>9.5547258471816754</c:v>
                </c:pt>
                <c:pt idx="7738">
                  <c:v>6.5786628709919581</c:v>
                </c:pt>
                <c:pt idx="7739">
                  <c:v>5.4561052709777265</c:v>
                </c:pt>
                <c:pt idx="7740">
                  <c:v>5.4561052709777265</c:v>
                </c:pt>
                <c:pt idx="7741">
                  <c:v>5.5581976788810996</c:v>
                </c:pt>
                <c:pt idx="7742">
                  <c:v>5.8630385719298035</c:v>
                </c:pt>
                <c:pt idx="7743">
                  <c:v>5.4569588728460197</c:v>
                </c:pt>
                <c:pt idx="7744">
                  <c:v>6.9860030485815612</c:v>
                </c:pt>
                <c:pt idx="7745">
                  <c:v>8.0057682607137686</c:v>
                </c:pt>
                <c:pt idx="7746">
                  <c:v>9.1306475295652714</c:v>
                </c:pt>
                <c:pt idx="7747">
                  <c:v>9.9518376722627799</c:v>
                </c:pt>
                <c:pt idx="7748">
                  <c:v>10.984341267874468</c:v>
                </c:pt>
                <c:pt idx="7749">
                  <c:v>11.188902822041955</c:v>
                </c:pt>
                <c:pt idx="7750">
                  <c:v>10.665294802282137</c:v>
                </c:pt>
                <c:pt idx="7751">
                  <c:v>11.605721209392771</c:v>
                </c:pt>
                <c:pt idx="7752">
                  <c:v>12.747711284208219</c:v>
                </c:pt>
                <c:pt idx="7753">
                  <c:v>13.062142019930322</c:v>
                </c:pt>
                <c:pt idx="7754">
                  <c:v>12.543421727652554</c:v>
                </c:pt>
                <c:pt idx="7755">
                  <c:v>13.583078999333051</c:v>
                </c:pt>
                <c:pt idx="7756">
                  <c:v>12.11409044191006</c:v>
                </c:pt>
                <c:pt idx="7757">
                  <c:v>11.594768534036222</c:v>
                </c:pt>
                <c:pt idx="7758">
                  <c:v>11.696551826256441</c:v>
                </c:pt>
                <c:pt idx="7759">
                  <c:v>12.219744463814942</c:v>
                </c:pt>
                <c:pt idx="7760">
                  <c:v>12.633174176158958</c:v>
                </c:pt>
                <c:pt idx="7761">
                  <c:v>12.740276455779391</c:v>
                </c:pt>
                <c:pt idx="7762">
                  <c:v>12.531062705998783</c:v>
                </c:pt>
                <c:pt idx="7763">
                  <c:v>12.222205263408707</c:v>
                </c:pt>
                <c:pt idx="7764">
                  <c:v>12.021970425313095</c:v>
                </c:pt>
                <c:pt idx="7765">
                  <c:v>11.199757892013663</c:v>
                </c:pt>
                <c:pt idx="7766">
                  <c:v>10.995142215201682</c:v>
                </c:pt>
                <c:pt idx="7767">
                  <c:v>11.621541741166988</c:v>
                </c:pt>
                <c:pt idx="7768">
                  <c:v>12.763820079710987</c:v>
                </c:pt>
                <c:pt idx="7769">
                  <c:v>13.811869231063447</c:v>
                </c:pt>
                <c:pt idx="7770">
                  <c:v>15.384446274094643</c:v>
                </c:pt>
                <c:pt idx="7771">
                  <c:v>15.705510529849688</c:v>
                </c:pt>
                <c:pt idx="7772">
                  <c:v>15.710519812525186</c:v>
                </c:pt>
                <c:pt idx="7773">
                  <c:v>15.185591010918635</c:v>
                </c:pt>
                <c:pt idx="7774">
                  <c:v>16.237692745883155</c:v>
                </c:pt>
                <c:pt idx="7775">
                  <c:v>18.569608188113001</c:v>
                </c:pt>
                <c:pt idx="7776">
                  <c:v>19.314862370056336</c:v>
                </c:pt>
                <c:pt idx="7777">
                  <c:v>20.386972759034183</c:v>
                </c:pt>
                <c:pt idx="7778">
                  <c:v>18.990786334036493</c:v>
                </c:pt>
                <c:pt idx="7779">
                  <c:v>17.934059247540524</c:v>
                </c:pt>
                <c:pt idx="7780">
                  <c:v>16.875772413536854</c:v>
                </c:pt>
                <c:pt idx="7781">
                  <c:v>18.783740277127549</c:v>
                </c:pt>
                <c:pt idx="7782">
                  <c:v>18.569608188113001</c:v>
                </c:pt>
                <c:pt idx="7783">
                  <c:v>18.357245356704453</c:v>
                </c:pt>
                <c:pt idx="7784">
                  <c:v>12.161997611498549</c:v>
                </c:pt>
                <c:pt idx="7785">
                  <c:v>9.4626476093755407</c:v>
                </c:pt>
                <c:pt idx="7786">
                  <c:v>6.9879840561789974</c:v>
                </c:pt>
                <c:pt idx="7787">
                  <c:v>6.0712431519199148</c:v>
                </c:pt>
                <c:pt idx="7788">
                  <c:v>6.0721558586055497</c:v>
                </c:pt>
                <c:pt idx="7789">
                  <c:v>6.0739812719927286</c:v>
                </c:pt>
                <c:pt idx="7790">
                  <c:v>5.5642447852632566</c:v>
                </c:pt>
                <c:pt idx="7791">
                  <c:v>6.0748939786942717</c:v>
                </c:pt>
                <c:pt idx="7792">
                  <c:v>6.0767193921132634</c:v>
                </c:pt>
                <c:pt idx="7793">
                  <c:v>7.4039900454140462</c:v>
                </c:pt>
                <c:pt idx="7794">
                  <c:v>7.4029689093858302</c:v>
                </c:pt>
                <c:pt idx="7795">
                  <c:v>7.606638197359807</c:v>
                </c:pt>
                <c:pt idx="7796">
                  <c:v>7.6056026134666563</c:v>
                </c:pt>
                <c:pt idx="7797">
                  <c:v>7.0936841048899204</c:v>
                </c:pt>
                <c:pt idx="7798">
                  <c:v>6.9879840561789974</c:v>
                </c:pt>
                <c:pt idx="7799">
                  <c:v>6.580577835621745</c:v>
                </c:pt>
                <c:pt idx="7800">
                  <c:v>6.4800120354486657</c:v>
                </c:pt>
                <c:pt idx="7801">
                  <c:v>6.4771655064112545</c:v>
                </c:pt>
                <c:pt idx="7802">
                  <c:v>6.0675923252303932</c:v>
                </c:pt>
                <c:pt idx="7803">
                  <c:v>5.3531498904015473</c:v>
                </c:pt>
                <c:pt idx="7804">
                  <c:v>4.8457623380009212</c:v>
                </c:pt>
                <c:pt idx="7805">
                  <c:v>5.0480036765718257</c:v>
                </c:pt>
                <c:pt idx="7806">
                  <c:v>5.0471928865330966</c:v>
                </c:pt>
                <c:pt idx="7807">
                  <c:v>5.0471928865330966</c:v>
                </c:pt>
                <c:pt idx="7808">
                  <c:v>6.0602906721058591</c:v>
                </c:pt>
                <c:pt idx="7809">
                  <c:v>6.8726207720734811</c:v>
                </c:pt>
                <c:pt idx="7810">
                  <c:v>6.4638817048755826</c:v>
                </c:pt>
                <c:pt idx="7811">
                  <c:v>5.955328055782144</c:v>
                </c:pt>
                <c:pt idx="7812">
                  <c:v>5.0407065664042925</c:v>
                </c:pt>
                <c:pt idx="7813">
                  <c:v>4.937252620369736</c:v>
                </c:pt>
                <c:pt idx="7814">
                  <c:v>4.0255915848004733</c:v>
                </c:pt>
                <c:pt idx="7815">
                  <c:v>4.0276648641269315</c:v>
                </c:pt>
                <c:pt idx="7816">
                  <c:v>4.331653943992948</c:v>
                </c:pt>
                <c:pt idx="7817">
                  <c:v>4.434793117394042</c:v>
                </c:pt>
                <c:pt idx="7818">
                  <c:v>4.3338408383952398</c:v>
                </c:pt>
                <c:pt idx="7819">
                  <c:v>4.4340519091291632</c:v>
                </c:pt>
                <c:pt idx="7820">
                  <c:v>3.9282351346506372</c:v>
                </c:pt>
                <c:pt idx="7821">
                  <c:v>4.3323829087889809</c:v>
                </c:pt>
                <c:pt idx="7822">
                  <c:v>4.0290470503674394</c:v>
                </c:pt>
                <c:pt idx="7823">
                  <c:v>4.4355343256637019</c:v>
                </c:pt>
                <c:pt idx="7824">
                  <c:v>4.0297381434945541</c:v>
                </c:pt>
                <c:pt idx="7825">
                  <c:v>4.8410323932797228</c:v>
                </c:pt>
                <c:pt idx="7826">
                  <c:v>4.5364663798996974</c:v>
                </c:pt>
                <c:pt idx="7827">
                  <c:v>4.9412508538549202</c:v>
                </c:pt>
                <c:pt idx="7828">
                  <c:v>4.8402440691768591</c:v>
                </c:pt>
                <c:pt idx="7829">
                  <c:v>4.9412508538549202</c:v>
                </c:pt>
                <c:pt idx="7830">
                  <c:v>4.4355343256637019</c:v>
                </c:pt>
                <c:pt idx="7831">
                  <c:v>4.4340519091291632</c:v>
                </c:pt>
                <c:pt idx="7832">
                  <c:v>5.0439497264284645</c:v>
                </c:pt>
                <c:pt idx="7833">
                  <c:v>4.5357131156139436</c:v>
                </c:pt>
                <c:pt idx="7834">
                  <c:v>3.0173809087904799</c:v>
                </c:pt>
                <c:pt idx="7835">
                  <c:v>2.5119729530816457</c:v>
                </c:pt>
                <c:pt idx="7836">
                  <c:v>2.0079529031539085</c:v>
                </c:pt>
                <c:pt idx="7837">
                  <c:v>2.3100933472462999</c:v>
                </c:pt>
                <c:pt idx="7838">
                  <c:v>1.8067944994575451</c:v>
                </c:pt>
                <c:pt idx="7839">
                  <c:v>2.3100933472462999</c:v>
                </c:pt>
                <c:pt idx="7840">
                  <c:v>3.0162769618704375</c:v>
                </c:pt>
                <c:pt idx="7841">
                  <c:v>3.8247347847568212</c:v>
                </c:pt>
                <c:pt idx="7842">
                  <c:v>4.3301960144150788</c:v>
                </c:pt>
                <c:pt idx="7843">
                  <c:v>4.4310870761174455</c:v>
                </c:pt>
                <c:pt idx="7844">
                  <c:v>4.0269737710135383</c:v>
                </c:pt>
                <c:pt idx="7845">
                  <c:v>5.0374634064605779</c:v>
                </c:pt>
                <c:pt idx="7846">
                  <c:v>4.5319467942575615</c:v>
                </c:pt>
                <c:pt idx="7847">
                  <c:v>4.4310870761174455</c:v>
                </c:pt>
                <c:pt idx="7848">
                  <c:v>4.8355141246637015</c:v>
                </c:pt>
                <c:pt idx="7849">
                  <c:v>5.138383511229339</c:v>
                </c:pt>
                <c:pt idx="7850">
                  <c:v>5.5435714464142904</c:v>
                </c:pt>
                <c:pt idx="7851">
                  <c:v>5.8469525051628848</c:v>
                </c:pt>
                <c:pt idx="7852">
                  <c:v>5.542647977922349</c:v>
                </c:pt>
                <c:pt idx="7853">
                  <c:v>5.0374634064605779</c:v>
                </c:pt>
                <c:pt idx="7854">
                  <c:v>4.8347258005955114</c:v>
                </c:pt>
                <c:pt idx="7855">
                  <c:v>5.0374634064605779</c:v>
                </c:pt>
                <c:pt idx="7856">
                  <c:v>5.8469525051628848</c:v>
                </c:pt>
                <c:pt idx="7857">
                  <c:v>5.9453920817512422</c:v>
                </c:pt>
                <c:pt idx="7858">
                  <c:v>5.8433778238905791</c:v>
                </c:pt>
                <c:pt idx="7859">
                  <c:v>5.3337572126028308</c:v>
                </c:pt>
                <c:pt idx="7860">
                  <c:v>4.9293622311225844</c:v>
                </c:pt>
                <c:pt idx="7861">
                  <c:v>4.4229337857295619</c:v>
                </c:pt>
                <c:pt idx="7862">
                  <c:v>4.3221774020750932</c:v>
                </c:pt>
                <c:pt idx="7863">
                  <c:v>4.0214450262710493</c:v>
                </c:pt>
                <c:pt idx="7864">
                  <c:v>5.0325986666958586</c:v>
                </c:pt>
                <c:pt idx="7865">
                  <c:v>5.3405024915294783</c:v>
                </c:pt>
                <c:pt idx="7866">
                  <c:v>5.5435118501537577</c:v>
                </c:pt>
                <c:pt idx="7867">
                  <c:v>4.8355141246637015</c:v>
                </c:pt>
                <c:pt idx="7868">
                  <c:v>5.3413456514183899</c:v>
                </c:pt>
                <c:pt idx="7869">
                  <c:v>4.5319467942575615</c:v>
                </c:pt>
                <c:pt idx="7870">
                  <c:v>5.0390849864223757</c:v>
                </c:pt>
                <c:pt idx="7871">
                  <c:v>5.4450084471592506</c:v>
                </c:pt>
                <c:pt idx="7872">
                  <c:v>5.0390849864223757</c:v>
                </c:pt>
                <c:pt idx="7873">
                  <c:v>4.5334533227856353</c:v>
                </c:pt>
                <c:pt idx="7874">
                  <c:v>4.3309249792016473</c:v>
                </c:pt>
                <c:pt idx="7875">
                  <c:v>4.4333107008690646</c:v>
                </c:pt>
                <c:pt idx="7876">
                  <c:v>4.4325694926137462</c:v>
                </c:pt>
                <c:pt idx="7877">
                  <c:v>4.8394557450789506</c:v>
                </c:pt>
                <c:pt idx="7878">
                  <c:v>4.8386674209859937</c:v>
                </c:pt>
                <c:pt idx="7879">
                  <c:v>4.9380522670567881</c:v>
                </c:pt>
                <c:pt idx="7880">
                  <c:v>4.9388519137488336</c:v>
                </c:pt>
                <c:pt idx="7881">
                  <c:v>4.8347258005955114</c:v>
                </c:pt>
                <c:pt idx="7882">
                  <c:v>4.428122243182206</c:v>
                </c:pt>
                <c:pt idx="7883">
                  <c:v>4.0235183055151786</c:v>
                </c:pt>
                <c:pt idx="7884">
                  <c:v>3.4163055043071453</c:v>
                </c:pt>
                <c:pt idx="7885">
                  <c:v>2.8104095825084907</c:v>
                </c:pt>
                <c:pt idx="7886">
                  <c:v>2.8119745825329594</c:v>
                </c:pt>
                <c:pt idx="7887">
                  <c:v>3.4169155658915549</c:v>
                </c:pt>
                <c:pt idx="7888">
                  <c:v>4.0235183055151786</c:v>
                </c:pt>
                <c:pt idx="7889">
                  <c:v>4.8315725043722857</c:v>
                </c:pt>
                <c:pt idx="7890">
                  <c:v>5.0358418265188893</c:v>
                </c:pt>
                <c:pt idx="7891">
                  <c:v>5.9453920817512422</c:v>
                </c:pt>
                <c:pt idx="7892">
                  <c:v>7.3672291518281998</c:v>
                </c:pt>
                <c:pt idx="7893">
                  <c:v>7.5703927643414808</c:v>
                </c:pt>
                <c:pt idx="7894">
                  <c:v>7.368250287665858</c:v>
                </c:pt>
                <c:pt idx="7895">
                  <c:v>7.4698652102715446</c:v>
                </c:pt>
                <c:pt idx="7896">
                  <c:v>7.4708936412617035</c:v>
                </c:pt>
                <c:pt idx="7897">
                  <c:v>7.5714283480493716</c:v>
                </c:pt>
                <c:pt idx="7898">
                  <c:v>7.3672291518281998</c:v>
                </c:pt>
                <c:pt idx="7899">
                  <c:v>7.36620801599598</c:v>
                </c:pt>
                <c:pt idx="7900">
                  <c:v>7.5703927643414808</c:v>
                </c:pt>
                <c:pt idx="7901">
                  <c:v>6.8618135378556584</c:v>
                </c:pt>
                <c:pt idx="7902">
                  <c:v>7.5703927643414808</c:v>
                </c:pt>
                <c:pt idx="7903">
                  <c:v>7.875400217635975</c:v>
                </c:pt>
                <c:pt idx="7904">
                  <c:v>7.0617358719290406</c:v>
                </c:pt>
                <c:pt idx="7905">
                  <c:v>7.5683215969420177</c:v>
                </c:pt>
                <c:pt idx="7906">
                  <c:v>7.5693571806390283</c:v>
                </c:pt>
                <c:pt idx="7907">
                  <c:v>7.3641657443478632</c:v>
                </c:pt>
                <c:pt idx="7908">
                  <c:v>7.3672291518281998</c:v>
                </c:pt>
                <c:pt idx="7909">
                  <c:v>6.353998863069874</c:v>
                </c:pt>
                <c:pt idx="7910">
                  <c:v>6.3492986275077596</c:v>
                </c:pt>
                <c:pt idx="7911">
                  <c:v>6.4515467472490053</c:v>
                </c:pt>
                <c:pt idx="7912">
                  <c:v>8.0863465544140318</c:v>
                </c:pt>
                <c:pt idx="7913">
                  <c:v>9.6295921840227994</c:v>
                </c:pt>
                <c:pt idx="7914">
                  <c:v>10.043891329052249</c:v>
                </c:pt>
                <c:pt idx="7915">
                  <c:v>10.146344812888838</c:v>
                </c:pt>
                <c:pt idx="7916">
                  <c:v>10.65934319222132</c:v>
                </c:pt>
                <c:pt idx="7917">
                  <c:v>10.966339689905816</c:v>
                </c:pt>
                <c:pt idx="7918">
                  <c:v>11.172017158448483</c:v>
                </c:pt>
                <c:pt idx="7919">
                  <c:v>11.172017158448483</c:v>
                </c:pt>
                <c:pt idx="7920">
                  <c:v>11.483300791821099</c:v>
                </c:pt>
                <c:pt idx="7921">
                  <c:v>11.068016596696779</c:v>
                </c:pt>
                <c:pt idx="7922">
                  <c:v>10.965139584748359</c:v>
                </c:pt>
                <c:pt idx="7923">
                  <c:v>11.17804775247623</c:v>
                </c:pt>
                <c:pt idx="7924">
                  <c:v>11.589900678450135</c:v>
                </c:pt>
                <c:pt idx="7925">
                  <c:v>11.48815838293376</c:v>
                </c:pt>
                <c:pt idx="7926">
                  <c:v>11.489372780724288</c:v>
                </c:pt>
                <c:pt idx="7927">
                  <c:v>11.489372780724288</c:v>
                </c:pt>
                <c:pt idx="7928">
                  <c:v>12.216053264460081</c:v>
                </c:pt>
                <c:pt idx="7929">
                  <c:v>10.967539795068344</c:v>
                </c:pt>
                <c:pt idx="7930">
                  <c:v>10.968739900235914</c:v>
                </c:pt>
                <c:pt idx="7931">
                  <c:v>10.039219720681231</c:v>
                </c:pt>
                <c:pt idx="7932">
                  <c:v>9.4204130168143809</c:v>
                </c:pt>
                <c:pt idx="7933">
                  <c:v>8.6001102827182461</c:v>
                </c:pt>
                <c:pt idx="7934">
                  <c:v>7.4791210893790945</c:v>
                </c:pt>
                <c:pt idx="7935">
                  <c:v>7.0717196941320317</c:v>
                </c:pt>
                <c:pt idx="7936">
                  <c:v>7.3774405104498433</c:v>
                </c:pt>
                <c:pt idx="7937">
                  <c:v>8.8074697452802173</c:v>
                </c:pt>
                <c:pt idx="7938">
                  <c:v>10.145172902530494</c:v>
                </c:pt>
                <c:pt idx="7939">
                  <c:v>10.972340215768979</c:v>
                </c:pt>
                <c:pt idx="7940">
                  <c:v>11.284643568368692</c:v>
                </c:pt>
                <c:pt idx="7941">
                  <c:v>12.009707545853511</c:v>
                </c:pt>
                <c:pt idx="7942">
                  <c:v>12.112862053042226</c:v>
                </c:pt>
                <c:pt idx="7943">
                  <c:v>12.112862053042226</c:v>
                </c:pt>
                <c:pt idx="7944">
                  <c:v>12.128831108698298</c:v>
                </c:pt>
                <c:pt idx="7945">
                  <c:v>13.688076095218284</c:v>
                </c:pt>
                <c:pt idx="7946">
                  <c:v>15.78751609558867</c:v>
                </c:pt>
                <c:pt idx="7947">
                  <c:v>16.848414444640099</c:v>
                </c:pt>
                <c:pt idx="7948">
                  <c:v>16.73954556504793</c:v>
                </c:pt>
                <c:pt idx="7949">
                  <c:v>16.216456711578719</c:v>
                </c:pt>
                <c:pt idx="7950">
                  <c:v>15.371911407891002</c:v>
                </c:pt>
                <c:pt idx="7951">
                  <c:v>16.213958354672314</c:v>
                </c:pt>
                <c:pt idx="7952">
                  <c:v>16.425994487435666</c:v>
                </c:pt>
                <c:pt idx="7953">
                  <c:v>17.273791770880031</c:v>
                </c:pt>
                <c:pt idx="7954">
                  <c:v>14.642835568061042</c:v>
                </c:pt>
                <c:pt idx="7955">
                  <c:v>13.595566864035064</c:v>
                </c:pt>
                <c:pt idx="7956">
                  <c:v>14.744630059771085</c:v>
                </c:pt>
                <c:pt idx="7957">
                  <c:v>14.222734025494333</c:v>
                </c:pt>
                <c:pt idx="7958">
                  <c:v>14.640327620031012</c:v>
                </c:pt>
                <c:pt idx="7959">
                  <c:v>11.209406843440446</c:v>
                </c:pt>
                <c:pt idx="7960">
                  <c:v>14.324215337831431</c:v>
                </c:pt>
                <c:pt idx="7961">
                  <c:v>14.222734025494333</c:v>
                </c:pt>
                <c:pt idx="7962">
                  <c:v>15.168035689736959</c:v>
                </c:pt>
                <c:pt idx="7963">
                  <c:v>15.27488553753718</c:v>
                </c:pt>
                <c:pt idx="7964">
                  <c:v>17.813751284050785</c:v>
                </c:pt>
                <c:pt idx="7965">
                  <c:v>17.812519685462156</c:v>
                </c:pt>
                <c:pt idx="7966">
                  <c:v>17.495277649362354</c:v>
                </c:pt>
                <c:pt idx="7967">
                  <c:v>18.879870997886805</c:v>
                </c:pt>
                <c:pt idx="7968">
                  <c:v>18.770392675529479</c:v>
                </c:pt>
                <c:pt idx="7969">
                  <c:v>20.3811572324019</c:v>
                </c:pt>
                <c:pt idx="7970">
                  <c:v>20.486694572935257</c:v>
                </c:pt>
                <c:pt idx="7971">
                  <c:v>21.671527972333237</c:v>
                </c:pt>
                <c:pt idx="7972">
                  <c:v>21.132451818555456</c:v>
                </c:pt>
                <c:pt idx="7973">
                  <c:v>20.489013610772734</c:v>
                </c:pt>
                <c:pt idx="7974">
                  <c:v>22.214903096740201</c:v>
                </c:pt>
                <c:pt idx="7975">
                  <c:v>20.915588848179574</c:v>
                </c:pt>
                <c:pt idx="7976">
                  <c:v>20.275892561449346</c:v>
                </c:pt>
                <c:pt idx="7977">
                  <c:v>20.702097938390185</c:v>
                </c:pt>
                <c:pt idx="7978">
                  <c:v>22.429589972964767</c:v>
                </c:pt>
                <c:pt idx="7979">
                  <c:v>20.702097938390185</c:v>
                </c:pt>
                <c:pt idx="7980">
                  <c:v>18.348682202761005</c:v>
                </c:pt>
                <c:pt idx="7981">
                  <c:v>18.035752773986189</c:v>
                </c:pt>
                <c:pt idx="7982">
                  <c:v>18.990786334036493</c:v>
                </c:pt>
                <c:pt idx="7983">
                  <c:v>17.291133985927953</c:v>
                </c:pt>
                <c:pt idx="7984">
                  <c:v>18.142404943099066</c:v>
                </c:pt>
                <c:pt idx="7985">
                  <c:v>19.101517804504198</c:v>
                </c:pt>
                <c:pt idx="7986">
                  <c:v>19.101517804504198</c:v>
                </c:pt>
                <c:pt idx="7987">
                  <c:v>19.310072641326151</c:v>
                </c:pt>
                <c:pt idx="7988">
                  <c:v>16.970804758018623</c:v>
                </c:pt>
                <c:pt idx="7989">
                  <c:v>16.867067605065486</c:v>
                </c:pt>
                <c:pt idx="7990">
                  <c:v>16.447202318474393</c:v>
                </c:pt>
                <c:pt idx="7991">
                  <c:v>16.763193312427234</c:v>
                </c:pt>
                <c:pt idx="7992">
                  <c:v>18.45546174816381</c:v>
                </c:pt>
                <c:pt idx="7993">
                  <c:v>20.385809653702587</c:v>
                </c:pt>
                <c:pt idx="7994">
                  <c:v>19.525785490364171</c:v>
                </c:pt>
                <c:pt idx="7995">
                  <c:v>20.705554749201582</c:v>
                </c:pt>
                <c:pt idx="7996">
                  <c:v>20.92245839465906</c:v>
                </c:pt>
                <c:pt idx="7997">
                  <c:v>21.463302265610601</c:v>
                </c:pt>
                <c:pt idx="7998">
                  <c:v>23.408992667121264</c:v>
                </c:pt>
                <c:pt idx="7999">
                  <c:v>20.924748243504951</c:v>
                </c:pt>
                <c:pt idx="8000">
                  <c:v>21.67600202928017</c:v>
                </c:pt>
                <c:pt idx="8001">
                  <c:v>21.785446949395403</c:v>
                </c:pt>
                <c:pt idx="8002">
                  <c:v>21.247170399605608</c:v>
                </c:pt>
                <c:pt idx="8003">
                  <c:v>21.247170399605608</c:v>
                </c:pt>
                <c:pt idx="8004">
                  <c:v>20.388135864368333</c:v>
                </c:pt>
                <c:pt idx="8005">
                  <c:v>19.530548712799892</c:v>
                </c:pt>
                <c:pt idx="8006">
                  <c:v>19.853961134711657</c:v>
                </c:pt>
                <c:pt idx="8007">
                  <c:v>18.788593950526881</c:v>
                </c:pt>
                <c:pt idx="8008">
                  <c:v>17.942669462181726</c:v>
                </c:pt>
                <c:pt idx="8009">
                  <c:v>18.791020787244744</c:v>
                </c:pt>
                <c:pt idx="8010">
                  <c:v>22.224794634156385</c:v>
                </c:pt>
                <c:pt idx="8011">
                  <c:v>22.330624012028487</c:v>
                </c:pt>
                <c:pt idx="8012">
                  <c:v>22.438319230436356</c:v>
                </c:pt>
                <c:pt idx="8013">
                  <c:v>21.570188599450301</c:v>
                </c:pt>
                <c:pt idx="8014">
                  <c:v>20.274507950023473</c:v>
                </c:pt>
                <c:pt idx="8015">
                  <c:v>19.09288501782326</c:v>
                </c:pt>
                <c:pt idx="8016">
                  <c:v>17.489097541330057</c:v>
                </c:pt>
                <c:pt idx="8017">
                  <c:v>17.59575963753278</c:v>
                </c:pt>
                <c:pt idx="8018">
                  <c:v>17.489097541330057</c:v>
                </c:pt>
                <c:pt idx="8019">
                  <c:v>17.489285648328778</c:v>
                </c:pt>
                <c:pt idx="8020">
                  <c:v>17.3824768489484</c:v>
                </c:pt>
                <c:pt idx="8021">
                  <c:v>17.384088179808021</c:v>
                </c:pt>
                <c:pt idx="8022">
                  <c:v>17.489097541330057</c:v>
                </c:pt>
                <c:pt idx="8023">
                  <c:v>17.489097541330057</c:v>
                </c:pt>
                <c:pt idx="8024">
                  <c:v>17.171153821523234</c:v>
                </c:pt>
                <c:pt idx="8025">
                  <c:v>17.172393830980369</c:v>
                </c:pt>
                <c:pt idx="8026">
                  <c:v>16.853388620675567</c:v>
                </c:pt>
                <c:pt idx="8027">
                  <c:v>16.432232084690256</c:v>
                </c:pt>
                <c:pt idx="8028">
                  <c:v>16.5384825089122</c:v>
                </c:pt>
                <c:pt idx="8029">
                  <c:v>16.221453425436113</c:v>
                </c:pt>
                <c:pt idx="8030">
                  <c:v>16.116575582597356</c:v>
                </c:pt>
                <c:pt idx="8031">
                  <c:v>15.904787612926267</c:v>
                </c:pt>
                <c:pt idx="8032">
                  <c:v>15.171797544209843</c:v>
                </c:pt>
                <c:pt idx="8033">
                  <c:v>14.439677565116511</c:v>
                </c:pt>
                <c:pt idx="8034">
                  <c:v>15.174305447211784</c:v>
                </c:pt>
                <c:pt idx="8035">
                  <c:v>15.38820673403267</c:v>
                </c:pt>
                <c:pt idx="8036">
                  <c:v>14.966833310289907</c:v>
                </c:pt>
                <c:pt idx="8037">
                  <c:v>16.225200960868165</c:v>
                </c:pt>
                <c:pt idx="8038">
                  <c:v>16.434727123617705</c:v>
                </c:pt>
                <c:pt idx="8039">
                  <c:v>16.540975722331623</c:v>
                </c:pt>
                <c:pt idx="8040">
                  <c:v>16.744524038073244</c:v>
                </c:pt>
                <c:pt idx="8041">
                  <c:v>17.382663814317024</c:v>
                </c:pt>
                <c:pt idx="8042">
                  <c:v>17.281224148675385</c:v>
                </c:pt>
                <c:pt idx="8043">
                  <c:v>17.3072374719316</c:v>
                </c:pt>
                <c:pt idx="8044">
                  <c:v>18.477449061200328</c:v>
                </c:pt>
                <c:pt idx="8045">
                  <c:v>19.54007515780615</c:v>
                </c:pt>
                <c:pt idx="8046">
                  <c:v>19.872851276351451</c:v>
                </c:pt>
                <c:pt idx="8047">
                  <c:v>21.050821718637177</c:v>
                </c:pt>
                <c:pt idx="8048">
                  <c:v>20.620963046194063</c:v>
                </c:pt>
                <c:pt idx="8049">
                  <c:v>19.654474435037486</c:v>
                </c:pt>
                <c:pt idx="8050">
                  <c:v>20.512203989705863</c:v>
                </c:pt>
                <c:pt idx="8051">
                  <c:v>19.119576737791267</c:v>
                </c:pt>
                <c:pt idx="8052">
                  <c:v>17.840846453833226</c:v>
                </c:pt>
                <c:pt idx="8053">
                  <c:v>16.673245002351614</c:v>
                </c:pt>
                <c:pt idx="8054">
                  <c:v>16.458429994158141</c:v>
                </c:pt>
                <c:pt idx="8055">
                  <c:v>15.92355621055847</c:v>
                </c:pt>
                <c:pt idx="8056">
                  <c:v>15.714276774572333</c:v>
                </c:pt>
                <c:pt idx="8057">
                  <c:v>16.980744097057752</c:v>
                </c:pt>
                <c:pt idx="8058">
                  <c:v>16.868311149122203</c:v>
                </c:pt>
                <c:pt idx="8059">
                  <c:v>19.631912974378881</c:v>
                </c:pt>
                <c:pt idx="8060">
                  <c:v>18.039438024775709</c:v>
                </c:pt>
                <c:pt idx="8061">
                  <c:v>18.569608188113001</c:v>
                </c:pt>
                <c:pt idx="8062">
                  <c:v>18.998029094750365</c:v>
                </c:pt>
                <c:pt idx="8063">
                  <c:v>18.999236221546397</c:v>
                </c:pt>
                <c:pt idx="8064">
                  <c:v>18.895604770196165</c:v>
                </c:pt>
                <c:pt idx="8065">
                  <c:v>18.471341474144179</c:v>
                </c:pt>
                <c:pt idx="8066">
                  <c:v>19.106333519982861</c:v>
                </c:pt>
                <c:pt idx="8067">
                  <c:v>20.06530424945365</c:v>
                </c:pt>
                <c:pt idx="8068">
                  <c:v>19.853961134711657</c:v>
                </c:pt>
                <c:pt idx="8069">
                  <c:v>19.853961134711657</c:v>
                </c:pt>
                <c:pt idx="8070">
                  <c:v>20.173020561466192</c:v>
                </c:pt>
                <c:pt idx="8071">
                  <c:v>20.602468533026343</c:v>
                </c:pt>
                <c:pt idx="8072">
                  <c:v>19.640225091346977</c:v>
                </c:pt>
                <c:pt idx="8073">
                  <c:v>18.787380532172502</c:v>
                </c:pt>
                <c:pt idx="8074">
                  <c:v>17.515053995632552</c:v>
                </c:pt>
                <c:pt idx="8075">
                  <c:v>17.192233982764876</c:v>
                </c:pt>
                <c:pt idx="8076">
                  <c:v>16.974532010131938</c:v>
                </c:pt>
                <c:pt idx="8077">
                  <c:v>16.663279886527938</c:v>
                </c:pt>
                <c:pt idx="8078">
                  <c:v>15.28742304598269</c:v>
                </c:pt>
                <c:pt idx="8079">
                  <c:v>15.38820673403267</c:v>
                </c:pt>
                <c:pt idx="8080">
                  <c:v>16.220204246966187</c:v>
                </c:pt>
                <c:pt idx="8081">
                  <c:v>16.432232084690256</c:v>
                </c:pt>
                <c:pt idx="8082">
                  <c:v>18.238266237470661</c:v>
                </c:pt>
                <c:pt idx="8083">
                  <c:v>18.234591073075485</c:v>
                </c:pt>
                <c:pt idx="8084">
                  <c:v>18.341342356646681</c:v>
                </c:pt>
                <c:pt idx="8085">
                  <c:v>16.751991747718403</c:v>
                </c:pt>
                <c:pt idx="8086">
                  <c:v>16.858362796767754</c:v>
                </c:pt>
                <c:pt idx="8087">
                  <c:v>16.643349655571917</c:v>
                </c:pt>
                <c:pt idx="8088">
                  <c:v>17.275030500504016</c:v>
                </c:pt>
                <c:pt idx="8089">
                  <c:v>17.059690324175456</c:v>
                </c:pt>
                <c:pt idx="8090">
                  <c:v>17.48538947655117</c:v>
                </c:pt>
                <c:pt idx="8091">
                  <c:v>17.273791770880031</c:v>
                </c:pt>
                <c:pt idx="8092">
                  <c:v>16.535989295507306</c:v>
                </c:pt>
                <c:pt idx="8093">
                  <c:v>16.959623001868522</c:v>
                </c:pt>
                <c:pt idx="8094">
                  <c:v>16.850901532650759</c:v>
                </c:pt>
                <c:pt idx="8095">
                  <c:v>16.744524038073244</c:v>
                </c:pt>
                <c:pt idx="8096">
                  <c:v>16.747013274607347</c:v>
                </c:pt>
                <c:pt idx="8097">
                  <c:v>16.849657988643656</c:v>
                </c:pt>
                <c:pt idx="8098">
                  <c:v>16.110325966249793</c:v>
                </c:pt>
                <c:pt idx="8099">
                  <c:v>15.588316569869193</c:v>
                </c:pt>
                <c:pt idx="8100">
                  <c:v>15.173051495708807</c:v>
                </c:pt>
                <c:pt idx="8101">
                  <c:v>13.811869231063447</c:v>
                </c:pt>
                <c:pt idx="8102">
                  <c:v>13.713068834464977</c:v>
                </c:pt>
                <c:pt idx="8103">
                  <c:v>14.029743551840205</c:v>
                </c:pt>
                <c:pt idx="8104">
                  <c:v>14.445945116435887</c:v>
                </c:pt>
                <c:pt idx="8105">
                  <c:v>14.758425192518514</c:v>
                </c:pt>
                <c:pt idx="8106">
                  <c:v>17.077067669140657</c:v>
                </c:pt>
                <c:pt idx="8107">
                  <c:v>16.126574968948137</c:v>
                </c:pt>
                <c:pt idx="8108">
                  <c:v>16.65580604981141</c:v>
                </c:pt>
                <c:pt idx="8109">
                  <c:v>17.605636395456969</c:v>
                </c:pt>
                <c:pt idx="8110">
                  <c:v>18.029610689401686</c:v>
                </c:pt>
                <c:pt idx="8111">
                  <c:v>18.45546174816381</c:v>
                </c:pt>
                <c:pt idx="8112">
                  <c:v>17.615513153595302</c:v>
                </c:pt>
                <c:pt idx="8113">
                  <c:v>18.681621021887622</c:v>
                </c:pt>
                <c:pt idx="8114">
                  <c:v>18.141178184989151</c:v>
                </c:pt>
                <c:pt idx="8115">
                  <c:v>18.476227543782848</c:v>
                </c:pt>
                <c:pt idx="8116">
                  <c:v>19.968437388916907</c:v>
                </c:pt>
                <c:pt idx="8117">
                  <c:v>18.58180384951644</c:v>
                </c:pt>
                <c:pt idx="8118">
                  <c:v>20.930472865662086</c:v>
                </c:pt>
                <c:pt idx="8119">
                  <c:v>20.830531788398289</c:v>
                </c:pt>
                <c:pt idx="8120">
                  <c:v>20.295725877717402</c:v>
                </c:pt>
                <c:pt idx="8121">
                  <c:v>19.440003128823758</c:v>
                </c:pt>
                <c:pt idx="8122">
                  <c:v>19.764346745767146</c:v>
                </c:pt>
                <c:pt idx="8123">
                  <c:v>19.337613582152041</c:v>
                </c:pt>
                <c:pt idx="8124">
                  <c:v>18.268892608543403</c:v>
                </c:pt>
                <c:pt idx="8125">
                  <c:v>16.675736281343536</c:v>
                </c:pt>
                <c:pt idx="8126">
                  <c:v>16.144073895638552</c:v>
                </c:pt>
                <c:pt idx="8127">
                  <c:v>15.729304623108222</c:v>
                </c:pt>
                <c:pt idx="8128">
                  <c:v>16.147823665739111</c:v>
                </c:pt>
                <c:pt idx="8129">
                  <c:v>18.887132738889679</c:v>
                </c:pt>
                <c:pt idx="8130">
                  <c:v>19.531739518415844</c:v>
                </c:pt>
                <c:pt idx="8131">
                  <c:v>18.260317224442705</c:v>
                </c:pt>
                <c:pt idx="8132">
                  <c:v>18.153445766232661</c:v>
                </c:pt>
                <c:pt idx="8133">
                  <c:v>19.219472253003573</c:v>
                </c:pt>
                <c:pt idx="8134">
                  <c:v>18.473784508957266</c:v>
                </c:pt>
                <c:pt idx="8135">
                  <c:v>17.947589584905618</c:v>
                </c:pt>
                <c:pt idx="8136">
                  <c:v>19.323244395444707</c:v>
                </c:pt>
                <c:pt idx="8137">
                  <c:v>17.731867610174604</c:v>
                </c:pt>
                <c:pt idx="8138">
                  <c:v>18.256642059875812</c:v>
                </c:pt>
                <c:pt idx="8139">
                  <c:v>18.676754979614049</c:v>
                </c:pt>
                <c:pt idx="8140">
                  <c:v>17.513817973965359</c:v>
                </c:pt>
                <c:pt idx="8141">
                  <c:v>17.301043823400057</c:v>
                </c:pt>
                <c:pt idx="8142">
                  <c:v>17.086997580856185</c:v>
                </c:pt>
                <c:pt idx="8143">
                  <c:v>16.453439916039891</c:v>
                </c:pt>
                <c:pt idx="8144">
                  <c:v>16.872041781313577</c:v>
                </c:pt>
                <c:pt idx="8145">
                  <c:v>16.869554693182444</c:v>
                </c:pt>
                <c:pt idx="8146">
                  <c:v>15.493879820928495</c:v>
                </c:pt>
                <c:pt idx="8147">
                  <c:v>13.708070286474825</c:v>
                </c:pt>
                <c:pt idx="8148">
                  <c:v>12.453534342320964</c:v>
                </c:pt>
                <c:pt idx="8149">
                  <c:v>12.039138457366924</c:v>
                </c:pt>
                <c:pt idx="8150">
                  <c:v>11.306405142622191</c:v>
                </c:pt>
                <c:pt idx="8151">
                  <c:v>11.408135318837276</c:v>
                </c:pt>
                <c:pt idx="8152">
                  <c:v>12.128831108698298</c:v>
                </c:pt>
                <c:pt idx="8153">
                  <c:v>13.902092722351203</c:v>
                </c:pt>
                <c:pt idx="8154">
                  <c:v>15.475082425787607</c:v>
                </c:pt>
                <c:pt idx="8155">
                  <c:v>15.158004077985384</c:v>
                </c:pt>
                <c:pt idx="8156">
                  <c:v>14.946766765376772</c:v>
                </c:pt>
                <c:pt idx="8157">
                  <c:v>14.315443121913116</c:v>
                </c:pt>
                <c:pt idx="8158">
                  <c:v>14.837526692072689</c:v>
                </c:pt>
                <c:pt idx="8159">
                  <c:v>14.626533906162324</c:v>
                </c:pt>
                <c:pt idx="8160">
                  <c:v>14.417114381236813</c:v>
                </c:pt>
                <c:pt idx="8161">
                  <c:v>14.207700829319702</c:v>
                </c:pt>
                <c:pt idx="8162">
                  <c:v>13.89458605840365</c:v>
                </c:pt>
                <c:pt idx="8163">
                  <c:v>14.627787880129654</c:v>
                </c:pt>
                <c:pt idx="8164">
                  <c:v>14.940495970304571</c:v>
                </c:pt>
                <c:pt idx="8165">
                  <c:v>14.729580824614843</c:v>
                </c:pt>
                <c:pt idx="8166">
                  <c:v>14.210206361972878</c:v>
                </c:pt>
                <c:pt idx="8167">
                  <c:v>13.999701894642708</c:v>
                </c:pt>
                <c:pt idx="8168">
                  <c:v>14.1073622774213</c:v>
                </c:pt>
                <c:pt idx="8169">
                  <c:v>13.89458605840365</c:v>
                </c:pt>
                <c:pt idx="8170">
                  <c:v>13.370566963903967</c:v>
                </c:pt>
                <c:pt idx="8171">
                  <c:v>12.013386409640736</c:v>
                </c:pt>
                <c:pt idx="8172">
                  <c:v>10.975940531347538</c:v>
                </c:pt>
                <c:pt idx="8173">
                  <c:v>10.668865768380053</c:v>
                </c:pt>
                <c:pt idx="8174">
                  <c:v>10.561466888399137</c:v>
                </c:pt>
                <c:pt idx="8175">
                  <c:v>10.771666694999883</c:v>
                </c:pt>
                <c:pt idx="8176">
                  <c:v>11.17804775247623</c:v>
                </c:pt>
                <c:pt idx="8177">
                  <c:v>11.695332391310997</c:v>
                </c:pt>
                <c:pt idx="8178">
                  <c:v>12.420212144128428</c:v>
                </c:pt>
                <c:pt idx="8179">
                  <c:v>12.736559041627672</c:v>
                </c:pt>
                <c:pt idx="8180">
                  <c:v>12.7377981796736</c:v>
                </c:pt>
                <c:pt idx="8181">
                  <c:v>13.156983781269515</c:v>
                </c:pt>
                <c:pt idx="8182">
                  <c:v>14.523684915104067</c:v>
                </c:pt>
                <c:pt idx="8183">
                  <c:v>14.524938691775258</c:v>
                </c:pt>
                <c:pt idx="8184">
                  <c:v>14.626533906162324</c:v>
                </c:pt>
                <c:pt idx="8185">
                  <c:v>14.205195296683574</c:v>
                </c:pt>
                <c:pt idx="8186">
                  <c:v>13.889581615858832</c:v>
                </c:pt>
                <c:pt idx="8187">
                  <c:v>13.994694952018184</c:v>
                </c:pt>
                <c:pt idx="8188">
                  <c:v>13.889581615858832</c:v>
                </c:pt>
                <c:pt idx="8189">
                  <c:v>13.786861003384304</c:v>
                </c:pt>
                <c:pt idx="8190">
                  <c:v>14.099848553803861</c:v>
                </c:pt>
                <c:pt idx="8191">
                  <c:v>12.538478118934682</c:v>
                </c:pt>
                <c:pt idx="8192">
                  <c:v>12.863691843701545</c:v>
                </c:pt>
                <c:pt idx="8193">
                  <c:v>12.973390356392885</c:v>
                </c:pt>
                <c:pt idx="8194">
                  <c:v>13.497942527565986</c:v>
                </c:pt>
                <c:pt idx="8195">
                  <c:v>13.290465633103295</c:v>
                </c:pt>
                <c:pt idx="8196">
                  <c:v>12.873616877856048</c:v>
                </c:pt>
                <c:pt idx="8197">
                  <c:v>11.949304688814975</c:v>
                </c:pt>
                <c:pt idx="8198">
                  <c:v>11.955425169506935</c:v>
                </c:pt>
                <c:pt idx="8199">
                  <c:v>11.954201073358842</c:v>
                </c:pt>
                <c:pt idx="8200">
                  <c:v>11.854696796660676</c:v>
                </c:pt>
                <c:pt idx="8201">
                  <c:v>12.474514987393743</c:v>
                </c:pt>
                <c:pt idx="8202">
                  <c:v>13.307906414564417</c:v>
                </c:pt>
                <c:pt idx="8203">
                  <c:v>14.037253966528043</c:v>
                </c:pt>
                <c:pt idx="8204">
                  <c:v>14.038505702324455</c:v>
                </c:pt>
                <c:pt idx="8205">
                  <c:v>14.353038334451506</c:v>
                </c:pt>
                <c:pt idx="8206">
                  <c:v>13.515412555924664</c:v>
                </c:pt>
                <c:pt idx="8207">
                  <c:v>13.825623757032471</c:v>
                </c:pt>
                <c:pt idx="8208">
                  <c:v>13.61679623504471</c:v>
                </c:pt>
                <c:pt idx="8209">
                  <c:v>13.719317019551665</c:v>
                </c:pt>
                <c:pt idx="8210">
                  <c:v>14.241525521575246</c:v>
                </c:pt>
                <c:pt idx="8211">
                  <c:v>15.820063157522126</c:v>
                </c:pt>
                <c:pt idx="8212">
                  <c:v>16.773150259077987</c:v>
                </c:pt>
                <c:pt idx="8213">
                  <c:v>17.198434030379097</c:v>
                </c:pt>
                <c:pt idx="8214">
                  <c:v>17.51010990898402</c:v>
                </c:pt>
                <c:pt idx="8215">
                  <c:v>18.360915279870376</c:v>
                </c:pt>
                <c:pt idx="8216">
                  <c:v>17.198434030379097</c:v>
                </c:pt>
                <c:pt idx="8217">
                  <c:v>19.319652098832464</c:v>
                </c:pt>
                <c:pt idx="8218">
                  <c:v>17.195954011323032</c:v>
                </c:pt>
                <c:pt idx="8219">
                  <c:v>17.4148362186044</c:v>
                </c:pt>
                <c:pt idx="8220">
                  <c:v>16.045679155295655</c:v>
                </c:pt>
                <c:pt idx="8221">
                  <c:v>15.726799981646984</c:v>
                </c:pt>
                <c:pt idx="8222">
                  <c:v>16.97950167966556</c:v>
                </c:pt>
                <c:pt idx="8223">
                  <c:v>17.411124017992325</c:v>
                </c:pt>
                <c:pt idx="8224">
                  <c:v>18.574486452637206</c:v>
                </c:pt>
                <c:pt idx="8225">
                  <c:v>19.211067373165712</c:v>
                </c:pt>
                <c:pt idx="8226">
                  <c:v>19.107537448859858</c:v>
                </c:pt>
                <c:pt idx="8227">
                  <c:v>18.579364717210971</c:v>
                </c:pt>
                <c:pt idx="8228">
                  <c:v>19.538884352170538</c:v>
                </c:pt>
                <c:pt idx="8229">
                  <c:v>19.010100362844152</c:v>
                </c:pt>
                <c:pt idx="8230">
                  <c:v>19.757242418712877</c:v>
                </c:pt>
                <c:pt idx="8231">
                  <c:v>19.120780666700551</c:v>
                </c:pt>
                <c:pt idx="8232">
                  <c:v>19.119576737791267</c:v>
                </c:pt>
                <c:pt idx="8233">
                  <c:v>19.016135997002298</c:v>
                </c:pt>
                <c:pt idx="8234">
                  <c:v>19.866948107014327</c:v>
                </c:pt>
                <c:pt idx="8235">
                  <c:v>20.612871696604156</c:v>
                </c:pt>
                <c:pt idx="8236">
                  <c:v>20.398603812491281</c:v>
                </c:pt>
                <c:pt idx="8237">
                  <c:v>21.902464636438577</c:v>
                </c:pt>
                <c:pt idx="8238">
                  <c:v>21.257374000859745</c:v>
                </c:pt>
                <c:pt idx="8239">
                  <c:v>20.296892543403597</c:v>
                </c:pt>
                <c:pt idx="8240">
                  <c:v>19.869309374741025</c:v>
                </c:pt>
                <c:pt idx="8241">
                  <c:v>19.973146124980858</c:v>
                </c:pt>
                <c:pt idx="8242">
                  <c:v>18.798301297471077</c:v>
                </c:pt>
                <c:pt idx="8243">
                  <c:v>17.407411817410878</c:v>
                </c:pt>
                <c:pt idx="8244">
                  <c:v>16.555935003153007</c:v>
                </c:pt>
                <c:pt idx="8245">
                  <c:v>15.822566777778095</c:v>
                </c:pt>
                <c:pt idx="8246">
                  <c:v>15.821314967648194</c:v>
                </c:pt>
                <c:pt idx="8247">
                  <c:v>15.708015171179717</c:v>
                </c:pt>
                <c:pt idx="8248">
                  <c:v>15.086306376278902</c:v>
                </c:pt>
                <c:pt idx="8249">
                  <c:v>16.663279886527938</c:v>
                </c:pt>
                <c:pt idx="8250">
                  <c:v>18.461569335016836</c:v>
                </c:pt>
                <c:pt idx="8251">
                  <c:v>17.934059247540524</c:v>
                </c:pt>
                <c:pt idx="8252">
                  <c:v>18.034524357062825</c:v>
                </c:pt>
                <c:pt idx="8253">
                  <c:v>16.978259262276882</c:v>
                </c:pt>
                <c:pt idx="8254">
                  <c:v>17.608105584971469</c:v>
                </c:pt>
                <c:pt idx="8255">
                  <c:v>16.66078860760804</c:v>
                </c:pt>
                <c:pt idx="8256">
                  <c:v>19.100313875641874</c:v>
                </c:pt>
                <c:pt idx="8257">
                  <c:v>17.084515102906376</c:v>
                </c:pt>
                <c:pt idx="8258">
                  <c:v>16.872041781313577</c:v>
                </c:pt>
                <c:pt idx="8259">
                  <c:v>17.186033935237102</c:v>
                </c:pt>
                <c:pt idx="8260">
                  <c:v>14.647851464170843</c:v>
                </c:pt>
                <c:pt idx="8261">
                  <c:v>13.290465633103295</c:v>
                </c:pt>
                <c:pt idx="8262">
                  <c:v>14.232756156618208</c:v>
                </c:pt>
                <c:pt idx="8263">
                  <c:v>14.966833310289907</c:v>
                </c:pt>
                <c:pt idx="8264">
                  <c:v>16.33368886685378</c:v>
                </c:pt>
                <c:pt idx="8265">
                  <c:v>16.337433997801327</c:v>
                </c:pt>
                <c:pt idx="8266">
                  <c:v>15.916048771402952</c:v>
                </c:pt>
                <c:pt idx="8267">
                  <c:v>14.96432499211892</c:v>
                </c:pt>
                <c:pt idx="8268">
                  <c:v>14.129903449199874</c:v>
                </c:pt>
                <c:pt idx="8269">
                  <c:v>13.824373345558884</c:v>
                </c:pt>
                <c:pt idx="8270">
                  <c:v>12.787363705319322</c:v>
                </c:pt>
                <c:pt idx="8271">
                  <c:v>12.160769222443559</c:v>
                </c:pt>
                <c:pt idx="8272">
                  <c:v>12.158312444347979</c:v>
                </c:pt>
                <c:pt idx="8273">
                  <c:v>12.163226000558337</c:v>
                </c:pt>
                <c:pt idx="8274">
                  <c:v>12.473280831763445</c:v>
                </c:pt>
                <c:pt idx="8275">
                  <c:v>12.990778876145631</c:v>
                </c:pt>
                <c:pt idx="8276">
                  <c:v>13.198055797320828</c:v>
                </c:pt>
                <c:pt idx="8277">
                  <c:v>13.50917325998202</c:v>
                </c:pt>
                <c:pt idx="8278">
                  <c:v>13.405478874053616</c:v>
                </c:pt>
                <c:pt idx="8279">
                  <c:v>13.820622111164344</c:v>
                </c:pt>
                <c:pt idx="8280">
                  <c:v>15.186844962461628</c:v>
                </c:pt>
                <c:pt idx="8281">
                  <c:v>15.609613673184034</c:v>
                </c:pt>
                <c:pt idx="8282">
                  <c:v>15.396981140692814</c:v>
                </c:pt>
                <c:pt idx="8283">
                  <c:v>15.293691800354479</c:v>
                </c:pt>
                <c:pt idx="8284">
                  <c:v>15.815055917056146</c:v>
                </c:pt>
                <c:pt idx="8285">
                  <c:v>15.921053730824758</c:v>
                </c:pt>
                <c:pt idx="8286">
                  <c:v>16.023168162516736</c:v>
                </c:pt>
                <c:pt idx="8287">
                  <c:v>16.867067605065486</c:v>
                </c:pt>
                <c:pt idx="8288">
                  <c:v>16.649577852646654</c:v>
                </c:pt>
                <c:pt idx="8289">
                  <c:v>16.221453425436113</c:v>
                </c:pt>
                <c:pt idx="8290">
                  <c:v>15.798782385964943</c:v>
                </c:pt>
                <c:pt idx="8291">
                  <c:v>15.695491964683898</c:v>
                </c:pt>
                <c:pt idx="8292">
                  <c:v>15.380685814192125</c:v>
                </c:pt>
                <c:pt idx="8293">
                  <c:v>15.381939300822349</c:v>
                </c:pt>
                <c:pt idx="8294">
                  <c:v>15.171797544209843</c:v>
                </c:pt>
                <c:pt idx="8295">
                  <c:v>15.068749146000842</c:v>
                </c:pt>
                <c:pt idx="8296">
                  <c:v>15.59583319444026</c:v>
                </c:pt>
                <c:pt idx="8297">
                  <c:v>15.805041436308032</c:v>
                </c:pt>
                <c:pt idx="8298">
                  <c:v>16.329943735939402</c:v>
                </c:pt>
                <c:pt idx="8299">
                  <c:v>16.437222162559777</c:v>
                </c:pt>
                <c:pt idx="8300">
                  <c:v>16.648332213224503</c:v>
                </c:pt>
                <c:pt idx="8301">
                  <c:v>16.860849884835108</c:v>
                </c:pt>
                <c:pt idx="8302">
                  <c:v>17.283701607967945</c:v>
                </c:pt>
                <c:pt idx="8303">
                  <c:v>17.816214481237939</c:v>
                </c:pt>
                <c:pt idx="8304">
                  <c:v>17.496513670978938</c:v>
                </c:pt>
                <c:pt idx="8305">
                  <c:v>18.343788972005516</c:v>
                </c:pt>
                <c:pt idx="8306">
                  <c:v>18.45057567873765</c:v>
                </c:pt>
                <c:pt idx="8307">
                  <c:v>19.214669464507374</c:v>
                </c:pt>
                <c:pt idx="8308">
                  <c:v>19.213468767390584</c:v>
                </c:pt>
                <c:pt idx="8309">
                  <c:v>20.277059227091392</c:v>
                </c:pt>
                <c:pt idx="8310">
                  <c:v>20.382320337723222</c:v>
                </c:pt>
                <c:pt idx="8311">
                  <c:v>20.489013610772734</c:v>
                </c:pt>
                <c:pt idx="8312">
                  <c:v>20.813302650039468</c:v>
                </c:pt>
                <c:pt idx="8313">
                  <c:v>19.639037646057492</c:v>
                </c:pt>
                <c:pt idx="8314">
                  <c:v>18.684054043042813</c:v>
                </c:pt>
                <c:pt idx="8315">
                  <c:v>18.148538733696771</c:v>
                </c:pt>
                <c:pt idx="8316">
                  <c:v>17.63279748085268</c:v>
                </c:pt>
                <c:pt idx="8317">
                  <c:v>16.673245002351614</c:v>
                </c:pt>
                <c:pt idx="8318">
                  <c:v>17.303521282802379</c:v>
                </c:pt>
                <c:pt idx="8319">
                  <c:v>17.621686127540507</c:v>
                </c:pt>
                <c:pt idx="8320">
                  <c:v>18.260317224442705</c:v>
                </c:pt>
                <c:pt idx="8321">
                  <c:v>18.262767334169862</c:v>
                </c:pt>
                <c:pt idx="8322">
                  <c:v>18.576925584917891</c:v>
                </c:pt>
                <c:pt idx="8323">
                  <c:v>19.000443348345389</c:v>
                </c:pt>
                <c:pt idx="8324">
                  <c:v>19.534121129656178</c:v>
                </c:pt>
                <c:pt idx="8325">
                  <c:v>19.659224216356534</c:v>
                </c:pt>
                <c:pt idx="8326">
                  <c:v>21.35646148828733</c:v>
                </c:pt>
                <c:pt idx="8327">
                  <c:v>21.787676269113391</c:v>
                </c:pt>
                <c:pt idx="8328">
                  <c:v>20.721686533283311</c:v>
                </c:pt>
                <c:pt idx="8329">
                  <c:v>20.53191581259723</c:v>
                </c:pt>
                <c:pt idx="8330">
                  <c:v>22.66046977110631</c:v>
                </c:pt>
                <c:pt idx="8331">
                  <c:v>22.763722547371902</c:v>
                </c:pt>
                <c:pt idx="8332">
                  <c:v>24.179272865366773</c:v>
                </c:pt>
                <c:pt idx="8333">
                  <c:v>24.723664260207965</c:v>
                </c:pt>
                <c:pt idx="8334">
                  <c:v>24.179272865366773</c:v>
                </c:pt>
                <c:pt idx="8335">
                  <c:v>23.645303446326622</c:v>
                </c:pt>
                <c:pt idx="8336">
                  <c:v>22.46778047537363</c:v>
                </c:pt>
                <c:pt idx="8337">
                  <c:v>22.790702208985021</c:v>
                </c:pt>
                <c:pt idx="8338">
                  <c:v>21.286851072214578</c:v>
                </c:pt>
                <c:pt idx="8339">
                  <c:v>21.072504833178964</c:v>
                </c:pt>
                <c:pt idx="8340">
                  <c:v>21.074787266338941</c:v>
                </c:pt>
                <c:pt idx="8341">
                  <c:v>20.964820599877463</c:v>
                </c:pt>
                <c:pt idx="8342">
                  <c:v>21.177951259234224</c:v>
                </c:pt>
                <c:pt idx="8343">
                  <c:v>21.813313446504786</c:v>
                </c:pt>
                <c:pt idx="8344">
                  <c:v>22.45796006022815</c:v>
                </c:pt>
                <c:pt idx="8345">
                  <c:v>23.002109518082261</c:v>
                </c:pt>
                <c:pt idx="8346">
                  <c:v>23.760276992215658</c:v>
                </c:pt>
                <c:pt idx="8347">
                  <c:v>23.325729183089933</c:v>
                </c:pt>
                <c:pt idx="8348">
                  <c:v>24.624649473575229</c:v>
                </c:pt>
                <c:pt idx="8349">
                  <c:v>25.272995525720596</c:v>
                </c:pt>
                <c:pt idx="8350">
                  <c:v>26.368519077777467</c:v>
                </c:pt>
                <c:pt idx="8351">
                  <c:v>25.82220031114371</c:v>
                </c:pt>
                <c:pt idx="8352">
                  <c:v>26.254120382428329</c:v>
                </c:pt>
                <c:pt idx="8353">
                  <c:v>26.803882802712991</c:v>
                </c:pt>
                <c:pt idx="8354">
                  <c:v>25.596500877503111</c:v>
                </c:pt>
                <c:pt idx="8355">
                  <c:v>27.684280214263293</c:v>
                </c:pt>
                <c:pt idx="8356">
                  <c:v>26.807580676070163</c:v>
                </c:pt>
                <c:pt idx="8357">
                  <c:v>27.575026688841241</c:v>
                </c:pt>
                <c:pt idx="8358">
                  <c:v>27.904991814702107</c:v>
                </c:pt>
                <c:pt idx="8359">
                  <c:v>27.907637335118743</c:v>
                </c:pt>
                <c:pt idx="8360">
                  <c:v>27.580394388750719</c:v>
                </c:pt>
                <c:pt idx="8361">
                  <c:v>27.144863969711</c:v>
                </c:pt>
                <c:pt idx="8362">
                  <c:v>27.794765489590478</c:v>
                </c:pt>
                <c:pt idx="8363">
                  <c:v>27.250270180457957</c:v>
                </c:pt>
                <c:pt idx="8364">
                  <c:v>26.049841890228947</c:v>
                </c:pt>
                <c:pt idx="8365">
                  <c:v>23.883802445896102</c:v>
                </c:pt>
                <c:pt idx="8366">
                  <c:v>23.231819622729095</c:v>
                </c:pt>
                <c:pt idx="8367">
                  <c:v>23.121238452818254</c:v>
                </c:pt>
                <c:pt idx="8368">
                  <c:v>24.955217846322125</c:v>
                </c:pt>
                <c:pt idx="8369">
                  <c:v>26.920491580198405</c:v>
                </c:pt>
                <c:pt idx="8370">
                  <c:v>26.050796187914429</c:v>
                </c:pt>
                <c:pt idx="8371">
                  <c:v>25.718533359218569</c:v>
                </c:pt>
                <c:pt idx="8372">
                  <c:v>24.188506681622467</c:v>
                </c:pt>
                <c:pt idx="8373">
                  <c:v>23.327847092791803</c:v>
                </c:pt>
                <c:pt idx="8374">
                  <c:v>23.010678586687639</c:v>
                </c:pt>
                <c:pt idx="8375">
                  <c:v>22.903365588399414</c:v>
                </c:pt>
                <c:pt idx="8376">
                  <c:v>22.800414887468825</c:v>
                </c:pt>
                <c:pt idx="8377">
                  <c:v>23.229693568555309</c:v>
                </c:pt>
                <c:pt idx="8378">
                  <c:v>23.125506800060631</c:v>
                </c:pt>
                <c:pt idx="8379">
                  <c:v>23.562892366177142</c:v>
                </c:pt>
                <c:pt idx="8380">
                  <c:v>23.883802445896102</c:v>
                </c:pt>
                <c:pt idx="8381">
                  <c:v>23.883802445896102</c:v>
                </c:pt>
                <c:pt idx="8382">
                  <c:v>23.774872690681779</c:v>
                </c:pt>
                <c:pt idx="8383">
                  <c:v>23.450132619730141</c:v>
                </c:pt>
                <c:pt idx="8384">
                  <c:v>23.775915240585523</c:v>
                </c:pt>
                <c:pt idx="8385">
                  <c:v>23.78008544021819</c:v>
                </c:pt>
                <c:pt idx="8386">
                  <c:v>23.891071398425552</c:v>
                </c:pt>
                <c:pt idx="8387">
                  <c:v>24.545012187435109</c:v>
                </c:pt>
                <c:pt idx="8388">
                  <c:v>24.542985268868531</c:v>
                </c:pt>
                <c:pt idx="8389">
                  <c:v>24.534877594667197</c:v>
                </c:pt>
                <c:pt idx="8390">
                  <c:v>24.315812088857019</c:v>
                </c:pt>
                <c:pt idx="8391">
                  <c:v>23.665190132210132</c:v>
                </c:pt>
                <c:pt idx="8392">
                  <c:v>24.854828923075772</c:v>
                </c:pt>
                <c:pt idx="8393">
                  <c:v>25.183473908899206</c:v>
                </c:pt>
                <c:pt idx="8394">
                  <c:v>24.969171115123459</c:v>
                </c:pt>
                <c:pt idx="8395">
                  <c:v>26.493223260839393</c:v>
                </c:pt>
                <c:pt idx="8396">
                  <c:v>26.058430569447083</c:v>
                </c:pt>
                <c:pt idx="8397">
                  <c:v>27.587551322026357</c:v>
                </c:pt>
                <c:pt idx="8398">
                  <c:v>28.137786761941076</c:v>
                </c:pt>
                <c:pt idx="8399">
                  <c:v>27.586656705362962</c:v>
                </c:pt>
                <c:pt idx="8400">
                  <c:v>25.731104998869821</c:v>
                </c:pt>
                <c:pt idx="8401">
                  <c:v>25.517045831675667</c:v>
                </c:pt>
                <c:pt idx="8402">
                  <c:v>24.869841992707208</c:v>
                </c:pt>
                <c:pt idx="8403">
                  <c:v>24.648871960072729</c:v>
                </c:pt>
                <c:pt idx="8404">
                  <c:v>24.435126113570234</c:v>
                </c:pt>
                <c:pt idx="8405">
                  <c:v>24.540958350308461</c:v>
                </c:pt>
                <c:pt idx="8406">
                  <c:v>24.76587737478199</c:v>
                </c:pt>
                <c:pt idx="8407">
                  <c:v>24.764872300593009</c:v>
                </c:pt>
                <c:pt idx="8408">
                  <c:v>24.763867226405619</c:v>
                </c:pt>
                <c:pt idx="8409">
                  <c:v>24.653918311542615</c:v>
                </c:pt>
                <c:pt idx="8410">
                  <c:v>24.21928607012806</c:v>
                </c:pt>
                <c:pt idx="8411">
                  <c:v>23.899378772850003</c:v>
                </c:pt>
                <c:pt idx="8412">
                  <c:v>22.929169596233479</c:v>
                </c:pt>
                <c:pt idx="8413">
                  <c:v>22.288540101593728</c:v>
                </c:pt>
                <c:pt idx="8414">
                  <c:v>21.963557908910385</c:v>
                </c:pt>
                <c:pt idx="8415">
                  <c:v>21.627428418354043</c:v>
                </c:pt>
                <c:pt idx="8416">
                  <c:v>22.162898346367953</c:v>
                </c:pt>
                <c:pt idx="8417">
                  <c:v>22.698381480224857</c:v>
                </c:pt>
                <c:pt idx="8418">
                  <c:v>23.130842234156564</c:v>
                </c:pt>
                <c:pt idx="8419">
                  <c:v>24.09508384286438</c:v>
                </c:pt>
                <c:pt idx="8420">
                  <c:v>24.539944891030849</c:v>
                </c:pt>
                <c:pt idx="8421">
                  <c:v>27.487393243378641</c:v>
                </c:pt>
                <c:pt idx="8422">
                  <c:v>25.628553547241573</c:v>
                </c:pt>
                <c:pt idx="8423">
                  <c:v>27.271140533816052</c:v>
                </c:pt>
                <c:pt idx="8424">
                  <c:v>27.820462304169354</c:v>
                </c:pt>
                <c:pt idx="8425">
                  <c:v>26.731192266561678</c:v>
                </c:pt>
                <c:pt idx="8426">
                  <c:v>26.510093958791529</c:v>
                </c:pt>
                <c:pt idx="8427">
                  <c:v>26.405238472222891</c:v>
                </c:pt>
                <c:pt idx="8428">
                  <c:v>26.183138315139537</c:v>
                </c:pt>
                <c:pt idx="8429">
                  <c:v>26.184088356761766</c:v>
                </c:pt>
                <c:pt idx="8430">
                  <c:v>26.291951711824566</c:v>
                </c:pt>
                <c:pt idx="8431">
                  <c:v>26.849181752701039</c:v>
                </c:pt>
                <c:pt idx="8432">
                  <c:v>27.493685395454047</c:v>
                </c:pt>
                <c:pt idx="8433">
                  <c:v>27.165832420091728</c:v>
                </c:pt>
                <c:pt idx="8434">
                  <c:v>26.628092242383509</c:v>
                </c:pt>
                <c:pt idx="8435">
                  <c:v>25.744643687991474</c:v>
                </c:pt>
                <c:pt idx="8436">
                  <c:v>25.741742540299274</c:v>
                </c:pt>
                <c:pt idx="8437">
                  <c:v>24.651899770949843</c:v>
                </c:pt>
                <c:pt idx="8438">
                  <c:v>22.920568260163542</c:v>
                </c:pt>
                <c:pt idx="8439">
                  <c:v>21.841179944993605</c:v>
                </c:pt>
                <c:pt idx="8440">
                  <c:v>21.836721305142696</c:v>
                </c:pt>
                <c:pt idx="8441">
                  <c:v>23.213748162492411</c:v>
                </c:pt>
                <c:pt idx="8442">
                  <c:v>23.853688214902444</c:v>
                </c:pt>
                <c:pt idx="8443">
                  <c:v>24.067270165392397</c:v>
                </c:pt>
                <c:pt idx="8444">
                  <c:v>24.175168947074763</c:v>
                </c:pt>
                <c:pt idx="8445">
                  <c:v>23.740468544853243</c:v>
                </c:pt>
                <c:pt idx="8446">
                  <c:v>23.421651113779699</c:v>
                </c:pt>
                <c:pt idx="8447">
                  <c:v>23.759234442338531</c:v>
                </c:pt>
                <c:pt idx="8448">
                  <c:v>24.083752344484765</c:v>
                </c:pt>
                <c:pt idx="8449">
                  <c:v>24.079631799670679</c:v>
                </c:pt>
                <c:pt idx="8450">
                  <c:v>24.076541391078056</c:v>
                </c:pt>
                <c:pt idx="8451">
                  <c:v>24.079631799670679</c:v>
                </c:pt>
                <c:pt idx="8452">
                  <c:v>24.077571527273882</c:v>
                </c:pt>
                <c:pt idx="8453">
                  <c:v>23.206306973141629</c:v>
                </c:pt>
                <c:pt idx="8454">
                  <c:v>22.778831157722717</c:v>
                </c:pt>
                <c:pt idx="8455">
                  <c:v>23.106299237710559</c:v>
                </c:pt>
                <c:pt idx="8456">
                  <c:v>23.650536784654189</c:v>
                </c:pt>
                <c:pt idx="8457">
                  <c:v>23.874456649912879</c:v>
                </c:pt>
                <c:pt idx="8458">
                  <c:v>23.983206177554091</c:v>
                </c:pt>
                <c:pt idx="8459">
                  <c:v>23.665190132210132</c:v>
                </c:pt>
                <c:pt idx="8460">
                  <c:v>23.557638492438198</c:v>
                </c:pt>
                <c:pt idx="8461">
                  <c:v>22.170619249919362</c:v>
                </c:pt>
                <c:pt idx="8462">
                  <c:v>21.955782401138467</c:v>
                </c:pt>
                <c:pt idx="8463">
                  <c:v>22.067054523150244</c:v>
                </c:pt>
                <c:pt idx="8464">
                  <c:v>22.816602685298395</c:v>
                </c:pt>
                <c:pt idx="8465">
                  <c:v>23.888994554836945</c:v>
                </c:pt>
                <c:pt idx="8466">
                  <c:v>24.218260090486751</c:v>
                </c:pt>
                <c:pt idx="8467">
                  <c:v>24.113626295204039</c:v>
                </c:pt>
                <c:pt idx="8468">
                  <c:v>24.440214317399281</c:v>
                </c:pt>
                <c:pt idx="8469">
                  <c:v>24.872844606675695</c:v>
                </c:pt>
                <c:pt idx="8470">
                  <c:v>25.308419516776517</c:v>
                </c:pt>
                <c:pt idx="8471">
                  <c:v>25.853009969538611</c:v>
                </c:pt>
                <c:pt idx="8472">
                  <c:v>26.067019248775033</c:v>
                </c:pt>
                <c:pt idx="8473">
                  <c:v>26.284385445776294</c:v>
                </c:pt>
                <c:pt idx="8474">
                  <c:v>26.503533131760619</c:v>
                </c:pt>
                <c:pt idx="8475">
                  <c:v>26.942576449307342</c:v>
                </c:pt>
                <c:pt idx="8476">
                  <c:v>27.268418313777659</c:v>
                </c:pt>
                <c:pt idx="8477">
                  <c:v>27.161274061259867</c:v>
                </c:pt>
                <c:pt idx="8478">
                  <c:v>28.148266763144562</c:v>
                </c:pt>
                <c:pt idx="8479">
                  <c:v>28.036318727260991</c:v>
                </c:pt>
                <c:pt idx="8480">
                  <c:v>27.487393243378641</c:v>
                </c:pt>
                <c:pt idx="8481">
                  <c:v>27.598286722074864</c:v>
                </c:pt>
                <c:pt idx="8482">
                  <c:v>27.057857536187644</c:v>
                </c:pt>
                <c:pt idx="8483">
                  <c:v>26.937975434851715</c:v>
                </c:pt>
                <c:pt idx="8484">
                  <c:v>26.828843448257672</c:v>
                </c:pt>
                <c:pt idx="8485">
                  <c:v>25.414652080674372</c:v>
                </c:pt>
                <c:pt idx="8486">
                  <c:v>24.767887523164688</c:v>
                </c:pt>
                <c:pt idx="8487">
                  <c:v>23.900417194660935</c:v>
                </c:pt>
                <c:pt idx="8488">
                  <c:v>23.789468389495436</c:v>
                </c:pt>
                <c:pt idx="8489">
                  <c:v>23.680890147839133</c:v>
                </c:pt>
                <c:pt idx="8490">
                  <c:v>23.567095465201021</c:v>
                </c:pt>
                <c:pt idx="8491">
                  <c:v>24.83581236871413</c:v>
                </c:pt>
                <c:pt idx="8492">
                  <c:v>25.378400640977532</c:v>
                </c:pt>
                <c:pt idx="8493">
                  <c:v>25.376441103753777</c:v>
                </c:pt>
                <c:pt idx="8494">
                  <c:v>25.15778003525736</c:v>
                </c:pt>
                <c:pt idx="8495">
                  <c:v>24.503460358118598</c:v>
                </c:pt>
                <c:pt idx="8496">
                  <c:v>24.611528960441351</c:v>
                </c:pt>
                <c:pt idx="8497">
                  <c:v>23.95838336824923</c:v>
                </c:pt>
                <c:pt idx="8498">
                  <c:v>23.957349084549811</c:v>
                </c:pt>
                <c:pt idx="8499">
                  <c:v>23.304550086481111</c:v>
                </c:pt>
                <c:pt idx="8500">
                  <c:v>22.871110580191946</c:v>
                </c:pt>
                <c:pt idx="8501">
                  <c:v>22.653970621218342</c:v>
                </c:pt>
                <c:pt idx="8502">
                  <c:v>22.007282174535803</c:v>
                </c:pt>
                <c:pt idx="8503">
                  <c:v>23.090292936224813</c:v>
                </c:pt>
                <c:pt idx="8504">
                  <c:v>22.122087857901199</c:v>
                </c:pt>
                <c:pt idx="8505">
                  <c:v>19.977854861087774</c:v>
                </c:pt>
                <c:pt idx="8506">
                  <c:v>17.225714240908886</c:v>
                </c:pt>
                <c:pt idx="8507">
                  <c:v>17.328295877580342</c:v>
                </c:pt>
                <c:pt idx="8508">
                  <c:v>16.588346780058774</c:v>
                </c:pt>
                <c:pt idx="8509">
                  <c:v>15.957339688451761</c:v>
                </c:pt>
                <c:pt idx="8510">
                  <c:v>15.435839229654334</c:v>
                </c:pt>
                <c:pt idx="8511">
                  <c:v>15.645944028490662</c:v>
                </c:pt>
                <c:pt idx="8512">
                  <c:v>15.328796826672466</c:v>
                </c:pt>
                <c:pt idx="8513">
                  <c:v>16.900643295840393</c:v>
                </c:pt>
                <c:pt idx="8514">
                  <c:v>17.319624769251977</c:v>
                </c:pt>
                <c:pt idx="8515">
                  <c:v>16.483380385627232</c:v>
                </c:pt>
                <c:pt idx="8516">
                  <c:v>16.689438316056556</c:v>
                </c:pt>
                <c:pt idx="8517">
                  <c:v>17.214554154580739</c:v>
                </c:pt>
                <c:pt idx="8518">
                  <c:v>16.685701397455254</c:v>
                </c:pt>
                <c:pt idx="8519">
                  <c:v>15.63466909028698</c:v>
                </c:pt>
                <c:pt idx="8520">
                  <c:v>15.632163548506709</c:v>
                </c:pt>
                <c:pt idx="8521">
                  <c:v>14.692994532144338</c:v>
                </c:pt>
                <c:pt idx="8522">
                  <c:v>18.88955331924797</c:v>
                </c:pt>
                <c:pt idx="8523">
                  <c:v>19.314862370056336</c:v>
                </c:pt>
                <c:pt idx="8524">
                  <c:v>20.060609427096104</c:v>
                </c:pt>
                <c:pt idx="8525">
                  <c:v>19.422091106480586</c:v>
                </c:pt>
                <c:pt idx="8526">
                  <c:v>19.103925662237657</c:v>
                </c:pt>
                <c:pt idx="8527">
                  <c:v>20.711316100603529</c:v>
                </c:pt>
                <c:pt idx="8528">
                  <c:v>19.323244395444707</c:v>
                </c:pt>
                <c:pt idx="8529">
                  <c:v>19.746585928316879</c:v>
                </c:pt>
                <c:pt idx="8530">
                  <c:v>18.686487064210247</c:v>
                </c:pt>
                <c:pt idx="8531">
                  <c:v>18.681621021887622</c:v>
                </c:pt>
                <c:pt idx="8532">
                  <c:v>20.714772911474462</c:v>
                </c:pt>
                <c:pt idx="8533">
                  <c:v>17.941439431508915</c:v>
                </c:pt>
                <c:pt idx="8534">
                  <c:v>17.199674039912324</c:v>
                </c:pt>
                <c:pt idx="8535">
                  <c:v>17.304760012508691</c:v>
                </c:pt>
                <c:pt idx="8536">
                  <c:v>16.667016804934811</c:v>
                </c:pt>
                <c:pt idx="8537">
                  <c:v>13.834376637470044</c:v>
                </c:pt>
                <c:pt idx="8538">
                  <c:v>11.54037749239075</c:v>
                </c:pt>
                <c:pt idx="8539">
                  <c:v>11.225086390193132</c:v>
                </c:pt>
                <c:pt idx="8540">
                  <c:v>11.949304688814975</c:v>
                </c:pt>
                <c:pt idx="8541">
                  <c:v>11.631277453441371</c:v>
                </c:pt>
                <c:pt idx="8542">
                  <c:v>12.554544847542541</c:v>
                </c:pt>
                <c:pt idx="8543">
                  <c:v>13.489207513714135</c:v>
                </c:pt>
                <c:pt idx="8544">
                  <c:v>13.280499472665293</c:v>
                </c:pt>
                <c:pt idx="8545">
                  <c:v>15.795026955805046</c:v>
                </c:pt>
                <c:pt idx="8546">
                  <c:v>16.427242006879265</c:v>
                </c:pt>
                <c:pt idx="8547">
                  <c:v>16.957138167207169</c:v>
                </c:pt>
                <c:pt idx="8548">
                  <c:v>17.698573364684698</c:v>
                </c:pt>
                <c:pt idx="8549">
                  <c:v>17.486625498140764</c:v>
                </c:pt>
                <c:pt idx="8550">
                  <c:v>17.698573364684698</c:v>
                </c:pt>
                <c:pt idx="8551">
                  <c:v>17.806361692568327</c:v>
                </c:pt>
                <c:pt idx="8552">
                  <c:v>17.59575963753278</c:v>
                </c:pt>
                <c:pt idx="8553">
                  <c:v>17.383901214439405</c:v>
                </c:pt>
                <c:pt idx="8554">
                  <c:v>17.169913812069559</c:v>
                </c:pt>
                <c:pt idx="8555">
                  <c:v>16.747013274607347</c:v>
                </c:pt>
                <c:pt idx="8556">
                  <c:v>15.692987323431041</c:v>
                </c:pt>
                <c:pt idx="8557">
                  <c:v>15.062478706807314</c:v>
                </c:pt>
                <c:pt idx="8558">
                  <c:v>14.014722722930676</c:v>
                </c:pt>
                <c:pt idx="8559">
                  <c:v>14.112371426585357</c:v>
                </c:pt>
                <c:pt idx="8560">
                  <c:v>14.95178340150761</c:v>
                </c:pt>
                <c:pt idx="8561">
                  <c:v>14.116128288503429</c:v>
                </c:pt>
                <c:pt idx="8562">
                  <c:v>11.106517786678065</c:v>
                </c:pt>
                <c:pt idx="8563">
                  <c:v>11.829038742028169</c:v>
                </c:pt>
                <c:pt idx="8564">
                  <c:v>11.522161522937292</c:v>
                </c:pt>
                <c:pt idx="8565">
                  <c:v>12.039138457366924</c:v>
                </c:pt>
                <c:pt idx="8566">
                  <c:v>10.588764514688785</c:v>
                </c:pt>
                <c:pt idx="8567">
                  <c:v>11.829038742028169</c:v>
                </c:pt>
                <c:pt idx="8568">
                  <c:v>11.208200724494551</c:v>
                </c:pt>
                <c:pt idx="8569">
                  <c:v>13.492951091052479</c:v>
                </c:pt>
                <c:pt idx="8570">
                  <c:v>14.329228032734992</c:v>
                </c:pt>
                <c:pt idx="8571">
                  <c:v>12.66040055633934</c:v>
                </c:pt>
                <c:pt idx="8572">
                  <c:v>11.108924111223054</c:v>
                </c:pt>
                <c:pt idx="8573">
                  <c:v>14.752154677571557</c:v>
                </c:pt>
                <c:pt idx="8574">
                  <c:v>15.380685814192125</c:v>
                </c:pt>
                <c:pt idx="8575">
                  <c:v>11.734354311993933</c:v>
                </c:pt>
                <c:pt idx="8576">
                  <c:v>10.179158305038731</c:v>
                </c:pt>
                <c:pt idx="8577">
                  <c:v>14.546252895824299</c:v>
                </c:pt>
                <c:pt idx="8578">
                  <c:v>7.1943627417097877</c:v>
                </c:pt>
                <c:pt idx="8579">
                  <c:v>8.0110822477710801</c:v>
                </c:pt>
                <c:pt idx="8580">
                  <c:v>6.5796203533041586</c:v>
                </c:pt>
                <c:pt idx="8581">
                  <c:v>5.7616730318676863</c:v>
                </c:pt>
                <c:pt idx="8582">
                  <c:v>5.7625569369425609</c:v>
                </c:pt>
                <c:pt idx="8583">
                  <c:v>6.476216663409522</c:v>
                </c:pt>
                <c:pt idx="8584">
                  <c:v>7.4966044177859974</c:v>
                </c:pt>
                <c:pt idx="8585">
                  <c:v>6.2713702956220292</c:v>
                </c:pt>
                <c:pt idx="8586">
                  <c:v>6.6773545943921002</c:v>
                </c:pt>
                <c:pt idx="8587">
                  <c:v>8.6155042703898506</c:v>
                </c:pt>
                <c:pt idx="8588">
                  <c:v>9.332901200630392</c:v>
                </c:pt>
                <c:pt idx="8589">
                  <c:v>10.362079088357412</c:v>
                </c:pt>
                <c:pt idx="8590">
                  <c:v>9.02735679072652</c:v>
                </c:pt>
                <c:pt idx="8591">
                  <c:v>9.3363111924628939</c:v>
                </c:pt>
                <c:pt idx="8592">
                  <c:v>11.91258180720873</c:v>
                </c:pt>
                <c:pt idx="8593">
                  <c:v>12.850044922221709</c:v>
                </c:pt>
                <c:pt idx="8594">
                  <c:v>12.008481257934088</c:v>
                </c:pt>
                <c:pt idx="8595">
                  <c:v>12.838879259608388</c:v>
                </c:pt>
                <c:pt idx="8596">
                  <c:v>13.363085840757742</c:v>
                </c:pt>
                <c:pt idx="8597">
                  <c:v>13.99219148073181</c:v>
                </c:pt>
                <c:pt idx="8598">
                  <c:v>13.154494568334314</c:v>
                </c:pt>
                <c:pt idx="8599">
                  <c:v>13.679328636897768</c:v>
                </c:pt>
                <c:pt idx="8600">
                  <c:v>12.433787854087544</c:v>
                </c:pt>
                <c:pt idx="8601">
                  <c:v>12.128831108698298</c:v>
                </c:pt>
                <c:pt idx="8602">
                  <c:v>11.61545692115541</c:v>
                </c:pt>
                <c:pt idx="8603">
                  <c:v>11.200964010924462</c:v>
                </c:pt>
                <c:pt idx="8604">
                  <c:v>11.923598671232421</c:v>
                </c:pt>
                <c:pt idx="8605">
                  <c:v>12.452300186770955</c:v>
                </c:pt>
                <c:pt idx="8606">
                  <c:v>12.045269897615283</c:v>
                </c:pt>
                <c:pt idx="8607">
                  <c:v>12.056306490366241</c:v>
                </c:pt>
                <c:pt idx="8608">
                  <c:v>12.369939263521761</c:v>
                </c:pt>
                <c:pt idx="8609">
                  <c:v>14.871389130323024</c:v>
                </c:pt>
                <c:pt idx="8610">
                  <c:v>14.570074654718615</c:v>
                </c:pt>
                <c:pt idx="8611">
                  <c:v>14.476029364231573</c:v>
                </c:pt>
                <c:pt idx="8612">
                  <c:v>16.25892878126125</c:v>
                </c:pt>
                <c:pt idx="8613">
                  <c:v>16.688192676519186</c:v>
                </c:pt>
                <c:pt idx="8614">
                  <c:v>16.270171388660788</c:v>
                </c:pt>
                <c:pt idx="8615">
                  <c:v>17.01180453300503</c:v>
                </c:pt>
                <c:pt idx="8616">
                  <c:v>18.17798092968189</c:v>
                </c:pt>
                <c:pt idx="8617">
                  <c:v>19.348390472453847</c:v>
                </c:pt>
                <c:pt idx="8618">
                  <c:v>20.520320622572303</c:v>
                </c:pt>
                <c:pt idx="8619">
                  <c:v>21.5915132371784</c:v>
                </c:pt>
                <c:pt idx="8620">
                  <c:v>19.671098669848565</c:v>
                </c:pt>
                <c:pt idx="8621">
                  <c:v>19.569845299609128</c:v>
                </c:pt>
                <c:pt idx="8622">
                  <c:v>19.257894562645035</c:v>
                </c:pt>
                <c:pt idx="8623">
                  <c:v>20.542351483836661</c:v>
                </c:pt>
                <c:pt idx="8624">
                  <c:v>23.113768845217621</c:v>
                </c:pt>
                <c:pt idx="8625">
                  <c:v>22.56949839670548</c:v>
                </c:pt>
                <c:pt idx="8626">
                  <c:v>21.390360273850547</c:v>
                </c:pt>
                <c:pt idx="8627">
                  <c:v>20.432333868968573</c:v>
                </c:pt>
                <c:pt idx="8628">
                  <c:v>20.105210241208479</c:v>
                </c:pt>
                <c:pt idx="8629">
                  <c:v>19.244686893370531</c:v>
                </c:pt>
                <c:pt idx="8630">
                  <c:v>18.624488666867698</c:v>
                </c:pt>
                <c:pt idx="8631">
                  <c:v>18.29584381673137</c:v>
                </c:pt>
                <c:pt idx="8632">
                  <c:v>18.402507744400278</c:v>
                </c:pt>
                <c:pt idx="8633">
                  <c:v>18.927072316335398</c:v>
                </c:pt>
                <c:pt idx="8634">
                  <c:v>20.092299478834185</c:v>
                </c:pt>
                <c:pt idx="8635">
                  <c:v>19.988449517485478</c:v>
                </c:pt>
                <c:pt idx="8636">
                  <c:v>21.80662548707274</c:v>
                </c:pt>
                <c:pt idx="8637">
                  <c:v>19.557937242677312</c:v>
                </c:pt>
                <c:pt idx="8638">
                  <c:v>21.050821718637177</c:v>
                </c:pt>
                <c:pt idx="8639">
                  <c:v>20.411397971590585</c:v>
                </c:pt>
                <c:pt idx="8640">
                  <c:v>20.516842065614313</c:v>
                </c:pt>
                <c:pt idx="8641">
                  <c:v>20.616339417841917</c:v>
                </c:pt>
                <c:pt idx="8642">
                  <c:v>21.258507734344139</c:v>
                </c:pt>
                <c:pt idx="8643">
                  <c:v>21.259641467830864</c:v>
                </c:pt>
                <c:pt idx="8644">
                  <c:v>20.72514334422122</c:v>
                </c:pt>
                <c:pt idx="8645">
                  <c:v>21.797708207953583</c:v>
                </c:pt>
                <c:pt idx="8646">
                  <c:v>22.982829114172556</c:v>
                </c:pt>
                <c:pt idx="8647">
                  <c:v>21.797708207953583</c:v>
                </c:pt>
                <c:pt idx="8648">
                  <c:v>22.982829114172556</c:v>
                </c:pt>
                <c:pt idx="8649">
                  <c:v>21.80216684749551</c:v>
                </c:pt>
                <c:pt idx="8650">
                  <c:v>22.661552962761323</c:v>
                </c:pt>
                <c:pt idx="8651">
                  <c:v>21.480194734743762</c:v>
                </c:pt>
                <c:pt idx="8652">
                  <c:v>20.625586674586362</c:v>
                </c:pt>
                <c:pt idx="8653">
                  <c:v>21.268711335808948</c:v>
                </c:pt>
                <c:pt idx="8654">
                  <c:v>19.993158253732055</c:v>
                </c:pt>
                <c:pt idx="8655">
                  <c:v>18.696219149002562</c:v>
                </c:pt>
                <c:pt idx="8656">
                  <c:v>17.650081808765879</c:v>
                </c:pt>
                <c:pt idx="8657">
                  <c:v>18.169393622328727</c:v>
                </c:pt>
                <c:pt idx="8658">
                  <c:v>18.067691615129256</c:v>
                </c:pt>
                <c:pt idx="8659">
                  <c:v>18.059092696144848</c:v>
                </c:pt>
                <c:pt idx="8660">
                  <c:v>18.990786334036493</c:v>
                </c:pt>
                <c:pt idx="8661">
                  <c:v>18.878660707730152</c:v>
                </c:pt>
                <c:pt idx="8662">
                  <c:v>18.776459767119501</c:v>
                </c:pt>
                <c:pt idx="8663">
                  <c:v>19.41731456729697</c:v>
                </c:pt>
                <c:pt idx="8664">
                  <c:v>21.347421812488818</c:v>
                </c:pt>
                <c:pt idx="8665">
                  <c:v>24.387296999586642</c:v>
                </c:pt>
                <c:pt idx="8666">
                  <c:v>22.760484988061528</c:v>
                </c:pt>
                <c:pt idx="8667">
                  <c:v>21.787676269113391</c:v>
                </c:pt>
                <c:pt idx="8668">
                  <c:v>25.373501797929148</c:v>
                </c:pt>
                <c:pt idx="8669">
                  <c:v>23.521912152218516</c:v>
                </c:pt>
                <c:pt idx="8670">
                  <c:v>21.355331528804424</c:v>
                </c:pt>
                <c:pt idx="8671">
                  <c:v>21.464428430203466</c:v>
                </c:pt>
                <c:pt idx="8672">
                  <c:v>20.17887155787788</c:v>
                </c:pt>
                <c:pt idx="8673">
                  <c:v>20.17887155787788</c:v>
                </c:pt>
                <c:pt idx="8674">
                  <c:v>18.692569617182468</c:v>
                </c:pt>
                <c:pt idx="8675">
                  <c:v>17.627859101569364</c:v>
                </c:pt>
                <c:pt idx="8676">
                  <c:v>16.678227560349864</c:v>
                </c:pt>
                <c:pt idx="8677">
                  <c:v>16.989441018901534</c:v>
                </c:pt>
                <c:pt idx="8678">
                  <c:v>16.464667591888254</c:v>
                </c:pt>
                <c:pt idx="8679">
                  <c:v>17.086997580856185</c:v>
                </c:pt>
                <c:pt idx="8680">
                  <c:v>18.553753828751589</c:v>
                </c:pt>
                <c:pt idx="8681">
                  <c:v>18.872609256991883</c:v>
                </c:pt>
                <c:pt idx="8682">
                  <c:v>18.553753828751589</c:v>
                </c:pt>
                <c:pt idx="8683">
                  <c:v>18.767965838914694</c:v>
                </c:pt>
                <c:pt idx="8684">
                  <c:v>18.766752420611848</c:v>
                </c:pt>
                <c:pt idx="8685">
                  <c:v>18.446911126700837</c:v>
                </c:pt>
                <c:pt idx="8686">
                  <c:v>18.341342356646681</c:v>
                </c:pt>
                <c:pt idx="8687">
                  <c:v>17.598228826993751</c:v>
                </c:pt>
                <c:pt idx="8688">
                  <c:v>17.808824889715982</c:v>
                </c:pt>
                <c:pt idx="8689">
                  <c:v>18.125230329852073</c:v>
                </c:pt>
                <c:pt idx="8690">
                  <c:v>18.019783354234701</c:v>
                </c:pt>
                <c:pt idx="8691">
                  <c:v>18.126457087920297</c:v>
                </c:pt>
                <c:pt idx="8692">
                  <c:v>18.126457087920297</c:v>
                </c:pt>
                <c:pt idx="8693">
                  <c:v>17.91314872693459</c:v>
                </c:pt>
                <c:pt idx="8694">
                  <c:v>17.172393830980369</c:v>
                </c:pt>
                <c:pt idx="8695">
                  <c:v>17.59575963753278</c:v>
                </c:pt>
                <c:pt idx="8696">
                  <c:v>17.491569584532861</c:v>
                </c:pt>
                <c:pt idx="8697">
                  <c:v>17.385138614565168</c:v>
                </c:pt>
                <c:pt idx="8698">
                  <c:v>17.171153821523234</c:v>
                </c:pt>
                <c:pt idx="8699">
                  <c:v>16.751991747718403</c:v>
                </c:pt>
                <c:pt idx="8700">
                  <c:v>15.801286006090688</c:v>
                </c:pt>
                <c:pt idx="8701">
                  <c:v>14.744630059771085</c:v>
                </c:pt>
                <c:pt idx="8702">
                  <c:v>14.321708990405034</c:v>
                </c:pt>
                <c:pt idx="8703">
                  <c:v>14.526192468450626</c:v>
                </c:pt>
                <c:pt idx="8704">
                  <c:v>15.682968758573962</c:v>
                </c:pt>
                <c:pt idx="8705">
                  <c:v>16.210210819340563</c:v>
                </c:pt>
                <c:pt idx="8706">
                  <c:v>15.78751609558867</c:v>
                </c:pt>
                <c:pt idx="8707">
                  <c:v>14.943004288321271</c:v>
                </c:pt>
                <c:pt idx="8708">
                  <c:v>14.837526692072689</c:v>
                </c:pt>
                <c:pt idx="8709">
                  <c:v>16.210210819340563</c:v>
                </c:pt>
                <c:pt idx="8710">
                  <c:v>15.152988272205672</c:v>
                </c:pt>
                <c:pt idx="8711">
                  <c:v>15.998155949751505</c:v>
                </c:pt>
                <c:pt idx="8712">
                  <c:v>15.790019715645476</c:v>
                </c:pt>
                <c:pt idx="8713">
                  <c:v>15.158004077985384</c:v>
                </c:pt>
                <c:pt idx="8714">
                  <c:v>14.420874911788857</c:v>
                </c:pt>
                <c:pt idx="8715">
                  <c:v>14.837526692072689</c:v>
                </c:pt>
                <c:pt idx="8716">
                  <c:v>15.152988272205672</c:v>
                </c:pt>
                <c:pt idx="8717">
                  <c:v>14.732089030433039</c:v>
                </c:pt>
                <c:pt idx="8718">
                  <c:v>14.629041854101132</c:v>
                </c:pt>
                <c:pt idx="8719">
                  <c:v>14.627787880129654</c:v>
                </c:pt>
                <c:pt idx="8720">
                  <c:v>15.365643974937125</c:v>
                </c:pt>
                <c:pt idx="8721">
                  <c:v>14.626533906162324</c:v>
                </c:pt>
                <c:pt idx="8722">
                  <c:v>13.997198423321812</c:v>
                </c:pt>
                <c:pt idx="8723">
                  <c:v>13.161962207194376</c:v>
                </c:pt>
                <c:pt idx="8724">
                  <c:v>13.994694952018184</c:v>
                </c:pt>
                <c:pt idx="8725">
                  <c:v>13.366826402310682</c:v>
                </c:pt>
                <c:pt idx="8726">
                  <c:v>13.469241768586894</c:v>
                </c:pt>
                <c:pt idx="8727">
                  <c:v>13.364332694604236</c:v>
                </c:pt>
                <c:pt idx="8728">
                  <c:v>14.202689764064488</c:v>
                </c:pt>
                <c:pt idx="8729">
                  <c:v>13.259321382693001</c:v>
                </c:pt>
                <c:pt idx="8730">
                  <c:v>15.574536091852412</c:v>
                </c:pt>
                <c:pt idx="8731">
                  <c:v>14.102353128325852</c:v>
                </c:pt>
                <c:pt idx="8732">
                  <c:v>16.316211589537215</c:v>
                </c:pt>
                <c:pt idx="8733">
                  <c:v>17.59082125865099</c:v>
                </c:pt>
                <c:pt idx="8734">
                  <c:v>16.213958354672314</c:v>
                </c:pt>
                <c:pt idx="8735">
                  <c:v>17.167433793172584</c:v>
                </c:pt>
                <c:pt idx="8736">
                  <c:v>17.593290448085185</c:v>
                </c:pt>
                <c:pt idx="8737">
                  <c:v>15.477588745088806</c:v>
                </c:pt>
                <c:pt idx="8738">
                  <c:v>17.486625498140764</c:v>
                </c:pt>
                <c:pt idx="8739">
                  <c:v>16.849657988643656</c:v>
                </c:pt>
                <c:pt idx="8740">
                  <c:v>17.805130093999431</c:v>
                </c:pt>
                <c:pt idx="8741">
                  <c:v>17.486625498140764</c:v>
                </c:pt>
                <c:pt idx="8742">
                  <c:v>17.166193783729277</c:v>
                </c:pt>
                <c:pt idx="8743">
                  <c:v>16.63463017981849</c:v>
                </c:pt>
                <c:pt idx="8744">
                  <c:v>16.105326273239129</c:v>
                </c:pt>
                <c:pt idx="8745">
                  <c:v>16.422251929126794</c:v>
                </c:pt>
                <c:pt idx="8746">
                  <c:v>16.528509655379683</c:v>
                </c:pt>
                <c:pt idx="8747">
                  <c:v>16.954653332559861</c:v>
                </c:pt>
                <c:pt idx="8748">
                  <c:v>16.425994487435666</c:v>
                </c:pt>
                <c:pt idx="8749">
                  <c:v>15.371911407891002</c:v>
                </c:pt>
                <c:pt idx="8750">
                  <c:v>14.740867750926441</c:v>
                </c:pt>
                <c:pt idx="8751">
                  <c:v>14.739613647986456</c:v>
                </c:pt>
                <c:pt idx="8752">
                  <c:v>15.584558257636145</c:v>
                </c:pt>
                <c:pt idx="8753">
                  <c:v>15.687978040971634</c:v>
                </c:pt>
                <c:pt idx="8754">
                  <c:v>16.319956720329941</c:v>
                </c:pt>
                <c:pt idx="8755">
                  <c:v>16.848414444640099</c:v>
                </c:pt>
                <c:pt idx="8756">
                  <c:v>17.169913812069559</c:v>
                </c:pt>
                <c:pt idx="8757">
                  <c:v>19.408955623834981</c:v>
                </c:pt>
                <c:pt idx="8758">
                  <c:v>18.766752420611848</c:v>
                </c:pt>
                <c:pt idx="8759">
                  <c:v>18.873819547133536</c:v>
                </c:pt>
              </c:numCache>
            </c:numRef>
          </c:val>
          <c:extLst>
            <c:ext xmlns:c16="http://schemas.microsoft.com/office/drawing/2014/chart" uri="{C3380CC4-5D6E-409C-BE32-E72D297353CC}">
              <c16:uniqueId val="{00000000-53C2-4937-9B53-28CE3630322C}"/>
            </c:ext>
          </c:extLst>
        </c:ser>
        <c:dLbls>
          <c:showLegendKey val="0"/>
          <c:showVal val="0"/>
          <c:showCatName val="0"/>
          <c:showSerName val="0"/>
          <c:showPercent val="0"/>
          <c:showBubbleSize val="0"/>
        </c:dLbls>
        <c:gapWidth val="219"/>
        <c:overlap val="-27"/>
        <c:axId val="1565831727"/>
        <c:axId val="1565830895"/>
      </c:barChart>
      <c:catAx>
        <c:axId val="1565831727"/>
        <c:scaling>
          <c:orientation val="minMax"/>
        </c:scaling>
        <c:delete val="1"/>
        <c:axPos val="b"/>
        <c:majorTickMark val="none"/>
        <c:minorTickMark val="none"/>
        <c:tickLblPos val="nextTo"/>
        <c:crossAx val="1565830895"/>
        <c:crosses val="autoZero"/>
        <c:auto val="1"/>
        <c:lblAlgn val="ctr"/>
        <c:lblOffset val="100"/>
        <c:noMultiLvlLbl val="0"/>
      </c:catAx>
      <c:valAx>
        <c:axId val="1565830895"/>
        <c:scaling>
          <c:orientation val="minMax"/>
          <c:max val="30"/>
          <c:min val="0"/>
        </c:scaling>
        <c:delete val="0"/>
        <c:axPos val="l"/>
        <c:majorGridlines>
          <c:spPr>
            <a:ln w="9525" cap="flat" cmpd="sng" algn="ctr">
              <a:solidFill>
                <a:schemeClr val="tx1">
                  <a:lumMod val="15000"/>
                  <a:lumOff val="85000"/>
                </a:schemeClr>
              </a:solidFill>
              <a:round/>
            </a:ln>
            <a:effectLst/>
          </c:spPr>
        </c:majorGridlines>
        <c:numFmt formatCode="#0.0\ &quot;kW&quot;"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crossAx val="1565831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s-E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800">
                <a:latin typeface="Arial" panose="020B0604020202020204" pitchFamily="34" charset="0"/>
                <a:cs typeface="Arial" panose="020B0604020202020204" pitchFamily="34" charset="0"/>
              </a:rPr>
              <a:t>Heating</a:t>
            </a:r>
          </a:p>
        </c:rich>
      </c:tx>
      <c:overlay val="0"/>
      <c:spPr>
        <a:noFill/>
        <a:ln>
          <a:noFill/>
        </a:ln>
        <a:effectLst/>
      </c:spPr>
    </c:title>
    <c:autoTitleDeleted val="0"/>
    <c:plotArea>
      <c:layout/>
      <c:barChart>
        <c:barDir val="col"/>
        <c:grouping val="clustered"/>
        <c:varyColors val="0"/>
        <c:ser>
          <c:idx val="1"/>
          <c:order val="0"/>
          <c:tx>
            <c:v>Heating</c:v>
          </c:tx>
          <c:spPr>
            <a:solidFill>
              <a:srgbClr val="FF0000"/>
            </a:solidFill>
            <a:ln>
              <a:solidFill>
                <a:srgbClr val="FF0000"/>
              </a:solidFill>
            </a:ln>
          </c:spPr>
          <c:invertIfNegative val="0"/>
          <c:val>
            <c:numRef>
              <c:f>'Energy Analysis (ARM)'!$T$16:$T$8775</c:f>
              <c:numCache>
                <c:formatCode>#0.0\ "kW"</c:formatCode>
                <c:ptCount val="8760"/>
                <c:pt idx="0">
                  <c:v>19.338570331607038</c:v>
                </c:pt>
                <c:pt idx="1">
                  <c:v>19.962396188293216</c:v>
                </c:pt>
                <c:pt idx="2">
                  <c:v>18.449195040043609</c:v>
                </c:pt>
                <c:pt idx="3">
                  <c:v>24.019024848773444</c:v>
                </c:pt>
                <c:pt idx="4">
                  <c:v>20.772195605223615</c:v>
                </c:pt>
                <c:pt idx="5">
                  <c:v>31.671638231541515</c:v>
                </c:pt>
                <c:pt idx="6">
                  <c:v>28.786805350991774</c:v>
                </c:pt>
                <c:pt idx="7">
                  <c:v>26.694042930475337</c:v>
                </c:pt>
                <c:pt idx="8">
                  <c:v>27.794765489590478</c:v>
                </c:pt>
                <c:pt idx="9">
                  <c:v>26.589839335961933</c:v>
                </c:pt>
                <c:pt idx="10">
                  <c:v>28.235902097833232</c:v>
                </c:pt>
                <c:pt idx="11">
                  <c:v>27.574132072193606</c:v>
                </c:pt>
                <c:pt idx="12">
                  <c:v>27.462224635635877</c:v>
                </c:pt>
                <c:pt idx="13">
                  <c:v>26.916810768748547</c:v>
                </c:pt>
                <c:pt idx="14">
                  <c:v>25.056446189016135</c:v>
                </c:pt>
                <c:pt idx="15">
                  <c:v>23.426925466632259</c:v>
                </c:pt>
                <c:pt idx="16">
                  <c:v>22.884012583263583</c:v>
                </c:pt>
                <c:pt idx="17">
                  <c:v>19.96027603606036</c:v>
                </c:pt>
                <c:pt idx="18">
                  <c:v>18.80250051615921</c:v>
                </c:pt>
                <c:pt idx="19">
                  <c:v>17.03249104974881</c:v>
                </c:pt>
                <c:pt idx="20">
                  <c:v>17.827056279722669</c:v>
                </c:pt>
                <c:pt idx="21">
                  <c:v>21.756342982597864</c:v>
                </c:pt>
                <c:pt idx="22">
                  <c:v>17.735026543963599</c:v>
                </c:pt>
                <c:pt idx="23">
                  <c:v>19.604397631555024</c:v>
                </c:pt>
                <c:pt idx="24">
                  <c:v>20.406404795399109</c:v>
                </c:pt>
                <c:pt idx="25">
                  <c:v>21.129127948471599</c:v>
                </c:pt>
                <c:pt idx="26">
                  <c:v>21.30572282083039</c:v>
                </c:pt>
                <c:pt idx="27">
                  <c:v>22.478616139358991</c:v>
                </c:pt>
                <c:pt idx="28">
                  <c:v>23.928074660829434</c:v>
                </c:pt>
                <c:pt idx="29">
                  <c:v>24.066240029213635</c:v>
                </c:pt>
                <c:pt idx="30">
                  <c:v>22.332199018202541</c:v>
                </c:pt>
                <c:pt idx="31">
                  <c:v>25.701126473940949</c:v>
                </c:pt>
                <c:pt idx="32">
                  <c:v>25.044536827644738</c:v>
                </c:pt>
                <c:pt idx="33">
                  <c:v>25.9182879709297</c:v>
                </c:pt>
                <c:pt idx="34">
                  <c:v>27.349435443425087</c:v>
                </c:pt>
                <c:pt idx="35">
                  <c:v>23.517709053507286</c:v>
                </c:pt>
                <c:pt idx="36">
                  <c:v>23.952177666078665</c:v>
                </c:pt>
                <c:pt idx="37">
                  <c:v>20.167169565120151</c:v>
                </c:pt>
                <c:pt idx="38">
                  <c:v>19.205063887654312</c:v>
                </c:pt>
                <c:pt idx="39">
                  <c:v>18.244391511526221</c:v>
                </c:pt>
                <c:pt idx="40">
                  <c:v>17.608105584971469</c:v>
                </c:pt>
                <c:pt idx="41">
                  <c:v>12.212160207702633</c:v>
                </c:pt>
                <c:pt idx="42">
                  <c:v>12.293460166219308</c:v>
                </c:pt>
                <c:pt idx="43">
                  <c:v>12.63521335596676</c:v>
                </c:pt>
                <c:pt idx="44">
                  <c:v>12.548418938405918</c:v>
                </c:pt>
                <c:pt idx="45">
                  <c:v>12.721284166144562</c:v>
                </c:pt>
                <c:pt idx="46">
                  <c:v>12.547525668234377</c:v>
                </c:pt>
                <c:pt idx="47">
                  <c:v>12.288096949626661</c:v>
                </c:pt>
                <c:pt idx="48">
                  <c:v>12.461656746244854</c:v>
                </c:pt>
                <c:pt idx="49">
                  <c:v>12.806359756572308</c:v>
                </c:pt>
                <c:pt idx="50">
                  <c:v>12.979426624447509</c:v>
                </c:pt>
                <c:pt idx="51">
                  <c:v>13.242322688320494</c:v>
                </c:pt>
                <c:pt idx="52">
                  <c:v>12.63521335596676</c:v>
                </c:pt>
                <c:pt idx="53">
                  <c:v>18.018554937353386</c:v>
                </c:pt>
                <c:pt idx="54">
                  <c:v>17.381426414198053</c:v>
                </c:pt>
                <c:pt idx="55">
                  <c:v>17.489097541330057</c:v>
                </c:pt>
                <c:pt idx="56">
                  <c:v>17.701039605008411</c:v>
                </c:pt>
                <c:pt idx="57">
                  <c:v>17.487861519733723</c:v>
                </c:pt>
                <c:pt idx="58">
                  <c:v>17.062172801985781</c:v>
                </c:pt>
                <c:pt idx="59">
                  <c:v>16.640858376767216</c:v>
                </c:pt>
                <c:pt idx="60">
                  <c:v>16.322453474210189</c:v>
                </c:pt>
                <c:pt idx="61">
                  <c:v>16.110325966249793</c:v>
                </c:pt>
                <c:pt idx="62">
                  <c:v>16.218955068499984</c:v>
                </c:pt>
                <c:pt idx="63">
                  <c:v>16.003158392183831</c:v>
                </c:pt>
                <c:pt idx="64">
                  <c:v>16.528509655379683</c:v>
                </c:pt>
                <c:pt idx="65">
                  <c:v>11.681873938762619</c:v>
                </c:pt>
                <c:pt idx="66">
                  <c:v>12.458976198175735</c:v>
                </c:pt>
                <c:pt idx="67">
                  <c:v>12.027177133768825</c:v>
                </c:pt>
                <c:pt idx="68">
                  <c:v>11.85318272862755</c:v>
                </c:pt>
                <c:pt idx="69">
                  <c:v>12.112118259036658</c:v>
                </c:pt>
                <c:pt idx="70">
                  <c:v>10.645449199938628</c:v>
                </c:pt>
                <c:pt idx="71">
                  <c:v>10.300384417067251</c:v>
                </c:pt>
                <c:pt idx="72">
                  <c:v>8.7645097751066352</c:v>
                </c:pt>
                <c:pt idx="73">
                  <c:v>7.408693339674068</c:v>
                </c:pt>
                <c:pt idx="74">
                  <c:v>7.8349740271087045</c:v>
                </c:pt>
                <c:pt idx="75">
                  <c:v>7.2454368144250694</c:v>
                </c:pt>
                <c:pt idx="76">
                  <c:v>7.408693339674068</c:v>
                </c:pt>
                <c:pt idx="77">
                  <c:v>11.808267937471026</c:v>
                </c:pt>
                <c:pt idx="78">
                  <c:v>11.184078346629294</c:v>
                </c:pt>
                <c:pt idx="79">
                  <c:v>10.152204364758711</c:v>
                </c:pt>
                <c:pt idx="80">
                  <c:v>10.050898741765682</c:v>
                </c:pt>
                <c:pt idx="81">
                  <c:v>10.97474042614963</c:v>
                </c:pt>
                <c:pt idx="82">
                  <c:v>10.664104480259745</c:v>
                </c:pt>
                <c:pt idx="83">
                  <c:v>10.56028003514384</c:v>
                </c:pt>
                <c:pt idx="84">
                  <c:v>9.8436147655649862</c:v>
                </c:pt>
                <c:pt idx="85">
                  <c:v>9.1283941668788717</c:v>
                </c:pt>
                <c:pt idx="86">
                  <c:v>10.069585176588747</c:v>
                </c:pt>
                <c:pt idx="87">
                  <c:v>10.18853358926081</c:v>
                </c:pt>
                <c:pt idx="88">
                  <c:v>10.617248997193233</c:v>
                </c:pt>
                <c:pt idx="89">
                  <c:v>7.4481093898121227</c:v>
                </c:pt>
                <c:pt idx="90">
                  <c:v>7.6068672962744666</c:v>
                </c:pt>
                <c:pt idx="91">
                  <c:v>8.7089437090688442</c:v>
                </c:pt>
                <c:pt idx="92">
                  <c:v>9.9042984831236147</c:v>
                </c:pt>
                <c:pt idx="93">
                  <c:v>10.58499703154196</c:v>
                </c:pt>
                <c:pt idx="94">
                  <c:v>10.586769504799374</c:v>
                </c:pt>
                <c:pt idx="95">
                  <c:v>10.672063477984599</c:v>
                </c:pt>
                <c:pt idx="96">
                  <c:v>11.361188510255417</c:v>
                </c:pt>
                <c:pt idx="97">
                  <c:v>12.654858894267676</c:v>
                </c:pt>
                <c:pt idx="98">
                  <c:v>13.868884771511039</c:v>
                </c:pt>
                <c:pt idx="99">
                  <c:v>14.91341775819701</c:v>
                </c:pt>
                <c:pt idx="100">
                  <c:v>15.528475804852221</c:v>
                </c:pt>
                <c:pt idx="101">
                  <c:v>20.073520188681609</c:v>
                </c:pt>
                <c:pt idx="102">
                  <c:v>20.396277601779321</c:v>
                </c:pt>
                <c:pt idx="103">
                  <c:v>21.578045044834163</c:v>
                </c:pt>
                <c:pt idx="104">
                  <c:v>20.719381992670442</c:v>
                </c:pt>
                <c:pt idx="105">
                  <c:v>21.041691986457295</c:v>
                </c:pt>
                <c:pt idx="106">
                  <c:v>22.333294134783564</c:v>
                </c:pt>
                <c:pt idx="107">
                  <c:v>22.118778899504647</c:v>
                </c:pt>
                <c:pt idx="108">
                  <c:v>19.658036771022605</c:v>
                </c:pt>
                <c:pt idx="109">
                  <c:v>18.695002638392801</c:v>
                </c:pt>
                <c:pt idx="110">
                  <c:v>17.952509707681706</c:v>
                </c:pt>
                <c:pt idx="111">
                  <c:v>19.330428988746689</c:v>
                </c:pt>
                <c:pt idx="112">
                  <c:v>19.444779668223177</c:v>
                </c:pt>
                <c:pt idx="113">
                  <c:v>15.358443851368259</c:v>
                </c:pt>
                <c:pt idx="114">
                  <c:v>14.922853182150927</c:v>
                </c:pt>
                <c:pt idx="115">
                  <c:v>14.401337583472491</c:v>
                </c:pt>
                <c:pt idx="116">
                  <c:v>14.661506566477382</c:v>
                </c:pt>
                <c:pt idx="117">
                  <c:v>17.913492089478893</c:v>
                </c:pt>
                <c:pt idx="118">
                  <c:v>17.915811665967265</c:v>
                </c:pt>
                <c:pt idx="119">
                  <c:v>16.411307663601079</c:v>
                </c:pt>
                <c:pt idx="120">
                  <c:v>16.325548947833639</c:v>
                </c:pt>
                <c:pt idx="121">
                  <c:v>16.678768348370113</c:v>
                </c:pt>
                <c:pt idx="122">
                  <c:v>15.10186187869922</c:v>
                </c:pt>
                <c:pt idx="123">
                  <c:v>16.853059723439099</c:v>
                </c:pt>
                <c:pt idx="124">
                  <c:v>18.892353575924606</c:v>
                </c:pt>
                <c:pt idx="125">
                  <c:v>25.272011525996497</c:v>
                </c:pt>
                <c:pt idx="126">
                  <c:v>26.145136651347581</c:v>
                </c:pt>
                <c:pt idx="127">
                  <c:v>24.286179474055956</c:v>
                </c:pt>
                <c:pt idx="128">
                  <c:v>23.204180919058391</c:v>
                </c:pt>
                <c:pt idx="129">
                  <c:v>24.509541113457832</c:v>
                </c:pt>
                <c:pt idx="130">
                  <c:v>22.882937416330179</c:v>
                </c:pt>
                <c:pt idx="131">
                  <c:v>22.880787082469251</c:v>
                </c:pt>
                <c:pt idx="132">
                  <c:v>20.943067034621087</c:v>
                </c:pt>
                <c:pt idx="133">
                  <c:v>20.835126225387153</c:v>
                </c:pt>
                <c:pt idx="134">
                  <c:v>19.869309374741025</c:v>
                </c:pt>
                <c:pt idx="135">
                  <c:v>20.721686533283311</c:v>
                </c:pt>
                <c:pt idx="136">
                  <c:v>19.971968940960839</c:v>
                </c:pt>
                <c:pt idx="137">
                  <c:v>14.74652388359814</c:v>
                </c:pt>
                <c:pt idx="138">
                  <c:v>16.145911787838326</c:v>
                </c:pt>
                <c:pt idx="139">
                  <c:v>16.056780723716351</c:v>
                </c:pt>
                <c:pt idx="140">
                  <c:v>18.088042393444233</c:v>
                </c:pt>
                <c:pt idx="141">
                  <c:v>16.327190532206078</c:v>
                </c:pt>
                <c:pt idx="142">
                  <c:v>18.001516498012801</c:v>
                </c:pt>
                <c:pt idx="143">
                  <c:v>18.179969910639631</c:v>
                </c:pt>
                <c:pt idx="144">
                  <c:v>17.02528852430234</c:v>
                </c:pt>
                <c:pt idx="145">
                  <c:v>17.910399320845826</c:v>
                </c:pt>
                <c:pt idx="146">
                  <c:v>17.732690379417363</c:v>
                </c:pt>
                <c:pt idx="147">
                  <c:v>17.556866933254451</c:v>
                </c:pt>
                <c:pt idx="148">
                  <c:v>18.714168346363593</c:v>
                </c:pt>
                <c:pt idx="149">
                  <c:v>24.067270165392397</c:v>
                </c:pt>
                <c:pt idx="150">
                  <c:v>25.922122175619759</c:v>
                </c:pt>
                <c:pt idx="151">
                  <c:v>22.984971381242701</c:v>
                </c:pt>
                <c:pt idx="152">
                  <c:v>22.337674601128398</c:v>
                </c:pt>
                <c:pt idx="153">
                  <c:v>23.743596194394222</c:v>
                </c:pt>
                <c:pt idx="154">
                  <c:v>24.286179474055956</c:v>
                </c:pt>
                <c:pt idx="155">
                  <c:v>25.704027621455488</c:v>
                </c:pt>
                <c:pt idx="156">
                  <c:v>22.876486414770881</c:v>
                </c:pt>
                <c:pt idx="157">
                  <c:v>20.296892543403597</c:v>
                </c:pt>
                <c:pt idx="158">
                  <c:v>19.548410797334064</c:v>
                </c:pt>
                <c:pt idx="159">
                  <c:v>17.637735860189526</c:v>
                </c:pt>
                <c:pt idx="160">
                  <c:v>19.977854861087774</c:v>
                </c:pt>
                <c:pt idx="161">
                  <c:v>13.789378157146347</c:v>
                </c:pt>
                <c:pt idx="162">
                  <c:v>16.23489652195207</c:v>
                </c:pt>
                <c:pt idx="163">
                  <c:v>18.980014826861836</c:v>
                </c:pt>
                <c:pt idx="164">
                  <c:v>15.967849348192019</c:v>
                </c:pt>
                <c:pt idx="165">
                  <c:v>15.448164240735538</c:v>
                </c:pt>
                <c:pt idx="166">
                  <c:v>17.298766393669943</c:v>
                </c:pt>
                <c:pt idx="167">
                  <c:v>17.651793543246953</c:v>
                </c:pt>
                <c:pt idx="168">
                  <c:v>17.206268826351792</c:v>
                </c:pt>
                <c:pt idx="169">
                  <c:v>18.980014826861836</c:v>
                </c:pt>
                <c:pt idx="170">
                  <c:v>16.065890587095485</c:v>
                </c:pt>
                <c:pt idx="171">
                  <c:v>16.506901764661428</c:v>
                </c:pt>
                <c:pt idx="172">
                  <c:v>17.121752043784216</c:v>
                </c:pt>
                <c:pt idx="173">
                  <c:v>23.965623354193585</c:v>
                </c:pt>
                <c:pt idx="174">
                  <c:v>24.834811497447561</c:v>
                </c:pt>
                <c:pt idx="175">
                  <c:v>23.309844860563445</c:v>
                </c:pt>
                <c:pt idx="176">
                  <c:v>22.129808760901028</c:v>
                </c:pt>
                <c:pt idx="177">
                  <c:v>20.733209236496485</c:v>
                </c:pt>
                <c:pt idx="178">
                  <c:v>22.234686171743011</c:v>
                </c:pt>
                <c:pt idx="179">
                  <c:v>19.770267018387898</c:v>
                </c:pt>
                <c:pt idx="180">
                  <c:v>18.600097342202368</c:v>
                </c:pt>
                <c:pt idx="181">
                  <c:v>21.264176401801176</c:v>
                </c:pt>
                <c:pt idx="182">
                  <c:v>18.382934819461667</c:v>
                </c:pt>
                <c:pt idx="183">
                  <c:v>16.795553389878055</c:v>
                </c:pt>
                <c:pt idx="184">
                  <c:v>17.214554154580739</c:v>
                </c:pt>
                <c:pt idx="185">
                  <c:v>13.701238529018395</c:v>
                </c:pt>
                <c:pt idx="186">
                  <c:v>13.788495493320026</c:v>
                </c:pt>
                <c:pt idx="187">
                  <c:v>14.828304319680285</c:v>
                </c:pt>
                <c:pt idx="188">
                  <c:v>13.611354463916584</c:v>
                </c:pt>
                <c:pt idx="189">
                  <c:v>12.230039724807154</c:v>
                </c:pt>
                <c:pt idx="190">
                  <c:v>12.660216768554506</c:v>
                </c:pt>
                <c:pt idx="191">
                  <c:v>14.396988013575196</c:v>
                </c:pt>
                <c:pt idx="192">
                  <c:v>15.0054201977677</c:v>
                </c:pt>
                <c:pt idx="193">
                  <c:v>14.744800019725163</c:v>
                </c:pt>
                <c:pt idx="194">
                  <c:v>14.570470386824715</c:v>
                </c:pt>
                <c:pt idx="195">
                  <c:v>13.696816783337486</c:v>
                </c:pt>
                <c:pt idx="196">
                  <c:v>11.527665153689142</c:v>
                </c:pt>
                <c:pt idx="197">
                  <c:v>16.552195182898668</c:v>
                </c:pt>
                <c:pt idx="198">
                  <c:v>18.359691972145249</c:v>
                </c:pt>
                <c:pt idx="199">
                  <c:v>18.681621021887622</c:v>
                </c:pt>
                <c:pt idx="200">
                  <c:v>19.963728652895931</c:v>
                </c:pt>
                <c:pt idx="201">
                  <c:v>17.82976206600247</c:v>
                </c:pt>
                <c:pt idx="202">
                  <c:v>17.505165822389486</c:v>
                </c:pt>
                <c:pt idx="203">
                  <c:v>16.76443793074608</c:v>
                </c:pt>
                <c:pt idx="204">
                  <c:v>16.230197674829583</c:v>
                </c:pt>
                <c:pt idx="205">
                  <c:v>14.968087469381494</c:v>
                </c:pt>
                <c:pt idx="206">
                  <c:v>13.917106050715516</c:v>
                </c:pt>
                <c:pt idx="207">
                  <c:v>13.8056171739797</c:v>
                </c:pt>
                <c:pt idx="208">
                  <c:v>13.059655294957491</c:v>
                </c:pt>
                <c:pt idx="209">
                  <c:v>8.7687711918998197</c:v>
                </c:pt>
                <c:pt idx="210">
                  <c:v>8.0075806028426868</c:v>
                </c:pt>
                <c:pt idx="211">
                  <c:v>8.516185287209737</c:v>
                </c:pt>
                <c:pt idx="212">
                  <c:v>7.7540971674747574</c:v>
                </c:pt>
                <c:pt idx="213">
                  <c:v>7.3318278576704836</c:v>
                </c:pt>
                <c:pt idx="214">
                  <c:v>8.8499506653070483</c:v>
                </c:pt>
                <c:pt idx="215">
                  <c:v>8.0843486063766665</c:v>
                </c:pt>
                <c:pt idx="216">
                  <c:v>7.6584670291520602</c:v>
                </c:pt>
                <c:pt idx="217">
                  <c:v>7.3190167172177896</c:v>
                </c:pt>
                <c:pt idx="218">
                  <c:v>6.3078453118724358</c:v>
                </c:pt>
                <c:pt idx="219">
                  <c:v>7.064833676124687</c:v>
                </c:pt>
                <c:pt idx="220">
                  <c:v>7.4862481059738526</c:v>
                </c:pt>
                <c:pt idx="221">
                  <c:v>12.003576106304623</c:v>
                </c:pt>
                <c:pt idx="222">
                  <c:v>11.692893521434806</c:v>
                </c:pt>
                <c:pt idx="223">
                  <c:v>15.256079275614045</c:v>
                </c:pt>
                <c:pt idx="224">
                  <c:v>14.201436997761329</c:v>
                </c:pt>
                <c:pt idx="225">
                  <c:v>10.245303938430462</c:v>
                </c:pt>
                <c:pt idx="226">
                  <c:v>9.5214869551204746</c:v>
                </c:pt>
                <c:pt idx="227">
                  <c:v>9.5180484493000481</c:v>
                </c:pt>
                <c:pt idx="228">
                  <c:v>10.03338021033516</c:v>
                </c:pt>
                <c:pt idx="229">
                  <c:v>10.449284201348727</c:v>
                </c:pt>
                <c:pt idx="230">
                  <c:v>8.8030265842815041</c:v>
                </c:pt>
                <c:pt idx="231">
                  <c:v>5.5383286168430992</c:v>
                </c:pt>
                <c:pt idx="232">
                  <c:v>5.2369911507752729</c:v>
                </c:pt>
                <c:pt idx="233">
                  <c:v>3.636739947523278</c:v>
                </c:pt>
                <c:pt idx="234">
                  <c:v>3.7223332827777278</c:v>
                </c:pt>
                <c:pt idx="235">
                  <c:v>4.4733102820931574</c:v>
                </c:pt>
                <c:pt idx="236">
                  <c:v>4.8867181815972263</c:v>
                </c:pt>
                <c:pt idx="237">
                  <c:v>6.4804981312315588</c:v>
                </c:pt>
                <c:pt idx="238">
                  <c:v>5.2191297053177079</c:v>
                </c:pt>
                <c:pt idx="239">
                  <c:v>6.3953072913729043</c:v>
                </c:pt>
                <c:pt idx="240">
                  <c:v>7.2390616675394819</c:v>
                </c:pt>
                <c:pt idx="241">
                  <c:v>4.7171207482869368</c:v>
                </c:pt>
                <c:pt idx="242">
                  <c:v>5.3017962308704352</c:v>
                </c:pt>
                <c:pt idx="243">
                  <c:v>5.0518923075837163</c:v>
                </c:pt>
                <c:pt idx="244">
                  <c:v>5.6374030459913405</c:v>
                </c:pt>
                <c:pt idx="245">
                  <c:v>7.7873161100458947</c:v>
                </c:pt>
                <c:pt idx="246">
                  <c:v>7.8912432302499482</c:v>
                </c:pt>
                <c:pt idx="247">
                  <c:v>8.7076812191723363</c:v>
                </c:pt>
                <c:pt idx="248">
                  <c:v>9.0127771892447495</c:v>
                </c:pt>
                <c:pt idx="249">
                  <c:v>9.2193644950291631</c:v>
                </c:pt>
                <c:pt idx="250">
                  <c:v>10.677198022787644</c:v>
                </c:pt>
                <c:pt idx="251">
                  <c:v>12.560724358756929</c:v>
                </c:pt>
                <c:pt idx="252">
                  <c:v>12.674013747277314</c:v>
                </c:pt>
                <c:pt idx="253">
                  <c:v>11.971338419873296</c:v>
                </c:pt>
                <c:pt idx="254">
                  <c:v>12.493027322414992</c:v>
                </c:pt>
                <c:pt idx="255">
                  <c:v>12.28495565950192</c:v>
                </c:pt>
                <c:pt idx="256">
                  <c:v>12.286186059549436</c:v>
                </c:pt>
                <c:pt idx="257">
                  <c:v>9.2340609799655855</c:v>
                </c:pt>
                <c:pt idx="258">
                  <c:v>9.1527871241234333</c:v>
                </c:pt>
                <c:pt idx="259">
                  <c:v>9.6617366966423841</c:v>
                </c:pt>
                <c:pt idx="260">
                  <c:v>9.4080101037589738</c:v>
                </c:pt>
                <c:pt idx="261">
                  <c:v>10.001645312768284</c:v>
                </c:pt>
                <c:pt idx="262">
                  <c:v>9.832510869573106</c:v>
                </c:pt>
                <c:pt idx="263">
                  <c:v>9.8360120926308809</c:v>
                </c:pt>
                <c:pt idx="264">
                  <c:v>10.345425412170632</c:v>
                </c:pt>
                <c:pt idx="265">
                  <c:v>10.688919188741272</c:v>
                </c:pt>
                <c:pt idx="266">
                  <c:v>11.114562279784874</c:v>
                </c:pt>
                <c:pt idx="267">
                  <c:v>11.371004006656843</c:v>
                </c:pt>
                <c:pt idx="268">
                  <c:v>11.802305931981055</c:v>
                </c:pt>
                <c:pt idx="269">
                  <c:v>16.790574916266905</c:v>
                </c:pt>
                <c:pt idx="270">
                  <c:v>18.482335130901511</c:v>
                </c:pt>
                <c:pt idx="271">
                  <c:v>19.971968940960839</c:v>
                </c:pt>
                <c:pt idx="272">
                  <c:v>19.010100362844152</c:v>
                </c:pt>
                <c:pt idx="273">
                  <c:v>18.794661042344266</c:v>
                </c:pt>
                <c:pt idx="274">
                  <c:v>17.310953661091702</c:v>
                </c:pt>
                <c:pt idx="275">
                  <c:v>16.142823972279189</c:v>
                </c:pt>
                <c:pt idx="276">
                  <c:v>15.52019617560617</c:v>
                </c:pt>
                <c:pt idx="277">
                  <c:v>13.636776820693369</c:v>
                </c:pt>
                <c:pt idx="278">
                  <c:v>12.900910723304914</c:v>
                </c:pt>
                <c:pt idx="279">
                  <c:v>13.530386866641464</c:v>
                </c:pt>
                <c:pt idx="280">
                  <c:v>14.886439103835537</c:v>
                </c:pt>
                <c:pt idx="281">
                  <c:v>12.832235381644283</c:v>
                </c:pt>
                <c:pt idx="282">
                  <c:v>12.314913033493848</c:v>
                </c:pt>
                <c:pt idx="283">
                  <c:v>14.486392941038295</c:v>
                </c:pt>
                <c:pt idx="284">
                  <c:v>13.009733284077173</c:v>
                </c:pt>
                <c:pt idx="285">
                  <c:v>13.70389157645346</c:v>
                </c:pt>
                <c:pt idx="286">
                  <c:v>13.793791476310782</c:v>
                </c:pt>
                <c:pt idx="287">
                  <c:v>15.10100838987089</c:v>
                </c:pt>
                <c:pt idx="288">
                  <c:v>14.232538598875211</c:v>
                </c:pt>
                <c:pt idx="289">
                  <c:v>14.932288606335829</c:v>
                </c:pt>
                <c:pt idx="290">
                  <c:v>14.062886085888803</c:v>
                </c:pt>
                <c:pt idx="291">
                  <c:v>15.368606348011385</c:v>
                </c:pt>
                <c:pt idx="292">
                  <c:v>14.236907203460447</c:v>
                </c:pt>
                <c:pt idx="293">
                  <c:v>20.206956341567842</c:v>
                </c:pt>
                <c:pt idx="294">
                  <c:v>20.098168007146302</c:v>
                </c:pt>
                <c:pt idx="295">
                  <c:v>20.954516279383782</c:v>
                </c:pt>
                <c:pt idx="296">
                  <c:v>19.461497556478903</c:v>
                </c:pt>
                <c:pt idx="297">
                  <c:v>19.455526882037965</c:v>
                </c:pt>
                <c:pt idx="298">
                  <c:v>18.075062117242048</c:v>
                </c:pt>
                <c:pt idx="299">
                  <c:v>16.378630440414099</c:v>
                </c:pt>
                <c:pt idx="300">
                  <c:v>14.277855750049502</c:v>
                </c:pt>
                <c:pt idx="301">
                  <c:v>13.957141596078813</c:v>
                </c:pt>
                <c:pt idx="302">
                  <c:v>7.7335726076281395</c:v>
                </c:pt>
                <c:pt idx="303">
                  <c:v>7.5264289228190702</c:v>
                </c:pt>
                <c:pt idx="304">
                  <c:v>7.3194552768029819</c:v>
                </c:pt>
                <c:pt idx="305">
                  <c:v>5.0837289515091584</c:v>
                </c:pt>
                <c:pt idx="306">
                  <c:v>6.0937348593882898</c:v>
                </c:pt>
                <c:pt idx="307">
                  <c:v>6.6848575783446664</c:v>
                </c:pt>
                <c:pt idx="308">
                  <c:v>7.8711267819649615</c:v>
                </c:pt>
                <c:pt idx="309">
                  <c:v>8.5516703333398745</c:v>
                </c:pt>
                <c:pt idx="310">
                  <c:v>8.978172428397686</c:v>
                </c:pt>
                <c:pt idx="311">
                  <c:v>11.031001889102596</c:v>
                </c:pt>
                <c:pt idx="312">
                  <c:v>10.344542255330902</c:v>
                </c:pt>
                <c:pt idx="313">
                  <c:v>11.716724026938577</c:v>
                </c:pt>
                <c:pt idx="314">
                  <c:v>11.799624589790787</c:v>
                </c:pt>
                <c:pt idx="315">
                  <c:v>11.62288249401287</c:v>
                </c:pt>
                <c:pt idx="316">
                  <c:v>11.533916574210219</c:v>
                </c:pt>
                <c:pt idx="317">
                  <c:v>15.407009034255406</c:v>
                </c:pt>
                <c:pt idx="318">
                  <c:v>15.816307727166899</c:v>
                </c:pt>
                <c:pt idx="319">
                  <c:v>16.648332213224503</c:v>
                </c:pt>
                <c:pt idx="320">
                  <c:v>16.643349655571917</c:v>
                </c:pt>
                <c:pt idx="321">
                  <c:v>16.425994487435666</c:v>
                </c:pt>
                <c:pt idx="322">
                  <c:v>15.476335585436246</c:v>
                </c:pt>
                <c:pt idx="323">
                  <c:v>14.634057750028505</c:v>
                </c:pt>
                <c:pt idx="324">
                  <c:v>14.109866851994756</c:v>
                </c:pt>
                <c:pt idx="325">
                  <c:v>14.109866851994756</c:v>
                </c:pt>
                <c:pt idx="326">
                  <c:v>12.963454059795367</c:v>
                </c:pt>
                <c:pt idx="327">
                  <c:v>12.648024928704366</c:v>
                </c:pt>
                <c:pt idx="328">
                  <c:v>12.548365336445583</c:v>
                </c:pt>
                <c:pt idx="329">
                  <c:v>7.9323484942204976</c:v>
                </c:pt>
                <c:pt idx="330">
                  <c:v>8.608324742839331</c:v>
                </c:pt>
                <c:pt idx="331">
                  <c:v>8.8653334367163303</c:v>
                </c:pt>
                <c:pt idx="332">
                  <c:v>10.401465957219656</c:v>
                </c:pt>
                <c:pt idx="333">
                  <c:v>11.691703450405887</c:v>
                </c:pt>
                <c:pt idx="334">
                  <c:v>12.123740707716756</c:v>
                </c:pt>
                <c:pt idx="335">
                  <c:v>11.953126762383935</c:v>
                </c:pt>
                <c:pt idx="336">
                  <c:v>13.422684807136438</c:v>
                </c:pt>
                <c:pt idx="337">
                  <c:v>14.031299725540887</c:v>
                </c:pt>
                <c:pt idx="338">
                  <c:v>13.861837225547269</c:v>
                </c:pt>
                <c:pt idx="339">
                  <c:v>13.427126864148018</c:v>
                </c:pt>
                <c:pt idx="340">
                  <c:v>15.347434480298658</c:v>
                </c:pt>
                <c:pt idx="341">
                  <c:v>17.936519308850269</c:v>
                </c:pt>
                <c:pt idx="342">
                  <c:v>16.877015957618365</c:v>
                </c:pt>
                <c:pt idx="343">
                  <c:v>16.668262444410971</c:v>
                </c:pt>
                <c:pt idx="344">
                  <c:v>17.935289278193764</c:v>
                </c:pt>
                <c:pt idx="345">
                  <c:v>17.40493701704025</c:v>
                </c:pt>
                <c:pt idx="346">
                  <c:v>15.511424057188371</c:v>
                </c:pt>
                <c:pt idx="347">
                  <c:v>14.143678610415193</c:v>
                </c:pt>
                <c:pt idx="348">
                  <c:v>11.949304688814975</c:v>
                </c:pt>
                <c:pt idx="349">
                  <c:v>8.7518909756587249</c:v>
                </c:pt>
                <c:pt idx="350">
                  <c:v>8.7496804876290817</c:v>
                </c:pt>
                <c:pt idx="351">
                  <c:v>7.8250969380798292</c:v>
                </c:pt>
                <c:pt idx="352">
                  <c:v>9.0598805203813466</c:v>
                </c:pt>
                <c:pt idx="353">
                  <c:v>5.8351147543420288</c:v>
                </c:pt>
                <c:pt idx="354">
                  <c:v>5.91959993683622</c:v>
                </c:pt>
                <c:pt idx="355">
                  <c:v>5.91959993683622</c:v>
                </c:pt>
                <c:pt idx="356">
                  <c:v>6.0878655080405144</c:v>
                </c:pt>
                <c:pt idx="357">
                  <c:v>7.0170925038083274</c:v>
                </c:pt>
                <c:pt idx="358">
                  <c:v>6.7641964137024093</c:v>
                </c:pt>
                <c:pt idx="359">
                  <c:v>7.4408697065278773</c:v>
                </c:pt>
                <c:pt idx="360">
                  <c:v>6.6787161956798311</c:v>
                </c:pt>
                <c:pt idx="361">
                  <c:v>6.8459060116443107</c:v>
                </c:pt>
                <c:pt idx="362">
                  <c:v>7.3534466591425165</c:v>
                </c:pt>
                <c:pt idx="363">
                  <c:v>6.0856645013415616</c:v>
                </c:pt>
                <c:pt idx="364">
                  <c:v>6.1686784137573714</c:v>
                </c:pt>
                <c:pt idx="365">
                  <c:v>9.1554345205312497</c:v>
                </c:pt>
                <c:pt idx="366">
                  <c:v>9.0520299645336699</c:v>
                </c:pt>
                <c:pt idx="367">
                  <c:v>9.0497869486255524</c:v>
                </c:pt>
                <c:pt idx="368">
                  <c:v>9.1509277947080392</c:v>
                </c:pt>
                <c:pt idx="369">
                  <c:v>8.534283589644815</c:v>
                </c:pt>
                <c:pt idx="370">
                  <c:v>7.8146022629176493</c:v>
                </c:pt>
                <c:pt idx="371">
                  <c:v>7.3022224253285692</c:v>
                </c:pt>
                <c:pt idx="372">
                  <c:v>6.7895869735803487</c:v>
                </c:pt>
                <c:pt idx="373">
                  <c:v>7.1973810806765233</c:v>
                </c:pt>
                <c:pt idx="374">
                  <c:v>6.9919460714389459</c:v>
                </c:pt>
                <c:pt idx="375">
                  <c:v>7.3001950311408379</c:v>
                </c:pt>
                <c:pt idx="376">
                  <c:v>7.915535851971744</c:v>
                </c:pt>
                <c:pt idx="377">
                  <c:v>5.655765929107603</c:v>
                </c:pt>
                <c:pt idx="378">
                  <c:v>5.7386192062671153</c:v>
                </c:pt>
                <c:pt idx="379">
                  <c:v>5.8229164362027879</c:v>
                </c:pt>
                <c:pt idx="380">
                  <c:v>6.2413545648306465</c:v>
                </c:pt>
                <c:pt idx="381">
                  <c:v>7.1646449636925489</c:v>
                </c:pt>
                <c:pt idx="382">
                  <c:v>6.9966841953184531</c:v>
                </c:pt>
                <c:pt idx="383">
                  <c:v>9.2021255590454505</c:v>
                </c:pt>
                <c:pt idx="384">
                  <c:v>10.140939678593147</c:v>
                </c:pt>
                <c:pt idx="385">
                  <c:v>10.651659197919782</c:v>
                </c:pt>
                <c:pt idx="386">
                  <c:v>10.994504428824252</c:v>
                </c:pt>
                <c:pt idx="387">
                  <c:v>10.822959254564044</c:v>
                </c:pt>
                <c:pt idx="388">
                  <c:v>10.996284792631771</c:v>
                </c:pt>
                <c:pt idx="389">
                  <c:v>15.587063799120958</c:v>
                </c:pt>
                <c:pt idx="390">
                  <c:v>16.324950228105177</c:v>
                </c:pt>
                <c:pt idx="391">
                  <c:v>18.444468092025254</c:v>
                </c:pt>
                <c:pt idx="392">
                  <c:v>18.232140963494597</c:v>
                </c:pt>
                <c:pt idx="393">
                  <c:v>17.702272725175234</c:v>
                </c:pt>
                <c:pt idx="394">
                  <c:v>17.489097541330057</c:v>
                </c:pt>
                <c:pt idx="395">
                  <c:v>16.327446982014919</c:v>
                </c:pt>
                <c:pt idx="396">
                  <c:v>15.483854543410359</c:v>
                </c:pt>
                <c:pt idx="397">
                  <c:v>15.27488553753718</c:v>
                </c:pt>
                <c:pt idx="398">
                  <c:v>15.063732794637957</c:v>
                </c:pt>
                <c:pt idx="399">
                  <c:v>15.276139288363851</c:v>
                </c:pt>
                <c:pt idx="400">
                  <c:v>15.278646790029102</c:v>
                </c:pt>
                <c:pt idx="401">
                  <c:v>11.174202851759459</c:v>
                </c:pt>
                <c:pt idx="402">
                  <c:v>11.346911425166162</c:v>
                </c:pt>
                <c:pt idx="403">
                  <c:v>11.607945006793164</c:v>
                </c:pt>
                <c:pt idx="404">
                  <c:v>11.610625062775505</c:v>
                </c:pt>
                <c:pt idx="405">
                  <c:v>11.783536537144444</c:v>
                </c:pt>
                <c:pt idx="406">
                  <c:v>12.300611121816779</c:v>
                </c:pt>
                <c:pt idx="407">
                  <c:v>12.214842135203813</c:v>
                </c:pt>
                <c:pt idx="408">
                  <c:v>12.56092472106538</c:v>
                </c:pt>
                <c:pt idx="409">
                  <c:v>13.338269096031393</c:v>
                </c:pt>
                <c:pt idx="410">
                  <c:v>13.517795948387763</c:v>
                </c:pt>
                <c:pt idx="411">
                  <c:v>14.293812503706524</c:v>
                </c:pt>
                <c:pt idx="412">
                  <c:v>14.206326972454551</c:v>
                </c:pt>
                <c:pt idx="413">
                  <c:v>18.990786334036493</c:v>
                </c:pt>
                <c:pt idx="414">
                  <c:v>19.097906017926022</c:v>
                </c:pt>
                <c:pt idx="415">
                  <c:v>19.215870161627066</c:v>
                </c:pt>
                <c:pt idx="416">
                  <c:v>21.255106533898001</c:v>
                </c:pt>
                <c:pt idx="417">
                  <c:v>19.979032045121222</c:v>
                </c:pt>
                <c:pt idx="418">
                  <c:v>19.976677677057019</c:v>
                </c:pt>
                <c:pt idx="419">
                  <c:v>19.014928870164734</c:v>
                </c:pt>
                <c:pt idx="420">
                  <c:v>18.370701741784853</c:v>
                </c:pt>
                <c:pt idx="421">
                  <c:v>17.522470125706562</c:v>
                </c:pt>
                <c:pt idx="422">
                  <c:v>17.304760012508691</c:v>
                </c:pt>
                <c:pt idx="423">
                  <c:v>18.362138587598654</c:v>
                </c:pt>
                <c:pt idx="424">
                  <c:v>18.467676921947973</c:v>
                </c:pt>
                <c:pt idx="425">
                  <c:v>12.914657066380618</c:v>
                </c:pt>
                <c:pt idx="426">
                  <c:v>13.43156892121641</c:v>
                </c:pt>
                <c:pt idx="427">
                  <c:v>13.524009229269366</c:v>
                </c:pt>
                <c:pt idx="428">
                  <c:v>15.5267911269523</c:v>
                </c:pt>
                <c:pt idx="429">
                  <c:v>14.576532266506288</c:v>
                </c:pt>
                <c:pt idx="430">
                  <c:v>13.615784456906509</c:v>
                </c:pt>
                <c:pt idx="431">
                  <c:v>13.618442452727242</c:v>
                </c:pt>
                <c:pt idx="432">
                  <c:v>14.227296273441496</c:v>
                </c:pt>
                <c:pt idx="433">
                  <c:v>15.618940181634017</c:v>
                </c:pt>
                <c:pt idx="434">
                  <c:v>15.181103653635319</c:v>
                </c:pt>
                <c:pt idx="435">
                  <c:v>14.222927668970524</c:v>
                </c:pt>
                <c:pt idx="436">
                  <c:v>14.486392941038295</c:v>
                </c:pt>
                <c:pt idx="437">
                  <c:v>20.081736128039701</c:v>
                </c:pt>
                <c:pt idx="438">
                  <c:v>19.340008446643452</c:v>
                </c:pt>
                <c:pt idx="439">
                  <c:v>20.295725877717402</c:v>
                </c:pt>
                <c:pt idx="440">
                  <c:v>21.041691986457295</c:v>
                </c:pt>
                <c:pt idx="441">
                  <c:v>19.443585533369063</c:v>
                </c:pt>
                <c:pt idx="442">
                  <c:v>18.803154971015925</c:v>
                </c:pt>
                <c:pt idx="443">
                  <c:v>18.055407445200057</c:v>
                </c:pt>
                <c:pt idx="444">
                  <c:v>17.100651209829412</c:v>
                </c:pt>
                <c:pt idx="445">
                  <c:v>16.368643423654486</c:v>
                </c:pt>
                <c:pt idx="446">
                  <c:v>15.843847550572395</c:v>
                </c:pt>
                <c:pt idx="447">
                  <c:v>15.419543901563717</c:v>
                </c:pt>
                <c:pt idx="448">
                  <c:v>15.847602981180414</c:v>
                </c:pt>
                <c:pt idx="449">
                  <c:v>11.625812047127082</c:v>
                </c:pt>
                <c:pt idx="450">
                  <c:v>12.57343050420622</c:v>
                </c:pt>
                <c:pt idx="451">
                  <c:v>14.217685343673926</c:v>
                </c:pt>
                <c:pt idx="452">
                  <c:v>14.30165900271103</c:v>
                </c:pt>
                <c:pt idx="453">
                  <c:v>14.302530835944038</c:v>
                </c:pt>
                <c:pt idx="454">
                  <c:v>13.437787801207635</c:v>
                </c:pt>
                <c:pt idx="455">
                  <c:v>13.695048085080582</c:v>
                </c:pt>
                <c:pt idx="456">
                  <c:v>14.042705910904973</c:v>
                </c:pt>
                <c:pt idx="457">
                  <c:v>14.910844460795124</c:v>
                </c:pt>
                <c:pt idx="458">
                  <c:v>13.693279386832517</c:v>
                </c:pt>
                <c:pt idx="459">
                  <c:v>14.30165900271103</c:v>
                </c:pt>
                <c:pt idx="460">
                  <c:v>14.737042632393319</c:v>
                </c:pt>
                <c:pt idx="461">
                  <c:v>19.530548712799892</c:v>
                </c:pt>
                <c:pt idx="462">
                  <c:v>18.47011995674232</c:v>
                </c:pt>
                <c:pt idx="463">
                  <c:v>18.47011995674232</c:v>
                </c:pt>
                <c:pt idx="464">
                  <c:v>18.579364717210971</c:v>
                </c:pt>
                <c:pt idx="465">
                  <c:v>18.260317224442705</c:v>
                </c:pt>
                <c:pt idx="466">
                  <c:v>19.426867645709631</c:v>
                </c:pt>
                <c:pt idx="467">
                  <c:v>18.043123275594347</c:v>
                </c:pt>
                <c:pt idx="468">
                  <c:v>16.135324432201617</c:v>
                </c:pt>
                <c:pt idx="469">
                  <c:v>14.986899856242479</c:v>
                </c:pt>
                <c:pt idx="470">
                  <c:v>14.252800419683862</c:v>
                </c:pt>
                <c:pt idx="471">
                  <c:v>13.6280353143326</c:v>
                </c:pt>
                <c:pt idx="472">
                  <c:v>14.042260909739603</c:v>
                </c:pt>
                <c:pt idx="473">
                  <c:v>10.161197964888277</c:v>
                </c:pt>
                <c:pt idx="474">
                  <c:v>11.102981892765207</c:v>
                </c:pt>
                <c:pt idx="475">
                  <c:v>14.124126446763347</c:v>
                </c:pt>
                <c:pt idx="476">
                  <c:v>12.905738674572426</c:v>
                </c:pt>
                <c:pt idx="477">
                  <c:v>14.03831891649175</c:v>
                </c:pt>
                <c:pt idx="478">
                  <c:v>13.86800382825799</c:v>
                </c:pt>
                <c:pt idx="479">
                  <c:v>14.825724730694311</c:v>
                </c:pt>
                <c:pt idx="480">
                  <c:v>15.44056266860253</c:v>
                </c:pt>
                <c:pt idx="481">
                  <c:v>14.74307615585999</c:v>
                </c:pt>
                <c:pt idx="482">
                  <c:v>16.494665150717495</c:v>
                </c:pt>
                <c:pt idx="483">
                  <c:v>17.731911657904593</c:v>
                </c:pt>
                <c:pt idx="484">
                  <c:v>17.909626128690789</c:v>
                </c:pt>
                <c:pt idx="485">
                  <c:v>22.118778899504647</c:v>
                </c:pt>
                <c:pt idx="486">
                  <c:v>20.940777185697634</c:v>
                </c:pt>
                <c:pt idx="487">
                  <c:v>21.158613996482735</c:v>
                </c:pt>
                <c:pt idx="488">
                  <c:v>22.123190844037648</c:v>
                </c:pt>
                <c:pt idx="489">
                  <c:v>21.26304266830509</c:v>
                </c:pt>
                <c:pt idx="490">
                  <c:v>20.830531788398289</c:v>
                </c:pt>
                <c:pt idx="491">
                  <c:v>14.369329594400872</c:v>
                </c:pt>
                <c:pt idx="492">
                  <c:v>11.762401320582072</c:v>
                </c:pt>
                <c:pt idx="493">
                  <c:v>11.235941461518115</c:v>
                </c:pt>
                <c:pt idx="494">
                  <c:v>9.9879149358994859</c:v>
                </c:pt>
                <c:pt idx="495">
                  <c:v>10.501348472668329</c:v>
                </c:pt>
                <c:pt idx="496">
                  <c:v>11.118549409604388</c:v>
                </c:pt>
                <c:pt idx="497">
                  <c:v>8.0266234958392655</c:v>
                </c:pt>
                <c:pt idx="498">
                  <c:v>8.4503224751422437</c:v>
                </c:pt>
                <c:pt idx="499">
                  <c:v>8.7063940303205669</c:v>
                </c:pt>
                <c:pt idx="500">
                  <c:v>8.9584651352920321</c:v>
                </c:pt>
                <c:pt idx="501">
                  <c:v>8.9584651352920321</c:v>
                </c:pt>
                <c:pt idx="502">
                  <c:v>8.7892259936188388</c:v>
                </c:pt>
                <c:pt idx="503">
                  <c:v>9.4685923677981521</c:v>
                </c:pt>
                <c:pt idx="504">
                  <c:v>9.555117253605891</c:v>
                </c:pt>
                <c:pt idx="505">
                  <c:v>9.3016033315941886</c:v>
                </c:pt>
                <c:pt idx="506">
                  <c:v>9.6408047023207804</c:v>
                </c:pt>
                <c:pt idx="507">
                  <c:v>9.0483288024849102</c:v>
                </c:pt>
                <c:pt idx="508">
                  <c:v>9.1347040543662619</c:v>
                </c:pt>
                <c:pt idx="509">
                  <c:v>13.417947414244566</c:v>
                </c:pt>
                <c:pt idx="510">
                  <c:v>14.148687760076688</c:v>
                </c:pt>
                <c:pt idx="511">
                  <c:v>18.26644249878445</c:v>
                </c:pt>
                <c:pt idx="512">
                  <c:v>19.322046963237749</c:v>
                </c:pt>
                <c:pt idx="513">
                  <c:v>19.851599867055576</c:v>
                </c:pt>
                <c:pt idx="514">
                  <c:v>19.31725723443866</c:v>
                </c:pt>
                <c:pt idx="515">
                  <c:v>18.5732668865015</c:v>
                </c:pt>
                <c:pt idx="516">
                  <c:v>17.091962536797631</c:v>
                </c:pt>
                <c:pt idx="517">
                  <c:v>15.407009034255406</c:v>
                </c:pt>
                <c:pt idx="518">
                  <c:v>14.464747771024486</c:v>
                </c:pt>
                <c:pt idx="519">
                  <c:v>14.87389745920089</c:v>
                </c:pt>
                <c:pt idx="520">
                  <c:v>15.193114720236665</c:v>
                </c:pt>
                <c:pt idx="521">
                  <c:v>11.09852789788204</c:v>
                </c:pt>
                <c:pt idx="522">
                  <c:v>11.784430317824743</c:v>
                </c:pt>
                <c:pt idx="523">
                  <c:v>12.301504991277765</c:v>
                </c:pt>
                <c:pt idx="524">
                  <c:v>13.687088943033899</c:v>
                </c:pt>
                <c:pt idx="525">
                  <c:v>13.510695056086904</c:v>
                </c:pt>
                <c:pt idx="526">
                  <c:v>13.424461629934251</c:v>
                </c:pt>
                <c:pt idx="527">
                  <c:v>12.90395499623938</c:v>
                </c:pt>
                <c:pt idx="528">
                  <c:v>12.81706691152961</c:v>
                </c:pt>
                <c:pt idx="529">
                  <c:v>13.248550720864746</c:v>
                </c:pt>
                <c:pt idx="530">
                  <c:v>13.420019572956768</c:v>
                </c:pt>
                <c:pt idx="531">
                  <c:v>12.816174648603294</c:v>
                </c:pt>
                <c:pt idx="532">
                  <c:v>12.988340347584284</c:v>
                </c:pt>
                <c:pt idx="533">
                  <c:v>18.241941401894454</c:v>
                </c:pt>
                <c:pt idx="534">
                  <c:v>17.396275215850235</c:v>
                </c:pt>
                <c:pt idx="535">
                  <c:v>18.030839106312126</c:v>
                </c:pt>
                <c:pt idx="536">
                  <c:v>17.39751261601003</c:v>
                </c:pt>
                <c:pt idx="537">
                  <c:v>18.029610689401686</c:v>
                </c:pt>
                <c:pt idx="538">
                  <c:v>17.608105584971469</c:v>
                </c:pt>
                <c:pt idx="539">
                  <c:v>16.342427505783004</c:v>
                </c:pt>
                <c:pt idx="540">
                  <c:v>16.25268288839154</c:v>
                </c:pt>
                <c:pt idx="541">
                  <c:v>15.826322208190778</c:v>
                </c:pt>
                <c:pt idx="542">
                  <c:v>15.195622623374692</c:v>
                </c:pt>
                <c:pt idx="543">
                  <c:v>15.198130526528738</c:v>
                </c:pt>
                <c:pt idx="544">
                  <c:v>15.617130298151634</c:v>
                </c:pt>
                <c:pt idx="545">
                  <c:v>11.878212450787622</c:v>
                </c:pt>
                <c:pt idx="546">
                  <c:v>12.050422303125</c:v>
                </c:pt>
                <c:pt idx="547">
                  <c:v>12.13715122595956</c:v>
                </c:pt>
                <c:pt idx="548">
                  <c:v>12.481314099432177</c:v>
                </c:pt>
                <c:pt idx="549">
                  <c:v>12.654858894267676</c:v>
                </c:pt>
                <c:pt idx="550">
                  <c:v>12.827774066832646</c:v>
                </c:pt>
                <c:pt idx="551">
                  <c:v>13.000819560372975</c:v>
                </c:pt>
                <c:pt idx="552">
                  <c:v>13.174744644722047</c:v>
                </c:pt>
                <c:pt idx="553">
                  <c:v>13.606038472402329</c:v>
                </c:pt>
                <c:pt idx="554">
                  <c:v>13.519571171485522</c:v>
                </c:pt>
                <c:pt idx="555">
                  <c:v>13.347159949612436</c:v>
                </c:pt>
                <c:pt idx="556">
                  <c:v>13.950943343800217</c:v>
                </c:pt>
                <c:pt idx="557">
                  <c:v>19.103925662237657</c:v>
                </c:pt>
                <c:pt idx="558">
                  <c:v>18.894394480000539</c:v>
                </c:pt>
                <c:pt idx="559">
                  <c:v>19.2122680702767</c:v>
                </c:pt>
                <c:pt idx="560">
                  <c:v>19.528167101576415</c:v>
                </c:pt>
                <c:pt idx="561">
                  <c:v>18.783740277127549</c:v>
                </c:pt>
                <c:pt idx="562">
                  <c:v>17.935289278193764</c:v>
                </c:pt>
                <c:pt idx="563">
                  <c:v>17.411124017992325</c:v>
                </c:pt>
                <c:pt idx="564">
                  <c:v>17.730634489928136</c:v>
                </c:pt>
                <c:pt idx="565">
                  <c:v>17.625389911947785</c:v>
                </c:pt>
                <c:pt idx="566">
                  <c:v>16.788085679482773</c:v>
                </c:pt>
                <c:pt idx="567">
                  <c:v>16.580867139016622</c:v>
                </c:pt>
                <c:pt idx="568">
                  <c:v>16.683210118405711</c:v>
                </c:pt>
                <c:pt idx="569">
                  <c:v>12.488462228160856</c:v>
                </c:pt>
                <c:pt idx="570">
                  <c:v>12.232721652460091</c:v>
                </c:pt>
                <c:pt idx="571">
                  <c:v>12.229145748927902</c:v>
                </c:pt>
                <c:pt idx="572">
                  <c:v>12.743600242886135</c:v>
                </c:pt>
                <c:pt idx="573">
                  <c:v>12.915548905574546</c:v>
                </c:pt>
                <c:pt idx="574">
                  <c:v>13.001710932732754</c:v>
                </c:pt>
                <c:pt idx="575">
                  <c:v>13.090439059263046</c:v>
                </c:pt>
                <c:pt idx="576">
                  <c:v>13.17741557984565</c:v>
                </c:pt>
                <c:pt idx="577">
                  <c:v>13.265455381198123</c:v>
                </c:pt>
                <c:pt idx="578">
                  <c:v>13.353383547255495</c:v>
                </c:pt>
                <c:pt idx="579">
                  <c:v>13.439564624082731</c:v>
                </c:pt>
                <c:pt idx="580">
                  <c:v>13.700354179877793</c:v>
                </c:pt>
                <c:pt idx="581">
                  <c:v>18.479892096044676</c:v>
                </c:pt>
                <c:pt idx="582">
                  <c:v>18.695002638392801</c:v>
                </c:pt>
                <c:pt idx="583">
                  <c:v>18.270117663427648</c:v>
                </c:pt>
                <c:pt idx="584">
                  <c:v>18.271342718315076</c:v>
                </c:pt>
                <c:pt idx="585">
                  <c:v>18.478670578620939</c:v>
                </c:pt>
                <c:pt idx="586">
                  <c:v>18.163259831458404</c:v>
                </c:pt>
                <c:pt idx="587">
                  <c:v>17.736800091193636</c:v>
                </c:pt>
                <c:pt idx="588">
                  <c:v>17.208354106741709</c:v>
                </c:pt>
                <c:pt idx="589">
                  <c:v>16.364898292430453</c:v>
                </c:pt>
                <c:pt idx="590">
                  <c:v>15.003203925594297</c:v>
                </c:pt>
                <c:pt idx="591">
                  <c:v>14.703026325757062</c:v>
                </c:pt>
                <c:pt idx="592">
                  <c:v>15.02327047343082</c:v>
                </c:pt>
                <c:pt idx="593">
                  <c:v>11.903242174987955</c:v>
                </c:pt>
                <c:pt idx="594">
                  <c:v>12.938736725452857</c:v>
                </c:pt>
                <c:pt idx="595">
                  <c:v>14.062008686953122</c:v>
                </c:pt>
                <c:pt idx="596">
                  <c:v>14.586924060473244</c:v>
                </c:pt>
                <c:pt idx="597">
                  <c:v>15.105275834031211</c:v>
                </c:pt>
                <c:pt idx="598">
                  <c:v>15.807608074415546</c:v>
                </c:pt>
                <c:pt idx="599">
                  <c:v>16.331294493165149</c:v>
                </c:pt>
                <c:pt idx="600">
                  <c:v>16.772763564074491</c:v>
                </c:pt>
                <c:pt idx="601">
                  <c:v>17.738141430043793</c:v>
                </c:pt>
                <c:pt idx="602">
                  <c:v>18.536662135257259</c:v>
                </c:pt>
                <c:pt idx="603">
                  <c:v>17.743592480735128</c:v>
                </c:pt>
                <c:pt idx="604">
                  <c:v>18.45373294186912</c:v>
                </c:pt>
                <c:pt idx="605">
                  <c:v>24.297419431229414</c:v>
                </c:pt>
                <c:pt idx="606">
                  <c:v>23.967691921621821</c:v>
                </c:pt>
                <c:pt idx="607">
                  <c:v>23.107366324491551</c:v>
                </c:pt>
                <c:pt idx="608">
                  <c:v>22.677800837827153</c:v>
                </c:pt>
                <c:pt idx="609">
                  <c:v>21.715150029090228</c:v>
                </c:pt>
                <c:pt idx="610">
                  <c:v>21.069081183456966</c:v>
                </c:pt>
                <c:pt idx="611">
                  <c:v>20.107557652583779</c:v>
                </c:pt>
                <c:pt idx="612">
                  <c:v>20.412561076978662</c:v>
                </c:pt>
                <c:pt idx="613">
                  <c:v>19.559128048357856</c:v>
                </c:pt>
                <c:pt idx="614">
                  <c:v>19.451944477407483</c:v>
                </c:pt>
                <c:pt idx="615">
                  <c:v>20.402093128578468</c:v>
                </c:pt>
                <c:pt idx="616">
                  <c:v>21.244902932685996</c:v>
                </c:pt>
                <c:pt idx="617">
                  <c:v>15.871447441316455</c:v>
                </c:pt>
                <c:pt idx="618">
                  <c:v>15.958712894461478</c:v>
                </c:pt>
                <c:pt idx="619">
                  <c:v>15.871447441316455</c:v>
                </c:pt>
                <c:pt idx="620">
                  <c:v>15.69518070310119</c:v>
                </c:pt>
                <c:pt idx="621">
                  <c:v>15.257023887534576</c:v>
                </c:pt>
                <c:pt idx="622">
                  <c:v>15.957882307768733</c:v>
                </c:pt>
                <c:pt idx="623">
                  <c:v>15.957882307768733</c:v>
                </c:pt>
                <c:pt idx="624">
                  <c:v>15.782547396394925</c:v>
                </c:pt>
                <c:pt idx="625">
                  <c:v>15.869781476586043</c:v>
                </c:pt>
                <c:pt idx="626">
                  <c:v>15.694342996258248</c:v>
                </c:pt>
                <c:pt idx="627">
                  <c:v>15.607179695917807</c:v>
                </c:pt>
                <c:pt idx="628">
                  <c:v>15.607179695917807</c:v>
                </c:pt>
                <c:pt idx="629">
                  <c:v>20.92131347023976</c:v>
                </c:pt>
                <c:pt idx="630">
                  <c:v>21.135864276474916</c:v>
                </c:pt>
                <c:pt idx="631">
                  <c:v>20.599000811878899</c:v>
                </c:pt>
                <c:pt idx="632">
                  <c:v>19.852780500882254</c:v>
                </c:pt>
                <c:pt idx="633">
                  <c:v>19.530548712799892</c:v>
                </c:pt>
                <c:pt idx="634">
                  <c:v>19.100313875641874</c:v>
                </c:pt>
                <c:pt idx="635">
                  <c:v>16.549701969413924</c:v>
                </c:pt>
                <c:pt idx="636">
                  <c:v>14.978120742260334</c:v>
                </c:pt>
                <c:pt idx="637">
                  <c:v>15.083798200476515</c:v>
                </c:pt>
                <c:pt idx="638">
                  <c:v>14.87389745920089</c:v>
                </c:pt>
                <c:pt idx="639">
                  <c:v>15.191860768673651</c:v>
                </c:pt>
                <c:pt idx="640">
                  <c:v>15.407009034255406</c:v>
                </c:pt>
                <c:pt idx="641">
                  <c:v>10.427109044629693</c:v>
                </c:pt>
                <c:pt idx="642">
                  <c:v>10.940351716414838</c:v>
                </c:pt>
                <c:pt idx="643">
                  <c:v>11.710468882611456</c:v>
                </c:pt>
                <c:pt idx="644">
                  <c:v>11.884469881646428</c:v>
                </c:pt>
                <c:pt idx="645">
                  <c:v>12.401738281819528</c:v>
                </c:pt>
                <c:pt idx="646">
                  <c:v>12.57343050420622</c:v>
                </c:pt>
                <c:pt idx="647">
                  <c:v>12.57521704469421</c:v>
                </c:pt>
                <c:pt idx="648">
                  <c:v>12.663788684794476</c:v>
                </c:pt>
                <c:pt idx="649">
                  <c:v>13.181867138431548</c:v>
                </c:pt>
                <c:pt idx="650">
                  <c:v>13.355161718031274</c:v>
                </c:pt>
                <c:pt idx="651">
                  <c:v>13.443118269860193</c:v>
                </c:pt>
                <c:pt idx="652">
                  <c:v>13.444895092762559</c:v>
                </c:pt>
                <c:pt idx="653">
                  <c:v>19.76079458222765</c:v>
                </c:pt>
                <c:pt idx="654">
                  <c:v>19.976677677057019</c:v>
                </c:pt>
                <c:pt idx="655">
                  <c:v>19.975500493028946</c:v>
                </c:pt>
                <c:pt idx="656">
                  <c:v>20.615183510760151</c:v>
                </c:pt>
                <c:pt idx="657">
                  <c:v>21.581412092889714</c:v>
                </c:pt>
                <c:pt idx="658">
                  <c:v>21.914683290405122</c:v>
                </c:pt>
                <c:pt idx="659">
                  <c:v>19.878754445756478</c:v>
                </c:pt>
                <c:pt idx="660">
                  <c:v>19.562700465416338</c:v>
                </c:pt>
                <c:pt idx="661">
                  <c:v>19.562700465416338</c:v>
                </c:pt>
                <c:pt idx="662">
                  <c:v>17.964810014850311</c:v>
                </c:pt>
                <c:pt idx="663">
                  <c:v>17.85439403932163</c:v>
                </c:pt>
                <c:pt idx="664">
                  <c:v>17.542246473164429</c:v>
                </c:pt>
                <c:pt idx="665">
                  <c:v>14.060253889088145</c:v>
                </c:pt>
                <c:pt idx="666">
                  <c:v>14.842062127898746</c:v>
                </c:pt>
                <c:pt idx="667">
                  <c:v>16.243129238643924</c:v>
                </c:pt>
                <c:pt idx="668">
                  <c:v>17.564708914530563</c:v>
                </c:pt>
                <c:pt idx="669">
                  <c:v>14.927142011297249</c:v>
                </c:pt>
                <c:pt idx="670">
                  <c:v>14.579130214971133</c:v>
                </c:pt>
                <c:pt idx="671">
                  <c:v>14.752557407214987</c:v>
                </c:pt>
                <c:pt idx="672">
                  <c:v>14.749971611367501</c:v>
                </c:pt>
                <c:pt idx="673">
                  <c:v>16.047670860537313</c:v>
                </c:pt>
                <c:pt idx="674">
                  <c:v>15.786724175958128</c:v>
                </c:pt>
                <c:pt idx="675">
                  <c:v>15.95954348115589</c:v>
                </c:pt>
                <c:pt idx="676">
                  <c:v>15.872280423684193</c:v>
                </c:pt>
                <c:pt idx="677">
                  <c:v>21.458797607261975</c:v>
                </c:pt>
                <c:pt idx="678">
                  <c:v>21.351941650369575</c:v>
                </c:pt>
                <c:pt idx="679">
                  <c:v>21.565699202137811</c:v>
                </c:pt>
                <c:pt idx="680">
                  <c:v>21.456545278101398</c:v>
                </c:pt>
                <c:pt idx="681">
                  <c:v>21.564576852815343</c:v>
                </c:pt>
                <c:pt idx="682">
                  <c:v>20.809856822433908</c:v>
                </c:pt>
                <c:pt idx="683">
                  <c:v>20.165999365858813</c:v>
                </c:pt>
                <c:pt idx="684">
                  <c:v>18.769179257220568</c:v>
                </c:pt>
                <c:pt idx="685">
                  <c:v>17.279985419034251</c:v>
                </c:pt>
                <c:pt idx="686">
                  <c:v>17.172393830980369</c:v>
                </c:pt>
                <c:pt idx="687">
                  <c:v>17.172393830980369</c:v>
                </c:pt>
                <c:pt idx="688">
                  <c:v>17.91191869634007</c:v>
                </c:pt>
                <c:pt idx="689">
                  <c:v>12.89414476557798</c:v>
                </c:pt>
                <c:pt idx="690">
                  <c:v>12.982100741363716</c:v>
                </c:pt>
                <c:pt idx="691">
                  <c:v>13.327600072036571</c:v>
                </c:pt>
                <c:pt idx="692">
                  <c:v>12.809036545279222</c:v>
                </c:pt>
                <c:pt idx="693">
                  <c:v>12.809036545279222</c:v>
                </c:pt>
                <c:pt idx="694">
                  <c:v>12.470591906636088</c:v>
                </c:pt>
                <c:pt idx="695">
                  <c:v>11.446644296457645</c:v>
                </c:pt>
                <c:pt idx="696">
                  <c:v>11.277425635905878</c:v>
                </c:pt>
                <c:pt idx="697">
                  <c:v>12.216630086883915</c:v>
                </c:pt>
                <c:pt idx="698">
                  <c:v>13.332934583992738</c:v>
                </c:pt>
                <c:pt idx="699">
                  <c:v>13.681782848435535</c:v>
                </c:pt>
                <c:pt idx="700">
                  <c:v>13.5927484939682</c:v>
                </c:pt>
                <c:pt idx="701">
                  <c:v>18.348682202761005</c:v>
                </c:pt>
                <c:pt idx="702">
                  <c:v>16.983228931852679</c:v>
                </c:pt>
                <c:pt idx="703">
                  <c:v>17.94635955421975</c:v>
                </c:pt>
                <c:pt idx="704">
                  <c:v>18.294618761780349</c:v>
                </c:pt>
                <c:pt idx="705">
                  <c:v>18.501879410206254</c:v>
                </c:pt>
                <c:pt idx="706">
                  <c:v>19.024585884948301</c:v>
                </c:pt>
                <c:pt idx="707">
                  <c:v>19.653286989714669</c:v>
                </c:pt>
                <c:pt idx="708">
                  <c:v>19.653286989714669</c:v>
                </c:pt>
                <c:pt idx="709">
                  <c:v>18.806795226206393</c:v>
                </c:pt>
                <c:pt idx="710">
                  <c:v>18.27624293789658</c:v>
                </c:pt>
                <c:pt idx="711">
                  <c:v>17.962349953390493</c:v>
                </c:pt>
                <c:pt idx="712">
                  <c:v>18.170620380512421</c:v>
                </c:pt>
                <c:pt idx="713">
                  <c:v>13.358718059610327</c:v>
                </c:pt>
                <c:pt idx="714">
                  <c:v>13.70919767138324</c:v>
                </c:pt>
                <c:pt idx="715">
                  <c:v>14.56960440402103</c:v>
                </c:pt>
                <c:pt idx="716">
                  <c:v>14.997719429710479</c:v>
                </c:pt>
                <c:pt idx="717">
                  <c:v>14.996863788824673</c:v>
                </c:pt>
                <c:pt idx="718">
                  <c:v>15.170887932998179</c:v>
                </c:pt>
                <c:pt idx="719">
                  <c:v>14.825724730694311</c:v>
                </c:pt>
                <c:pt idx="720">
                  <c:v>15.086499080075136</c:v>
                </c:pt>
                <c:pt idx="721">
                  <c:v>14.477713304733774</c:v>
                </c:pt>
                <c:pt idx="722">
                  <c:v>14.822285278740036</c:v>
                </c:pt>
                <c:pt idx="723">
                  <c:v>14.908271163410411</c:v>
                </c:pt>
                <c:pt idx="724">
                  <c:v>15.083085124907537</c:v>
                </c:pt>
                <c:pt idx="725">
                  <c:v>20.06530424945365</c:v>
                </c:pt>
                <c:pt idx="726">
                  <c:v>19.858683670056418</c:v>
                </c:pt>
                <c:pt idx="727">
                  <c:v>20.180041757168102</c:v>
                </c:pt>
                <c:pt idx="728">
                  <c:v>21.370021002262739</c:v>
                </c:pt>
                <c:pt idx="729">
                  <c:v>23.207370000186089</c:v>
                </c:pt>
                <c:pt idx="730">
                  <c:v>22.776672784791685</c:v>
                </c:pt>
                <c:pt idx="731">
                  <c:v>20.094646890151072</c:v>
                </c:pt>
                <c:pt idx="732">
                  <c:v>19.451944477407483</c:v>
                </c:pt>
                <c:pt idx="733">
                  <c:v>18.067691615129256</c:v>
                </c:pt>
                <c:pt idx="734">
                  <c:v>17.744198812821747</c:v>
                </c:pt>
                <c:pt idx="735">
                  <c:v>19.019757377532788</c:v>
                </c:pt>
                <c:pt idx="736">
                  <c:v>18.488442718098298</c:v>
                </c:pt>
                <c:pt idx="737">
                  <c:v>13.703007227306227</c:v>
                </c:pt>
                <c:pt idx="738">
                  <c:v>14.73720099130545</c:v>
                </c:pt>
                <c:pt idx="739">
                  <c:v>15.083085124907537</c:v>
                </c:pt>
                <c:pt idx="740">
                  <c:v>15.343200106891713</c:v>
                </c:pt>
                <c:pt idx="741">
                  <c:v>16.224193990494332</c:v>
                </c:pt>
                <c:pt idx="742">
                  <c:v>16.931833109985778</c:v>
                </c:pt>
                <c:pt idx="743">
                  <c:v>17.642415943999836</c:v>
                </c:pt>
                <c:pt idx="744">
                  <c:v>18.176145882158863</c:v>
                </c:pt>
                <c:pt idx="745">
                  <c:v>18.26504817185403</c:v>
                </c:pt>
                <c:pt idx="746">
                  <c:v>18.44314450434355</c:v>
                </c:pt>
                <c:pt idx="747">
                  <c:v>18.709480890365338</c:v>
                </c:pt>
                <c:pt idx="748">
                  <c:v>19.155993256035725</c:v>
                </c:pt>
                <c:pt idx="749">
                  <c:v>25.924596385652414</c:v>
                </c:pt>
                <c:pt idx="750">
                  <c:v>25.813535094976899</c:v>
                </c:pt>
                <c:pt idx="751">
                  <c:v>26.034573127445601</c:v>
                </c:pt>
                <c:pt idx="752">
                  <c:v>26.364752986151547</c:v>
                </c:pt>
                <c:pt idx="753">
                  <c:v>25.049499061522823</c:v>
                </c:pt>
                <c:pt idx="754">
                  <c:v>24.721654111964583</c:v>
                </c:pt>
                <c:pt idx="755">
                  <c:v>22.987113648320587</c:v>
                </c:pt>
                <c:pt idx="756">
                  <c:v>19.550792408653024</c:v>
                </c:pt>
                <c:pt idx="757">
                  <c:v>18.910128252777739</c:v>
                </c:pt>
                <c:pt idx="758">
                  <c:v>18.591560378862205</c:v>
                </c:pt>
                <c:pt idx="759">
                  <c:v>20.727447884858893</c:v>
                </c:pt>
                <c:pt idx="760">
                  <c:v>20.299225874783779</c:v>
                </c:pt>
                <c:pt idx="761">
                  <c:v>14.922853182150927</c:v>
                </c:pt>
                <c:pt idx="762">
                  <c:v>18.271340331155624</c:v>
                </c:pt>
                <c:pt idx="763">
                  <c:v>17.738141430043793</c:v>
                </c:pt>
                <c:pt idx="764">
                  <c:v>18.003827723909961</c:v>
                </c:pt>
                <c:pt idx="765">
                  <c:v>18.532894803806244</c:v>
                </c:pt>
                <c:pt idx="766">
                  <c:v>18.887901772912532</c:v>
                </c:pt>
                <c:pt idx="767">
                  <c:v>18.801010804656013</c:v>
                </c:pt>
                <c:pt idx="768">
                  <c:v>19.512865291217672</c:v>
                </c:pt>
                <c:pt idx="769">
                  <c:v>20.140777346770832</c:v>
                </c:pt>
                <c:pt idx="770">
                  <c:v>21.306384492589324</c:v>
                </c:pt>
                <c:pt idx="771">
                  <c:v>21.217069712862898</c:v>
                </c:pt>
                <c:pt idx="772">
                  <c:v>20.321598574118337</c:v>
                </c:pt>
                <c:pt idx="773">
                  <c:v>26.914050160173954</c:v>
                </c:pt>
                <c:pt idx="774">
                  <c:v>25.050491508303011</c:v>
                </c:pt>
                <c:pt idx="775">
                  <c:v>24.508527654230569</c:v>
                </c:pt>
                <c:pt idx="776">
                  <c:v>24.944254563904682</c:v>
                </c:pt>
                <c:pt idx="777">
                  <c:v>25.927873482696054</c:v>
                </c:pt>
                <c:pt idx="778">
                  <c:v>25.164697616522457</c:v>
                </c:pt>
                <c:pt idx="779">
                  <c:v>23.530318349728223</c:v>
                </c:pt>
                <c:pt idx="780">
                  <c:v>20.195254348179866</c:v>
                </c:pt>
                <c:pt idx="781">
                  <c:v>19.348390472453847</c:v>
                </c:pt>
                <c:pt idx="782">
                  <c:v>16.593333207492794</c:v>
                </c:pt>
                <c:pt idx="783">
                  <c:v>17.979570383883296</c:v>
                </c:pt>
                <c:pt idx="784">
                  <c:v>17.872868020174703</c:v>
                </c:pt>
                <c:pt idx="785">
                  <c:v>14.326942167302914</c:v>
                </c:pt>
                <c:pt idx="786">
                  <c:v>15.5520612961938</c:v>
                </c:pt>
                <c:pt idx="787">
                  <c:v>16.690117878469994</c:v>
                </c:pt>
                <c:pt idx="788">
                  <c:v>17.749822253033262</c:v>
                </c:pt>
                <c:pt idx="789">
                  <c:v>19.6144576557117</c:v>
                </c:pt>
                <c:pt idx="790">
                  <c:v>18.633179066526843</c:v>
                </c:pt>
                <c:pt idx="791">
                  <c:v>21.671165267766444</c:v>
                </c:pt>
                <c:pt idx="792">
                  <c:v>20.952494465258425</c:v>
                </c:pt>
                <c:pt idx="793">
                  <c:v>21.221722563353609</c:v>
                </c:pt>
                <c:pt idx="794">
                  <c:v>19.521523558501102</c:v>
                </c:pt>
                <c:pt idx="795">
                  <c:v>19.612301936232708</c:v>
                </c:pt>
                <c:pt idx="796">
                  <c:v>21.312339538455543</c:v>
                </c:pt>
                <c:pt idx="797">
                  <c:v>28.348877224698889</c:v>
                </c:pt>
                <c:pt idx="798">
                  <c:v>27.250270180457957</c:v>
                </c:pt>
                <c:pt idx="799">
                  <c:v>27.579499772096316</c:v>
                </c:pt>
                <c:pt idx="800">
                  <c:v>27.909401015401894</c:v>
                </c:pt>
                <c:pt idx="801">
                  <c:v>24.949237874071279</c:v>
                </c:pt>
                <c:pt idx="802">
                  <c:v>23.430090078365883</c:v>
                </c:pt>
                <c:pt idx="803">
                  <c:v>20.418376603957501</c:v>
                </c:pt>
                <c:pt idx="804">
                  <c:v>16.068190149296878</c:v>
                </c:pt>
                <c:pt idx="805">
                  <c:v>14.077309514154232</c:v>
                </c:pt>
                <c:pt idx="806">
                  <c:v>14.072302570459239</c:v>
                </c:pt>
                <c:pt idx="807">
                  <c:v>14.914030723471072</c:v>
                </c:pt>
                <c:pt idx="808">
                  <c:v>15.336319332717391</c:v>
                </c:pt>
                <c:pt idx="809">
                  <c:v>11.558922257605229</c:v>
                </c:pt>
                <c:pt idx="810">
                  <c:v>12.075455564371486</c:v>
                </c:pt>
                <c:pt idx="811">
                  <c:v>14.765486386715763</c:v>
                </c:pt>
                <c:pt idx="812">
                  <c:v>15.462522766270842</c:v>
                </c:pt>
                <c:pt idx="813">
                  <c:v>15.809278786338322</c:v>
                </c:pt>
                <c:pt idx="814">
                  <c:v>15.634060806630018</c:v>
                </c:pt>
                <c:pt idx="815">
                  <c:v>16.074172281250149</c:v>
                </c:pt>
                <c:pt idx="816">
                  <c:v>16.075000450674708</c:v>
                </c:pt>
                <c:pt idx="817">
                  <c:v>16.690117878469994</c:v>
                </c:pt>
                <c:pt idx="818">
                  <c:v>17.394613338051514</c:v>
                </c:pt>
                <c:pt idx="819">
                  <c:v>17.042894697824224</c:v>
                </c:pt>
                <c:pt idx="820">
                  <c:v>19.612301936232708</c:v>
                </c:pt>
                <c:pt idx="821">
                  <c:v>24.410702735763046</c:v>
                </c:pt>
                <c:pt idx="822">
                  <c:v>24.844820210183528</c:v>
                </c:pt>
                <c:pt idx="823">
                  <c:v>23.759234442338531</c:v>
                </c:pt>
                <c:pt idx="824">
                  <c:v>24.73874037223527</c:v>
                </c:pt>
                <c:pt idx="825">
                  <c:v>22.245676769261394</c:v>
                </c:pt>
                <c:pt idx="826">
                  <c:v>20.631366210133191</c:v>
                </c:pt>
                <c:pt idx="827">
                  <c:v>18.598877776001622</c:v>
                </c:pt>
                <c:pt idx="828">
                  <c:v>15.427064822138075</c:v>
                </c:pt>
                <c:pt idx="829">
                  <c:v>13.227926357552798</c:v>
                </c:pt>
                <c:pt idx="830">
                  <c:v>11.557379064884275</c:v>
                </c:pt>
                <c:pt idx="831">
                  <c:v>13.219214110548485</c:v>
                </c:pt>
                <c:pt idx="832">
                  <c:v>15.414529954593053</c:v>
                </c:pt>
                <c:pt idx="833">
                  <c:v>11.371004006656843</c:v>
                </c:pt>
                <c:pt idx="834">
                  <c:v>11.888045556480147</c:v>
                </c:pt>
                <c:pt idx="835">
                  <c:v>12.491142776474936</c:v>
                </c:pt>
                <c:pt idx="836">
                  <c:v>13.17741557984565</c:v>
                </c:pt>
                <c:pt idx="837">
                  <c:v>15.446475002471241</c:v>
                </c:pt>
                <c:pt idx="838">
                  <c:v>14.486392941038295</c:v>
                </c:pt>
                <c:pt idx="839">
                  <c:v>13.443118269860193</c:v>
                </c:pt>
                <c:pt idx="840">
                  <c:v>14.227296273441496</c:v>
                </c:pt>
                <c:pt idx="841">
                  <c:v>17.295597163888235</c:v>
                </c:pt>
                <c:pt idx="842">
                  <c:v>17.117763850362433</c:v>
                </c:pt>
                <c:pt idx="843">
                  <c:v>16.85467075347232</c:v>
                </c:pt>
                <c:pt idx="844">
                  <c:v>17.027689366104724</c:v>
                </c:pt>
                <c:pt idx="845">
                  <c:v>22.772356038953397</c:v>
                </c:pt>
                <c:pt idx="846">
                  <c:v>24.401543969329538</c:v>
                </c:pt>
                <c:pt idx="847">
                  <c:v>22.882937416330179</c:v>
                </c:pt>
                <c:pt idx="848">
                  <c:v>24.507514195004923</c:v>
                </c:pt>
                <c:pt idx="849">
                  <c:v>22.880787082469251</c:v>
                </c:pt>
                <c:pt idx="850">
                  <c:v>21.039409553436293</c:v>
                </c:pt>
                <c:pt idx="851">
                  <c:v>16.043177933815418</c:v>
                </c:pt>
                <c:pt idx="852">
                  <c:v>13.42168797638927</c:v>
                </c:pt>
                <c:pt idx="853">
                  <c:v>11.026344954225106</c:v>
                </c:pt>
                <c:pt idx="854">
                  <c:v>9.3704111134298032</c:v>
                </c:pt>
                <c:pt idx="855">
                  <c:v>9.9902425014685683</c:v>
                </c:pt>
                <c:pt idx="856">
                  <c:v>14.784761356419823</c:v>
                </c:pt>
                <c:pt idx="857">
                  <c:v>11.799624589790787</c:v>
                </c:pt>
                <c:pt idx="858">
                  <c:v>13.965010353126051</c:v>
                </c:pt>
                <c:pt idx="859">
                  <c:v>15.973663455216817</c:v>
                </c:pt>
                <c:pt idx="860">
                  <c:v>16.85547626849117</c:v>
                </c:pt>
                <c:pt idx="861">
                  <c:v>14.313864668160191</c:v>
                </c:pt>
                <c:pt idx="862">
                  <c:v>15.536899194457902</c:v>
                </c:pt>
                <c:pt idx="863">
                  <c:v>13.529334898684372</c:v>
                </c:pt>
                <c:pt idx="864">
                  <c:v>14.749971611367501</c:v>
                </c:pt>
                <c:pt idx="865">
                  <c:v>15.713610254083475</c:v>
                </c:pt>
                <c:pt idx="866">
                  <c:v>16.856281783511502</c:v>
                </c:pt>
                <c:pt idx="867">
                  <c:v>16.592900571107691</c:v>
                </c:pt>
                <c:pt idx="868">
                  <c:v>15.886441124194592</c:v>
                </c:pt>
                <c:pt idx="869">
                  <c:v>23.74776639380703</c:v>
                </c:pt>
                <c:pt idx="870">
                  <c:v>21.37341088080866</c:v>
                </c:pt>
                <c:pt idx="871">
                  <c:v>22.450321959674469</c:v>
                </c:pt>
                <c:pt idx="872">
                  <c:v>23.10309797737904</c:v>
                </c:pt>
                <c:pt idx="873">
                  <c:v>21.804396167279698</c:v>
                </c:pt>
                <c:pt idx="874">
                  <c:v>16.160322899650971</c:v>
                </c:pt>
                <c:pt idx="875">
                  <c:v>13.744309760998487</c:v>
                </c:pt>
                <c:pt idx="876">
                  <c:v>10.927052302029944</c:v>
                </c:pt>
                <c:pt idx="877">
                  <c:v>9.1745881062370334</c:v>
                </c:pt>
                <c:pt idx="878">
                  <c:v>7.4223704948528919</c:v>
                </c:pt>
                <c:pt idx="879">
                  <c:v>7.4244127671216464</c:v>
                </c:pt>
                <c:pt idx="880">
                  <c:v>11.039546114071559</c:v>
                </c:pt>
                <c:pt idx="881">
                  <c:v>9.7475983565861792</c:v>
                </c:pt>
                <c:pt idx="882">
                  <c:v>12.757882532794262</c:v>
                </c:pt>
                <c:pt idx="883">
                  <c:v>12.753419317131442</c:v>
                </c:pt>
                <c:pt idx="884">
                  <c:v>12.412462874552922</c:v>
                </c:pt>
                <c:pt idx="885">
                  <c:v>14.40829689541396</c:v>
                </c:pt>
                <c:pt idx="886">
                  <c:v>11.377250231810356</c:v>
                </c:pt>
                <c:pt idx="887">
                  <c:v>12.672718475565038</c:v>
                </c:pt>
                <c:pt idx="888">
                  <c:v>12.671825496477016</c:v>
                </c:pt>
                <c:pt idx="889">
                  <c:v>13.885622693730316</c:v>
                </c:pt>
                <c:pt idx="890">
                  <c:v>13.452890795935717</c:v>
                </c:pt>
                <c:pt idx="891">
                  <c:v>16.245599053683005</c:v>
                </c:pt>
                <c:pt idx="892">
                  <c:v>16.860309358635558</c:v>
                </c:pt>
                <c:pt idx="893">
                  <c:v>23.215874216609603</c:v>
                </c:pt>
                <c:pt idx="894">
                  <c:v>22.347530650525943</c:v>
                </c:pt>
                <c:pt idx="895">
                  <c:v>20.306225868986626</c:v>
                </c:pt>
                <c:pt idx="896">
                  <c:v>22.237983350976428</c:v>
                </c:pt>
                <c:pt idx="897">
                  <c:v>21.59488028531532</c:v>
                </c:pt>
                <c:pt idx="898">
                  <c:v>16.788085679482773</c:v>
                </c:pt>
                <c:pt idx="899">
                  <c:v>12.389656413518331</c:v>
                </c:pt>
                <c:pt idx="900">
                  <c:v>9.377231098199605</c:v>
                </c:pt>
                <c:pt idx="901">
                  <c:v>7.2164972286019449</c:v>
                </c:pt>
                <c:pt idx="902">
                  <c:v>4.9636409636782153</c:v>
                </c:pt>
                <c:pt idx="903">
                  <c:v>5.5754751263614093</c:v>
                </c:pt>
                <c:pt idx="904">
                  <c:v>7.7304448206204501</c:v>
                </c:pt>
                <c:pt idx="905">
                  <c:v>8.9790292672663767</c:v>
                </c:pt>
                <c:pt idx="906">
                  <c:v>9.8333861753330236</c:v>
                </c:pt>
                <c:pt idx="907">
                  <c:v>10.688032046044201</c:v>
                </c:pt>
                <c:pt idx="908">
                  <c:v>13.10291114177692</c:v>
                </c:pt>
                <c:pt idx="909">
                  <c:v>13.363163486635688</c:v>
                </c:pt>
                <c:pt idx="910">
                  <c:v>13.707428973064472</c:v>
                </c:pt>
                <c:pt idx="911">
                  <c:v>15.541110889327063</c:v>
                </c:pt>
                <c:pt idx="912">
                  <c:v>12.062938933496785</c:v>
                </c:pt>
                <c:pt idx="913">
                  <c:v>13.70919767138324</c:v>
                </c:pt>
                <c:pt idx="914">
                  <c:v>15.366065723826194</c:v>
                </c:pt>
                <c:pt idx="915">
                  <c:v>17.919677626807076</c:v>
                </c:pt>
                <c:pt idx="916">
                  <c:v>15.277402411994638</c:v>
                </c:pt>
                <c:pt idx="917">
                  <c:v>22.885087750198942</c:v>
                </c:pt>
                <c:pt idx="918">
                  <c:v>23.431144948947434</c:v>
                </c:pt>
                <c:pt idx="919">
                  <c:v>24.079631799670679</c:v>
                </c:pt>
                <c:pt idx="920">
                  <c:v>21.809969466778831</c:v>
                </c:pt>
                <c:pt idx="921">
                  <c:v>21.590390887803967</c:v>
                </c:pt>
                <c:pt idx="922">
                  <c:v>15.309990562186076</c:v>
                </c:pt>
                <c:pt idx="923">
                  <c:v>13.222947930665962</c:v>
                </c:pt>
                <c:pt idx="924">
                  <c:v>10.516731100196349</c:v>
                </c:pt>
                <c:pt idx="925">
                  <c:v>8.3484351503931293</c:v>
                </c:pt>
                <c:pt idx="926">
                  <c:v>6.7015037609110397</c:v>
                </c:pt>
                <c:pt idx="927">
                  <c:v>6.3991211312769849</c:v>
                </c:pt>
                <c:pt idx="928">
                  <c:v>8.7651539042904414</c:v>
                </c:pt>
                <c:pt idx="929">
                  <c:v>5.7606899908136269</c:v>
                </c:pt>
                <c:pt idx="930">
                  <c:v>10.776808931884577</c:v>
                </c:pt>
                <c:pt idx="931">
                  <c:v>9.7484721261987168</c:v>
                </c:pt>
                <c:pt idx="932">
                  <c:v>11.638318975993153</c:v>
                </c:pt>
                <c:pt idx="933">
                  <c:v>10.518439440803698</c:v>
                </c:pt>
                <c:pt idx="934">
                  <c:v>13.973802234233281</c:v>
                </c:pt>
                <c:pt idx="935">
                  <c:v>11.292587362930634</c:v>
                </c:pt>
                <c:pt idx="936">
                  <c:v>13.45111397299244</c:v>
                </c:pt>
                <c:pt idx="937">
                  <c:v>13.711850718877956</c:v>
                </c:pt>
                <c:pt idx="938">
                  <c:v>14.495072577544157</c:v>
                </c:pt>
                <c:pt idx="939">
                  <c:v>14.317352001219689</c:v>
                </c:pt>
                <c:pt idx="940">
                  <c:v>18.538169067845981</c:v>
                </c:pt>
                <c:pt idx="941">
                  <c:v>22.668052112733516</c:v>
                </c:pt>
                <c:pt idx="942">
                  <c:v>22.237983350976428</c:v>
                </c:pt>
                <c:pt idx="943">
                  <c:v>22.784227090084961</c:v>
                </c:pt>
                <c:pt idx="944">
                  <c:v>24.732709927381613</c:v>
                </c:pt>
                <c:pt idx="945">
                  <c:v>20.949261956572485</c:v>
                </c:pt>
                <c:pt idx="946">
                  <c:v>17.319624769251977</c:v>
                </c:pt>
                <c:pt idx="947">
                  <c:v>13.639274393979154</c:v>
                </c:pt>
                <c:pt idx="948">
                  <c:v>10.722430265376289</c:v>
                </c:pt>
                <c:pt idx="949">
                  <c:v>8.5539714391600601</c:v>
                </c:pt>
                <c:pt idx="950">
                  <c:v>6.8061500298777116</c:v>
                </c:pt>
                <c:pt idx="951">
                  <c:v>6.6025999304117544</c:v>
                </c:pt>
                <c:pt idx="952">
                  <c:v>12.698765004976167</c:v>
                </c:pt>
                <c:pt idx="953">
                  <c:v>11.374573278156872</c:v>
                </c:pt>
                <c:pt idx="954">
                  <c:v>14.233412319788103</c:v>
                </c:pt>
                <c:pt idx="955">
                  <c:v>14.229917436148998</c:v>
                </c:pt>
                <c:pt idx="956">
                  <c:v>13.884741750436133</c:v>
                </c:pt>
                <c:pt idx="957">
                  <c:v>13.796439467835686</c:v>
                </c:pt>
                <c:pt idx="958">
                  <c:v>14.229917436148998</c:v>
                </c:pt>
                <c:pt idx="959">
                  <c:v>17.031690769137818</c:v>
                </c:pt>
                <c:pt idx="960">
                  <c:v>16.151691904063906</c:v>
                </c:pt>
                <c:pt idx="961">
                  <c:v>15.1887654442878</c:v>
                </c:pt>
                <c:pt idx="962">
                  <c:v>15.010554043224158</c:v>
                </c:pt>
                <c:pt idx="963">
                  <c:v>16.063406078881329</c:v>
                </c:pt>
                <c:pt idx="964">
                  <c:v>16.677146986951687</c:v>
                </c:pt>
                <c:pt idx="965">
                  <c:v>24.619603122337825</c:v>
                </c:pt>
                <c:pt idx="966">
                  <c:v>21.919126437367481</c:v>
                </c:pt>
                <c:pt idx="967">
                  <c:v>22.887238084075523</c:v>
                </c:pt>
                <c:pt idx="968">
                  <c:v>24.728689630844173</c:v>
                </c:pt>
                <c:pt idx="969">
                  <c:v>21.804396167279698</c:v>
                </c:pt>
                <c:pt idx="970">
                  <c:v>16.473400228864019</c:v>
                </c:pt>
                <c:pt idx="971">
                  <c:v>13.95338826351202</c:v>
                </c:pt>
                <c:pt idx="972">
                  <c:v>10.931840090640392</c:v>
                </c:pt>
                <c:pt idx="973">
                  <c:v>8.7596276839326688</c:v>
                </c:pt>
                <c:pt idx="974">
                  <c:v>7.2185094548135114</c:v>
                </c:pt>
                <c:pt idx="975">
                  <c:v>7.1186436657593672</c:v>
                </c:pt>
                <c:pt idx="976">
                  <c:v>9.1768414693631151</c:v>
                </c:pt>
                <c:pt idx="977">
                  <c:v>9.068085923516259</c:v>
                </c:pt>
                <c:pt idx="978">
                  <c:v>12.241661411467634</c:v>
                </c:pt>
                <c:pt idx="979">
                  <c:v>11.381711821287047</c:v>
                </c:pt>
                <c:pt idx="980">
                  <c:v>11.120797872988975</c:v>
                </c:pt>
                <c:pt idx="981">
                  <c:v>12.84740385245283</c:v>
                </c:pt>
                <c:pt idx="982">
                  <c:v>13.453779207410768</c:v>
                </c:pt>
                <c:pt idx="983">
                  <c:v>15.894770948252569</c:v>
                </c:pt>
                <c:pt idx="984">
                  <c:v>15.194724614898766</c:v>
                </c:pt>
                <c:pt idx="985">
                  <c:v>14.319967501035894</c:v>
                </c:pt>
                <c:pt idx="986">
                  <c:v>16.771147350723048</c:v>
                </c:pt>
                <c:pt idx="987">
                  <c:v>14.319967501035894</c:v>
                </c:pt>
                <c:pt idx="988">
                  <c:v>15.45829967047152</c:v>
                </c:pt>
                <c:pt idx="989">
                  <c:v>20.202275544181134</c:v>
                </c:pt>
                <c:pt idx="990">
                  <c:v>20.309725866123109</c:v>
                </c:pt>
                <c:pt idx="991">
                  <c:v>21.80216684749551</c:v>
                </c:pt>
                <c:pt idx="992">
                  <c:v>19.868128740876315</c:v>
                </c:pt>
                <c:pt idx="993">
                  <c:v>17.948819615594743</c:v>
                </c:pt>
                <c:pt idx="994">
                  <c:v>14.87389745920089</c:v>
                </c:pt>
                <c:pt idx="995">
                  <c:v>11.863249482015714</c:v>
                </c:pt>
                <c:pt idx="996">
                  <c:v>9.9960614154831191</c:v>
                </c:pt>
                <c:pt idx="997">
                  <c:v>7.9356036720892158</c:v>
                </c:pt>
                <c:pt idx="998">
                  <c:v>5.1672001817169146</c:v>
                </c:pt>
                <c:pt idx="999">
                  <c:v>5.6778677991766209</c:v>
                </c:pt>
                <c:pt idx="1000">
                  <c:v>8.241902862625011</c:v>
                </c:pt>
                <c:pt idx="1001">
                  <c:v>7.1074404121521395</c:v>
                </c:pt>
                <c:pt idx="1002">
                  <c:v>8.0390427748215902</c:v>
                </c:pt>
                <c:pt idx="1003">
                  <c:v>11.28723616506714</c:v>
                </c:pt>
                <c:pt idx="1004">
                  <c:v>11.802305931981055</c:v>
                </c:pt>
                <c:pt idx="1005">
                  <c:v>14.143389125310028</c:v>
                </c:pt>
                <c:pt idx="1006">
                  <c:v>14.228169994341918</c:v>
                </c:pt>
                <c:pt idx="1007">
                  <c:v>13.356050803422599</c:v>
                </c:pt>
                <c:pt idx="1008">
                  <c:v>14.049725102076433</c:v>
                </c:pt>
                <c:pt idx="1009">
                  <c:v>15.884775159403292</c:v>
                </c:pt>
                <c:pt idx="1010">
                  <c:v>14.659778622360061</c:v>
                </c:pt>
                <c:pt idx="1011">
                  <c:v>15.883109194618759</c:v>
                </c:pt>
                <c:pt idx="1012">
                  <c:v>15.356750101953043</c:v>
                </c:pt>
                <c:pt idx="1013">
                  <c:v>23.309844860563445</c:v>
                </c:pt>
                <c:pt idx="1014">
                  <c:v>20.29222588067439</c:v>
                </c:pt>
                <c:pt idx="1015">
                  <c:v>22.118778899504647</c:v>
                </c:pt>
                <c:pt idx="1016">
                  <c:v>21.583656791604717</c:v>
                </c:pt>
                <c:pt idx="1017">
                  <c:v>20.509884951766868</c:v>
                </c:pt>
                <c:pt idx="1018">
                  <c:v>15.823818587911829</c:v>
                </c:pt>
                <c:pt idx="1019">
                  <c:v>12.476983298668509</c:v>
                </c:pt>
                <c:pt idx="1020">
                  <c:v>10.714098009607275</c:v>
                </c:pt>
                <c:pt idx="1021">
                  <c:v>7.9260978623147684</c:v>
                </c:pt>
                <c:pt idx="1022">
                  <c:v>6.5920676238526017</c:v>
                </c:pt>
                <c:pt idx="1023">
                  <c:v>5.8755499583712547</c:v>
                </c:pt>
                <c:pt idx="1024">
                  <c:v>7.621136372435962</c:v>
                </c:pt>
                <c:pt idx="1025">
                  <c:v>5.0797493705960219</c:v>
                </c:pt>
                <c:pt idx="1026">
                  <c:v>7.7819220077947655</c:v>
                </c:pt>
                <c:pt idx="1027">
                  <c:v>8.0349030150782657</c:v>
                </c:pt>
                <c:pt idx="1028">
                  <c:v>10.41915084482736</c:v>
                </c:pt>
                <c:pt idx="1029">
                  <c:v>12.568070882801205</c:v>
                </c:pt>
                <c:pt idx="1030">
                  <c:v>12.396375985587431</c:v>
                </c:pt>
                <c:pt idx="1031">
                  <c:v>9.9902289727159381</c:v>
                </c:pt>
                <c:pt idx="1032">
                  <c:v>13.86800382825799</c:v>
                </c:pt>
                <c:pt idx="1033">
                  <c:v>13.525784452398684</c:v>
                </c:pt>
                <c:pt idx="1034">
                  <c:v>13.002602305094896</c:v>
                </c:pt>
                <c:pt idx="1035">
                  <c:v>14.916848821426251</c:v>
                </c:pt>
                <c:pt idx="1036">
                  <c:v>14.391768529765596</c:v>
                </c:pt>
                <c:pt idx="1037">
                  <c:v>21.583656791604717</c:v>
                </c:pt>
                <c:pt idx="1038">
                  <c:v>20.079388716781256</c:v>
                </c:pt>
                <c:pt idx="1039">
                  <c:v>18.158352798819873</c:v>
                </c:pt>
                <c:pt idx="1040">
                  <c:v>20.079388716781256</c:v>
                </c:pt>
                <c:pt idx="1041">
                  <c:v>19.964905836897149</c:v>
                </c:pt>
                <c:pt idx="1042">
                  <c:v>14.980629060520641</c:v>
                </c:pt>
                <c:pt idx="1043">
                  <c:v>12.163226000558337</c:v>
                </c:pt>
                <c:pt idx="1044">
                  <c:v>10.19439314206903</c:v>
                </c:pt>
                <c:pt idx="1045">
                  <c:v>7.925041661255956</c:v>
                </c:pt>
                <c:pt idx="1046">
                  <c:v>6.385960468442228</c:v>
                </c:pt>
                <c:pt idx="1047">
                  <c:v>6.0803702190148723</c:v>
                </c:pt>
                <c:pt idx="1048">
                  <c:v>7.5151161789914243</c:v>
                </c:pt>
                <c:pt idx="1049">
                  <c:v>8.4579028162536822</c:v>
                </c:pt>
                <c:pt idx="1050">
                  <c:v>8.5457561585887838</c:v>
                </c:pt>
                <c:pt idx="1051">
                  <c:v>9.7397344302098219</c:v>
                </c:pt>
                <c:pt idx="1052">
                  <c:v>7.9504950766380169</c:v>
                </c:pt>
                <c:pt idx="1053">
                  <c:v>8.3758828495794173</c:v>
                </c:pt>
                <c:pt idx="1054">
                  <c:v>8.6320526721777284</c:v>
                </c:pt>
                <c:pt idx="1055">
                  <c:v>9.3145793652796982</c:v>
                </c:pt>
                <c:pt idx="1056">
                  <c:v>9.7423557389746307</c:v>
                </c:pt>
                <c:pt idx="1057">
                  <c:v>11.800518370518255</c:v>
                </c:pt>
                <c:pt idx="1058">
                  <c:v>12.317594642004861</c:v>
                </c:pt>
                <c:pt idx="1059">
                  <c:v>11.713149658735819</c:v>
                </c:pt>
                <c:pt idx="1060">
                  <c:v>12.921791779998722</c:v>
                </c:pt>
                <c:pt idx="1061">
                  <c:v>21.046256852528074</c:v>
                </c:pt>
                <c:pt idx="1062">
                  <c:v>20.720534262975637</c:v>
                </c:pt>
                <c:pt idx="1063">
                  <c:v>20.506406394877409</c:v>
                </c:pt>
                <c:pt idx="1064">
                  <c:v>20.286392552321313</c:v>
                </c:pt>
                <c:pt idx="1065">
                  <c:v>17.930369155600381</c:v>
                </c:pt>
                <c:pt idx="1066">
                  <c:v>16.771905640734143</c:v>
                </c:pt>
                <c:pt idx="1067">
                  <c:v>14.354291508268378</c:v>
                </c:pt>
                <c:pt idx="1068">
                  <c:v>9.5776492236187618</c:v>
                </c:pt>
                <c:pt idx="1069">
                  <c:v>8.236524940215542</c:v>
                </c:pt>
                <c:pt idx="1070">
                  <c:v>7.2104605500977126</c:v>
                </c:pt>
                <c:pt idx="1071">
                  <c:v>6.7983556502490767</c:v>
                </c:pt>
                <c:pt idx="1072">
                  <c:v>8.1366016855795937</c:v>
                </c:pt>
                <c:pt idx="1073">
                  <c:v>6.3430412149119189</c:v>
                </c:pt>
                <c:pt idx="1074">
                  <c:v>6.2592079684070541</c:v>
                </c:pt>
                <c:pt idx="1075">
                  <c:v>7.867018514043747</c:v>
                </c:pt>
                <c:pt idx="1076">
                  <c:v>8.5474459227872153</c:v>
                </c:pt>
                <c:pt idx="1077">
                  <c:v>8.3784015278588395</c:v>
                </c:pt>
                <c:pt idx="1078">
                  <c:v>9.4019414706553377</c:v>
                </c:pt>
                <c:pt idx="1079">
                  <c:v>9.3154444342169533</c:v>
                </c:pt>
                <c:pt idx="1080">
                  <c:v>9.1458983354812631</c:v>
                </c:pt>
                <c:pt idx="1081">
                  <c:v>8.6337475243699497</c:v>
                </c:pt>
                <c:pt idx="1082">
                  <c:v>8.3784015278588395</c:v>
                </c:pt>
                <c:pt idx="1083">
                  <c:v>7.9529696107282568</c:v>
                </c:pt>
                <c:pt idx="1084">
                  <c:v>8.4621141169847363</c:v>
                </c:pt>
                <c:pt idx="1085">
                  <c:v>10.917476725052744</c:v>
                </c:pt>
                <c:pt idx="1086">
                  <c:v>10.708146398497238</c:v>
                </c:pt>
                <c:pt idx="1087">
                  <c:v>10.502531751678001</c:v>
                </c:pt>
                <c:pt idx="1088">
                  <c:v>10.398646617437702</c:v>
                </c:pt>
                <c:pt idx="1089">
                  <c:v>9.983259804824284</c:v>
                </c:pt>
                <c:pt idx="1090">
                  <c:v>9.2612386165178098</c:v>
                </c:pt>
                <c:pt idx="1091">
                  <c:v>8.0238358172640059</c:v>
                </c:pt>
                <c:pt idx="1092">
                  <c:v>6.7954327579775198</c:v>
                </c:pt>
                <c:pt idx="1093">
                  <c:v>6.591110141470427</c:v>
                </c:pt>
                <c:pt idx="1094">
                  <c:v>6.6928100605758383</c:v>
                </c:pt>
                <c:pt idx="1095">
                  <c:v>6.9998701022191359</c:v>
                </c:pt>
                <c:pt idx="1096">
                  <c:v>9.1498011132656423</c:v>
                </c:pt>
                <c:pt idx="1097">
                  <c:v>7.7614625660081753</c:v>
                </c:pt>
                <c:pt idx="1098">
                  <c:v>8.18536201929426</c:v>
                </c:pt>
                <c:pt idx="1099">
                  <c:v>8.6091721688436529</c:v>
                </c:pt>
                <c:pt idx="1100">
                  <c:v>8.7789985925293124</c:v>
                </c:pt>
                <c:pt idx="1101">
                  <c:v>11.605264950834737</c:v>
                </c:pt>
                <c:pt idx="1102">
                  <c:v>10.058493573916046</c:v>
                </c:pt>
                <c:pt idx="1103">
                  <c:v>11.689022674471515</c:v>
                </c:pt>
                <c:pt idx="1104">
                  <c:v>11.689022674471515</c:v>
                </c:pt>
                <c:pt idx="1105">
                  <c:v>13.159609346083991</c:v>
                </c:pt>
                <c:pt idx="1106">
                  <c:v>12.467911358492739</c:v>
                </c:pt>
                <c:pt idx="1107">
                  <c:v>12.989231719910967</c:v>
                </c:pt>
                <c:pt idx="1108">
                  <c:v>11.182225093226164</c:v>
                </c:pt>
                <c:pt idx="1109">
                  <c:v>16.970804758018623</c:v>
                </c:pt>
                <c:pt idx="1110">
                  <c:v>18.029610689401686</c:v>
                </c:pt>
                <c:pt idx="1111">
                  <c:v>13.201789617206888</c:v>
                </c:pt>
                <c:pt idx="1112">
                  <c:v>12.580498795432073</c:v>
                </c:pt>
                <c:pt idx="1113">
                  <c:v>11.645881022443419</c:v>
                </c:pt>
                <c:pt idx="1114">
                  <c:v>9.9879149358994859</c:v>
                </c:pt>
                <c:pt idx="1115">
                  <c:v>9.0576375043980004</c:v>
                </c:pt>
                <c:pt idx="1116">
                  <c:v>8.952010894545845</c:v>
                </c:pt>
                <c:pt idx="1117">
                  <c:v>8.7441542676495381</c:v>
                </c:pt>
                <c:pt idx="1118">
                  <c:v>8.1248398452932484</c:v>
                </c:pt>
                <c:pt idx="1119">
                  <c:v>7.8188001329171426</c:v>
                </c:pt>
                <c:pt idx="1120">
                  <c:v>7.925041661255956</c:v>
                </c:pt>
                <c:pt idx="1121">
                  <c:v>7.0932381657104582</c:v>
                </c:pt>
                <c:pt idx="1122">
                  <c:v>8.6167990030274737</c:v>
                </c:pt>
                <c:pt idx="1123">
                  <c:v>9.3837355722545226</c:v>
                </c:pt>
                <c:pt idx="1124">
                  <c:v>10.494537129292338</c:v>
                </c:pt>
                <c:pt idx="1125">
                  <c:v>10.582338321677357</c:v>
                </c:pt>
                <c:pt idx="1126">
                  <c:v>11.257804578573914</c:v>
                </c:pt>
                <c:pt idx="1127">
                  <c:v>11.861227996242208</c:v>
                </c:pt>
                <c:pt idx="1128">
                  <c:v>12.810821071095837</c:v>
                </c:pt>
                <c:pt idx="1129">
                  <c:v>12.205008401144111</c:v>
                </c:pt>
                <c:pt idx="1130">
                  <c:v>12.637892292938318</c:v>
                </c:pt>
                <c:pt idx="1131">
                  <c:v>11.60883835878462</c:v>
                </c:pt>
                <c:pt idx="1132">
                  <c:v>11.696171410349281</c:v>
                </c:pt>
                <c:pt idx="1133">
                  <c:v>16.756970220886608</c:v>
                </c:pt>
                <c:pt idx="1134">
                  <c:v>18.454240230802579</c:v>
                </c:pt>
                <c:pt idx="1135">
                  <c:v>18.667022895213961</c:v>
                </c:pt>
                <c:pt idx="1136">
                  <c:v>21.135864276474916</c:v>
                </c:pt>
                <c:pt idx="1137">
                  <c:v>18.029610689401686</c:v>
                </c:pt>
                <c:pt idx="1138">
                  <c:v>15.913546291714859</c:v>
                </c:pt>
                <c:pt idx="1139">
                  <c:v>14.136164886051608</c:v>
                </c:pt>
                <c:pt idx="1140">
                  <c:v>10.912688936685988</c:v>
                </c:pt>
                <c:pt idx="1141">
                  <c:v>9.571918379310377</c:v>
                </c:pt>
                <c:pt idx="1142">
                  <c:v>7.2064360978702693</c:v>
                </c:pt>
                <c:pt idx="1143">
                  <c:v>5.2669627735217244</c:v>
                </c:pt>
                <c:pt idx="1144">
                  <c:v>6.4932958382621617</c:v>
                </c:pt>
                <c:pt idx="1145">
                  <c:v>5.2482028239788328</c:v>
                </c:pt>
                <c:pt idx="1146">
                  <c:v>6.2592079684070541</c:v>
                </c:pt>
                <c:pt idx="1147">
                  <c:v>6.6810192141535323</c:v>
                </c:pt>
                <c:pt idx="1148">
                  <c:v>8.7063940303205669</c:v>
                </c:pt>
                <c:pt idx="1149">
                  <c:v>10.496307670813616</c:v>
                </c:pt>
                <c:pt idx="1150">
                  <c:v>11.270290705814173</c:v>
                </c:pt>
                <c:pt idx="1151">
                  <c:v>13.254778753522153</c:v>
                </c:pt>
                <c:pt idx="1152">
                  <c:v>13.168512462848438</c:v>
                </c:pt>
                <c:pt idx="1153">
                  <c:v>12.21841803857413</c:v>
                </c:pt>
                <c:pt idx="1154">
                  <c:v>14.300787169480081</c:v>
                </c:pt>
                <c:pt idx="1155">
                  <c:v>14.910844460795124</c:v>
                </c:pt>
                <c:pt idx="1156">
                  <c:v>16.316520233899471</c:v>
                </c:pt>
                <c:pt idx="1157">
                  <c:v>19.641412536639251</c:v>
                </c:pt>
                <c:pt idx="1158">
                  <c:v>20.825937351448655</c:v>
                </c:pt>
                <c:pt idx="1159">
                  <c:v>23.417431631530768</c:v>
                </c:pt>
                <c:pt idx="1160">
                  <c:v>22.331103901623614</c:v>
                </c:pt>
                <c:pt idx="1161">
                  <c:v>20.49944928116701</c:v>
                </c:pt>
                <c:pt idx="1162">
                  <c:v>15.623394152398218</c:v>
                </c:pt>
                <c:pt idx="1163">
                  <c:v>13.527891148144105</c:v>
                </c:pt>
                <c:pt idx="1164">
                  <c:v>11.448122599456518</c:v>
                </c:pt>
                <c:pt idx="1165">
                  <c:v>8.8552337314670666</c:v>
                </c:pt>
                <c:pt idx="1166">
                  <c:v>8.235449355749962</c:v>
                </c:pt>
                <c:pt idx="1167">
                  <c:v>8.5441275141829554</c:v>
                </c:pt>
                <c:pt idx="1168">
                  <c:v>7.6149228687011297</c:v>
                </c:pt>
                <c:pt idx="1169">
                  <c:v>5.8322445617498904</c:v>
                </c:pt>
                <c:pt idx="1170">
                  <c:v>6.4239480709928962</c:v>
                </c:pt>
                <c:pt idx="1171">
                  <c:v>7.3550480519419752</c:v>
                </c:pt>
                <c:pt idx="1172">
                  <c:v>8.2906144742727363</c:v>
                </c:pt>
                <c:pt idx="1173">
                  <c:v>8.800305678651613</c:v>
                </c:pt>
                <c:pt idx="1174">
                  <c:v>10.252406230788502</c:v>
                </c:pt>
                <c:pt idx="1175">
                  <c:v>13.008841911696116</c:v>
                </c:pt>
                <c:pt idx="1176">
                  <c:v>13.007059166941092</c:v>
                </c:pt>
                <c:pt idx="1177">
                  <c:v>13.614898458304063</c:v>
                </c:pt>
                <c:pt idx="1178">
                  <c:v>15.270609570390963</c:v>
                </c:pt>
                <c:pt idx="1179">
                  <c:v>14.835183223727761</c:v>
                </c:pt>
                <c:pt idx="1180">
                  <c:v>15.18791413420791</c:v>
                </c:pt>
                <c:pt idx="1181">
                  <c:v>22.771276852498776</c:v>
                </c:pt>
                <c:pt idx="1182">
                  <c:v>22.768039293146803</c:v>
                </c:pt>
                <c:pt idx="1183">
                  <c:v>22.123190844037648</c:v>
                </c:pt>
                <c:pt idx="1184">
                  <c:v>21.372280921291036</c:v>
                </c:pt>
                <c:pt idx="1185">
                  <c:v>19.012514616498514</c:v>
                </c:pt>
                <c:pt idx="1186">
                  <c:v>16.051932209062276</c:v>
                </c:pt>
                <c:pt idx="1187">
                  <c:v>13.95589048521887</c:v>
                </c:pt>
                <c:pt idx="1188">
                  <c:v>11.140206332140361</c:v>
                </c:pt>
                <c:pt idx="1189">
                  <c:v>9.896954100395785</c:v>
                </c:pt>
                <c:pt idx="1190">
                  <c:v>7.8355916137868649</c:v>
                </c:pt>
                <c:pt idx="1191">
                  <c:v>7.8355916137868649</c:v>
                </c:pt>
                <c:pt idx="1192">
                  <c:v>8.0397777802327077</c:v>
                </c:pt>
                <c:pt idx="1193">
                  <c:v>5.2536117769758581</c:v>
                </c:pt>
                <c:pt idx="1194">
                  <c:v>6.8544474595978269</c:v>
                </c:pt>
                <c:pt idx="1195">
                  <c:v>8.2062099753707276</c:v>
                </c:pt>
                <c:pt idx="1196">
                  <c:v>8.7148929595937545</c:v>
                </c:pt>
                <c:pt idx="1197">
                  <c:v>9.6538871985659256</c:v>
                </c:pt>
                <c:pt idx="1198">
                  <c:v>9.4842299786480844</c:v>
                </c:pt>
                <c:pt idx="1199">
                  <c:v>11.453786021052638</c:v>
                </c:pt>
                <c:pt idx="1200">
                  <c:v>12.056680618248029</c:v>
                </c:pt>
                <c:pt idx="1201">
                  <c:v>12.139833329676906</c:v>
                </c:pt>
                <c:pt idx="1202">
                  <c:v>12.226463821305313</c:v>
                </c:pt>
                <c:pt idx="1203">
                  <c:v>11.792474344065363</c:v>
                </c:pt>
                <c:pt idx="1204">
                  <c:v>12.740029670505876</c:v>
                </c:pt>
                <c:pt idx="1205">
                  <c:v>16.771905640734143</c:v>
                </c:pt>
                <c:pt idx="1206">
                  <c:v>16.878259501703422</c:v>
                </c:pt>
                <c:pt idx="1207">
                  <c:v>18.89076360943162</c:v>
                </c:pt>
                <c:pt idx="1208">
                  <c:v>16.773150259077987</c:v>
                </c:pt>
                <c:pt idx="1209">
                  <c:v>15.087560464186136</c:v>
                </c:pt>
                <c:pt idx="1210">
                  <c:v>14.457226709075556</c:v>
                </c:pt>
                <c:pt idx="1211">
                  <c:v>14.24528382090644</c:v>
                </c:pt>
                <c:pt idx="1212">
                  <c:v>14.025988344554552</c:v>
                </c:pt>
                <c:pt idx="1213">
                  <c:v>14.121137437787558</c:v>
                </c:pt>
                <c:pt idx="1214">
                  <c:v>14.74212185387054</c:v>
                </c:pt>
                <c:pt idx="1215">
                  <c:v>15.165527786775046</c:v>
                </c:pt>
                <c:pt idx="1216">
                  <c:v>14.324215337831431</c:v>
                </c:pt>
                <c:pt idx="1217">
                  <c:v>10.140939678593147</c:v>
                </c:pt>
                <c:pt idx="1218">
                  <c:v>10.310982297584745</c:v>
                </c:pt>
                <c:pt idx="1219">
                  <c:v>10.484799151131673</c:v>
                </c:pt>
                <c:pt idx="1220">
                  <c:v>10.315398081257806</c:v>
                </c:pt>
                <c:pt idx="1221">
                  <c:v>10.315398081257806</c:v>
                </c:pt>
                <c:pt idx="1222">
                  <c:v>10.574362192238471</c:v>
                </c:pt>
                <c:pt idx="1223">
                  <c:v>10.662304909069725</c:v>
                </c:pt>
                <c:pt idx="1224">
                  <c:v>10.663192051684087</c:v>
                </c:pt>
                <c:pt idx="1225">
                  <c:v>10.836290922377</c:v>
                </c:pt>
                <c:pt idx="1226">
                  <c:v>10.921672037926962</c:v>
                </c:pt>
                <c:pt idx="1227">
                  <c:v>10.752833214594469</c:v>
                </c:pt>
                <c:pt idx="1228">
                  <c:v>11.009637521542857</c:v>
                </c:pt>
                <c:pt idx="1229">
                  <c:v>15.602097048356383</c:v>
                </c:pt>
                <c:pt idx="1230">
                  <c:v>15.495132980635887</c:v>
                </c:pt>
                <c:pt idx="1231">
                  <c:v>15.705510529849688</c:v>
                </c:pt>
                <c:pt idx="1232">
                  <c:v>15.81004867665145</c:v>
                </c:pt>
                <c:pt idx="1233">
                  <c:v>15.703005888535083</c:v>
                </c:pt>
                <c:pt idx="1234">
                  <c:v>14.132408023927706</c:v>
                </c:pt>
                <c:pt idx="1235">
                  <c:v>13.609303515718713</c:v>
                </c:pt>
                <c:pt idx="1236">
                  <c:v>12.46711005368279</c:v>
                </c:pt>
                <c:pt idx="1237">
                  <c:v>10.078928394502409</c:v>
                </c:pt>
                <c:pt idx="1238">
                  <c:v>9.0520299645336699</c:v>
                </c:pt>
                <c:pt idx="1239">
                  <c:v>8.952010894545845</c:v>
                </c:pt>
                <c:pt idx="1240">
                  <c:v>8.7496804876290817</c:v>
                </c:pt>
                <c:pt idx="1241">
                  <c:v>6.9361270540165263</c:v>
                </c:pt>
                <c:pt idx="1242">
                  <c:v>7.6133598422669904</c:v>
                </c:pt>
                <c:pt idx="1243">
                  <c:v>9.223703545684895</c:v>
                </c:pt>
                <c:pt idx="1244">
                  <c:v>10.587655741432389</c:v>
                </c:pt>
                <c:pt idx="1245">
                  <c:v>11.448429727590234</c:v>
                </c:pt>
                <c:pt idx="1246">
                  <c:v>12.654858894267676</c:v>
                </c:pt>
                <c:pt idx="1247">
                  <c:v>13.261896505269185</c:v>
                </c:pt>
                <c:pt idx="1248">
                  <c:v>14.220306506312877</c:v>
                </c:pt>
                <c:pt idx="1249">
                  <c:v>16.320624194754668</c:v>
                </c:pt>
                <c:pt idx="1250">
                  <c:v>15.266364044448077</c:v>
                </c:pt>
                <c:pt idx="1251">
                  <c:v>15.531002821715353</c:v>
                </c:pt>
                <c:pt idx="1252">
                  <c:v>16.059265231890819</c:v>
                </c:pt>
                <c:pt idx="1253">
                  <c:v>20.501768319060329</c:v>
                </c:pt>
                <c:pt idx="1254">
                  <c:v>21.797708207953583</c:v>
                </c:pt>
                <c:pt idx="1255">
                  <c:v>22.552103483421142</c:v>
                </c:pt>
                <c:pt idx="1256">
                  <c:v>20.400930023213508</c:v>
                </c:pt>
                <c:pt idx="1257">
                  <c:v>19.007686109201661</c:v>
                </c:pt>
                <c:pt idx="1258">
                  <c:v>17.113063600171184</c:v>
                </c:pt>
                <c:pt idx="1259">
                  <c:v>14.680454790501594</c:v>
                </c:pt>
                <c:pt idx="1260">
                  <c:v>13.109389797883281</c:v>
                </c:pt>
                <c:pt idx="1261">
                  <c:v>10.09177531968029</c:v>
                </c:pt>
                <c:pt idx="1262">
                  <c:v>9.5822338991610483</c:v>
                </c:pt>
                <c:pt idx="1263">
                  <c:v>8.8641200555789617</c:v>
                </c:pt>
                <c:pt idx="1264">
                  <c:v>10.110461757432466</c:v>
                </c:pt>
                <c:pt idx="1265">
                  <c:v>7.7966528071704868</c:v>
                </c:pt>
                <c:pt idx="1266">
                  <c:v>9.0732399553640146</c:v>
                </c:pt>
                <c:pt idx="1267">
                  <c:v>9.2461446538618119</c:v>
                </c:pt>
                <c:pt idx="1268">
                  <c:v>10.872730817633203</c:v>
                </c:pt>
                <c:pt idx="1269">
                  <c:v>10.517554169969463</c:v>
                </c:pt>
                <c:pt idx="1270">
                  <c:v>11.279209368456096</c:v>
                </c:pt>
                <c:pt idx="1271">
                  <c:v>11.966536860936012</c:v>
                </c:pt>
                <c:pt idx="1272">
                  <c:v>12.221993941984918</c:v>
                </c:pt>
                <c:pt idx="1273">
                  <c:v>12.919116262374065</c:v>
                </c:pt>
                <c:pt idx="1274">
                  <c:v>14.404817239426945</c:v>
                </c:pt>
                <c:pt idx="1275">
                  <c:v>12.65843081044914</c:v>
                </c:pt>
                <c:pt idx="1276">
                  <c:v>12.65664485235353</c:v>
                </c:pt>
                <c:pt idx="1277">
                  <c:v>18.684054043042813</c:v>
                </c:pt>
                <c:pt idx="1278">
                  <c:v>18.049265360356763</c:v>
                </c:pt>
                <c:pt idx="1279">
                  <c:v>18.15712604066826</c:v>
                </c:pt>
                <c:pt idx="1280">
                  <c:v>18.160806315132728</c:v>
                </c:pt>
                <c:pt idx="1281">
                  <c:v>18.473784508957266</c:v>
                </c:pt>
                <c:pt idx="1282">
                  <c:v>17.522470125706562</c:v>
                </c:pt>
                <c:pt idx="1283">
                  <c:v>15.623394152398218</c:v>
                </c:pt>
                <c:pt idx="1284">
                  <c:v>14.791031871902058</c:v>
                </c:pt>
                <c:pt idx="1285">
                  <c:v>12.909595129143762</c:v>
                </c:pt>
                <c:pt idx="1286">
                  <c:v>11.255239367098296</c:v>
                </c:pt>
                <c:pt idx="1287">
                  <c:v>10.329962161256116</c:v>
                </c:pt>
                <c:pt idx="1288">
                  <c:v>10.434034553542238</c:v>
                </c:pt>
                <c:pt idx="1289">
                  <c:v>8.3993905146608103</c:v>
                </c:pt>
                <c:pt idx="1290">
                  <c:v>9.2470077734492673</c:v>
                </c:pt>
                <c:pt idx="1291">
                  <c:v>10.096312915710463</c:v>
                </c:pt>
                <c:pt idx="1292">
                  <c:v>11.377250231810356</c:v>
                </c:pt>
                <c:pt idx="1293">
                  <c:v>11.632958863558219</c:v>
                </c:pt>
                <c:pt idx="1294">
                  <c:v>13.188099320549567</c:v>
                </c:pt>
                <c:pt idx="1295">
                  <c:v>14.402207497458052</c:v>
                </c:pt>
                <c:pt idx="1296">
                  <c:v>15.363525099657274</c:v>
                </c:pt>
                <c:pt idx="1297">
                  <c:v>15.976155215395391</c:v>
                </c:pt>
                <c:pt idx="1298">
                  <c:v>15.192170684625836</c:v>
                </c:pt>
                <c:pt idx="1299">
                  <c:v>16.243129238643924</c:v>
                </c:pt>
                <c:pt idx="1300">
                  <c:v>15.190468064453121</c:v>
                </c:pt>
                <c:pt idx="1301">
                  <c:v>19.457915151805828</c:v>
                </c:pt>
                <c:pt idx="1302">
                  <c:v>19.771451072920289</c:v>
                </c:pt>
                <c:pt idx="1303">
                  <c:v>19.349587904723954</c:v>
                </c:pt>
                <c:pt idx="1304">
                  <c:v>18.817715991941505</c:v>
                </c:pt>
                <c:pt idx="1305">
                  <c:v>20.284059220998259</c:v>
                </c:pt>
                <c:pt idx="1306">
                  <c:v>20.168339764384108</c:v>
                </c:pt>
                <c:pt idx="1307">
                  <c:v>19.525785490364171</c:v>
                </c:pt>
                <c:pt idx="1308">
                  <c:v>19.096702089072501</c:v>
                </c:pt>
                <c:pt idx="1309">
                  <c:v>18.987164953719606</c:v>
                </c:pt>
                <c:pt idx="1310">
                  <c:v>18.879870997886805</c:v>
                </c:pt>
                <c:pt idx="1311">
                  <c:v>18.559851659213255</c:v>
                </c:pt>
                <c:pt idx="1312">
                  <c:v>18.348682202761005</c:v>
                </c:pt>
                <c:pt idx="1313">
                  <c:v>13.506256998472132</c:v>
                </c:pt>
                <c:pt idx="1314">
                  <c:v>13.419131161568091</c:v>
                </c:pt>
                <c:pt idx="1315">
                  <c:v>13.071730936354388</c:v>
                </c:pt>
                <c:pt idx="1316">
                  <c:v>13.330267328004343</c:v>
                </c:pt>
                <c:pt idx="1317">
                  <c:v>12.984774858301204</c:v>
                </c:pt>
                <c:pt idx="1318">
                  <c:v>12.985666230618426</c:v>
                </c:pt>
                <c:pt idx="1319">
                  <c:v>12.984774858301204</c:v>
                </c:pt>
                <c:pt idx="1320">
                  <c:v>12.89592844385861</c:v>
                </c:pt>
                <c:pt idx="1321">
                  <c:v>13.156938411100043</c:v>
                </c:pt>
                <c:pt idx="1322">
                  <c:v>13.156938411100043</c:v>
                </c:pt>
                <c:pt idx="1323">
                  <c:v>13.156938411100043</c:v>
                </c:pt>
                <c:pt idx="1324">
                  <c:v>12.982992113673845</c:v>
                </c:pt>
                <c:pt idx="1325">
                  <c:v>18.235816127870695</c:v>
                </c:pt>
                <c:pt idx="1326">
                  <c:v>17.811288086876807</c:v>
                </c:pt>
                <c:pt idx="1327">
                  <c:v>18.128910604066359</c:v>
                </c:pt>
                <c:pt idx="1328">
                  <c:v>17.70473896551885</c:v>
                </c:pt>
                <c:pt idx="1329">
                  <c:v>17.810056488294748</c:v>
                </c:pt>
                <c:pt idx="1330">
                  <c:v>17.491569584532861</c:v>
                </c:pt>
                <c:pt idx="1331">
                  <c:v>17.173633840440964</c:v>
                </c:pt>
                <c:pt idx="1332">
                  <c:v>16.750747129435283</c:v>
                </c:pt>
                <c:pt idx="1333">
                  <c:v>14.960562514892896</c:v>
                </c:pt>
                <c:pt idx="1334">
                  <c:v>14.752154677571557</c:v>
                </c:pt>
                <c:pt idx="1335">
                  <c:v>13.389269772475602</c:v>
                </c:pt>
                <c:pt idx="1336">
                  <c:v>14.433410013902215</c:v>
                </c:pt>
                <c:pt idx="1337">
                  <c:v>8.9456125537345663</c:v>
                </c:pt>
                <c:pt idx="1338">
                  <c:v>9.5385778394869156</c:v>
                </c:pt>
                <c:pt idx="1339">
                  <c:v>9.8788719917840453</c:v>
                </c:pt>
                <c:pt idx="1340">
                  <c:v>10.04969837893692</c:v>
                </c:pt>
                <c:pt idx="1341">
                  <c:v>10.39262351385128</c:v>
                </c:pt>
                <c:pt idx="1342">
                  <c:v>10.734185435908564</c:v>
                </c:pt>
                <c:pt idx="1343">
                  <c:v>10.992724065027863</c:v>
                </c:pt>
                <c:pt idx="1344">
                  <c:v>10.648997770196463</c:v>
                </c:pt>
                <c:pt idx="1345">
                  <c:v>11.078930321217127</c:v>
                </c:pt>
                <c:pt idx="1346">
                  <c:v>10.820292921077518</c:v>
                </c:pt>
                <c:pt idx="1347">
                  <c:v>10.90655039434106</c:v>
                </c:pt>
                <c:pt idx="1348">
                  <c:v>11.596331431146012</c:v>
                </c:pt>
                <c:pt idx="1349">
                  <c:v>15.790019715645476</c:v>
                </c:pt>
                <c:pt idx="1350">
                  <c:v>16.213958354672314</c:v>
                </c:pt>
                <c:pt idx="1351">
                  <c:v>16.318708343395347</c:v>
                </c:pt>
                <c:pt idx="1352">
                  <c:v>16.00190778157009</c:v>
                </c:pt>
                <c:pt idx="1353">
                  <c:v>15.685473399765085</c:v>
                </c:pt>
                <c:pt idx="1354">
                  <c:v>15.264855531066907</c:v>
                </c:pt>
                <c:pt idx="1355">
                  <c:v>15.054954179908119</c:v>
                </c:pt>
                <c:pt idx="1356">
                  <c:v>13.381788648925902</c:v>
                </c:pt>
                <c:pt idx="1357">
                  <c:v>11.517303931270908</c:v>
                </c:pt>
                <c:pt idx="1358">
                  <c:v>10.588764514688785</c:v>
                </c:pt>
                <c:pt idx="1359">
                  <c:v>9.7596210444909257</c:v>
                </c:pt>
                <c:pt idx="1360">
                  <c:v>8.725365120729478</c:v>
                </c:pt>
                <c:pt idx="1361">
                  <c:v>6.9966841953184531</c:v>
                </c:pt>
                <c:pt idx="1362">
                  <c:v>8.5237892251860607</c:v>
                </c:pt>
                <c:pt idx="1363">
                  <c:v>9.9717871936974465</c:v>
                </c:pt>
                <c:pt idx="1364">
                  <c:v>9.0345847192731092</c:v>
                </c:pt>
                <c:pt idx="1365">
                  <c:v>9.0320077037607742</c:v>
                </c:pt>
                <c:pt idx="1366">
                  <c:v>9.2825718167880282</c:v>
                </c:pt>
                <c:pt idx="1367">
                  <c:v>9.3689974650251475</c:v>
                </c:pt>
                <c:pt idx="1368">
                  <c:v>9.4538235140229911</c:v>
                </c:pt>
                <c:pt idx="1369">
                  <c:v>10.222417984942835</c:v>
                </c:pt>
                <c:pt idx="1370">
                  <c:v>9.8788719917840453</c:v>
                </c:pt>
                <c:pt idx="1371">
                  <c:v>9.9647617544177489</c:v>
                </c:pt>
                <c:pt idx="1372">
                  <c:v>10.137416498527392</c:v>
                </c:pt>
                <c:pt idx="1373">
                  <c:v>14.32296216411612</c:v>
                </c:pt>
                <c:pt idx="1374">
                  <c:v>14.319202642995579</c:v>
                </c:pt>
                <c:pt idx="1375">
                  <c:v>15.059970531158125</c:v>
                </c:pt>
                <c:pt idx="1376">
                  <c:v>14.644089542082272</c:v>
                </c:pt>
                <c:pt idx="1377">
                  <c:v>14.747138265688108</c:v>
                </c:pt>
                <c:pt idx="1378">
                  <c:v>14.306670906202148</c:v>
                </c:pt>
                <c:pt idx="1379">
                  <c:v>13.490455372822463</c:v>
                </c:pt>
                <c:pt idx="1380">
                  <c:v>12.866173102212461</c:v>
                </c:pt>
                <c:pt idx="1381">
                  <c:v>11.41055879023598</c:v>
                </c:pt>
                <c:pt idx="1382">
                  <c:v>10.172126842091119</c:v>
                </c:pt>
                <c:pt idx="1383">
                  <c:v>9.7619314548880123</c:v>
                </c:pt>
                <c:pt idx="1384">
                  <c:v>11.525804716738993</c:v>
                </c:pt>
                <c:pt idx="1385">
                  <c:v>8.2772260094460623</c:v>
                </c:pt>
                <c:pt idx="1386">
                  <c:v>8.788373710177142</c:v>
                </c:pt>
                <c:pt idx="1387">
                  <c:v>9.2142092313229149</c:v>
                </c:pt>
                <c:pt idx="1388">
                  <c:v>9.4711986362038338</c:v>
                </c:pt>
                <c:pt idx="1389">
                  <c:v>10.152390014133209</c:v>
                </c:pt>
                <c:pt idx="1390">
                  <c:v>10.749281256653159</c:v>
                </c:pt>
                <c:pt idx="1391">
                  <c:v>10.834513366631985</c:v>
                </c:pt>
                <c:pt idx="1392">
                  <c:v>11.176876932223639</c:v>
                </c:pt>
                <c:pt idx="1393">
                  <c:v>11.260480177223227</c:v>
                </c:pt>
                <c:pt idx="1394">
                  <c:v>11.947762723125907</c:v>
                </c:pt>
                <c:pt idx="1395">
                  <c:v>12.550205478756368</c:v>
                </c:pt>
                <c:pt idx="1396">
                  <c:v>12.895036604717101</c:v>
                </c:pt>
                <c:pt idx="1397">
                  <c:v>17.915608788133412</c:v>
                </c:pt>
                <c:pt idx="1398">
                  <c:v>17.808824889715982</c:v>
                </c:pt>
                <c:pt idx="1399">
                  <c:v>18.127683845991726</c:v>
                </c:pt>
                <c:pt idx="1400">
                  <c:v>17.808824889715982</c:v>
                </c:pt>
                <c:pt idx="1401">
                  <c:v>17.49033356292977</c:v>
                </c:pt>
                <c:pt idx="1402">
                  <c:v>16.96086541920447</c:v>
                </c:pt>
                <c:pt idx="1403">
                  <c:v>15.801286006090688</c:v>
                </c:pt>
                <c:pt idx="1404">
                  <c:v>14.858847486179046</c:v>
                </c:pt>
                <c:pt idx="1405">
                  <c:v>12.871135619289712</c:v>
                </c:pt>
                <c:pt idx="1406">
                  <c:v>11.830260554104797</c:v>
                </c:pt>
                <c:pt idx="1407">
                  <c:v>10.579269687844976</c:v>
                </c:pt>
                <c:pt idx="1408">
                  <c:v>8.8419042459465178</c:v>
                </c:pt>
                <c:pt idx="1409">
                  <c:v>6.8412470402070866</c:v>
                </c:pt>
                <c:pt idx="1410">
                  <c:v>9.2142092313229149</c:v>
                </c:pt>
                <c:pt idx="1411">
                  <c:v>10.496082221119046</c:v>
                </c:pt>
                <c:pt idx="1412">
                  <c:v>11.782642756466764</c:v>
                </c:pt>
                <c:pt idx="1413">
                  <c:v>12.044163988127705</c:v>
                </c:pt>
                <c:pt idx="1414">
                  <c:v>12.047869556937327</c:v>
                </c:pt>
                <c:pt idx="1415">
                  <c:v>12.22275667040293</c:v>
                </c:pt>
                <c:pt idx="1416">
                  <c:v>12.225569845436175</c:v>
                </c:pt>
                <c:pt idx="1417">
                  <c:v>12.398030310175811</c:v>
                </c:pt>
                <c:pt idx="1418">
                  <c:v>12.571020631380026</c:v>
                </c:pt>
                <c:pt idx="1419">
                  <c:v>11.792600947632655</c:v>
                </c:pt>
                <c:pt idx="1420">
                  <c:v>11.017649159189968</c:v>
                </c:pt>
                <c:pt idx="1421">
                  <c:v>14.463494260689156</c:v>
                </c:pt>
                <c:pt idx="1422">
                  <c:v>15.403248574139845</c:v>
                </c:pt>
                <c:pt idx="1423">
                  <c:v>14.355544682089478</c:v>
                </c:pt>
                <c:pt idx="1424">
                  <c:v>12.066116795361784</c:v>
                </c:pt>
                <c:pt idx="1425">
                  <c:v>11.141409494551292</c:v>
                </c:pt>
                <c:pt idx="1426">
                  <c:v>10.520280937441983</c:v>
                </c:pt>
                <c:pt idx="1427">
                  <c:v>10.208456069340501</c:v>
                </c:pt>
                <c:pt idx="1428">
                  <c:v>9.487760073272451</c:v>
                </c:pt>
                <c:pt idx="1429">
                  <c:v>9.4843356462256914</c:v>
                </c:pt>
                <c:pt idx="1430">
                  <c:v>8.1408787185742355</c:v>
                </c:pt>
                <c:pt idx="1431">
                  <c:v>7.9366598732025029</c:v>
                </c:pt>
                <c:pt idx="1432">
                  <c:v>8.6572879565594825</c:v>
                </c:pt>
                <c:pt idx="1433">
                  <c:v>5.8444428806438324</c:v>
                </c:pt>
                <c:pt idx="1434">
                  <c:v>6.2651591033706628</c:v>
                </c:pt>
                <c:pt idx="1435">
                  <c:v>6.6817868869849306</c:v>
                </c:pt>
                <c:pt idx="1436">
                  <c:v>7.8612669390935705</c:v>
                </c:pt>
                <c:pt idx="1437">
                  <c:v>8.6227309853508007</c:v>
                </c:pt>
                <c:pt idx="1438">
                  <c:v>9.4668548555431027</c:v>
                </c:pt>
                <c:pt idx="1439">
                  <c:v>9.8911468493568666</c:v>
                </c:pt>
                <c:pt idx="1440">
                  <c:v>11.340665200657838</c:v>
                </c:pt>
                <c:pt idx="1441">
                  <c:v>11.770129827254419</c:v>
                </c:pt>
                <c:pt idx="1442">
                  <c:v>11.770129827254419</c:v>
                </c:pt>
                <c:pt idx="1443">
                  <c:v>11.769236046616051</c:v>
                </c:pt>
                <c:pt idx="1444">
                  <c:v>12.028071178711986</c:v>
                </c:pt>
                <c:pt idx="1445">
                  <c:v>16.425994487435666</c:v>
                </c:pt>
                <c:pt idx="1446">
                  <c:v>16.957138167207169</c:v>
                </c:pt>
                <c:pt idx="1447">
                  <c:v>16.850901532650759</c:v>
                </c:pt>
                <c:pt idx="1448">
                  <c:v>16.957138167207169</c:v>
                </c:pt>
                <c:pt idx="1449">
                  <c:v>14.847560006799069</c:v>
                </c:pt>
                <c:pt idx="1450">
                  <c:v>13.279253702630841</c:v>
                </c:pt>
                <c:pt idx="1451">
                  <c:v>10.99394210992288</c:v>
                </c:pt>
                <c:pt idx="1452">
                  <c:v>9.127267485543717</c:v>
                </c:pt>
                <c:pt idx="1453">
                  <c:v>8.5189708190135391</c:v>
                </c:pt>
                <c:pt idx="1454">
                  <c:v>6.9830315372260721</c:v>
                </c:pt>
                <c:pt idx="1455">
                  <c:v>6.4781143494183571</c:v>
                </c:pt>
                <c:pt idx="1456">
                  <c:v>6.4752678204131584</c:v>
                </c:pt>
                <c:pt idx="1457">
                  <c:v>5.2333282043499212</c:v>
                </c:pt>
                <c:pt idx="1458">
                  <c:v>5.3168084545342937</c:v>
                </c:pt>
                <c:pt idx="1459">
                  <c:v>6.9127041804635248</c:v>
                </c:pt>
                <c:pt idx="1460">
                  <c:v>7.0829809884084067</c:v>
                </c:pt>
                <c:pt idx="1461">
                  <c:v>9.198673081364392</c:v>
                </c:pt>
                <c:pt idx="1462">
                  <c:v>10.740401361998304</c:v>
                </c:pt>
                <c:pt idx="1463">
                  <c:v>10.738625383101349</c:v>
                </c:pt>
                <c:pt idx="1464">
                  <c:v>10.310099140858895</c:v>
                </c:pt>
                <c:pt idx="1465">
                  <c:v>11.167963330772492</c:v>
                </c:pt>
                <c:pt idx="1466">
                  <c:v>11.686341898560888</c:v>
                </c:pt>
                <c:pt idx="1467">
                  <c:v>11.773704949834107</c:v>
                </c:pt>
                <c:pt idx="1468">
                  <c:v>11.601691542927366</c:v>
                </c:pt>
                <c:pt idx="1469">
                  <c:v>15.91229505187651</c:v>
                </c:pt>
                <c:pt idx="1470">
                  <c:v>15.291184298593841</c:v>
                </c:pt>
                <c:pt idx="1471">
                  <c:v>15.191860768673651</c:v>
                </c:pt>
                <c:pt idx="1472">
                  <c:v>14.665407101077587</c:v>
                </c:pt>
                <c:pt idx="1473">
                  <c:v>13.10068625934405</c:v>
                </c:pt>
                <c:pt idx="1474">
                  <c:v>10.196736963228814</c:v>
                </c:pt>
                <c:pt idx="1475">
                  <c:v>10.496615356681216</c:v>
                </c:pt>
                <c:pt idx="1476">
                  <c:v>10.49188224077662</c:v>
                </c:pt>
                <c:pt idx="1477">
                  <c:v>10.589951368067387</c:v>
                </c:pt>
                <c:pt idx="1478">
                  <c:v>9.9727857602120622</c:v>
                </c:pt>
                <c:pt idx="1479">
                  <c:v>10.489515682855275</c:v>
                </c:pt>
                <c:pt idx="1480">
                  <c:v>10.48714912495455</c:v>
                </c:pt>
                <c:pt idx="1481">
                  <c:v>7.3398348208919293</c:v>
                </c:pt>
                <c:pt idx="1482">
                  <c:v>9.6198727097558425</c:v>
                </c:pt>
                <c:pt idx="1483">
                  <c:v>9.9647617544177489</c:v>
                </c:pt>
                <c:pt idx="1484">
                  <c:v>10.04881885945534</c:v>
                </c:pt>
                <c:pt idx="1485">
                  <c:v>9.6251057077323914</c:v>
                </c:pt>
                <c:pt idx="1486">
                  <c:v>9.2029886784735329</c:v>
                </c:pt>
                <c:pt idx="1487">
                  <c:v>9.6268500404156416</c:v>
                </c:pt>
                <c:pt idx="1488">
                  <c:v>9.9691526539451658</c:v>
                </c:pt>
                <c:pt idx="1489">
                  <c:v>10.054975495888758</c:v>
                </c:pt>
                <c:pt idx="1490">
                  <c:v>10.396160491163791</c:v>
                </c:pt>
                <c:pt idx="1491">
                  <c:v>10.313631767779819</c:v>
                </c:pt>
                <c:pt idx="1492">
                  <c:v>10.828291921613163</c:v>
                </c:pt>
                <c:pt idx="1493">
                  <c:v>14.862609979379307</c:v>
                </c:pt>
                <c:pt idx="1494">
                  <c:v>15.394474167341619</c:v>
                </c:pt>
                <c:pt idx="1495">
                  <c:v>15.830077638637926</c:v>
                </c:pt>
                <c:pt idx="1496">
                  <c:v>15.936068609455099</c:v>
                </c:pt>
                <c:pt idx="1497">
                  <c:v>14.670422997485918</c:v>
                </c:pt>
                <c:pt idx="1498">
                  <c:v>14.368076420533225</c:v>
                </c:pt>
                <c:pt idx="1499">
                  <c:v>13.116849973952071</c:v>
                </c:pt>
                <c:pt idx="1500">
                  <c:v>11.655616735505097</c:v>
                </c:pt>
                <c:pt idx="1501">
                  <c:v>10.720049620845268</c:v>
                </c:pt>
                <c:pt idx="1502">
                  <c:v>9.9995527639548136</c:v>
                </c:pt>
                <c:pt idx="1503">
                  <c:v>9.1745881062370334</c:v>
                </c:pt>
                <c:pt idx="1504">
                  <c:v>10.625556971814509</c:v>
                </c:pt>
                <c:pt idx="1505">
                  <c:v>7.7917425405919705</c:v>
                </c:pt>
                <c:pt idx="1506">
                  <c:v>9.0698039341195642</c:v>
                </c:pt>
                <c:pt idx="1507">
                  <c:v>9.9200804445354063</c:v>
                </c:pt>
                <c:pt idx="1508">
                  <c:v>10.514013086661372</c:v>
                </c:pt>
                <c:pt idx="1509">
                  <c:v>10.770593004981313</c:v>
                </c:pt>
                <c:pt idx="1510">
                  <c:v>10.943909750552514</c:v>
                </c:pt>
                <c:pt idx="1511">
                  <c:v>11.804987274194913</c:v>
                </c:pt>
                <c:pt idx="1512">
                  <c:v>12.063832978542584</c:v>
                </c:pt>
                <c:pt idx="1513">
                  <c:v>12.15056174477558</c:v>
                </c:pt>
                <c:pt idx="1514">
                  <c:v>11.719404803118355</c:v>
                </c:pt>
                <c:pt idx="1515">
                  <c:v>12.062938933496785</c:v>
                </c:pt>
                <c:pt idx="1516">
                  <c:v>12.664681663860561</c:v>
                </c:pt>
                <c:pt idx="1517">
                  <c:v>18.375594972817751</c:v>
                </c:pt>
                <c:pt idx="1518">
                  <c:v>18.592779945044366</c:v>
                </c:pt>
                <c:pt idx="1519">
                  <c:v>18.489664235547032</c:v>
                </c:pt>
                <c:pt idx="1520">
                  <c:v>18.382934819461667</c:v>
                </c:pt>
                <c:pt idx="1521">
                  <c:v>16.156573129438101</c:v>
                </c:pt>
                <c:pt idx="1522">
                  <c:v>14.361810551258458</c:v>
                </c:pt>
                <c:pt idx="1523">
                  <c:v>13.733063027129607</c:v>
                </c:pt>
                <c:pt idx="1524">
                  <c:v>12.282494859421202</c:v>
                </c:pt>
                <c:pt idx="1525">
                  <c:v>10.723620587649478</c:v>
                </c:pt>
                <c:pt idx="1526">
                  <c:v>10.007699243905774</c:v>
                </c:pt>
                <c:pt idx="1527">
                  <c:v>9.1678280169874533</c:v>
                </c:pt>
                <c:pt idx="1528">
                  <c:v>9.4797697435712127</c:v>
                </c:pt>
                <c:pt idx="1529">
                  <c:v>6.5146288293137511</c:v>
                </c:pt>
                <c:pt idx="1530">
                  <c:v>7.441674115768218</c:v>
                </c:pt>
                <c:pt idx="1531">
                  <c:v>7.9513199213314518</c:v>
                </c:pt>
                <c:pt idx="1532">
                  <c:v>9.054341839143941</c:v>
                </c:pt>
                <c:pt idx="1533">
                  <c:v>9.0586368654235656</c:v>
                </c:pt>
                <c:pt idx="1534">
                  <c:v>9.2262929042128814</c:v>
                </c:pt>
                <c:pt idx="1535">
                  <c:v>9.4824924662821388</c:v>
                </c:pt>
                <c:pt idx="1536">
                  <c:v>9.6521428656935893</c:v>
                </c:pt>
                <c:pt idx="1537">
                  <c:v>9.9911071527020479</c:v>
                </c:pt>
                <c:pt idx="1538">
                  <c:v>10.417382356014333</c:v>
                </c:pt>
                <c:pt idx="1539">
                  <c:v>10.073445406062149</c:v>
                </c:pt>
                <c:pt idx="1540">
                  <c:v>9.9823253529753337</c:v>
                </c:pt>
                <c:pt idx="1541">
                  <c:v>15.383192787456522</c:v>
                </c:pt>
                <c:pt idx="1542">
                  <c:v>15.695491964683898</c:v>
                </c:pt>
                <c:pt idx="1543">
                  <c:v>16.222702603909752</c:v>
                </c:pt>
                <c:pt idx="1544">
                  <c:v>16.433479604152154</c:v>
                </c:pt>
                <c:pt idx="1545">
                  <c:v>15.904787612926267</c:v>
                </c:pt>
                <c:pt idx="1546">
                  <c:v>14.852576664260388</c:v>
                </c:pt>
                <c:pt idx="1547">
                  <c:v>14.640327620031012</c:v>
                </c:pt>
                <c:pt idx="1548">
                  <c:v>14.12238972511931</c:v>
                </c:pt>
                <c:pt idx="1549">
                  <c:v>13.599313223532015</c:v>
                </c:pt>
                <c:pt idx="1550">
                  <c:v>12.558252554257081</c:v>
                </c:pt>
                <c:pt idx="1551">
                  <c:v>11.527019114682783</c:v>
                </c:pt>
                <c:pt idx="1552">
                  <c:v>11.008343373602184</c:v>
                </c:pt>
                <c:pt idx="1553">
                  <c:v>7.5145292533105312</c:v>
                </c:pt>
                <c:pt idx="1554">
                  <c:v>8.3590916617991535</c:v>
                </c:pt>
                <c:pt idx="1555">
                  <c:v>10.484799151131673</c:v>
                </c:pt>
                <c:pt idx="1556">
                  <c:v>11.599904838989618</c:v>
                </c:pt>
                <c:pt idx="1557">
                  <c:v>11.770129827254419</c:v>
                </c:pt>
                <c:pt idx="1558">
                  <c:v>12.203220449529773</c:v>
                </c:pt>
                <c:pt idx="1559">
                  <c:v>12.11658843155497</c:v>
                </c:pt>
                <c:pt idx="1560">
                  <c:v>12.030753313556875</c:v>
                </c:pt>
                <c:pt idx="1561">
                  <c:v>12.550205478756368</c:v>
                </c:pt>
                <c:pt idx="1562">
                  <c:v>12.203220449529773</c:v>
                </c:pt>
                <c:pt idx="1563">
                  <c:v>12.636106334954841</c:v>
                </c:pt>
                <c:pt idx="1564">
                  <c:v>12.461656746244854</c:v>
                </c:pt>
                <c:pt idx="1565">
                  <c:v>16.747013274607347</c:v>
                </c:pt>
                <c:pt idx="1566">
                  <c:v>16.218955068499984</c:v>
                </c:pt>
                <c:pt idx="1567">
                  <c:v>15.906038852741803</c:v>
                </c:pt>
                <c:pt idx="1568">
                  <c:v>14.335493901459653</c:v>
                </c:pt>
                <c:pt idx="1569">
                  <c:v>13.601810796552119</c:v>
                </c:pt>
                <c:pt idx="1570">
                  <c:v>12.039138457366924</c:v>
                </c:pt>
                <c:pt idx="1571">
                  <c:v>10.593511928234005</c:v>
                </c:pt>
                <c:pt idx="1572">
                  <c:v>11.013143794990402</c:v>
                </c:pt>
                <c:pt idx="1573">
                  <c:v>8.638595253886038</c:v>
                </c:pt>
                <c:pt idx="1574">
                  <c:v>9.2668972821455853</c:v>
                </c:pt>
                <c:pt idx="1575">
                  <c:v>8.5506901307855863</c:v>
                </c:pt>
                <c:pt idx="1576">
                  <c:v>9.4809112192268454</c:v>
                </c:pt>
                <c:pt idx="1577">
                  <c:v>6.5169042094321306</c:v>
                </c:pt>
                <c:pt idx="1578">
                  <c:v>7.1113854808032375</c:v>
                </c:pt>
                <c:pt idx="1579">
                  <c:v>8.3792410872918328</c:v>
                </c:pt>
                <c:pt idx="1580">
                  <c:v>9.056059849646326</c:v>
                </c:pt>
                <c:pt idx="1581">
                  <c:v>9.5690451821432898</c:v>
                </c:pt>
                <c:pt idx="1582">
                  <c:v>9.9104359124459425</c:v>
                </c:pt>
                <c:pt idx="1583">
                  <c:v>10.081361082251679</c:v>
                </c:pt>
                <c:pt idx="1584">
                  <c:v>10.082240601843141</c:v>
                </c:pt>
                <c:pt idx="1585">
                  <c:v>10.339243314353814</c:v>
                </c:pt>
                <c:pt idx="1586">
                  <c:v>10.081361082251679</c:v>
                </c:pt>
                <c:pt idx="1587">
                  <c:v>11.280993101017225</c:v>
                </c:pt>
                <c:pt idx="1588">
                  <c:v>11.795155686192741</c:v>
                </c:pt>
                <c:pt idx="1589">
                  <c:v>14.672930945714956</c:v>
                </c:pt>
                <c:pt idx="1590">
                  <c:v>14.670422997485918</c:v>
                </c:pt>
                <c:pt idx="1591">
                  <c:v>14.670422997485918</c:v>
                </c:pt>
                <c:pt idx="1592">
                  <c:v>14.875151623645953</c:v>
                </c:pt>
                <c:pt idx="1593">
                  <c:v>13.093226083631306</c:v>
                </c:pt>
                <c:pt idx="1594">
                  <c:v>12.055080202263506</c:v>
                </c:pt>
                <c:pt idx="1595">
                  <c:v>10.708146398497238</c:v>
                </c:pt>
                <c:pt idx="1596">
                  <c:v>9.5753568858794775</c:v>
                </c:pt>
                <c:pt idx="1597">
                  <c:v>8.6506905319079141</c:v>
                </c:pt>
                <c:pt idx="1598">
                  <c:v>8.1398094603174123</c:v>
                </c:pt>
                <c:pt idx="1599">
                  <c:v>8.1398094603174123</c:v>
                </c:pt>
                <c:pt idx="1600">
                  <c:v>8.6561883857706885</c:v>
                </c:pt>
                <c:pt idx="1601">
                  <c:v>5.840855139690226</c:v>
                </c:pt>
                <c:pt idx="1602">
                  <c:v>7.1098074533326194</c:v>
                </c:pt>
                <c:pt idx="1603">
                  <c:v>8.2120474034395468</c:v>
                </c:pt>
                <c:pt idx="1604">
                  <c:v>9.2297453822939435</c:v>
                </c:pt>
                <c:pt idx="1605">
                  <c:v>10.084879160635349</c:v>
                </c:pt>
                <c:pt idx="1606">
                  <c:v>10.427109044629693</c:v>
                </c:pt>
                <c:pt idx="1607">
                  <c:v>11.028331343069997</c:v>
                </c:pt>
                <c:pt idx="1608">
                  <c:v>13.008841911696116</c:v>
                </c:pt>
                <c:pt idx="1609">
                  <c:v>14.74738581553755</c:v>
                </c:pt>
                <c:pt idx="1610">
                  <c:v>15.18365758383618</c:v>
                </c:pt>
                <c:pt idx="1611">
                  <c:v>15.800925226792867</c:v>
                </c:pt>
                <c:pt idx="1612">
                  <c:v>15.539426211374092</c:v>
                </c:pt>
                <c:pt idx="1613">
                  <c:v>19.977854861087774</c:v>
                </c:pt>
                <c:pt idx="1614">
                  <c:v>19.236282013105974</c:v>
                </c:pt>
                <c:pt idx="1615">
                  <c:v>19.344798175660735</c:v>
                </c:pt>
                <c:pt idx="1616">
                  <c:v>18.489664235547032</c:v>
                </c:pt>
                <c:pt idx="1617">
                  <c:v>17.008077280575357</c:v>
                </c:pt>
                <c:pt idx="1618">
                  <c:v>16.268922210045979</c:v>
                </c:pt>
                <c:pt idx="1619">
                  <c:v>13.850631987422517</c:v>
                </c:pt>
                <c:pt idx="1620">
                  <c:v>12.073474524311049</c:v>
                </c:pt>
                <c:pt idx="1621">
                  <c:v>10.516731100196349</c:v>
                </c:pt>
                <c:pt idx="1622">
                  <c:v>9.1723347431323887</c:v>
                </c:pt>
                <c:pt idx="1623">
                  <c:v>7.626314292364814</c:v>
                </c:pt>
                <c:pt idx="1624">
                  <c:v>7.0087846372616962</c:v>
                </c:pt>
                <c:pt idx="1625">
                  <c:v>4.4954329939516686</c:v>
                </c:pt>
                <c:pt idx="1626">
                  <c:v>6.2599518602655246</c:v>
                </c:pt>
                <c:pt idx="1627">
                  <c:v>9.4816237101037864</c:v>
                </c:pt>
                <c:pt idx="1628">
                  <c:v>9.5681746865867119</c:v>
                </c:pt>
                <c:pt idx="1629">
                  <c:v>8.6286629678319393</c:v>
                </c:pt>
                <c:pt idx="1630">
                  <c:v>9.5638222088498104</c:v>
                </c:pt>
                <c:pt idx="1631">
                  <c:v>9.5629517133116249</c:v>
                </c:pt>
                <c:pt idx="1632">
                  <c:v>10.331294903085281</c:v>
                </c:pt>
                <c:pt idx="1633">
                  <c:v>10.756385172581131</c:v>
                </c:pt>
                <c:pt idx="1634">
                  <c:v>10.325995962370998</c:v>
                </c:pt>
                <c:pt idx="1635">
                  <c:v>9.645165534326253</c:v>
                </c:pt>
                <c:pt idx="1636">
                  <c:v>9.6460377007364944</c:v>
                </c:pt>
                <c:pt idx="1637">
                  <c:v>15.186844962461628</c:v>
                </c:pt>
                <c:pt idx="1638">
                  <c:v>15.184337059379638</c:v>
                </c:pt>
                <c:pt idx="1639">
                  <c:v>15.903536373114529</c:v>
                </c:pt>
                <c:pt idx="1640">
                  <c:v>15.164273835300095</c:v>
                </c:pt>
                <c:pt idx="1641">
                  <c:v>14.109866851994756</c:v>
                </c:pt>
                <c:pt idx="1642">
                  <c:v>13.594318077544937</c:v>
                </c:pt>
                <c:pt idx="1643">
                  <c:v>11.714843351025658</c:v>
                </c:pt>
                <c:pt idx="1644">
                  <c:v>10.476499614656605</c:v>
                </c:pt>
                <c:pt idx="1645">
                  <c:v>8.4190519624751712</c:v>
                </c:pt>
                <c:pt idx="1646">
                  <c:v>8.6297986884632234</c:v>
                </c:pt>
                <c:pt idx="1647">
                  <c:v>7.0976776344009789</c:v>
                </c:pt>
                <c:pt idx="1648">
                  <c:v>10.494248798718605</c:v>
                </c:pt>
                <c:pt idx="1649">
                  <c:v>6.2532568336625127</c:v>
                </c:pt>
                <c:pt idx="1650">
                  <c:v>7.7721014754773279</c:v>
                </c:pt>
                <c:pt idx="1651">
                  <c:v>8.7892259936188388</c:v>
                </c:pt>
                <c:pt idx="1652">
                  <c:v>8.7909305605118142</c:v>
                </c:pt>
                <c:pt idx="1653">
                  <c:v>9.4720673923452168</c:v>
                </c:pt>
                <c:pt idx="1654">
                  <c:v>10.06904780828302</c:v>
                </c:pt>
                <c:pt idx="1655">
                  <c:v>10.755497183080214</c:v>
                </c:pt>
                <c:pt idx="1656">
                  <c:v>12.477740035127228</c:v>
                </c:pt>
                <c:pt idx="1657">
                  <c:v>11.788005440572146</c:v>
                </c:pt>
                <c:pt idx="1658">
                  <c:v>13.342714522793273</c:v>
                </c:pt>
                <c:pt idx="1659">
                  <c:v>14.824005004713314</c:v>
                </c:pt>
                <c:pt idx="1660">
                  <c:v>13.515133113758038</c:v>
                </c:pt>
                <c:pt idx="1661">
                  <c:v>18.461569335016836</c:v>
                </c:pt>
                <c:pt idx="1662">
                  <c:v>18.033295940142683</c:v>
                </c:pt>
                <c:pt idx="1663">
                  <c:v>17.399987416339826</c:v>
                </c:pt>
                <c:pt idx="1664">
                  <c:v>18.024697021792317</c:v>
                </c:pt>
                <c:pt idx="1665">
                  <c:v>18.338895741300476</c:v>
                </c:pt>
                <c:pt idx="1666">
                  <c:v>18.445689609361484</c:v>
                </c:pt>
                <c:pt idx="1667">
                  <c:v>18.340119048972007</c:v>
                </c:pt>
                <c:pt idx="1668">
                  <c:v>18.338895741300476</c:v>
                </c:pt>
                <c:pt idx="1669">
                  <c:v>18.019783354234701</c:v>
                </c:pt>
                <c:pt idx="1670">
                  <c:v>18.021011771119245</c:v>
                </c:pt>
                <c:pt idx="1671">
                  <c:v>18.338895741300476</c:v>
                </c:pt>
                <c:pt idx="1672">
                  <c:v>18.338895741300476</c:v>
                </c:pt>
                <c:pt idx="1673">
                  <c:v>13.069949210417041</c:v>
                </c:pt>
                <c:pt idx="1674">
                  <c:v>12.982992113673845</c:v>
                </c:pt>
                <c:pt idx="1675">
                  <c:v>13.069058347451884</c:v>
                </c:pt>
                <c:pt idx="1676">
                  <c:v>12.982100741363716</c:v>
                </c:pt>
                <c:pt idx="1677">
                  <c:v>12.63521335596676</c:v>
                </c:pt>
                <c:pt idx="1678">
                  <c:v>12.893252926441235</c:v>
                </c:pt>
                <c:pt idx="1679">
                  <c:v>12.63521335596676</c:v>
                </c:pt>
                <c:pt idx="1680">
                  <c:v>12.63521335596676</c:v>
                </c:pt>
                <c:pt idx="1681">
                  <c:v>12.63521335596676</c:v>
                </c:pt>
                <c:pt idx="1682">
                  <c:v>12.634320376981115</c:v>
                </c:pt>
                <c:pt idx="1683">
                  <c:v>13.066385758570503</c:v>
                </c:pt>
                <c:pt idx="1684">
                  <c:v>12.201432497925552</c:v>
                </c:pt>
                <c:pt idx="1685">
                  <c:v>16.957138167207169</c:v>
                </c:pt>
                <c:pt idx="1686">
                  <c:v>17.486625498140764</c:v>
                </c:pt>
                <c:pt idx="1687">
                  <c:v>16.850901532650759</c:v>
                </c:pt>
                <c:pt idx="1688">
                  <c:v>16.744524038073244</c:v>
                </c:pt>
                <c:pt idx="1689">
                  <c:v>16.957138167207169</c:v>
                </c:pt>
                <c:pt idx="1690">
                  <c:v>15.898531413905596</c:v>
                </c:pt>
                <c:pt idx="1691">
                  <c:v>15.685473399765085</c:v>
                </c:pt>
                <c:pt idx="1692">
                  <c:v>14.317949469297188</c:v>
                </c:pt>
                <c:pt idx="1693">
                  <c:v>12.125145941936458</c:v>
                </c:pt>
                <c:pt idx="1694">
                  <c:v>11.083657704504958</c:v>
                </c:pt>
                <c:pt idx="1695">
                  <c:v>9.6353459081154877</c:v>
                </c:pt>
                <c:pt idx="1696">
                  <c:v>9.1103672661598196</c:v>
                </c:pt>
                <c:pt idx="1697">
                  <c:v>6.053383073295004</c:v>
                </c:pt>
                <c:pt idx="1698">
                  <c:v>7.9109025352485087</c:v>
                </c:pt>
                <c:pt idx="1699">
                  <c:v>8.6766477803905335</c:v>
                </c:pt>
                <c:pt idx="1700">
                  <c:v>7.7442766365166653</c:v>
                </c:pt>
                <c:pt idx="1701">
                  <c:v>6.9833403025478402</c:v>
                </c:pt>
                <c:pt idx="1702">
                  <c:v>7.3222195022500038</c:v>
                </c:pt>
                <c:pt idx="1703">
                  <c:v>8.2537961980131609</c:v>
                </c:pt>
                <c:pt idx="1704">
                  <c:v>9.1037045094321538</c:v>
                </c:pt>
                <c:pt idx="1705">
                  <c:v>11.160832449809332</c:v>
                </c:pt>
                <c:pt idx="1706">
                  <c:v>11.162615170033639</c:v>
                </c:pt>
                <c:pt idx="1707">
                  <c:v>13.06727662152862</c:v>
                </c:pt>
                <c:pt idx="1708">
                  <c:v>12.459869714196298</c:v>
                </c:pt>
                <c:pt idx="1709">
                  <c:v>17.272553041259478</c:v>
                </c:pt>
                <c:pt idx="1710">
                  <c:v>15.371911407891002</c:v>
                </c:pt>
                <c:pt idx="1711">
                  <c:v>19.624788302800255</c:v>
                </c:pt>
                <c:pt idx="1712">
                  <c:v>16.428489526326526</c:v>
                </c:pt>
                <c:pt idx="1713">
                  <c:v>15.687978040971634</c:v>
                </c:pt>
                <c:pt idx="1714">
                  <c:v>13.590571718101122</c:v>
                </c:pt>
                <c:pt idx="1715">
                  <c:v>9.1306475295652714</c:v>
                </c:pt>
                <c:pt idx="1716">
                  <c:v>8.4125249305626983</c:v>
                </c:pt>
                <c:pt idx="1717">
                  <c:v>6.8726207720734811</c:v>
                </c:pt>
                <c:pt idx="1718">
                  <c:v>3.8180860106459322</c:v>
                </c:pt>
                <c:pt idx="1719">
                  <c:v>2.9103011849056704</c:v>
                </c:pt>
                <c:pt idx="1720">
                  <c:v>2.4055247824298176</c:v>
                </c:pt>
                <c:pt idx="1721">
                  <c:v>0.32836208827256091</c:v>
                </c:pt>
                <c:pt idx="1722">
                  <c:v>0.4106152438587225</c:v>
                </c:pt>
                <c:pt idx="1723">
                  <c:v>0.4107706927232993</c:v>
                </c:pt>
                <c:pt idx="1724">
                  <c:v>1.9758239144387861</c:v>
                </c:pt>
                <c:pt idx="1725">
                  <c:v>2.3056073244767048</c:v>
                </c:pt>
                <c:pt idx="1726">
                  <c:v>3.298331948253173</c:v>
                </c:pt>
                <c:pt idx="1727">
                  <c:v>4.1262265014211241</c:v>
                </c:pt>
                <c:pt idx="1728">
                  <c:v>4.5421509683910211</c:v>
                </c:pt>
                <c:pt idx="1729">
                  <c:v>4.7919495393347971</c:v>
                </c:pt>
                <c:pt idx="1730">
                  <c:v>4.8782689740233645</c:v>
                </c:pt>
                <c:pt idx="1731">
                  <c:v>4.9627613393915917</c:v>
                </c:pt>
                <c:pt idx="1732">
                  <c:v>5.2137207536966432</c:v>
                </c:pt>
                <c:pt idx="1733">
                  <c:v>9.0094126659548444</c:v>
                </c:pt>
                <c:pt idx="1734">
                  <c:v>9.1160006724870595</c:v>
                </c:pt>
                <c:pt idx="1735">
                  <c:v>9.6318936736439831</c:v>
                </c:pt>
                <c:pt idx="1736">
                  <c:v>9.6341951632863587</c:v>
                </c:pt>
                <c:pt idx="1737">
                  <c:v>9.4352521971540053</c:v>
                </c:pt>
                <c:pt idx="1738">
                  <c:v>8.9207569780937259</c:v>
                </c:pt>
                <c:pt idx="1739">
                  <c:v>8.1013161666957547</c:v>
                </c:pt>
                <c:pt idx="1740">
                  <c:v>7.0787083699972078</c:v>
                </c:pt>
                <c:pt idx="1741">
                  <c:v>5.8541018679599937</c:v>
                </c:pt>
                <c:pt idx="1742">
                  <c:v>5.9580378669924023</c:v>
                </c:pt>
                <c:pt idx="1743">
                  <c:v>5.958941137406387</c:v>
                </c:pt>
                <c:pt idx="1744">
                  <c:v>6.5748329417969646</c:v>
                </c:pt>
                <c:pt idx="1745">
                  <c:v>4.3943873398168956</c:v>
                </c:pt>
                <c:pt idx="1746">
                  <c:v>6.0746594683087194</c:v>
                </c:pt>
                <c:pt idx="1747">
                  <c:v>6.6648980854830224</c:v>
                </c:pt>
                <c:pt idx="1748">
                  <c:v>7.5096810563321101</c:v>
                </c:pt>
                <c:pt idx="1749">
                  <c:v>8.7755894589350341</c:v>
                </c:pt>
                <c:pt idx="1750">
                  <c:v>8.1845281010938482</c:v>
                </c:pt>
                <c:pt idx="1751">
                  <c:v>8.4385308339358627</c:v>
                </c:pt>
                <c:pt idx="1752">
                  <c:v>8.2688582193543745</c:v>
                </c:pt>
                <c:pt idx="1753">
                  <c:v>9.452954757946296</c:v>
                </c:pt>
                <c:pt idx="1754">
                  <c:v>9.6233613750613429</c:v>
                </c:pt>
                <c:pt idx="1755">
                  <c:v>9.6233613750613429</c:v>
                </c:pt>
                <c:pt idx="1756">
                  <c:v>9.8806255428298471</c:v>
                </c:pt>
                <c:pt idx="1757">
                  <c:v>14.637819672017571</c:v>
                </c:pt>
                <c:pt idx="1758">
                  <c:v>14.639073646022222</c:v>
                </c:pt>
                <c:pt idx="1759">
                  <c:v>14.85006833552155</c:v>
                </c:pt>
                <c:pt idx="1760">
                  <c:v>14.012369914984944</c:v>
                </c:pt>
                <c:pt idx="1761">
                  <c:v>13.072088920004246</c:v>
                </c:pt>
                <c:pt idx="1762">
                  <c:v>10.472949777983459</c:v>
                </c:pt>
                <c:pt idx="1763">
                  <c:v>9.0318428221343758</c:v>
                </c:pt>
                <c:pt idx="1764">
                  <c:v>8.1098702313355862</c:v>
                </c:pt>
                <c:pt idx="1765">
                  <c:v>7.3937786853768861</c:v>
                </c:pt>
                <c:pt idx="1766">
                  <c:v>6.5796203533041586</c:v>
                </c:pt>
                <c:pt idx="1767">
                  <c:v>5.3565225302956296</c:v>
                </c:pt>
                <c:pt idx="1768">
                  <c:v>6.3775000428883519</c:v>
                </c:pt>
                <c:pt idx="1769">
                  <c:v>4.1513359355055393</c:v>
                </c:pt>
                <c:pt idx="1770">
                  <c:v>4.4856006770493604</c:v>
                </c:pt>
                <c:pt idx="1771">
                  <c:v>5.6600035178460919</c:v>
                </c:pt>
                <c:pt idx="1772">
                  <c:v>6.6702717948725327</c:v>
                </c:pt>
                <c:pt idx="1773">
                  <c:v>7.5169533518450748</c:v>
                </c:pt>
                <c:pt idx="1774">
                  <c:v>9.2159354702696934</c:v>
                </c:pt>
                <c:pt idx="1775">
                  <c:v>10.754609193582128</c:v>
                </c:pt>
                <c:pt idx="1776">
                  <c:v>11.182225093226164</c:v>
                </c:pt>
                <c:pt idx="1777">
                  <c:v>10.409424156499414</c:v>
                </c:pt>
                <c:pt idx="1778">
                  <c:v>10.325995962370998</c:v>
                </c:pt>
                <c:pt idx="1779">
                  <c:v>10.497192941578589</c:v>
                </c:pt>
                <c:pt idx="1780">
                  <c:v>11.272074438320724</c:v>
                </c:pt>
                <c:pt idx="1781">
                  <c:v>17.619216937952388</c:v>
                </c:pt>
                <c:pt idx="1782">
                  <c:v>16.986956184071449</c:v>
                </c:pt>
                <c:pt idx="1783">
                  <c:v>17.942669462181726</c:v>
                </c:pt>
                <c:pt idx="1784">
                  <c:v>15.823818587911829</c:v>
                </c:pt>
                <c:pt idx="1785">
                  <c:v>12.476983298668509</c:v>
                </c:pt>
                <c:pt idx="1786">
                  <c:v>9.1565612020004572</c:v>
                </c:pt>
                <c:pt idx="1787">
                  <c:v>5.4646412898927652</c:v>
                </c:pt>
                <c:pt idx="1788">
                  <c:v>4.3440463461689864</c:v>
                </c:pt>
                <c:pt idx="1789">
                  <c:v>3.533140541767648</c:v>
                </c:pt>
                <c:pt idx="1790">
                  <c:v>2.9231874284225792</c:v>
                </c:pt>
                <c:pt idx="1791">
                  <c:v>3.3282588736411722</c:v>
                </c:pt>
                <c:pt idx="1792">
                  <c:v>3.8347079467589142</c:v>
                </c:pt>
                <c:pt idx="1793">
                  <c:v>2.7331708928152207</c:v>
                </c:pt>
                <c:pt idx="1794">
                  <c:v>4.4034933202414006</c:v>
                </c:pt>
                <c:pt idx="1795">
                  <c:v>5.2434699902834883</c:v>
                </c:pt>
                <c:pt idx="1796">
                  <c:v>5.7478746961617029</c:v>
                </c:pt>
                <c:pt idx="1797">
                  <c:v>5.749298617735116</c:v>
                </c:pt>
                <c:pt idx="1798">
                  <c:v>6.0863981702377909</c:v>
                </c:pt>
                <c:pt idx="1799">
                  <c:v>5.8336796580391281</c:v>
                </c:pt>
                <c:pt idx="1800">
                  <c:v>6.4239480709928962</c:v>
                </c:pt>
                <c:pt idx="1801">
                  <c:v>6.2562324010074004</c:v>
                </c:pt>
                <c:pt idx="1802">
                  <c:v>6.4247017757864544</c:v>
                </c:pt>
                <c:pt idx="1803">
                  <c:v>6.763424281346035</c:v>
                </c:pt>
                <c:pt idx="1804">
                  <c:v>8.6269681156783715</c:v>
                </c:pt>
                <c:pt idx="1805">
                  <c:v>15.198130526528738</c:v>
                </c:pt>
                <c:pt idx="1806">
                  <c:v>14.148687760076688</c:v>
                </c:pt>
                <c:pt idx="1807">
                  <c:v>14.672930945714956</c:v>
                </c:pt>
                <c:pt idx="1808">
                  <c:v>13.10068625934405</c:v>
                </c:pt>
                <c:pt idx="1809">
                  <c:v>10.501348472668329</c:v>
                </c:pt>
                <c:pt idx="1810">
                  <c:v>8.9475460490799623</c:v>
                </c:pt>
                <c:pt idx="1811">
                  <c:v>6.4819097215004504</c:v>
                </c:pt>
                <c:pt idx="1812">
                  <c:v>3.83736745679552</c:v>
                </c:pt>
                <c:pt idx="1813">
                  <c:v>2.5195663516580038</c:v>
                </c:pt>
                <c:pt idx="1814">
                  <c:v>1.8125052041061449</c:v>
                </c:pt>
                <c:pt idx="1815">
                  <c:v>1.8121482850452091</c:v>
                </c:pt>
                <c:pt idx="1816">
                  <c:v>2.0142197900075693</c:v>
                </c:pt>
                <c:pt idx="1817">
                  <c:v>0.33005144363523303</c:v>
                </c:pt>
                <c:pt idx="1818">
                  <c:v>1.4879207491561628</c:v>
                </c:pt>
                <c:pt idx="1819">
                  <c:v>3.1502325831645859</c:v>
                </c:pt>
                <c:pt idx="1820">
                  <c:v>5.2394132758190057</c:v>
                </c:pt>
                <c:pt idx="1821">
                  <c:v>5.7436029315233386</c:v>
                </c:pt>
                <c:pt idx="1822">
                  <c:v>8.3599312211572201</c:v>
                </c:pt>
                <c:pt idx="1823">
                  <c:v>8.7875214267386372</c:v>
                </c:pt>
                <c:pt idx="1824">
                  <c:v>11.182225093226164</c:v>
                </c:pt>
                <c:pt idx="1825">
                  <c:v>8.7046942445044238</c:v>
                </c:pt>
                <c:pt idx="1826">
                  <c:v>10.927009088797515</c:v>
                </c:pt>
                <c:pt idx="1827">
                  <c:v>11.350480696373417</c:v>
                </c:pt>
                <c:pt idx="1828">
                  <c:v>13.950943343800217</c:v>
                </c:pt>
                <c:pt idx="1829">
                  <c:v>17.50392980074928</c:v>
                </c:pt>
                <c:pt idx="1830">
                  <c:v>18.033295940142683</c:v>
                </c:pt>
                <c:pt idx="1831">
                  <c:v>15.396981140692814</c:v>
                </c:pt>
                <c:pt idx="1832">
                  <c:v>15.385699760736708</c:v>
                </c:pt>
                <c:pt idx="1833">
                  <c:v>10.904310307239635</c:v>
                </c:pt>
                <c:pt idx="1834">
                  <c:v>8.5353773590162643</c:v>
                </c:pt>
                <c:pt idx="1835">
                  <c:v>6.0767193921132634</c:v>
                </c:pt>
                <c:pt idx="1836">
                  <c:v>4.0387223545632391</c:v>
                </c:pt>
                <c:pt idx="1837">
                  <c:v>2.0138281095571133</c:v>
                </c:pt>
                <c:pt idx="1838">
                  <c:v>0.50219592339968111</c:v>
                </c:pt>
                <c:pt idx="1839">
                  <c:v>0</c:v>
                </c:pt>
                <c:pt idx="1840">
                  <c:v>0.30100970709524882</c:v>
                </c:pt>
                <c:pt idx="1841">
                  <c:v>-1.2326484302643042</c:v>
                </c:pt>
                <c:pt idx="1842">
                  <c:v>0.82420767978979304</c:v>
                </c:pt>
                <c:pt idx="1843">
                  <c:v>2.7288720440677849</c:v>
                </c:pt>
                <c:pt idx="1844">
                  <c:v>5.3974977576677938</c:v>
                </c:pt>
                <c:pt idx="1845">
                  <c:v>5.6494095462298235</c:v>
                </c:pt>
                <c:pt idx="1846">
                  <c:v>8.7772940257257837</c:v>
                </c:pt>
                <c:pt idx="1847">
                  <c:v>6.2398667812882715</c:v>
                </c:pt>
                <c:pt idx="1848">
                  <c:v>7.8448338687043631</c:v>
                </c:pt>
                <c:pt idx="1849">
                  <c:v>9.6329552049030731</c:v>
                </c:pt>
                <c:pt idx="1850">
                  <c:v>8.3565729837444991</c:v>
                </c:pt>
                <c:pt idx="1851">
                  <c:v>9.4633798310699717</c:v>
                </c:pt>
                <c:pt idx="1852">
                  <c:v>9.6346995376412128</c:v>
                </c:pt>
                <c:pt idx="1853">
                  <c:v>15.491373501525466</c:v>
                </c:pt>
                <c:pt idx="1854">
                  <c:v>16.225200960868165</c:v>
                </c:pt>
                <c:pt idx="1855">
                  <c:v>16.965835088583429</c:v>
                </c:pt>
                <c:pt idx="1856">
                  <c:v>13.806867585387705</c:v>
                </c:pt>
                <c:pt idx="1857">
                  <c:v>9.656059315945237</c:v>
                </c:pt>
                <c:pt idx="1858">
                  <c:v>7.4935191244233357</c:v>
                </c:pt>
                <c:pt idx="1859">
                  <c:v>4.5349598513330136</c:v>
                </c:pt>
                <c:pt idx="1860">
                  <c:v>2.4133185193359772</c:v>
                </c:pt>
                <c:pt idx="1861">
                  <c:v>0.80276295159266753</c:v>
                </c:pt>
                <c:pt idx="1862">
                  <c:v>0</c:v>
                </c:pt>
                <c:pt idx="1863">
                  <c:v>0</c:v>
                </c:pt>
                <c:pt idx="1864">
                  <c:v>0</c:v>
                </c:pt>
                <c:pt idx="1865">
                  <c:v>-1.2305370901939519</c:v>
                </c:pt>
                <c:pt idx="1866">
                  <c:v>-0.82149825771335128</c:v>
                </c:pt>
                <c:pt idx="1867">
                  <c:v>2.3123852922073582</c:v>
                </c:pt>
                <c:pt idx="1868">
                  <c:v>4.4763828807101564</c:v>
                </c:pt>
                <c:pt idx="1869">
                  <c:v>6.15390177230897</c:v>
                </c:pt>
                <c:pt idx="1870">
                  <c:v>7.079035920367974</c:v>
                </c:pt>
                <c:pt idx="1871">
                  <c:v>9.0320077037607742</c:v>
                </c:pt>
                <c:pt idx="1872">
                  <c:v>6.9142657052717693</c:v>
                </c:pt>
                <c:pt idx="1873">
                  <c:v>9.118343182921798</c:v>
                </c:pt>
                <c:pt idx="1874">
                  <c:v>7.3382334282206552</c:v>
                </c:pt>
                <c:pt idx="1875">
                  <c:v>9.8867629715847354</c:v>
                </c:pt>
                <c:pt idx="1876">
                  <c:v>8.6953454227449871</c:v>
                </c:pt>
                <c:pt idx="1877">
                  <c:v>12.766298356011855</c:v>
                </c:pt>
                <c:pt idx="1878">
                  <c:v>13.705571012506153</c:v>
                </c:pt>
                <c:pt idx="1879">
                  <c:v>14.855084993015588</c:v>
                </c:pt>
                <c:pt idx="1880">
                  <c:v>12.24066126097069</c:v>
                </c:pt>
                <c:pt idx="1881">
                  <c:v>9.2374722223416814</c:v>
                </c:pt>
                <c:pt idx="1882">
                  <c:v>6.8824455310218422</c:v>
                </c:pt>
                <c:pt idx="1883">
                  <c:v>3.8260645396324877</c:v>
                </c:pt>
                <c:pt idx="1884">
                  <c:v>1.4053069703444994</c:v>
                </c:pt>
                <c:pt idx="1885">
                  <c:v>0</c:v>
                </c:pt>
                <c:pt idx="1886">
                  <c:v>0</c:v>
                </c:pt>
                <c:pt idx="1887">
                  <c:v>0</c:v>
                </c:pt>
                <c:pt idx="1888">
                  <c:v>0</c:v>
                </c:pt>
                <c:pt idx="1889">
                  <c:v>0</c:v>
                </c:pt>
                <c:pt idx="1890">
                  <c:v>-0.16445648943421176</c:v>
                </c:pt>
                <c:pt idx="1891">
                  <c:v>2.4789427181227999</c:v>
                </c:pt>
                <c:pt idx="1892">
                  <c:v>4.8951673897337917</c:v>
                </c:pt>
                <c:pt idx="1893">
                  <c:v>6.2391228895222213</c:v>
                </c:pt>
                <c:pt idx="1894">
                  <c:v>5.2326520853146619</c:v>
                </c:pt>
                <c:pt idx="1895">
                  <c:v>6.0724584617945432</c:v>
                </c:pt>
                <c:pt idx="1896">
                  <c:v>8.7798508759358693</c:v>
                </c:pt>
                <c:pt idx="1897">
                  <c:v>8.3540543057191581</c:v>
                </c:pt>
                <c:pt idx="1898">
                  <c:v>9.9752999134089606</c:v>
                </c:pt>
                <c:pt idx="1899">
                  <c:v>8.6953454227449871</c:v>
                </c:pt>
                <c:pt idx="1900">
                  <c:v>10.0611321324677</c:v>
                </c:pt>
                <c:pt idx="1901">
                  <c:v>13.186854337907681</c:v>
                </c:pt>
                <c:pt idx="1902">
                  <c:v>15.704258209190455</c:v>
                </c:pt>
                <c:pt idx="1903">
                  <c:v>15.170543592714873</c:v>
                </c:pt>
                <c:pt idx="1904">
                  <c:v>11.719721091150202</c:v>
                </c:pt>
                <c:pt idx="1905">
                  <c:v>8.114147263786089</c:v>
                </c:pt>
                <c:pt idx="1906">
                  <c:v>5.5581976788810996</c:v>
                </c:pt>
                <c:pt idx="1907">
                  <c:v>5.0471928865330966</c:v>
                </c:pt>
                <c:pt idx="1908">
                  <c:v>2.0110863464864366</c:v>
                </c:pt>
                <c:pt idx="1909">
                  <c:v>0</c:v>
                </c:pt>
                <c:pt idx="1910">
                  <c:v>0</c:v>
                </c:pt>
                <c:pt idx="1911">
                  <c:v>0</c:v>
                </c:pt>
                <c:pt idx="1912">
                  <c:v>1.305465525974157</c:v>
                </c:pt>
                <c:pt idx="1913">
                  <c:v>0.24687899484157286</c:v>
                </c:pt>
                <c:pt idx="1914">
                  <c:v>1.0726719121307895</c:v>
                </c:pt>
                <c:pt idx="1915">
                  <c:v>2.4801377673617577</c:v>
                </c:pt>
                <c:pt idx="1916">
                  <c:v>3.7283039592950682</c:v>
                </c:pt>
                <c:pt idx="1917">
                  <c:v>4.1460804720717341</c:v>
                </c:pt>
                <c:pt idx="1918">
                  <c:v>5.4016288461154884</c:v>
                </c:pt>
                <c:pt idx="1919">
                  <c:v>8.6108670208619564</c:v>
                </c:pt>
                <c:pt idx="1920">
                  <c:v>10.315398081257806</c:v>
                </c:pt>
                <c:pt idx="1921">
                  <c:v>9.5472827941484422</c:v>
                </c:pt>
                <c:pt idx="1922">
                  <c:v>9.8911468493568666</c:v>
                </c:pt>
                <c:pt idx="1923">
                  <c:v>9.6338273712706144</c:v>
                </c:pt>
                <c:pt idx="1924">
                  <c:v>9.4642485871836328</c:v>
                </c:pt>
                <c:pt idx="1925">
                  <c:v>14.23526168944178</c:v>
                </c:pt>
                <c:pt idx="1926">
                  <c:v>15.178067301744703</c:v>
                </c:pt>
                <c:pt idx="1927">
                  <c:v>17.287417796932505</c:v>
                </c:pt>
                <c:pt idx="1928">
                  <c:v>13.080792457808561</c:v>
                </c:pt>
                <c:pt idx="1929">
                  <c:v>9.9669668467222703</c:v>
                </c:pt>
                <c:pt idx="1930">
                  <c:v>7.0876938107862282</c:v>
                </c:pt>
                <c:pt idx="1931">
                  <c:v>4.3382146273275763</c:v>
                </c:pt>
                <c:pt idx="1932">
                  <c:v>2.0087362639693591</c:v>
                </c:pt>
                <c:pt idx="1933">
                  <c:v>0.80310044605273601</c:v>
                </c:pt>
                <c:pt idx="1934">
                  <c:v>0</c:v>
                </c:pt>
                <c:pt idx="1935">
                  <c:v>0</c:v>
                </c:pt>
                <c:pt idx="1936">
                  <c:v>0</c:v>
                </c:pt>
                <c:pt idx="1937">
                  <c:v>-1.3134411483087798</c:v>
                </c:pt>
                <c:pt idx="1938">
                  <c:v>-0.16448896377955283</c:v>
                </c:pt>
                <c:pt idx="1939">
                  <c:v>2.3931105131065831</c:v>
                </c:pt>
                <c:pt idx="1940">
                  <c:v>3.6388765721859833</c:v>
                </c:pt>
                <c:pt idx="1941">
                  <c:v>5.3086199686966085</c:v>
                </c:pt>
                <c:pt idx="1942">
                  <c:v>6.9919745859931544</c:v>
                </c:pt>
                <c:pt idx="1943">
                  <c:v>7.7516420346902564</c:v>
                </c:pt>
                <c:pt idx="1944">
                  <c:v>8.1728532466325028</c:v>
                </c:pt>
                <c:pt idx="1945">
                  <c:v>8.1736871647869975</c:v>
                </c:pt>
                <c:pt idx="1946">
                  <c:v>8.2596536506311082</c:v>
                </c:pt>
                <c:pt idx="1947">
                  <c:v>7.3206181097271532</c:v>
                </c:pt>
                <c:pt idx="1948">
                  <c:v>7.0672007167555702</c:v>
                </c:pt>
                <c:pt idx="1949">
                  <c:v>10.969940005408549</c:v>
                </c:pt>
                <c:pt idx="1950">
                  <c:v>10.972340215768979</c:v>
                </c:pt>
                <c:pt idx="1951">
                  <c:v>10.97474042614963</c:v>
                </c:pt>
                <c:pt idx="1952">
                  <c:v>10.145172902530494</c:v>
                </c:pt>
                <c:pt idx="1953">
                  <c:v>9.0094126659548444</c:v>
                </c:pt>
                <c:pt idx="1954">
                  <c:v>8.4992829726197829</c:v>
                </c:pt>
                <c:pt idx="1955">
                  <c:v>6.9652024701180713</c:v>
                </c:pt>
                <c:pt idx="1956">
                  <c:v>5.3354435323037173</c:v>
                </c:pt>
                <c:pt idx="1957">
                  <c:v>3.313362604323788</c:v>
                </c:pt>
                <c:pt idx="1958">
                  <c:v>2.3056723455840671</c:v>
                </c:pt>
                <c:pt idx="1959">
                  <c:v>2.8083229158614138</c:v>
                </c:pt>
                <c:pt idx="1960">
                  <c:v>5.0358418265188893</c:v>
                </c:pt>
                <c:pt idx="1961">
                  <c:v>3.7207049165188946</c:v>
                </c:pt>
                <c:pt idx="1962">
                  <c:v>5.644465693071214</c:v>
                </c:pt>
                <c:pt idx="1963">
                  <c:v>7.0766688795844281</c:v>
                </c:pt>
                <c:pt idx="1964">
                  <c:v>8.2621639875164021</c:v>
                </c:pt>
                <c:pt idx="1965">
                  <c:v>9.198673081364392</c:v>
                </c:pt>
                <c:pt idx="1966">
                  <c:v>9.0251356625333035</c:v>
                </c:pt>
                <c:pt idx="1967">
                  <c:v>8.6842968157115177</c:v>
                </c:pt>
                <c:pt idx="1968">
                  <c:v>8.6851467085410015</c:v>
                </c:pt>
                <c:pt idx="1969">
                  <c:v>8.7713280420140656</c:v>
                </c:pt>
                <c:pt idx="1970">
                  <c:v>8.7687711918998197</c:v>
                </c:pt>
                <c:pt idx="1971">
                  <c:v>9.0234176522579723</c:v>
                </c:pt>
                <c:pt idx="1972">
                  <c:v>9.0251356625333035</c:v>
                </c:pt>
                <c:pt idx="1973">
                  <c:v>13.063385382423588</c:v>
                </c:pt>
                <c:pt idx="1974">
                  <c:v>13.814370053927556</c:v>
                </c:pt>
                <c:pt idx="1975">
                  <c:v>14.767203913617195</c:v>
                </c:pt>
                <c:pt idx="1976">
                  <c:v>13.618045021614542</c:v>
                </c:pt>
                <c:pt idx="1977">
                  <c:v>12.047722473748401</c:v>
                </c:pt>
                <c:pt idx="1978">
                  <c:v>9.6537578261016534</c:v>
                </c:pt>
                <c:pt idx="1979">
                  <c:v>8.114147263786089</c:v>
                </c:pt>
                <c:pt idx="1980">
                  <c:v>7.0886921931232676</c:v>
                </c:pt>
                <c:pt idx="1981">
                  <c:v>6.0639414986257076</c:v>
                </c:pt>
                <c:pt idx="1982">
                  <c:v>5.8585702198791454</c:v>
                </c:pt>
                <c:pt idx="1983">
                  <c:v>5.8585702198791454</c:v>
                </c:pt>
                <c:pt idx="1984">
                  <c:v>6.9830315372260721</c:v>
                </c:pt>
                <c:pt idx="1985">
                  <c:v>5.2340043233885511</c:v>
                </c:pt>
                <c:pt idx="1986">
                  <c:v>6.6648980854830224</c:v>
                </c:pt>
                <c:pt idx="1987">
                  <c:v>8.1903655285656267</c:v>
                </c:pt>
                <c:pt idx="1988">
                  <c:v>9.0414567607780949</c:v>
                </c:pt>
                <c:pt idx="1989">
                  <c:v>9.6381882031540957</c:v>
                </c:pt>
                <c:pt idx="1990">
                  <c:v>10.064650210578142</c:v>
                </c:pt>
                <c:pt idx="1991">
                  <c:v>12.038799718230095</c:v>
                </c:pt>
                <c:pt idx="1992">
                  <c:v>14.81970568979459</c:v>
                </c:pt>
                <c:pt idx="1993">
                  <c:v>12.640571229931819</c:v>
                </c:pt>
                <c:pt idx="1994">
                  <c:v>11.347803742963913</c:v>
                </c:pt>
                <c:pt idx="1995">
                  <c:v>11.261372043445125</c:v>
                </c:pt>
                <c:pt idx="1996">
                  <c:v>11.175985572066166</c:v>
                </c:pt>
                <c:pt idx="1997">
                  <c:v>15.704258209190455</c:v>
                </c:pt>
                <c:pt idx="1998">
                  <c:v>15.705510529849688</c:v>
                </c:pt>
                <c:pt idx="1999">
                  <c:v>15.917300011252699</c:v>
                </c:pt>
                <c:pt idx="2000">
                  <c:v>16.23894192440509</c:v>
                </c:pt>
                <c:pt idx="2001">
                  <c:v>15.926058690307388</c:v>
                </c:pt>
                <c:pt idx="2002">
                  <c:v>15.296199302131008</c:v>
                </c:pt>
                <c:pt idx="2003">
                  <c:v>13.089495995836554</c:v>
                </c:pt>
                <c:pt idx="2004">
                  <c:v>11.525804716738993</c:v>
                </c:pt>
                <c:pt idx="2005">
                  <c:v>8.1248398452932484</c:v>
                </c:pt>
                <c:pt idx="2006">
                  <c:v>6.400061178662483</c:v>
                </c:pt>
                <c:pt idx="2007">
                  <c:v>6.4085216053729148</c:v>
                </c:pt>
                <c:pt idx="2008">
                  <c:v>7.1216388132917539</c:v>
                </c:pt>
                <c:pt idx="2009">
                  <c:v>4.8388957288927985</c:v>
                </c:pt>
                <c:pt idx="2010">
                  <c:v>5.8473130734681877</c:v>
                </c:pt>
                <c:pt idx="2011">
                  <c:v>6.9494000170560986</c:v>
                </c:pt>
                <c:pt idx="2012">
                  <c:v>8.8190559160908641</c:v>
                </c:pt>
                <c:pt idx="2013">
                  <c:v>9.0740989606830134</c:v>
                </c:pt>
                <c:pt idx="2014">
                  <c:v>12.239873459645892</c:v>
                </c:pt>
                <c:pt idx="2015">
                  <c:v>14.846361443068313</c:v>
                </c:pt>
                <c:pt idx="2016">
                  <c:v>15.455765813013382</c:v>
                </c:pt>
                <c:pt idx="2017">
                  <c:v>13.888265523625861</c:v>
                </c:pt>
                <c:pt idx="2018">
                  <c:v>15.62986063296318</c:v>
                </c:pt>
                <c:pt idx="2019">
                  <c:v>14.845501580030543</c:v>
                </c:pt>
                <c:pt idx="2020">
                  <c:v>15.456610432164307</c:v>
                </c:pt>
                <c:pt idx="2021">
                  <c:v>20.416050393158258</c:v>
                </c:pt>
                <c:pt idx="2022">
                  <c:v>22.567324032516524</c:v>
                </c:pt>
                <c:pt idx="2023">
                  <c:v>21.484699393266169</c:v>
                </c:pt>
                <c:pt idx="2024">
                  <c:v>18.387828050620652</c:v>
                </c:pt>
                <c:pt idx="2025">
                  <c:v>16.267673031434885</c:v>
                </c:pt>
                <c:pt idx="2026">
                  <c:v>14.156201484697561</c:v>
                </c:pt>
                <c:pt idx="2027">
                  <c:v>12.169367945929267</c:v>
                </c:pt>
                <c:pt idx="2028">
                  <c:v>11.24800265235536</c:v>
                </c:pt>
                <c:pt idx="2029">
                  <c:v>9.6951846465267177</c:v>
                </c:pt>
                <c:pt idx="2030">
                  <c:v>8.4495114473161799</c:v>
                </c:pt>
                <c:pt idx="2031">
                  <c:v>10.003044112473738</c:v>
                </c:pt>
                <c:pt idx="2032">
                  <c:v>9.4843356462256914</c:v>
                </c:pt>
                <c:pt idx="2033">
                  <c:v>6.9439346792148147</c:v>
                </c:pt>
                <c:pt idx="2034">
                  <c:v>7.7941976738662353</c:v>
                </c:pt>
                <c:pt idx="2035">
                  <c:v>8.8173513489870388</c:v>
                </c:pt>
                <c:pt idx="2036">
                  <c:v>9.5016051029852502</c:v>
                </c:pt>
                <c:pt idx="2037">
                  <c:v>9.9270946499195549</c:v>
                </c:pt>
                <c:pt idx="2038">
                  <c:v>10.09983099429609</c:v>
                </c:pt>
                <c:pt idx="2039">
                  <c:v>10.784800838107151</c:v>
                </c:pt>
                <c:pt idx="2040">
                  <c:v>10.956362870387128</c:v>
                </c:pt>
                <c:pt idx="2041">
                  <c:v>10.957252378967739</c:v>
                </c:pt>
                <c:pt idx="2042">
                  <c:v>11.819287766400485</c:v>
                </c:pt>
                <c:pt idx="2043">
                  <c:v>12.941412243234765</c:v>
                </c:pt>
                <c:pt idx="2044">
                  <c:v>13.289620223816696</c:v>
                </c:pt>
                <c:pt idx="2045">
                  <c:v>18.619610401835509</c:v>
                </c:pt>
                <c:pt idx="2046">
                  <c:v>18.515316102692353</c:v>
                </c:pt>
                <c:pt idx="2047">
                  <c:v>18.40984759146032</c:v>
                </c:pt>
                <c:pt idx="2048">
                  <c:v>16.498350621210982</c:v>
                </c:pt>
                <c:pt idx="2049">
                  <c:v>14.394393072642476</c:v>
                </c:pt>
                <c:pt idx="2050">
                  <c:v>13.241617031865941</c:v>
                </c:pt>
                <c:pt idx="2051">
                  <c:v>8.9765675461480363</c:v>
                </c:pt>
                <c:pt idx="2052">
                  <c:v>8.4549506414854392</c:v>
                </c:pt>
                <c:pt idx="2053">
                  <c:v>7.5223151977145788</c:v>
                </c:pt>
                <c:pt idx="2054">
                  <c:v>6.385960468442228</c:v>
                </c:pt>
                <c:pt idx="2055">
                  <c:v>5.0569223673297321</c:v>
                </c:pt>
                <c:pt idx="2056">
                  <c:v>5.3607383302786138</c:v>
                </c:pt>
                <c:pt idx="2057">
                  <c:v>3.3172652261040669</c:v>
                </c:pt>
                <c:pt idx="2058">
                  <c:v>3.7337318473584795</c:v>
                </c:pt>
                <c:pt idx="2059">
                  <c:v>4.4016721240982406</c:v>
                </c:pt>
                <c:pt idx="2060">
                  <c:v>6.5100780691693263</c:v>
                </c:pt>
                <c:pt idx="2061">
                  <c:v>7.1011283024867984</c:v>
                </c:pt>
                <c:pt idx="2062">
                  <c:v>7.9471956978974063</c:v>
                </c:pt>
                <c:pt idx="2063">
                  <c:v>8.3725246119191272</c:v>
                </c:pt>
                <c:pt idx="2064">
                  <c:v>9.0526238286541609</c:v>
                </c:pt>
                <c:pt idx="2065">
                  <c:v>10.505160378593184</c:v>
                </c:pt>
                <c:pt idx="2066">
                  <c:v>10.932346139768853</c:v>
                </c:pt>
                <c:pt idx="2067">
                  <c:v>11.186681894137136</c:v>
                </c:pt>
                <c:pt idx="2068">
                  <c:v>10.759937130613142</c:v>
                </c:pt>
                <c:pt idx="2069">
                  <c:v>15.716781415956394</c:v>
                </c:pt>
                <c:pt idx="2070">
                  <c:v>16.454687435563972</c:v>
                </c:pt>
                <c:pt idx="2071">
                  <c:v>15.716781415956394</c:v>
                </c:pt>
                <c:pt idx="2072">
                  <c:v>14.877659952548351</c:v>
                </c:pt>
                <c:pt idx="2073">
                  <c:v>14.144930897824135</c:v>
                </c:pt>
                <c:pt idx="2074">
                  <c:v>12.155855666271595</c:v>
                </c:pt>
                <c:pt idx="2075">
                  <c:v>8.6352965418118934</c:v>
                </c:pt>
                <c:pt idx="2076">
                  <c:v>5.0455713064707233</c:v>
                </c:pt>
                <c:pt idx="2077">
                  <c:v>3.5250276577236441</c:v>
                </c:pt>
                <c:pt idx="2078">
                  <c:v>0.80225670991283904</c:v>
                </c:pt>
                <c:pt idx="2079">
                  <c:v>2.5119729530816457</c:v>
                </c:pt>
                <c:pt idx="2080">
                  <c:v>4.032502516048746</c:v>
                </c:pt>
                <c:pt idx="2081">
                  <c:v>2.0661216536849176</c:v>
                </c:pt>
                <c:pt idx="2082">
                  <c:v>3.1478353746633707</c:v>
                </c:pt>
                <c:pt idx="2083">
                  <c:v>4.8176734766296754</c:v>
                </c:pt>
                <c:pt idx="2084">
                  <c:v>5.5714601766448411</c:v>
                </c:pt>
                <c:pt idx="2085">
                  <c:v>6.5780124525918406</c:v>
                </c:pt>
                <c:pt idx="2086">
                  <c:v>6.999039000026972</c:v>
                </c:pt>
                <c:pt idx="2087">
                  <c:v>7.0821919747935329</c:v>
                </c:pt>
                <c:pt idx="2088">
                  <c:v>7.7598258107552089</c:v>
                </c:pt>
                <c:pt idx="2089">
                  <c:v>9.1995362007799724</c:v>
                </c:pt>
                <c:pt idx="2090">
                  <c:v>8.3515356277231394</c:v>
                </c:pt>
                <c:pt idx="2091">
                  <c:v>8.5254789892163654</c:v>
                </c:pt>
                <c:pt idx="2092">
                  <c:v>9.4590360505478657</c:v>
                </c:pt>
                <c:pt idx="2093">
                  <c:v>15.27488553753718</c:v>
                </c:pt>
                <c:pt idx="2094">
                  <c:v>16.647086573805954</c:v>
                </c:pt>
                <c:pt idx="2095">
                  <c:v>16.435974643086908</c:v>
                </c:pt>
                <c:pt idx="2096">
                  <c:v>12.762580941567524</c:v>
                </c:pt>
                <c:pt idx="2097">
                  <c:v>10.063745665562699</c:v>
                </c:pt>
                <c:pt idx="2098">
                  <c:v>8.0078938555203596</c:v>
                </c:pt>
                <c:pt idx="2099">
                  <c:v>5.5512867004697819</c:v>
                </c:pt>
                <c:pt idx="2100">
                  <c:v>3.4205759354861205</c:v>
                </c:pt>
                <c:pt idx="2101">
                  <c:v>1.907560044354637</c:v>
                </c:pt>
                <c:pt idx="2102">
                  <c:v>1.3041361074764153</c:v>
                </c:pt>
                <c:pt idx="2103">
                  <c:v>0.30068343222016836</c:v>
                </c:pt>
                <c:pt idx="2104">
                  <c:v>0.30074868719409115</c:v>
                </c:pt>
                <c:pt idx="2105">
                  <c:v>-1.3949543294341882</c:v>
                </c:pt>
                <c:pt idx="2106">
                  <c:v>0.41178111039827575</c:v>
                </c:pt>
                <c:pt idx="2107">
                  <c:v>1.2368517709581386</c:v>
                </c:pt>
                <c:pt idx="2108">
                  <c:v>1.9814519156666051</c:v>
                </c:pt>
                <c:pt idx="2109">
                  <c:v>4.3937802744811547</c:v>
                </c:pt>
                <c:pt idx="2110">
                  <c:v>5.6508220757343732</c:v>
                </c:pt>
                <c:pt idx="2111">
                  <c:v>5.3974977576677938</c:v>
                </c:pt>
                <c:pt idx="2112">
                  <c:v>5.3974977576677938</c:v>
                </c:pt>
                <c:pt idx="2113">
                  <c:v>5.8178935996087784</c:v>
                </c:pt>
                <c:pt idx="2114">
                  <c:v>6.4926334897562494</c:v>
                </c:pt>
                <c:pt idx="2115">
                  <c:v>6.0739257994672373</c:v>
                </c:pt>
                <c:pt idx="2116">
                  <c:v>6.9173887549290995</c:v>
                </c:pt>
                <c:pt idx="2117">
                  <c:v>11.625192633232979</c:v>
                </c:pt>
                <c:pt idx="2118">
                  <c:v>13.069602194958374</c:v>
                </c:pt>
                <c:pt idx="2119">
                  <c:v>11.002342846980664</c:v>
                </c:pt>
                <c:pt idx="2120">
                  <c:v>10.071920981035781</c:v>
                </c:pt>
                <c:pt idx="2121">
                  <c:v>8.9397325697219578</c:v>
                </c:pt>
                <c:pt idx="2122">
                  <c:v>6.5786628709919581</c:v>
                </c:pt>
                <c:pt idx="2123">
                  <c:v>5.0390849864223757</c:v>
                </c:pt>
                <c:pt idx="2124">
                  <c:v>4.0235183055151786</c:v>
                </c:pt>
                <c:pt idx="2125">
                  <c:v>4.937252620369736</c:v>
                </c:pt>
                <c:pt idx="2126">
                  <c:v>3.5250276577236441</c:v>
                </c:pt>
                <c:pt idx="2127">
                  <c:v>3.32110866404705</c:v>
                </c:pt>
                <c:pt idx="2128">
                  <c:v>4.434793117394042</c:v>
                </c:pt>
                <c:pt idx="2129">
                  <c:v>3.1425615162090348</c:v>
                </c:pt>
                <c:pt idx="2130">
                  <c:v>4.1419928895788427</c:v>
                </c:pt>
                <c:pt idx="2131">
                  <c:v>4.9791778478802415</c:v>
                </c:pt>
                <c:pt idx="2132">
                  <c:v>6.4926334897562494</c:v>
                </c:pt>
                <c:pt idx="2133">
                  <c:v>7.506448925080317</c:v>
                </c:pt>
                <c:pt idx="2134">
                  <c:v>7.9298739603786839</c:v>
                </c:pt>
                <c:pt idx="2135">
                  <c:v>8.608324742839331</c:v>
                </c:pt>
                <c:pt idx="2136">
                  <c:v>9.0337257140991785</c:v>
                </c:pt>
                <c:pt idx="2137">
                  <c:v>9.4590360505478657</c:v>
                </c:pt>
                <c:pt idx="2138">
                  <c:v>10.310099140858895</c:v>
                </c:pt>
                <c:pt idx="2139">
                  <c:v>10.736849404215732</c:v>
                </c:pt>
                <c:pt idx="2140">
                  <c:v>10.910997936488219</c:v>
                </c:pt>
                <c:pt idx="2141">
                  <c:v>15.796278765854513</c:v>
                </c:pt>
                <c:pt idx="2142">
                  <c:v>15.902285133306595</c:v>
                </c:pt>
                <c:pt idx="2143">
                  <c:v>15.901033893502456</c:v>
                </c:pt>
                <c:pt idx="2144">
                  <c:v>15.371911407891002</c:v>
                </c:pt>
                <c:pt idx="2145">
                  <c:v>15.164273835300095</c:v>
                </c:pt>
                <c:pt idx="2146">
                  <c:v>14.222734025494333</c:v>
                </c:pt>
                <c:pt idx="2147">
                  <c:v>13.070845557479027</c:v>
                </c:pt>
                <c:pt idx="2148">
                  <c:v>12.034233305255063</c:v>
                </c:pt>
                <c:pt idx="2149">
                  <c:v>10.47413305686935</c:v>
                </c:pt>
                <c:pt idx="2150">
                  <c:v>9.5489950034042579</c:v>
                </c:pt>
                <c:pt idx="2151">
                  <c:v>8.6210021233867593</c:v>
                </c:pt>
                <c:pt idx="2152">
                  <c:v>8.6210021233867593</c:v>
                </c:pt>
                <c:pt idx="2153">
                  <c:v>6.6633627399738984</c:v>
                </c:pt>
                <c:pt idx="2154">
                  <c:v>9.0405977555789363</c:v>
                </c:pt>
                <c:pt idx="2155">
                  <c:v>9.5524031701036378</c:v>
                </c:pt>
                <c:pt idx="2156">
                  <c:v>9.9796908131155462</c:v>
                </c:pt>
                <c:pt idx="2157">
                  <c:v>9.4667531771965638</c:v>
                </c:pt>
                <c:pt idx="2158">
                  <c:v>9.1242728650585363</c:v>
                </c:pt>
                <c:pt idx="2159">
                  <c:v>8.8687518305028092</c:v>
                </c:pt>
                <c:pt idx="2160">
                  <c:v>8.6125618728931457</c:v>
                </c:pt>
                <c:pt idx="2161">
                  <c:v>9.0380207400003769</c:v>
                </c:pt>
                <c:pt idx="2162">
                  <c:v>9.4632781527234417</c:v>
                </c:pt>
                <c:pt idx="2163">
                  <c:v>10.147214280962734</c:v>
                </c:pt>
                <c:pt idx="2164">
                  <c:v>10.491108771131687</c:v>
                </c:pt>
                <c:pt idx="2165">
                  <c:v>14.128802953073324</c:v>
                </c:pt>
                <c:pt idx="2166">
                  <c:v>16.018165719842973</c:v>
                </c:pt>
                <c:pt idx="2167">
                  <c:v>15.078781848920123</c:v>
                </c:pt>
                <c:pt idx="2168">
                  <c:v>10.482416009214997</c:v>
                </c:pt>
                <c:pt idx="2169">
                  <c:v>7.0876938107862282</c:v>
                </c:pt>
                <c:pt idx="2170">
                  <c:v>4.64281868549996</c:v>
                </c:pt>
                <c:pt idx="2171">
                  <c:v>2.0114780269162642</c:v>
                </c:pt>
                <c:pt idx="2172">
                  <c:v>0.60145940386359953</c:v>
                </c:pt>
                <c:pt idx="2173">
                  <c:v>0</c:v>
                </c:pt>
                <c:pt idx="2174">
                  <c:v>0</c:v>
                </c:pt>
                <c:pt idx="2175">
                  <c:v>0</c:v>
                </c:pt>
                <c:pt idx="2176">
                  <c:v>0</c:v>
                </c:pt>
                <c:pt idx="2177">
                  <c:v>0</c:v>
                </c:pt>
                <c:pt idx="2178">
                  <c:v>0</c:v>
                </c:pt>
                <c:pt idx="2179">
                  <c:v>0.24706787487089399</c:v>
                </c:pt>
                <c:pt idx="2180">
                  <c:v>2.3138915073627193</c:v>
                </c:pt>
                <c:pt idx="2181">
                  <c:v>3.8108252361123167</c:v>
                </c:pt>
                <c:pt idx="2182">
                  <c:v>5.3147613330292298</c:v>
                </c:pt>
                <c:pt idx="2183">
                  <c:v>8.5229443431757606</c:v>
                </c:pt>
                <c:pt idx="2184">
                  <c:v>8.5220994611686898</c:v>
                </c:pt>
                <c:pt idx="2185">
                  <c:v>8.8636242398421761</c:v>
                </c:pt>
                <c:pt idx="2186">
                  <c:v>7.6780274159579367</c:v>
                </c:pt>
                <c:pt idx="2187">
                  <c:v>8.697045208490561</c:v>
                </c:pt>
                <c:pt idx="2188">
                  <c:v>9.8911468493568666</c:v>
                </c:pt>
                <c:pt idx="2189">
                  <c:v>12.876098136440854</c:v>
                </c:pt>
                <c:pt idx="2190">
                  <c:v>13.085765908082886</c:v>
                </c:pt>
                <c:pt idx="2191">
                  <c:v>11.317285930355197</c:v>
                </c:pt>
                <c:pt idx="2192">
                  <c:v>8.7264703646227293</c:v>
                </c:pt>
                <c:pt idx="2193">
                  <c:v>6.2685770149293516</c:v>
                </c:pt>
                <c:pt idx="2194">
                  <c:v>4.2343829003266622</c:v>
                </c:pt>
                <c:pt idx="2195">
                  <c:v>2.111233643159057</c:v>
                </c:pt>
                <c:pt idx="2196">
                  <c:v>0</c:v>
                </c:pt>
                <c:pt idx="2197">
                  <c:v>0</c:v>
                </c:pt>
                <c:pt idx="2198">
                  <c:v>0</c:v>
                </c:pt>
                <c:pt idx="2199">
                  <c:v>0</c:v>
                </c:pt>
                <c:pt idx="2200">
                  <c:v>0</c:v>
                </c:pt>
                <c:pt idx="2201">
                  <c:v>-1.3131579020223696</c:v>
                </c:pt>
                <c:pt idx="2202">
                  <c:v>-0.32885031671948228</c:v>
                </c:pt>
                <c:pt idx="2203">
                  <c:v>0.41170338595834038</c:v>
                </c:pt>
                <c:pt idx="2204">
                  <c:v>0.65898948376799704</c:v>
                </c:pt>
                <c:pt idx="2205">
                  <c:v>1.5676320784440589</c:v>
                </c:pt>
                <c:pt idx="2206">
                  <c:v>1.4025582777387309</c:v>
                </c:pt>
                <c:pt idx="2207">
                  <c:v>1.4850839326539733</c:v>
                </c:pt>
                <c:pt idx="2208">
                  <c:v>0.82420767978979304</c:v>
                </c:pt>
                <c:pt idx="2209">
                  <c:v>1.484826040255057</c:v>
                </c:pt>
                <c:pt idx="2210">
                  <c:v>1.484826040255057</c:v>
                </c:pt>
                <c:pt idx="2211">
                  <c:v>0.98925206569769653</c:v>
                </c:pt>
                <c:pt idx="2212">
                  <c:v>1.8985065636092342</c:v>
                </c:pt>
                <c:pt idx="2213">
                  <c:v>3.6251543298531326</c:v>
                </c:pt>
                <c:pt idx="2214">
                  <c:v>4.1320276797892186</c:v>
                </c:pt>
                <c:pt idx="2215">
                  <c:v>4.2315167713372706</c:v>
                </c:pt>
                <c:pt idx="2216">
                  <c:v>3.9268789682443375</c:v>
                </c:pt>
                <c:pt idx="2217">
                  <c:v>3.3199169625057849</c:v>
                </c:pt>
                <c:pt idx="2218">
                  <c:v>2.714011085100168</c:v>
                </c:pt>
                <c:pt idx="2219">
                  <c:v>2.5114983657000227</c:v>
                </c:pt>
                <c:pt idx="2220">
                  <c:v>2.0083445835601603</c:v>
                </c:pt>
                <c:pt idx="2221">
                  <c:v>1.8071514184776845</c:v>
                </c:pt>
                <c:pt idx="2222">
                  <c:v>1.5059697227148165</c:v>
                </c:pt>
                <c:pt idx="2223">
                  <c:v>1.3049337585687861</c:v>
                </c:pt>
                <c:pt idx="2224">
                  <c:v>1.7060878315773804</c:v>
                </c:pt>
                <c:pt idx="2225">
                  <c:v>0</c:v>
                </c:pt>
                <c:pt idx="2226">
                  <c:v>0.49423511383439345</c:v>
                </c:pt>
                <c:pt idx="2227">
                  <c:v>0.74177621713201125</c:v>
                </c:pt>
                <c:pt idx="2228">
                  <c:v>1.4025582777387309</c:v>
                </c:pt>
                <c:pt idx="2229">
                  <c:v>1.3202558137483857</c:v>
                </c:pt>
                <c:pt idx="2230">
                  <c:v>1.651585224415</c:v>
                </c:pt>
                <c:pt idx="2231">
                  <c:v>1.4863733946744895</c:v>
                </c:pt>
                <c:pt idx="2232">
                  <c:v>2.0671496755479066</c:v>
                </c:pt>
                <c:pt idx="2233">
                  <c:v>2.2340931467708871</c:v>
                </c:pt>
                <c:pt idx="2234">
                  <c:v>1.8196092735737077</c:v>
                </c:pt>
                <c:pt idx="2235">
                  <c:v>2.2340931467708871</c:v>
                </c:pt>
                <c:pt idx="2236">
                  <c:v>2.8980964918629906</c:v>
                </c:pt>
                <c:pt idx="2237">
                  <c:v>6.7827668920295743</c:v>
                </c:pt>
                <c:pt idx="2238">
                  <c:v>6.6841163606775655</c:v>
                </c:pt>
                <c:pt idx="2239">
                  <c:v>8.7242598768416286</c:v>
                </c:pt>
                <c:pt idx="2240">
                  <c:v>5.9598444078256536</c:v>
                </c:pt>
                <c:pt idx="2241">
                  <c:v>5.4586660765980808</c:v>
                </c:pt>
                <c:pt idx="2242">
                  <c:v>3.0179328822563449</c:v>
                </c:pt>
                <c:pt idx="2243">
                  <c:v>0.60145940386359953</c:v>
                </c:pt>
                <c:pt idx="2244">
                  <c:v>0</c:v>
                </c:pt>
                <c:pt idx="2245">
                  <c:v>0</c:v>
                </c:pt>
                <c:pt idx="2246">
                  <c:v>0</c:v>
                </c:pt>
                <c:pt idx="2247">
                  <c:v>0</c:v>
                </c:pt>
                <c:pt idx="2248">
                  <c:v>0</c:v>
                </c:pt>
                <c:pt idx="2249">
                  <c:v>0</c:v>
                </c:pt>
                <c:pt idx="2250">
                  <c:v>-1.2302731726949825</c:v>
                </c:pt>
                <c:pt idx="2251">
                  <c:v>0.24654845480367987</c:v>
                </c:pt>
                <c:pt idx="2252">
                  <c:v>1.9781413266343424</c:v>
                </c:pt>
                <c:pt idx="2253">
                  <c:v>1.2346616711878324</c:v>
                </c:pt>
                <c:pt idx="2254">
                  <c:v>2.555932780099119</c:v>
                </c:pt>
                <c:pt idx="2255">
                  <c:v>5.7208201888593662</c:v>
                </c:pt>
                <c:pt idx="2256">
                  <c:v>4.4690086441660517</c:v>
                </c:pt>
                <c:pt idx="2257">
                  <c:v>4.4671650851032556</c:v>
                </c:pt>
                <c:pt idx="2258">
                  <c:v>4.7158484737315147</c:v>
                </c:pt>
                <c:pt idx="2259">
                  <c:v>5.2177774673922084</c:v>
                </c:pt>
                <c:pt idx="2260">
                  <c:v>5.8848945996089235</c:v>
                </c:pt>
                <c:pt idx="2261">
                  <c:v>7.5786774341572363</c:v>
                </c:pt>
                <c:pt idx="2262">
                  <c:v>7.5714283480493716</c:v>
                </c:pt>
                <c:pt idx="2263">
                  <c:v>7.4688367792868302</c:v>
                </c:pt>
                <c:pt idx="2264">
                  <c:v>6.851006304292989</c:v>
                </c:pt>
                <c:pt idx="2265">
                  <c:v>6.0411238342684781</c:v>
                </c:pt>
                <c:pt idx="2266">
                  <c:v>4.3178036137673175</c:v>
                </c:pt>
                <c:pt idx="2267">
                  <c:v>3.3097875000712742</c:v>
                </c:pt>
                <c:pt idx="2268">
                  <c:v>2.3039039450105476</c:v>
                </c:pt>
                <c:pt idx="2269">
                  <c:v>1.0996370548778409</c:v>
                </c:pt>
                <c:pt idx="2270">
                  <c:v>0</c:v>
                </c:pt>
                <c:pt idx="2271">
                  <c:v>0</c:v>
                </c:pt>
                <c:pt idx="2272">
                  <c:v>0.70050535030838734</c:v>
                </c:pt>
                <c:pt idx="2273">
                  <c:v>-0.98375963944734224</c:v>
                </c:pt>
                <c:pt idx="2274">
                  <c:v>-0.32819272288959167</c:v>
                </c:pt>
                <c:pt idx="2275">
                  <c:v>0.24640679479266825</c:v>
                </c:pt>
                <c:pt idx="2276">
                  <c:v>0.98657393194519705</c:v>
                </c:pt>
                <c:pt idx="2277">
                  <c:v>2.058240153391802</c:v>
                </c:pt>
                <c:pt idx="2278">
                  <c:v>2.5538877072439332</c:v>
                </c:pt>
                <c:pt idx="2279">
                  <c:v>3.13441100836034</c:v>
                </c:pt>
                <c:pt idx="2280">
                  <c:v>3.5496352242068094</c:v>
                </c:pt>
                <c:pt idx="2281">
                  <c:v>4.4647070063984255</c:v>
                </c:pt>
                <c:pt idx="2282">
                  <c:v>3.7970430954378087</c:v>
                </c:pt>
                <c:pt idx="2283">
                  <c:v>4.1285622624835865</c:v>
                </c:pt>
                <c:pt idx="2284">
                  <c:v>4.2950415199981746</c:v>
                </c:pt>
                <c:pt idx="2285">
                  <c:v>7.5683215969420177</c:v>
                </c:pt>
                <c:pt idx="2286">
                  <c:v>7.2637019394829245</c:v>
                </c:pt>
                <c:pt idx="2287">
                  <c:v>7.262688242593085</c:v>
                </c:pt>
                <c:pt idx="2288">
                  <c:v>6.6493415654538683</c:v>
                </c:pt>
                <c:pt idx="2289">
                  <c:v>5.4296436156188275</c:v>
                </c:pt>
                <c:pt idx="2290">
                  <c:v>4.4184865366708532</c:v>
                </c:pt>
                <c:pt idx="2291">
                  <c:v>2.0009026563453096</c:v>
                </c:pt>
                <c:pt idx="2292">
                  <c:v>0.49929528145809393</c:v>
                </c:pt>
                <c:pt idx="2293">
                  <c:v>0</c:v>
                </c:pt>
                <c:pt idx="2294">
                  <c:v>0</c:v>
                </c:pt>
                <c:pt idx="2295">
                  <c:v>0</c:v>
                </c:pt>
                <c:pt idx="2296">
                  <c:v>0</c:v>
                </c:pt>
                <c:pt idx="2297">
                  <c:v>0</c:v>
                </c:pt>
                <c:pt idx="2298">
                  <c:v>0</c:v>
                </c:pt>
                <c:pt idx="2299">
                  <c:v>-0.98293054567827787</c:v>
                </c:pt>
                <c:pt idx="2300">
                  <c:v>0.73932013741459035</c:v>
                </c:pt>
                <c:pt idx="2301">
                  <c:v>2.4713740734590877</c:v>
                </c:pt>
                <c:pt idx="2302">
                  <c:v>6.3078453118724358</c:v>
                </c:pt>
                <c:pt idx="2303">
                  <c:v>3.8843499512230557</c:v>
                </c:pt>
                <c:pt idx="2304">
                  <c:v>5.3871700370822566</c:v>
                </c:pt>
                <c:pt idx="2305">
                  <c:v>8.2563065348298057</c:v>
                </c:pt>
                <c:pt idx="2306">
                  <c:v>4.555209798308991</c:v>
                </c:pt>
                <c:pt idx="2307">
                  <c:v>5.4761336882088525</c:v>
                </c:pt>
                <c:pt idx="2308">
                  <c:v>6.2324278637817985</c:v>
                </c:pt>
                <c:pt idx="2309">
                  <c:v>13.374307525537594</c:v>
                </c:pt>
                <c:pt idx="2310">
                  <c:v>11.811933373467015</c:v>
                </c:pt>
                <c:pt idx="2311">
                  <c:v>12.537242216766959</c:v>
                </c:pt>
                <c:pt idx="2312">
                  <c:v>7.6887409985373063</c:v>
                </c:pt>
                <c:pt idx="2313">
                  <c:v>5.4441548453631654</c:v>
                </c:pt>
                <c:pt idx="2314">
                  <c:v>3.2140005324284893</c:v>
                </c:pt>
                <c:pt idx="2315">
                  <c:v>0.8015817210255799</c:v>
                </c:pt>
                <c:pt idx="2316">
                  <c:v>0</c:v>
                </c:pt>
                <c:pt idx="2317">
                  <c:v>0</c:v>
                </c:pt>
                <c:pt idx="2318">
                  <c:v>0</c:v>
                </c:pt>
                <c:pt idx="2319">
                  <c:v>0</c:v>
                </c:pt>
                <c:pt idx="2320">
                  <c:v>0</c:v>
                </c:pt>
                <c:pt idx="2321">
                  <c:v>0</c:v>
                </c:pt>
                <c:pt idx="2322">
                  <c:v>0</c:v>
                </c:pt>
                <c:pt idx="2323">
                  <c:v>-0.90215694749859066</c:v>
                </c:pt>
                <c:pt idx="2324">
                  <c:v>-0.73842652981924839</c:v>
                </c:pt>
                <c:pt idx="2325">
                  <c:v>2.1442318864569168</c:v>
                </c:pt>
                <c:pt idx="2326">
                  <c:v>5.3079375948987719</c:v>
                </c:pt>
                <c:pt idx="2327">
                  <c:v>6.818728679989829</c:v>
                </c:pt>
                <c:pt idx="2328">
                  <c:v>3.8058636652478381</c:v>
                </c:pt>
                <c:pt idx="2329">
                  <c:v>3.9718495244913172</c:v>
                </c:pt>
                <c:pt idx="2330">
                  <c:v>3.7217904940217319</c:v>
                </c:pt>
                <c:pt idx="2331">
                  <c:v>3.9729852787728981</c:v>
                </c:pt>
                <c:pt idx="2332">
                  <c:v>4.0536947597766169</c:v>
                </c:pt>
                <c:pt idx="2333">
                  <c:v>7.2748526056303264</c:v>
                </c:pt>
                <c:pt idx="2334">
                  <c:v>6.7652295406865726</c:v>
                </c:pt>
                <c:pt idx="2335">
                  <c:v>5.9508117038706905</c:v>
                </c:pt>
                <c:pt idx="2336">
                  <c:v>6.142234961849903</c:v>
                </c:pt>
                <c:pt idx="2337">
                  <c:v>6.7467178939466139</c:v>
                </c:pt>
                <c:pt idx="2338">
                  <c:v>6.8421640227744689</c:v>
                </c:pt>
                <c:pt idx="2339">
                  <c:v>6.0319967694534817</c:v>
                </c:pt>
                <c:pt idx="2340">
                  <c:v>5.5270982786437894</c:v>
                </c:pt>
                <c:pt idx="2341">
                  <c:v>4.1116143231340221</c:v>
                </c:pt>
                <c:pt idx="2342">
                  <c:v>2.100198346262117</c:v>
                </c:pt>
                <c:pt idx="2343">
                  <c:v>1.2998819686349894</c:v>
                </c:pt>
                <c:pt idx="2344">
                  <c:v>0.59966561844763289</c:v>
                </c:pt>
                <c:pt idx="2345">
                  <c:v>1.0697887603624541</c:v>
                </c:pt>
                <c:pt idx="2346">
                  <c:v>1.6467750259261169</c:v>
                </c:pt>
                <c:pt idx="2347">
                  <c:v>2.2271501667935394</c:v>
                </c:pt>
                <c:pt idx="2348">
                  <c:v>3.4709913941677595</c:v>
                </c:pt>
                <c:pt idx="2349">
                  <c:v>4.1384892475659383</c:v>
                </c:pt>
                <c:pt idx="2350">
                  <c:v>4.6428101767016621</c:v>
                </c:pt>
                <c:pt idx="2351">
                  <c:v>4.8951673897337917</c:v>
                </c:pt>
                <c:pt idx="2352">
                  <c:v>5.4816900306041516</c:v>
                </c:pt>
                <c:pt idx="2353">
                  <c:v>5.5665569625993783</c:v>
                </c:pt>
                <c:pt idx="2354">
                  <c:v>6.3235711399557077</c:v>
                </c:pt>
                <c:pt idx="2355">
                  <c:v>6.5764862213546733</c:v>
                </c:pt>
                <c:pt idx="2356">
                  <c:v>6.4103813852938636</c:v>
                </c:pt>
                <c:pt idx="2357">
                  <c:v>10.481232730293009</c:v>
                </c:pt>
                <c:pt idx="2358">
                  <c:v>11.101705137648496</c:v>
                </c:pt>
                <c:pt idx="2359">
                  <c:v>10.894734731034129</c:v>
                </c:pt>
                <c:pt idx="2360">
                  <c:v>10.788378302639806</c:v>
                </c:pt>
                <c:pt idx="2361">
                  <c:v>8.2096353302071297</c:v>
                </c:pt>
                <c:pt idx="2362">
                  <c:v>6.9821909376403886</c:v>
                </c:pt>
                <c:pt idx="2363">
                  <c:v>5.656892449019594</c:v>
                </c:pt>
                <c:pt idx="2364">
                  <c:v>3.6200513575210338</c:v>
                </c:pt>
                <c:pt idx="2365">
                  <c:v>1.907934460170676</c:v>
                </c:pt>
                <c:pt idx="2366">
                  <c:v>0.30042241232994427</c:v>
                </c:pt>
                <c:pt idx="2367">
                  <c:v>0</c:v>
                </c:pt>
                <c:pt idx="2368">
                  <c:v>0</c:v>
                </c:pt>
                <c:pt idx="2369">
                  <c:v>-1.397982346964378</c:v>
                </c:pt>
                <c:pt idx="2370">
                  <c:v>-0.65853719397045329</c:v>
                </c:pt>
                <c:pt idx="2371">
                  <c:v>1.6501704600973863</c:v>
                </c:pt>
                <c:pt idx="2372">
                  <c:v>2.4793410678666485</c:v>
                </c:pt>
                <c:pt idx="2373">
                  <c:v>3.5611937306110062</c:v>
                </c:pt>
                <c:pt idx="2374">
                  <c:v>4.6478426134977457</c:v>
                </c:pt>
                <c:pt idx="2375">
                  <c:v>5.9065854344531497</c:v>
                </c:pt>
                <c:pt idx="2376">
                  <c:v>9.9726653736208455</c:v>
                </c:pt>
                <c:pt idx="2377">
                  <c:v>8.9516104250393589</c:v>
                </c:pt>
                <c:pt idx="2378">
                  <c:v>11.519627613211785</c:v>
                </c:pt>
                <c:pt idx="2379">
                  <c:v>11.518734553172122</c:v>
                </c:pt>
                <c:pt idx="2380">
                  <c:v>8.6987449942489654</c:v>
                </c:pt>
                <c:pt idx="2381">
                  <c:v>15.91229505187651</c:v>
                </c:pt>
                <c:pt idx="2382">
                  <c:v>15.493879820928495</c:v>
                </c:pt>
                <c:pt idx="2383">
                  <c:v>14.858847486179046</c:v>
                </c:pt>
                <c:pt idx="2384">
                  <c:v>10.274699151637265</c:v>
                </c:pt>
                <c:pt idx="2385">
                  <c:v>7.4935191244233357</c:v>
                </c:pt>
                <c:pt idx="2386">
                  <c:v>5.2494793261169139</c:v>
                </c:pt>
                <c:pt idx="2387">
                  <c:v>3.3223003656048165</c:v>
                </c:pt>
                <c:pt idx="2388">
                  <c:v>1.1037488385750451</c:v>
                </c:pt>
                <c:pt idx="2389">
                  <c:v>0</c:v>
                </c:pt>
                <c:pt idx="2390">
                  <c:v>0</c:v>
                </c:pt>
                <c:pt idx="2391">
                  <c:v>0</c:v>
                </c:pt>
                <c:pt idx="2392">
                  <c:v>0</c:v>
                </c:pt>
                <c:pt idx="2393">
                  <c:v>0</c:v>
                </c:pt>
                <c:pt idx="2394">
                  <c:v>0</c:v>
                </c:pt>
                <c:pt idx="2395">
                  <c:v>8.2165192061690762E-2</c:v>
                </c:pt>
                <c:pt idx="2396">
                  <c:v>0.57574828692570978</c:v>
                </c:pt>
                <c:pt idx="2397">
                  <c:v>2.3934980430074448</c:v>
                </c:pt>
                <c:pt idx="2398">
                  <c:v>4.0559986564633759</c:v>
                </c:pt>
                <c:pt idx="2399">
                  <c:v>4.6421811221169493</c:v>
                </c:pt>
                <c:pt idx="2400">
                  <c:v>5.4796064021804467</c:v>
                </c:pt>
                <c:pt idx="2401">
                  <c:v>7.6731373190760577</c:v>
                </c:pt>
                <c:pt idx="2402">
                  <c:v>6.4918750298228058</c:v>
                </c:pt>
                <c:pt idx="2403">
                  <c:v>7.4191506583108762</c:v>
                </c:pt>
                <c:pt idx="2404">
                  <c:v>10.48391388040711</c:v>
                </c:pt>
                <c:pt idx="2405">
                  <c:v>11.41055879023598</c:v>
                </c:pt>
                <c:pt idx="2406">
                  <c:v>12.448597720149259</c:v>
                </c:pt>
                <c:pt idx="2407">
                  <c:v>13.790612237424687</c:v>
                </c:pt>
                <c:pt idx="2408">
                  <c:v>7.7967613163923764</c:v>
                </c:pt>
                <c:pt idx="2409">
                  <c:v>5.6507746391226465</c:v>
                </c:pt>
                <c:pt idx="2410">
                  <c:v>3.0151730149659777</c:v>
                </c:pt>
                <c:pt idx="2411">
                  <c:v>0.50026216203329976</c:v>
                </c:pt>
                <c:pt idx="2412">
                  <c:v>0</c:v>
                </c:pt>
                <c:pt idx="2413">
                  <c:v>0</c:v>
                </c:pt>
                <c:pt idx="2414">
                  <c:v>0</c:v>
                </c:pt>
                <c:pt idx="2415">
                  <c:v>0</c:v>
                </c:pt>
                <c:pt idx="2416">
                  <c:v>0</c:v>
                </c:pt>
                <c:pt idx="2417">
                  <c:v>0</c:v>
                </c:pt>
                <c:pt idx="2418">
                  <c:v>0</c:v>
                </c:pt>
                <c:pt idx="2419">
                  <c:v>0</c:v>
                </c:pt>
                <c:pt idx="2420">
                  <c:v>-0.90328994948412</c:v>
                </c:pt>
                <c:pt idx="2421">
                  <c:v>1.8940366340110941</c:v>
                </c:pt>
                <c:pt idx="2422">
                  <c:v>3.8047610939784815</c:v>
                </c:pt>
                <c:pt idx="2423">
                  <c:v>5.8107181190504598</c:v>
                </c:pt>
                <c:pt idx="2424">
                  <c:v>8.5128057593043263</c:v>
                </c:pt>
                <c:pt idx="2425">
                  <c:v>5.8950169888200898</c:v>
                </c:pt>
                <c:pt idx="2426">
                  <c:v>6.3175803481269623</c:v>
                </c:pt>
                <c:pt idx="2427">
                  <c:v>9.4494797336703087</c:v>
                </c:pt>
                <c:pt idx="2428">
                  <c:v>8.1761889192701371</c:v>
                </c:pt>
                <c:pt idx="2429">
                  <c:v>12.646787365966555</c:v>
                </c:pt>
                <c:pt idx="2430">
                  <c:v>13.269287542517581</c:v>
                </c:pt>
                <c:pt idx="2431">
                  <c:v>9.2238914267288887</c:v>
                </c:pt>
                <c:pt idx="2432">
                  <c:v>6.353998863069874</c:v>
                </c:pt>
                <c:pt idx="2433">
                  <c:v>5.0301662968813874</c:v>
                </c:pt>
                <c:pt idx="2434">
                  <c:v>2.9103011849056704</c:v>
                </c:pt>
                <c:pt idx="2435">
                  <c:v>0.49993986850023237</c:v>
                </c:pt>
                <c:pt idx="2436">
                  <c:v>0</c:v>
                </c:pt>
                <c:pt idx="2437">
                  <c:v>0</c:v>
                </c:pt>
                <c:pt idx="2438">
                  <c:v>0</c:v>
                </c:pt>
                <c:pt idx="2439">
                  <c:v>0</c:v>
                </c:pt>
                <c:pt idx="2440">
                  <c:v>0</c:v>
                </c:pt>
                <c:pt idx="2441">
                  <c:v>-1.5560676482635067</c:v>
                </c:pt>
                <c:pt idx="2442">
                  <c:v>-1.2292175027209404</c:v>
                </c:pt>
                <c:pt idx="2443">
                  <c:v>-0.73827392385269242</c:v>
                </c:pt>
                <c:pt idx="2444">
                  <c:v>0.98639538970498319</c:v>
                </c:pt>
                <c:pt idx="2445">
                  <c:v>2.4717724231559948</c:v>
                </c:pt>
                <c:pt idx="2446">
                  <c:v>2.5563417946777172</c:v>
                </c:pt>
                <c:pt idx="2447">
                  <c:v>3.2200267286054278</c:v>
                </c:pt>
                <c:pt idx="2448">
                  <c:v>4.0531187856128108</c:v>
                </c:pt>
                <c:pt idx="2449">
                  <c:v>3.9690101388421293</c:v>
                </c:pt>
                <c:pt idx="2450">
                  <c:v>4.887368120664676</c:v>
                </c:pt>
                <c:pt idx="2451">
                  <c:v>6.309343009720096</c:v>
                </c:pt>
                <c:pt idx="2452">
                  <c:v>5.6381093106839968</c:v>
                </c:pt>
                <c:pt idx="2453">
                  <c:v>8.1935015658332375</c:v>
                </c:pt>
                <c:pt idx="2454">
                  <c:v>8.4970954342399772</c:v>
                </c:pt>
                <c:pt idx="2455">
                  <c:v>6.7554865684749457</c:v>
                </c:pt>
                <c:pt idx="2456">
                  <c:v>4.8292075322568753</c:v>
                </c:pt>
                <c:pt idx="2457">
                  <c:v>3.0102052540887598</c:v>
                </c:pt>
                <c:pt idx="2458">
                  <c:v>2.2045205298819175</c:v>
                </c:pt>
                <c:pt idx="2459">
                  <c:v>0.90007684602891358</c:v>
                </c:pt>
                <c:pt idx="2460">
                  <c:v>0</c:v>
                </c:pt>
                <c:pt idx="2461">
                  <c:v>0</c:v>
                </c:pt>
                <c:pt idx="2462">
                  <c:v>0</c:v>
                </c:pt>
                <c:pt idx="2463">
                  <c:v>0</c:v>
                </c:pt>
                <c:pt idx="2464">
                  <c:v>0</c:v>
                </c:pt>
                <c:pt idx="2465">
                  <c:v>0</c:v>
                </c:pt>
                <c:pt idx="2466">
                  <c:v>0</c:v>
                </c:pt>
                <c:pt idx="2467">
                  <c:v>-0.98603964745109007</c:v>
                </c:pt>
                <c:pt idx="2468">
                  <c:v>1.0715186513875248</c:v>
                </c:pt>
                <c:pt idx="2469">
                  <c:v>2.8116927545202084</c:v>
                </c:pt>
                <c:pt idx="2470">
                  <c:v>2.3969858122240679</c:v>
                </c:pt>
                <c:pt idx="2471">
                  <c:v>4.6453263950734032</c:v>
                </c:pt>
                <c:pt idx="2472">
                  <c:v>4.9811478290392266</c:v>
                </c:pt>
                <c:pt idx="2473">
                  <c:v>9.4564297822715648</c:v>
                </c:pt>
                <c:pt idx="2474">
                  <c:v>8.1811924283249962</c:v>
                </c:pt>
                <c:pt idx="2475">
                  <c:v>10.741289351451035</c:v>
                </c:pt>
                <c:pt idx="2476">
                  <c:v>9.7983739472906564</c:v>
                </c:pt>
                <c:pt idx="2477">
                  <c:v>15.059970531158125</c:v>
                </c:pt>
                <c:pt idx="2478">
                  <c:v>16.534742688810294</c:v>
                </c:pt>
                <c:pt idx="2479">
                  <c:v>12.859969955969808</c:v>
                </c:pt>
                <c:pt idx="2480">
                  <c:v>9.545556497201531</c:v>
                </c:pt>
                <c:pt idx="2481">
                  <c:v>6.9770885146615171</c:v>
                </c:pt>
                <c:pt idx="2482">
                  <c:v>4.4302982831867554</c:v>
                </c:pt>
                <c:pt idx="2483">
                  <c:v>1.9049391337217407</c:v>
                </c:pt>
                <c:pt idx="2484">
                  <c:v>0.60120314879153569</c:v>
                </c:pt>
                <c:pt idx="2485">
                  <c:v>0</c:v>
                </c:pt>
                <c:pt idx="2486">
                  <c:v>0</c:v>
                </c:pt>
                <c:pt idx="2487">
                  <c:v>0</c:v>
                </c:pt>
                <c:pt idx="2488">
                  <c:v>0</c:v>
                </c:pt>
                <c:pt idx="2489">
                  <c:v>0</c:v>
                </c:pt>
                <c:pt idx="2490">
                  <c:v>0</c:v>
                </c:pt>
                <c:pt idx="2491">
                  <c:v>-0.41205607849540632</c:v>
                </c:pt>
                <c:pt idx="2492">
                  <c:v>8.2483937106416549E-2</c:v>
                </c:pt>
                <c:pt idx="2493">
                  <c:v>0.49525469015338147</c:v>
                </c:pt>
                <c:pt idx="2494">
                  <c:v>1.9860867406704381</c:v>
                </c:pt>
                <c:pt idx="2495">
                  <c:v>2.6486093192788851</c:v>
                </c:pt>
                <c:pt idx="2496">
                  <c:v>3.2302939330748948</c:v>
                </c:pt>
                <c:pt idx="2497">
                  <c:v>4.313026061357994</c:v>
                </c:pt>
                <c:pt idx="2498">
                  <c:v>5.0678106285808182</c:v>
                </c:pt>
                <c:pt idx="2499">
                  <c:v>5.740043127751834</c:v>
                </c:pt>
                <c:pt idx="2500">
                  <c:v>6.2465618073367626</c:v>
                </c:pt>
                <c:pt idx="2501">
                  <c:v>10.385671042033344</c:v>
                </c:pt>
                <c:pt idx="2502">
                  <c:v>10.696243176661019</c:v>
                </c:pt>
                <c:pt idx="2503">
                  <c:v>10.075424687745555</c:v>
                </c:pt>
                <c:pt idx="2504">
                  <c:v>9.2487895526074961</c:v>
                </c:pt>
                <c:pt idx="2505">
                  <c:v>7.9123672489750554</c:v>
                </c:pt>
                <c:pt idx="2506">
                  <c:v>5.4595196784818487</c:v>
                </c:pt>
                <c:pt idx="2507">
                  <c:v>4.0442511002204675</c:v>
                </c:pt>
                <c:pt idx="2508">
                  <c:v>3.1321983354157057</c:v>
                </c:pt>
                <c:pt idx="2509">
                  <c:v>2.1185905089945325</c:v>
                </c:pt>
                <c:pt idx="2510">
                  <c:v>2.4238629884616549</c:v>
                </c:pt>
                <c:pt idx="2511">
                  <c:v>2.3229142539121814</c:v>
                </c:pt>
                <c:pt idx="2512">
                  <c:v>2.2215413581643855</c:v>
                </c:pt>
                <c:pt idx="2513">
                  <c:v>0.41364649712665363</c:v>
                </c:pt>
                <c:pt idx="2514">
                  <c:v>1.4091761209818596</c:v>
                </c:pt>
                <c:pt idx="2515">
                  <c:v>2.6578388896278149</c:v>
                </c:pt>
                <c:pt idx="2516">
                  <c:v>3.3247388895641832</c:v>
                </c:pt>
                <c:pt idx="2517">
                  <c:v>4.5782182164369107</c:v>
                </c:pt>
                <c:pt idx="2518">
                  <c:v>5.3331854276702364</c:v>
                </c:pt>
                <c:pt idx="2519">
                  <c:v>5.9224920486272952</c:v>
                </c:pt>
                <c:pt idx="2520">
                  <c:v>6.7672849431620357</c:v>
                </c:pt>
                <c:pt idx="2521">
                  <c:v>7.6133598422669904</c:v>
                </c:pt>
                <c:pt idx="2522">
                  <c:v>9.8263837293382092</c:v>
                </c:pt>
                <c:pt idx="2523">
                  <c:v>9.9963762326814152</c:v>
                </c:pt>
                <c:pt idx="2524">
                  <c:v>11.798730809065935</c:v>
                </c:pt>
                <c:pt idx="2525">
                  <c:v>18.26644249878445</c:v>
                </c:pt>
                <c:pt idx="2526">
                  <c:v>17.101892448847892</c:v>
                </c:pt>
                <c:pt idx="2527">
                  <c:v>15.825070398049387</c:v>
                </c:pt>
                <c:pt idx="2528">
                  <c:v>12.794798534807148</c:v>
                </c:pt>
                <c:pt idx="2529">
                  <c:v>10.71885929858743</c:v>
                </c:pt>
                <c:pt idx="2530">
                  <c:v>8.5441275141829554</c:v>
                </c:pt>
                <c:pt idx="2531">
                  <c:v>6.0858464595263539</c:v>
                </c:pt>
                <c:pt idx="2532">
                  <c:v>3.533140541767648</c:v>
                </c:pt>
                <c:pt idx="2533">
                  <c:v>2.5238376387463068</c:v>
                </c:pt>
                <c:pt idx="2534">
                  <c:v>1.7135499699784398</c:v>
                </c:pt>
                <c:pt idx="2535">
                  <c:v>1.1083043456128416</c:v>
                </c:pt>
                <c:pt idx="2536">
                  <c:v>1.2067979998389249</c:v>
                </c:pt>
                <c:pt idx="2537">
                  <c:v>-8.2486769824206191E-2</c:v>
                </c:pt>
                <c:pt idx="2538">
                  <c:v>0.90845510937623553</c:v>
                </c:pt>
                <c:pt idx="2539">
                  <c:v>2.4869097134691875</c:v>
                </c:pt>
                <c:pt idx="2540">
                  <c:v>5.4126450825723982</c:v>
                </c:pt>
                <c:pt idx="2541">
                  <c:v>5.4990536019900746</c:v>
                </c:pt>
                <c:pt idx="2542">
                  <c:v>6.9283194291585515</c:v>
                </c:pt>
                <c:pt idx="2543">
                  <c:v>10.073445406062149</c:v>
                </c:pt>
                <c:pt idx="2544">
                  <c:v>11.266723240833807</c:v>
                </c:pt>
                <c:pt idx="2545">
                  <c:v>10.33041174629227</c:v>
                </c:pt>
                <c:pt idx="2546">
                  <c:v>11.616878526827282</c:v>
                </c:pt>
                <c:pt idx="2547">
                  <c:v>11.879106369473929</c:v>
                </c:pt>
                <c:pt idx="2548">
                  <c:v>13.258337629377191</c:v>
                </c:pt>
                <c:pt idx="2549">
                  <c:v>20.497130243283856</c:v>
                </c:pt>
                <c:pt idx="2550">
                  <c:v>19.103925662237657</c:v>
                </c:pt>
                <c:pt idx="2551">
                  <c:v>17.395037815693843</c:v>
                </c:pt>
                <c:pt idx="2552">
                  <c:v>12.051401337984247</c:v>
                </c:pt>
                <c:pt idx="2553">
                  <c:v>9.3579078085175293</c:v>
                </c:pt>
                <c:pt idx="2554">
                  <c:v>7.1983871936763055</c:v>
                </c:pt>
                <c:pt idx="2555">
                  <c:v>5.0528684169098002</c:v>
                </c:pt>
                <c:pt idx="2556">
                  <c:v>3.4242363052317661</c:v>
                </c:pt>
                <c:pt idx="2557">
                  <c:v>2.1120510726474433</c:v>
                </c:pt>
                <c:pt idx="2558">
                  <c:v>1.204081521868712</c:v>
                </c:pt>
                <c:pt idx="2559">
                  <c:v>0.2005495582198468</c:v>
                </c:pt>
                <c:pt idx="2560">
                  <c:v>1.0046673238609718</c:v>
                </c:pt>
                <c:pt idx="2561">
                  <c:v>-0.90404528417160612</c:v>
                </c:pt>
                <c:pt idx="2562">
                  <c:v>-0.32917911365345887</c:v>
                </c:pt>
                <c:pt idx="2563">
                  <c:v>1.4858576098610961</c:v>
                </c:pt>
                <c:pt idx="2564">
                  <c:v>2.149897921186084</c:v>
                </c:pt>
                <c:pt idx="2565">
                  <c:v>2.7331708928152207</c:v>
                </c:pt>
                <c:pt idx="2566">
                  <c:v>4.9049164767444422</c:v>
                </c:pt>
                <c:pt idx="2567">
                  <c:v>7.3422369099241385</c:v>
                </c:pt>
                <c:pt idx="2568">
                  <c:v>10.147986038866426</c:v>
                </c:pt>
                <c:pt idx="2569">
                  <c:v>9.6408047023207804</c:v>
                </c:pt>
                <c:pt idx="2570">
                  <c:v>11.351373014182007</c:v>
                </c:pt>
                <c:pt idx="2571">
                  <c:v>12.213948159367558</c:v>
                </c:pt>
                <c:pt idx="2572">
                  <c:v>10.579679611838571</c:v>
                </c:pt>
                <c:pt idx="2573">
                  <c:v>16.337433997801327</c:v>
                </c:pt>
                <c:pt idx="2574">
                  <c:v>17.708438326059152</c:v>
                </c:pt>
                <c:pt idx="2575">
                  <c:v>14.847560006799069</c:v>
                </c:pt>
                <c:pt idx="2576">
                  <c:v>11.093283002040559</c:v>
                </c:pt>
                <c:pt idx="2577">
                  <c:v>8.2128620832287176</c:v>
                </c:pt>
                <c:pt idx="2578">
                  <c:v>7.3927575494031146</c:v>
                </c:pt>
                <c:pt idx="2579">
                  <c:v>7.1943627417097877</c:v>
                </c:pt>
                <c:pt idx="2580">
                  <c:v>7.3988843653274134</c:v>
                </c:pt>
                <c:pt idx="2581">
                  <c:v>7.8062065231802</c:v>
                </c:pt>
                <c:pt idx="2582">
                  <c:v>7.5952467748348536</c:v>
                </c:pt>
                <c:pt idx="2583">
                  <c:v>8.3073276053488261</c:v>
                </c:pt>
                <c:pt idx="2584">
                  <c:v>7.6949965712939781</c:v>
                </c:pt>
                <c:pt idx="2585">
                  <c:v>4.7260266705447798</c:v>
                </c:pt>
                <c:pt idx="2586">
                  <c:v>5.2285953711739337</c:v>
                </c:pt>
                <c:pt idx="2587">
                  <c:v>5.3968092429383683</c:v>
                </c:pt>
                <c:pt idx="2588">
                  <c:v>6.15390177230897</c:v>
                </c:pt>
                <c:pt idx="2589">
                  <c:v>8.8593512477124676</c:v>
                </c:pt>
                <c:pt idx="2590">
                  <c:v>9.1217875768159224</c:v>
                </c:pt>
                <c:pt idx="2591">
                  <c:v>9.7948727247520306</c:v>
                </c:pt>
                <c:pt idx="2592">
                  <c:v>9.7939974191249171</c:v>
                </c:pt>
                <c:pt idx="2593">
                  <c:v>9.0311486985963061</c:v>
                </c:pt>
                <c:pt idx="2594">
                  <c:v>9.7126475745724168</c:v>
                </c:pt>
                <c:pt idx="2595">
                  <c:v>11.081602717956283</c:v>
                </c:pt>
                <c:pt idx="2596">
                  <c:v>10.56727229959901</c:v>
                </c:pt>
                <c:pt idx="2597">
                  <c:v>14.430902993445919</c:v>
                </c:pt>
                <c:pt idx="2598">
                  <c:v>14.738359545050598</c:v>
                </c:pt>
                <c:pt idx="2599">
                  <c:v>15.276139288363851</c:v>
                </c:pt>
                <c:pt idx="2600">
                  <c:v>16.111575889511816</c:v>
                </c:pt>
                <c:pt idx="2601">
                  <c:v>17.703505845345383</c:v>
                </c:pt>
                <c:pt idx="2602">
                  <c:v>18.022240188007039</c:v>
                </c:pt>
                <c:pt idx="2603">
                  <c:v>17.598228826993751</c:v>
                </c:pt>
                <c:pt idx="2604">
                  <c:v>17.703505845345383</c:v>
                </c:pt>
                <c:pt idx="2605">
                  <c:v>17.171153821523234</c:v>
                </c:pt>
                <c:pt idx="2606">
                  <c:v>13.898339390357881</c:v>
                </c:pt>
                <c:pt idx="2607">
                  <c:v>11.184078346629294</c:v>
                </c:pt>
                <c:pt idx="2608">
                  <c:v>13.789361826073517</c:v>
                </c:pt>
                <c:pt idx="2609">
                  <c:v>8.4216856333159313</c:v>
                </c:pt>
                <c:pt idx="2610">
                  <c:v>8.1670158196429448</c:v>
                </c:pt>
                <c:pt idx="2611">
                  <c:v>8.1661819015147028</c:v>
                </c:pt>
                <c:pt idx="2612">
                  <c:v>8.0826866542955376</c:v>
                </c:pt>
                <c:pt idx="2613">
                  <c:v>8.5052018217062901</c:v>
                </c:pt>
                <c:pt idx="2614">
                  <c:v>8.5068915855943334</c:v>
                </c:pt>
                <c:pt idx="2615">
                  <c:v>7.7467317692112081</c:v>
                </c:pt>
                <c:pt idx="2616">
                  <c:v>9.1045656078476078</c:v>
                </c:pt>
                <c:pt idx="2617">
                  <c:v>9.4468734654956688</c:v>
                </c:pt>
                <c:pt idx="2618">
                  <c:v>10.217125941910723</c:v>
                </c:pt>
                <c:pt idx="2619">
                  <c:v>10.732409457051293</c:v>
                </c:pt>
                <c:pt idx="2620">
                  <c:v>12.284521471948453</c:v>
                </c:pt>
                <c:pt idx="2621">
                  <c:v>17.168673802619345</c:v>
                </c:pt>
                <c:pt idx="2622">
                  <c:v>17.48538947655117</c:v>
                </c:pt>
                <c:pt idx="2623">
                  <c:v>16.63463017981849</c:v>
                </c:pt>
                <c:pt idx="2624">
                  <c:v>13.36932011003505</c:v>
                </c:pt>
                <c:pt idx="2625">
                  <c:v>10.456383874122524</c:v>
                </c:pt>
                <c:pt idx="2626">
                  <c:v>8.1978039028799934</c:v>
                </c:pt>
                <c:pt idx="2627">
                  <c:v>5.4415940400058513</c:v>
                </c:pt>
                <c:pt idx="2628">
                  <c:v>3.2128376652137529</c:v>
                </c:pt>
                <c:pt idx="2629">
                  <c:v>0</c:v>
                </c:pt>
                <c:pt idx="2630">
                  <c:v>0</c:v>
                </c:pt>
                <c:pt idx="2631">
                  <c:v>0</c:v>
                </c:pt>
                <c:pt idx="2632">
                  <c:v>1.104204389246165</c:v>
                </c:pt>
                <c:pt idx="2633">
                  <c:v>0.49404973633057553</c:v>
                </c:pt>
                <c:pt idx="2634">
                  <c:v>0.57650052947195041</c:v>
                </c:pt>
                <c:pt idx="2635">
                  <c:v>0.5768229191462233</c:v>
                </c:pt>
                <c:pt idx="2636">
                  <c:v>1.2377278109081749</c:v>
                </c:pt>
                <c:pt idx="2637">
                  <c:v>1.5681730939991085</c:v>
                </c:pt>
                <c:pt idx="2638">
                  <c:v>1.9817829745815725</c:v>
                </c:pt>
                <c:pt idx="2639">
                  <c:v>2.2300735266823137</c:v>
                </c:pt>
                <c:pt idx="2640">
                  <c:v>2.7275823894945379</c:v>
                </c:pt>
                <c:pt idx="2641">
                  <c:v>2.9768811944884184</c:v>
                </c:pt>
                <c:pt idx="2642">
                  <c:v>3.3926901785944668</c:v>
                </c:pt>
                <c:pt idx="2643">
                  <c:v>5.1445660156818525</c:v>
                </c:pt>
                <c:pt idx="2644">
                  <c:v>5.9807433423307792</c:v>
                </c:pt>
                <c:pt idx="2645">
                  <c:v>9.6376473977896246</c:v>
                </c:pt>
                <c:pt idx="2646">
                  <c:v>10.350283112295919</c:v>
                </c:pt>
                <c:pt idx="2647">
                  <c:v>9.8320192594669695</c:v>
                </c:pt>
                <c:pt idx="2648">
                  <c:v>8.5990107122108626</c:v>
                </c:pt>
                <c:pt idx="2649">
                  <c:v>7.6751872582374547</c:v>
                </c:pt>
                <c:pt idx="2650">
                  <c:v>6.4543932758515226</c:v>
                </c:pt>
                <c:pt idx="2651">
                  <c:v>3.8140967463933548</c:v>
                </c:pt>
                <c:pt idx="2652">
                  <c:v>2.5043795553907113</c:v>
                </c:pt>
                <c:pt idx="2653">
                  <c:v>0.89913347254380438</c:v>
                </c:pt>
                <c:pt idx="2654">
                  <c:v>2.4069001476955827</c:v>
                </c:pt>
                <c:pt idx="2655">
                  <c:v>2.108372640045959</c:v>
                </c:pt>
                <c:pt idx="2656">
                  <c:v>1.6028326415478185</c:v>
                </c:pt>
                <c:pt idx="2657">
                  <c:v>0.4935862925827767</c:v>
                </c:pt>
                <c:pt idx="2658">
                  <c:v>1.6467750259261169</c:v>
                </c:pt>
                <c:pt idx="2659">
                  <c:v>3.1353698915943284</c:v>
                </c:pt>
                <c:pt idx="2660">
                  <c:v>5.1244735403394612</c:v>
                </c:pt>
                <c:pt idx="2661">
                  <c:v>5.3768423172591602</c:v>
                </c:pt>
                <c:pt idx="2662">
                  <c:v>5.5455431900066285</c:v>
                </c:pt>
                <c:pt idx="2663">
                  <c:v>5.8805564330092146</c:v>
                </c:pt>
                <c:pt idx="2664">
                  <c:v>5.5455431900066285</c:v>
                </c:pt>
                <c:pt idx="2665">
                  <c:v>6.5535927544376493</c:v>
                </c:pt>
                <c:pt idx="2666">
                  <c:v>6.554355869951995</c:v>
                </c:pt>
                <c:pt idx="2667">
                  <c:v>6.7225012713398504</c:v>
                </c:pt>
                <c:pt idx="2668">
                  <c:v>6.8070812534157472</c:v>
                </c:pt>
                <c:pt idx="2669">
                  <c:v>10.858826323157349</c:v>
                </c:pt>
                <c:pt idx="2670">
                  <c:v>11.068016596696779</c:v>
                </c:pt>
                <c:pt idx="2671">
                  <c:v>10.239424896178729</c:v>
                </c:pt>
                <c:pt idx="2672">
                  <c:v>8.6922078064445198</c:v>
                </c:pt>
                <c:pt idx="2673">
                  <c:v>6.1394690207275486</c:v>
                </c:pt>
                <c:pt idx="2674">
                  <c:v>3.3050206946322751</c:v>
                </c:pt>
                <c:pt idx="2675">
                  <c:v>2.7048996419099938</c:v>
                </c:pt>
                <c:pt idx="2676">
                  <c:v>1.5005154356785109</c:v>
                </c:pt>
                <c:pt idx="2677">
                  <c:v>0</c:v>
                </c:pt>
                <c:pt idx="2678">
                  <c:v>0</c:v>
                </c:pt>
                <c:pt idx="2679">
                  <c:v>0</c:v>
                </c:pt>
                <c:pt idx="2680">
                  <c:v>0</c:v>
                </c:pt>
                <c:pt idx="2681">
                  <c:v>0</c:v>
                </c:pt>
                <c:pt idx="2682">
                  <c:v>-1.5588084470880879</c:v>
                </c:pt>
                <c:pt idx="2683">
                  <c:v>-0.49268430153162318</c:v>
                </c:pt>
                <c:pt idx="2684">
                  <c:v>1.7309626875966586</c:v>
                </c:pt>
                <c:pt idx="2685">
                  <c:v>3.6362057913651591</c:v>
                </c:pt>
                <c:pt idx="2686">
                  <c:v>3.8849095992266784</c:v>
                </c:pt>
                <c:pt idx="2687">
                  <c:v>4.8841184253607164</c:v>
                </c:pt>
                <c:pt idx="2688">
                  <c:v>5.8899557941307652</c:v>
                </c:pt>
                <c:pt idx="2689">
                  <c:v>6.5596976786480976</c:v>
                </c:pt>
                <c:pt idx="2690">
                  <c:v>8.5068915855943334</c:v>
                </c:pt>
                <c:pt idx="2691">
                  <c:v>8.2537961980131609</c:v>
                </c:pt>
                <c:pt idx="2692">
                  <c:v>8.0009569882968083</c:v>
                </c:pt>
                <c:pt idx="2693">
                  <c:v>13.265550232549534</c:v>
                </c:pt>
                <c:pt idx="2694">
                  <c:v>13.0546818450666</c:v>
                </c:pt>
                <c:pt idx="2695">
                  <c:v>9.3306278727687459</c:v>
                </c:pt>
                <c:pt idx="2696">
                  <c:v>7.178264934713428</c:v>
                </c:pt>
                <c:pt idx="2697">
                  <c:v>4.9380522670567881</c:v>
                </c:pt>
                <c:pt idx="2698">
                  <c:v>3.5169147744005071</c:v>
                </c:pt>
                <c:pt idx="2699">
                  <c:v>1.5041516269513246</c:v>
                </c:pt>
                <c:pt idx="2700">
                  <c:v>0</c:v>
                </c:pt>
                <c:pt idx="2701">
                  <c:v>0</c:v>
                </c:pt>
                <c:pt idx="2702">
                  <c:v>0</c:v>
                </c:pt>
                <c:pt idx="2703">
                  <c:v>0</c:v>
                </c:pt>
                <c:pt idx="2704">
                  <c:v>0</c:v>
                </c:pt>
                <c:pt idx="2705">
                  <c:v>0</c:v>
                </c:pt>
                <c:pt idx="2706">
                  <c:v>0</c:v>
                </c:pt>
                <c:pt idx="2707">
                  <c:v>-1.2292175027209404</c:v>
                </c:pt>
                <c:pt idx="2708">
                  <c:v>-0.49238469650304451</c:v>
                </c:pt>
                <c:pt idx="2709">
                  <c:v>0</c:v>
                </c:pt>
                <c:pt idx="2710">
                  <c:v>0.90450245881006031</c:v>
                </c:pt>
                <c:pt idx="2711">
                  <c:v>1.6459261674254324</c:v>
                </c:pt>
                <c:pt idx="2712">
                  <c:v>3.0493621238571049</c:v>
                </c:pt>
                <c:pt idx="2713">
                  <c:v>4.631487194679786</c:v>
                </c:pt>
                <c:pt idx="2714">
                  <c:v>6.3085941607945566</c:v>
                </c:pt>
                <c:pt idx="2715">
                  <c:v>8.0810247022275785</c:v>
                </c:pt>
                <c:pt idx="2716">
                  <c:v>7.9968172293129527</c:v>
                </c:pt>
                <c:pt idx="2717">
                  <c:v>10.350283112295919</c:v>
                </c:pt>
                <c:pt idx="2718">
                  <c:v>10.56028003514384</c:v>
                </c:pt>
                <c:pt idx="2719">
                  <c:v>7.4739789342648768</c:v>
                </c:pt>
                <c:pt idx="2720">
                  <c:v>5.7439949314699703</c:v>
                </c:pt>
                <c:pt idx="2721">
                  <c:v>3.1078255704344389</c:v>
                </c:pt>
                <c:pt idx="2722">
                  <c:v>1.6012265364368365</c:v>
                </c:pt>
                <c:pt idx="2723">
                  <c:v>0</c:v>
                </c:pt>
                <c:pt idx="2724">
                  <c:v>0</c:v>
                </c:pt>
                <c:pt idx="2725">
                  <c:v>0</c:v>
                </c:pt>
                <c:pt idx="2726">
                  <c:v>0</c:v>
                </c:pt>
                <c:pt idx="2727">
                  <c:v>0</c:v>
                </c:pt>
                <c:pt idx="2728">
                  <c:v>0</c:v>
                </c:pt>
                <c:pt idx="2729">
                  <c:v>0</c:v>
                </c:pt>
                <c:pt idx="2730">
                  <c:v>0</c:v>
                </c:pt>
                <c:pt idx="2731">
                  <c:v>0</c:v>
                </c:pt>
                <c:pt idx="2732">
                  <c:v>0</c:v>
                </c:pt>
                <c:pt idx="2733">
                  <c:v>-1.2305370901939519</c:v>
                </c:pt>
                <c:pt idx="2734">
                  <c:v>0.32880006926038968</c:v>
                </c:pt>
                <c:pt idx="2735">
                  <c:v>0.74054817723404354</c:v>
                </c:pt>
                <c:pt idx="2736">
                  <c:v>0.65813513787513889</c:v>
                </c:pt>
                <c:pt idx="2737">
                  <c:v>1.4830207935110518</c:v>
                </c:pt>
                <c:pt idx="2738">
                  <c:v>0.74054817723404354</c:v>
                </c:pt>
                <c:pt idx="2739">
                  <c:v>0.90549062138923408</c:v>
                </c:pt>
                <c:pt idx="2740">
                  <c:v>1.3183986540410246</c:v>
                </c:pt>
                <c:pt idx="2741">
                  <c:v>4.4325694926137462</c:v>
                </c:pt>
                <c:pt idx="2742">
                  <c:v>4.331653943992948</c:v>
                </c:pt>
                <c:pt idx="2743">
                  <c:v>3.8234050298989843</c:v>
                </c:pt>
                <c:pt idx="2744">
                  <c:v>3.115760888458619</c:v>
                </c:pt>
                <c:pt idx="2745">
                  <c:v>1.9056879653169634</c:v>
                </c:pt>
                <c:pt idx="2746">
                  <c:v>0.49993986850023237</c:v>
                </c:pt>
                <c:pt idx="2747">
                  <c:v>0</c:v>
                </c:pt>
                <c:pt idx="2748">
                  <c:v>0</c:v>
                </c:pt>
                <c:pt idx="2749">
                  <c:v>0</c:v>
                </c:pt>
                <c:pt idx="2750">
                  <c:v>0</c:v>
                </c:pt>
                <c:pt idx="2751">
                  <c:v>0</c:v>
                </c:pt>
                <c:pt idx="2752">
                  <c:v>0</c:v>
                </c:pt>
                <c:pt idx="2753">
                  <c:v>0</c:v>
                </c:pt>
                <c:pt idx="2754">
                  <c:v>-0.65530164318065842</c:v>
                </c:pt>
                <c:pt idx="2755">
                  <c:v>1.0674822391633696</c:v>
                </c:pt>
                <c:pt idx="2756">
                  <c:v>2.1382117251894837</c:v>
                </c:pt>
                <c:pt idx="2757">
                  <c:v>2.8823411980019973</c:v>
                </c:pt>
                <c:pt idx="2758">
                  <c:v>3.4622112521569859</c:v>
                </c:pt>
                <c:pt idx="2759">
                  <c:v>3.295840727794471</c:v>
                </c:pt>
                <c:pt idx="2760">
                  <c:v>2.7168352689658919</c:v>
                </c:pt>
                <c:pt idx="2761">
                  <c:v>3.5449067447316409</c:v>
                </c:pt>
                <c:pt idx="2762">
                  <c:v>3.7103919308506388</c:v>
                </c:pt>
                <c:pt idx="2763">
                  <c:v>3.87651487949831</c:v>
                </c:pt>
                <c:pt idx="2764">
                  <c:v>3.7937353819622328</c:v>
                </c:pt>
                <c:pt idx="2765">
                  <c:v>7.156130452365586</c:v>
                </c:pt>
                <c:pt idx="2766">
                  <c:v>7.7642278297235388</c:v>
                </c:pt>
                <c:pt idx="2767">
                  <c:v>7.357017793750976</c:v>
                </c:pt>
                <c:pt idx="2768">
                  <c:v>4.8181709963077441</c:v>
                </c:pt>
                <c:pt idx="2769">
                  <c:v>3.1061251452449063</c:v>
                </c:pt>
                <c:pt idx="2770">
                  <c:v>0.99904187211730222</c:v>
                </c:pt>
                <c:pt idx="2771">
                  <c:v>0</c:v>
                </c:pt>
                <c:pt idx="2772">
                  <c:v>0</c:v>
                </c:pt>
                <c:pt idx="2773">
                  <c:v>0</c:v>
                </c:pt>
                <c:pt idx="2774">
                  <c:v>0</c:v>
                </c:pt>
                <c:pt idx="2775">
                  <c:v>0</c:v>
                </c:pt>
                <c:pt idx="2776">
                  <c:v>0</c:v>
                </c:pt>
                <c:pt idx="2777">
                  <c:v>0</c:v>
                </c:pt>
                <c:pt idx="2778">
                  <c:v>-0.98168690507516054</c:v>
                </c:pt>
                <c:pt idx="2779">
                  <c:v>0.82013977494741908</c:v>
                </c:pt>
                <c:pt idx="2780">
                  <c:v>1.3954502252279115</c:v>
                </c:pt>
                <c:pt idx="2781">
                  <c:v>1.8898859854622354</c:v>
                </c:pt>
                <c:pt idx="2782">
                  <c:v>3.3734077682093329</c:v>
                </c:pt>
                <c:pt idx="2783">
                  <c:v>3.6207152640944771</c:v>
                </c:pt>
                <c:pt idx="2784">
                  <c:v>4.9614480188027255</c:v>
                </c:pt>
                <c:pt idx="2785">
                  <c:v>4.9575080571163266</c:v>
                </c:pt>
                <c:pt idx="2786">
                  <c:v>5.9669037225205841</c:v>
                </c:pt>
                <c:pt idx="2787">
                  <c:v>6.4713966129125895</c:v>
                </c:pt>
                <c:pt idx="2788">
                  <c:v>6.8947466461470768</c:v>
                </c:pt>
                <c:pt idx="2789">
                  <c:v>10.764504577745786</c:v>
                </c:pt>
                <c:pt idx="2790">
                  <c:v>10.664104480259745</c:v>
                </c:pt>
                <c:pt idx="2791">
                  <c:v>11.808267937471026</c:v>
                </c:pt>
                <c:pt idx="2792">
                  <c:v>11.804602501518882</c:v>
                </c:pt>
                <c:pt idx="2793">
                  <c:v>11.600853353629546</c:v>
                </c:pt>
                <c:pt idx="2794">
                  <c:v>10.56028003514384</c:v>
                </c:pt>
                <c:pt idx="2795">
                  <c:v>9.7342065315168789</c:v>
                </c:pt>
                <c:pt idx="2796">
                  <c:v>8.813023696649978</c:v>
                </c:pt>
                <c:pt idx="2797">
                  <c:v>7.5786774341572363</c:v>
                </c:pt>
                <c:pt idx="2798">
                  <c:v>6.9661929738001982</c:v>
                </c:pt>
                <c:pt idx="2799">
                  <c:v>7.0717196941320317</c:v>
                </c:pt>
                <c:pt idx="2800">
                  <c:v>7.1742404831817659</c:v>
                </c:pt>
                <c:pt idx="2801">
                  <c:v>4.4726957623795212</c:v>
                </c:pt>
                <c:pt idx="2802">
                  <c:v>4.6440682858809597</c:v>
                </c:pt>
                <c:pt idx="2803">
                  <c:v>4.8951673897337917</c:v>
                </c:pt>
                <c:pt idx="2804">
                  <c:v>5.3140789592009714</c:v>
                </c:pt>
                <c:pt idx="2805">
                  <c:v>5.6479970167389029</c:v>
                </c:pt>
                <c:pt idx="2806">
                  <c:v>5.8164585034697938</c:v>
                </c:pt>
                <c:pt idx="2807">
                  <c:v>6.3160826502040015</c:v>
                </c:pt>
                <c:pt idx="2808">
                  <c:v>6.818728679989829</c:v>
                </c:pt>
                <c:pt idx="2809">
                  <c:v>7.2366709875131612</c:v>
                </c:pt>
                <c:pt idx="2810">
                  <c:v>7.5735930014273976</c:v>
                </c:pt>
                <c:pt idx="2811">
                  <c:v>7.826757492811101</c:v>
                </c:pt>
                <c:pt idx="2812">
                  <c:v>7.9968172293129527</c:v>
                </c:pt>
                <c:pt idx="2813">
                  <c:v>12.427617076762559</c:v>
                </c:pt>
                <c:pt idx="2814">
                  <c:v>13.057168570002917</c:v>
                </c:pt>
                <c:pt idx="2815">
                  <c:v>13.371813817777356</c:v>
                </c:pt>
                <c:pt idx="2816">
                  <c:v>14.1073622774213</c:v>
                </c:pt>
                <c:pt idx="2817">
                  <c:v>14.526192468450626</c:v>
                </c:pt>
                <c:pt idx="2818">
                  <c:v>15.16051198089926</c:v>
                </c:pt>
                <c:pt idx="2819">
                  <c:v>15.899782653702125</c:v>
                </c:pt>
                <c:pt idx="2820">
                  <c:v>16.429737045777454</c:v>
                </c:pt>
                <c:pt idx="2821">
                  <c:v>16.110325966249793</c:v>
                </c:pt>
                <c:pt idx="2822">
                  <c:v>15.475082425787607</c:v>
                </c:pt>
                <c:pt idx="2823">
                  <c:v>15.371911407891002</c:v>
                </c:pt>
                <c:pt idx="2824">
                  <c:v>15.16051198089926</c:v>
                </c:pt>
                <c:pt idx="2825">
                  <c:v>10.735961414777178</c:v>
                </c:pt>
                <c:pt idx="2826">
                  <c:v>10.56372735334814</c:v>
                </c:pt>
                <c:pt idx="2827">
                  <c:v>10.478602256120356</c:v>
                </c:pt>
                <c:pt idx="2828">
                  <c:v>10.390855025212447</c:v>
                </c:pt>
                <c:pt idx="2829">
                  <c:v>10.562841116792594</c:v>
                </c:pt>
                <c:pt idx="2830">
                  <c:v>10.735073425341453</c:v>
                </c:pt>
                <c:pt idx="2831">
                  <c:v>10.648997770196463</c:v>
                </c:pt>
                <c:pt idx="2832">
                  <c:v>10.648997770196463</c:v>
                </c:pt>
                <c:pt idx="2833">
                  <c:v>10.476831714714521</c:v>
                </c:pt>
                <c:pt idx="2834">
                  <c:v>10.390855025212447</c:v>
                </c:pt>
                <c:pt idx="2835">
                  <c:v>10.477716985415997</c:v>
                </c:pt>
                <c:pt idx="2836">
                  <c:v>11.078039522309599</c:v>
                </c:pt>
                <c:pt idx="2837">
                  <c:v>15.052446004307315</c:v>
                </c:pt>
                <c:pt idx="2838">
                  <c:v>14.629041854101132</c:v>
                </c:pt>
                <c:pt idx="2839">
                  <c:v>13.475481063816627</c:v>
                </c:pt>
                <c:pt idx="2840">
                  <c:v>12.328040323815298</c:v>
                </c:pt>
                <c:pt idx="2841">
                  <c:v>10.46585010477642</c:v>
                </c:pt>
                <c:pt idx="2842">
                  <c:v>9.744603377424669</c:v>
                </c:pt>
                <c:pt idx="2843">
                  <c:v>7.794662381610574</c:v>
                </c:pt>
                <c:pt idx="2844">
                  <c:v>5.4441548453631654</c:v>
                </c:pt>
                <c:pt idx="2845">
                  <c:v>4.7345413869169102</c:v>
                </c:pt>
                <c:pt idx="2846">
                  <c:v>4.2257845135831653</c:v>
                </c:pt>
                <c:pt idx="2847">
                  <c:v>4.4333107008690646</c:v>
                </c:pt>
                <c:pt idx="2848">
                  <c:v>3.9221323859645634</c:v>
                </c:pt>
                <c:pt idx="2849">
                  <c:v>1.9764860321982707</c:v>
                </c:pt>
                <c:pt idx="2850">
                  <c:v>2.4741625213893217</c:v>
                </c:pt>
                <c:pt idx="2851">
                  <c:v>3.8009020946327183</c:v>
                </c:pt>
                <c:pt idx="2852">
                  <c:v>5.2150729915816738</c:v>
                </c:pt>
                <c:pt idx="2853">
                  <c:v>6.3907850634634924</c:v>
                </c:pt>
                <c:pt idx="2854">
                  <c:v>6.8970889331297371</c:v>
                </c:pt>
                <c:pt idx="2855">
                  <c:v>8.422527893316099</c:v>
                </c:pt>
                <c:pt idx="2856">
                  <c:v>8.9319031341921562</c:v>
                </c:pt>
                <c:pt idx="2857">
                  <c:v>8.4216856333159313</c:v>
                </c:pt>
                <c:pt idx="2858">
                  <c:v>10.044421262091996</c:v>
                </c:pt>
                <c:pt idx="2859">
                  <c:v>9.0199816317451518</c:v>
                </c:pt>
                <c:pt idx="2860">
                  <c:v>8.8499506653070483</c:v>
                </c:pt>
                <c:pt idx="2861">
                  <c:v>13.261812922622084</c:v>
                </c:pt>
                <c:pt idx="2862">
                  <c:v>12.320646393848685</c:v>
                </c:pt>
                <c:pt idx="2863">
                  <c:v>10.454017316510624</c:v>
                </c:pt>
                <c:pt idx="2864">
                  <c:v>10.352642307466809</c:v>
                </c:pt>
                <c:pt idx="2865">
                  <c:v>9.838976563062614</c:v>
                </c:pt>
                <c:pt idx="2866">
                  <c:v>9.2171010292114008</c:v>
                </c:pt>
                <c:pt idx="2867">
                  <c:v>8.9151759220286042</c:v>
                </c:pt>
                <c:pt idx="2868">
                  <c:v>6.6628650960990319</c:v>
                </c:pt>
                <c:pt idx="2869">
                  <c:v>5.8487398458306012</c:v>
                </c:pt>
                <c:pt idx="2870">
                  <c:v>5.6507746391226465</c:v>
                </c:pt>
                <c:pt idx="2871">
                  <c:v>5.5417841056961299</c:v>
                </c:pt>
                <c:pt idx="2872">
                  <c:v>5.8505271865193587</c:v>
                </c:pt>
                <c:pt idx="2873">
                  <c:v>3.0568793131349459</c:v>
                </c:pt>
                <c:pt idx="2874">
                  <c:v>3.8058636652478381</c:v>
                </c:pt>
                <c:pt idx="2875">
                  <c:v>4.3889237519117481</c:v>
                </c:pt>
                <c:pt idx="2876">
                  <c:v>5.3085628898970647</c:v>
                </c:pt>
                <c:pt idx="2877">
                  <c:v>4.8905652434959217</c:v>
                </c:pt>
                <c:pt idx="2878">
                  <c:v>4.8886154262536214</c:v>
                </c:pt>
                <c:pt idx="2879">
                  <c:v>4.8867181815972263</c:v>
                </c:pt>
                <c:pt idx="2880">
                  <c:v>4.6334242309820279</c:v>
                </c:pt>
                <c:pt idx="2881">
                  <c:v>5.4635730350362453</c:v>
                </c:pt>
                <c:pt idx="2882">
                  <c:v>6.1326078762266434</c:v>
                </c:pt>
                <c:pt idx="2883">
                  <c:v>6.3018545206186838</c:v>
                </c:pt>
                <c:pt idx="2884">
                  <c:v>6.5551189854697558</c:v>
                </c:pt>
                <c:pt idx="2885">
                  <c:v>10.243062666076085</c:v>
                </c:pt>
                <c:pt idx="2886">
                  <c:v>10.039219720681231</c:v>
                </c:pt>
                <c:pt idx="2887">
                  <c:v>10.034548112393916</c:v>
                </c:pt>
                <c:pt idx="2888">
                  <c:v>10.555532622174091</c:v>
                </c:pt>
                <c:pt idx="2889">
                  <c:v>10.763310891554607</c:v>
                </c:pt>
                <c:pt idx="2890">
                  <c:v>10.762117205368524</c:v>
                </c:pt>
                <c:pt idx="2891">
                  <c:v>10.555532622174091</c:v>
                </c:pt>
                <c:pt idx="2892">
                  <c:v>10.658152870224507</c:v>
                </c:pt>
                <c:pt idx="2893">
                  <c:v>10.554345768944497</c:v>
                </c:pt>
                <c:pt idx="2894">
                  <c:v>10.141657171486775</c:v>
                </c:pt>
                <c:pt idx="2895">
                  <c:v>10.141657171486775</c:v>
                </c:pt>
                <c:pt idx="2896">
                  <c:v>10.039219720681231</c:v>
                </c:pt>
                <c:pt idx="2897">
                  <c:v>6.8109637288552509</c:v>
                </c:pt>
                <c:pt idx="2898">
                  <c:v>6.8109637288552509</c:v>
                </c:pt>
                <c:pt idx="2899">
                  <c:v>6.8939658838263229</c:v>
                </c:pt>
                <c:pt idx="2900">
                  <c:v>7.1440269788616169</c:v>
                </c:pt>
                <c:pt idx="2901">
                  <c:v>7.1440269788616169</c:v>
                </c:pt>
                <c:pt idx="2902">
                  <c:v>7.2271082677120804</c:v>
                </c:pt>
                <c:pt idx="2903">
                  <c:v>6.8070812534157472</c:v>
                </c:pt>
                <c:pt idx="2904">
                  <c:v>6.7232734035154271</c:v>
                </c:pt>
                <c:pt idx="2905">
                  <c:v>6.9778457587512603</c:v>
                </c:pt>
                <c:pt idx="2906">
                  <c:v>7.3134118435412674</c:v>
                </c:pt>
                <c:pt idx="2907">
                  <c:v>7.2302958409250229</c:v>
                </c:pt>
                <c:pt idx="2908">
                  <c:v>7.3118104510926276</c:v>
                </c:pt>
                <c:pt idx="2909">
                  <c:v>10.752567716063426</c:v>
                </c:pt>
                <c:pt idx="2910">
                  <c:v>10.443367807512388</c:v>
                </c:pt>
                <c:pt idx="2911">
                  <c:v>9.9250706734684542</c:v>
                </c:pt>
                <c:pt idx="2912">
                  <c:v>8.0735154590214009</c:v>
                </c:pt>
                <c:pt idx="2913">
                  <c:v>6.2406442106450237</c:v>
                </c:pt>
                <c:pt idx="2914">
                  <c:v>4.211453870508608</c:v>
                </c:pt>
                <c:pt idx="2915">
                  <c:v>2.6031762652939276</c:v>
                </c:pt>
                <c:pt idx="2916">
                  <c:v>0.49929528145809393</c:v>
                </c:pt>
                <c:pt idx="2917">
                  <c:v>0</c:v>
                </c:pt>
                <c:pt idx="2918">
                  <c:v>0</c:v>
                </c:pt>
                <c:pt idx="2919">
                  <c:v>0</c:v>
                </c:pt>
                <c:pt idx="2920">
                  <c:v>0</c:v>
                </c:pt>
                <c:pt idx="2921">
                  <c:v>1.890205266107406</c:v>
                </c:pt>
                <c:pt idx="2922">
                  <c:v>3.7898763830474635</c:v>
                </c:pt>
                <c:pt idx="2923">
                  <c:v>3.955948965863604</c:v>
                </c:pt>
                <c:pt idx="2924">
                  <c:v>4.5377980254056567</c:v>
                </c:pt>
                <c:pt idx="2925">
                  <c:v>4.8724195229557088</c:v>
                </c:pt>
                <c:pt idx="2926">
                  <c:v>4.7037618661138865</c:v>
                </c:pt>
                <c:pt idx="2927">
                  <c:v>4.7887340475460558</c:v>
                </c:pt>
                <c:pt idx="2928">
                  <c:v>5.121794543855823</c:v>
                </c:pt>
                <c:pt idx="2929">
                  <c:v>5.2056073266697327</c:v>
                </c:pt>
                <c:pt idx="2930">
                  <c:v>5.5413404358554299</c:v>
                </c:pt>
                <c:pt idx="2931">
                  <c:v>5.4587701196241456</c:v>
                </c:pt>
                <c:pt idx="2932">
                  <c:v>5.2929253722018572</c:v>
                </c:pt>
                <c:pt idx="2933">
                  <c:v>8.7896971018031955</c:v>
                </c:pt>
                <c:pt idx="2934">
                  <c:v>8.7874755214656517</c:v>
                </c:pt>
                <c:pt idx="2935">
                  <c:v>8.1741410501993972</c:v>
                </c:pt>
                <c:pt idx="2936">
                  <c:v>7.6616335188584692</c:v>
                </c:pt>
                <c:pt idx="2937">
                  <c:v>6.9444018940460275</c:v>
                </c:pt>
                <c:pt idx="2938">
                  <c:v>5.7210134040846556</c:v>
                </c:pt>
                <c:pt idx="2939">
                  <c:v>4.9116639290197641</c:v>
                </c:pt>
                <c:pt idx="2940">
                  <c:v>4.1038713268003058</c:v>
                </c:pt>
                <c:pt idx="2941">
                  <c:v>1.8944554925793351</c:v>
                </c:pt>
                <c:pt idx="2942">
                  <c:v>0.49768381399272793</c:v>
                </c:pt>
                <c:pt idx="2943">
                  <c:v>1.9918940090349224</c:v>
                </c:pt>
                <c:pt idx="2944">
                  <c:v>2.7905862517705176</c:v>
                </c:pt>
                <c:pt idx="2945">
                  <c:v>1.1436723304213976</c:v>
                </c:pt>
                <c:pt idx="2946">
                  <c:v>1.6354569139693766</c:v>
                </c:pt>
                <c:pt idx="2947">
                  <c:v>1.5532951688614089</c:v>
                </c:pt>
                <c:pt idx="2948">
                  <c:v>1.7176773811211385</c:v>
                </c:pt>
                <c:pt idx="2949">
                  <c:v>2.4582285348471498</c:v>
                </c:pt>
                <c:pt idx="2950">
                  <c:v>2.0462465682177093</c:v>
                </c:pt>
                <c:pt idx="2951">
                  <c:v>2.2935576059594758</c:v>
                </c:pt>
                <c:pt idx="2952">
                  <c:v>2.2114371099254604</c:v>
                </c:pt>
                <c:pt idx="2953">
                  <c:v>2.3760591998636746</c:v>
                </c:pt>
                <c:pt idx="2954">
                  <c:v>2.4586268844625279</c:v>
                </c:pt>
                <c:pt idx="2955">
                  <c:v>2.5420262859263376</c:v>
                </c:pt>
                <c:pt idx="2956">
                  <c:v>2.8724378721265249</c:v>
                </c:pt>
                <c:pt idx="2957">
                  <c:v>5.8156740468838475</c:v>
                </c:pt>
                <c:pt idx="2958">
                  <c:v>5.7139421656014067</c:v>
                </c:pt>
                <c:pt idx="2959">
                  <c:v>5.0050318114485695</c:v>
                </c:pt>
                <c:pt idx="2960">
                  <c:v>4.2021389535142184</c:v>
                </c:pt>
                <c:pt idx="2961">
                  <c:v>3.5964501140913443</c:v>
                </c:pt>
                <c:pt idx="2962">
                  <c:v>2.8931195303005692</c:v>
                </c:pt>
                <c:pt idx="2963">
                  <c:v>2.1921804325397569</c:v>
                </c:pt>
                <c:pt idx="2964">
                  <c:v>1.6921811224620342</c:v>
                </c:pt>
                <c:pt idx="2965">
                  <c:v>0.99487487161068866</c:v>
                </c:pt>
                <c:pt idx="2966">
                  <c:v>0</c:v>
                </c:pt>
                <c:pt idx="2967">
                  <c:v>0</c:v>
                </c:pt>
                <c:pt idx="2968">
                  <c:v>0</c:v>
                </c:pt>
                <c:pt idx="2969">
                  <c:v>0</c:v>
                </c:pt>
                <c:pt idx="2970">
                  <c:v>-0.97484688284081211</c:v>
                </c:pt>
                <c:pt idx="2971">
                  <c:v>0</c:v>
                </c:pt>
                <c:pt idx="2972">
                  <c:v>-0.89762494010487015</c:v>
                </c:pt>
                <c:pt idx="2973">
                  <c:v>-0.65354905342616498</c:v>
                </c:pt>
                <c:pt idx="2974">
                  <c:v>-1.0619132084839658</c:v>
                </c:pt>
                <c:pt idx="2975">
                  <c:v>-1.3882926917607055</c:v>
                </c:pt>
                <c:pt idx="2976">
                  <c:v>0</c:v>
                </c:pt>
                <c:pt idx="2977">
                  <c:v>-1.5519564503753966</c:v>
                </c:pt>
                <c:pt idx="2978">
                  <c:v>0</c:v>
                </c:pt>
                <c:pt idx="2979">
                  <c:v>-0.57268741479392038</c:v>
                </c:pt>
                <c:pt idx="2980">
                  <c:v>-0.81808602293748944</c:v>
                </c:pt>
                <c:pt idx="2981">
                  <c:v>1.4993033719962163</c:v>
                </c:pt>
                <c:pt idx="2982">
                  <c:v>0</c:v>
                </c:pt>
                <c:pt idx="2983">
                  <c:v>1.7982284437901426</c:v>
                </c:pt>
                <c:pt idx="2984">
                  <c:v>1.7953730922491407</c:v>
                </c:pt>
                <c:pt idx="2985">
                  <c:v>0</c:v>
                </c:pt>
                <c:pt idx="2986">
                  <c:v>0</c:v>
                </c:pt>
                <c:pt idx="2987">
                  <c:v>0</c:v>
                </c:pt>
                <c:pt idx="2988">
                  <c:v>0</c:v>
                </c:pt>
                <c:pt idx="2989">
                  <c:v>0</c:v>
                </c:pt>
                <c:pt idx="2990">
                  <c:v>0</c:v>
                </c:pt>
                <c:pt idx="2991">
                  <c:v>0</c:v>
                </c:pt>
                <c:pt idx="2992">
                  <c:v>0</c:v>
                </c:pt>
                <c:pt idx="2993">
                  <c:v>0</c:v>
                </c:pt>
                <c:pt idx="2994">
                  <c:v>0</c:v>
                </c:pt>
                <c:pt idx="2995">
                  <c:v>-0.65125720555779232</c:v>
                </c:pt>
                <c:pt idx="2996">
                  <c:v>0.89824409677420203</c:v>
                </c:pt>
                <c:pt idx="2997">
                  <c:v>0.57155722200451509</c:v>
                </c:pt>
                <c:pt idx="2998">
                  <c:v>1.5551887226671373</c:v>
                </c:pt>
                <c:pt idx="2999">
                  <c:v>1.5551887226671373</c:v>
                </c:pt>
                <c:pt idx="3000">
                  <c:v>1.8020910153040861</c:v>
                </c:pt>
                <c:pt idx="3001">
                  <c:v>2.1311291833559802</c:v>
                </c:pt>
                <c:pt idx="3002">
                  <c:v>1.9665542667026721</c:v>
                </c:pt>
                <c:pt idx="3003">
                  <c:v>2.2132642093417334</c:v>
                </c:pt>
                <c:pt idx="3004">
                  <c:v>2.2143604690192236</c:v>
                </c:pt>
                <c:pt idx="3005">
                  <c:v>5.7298524526600483</c:v>
                </c:pt>
                <c:pt idx="3006">
                  <c:v>6.1376250600059139</c:v>
                </c:pt>
                <c:pt idx="3007">
                  <c:v>6.7496407854074061</c:v>
                </c:pt>
                <c:pt idx="3008">
                  <c:v>7.6658039001077656</c:v>
                </c:pt>
                <c:pt idx="3009">
                  <c:v>7.0557455788678833</c:v>
                </c:pt>
                <c:pt idx="3010">
                  <c:v>3.80877772763953</c:v>
                </c:pt>
                <c:pt idx="3011">
                  <c:v>1.697608130377066</c:v>
                </c:pt>
                <c:pt idx="3012">
                  <c:v>0.39908780093854712</c:v>
                </c:pt>
                <c:pt idx="3013">
                  <c:v>1.0017504228048588</c:v>
                </c:pt>
                <c:pt idx="3014">
                  <c:v>0</c:v>
                </c:pt>
                <c:pt idx="3015">
                  <c:v>0</c:v>
                </c:pt>
                <c:pt idx="3016">
                  <c:v>0</c:v>
                </c:pt>
                <c:pt idx="3017">
                  <c:v>0</c:v>
                </c:pt>
                <c:pt idx="3018">
                  <c:v>0</c:v>
                </c:pt>
                <c:pt idx="3019">
                  <c:v>-1.31145842435343</c:v>
                </c:pt>
                <c:pt idx="3020">
                  <c:v>1.3163093494908475</c:v>
                </c:pt>
                <c:pt idx="3021">
                  <c:v>1.7283056259870755</c:v>
                </c:pt>
                <c:pt idx="3022">
                  <c:v>2.5542967218099313</c:v>
                </c:pt>
                <c:pt idx="3023">
                  <c:v>2.7211341169812604</c:v>
                </c:pt>
                <c:pt idx="3024">
                  <c:v>3.1363287748396034</c:v>
                </c:pt>
                <c:pt idx="3025">
                  <c:v>4.966701301238392</c:v>
                </c:pt>
                <c:pt idx="3026">
                  <c:v>6.0548504107897703</c:v>
                </c:pt>
                <c:pt idx="3027">
                  <c:v>7.3998448397333556</c:v>
                </c:pt>
                <c:pt idx="3028">
                  <c:v>8.0777007981311524</c:v>
                </c:pt>
                <c:pt idx="3029">
                  <c:v>13.150760748965551</c:v>
                </c:pt>
                <c:pt idx="3030">
                  <c:v>11.483300791821099</c:v>
                </c:pt>
                <c:pt idx="3031">
                  <c:v>10.548411502873586</c:v>
                </c:pt>
                <c:pt idx="3032">
                  <c:v>6.6532054312446025</c:v>
                </c:pt>
                <c:pt idx="3033">
                  <c:v>3.9146734714006333</c:v>
                </c:pt>
                <c:pt idx="3034">
                  <c:v>2.6046477615866417</c:v>
                </c:pt>
                <c:pt idx="3035">
                  <c:v>1.000291972399562</c:v>
                </c:pt>
                <c:pt idx="3036">
                  <c:v>0</c:v>
                </c:pt>
                <c:pt idx="3037">
                  <c:v>0</c:v>
                </c:pt>
                <c:pt idx="3038">
                  <c:v>0</c:v>
                </c:pt>
                <c:pt idx="3039">
                  <c:v>0</c:v>
                </c:pt>
                <c:pt idx="3040">
                  <c:v>0</c:v>
                </c:pt>
                <c:pt idx="3041">
                  <c:v>0</c:v>
                </c:pt>
                <c:pt idx="3042">
                  <c:v>-1.4712499582298</c:v>
                </c:pt>
                <c:pt idx="3043">
                  <c:v>-8.1954260175033405E-2</c:v>
                </c:pt>
                <c:pt idx="3044">
                  <c:v>1.727124709766622</c:v>
                </c:pt>
                <c:pt idx="3045">
                  <c:v>3.7141914517581625</c:v>
                </c:pt>
                <c:pt idx="3046">
                  <c:v>6.5589345631098324</c:v>
                </c:pt>
                <c:pt idx="3047">
                  <c:v>4.4634779670655398</c:v>
                </c:pt>
                <c:pt idx="3048">
                  <c:v>5.3011138571064134</c:v>
                </c:pt>
                <c:pt idx="3049">
                  <c:v>6.7263619322518151</c:v>
                </c:pt>
                <c:pt idx="3050">
                  <c:v>7.1479919757666979</c:v>
                </c:pt>
                <c:pt idx="3051">
                  <c:v>8.6740981020079442</c:v>
                </c:pt>
                <c:pt idx="3052">
                  <c:v>8.7576915084036617</c:v>
                </c:pt>
                <c:pt idx="3053">
                  <c:v>12.214822864684676</c:v>
                </c:pt>
                <c:pt idx="3054">
                  <c:v>10.556719475408824</c:v>
                </c:pt>
                <c:pt idx="3055">
                  <c:v>7.268770424013776</c:v>
                </c:pt>
                <c:pt idx="3056">
                  <c:v>5.0325986666958586</c:v>
                </c:pt>
                <c:pt idx="3057">
                  <c:v>2.5072270794210518</c:v>
                </c:pt>
                <c:pt idx="3058">
                  <c:v>0.89875612316041498</c:v>
                </c:pt>
                <c:pt idx="3059">
                  <c:v>0</c:v>
                </c:pt>
                <c:pt idx="3060">
                  <c:v>0</c:v>
                </c:pt>
                <c:pt idx="3061">
                  <c:v>0</c:v>
                </c:pt>
                <c:pt idx="3062">
                  <c:v>0</c:v>
                </c:pt>
                <c:pt idx="3063">
                  <c:v>0</c:v>
                </c:pt>
                <c:pt idx="3064">
                  <c:v>0.50004729967703265</c:v>
                </c:pt>
                <c:pt idx="3065">
                  <c:v>8.1926133309422861E-2</c:v>
                </c:pt>
                <c:pt idx="3066">
                  <c:v>1.4745103457161222</c:v>
                </c:pt>
                <c:pt idx="3067">
                  <c:v>1.7212201291302471</c:v>
                </c:pt>
                <c:pt idx="3068">
                  <c:v>2.7923286699903667</c:v>
                </c:pt>
                <c:pt idx="3069">
                  <c:v>2.7936489483174993</c:v>
                </c:pt>
                <c:pt idx="3070">
                  <c:v>3.1262605013272204</c:v>
                </c:pt>
                <c:pt idx="3071">
                  <c:v>3.2898617989888295</c:v>
                </c:pt>
                <c:pt idx="3072">
                  <c:v>4.1186352783190507</c:v>
                </c:pt>
                <c:pt idx="3073">
                  <c:v>4.035263588098859</c:v>
                </c:pt>
                <c:pt idx="3074">
                  <c:v>3.7871199553435613</c:v>
                </c:pt>
                <c:pt idx="3075">
                  <c:v>3.4601453365141177</c:v>
                </c:pt>
                <c:pt idx="3076">
                  <c:v>3.6255226688374931</c:v>
                </c:pt>
                <c:pt idx="3077">
                  <c:v>6.4411094761198378</c:v>
                </c:pt>
                <c:pt idx="3078">
                  <c:v>6.7467178939466139</c:v>
                </c:pt>
                <c:pt idx="3079">
                  <c:v>5.7245490234519627</c:v>
                </c:pt>
                <c:pt idx="3080">
                  <c:v>4.6114481733628319</c:v>
                </c:pt>
                <c:pt idx="3081">
                  <c:v>4.0062409797385019</c:v>
                </c:pt>
                <c:pt idx="3082">
                  <c:v>2.1972866793933972</c:v>
                </c:pt>
                <c:pt idx="3083">
                  <c:v>0.49811353863060609</c:v>
                </c:pt>
                <c:pt idx="3084">
                  <c:v>0</c:v>
                </c:pt>
                <c:pt idx="3085">
                  <c:v>0</c:v>
                </c:pt>
                <c:pt idx="3086">
                  <c:v>0</c:v>
                </c:pt>
                <c:pt idx="3087">
                  <c:v>0</c:v>
                </c:pt>
                <c:pt idx="3088">
                  <c:v>0</c:v>
                </c:pt>
                <c:pt idx="3089">
                  <c:v>0</c:v>
                </c:pt>
                <c:pt idx="3090">
                  <c:v>0</c:v>
                </c:pt>
                <c:pt idx="3091">
                  <c:v>0</c:v>
                </c:pt>
                <c:pt idx="3092">
                  <c:v>-0.81893908158016704</c:v>
                </c:pt>
                <c:pt idx="3093">
                  <c:v>-0.32786392599367775</c:v>
                </c:pt>
                <c:pt idx="3094">
                  <c:v>0.90351429627246616</c:v>
                </c:pt>
                <c:pt idx="3095">
                  <c:v>1.315148624795927</c:v>
                </c:pt>
                <c:pt idx="3096">
                  <c:v>2.388460154484938</c:v>
                </c:pt>
                <c:pt idx="3097">
                  <c:v>2.7207042321679578</c:v>
                </c:pt>
                <c:pt idx="3098">
                  <c:v>3.4673760414714456</c:v>
                </c:pt>
                <c:pt idx="3099">
                  <c:v>5.8049777348496825</c:v>
                </c:pt>
                <c:pt idx="3100">
                  <c:v>7.4886722041558196</c:v>
                </c:pt>
                <c:pt idx="3101">
                  <c:v>9.0082911582022884</c:v>
                </c:pt>
                <c:pt idx="3102">
                  <c:v>9.1092405849104452</c:v>
                </c:pt>
                <c:pt idx="3103">
                  <c:v>7.9791983274689384</c:v>
                </c:pt>
                <c:pt idx="3104">
                  <c:v>5.5305537672271576</c:v>
                </c:pt>
                <c:pt idx="3105">
                  <c:v>2.8078012492089672</c:v>
                </c:pt>
                <c:pt idx="3106">
                  <c:v>1.0000836223483431</c:v>
                </c:pt>
                <c:pt idx="3107">
                  <c:v>0</c:v>
                </c:pt>
                <c:pt idx="3108">
                  <c:v>0</c:v>
                </c:pt>
                <c:pt idx="3109">
                  <c:v>0</c:v>
                </c:pt>
                <c:pt idx="3110">
                  <c:v>0</c:v>
                </c:pt>
                <c:pt idx="3111">
                  <c:v>0</c:v>
                </c:pt>
                <c:pt idx="3112">
                  <c:v>0</c:v>
                </c:pt>
                <c:pt idx="3113">
                  <c:v>0</c:v>
                </c:pt>
                <c:pt idx="3114">
                  <c:v>0</c:v>
                </c:pt>
                <c:pt idx="3115">
                  <c:v>0</c:v>
                </c:pt>
                <c:pt idx="3116">
                  <c:v>-0.89951327641228751</c:v>
                </c:pt>
                <c:pt idx="3117">
                  <c:v>3.0488922995509009</c:v>
                </c:pt>
                <c:pt idx="3118">
                  <c:v>3.5475336777434743</c:v>
                </c:pt>
                <c:pt idx="3119">
                  <c:v>1.8927595113433737</c:v>
                </c:pt>
                <c:pt idx="3120">
                  <c:v>2.8020107116117674</c:v>
                </c:pt>
                <c:pt idx="3121">
                  <c:v>3.0526508940784729</c:v>
                </c:pt>
                <c:pt idx="3122">
                  <c:v>4.2173869400038004</c:v>
                </c:pt>
                <c:pt idx="3123">
                  <c:v>4.1355695459758532</c:v>
                </c:pt>
                <c:pt idx="3124">
                  <c:v>4.5533442510895172</c:v>
                </c:pt>
                <c:pt idx="3125">
                  <c:v>10.358540295484609</c:v>
                </c:pt>
                <c:pt idx="3126">
                  <c:v>9.3238078893119045</c:v>
                </c:pt>
                <c:pt idx="3127">
                  <c:v>5.5409202334750987</c:v>
                </c:pt>
                <c:pt idx="3128">
                  <c:v>3.5131703669560364</c:v>
                </c:pt>
                <c:pt idx="3129">
                  <c:v>1.2023528541926394</c:v>
                </c:pt>
                <c:pt idx="3130">
                  <c:v>0</c:v>
                </c:pt>
                <c:pt idx="3131">
                  <c:v>0</c:v>
                </c:pt>
                <c:pt idx="3132">
                  <c:v>0</c:v>
                </c:pt>
                <c:pt idx="3133">
                  <c:v>0</c:v>
                </c:pt>
                <c:pt idx="3134">
                  <c:v>0</c:v>
                </c:pt>
                <c:pt idx="3135">
                  <c:v>0</c:v>
                </c:pt>
                <c:pt idx="3136">
                  <c:v>0</c:v>
                </c:pt>
                <c:pt idx="3137">
                  <c:v>0</c:v>
                </c:pt>
                <c:pt idx="3138">
                  <c:v>0</c:v>
                </c:pt>
                <c:pt idx="3139">
                  <c:v>0</c:v>
                </c:pt>
                <c:pt idx="3140">
                  <c:v>-1.2265783279386693</c:v>
                </c:pt>
                <c:pt idx="3141">
                  <c:v>-1.3907151053180959</c:v>
                </c:pt>
                <c:pt idx="3142">
                  <c:v>1.1496375959907792</c:v>
                </c:pt>
                <c:pt idx="3143">
                  <c:v>3.7131058743407559</c:v>
                </c:pt>
                <c:pt idx="3144">
                  <c:v>2.470975723764651</c:v>
                </c:pt>
                <c:pt idx="3145">
                  <c:v>0.98657393194519705</c:v>
                </c:pt>
                <c:pt idx="3146">
                  <c:v>1.8943559146832052</c:v>
                </c:pt>
                <c:pt idx="3147">
                  <c:v>2.6393797501729717</c:v>
                </c:pt>
                <c:pt idx="3148">
                  <c:v>7.3230201985164936</c:v>
                </c:pt>
                <c:pt idx="3149">
                  <c:v>8.6034089942728631</c:v>
                </c:pt>
                <c:pt idx="3150">
                  <c:v>7.3753982386819583</c:v>
                </c:pt>
                <c:pt idx="3151">
                  <c:v>4.2207687882940883</c:v>
                </c:pt>
                <c:pt idx="3152">
                  <c:v>1.3004137359608885</c:v>
                </c:pt>
                <c:pt idx="3153">
                  <c:v>0</c:v>
                </c:pt>
                <c:pt idx="3154">
                  <c:v>0</c:v>
                </c:pt>
                <c:pt idx="3155">
                  <c:v>0</c:v>
                </c:pt>
                <c:pt idx="3156">
                  <c:v>0</c:v>
                </c:pt>
                <c:pt idx="3157">
                  <c:v>0</c:v>
                </c:pt>
                <c:pt idx="3158">
                  <c:v>0</c:v>
                </c:pt>
                <c:pt idx="3159">
                  <c:v>0</c:v>
                </c:pt>
                <c:pt idx="3160">
                  <c:v>0</c:v>
                </c:pt>
                <c:pt idx="3161">
                  <c:v>0</c:v>
                </c:pt>
                <c:pt idx="3162">
                  <c:v>0</c:v>
                </c:pt>
                <c:pt idx="3163">
                  <c:v>0</c:v>
                </c:pt>
                <c:pt idx="3164">
                  <c:v>0</c:v>
                </c:pt>
                <c:pt idx="3165">
                  <c:v>0</c:v>
                </c:pt>
                <c:pt idx="3166">
                  <c:v>0</c:v>
                </c:pt>
                <c:pt idx="3167">
                  <c:v>-0.49108640812704896</c:v>
                </c:pt>
                <c:pt idx="3168">
                  <c:v>-0.24565762258188453</c:v>
                </c:pt>
                <c:pt idx="3169">
                  <c:v>0.49210327270257953</c:v>
                </c:pt>
                <c:pt idx="3170">
                  <c:v>2.8818910467974668</c:v>
                </c:pt>
                <c:pt idx="3171">
                  <c:v>2.8809907443965135</c:v>
                </c:pt>
                <c:pt idx="3172">
                  <c:v>5.0439331478093727</c:v>
                </c:pt>
                <c:pt idx="3173">
                  <c:v>6.6522394647888206</c:v>
                </c:pt>
                <c:pt idx="3174">
                  <c:v>5.9399724598219512</c:v>
                </c:pt>
                <c:pt idx="3175">
                  <c:v>3.1055583368563457</c:v>
                </c:pt>
                <c:pt idx="3176">
                  <c:v>1.0987377816717268</c:v>
                </c:pt>
                <c:pt idx="3177">
                  <c:v>0</c:v>
                </c:pt>
                <c:pt idx="3178">
                  <c:v>0</c:v>
                </c:pt>
                <c:pt idx="3179">
                  <c:v>0</c:v>
                </c:pt>
                <c:pt idx="3180">
                  <c:v>0</c:v>
                </c:pt>
                <c:pt idx="3181">
                  <c:v>0</c:v>
                </c:pt>
                <c:pt idx="3182">
                  <c:v>0</c:v>
                </c:pt>
                <c:pt idx="3183">
                  <c:v>0</c:v>
                </c:pt>
                <c:pt idx="3184">
                  <c:v>0</c:v>
                </c:pt>
                <c:pt idx="3185">
                  <c:v>0</c:v>
                </c:pt>
                <c:pt idx="3186">
                  <c:v>0</c:v>
                </c:pt>
                <c:pt idx="3187">
                  <c:v>0</c:v>
                </c:pt>
                <c:pt idx="3188">
                  <c:v>0</c:v>
                </c:pt>
                <c:pt idx="3189">
                  <c:v>0</c:v>
                </c:pt>
                <c:pt idx="3190">
                  <c:v>0.40773944027273762</c:v>
                </c:pt>
                <c:pt idx="3191">
                  <c:v>1.1436723304213976</c:v>
                </c:pt>
                <c:pt idx="3192">
                  <c:v>1.3890774896765696</c:v>
                </c:pt>
                <c:pt idx="3193">
                  <c:v>1.3074878427979308</c:v>
                </c:pt>
                <c:pt idx="3194">
                  <c:v>1.8822232505998568</c:v>
                </c:pt>
                <c:pt idx="3195">
                  <c:v>2.7896881134078995</c:v>
                </c:pt>
                <c:pt idx="3196">
                  <c:v>3.2853776026581261</c:v>
                </c:pt>
                <c:pt idx="3197">
                  <c:v>5.9173907038300113</c:v>
                </c:pt>
                <c:pt idx="3198">
                  <c:v>5.1104990482855612</c:v>
                </c:pt>
                <c:pt idx="3199">
                  <c:v>1.3981926999467853</c:v>
                </c:pt>
                <c:pt idx="3200">
                  <c:v>0</c:v>
                </c:pt>
                <c:pt idx="3201">
                  <c:v>0</c:v>
                </c:pt>
                <c:pt idx="3202">
                  <c:v>0</c:v>
                </c:pt>
                <c:pt idx="3203">
                  <c:v>0</c:v>
                </c:pt>
                <c:pt idx="3204">
                  <c:v>0</c:v>
                </c:pt>
                <c:pt idx="3205">
                  <c:v>0</c:v>
                </c:pt>
                <c:pt idx="3206">
                  <c:v>0</c:v>
                </c:pt>
                <c:pt idx="3207">
                  <c:v>0</c:v>
                </c:pt>
                <c:pt idx="3208">
                  <c:v>0</c:v>
                </c:pt>
                <c:pt idx="3209">
                  <c:v>0</c:v>
                </c:pt>
                <c:pt idx="3210">
                  <c:v>0</c:v>
                </c:pt>
                <c:pt idx="3211">
                  <c:v>0</c:v>
                </c:pt>
                <c:pt idx="3212">
                  <c:v>0</c:v>
                </c:pt>
                <c:pt idx="3213">
                  <c:v>0</c:v>
                </c:pt>
                <c:pt idx="3214">
                  <c:v>-0.49108640812704896</c:v>
                </c:pt>
                <c:pt idx="3215">
                  <c:v>1.8879703016347336</c:v>
                </c:pt>
                <c:pt idx="3216">
                  <c:v>2.7945291338822171</c:v>
                </c:pt>
                <c:pt idx="3217">
                  <c:v>3.0465431780616297</c:v>
                </c:pt>
                <c:pt idx="3218">
                  <c:v>4.2126527260447819</c:v>
                </c:pt>
                <c:pt idx="3219">
                  <c:v>4.547125760570597</c:v>
                </c:pt>
                <c:pt idx="3220">
                  <c:v>4.7990236215618909</c:v>
                </c:pt>
                <c:pt idx="3221">
                  <c:v>8.0895543283846205</c:v>
                </c:pt>
                <c:pt idx="3222">
                  <c:v>8.3962073516361286</c:v>
                </c:pt>
                <c:pt idx="3223">
                  <c:v>9.0038051272458013</c:v>
                </c:pt>
                <c:pt idx="3224">
                  <c:v>9.5180484493000481</c:v>
                </c:pt>
                <c:pt idx="3225">
                  <c:v>9.4147056400002374</c:v>
                </c:pt>
                <c:pt idx="3226">
                  <c:v>9.4147056400002374</c:v>
                </c:pt>
                <c:pt idx="3227">
                  <c:v>11.072829245162527</c:v>
                </c:pt>
                <c:pt idx="3228">
                  <c:v>11.591117642339279</c:v>
                </c:pt>
                <c:pt idx="3229">
                  <c:v>11.700210131122132</c:v>
                </c:pt>
                <c:pt idx="3230">
                  <c:v>13.375554379424441</c:v>
                </c:pt>
                <c:pt idx="3231">
                  <c:v>16.428489526326526</c:v>
                </c:pt>
                <c:pt idx="3232">
                  <c:v>17.489097541330057</c:v>
                </c:pt>
                <c:pt idx="3233">
                  <c:v>11.68366112267401</c:v>
                </c:pt>
                <c:pt idx="3234">
                  <c:v>11.422540977221963</c:v>
                </c:pt>
                <c:pt idx="3235">
                  <c:v>11.251561515154348</c:v>
                </c:pt>
                <c:pt idx="3236">
                  <c:v>11.336203611804654</c:v>
                </c:pt>
                <c:pt idx="3237">
                  <c:v>11.597224783102925</c:v>
                </c:pt>
                <c:pt idx="3238">
                  <c:v>11.33709592956987</c:v>
                </c:pt>
                <c:pt idx="3239">
                  <c:v>11.079821120127416</c:v>
                </c:pt>
                <c:pt idx="3240">
                  <c:v>10.90655039434106</c:v>
                </c:pt>
                <c:pt idx="3241">
                  <c:v>10.903881869086359</c:v>
                </c:pt>
                <c:pt idx="3242">
                  <c:v>10.475061173320238</c:v>
                </c:pt>
                <c:pt idx="3243">
                  <c:v>10.304800200565104</c:v>
                </c:pt>
                <c:pt idx="3244">
                  <c:v>10.219771963413562</c:v>
                </c:pt>
                <c:pt idx="3245">
                  <c:v>14.00345710165643</c:v>
                </c:pt>
                <c:pt idx="3246">
                  <c:v>13.895837169050713</c:v>
                </c:pt>
                <c:pt idx="3247">
                  <c:v>12.018291561424569</c:v>
                </c:pt>
                <c:pt idx="3248">
                  <c:v>9.3238078893119045</c:v>
                </c:pt>
                <c:pt idx="3249">
                  <c:v>7.9877007057370442</c:v>
                </c:pt>
                <c:pt idx="3250">
                  <c:v>6.4638817048755826</c:v>
                </c:pt>
                <c:pt idx="3251">
                  <c:v>4.5281804730218358</c:v>
                </c:pt>
                <c:pt idx="3252">
                  <c:v>3.6162241284538981</c:v>
                </c:pt>
                <c:pt idx="3253">
                  <c:v>2.4073586027908944</c:v>
                </c:pt>
                <c:pt idx="3254">
                  <c:v>0.79905051289356943</c:v>
                </c:pt>
                <c:pt idx="3255">
                  <c:v>0.19963036992998096</c:v>
                </c:pt>
                <c:pt idx="3256">
                  <c:v>0</c:v>
                </c:pt>
                <c:pt idx="3257">
                  <c:v>-1.551271250768075</c:v>
                </c:pt>
                <c:pt idx="3258">
                  <c:v>-0.89932444277469092</c:v>
                </c:pt>
                <c:pt idx="3259">
                  <c:v>-0.16357968220354144</c:v>
                </c:pt>
                <c:pt idx="3260">
                  <c:v>0.5732766331119642</c:v>
                </c:pt>
                <c:pt idx="3261">
                  <c:v>1.0659445584704408</c:v>
                </c:pt>
                <c:pt idx="3262">
                  <c:v>1.8876510210040693</c:v>
                </c:pt>
                <c:pt idx="3263">
                  <c:v>2.4646021289896636</c:v>
                </c:pt>
                <c:pt idx="3264">
                  <c:v>3.0423147595563189</c:v>
                </c:pt>
                <c:pt idx="3265">
                  <c:v>2.9644595393835145</c:v>
                </c:pt>
                <c:pt idx="3266">
                  <c:v>2.8823411980019973</c:v>
                </c:pt>
                <c:pt idx="3267">
                  <c:v>2.9649196006480345</c:v>
                </c:pt>
                <c:pt idx="3268">
                  <c:v>4.0392954066274491</c:v>
                </c:pt>
                <c:pt idx="3269">
                  <c:v>6.6416138341313316</c:v>
                </c:pt>
                <c:pt idx="3270">
                  <c:v>6.3351979216245793</c:v>
                </c:pt>
                <c:pt idx="3271">
                  <c:v>5.5279621507818497</c:v>
                </c:pt>
                <c:pt idx="3272">
                  <c:v>4.5168815100385897</c:v>
                </c:pt>
                <c:pt idx="3273">
                  <c:v>2.6031482354379349</c:v>
                </c:pt>
                <c:pt idx="3274">
                  <c:v>0.69901969526875607</c:v>
                </c:pt>
                <c:pt idx="3275">
                  <c:v>0</c:v>
                </c:pt>
                <c:pt idx="3276">
                  <c:v>0</c:v>
                </c:pt>
                <c:pt idx="3277">
                  <c:v>0</c:v>
                </c:pt>
                <c:pt idx="3278">
                  <c:v>0</c:v>
                </c:pt>
                <c:pt idx="3279">
                  <c:v>0</c:v>
                </c:pt>
                <c:pt idx="3280">
                  <c:v>0</c:v>
                </c:pt>
                <c:pt idx="3281">
                  <c:v>0</c:v>
                </c:pt>
                <c:pt idx="3282">
                  <c:v>0</c:v>
                </c:pt>
                <c:pt idx="3283">
                  <c:v>0</c:v>
                </c:pt>
                <c:pt idx="3284">
                  <c:v>-1.224994823174107</c:v>
                </c:pt>
                <c:pt idx="3285">
                  <c:v>0.90153797132201763</c:v>
                </c:pt>
                <c:pt idx="3286">
                  <c:v>2.1353787083478792</c:v>
                </c:pt>
                <c:pt idx="3287">
                  <c:v>4.4554892117191098</c:v>
                </c:pt>
                <c:pt idx="3288">
                  <c:v>4.4536456528711206</c:v>
                </c:pt>
                <c:pt idx="3289">
                  <c:v>5.2069595644738218</c:v>
                </c:pt>
                <c:pt idx="3290">
                  <c:v>5.9632617175125837</c:v>
                </c:pt>
                <c:pt idx="3291">
                  <c:v>6.551303407915122</c:v>
                </c:pt>
                <c:pt idx="3292">
                  <c:v>5.4629373758909301</c:v>
                </c:pt>
                <c:pt idx="3293">
                  <c:v>8.3885924818882103</c:v>
                </c:pt>
                <c:pt idx="3294">
                  <c:v>8.6899973189984223</c:v>
                </c:pt>
                <c:pt idx="3295">
                  <c:v>6.4449048473643744</c:v>
                </c:pt>
                <c:pt idx="3296">
                  <c:v>4.6183343826427947</c:v>
                </c:pt>
                <c:pt idx="3297">
                  <c:v>1.8985740656202075</c:v>
                </c:pt>
                <c:pt idx="3298">
                  <c:v>0</c:v>
                </c:pt>
                <c:pt idx="3299">
                  <c:v>0</c:v>
                </c:pt>
                <c:pt idx="3300">
                  <c:v>0</c:v>
                </c:pt>
                <c:pt idx="3301">
                  <c:v>0</c:v>
                </c:pt>
                <c:pt idx="3302">
                  <c:v>0</c:v>
                </c:pt>
                <c:pt idx="3303">
                  <c:v>0</c:v>
                </c:pt>
                <c:pt idx="3304">
                  <c:v>0</c:v>
                </c:pt>
                <c:pt idx="3305">
                  <c:v>0</c:v>
                </c:pt>
                <c:pt idx="3306">
                  <c:v>0</c:v>
                </c:pt>
                <c:pt idx="3307">
                  <c:v>0</c:v>
                </c:pt>
                <c:pt idx="3308">
                  <c:v>0</c:v>
                </c:pt>
                <c:pt idx="3309">
                  <c:v>0</c:v>
                </c:pt>
                <c:pt idx="3310">
                  <c:v>0.2447540948959854</c:v>
                </c:pt>
                <c:pt idx="3311">
                  <c:v>0.81742783881651604</c:v>
                </c:pt>
                <c:pt idx="3312">
                  <c:v>0.40843895999255198</c:v>
                </c:pt>
                <c:pt idx="3313">
                  <c:v>1.8825425311952904</c:v>
                </c:pt>
                <c:pt idx="3314">
                  <c:v>2.9552583146694222</c:v>
                </c:pt>
                <c:pt idx="3315">
                  <c:v>2.9547982534625263</c:v>
                </c:pt>
                <c:pt idx="3316">
                  <c:v>4.4505730548562337</c:v>
                </c:pt>
                <c:pt idx="3317">
                  <c:v>6.9374683692201122</c:v>
                </c:pt>
                <c:pt idx="3318">
                  <c:v>5.9182939740063043</c:v>
                </c:pt>
                <c:pt idx="3319">
                  <c:v>5.1072120267969279</c:v>
                </c:pt>
                <c:pt idx="3320">
                  <c:v>3.9972567714643263</c:v>
                </c:pt>
                <c:pt idx="3321">
                  <c:v>2.6957881998998712</c:v>
                </c:pt>
                <c:pt idx="3322">
                  <c:v>2.5972902804427402</c:v>
                </c:pt>
                <c:pt idx="3323">
                  <c:v>1.6965905663422758</c:v>
                </c:pt>
                <c:pt idx="3324">
                  <c:v>2.3986479565549041</c:v>
                </c:pt>
                <c:pt idx="3325">
                  <c:v>4.0041677008373942</c:v>
                </c:pt>
                <c:pt idx="3326">
                  <c:v>2.1968611588048734</c:v>
                </c:pt>
                <c:pt idx="3327">
                  <c:v>1.8974508183932219</c:v>
                </c:pt>
                <c:pt idx="3328">
                  <c:v>2.4000233216693614</c:v>
                </c:pt>
                <c:pt idx="3329">
                  <c:v>0.49154714029180413</c:v>
                </c:pt>
                <c:pt idx="3330">
                  <c:v>1.722401045195403</c:v>
                </c:pt>
                <c:pt idx="3331">
                  <c:v>1.313755755214048</c:v>
                </c:pt>
                <c:pt idx="3332">
                  <c:v>1.8914823887088108</c:v>
                </c:pt>
                <c:pt idx="3333">
                  <c:v>2.3056073244767048</c:v>
                </c:pt>
                <c:pt idx="3334">
                  <c:v>2.9672199070117573</c:v>
                </c:pt>
                <c:pt idx="3335">
                  <c:v>3.4647936467771943</c:v>
                </c:pt>
                <c:pt idx="3336">
                  <c:v>3.96446712196617</c:v>
                </c:pt>
                <c:pt idx="3337">
                  <c:v>4.3816389684460315</c:v>
                </c:pt>
                <c:pt idx="3338">
                  <c:v>4.966701301238392</c:v>
                </c:pt>
                <c:pt idx="3339">
                  <c:v>4.9693279425364256</c:v>
                </c:pt>
                <c:pt idx="3340">
                  <c:v>5.0558718876519384</c:v>
                </c:pt>
                <c:pt idx="3341">
                  <c:v>8.4081735760629073</c:v>
                </c:pt>
                <c:pt idx="3342">
                  <c:v>8.1066624570548367</c:v>
                </c:pt>
                <c:pt idx="3343">
                  <c:v>8.2107109145422239</c:v>
                </c:pt>
                <c:pt idx="3344">
                  <c:v>7.3896941415144637</c:v>
                </c:pt>
                <c:pt idx="3345">
                  <c:v>6.8775331514799802</c:v>
                </c:pt>
                <c:pt idx="3346">
                  <c:v>6.4676770766355363</c:v>
                </c:pt>
                <c:pt idx="3347">
                  <c:v>5.2444840558426513</c:v>
                </c:pt>
                <c:pt idx="3348">
                  <c:v>4.7368718485708516</c:v>
                </c:pt>
                <c:pt idx="3349">
                  <c:v>4.7407559514256796</c:v>
                </c:pt>
                <c:pt idx="3350">
                  <c:v>4.434793117394042</c:v>
                </c:pt>
                <c:pt idx="3351">
                  <c:v>5.8585702198791454</c:v>
                </c:pt>
                <c:pt idx="3352">
                  <c:v>6.1643624925528213</c:v>
                </c:pt>
                <c:pt idx="3353">
                  <c:v>3.1439998412081707</c:v>
                </c:pt>
                <c:pt idx="3354">
                  <c:v>3.8091713791297828</c:v>
                </c:pt>
                <c:pt idx="3355">
                  <c:v>4.3142250308849439</c:v>
                </c:pt>
                <c:pt idx="3356">
                  <c:v>4.8202458706510258</c:v>
                </c:pt>
                <c:pt idx="3357">
                  <c:v>5.572861094974157</c:v>
                </c:pt>
                <c:pt idx="3358">
                  <c:v>6.3250688379471196</c:v>
                </c:pt>
                <c:pt idx="3359">
                  <c:v>6.7464373703688221</c:v>
                </c:pt>
                <c:pt idx="3360">
                  <c:v>7.6747673513566568</c:v>
                </c:pt>
                <c:pt idx="3361">
                  <c:v>8.1820263465122878</c:v>
                </c:pt>
                <c:pt idx="3362">
                  <c:v>8.5178750511818446</c:v>
                </c:pt>
                <c:pt idx="3363">
                  <c:v>8.7696234752680429</c:v>
                </c:pt>
                <c:pt idx="3364">
                  <c:v>8.8525144604703492</c:v>
                </c:pt>
                <c:pt idx="3365">
                  <c:v>12.954759800513598</c:v>
                </c:pt>
                <c:pt idx="3366">
                  <c:v>12.431319543143379</c:v>
                </c:pt>
                <c:pt idx="3367">
                  <c:v>11.922374575210393</c:v>
                </c:pt>
                <c:pt idx="3368">
                  <c:v>11.501516758901461</c:v>
                </c:pt>
                <c:pt idx="3369">
                  <c:v>10.264116874508773</c:v>
                </c:pt>
                <c:pt idx="3370">
                  <c:v>8.1055931989721373</c:v>
                </c:pt>
                <c:pt idx="3371">
                  <c:v>7.1822893863320543</c:v>
                </c:pt>
                <c:pt idx="3372">
                  <c:v>6.4695747625477269</c:v>
                </c:pt>
                <c:pt idx="3373">
                  <c:v>4.6382278783343391</c:v>
                </c:pt>
                <c:pt idx="3374">
                  <c:v>4.3360277328401162</c:v>
                </c:pt>
                <c:pt idx="3375">
                  <c:v>4.0318114229033384</c:v>
                </c:pt>
                <c:pt idx="3376">
                  <c:v>3.5293961336577624</c:v>
                </c:pt>
                <c:pt idx="3377">
                  <c:v>1.0732485425203875</c:v>
                </c:pt>
                <c:pt idx="3378">
                  <c:v>0.82511165874893133</c:v>
                </c:pt>
                <c:pt idx="3379">
                  <c:v>1.653282941657932</c:v>
                </c:pt>
                <c:pt idx="3380">
                  <c:v>3.0653361519243072</c:v>
                </c:pt>
                <c:pt idx="3381">
                  <c:v>3.8989008003263188</c:v>
                </c:pt>
                <c:pt idx="3382">
                  <c:v>5.8236339843013054</c:v>
                </c:pt>
                <c:pt idx="3383">
                  <c:v>7.9282242711673723</c:v>
                </c:pt>
                <c:pt idx="3384">
                  <c:v>8.5212545791648537</c:v>
                </c:pt>
                <c:pt idx="3385">
                  <c:v>9.2003993201986756</c:v>
                </c:pt>
                <c:pt idx="3386">
                  <c:v>10.566386063031992</c:v>
                </c:pt>
                <c:pt idx="3387">
                  <c:v>9.2851670232638632</c:v>
                </c:pt>
                <c:pt idx="3388">
                  <c:v>10.222417984942835</c:v>
                </c:pt>
                <c:pt idx="3389">
                  <c:v>15.057462355525063</c:v>
                </c:pt>
                <c:pt idx="3390">
                  <c:v>15.583305486899576</c:v>
                </c:pt>
                <c:pt idx="3391">
                  <c:v>11.505159952451022</c:v>
                </c:pt>
                <c:pt idx="3392">
                  <c:v>9.2352087563527121</c:v>
                </c:pt>
                <c:pt idx="3393">
                  <c:v>6.9810505296828635</c:v>
                </c:pt>
                <c:pt idx="3394">
                  <c:v>4.7360950280146277</c:v>
                </c:pt>
                <c:pt idx="3395">
                  <c:v>4.0290470503674394</c:v>
                </c:pt>
                <c:pt idx="3396">
                  <c:v>2.108372640045959</c:v>
                </c:pt>
                <c:pt idx="3397">
                  <c:v>2.7135048937808666</c:v>
                </c:pt>
                <c:pt idx="3398">
                  <c:v>2.614457737688324</c:v>
                </c:pt>
                <c:pt idx="3399">
                  <c:v>2.1095987842189539</c:v>
                </c:pt>
                <c:pt idx="3400">
                  <c:v>1.907934460170676</c:v>
                </c:pt>
                <c:pt idx="3401">
                  <c:v>0.49395704757967329</c:v>
                </c:pt>
                <c:pt idx="3402">
                  <c:v>0.90664347778415666</c:v>
                </c:pt>
                <c:pt idx="3403">
                  <c:v>1.2375088009184207</c:v>
                </c:pt>
                <c:pt idx="3404">
                  <c:v>1.7342102075552388</c:v>
                </c:pt>
                <c:pt idx="3405">
                  <c:v>2.7284421592074217</c:v>
                </c:pt>
                <c:pt idx="3406">
                  <c:v>2.9773412558270111</c:v>
                </c:pt>
                <c:pt idx="3407">
                  <c:v>3.9746889102187448</c:v>
                </c:pt>
                <c:pt idx="3408">
                  <c:v>4.6409230129573817</c:v>
                </c:pt>
                <c:pt idx="3409">
                  <c:v>5.642346898911482</c:v>
                </c:pt>
                <c:pt idx="3410">
                  <c:v>6.0607197609056991</c:v>
                </c:pt>
                <c:pt idx="3411">
                  <c:v>6.0629207672556333</c:v>
                </c:pt>
                <c:pt idx="3412">
                  <c:v>6.3145849522947346</c:v>
                </c:pt>
                <c:pt idx="3413">
                  <c:v>10.772860381226746</c:v>
                </c:pt>
                <c:pt idx="3414">
                  <c:v>10.360899490727968</c:v>
                </c:pt>
                <c:pt idx="3415">
                  <c:v>8.7143126820941745</c:v>
                </c:pt>
                <c:pt idx="3416">
                  <c:v>6.8736032479439491</c:v>
                </c:pt>
                <c:pt idx="3417">
                  <c:v>5.8558892087118739</c:v>
                </c:pt>
                <c:pt idx="3418">
                  <c:v>4.3287380848561341</c:v>
                </c:pt>
                <c:pt idx="3419">
                  <c:v>3.0140690680771023</c:v>
                </c:pt>
                <c:pt idx="3420">
                  <c:v>2.8140612492844634</c:v>
                </c:pt>
                <c:pt idx="3421">
                  <c:v>1.2021059016753013</c:v>
                </c:pt>
                <c:pt idx="3422">
                  <c:v>0.60043438360062418</c:v>
                </c:pt>
                <c:pt idx="3423">
                  <c:v>0.10003520836272355</c:v>
                </c:pt>
                <c:pt idx="3424">
                  <c:v>0.30009613747946445</c:v>
                </c:pt>
                <c:pt idx="3425">
                  <c:v>-0.98334509255944436</c:v>
                </c:pt>
                <c:pt idx="3426">
                  <c:v>-0.41056729767184719</c:v>
                </c:pt>
                <c:pt idx="3427">
                  <c:v>0.32880006926038968</c:v>
                </c:pt>
                <c:pt idx="3428">
                  <c:v>0.82300237457049308</c:v>
                </c:pt>
                <c:pt idx="3429">
                  <c:v>0.90565531515647257</c:v>
                </c:pt>
                <c:pt idx="3430">
                  <c:v>2.9681400295764528</c:v>
                </c:pt>
                <c:pt idx="3431">
                  <c:v>2.8037710829539386</c:v>
                </c:pt>
                <c:pt idx="3432">
                  <c:v>3.8804324152846212</c:v>
                </c:pt>
                <c:pt idx="3433">
                  <c:v>4.0531187856128108</c:v>
                </c:pt>
                <c:pt idx="3434">
                  <c:v>7.493520400610417</c:v>
                </c:pt>
                <c:pt idx="3435">
                  <c:v>7.7459133916430307</c:v>
                </c:pt>
                <c:pt idx="3436">
                  <c:v>7.8325090667845432</c:v>
                </c:pt>
                <c:pt idx="3437">
                  <c:v>12.949791652453596</c:v>
                </c:pt>
                <c:pt idx="3438">
                  <c:v>12.116547219660111</c:v>
                </c:pt>
                <c:pt idx="3439">
                  <c:v>7.7820687733774312</c:v>
                </c:pt>
                <c:pt idx="3440">
                  <c:v>5.9508117038706905</c:v>
                </c:pt>
                <c:pt idx="3441">
                  <c:v>3.9234885523076266</c:v>
                </c:pt>
                <c:pt idx="3442">
                  <c:v>2.2070736538018609</c:v>
                </c:pt>
                <c:pt idx="3443">
                  <c:v>0</c:v>
                </c:pt>
                <c:pt idx="3444">
                  <c:v>0</c:v>
                </c:pt>
                <c:pt idx="3445">
                  <c:v>0</c:v>
                </c:pt>
                <c:pt idx="3446">
                  <c:v>0</c:v>
                </c:pt>
                <c:pt idx="3447">
                  <c:v>0</c:v>
                </c:pt>
                <c:pt idx="3448">
                  <c:v>0</c:v>
                </c:pt>
                <c:pt idx="3449">
                  <c:v>0</c:v>
                </c:pt>
                <c:pt idx="3450">
                  <c:v>0</c:v>
                </c:pt>
                <c:pt idx="3451">
                  <c:v>0</c:v>
                </c:pt>
                <c:pt idx="3452">
                  <c:v>-1.2289535852328883</c:v>
                </c:pt>
                <c:pt idx="3453">
                  <c:v>-0.57409424633971229</c:v>
                </c:pt>
                <c:pt idx="3454">
                  <c:v>0.49265940513751783</c:v>
                </c:pt>
                <c:pt idx="3455">
                  <c:v>1.2331286014376877</c:v>
                </c:pt>
                <c:pt idx="3456">
                  <c:v>2.1396282336643875</c:v>
                </c:pt>
                <c:pt idx="3457">
                  <c:v>3.0493621238571049</c:v>
                </c:pt>
                <c:pt idx="3458">
                  <c:v>4.1256425611634482</c:v>
                </c:pt>
                <c:pt idx="3459">
                  <c:v>3.711477508237532</c:v>
                </c:pt>
                <c:pt idx="3460">
                  <c:v>4.2085102889984993</c:v>
                </c:pt>
                <c:pt idx="3461">
                  <c:v>7.7663267641893272</c:v>
                </c:pt>
                <c:pt idx="3462">
                  <c:v>6.4420583189229239</c:v>
                </c:pt>
                <c:pt idx="3463">
                  <c:v>5.931843027284545</c:v>
                </c:pt>
                <c:pt idx="3464">
                  <c:v>5.1228253795894814</c:v>
                </c:pt>
                <c:pt idx="3465">
                  <c:v>2.8015412496705214</c:v>
                </c:pt>
                <c:pt idx="3466">
                  <c:v>0.9986251720365773</c:v>
                </c:pt>
                <c:pt idx="3467">
                  <c:v>0.69857399878053339</c:v>
                </c:pt>
                <c:pt idx="3468">
                  <c:v>0.99883352207610487</c:v>
                </c:pt>
                <c:pt idx="3469">
                  <c:v>0</c:v>
                </c:pt>
                <c:pt idx="3470">
                  <c:v>0</c:v>
                </c:pt>
                <c:pt idx="3471">
                  <c:v>0</c:v>
                </c:pt>
                <c:pt idx="3472">
                  <c:v>0</c:v>
                </c:pt>
                <c:pt idx="3473">
                  <c:v>0</c:v>
                </c:pt>
                <c:pt idx="3474">
                  <c:v>-1.3097589467693802</c:v>
                </c:pt>
                <c:pt idx="3475">
                  <c:v>0</c:v>
                </c:pt>
                <c:pt idx="3476">
                  <c:v>1.9715201492102932</c:v>
                </c:pt>
                <c:pt idx="3477">
                  <c:v>3.3734077682093329</c:v>
                </c:pt>
                <c:pt idx="3478">
                  <c:v>3.1262605013272204</c:v>
                </c:pt>
                <c:pt idx="3479">
                  <c:v>3.7087635647931827</c:v>
                </c:pt>
                <c:pt idx="3480">
                  <c:v>4.207918512290397</c:v>
                </c:pt>
                <c:pt idx="3481">
                  <c:v>4.6258257040682986</c:v>
                </c:pt>
                <c:pt idx="3482">
                  <c:v>4.6245675950796938</c:v>
                </c:pt>
                <c:pt idx="3483">
                  <c:v>4.2920440967197315</c:v>
                </c:pt>
                <c:pt idx="3484">
                  <c:v>4.7887340475460558</c:v>
                </c:pt>
                <c:pt idx="3485">
                  <c:v>7.7642278297235388</c:v>
                </c:pt>
                <c:pt idx="3486">
                  <c:v>7.6637187094722208</c:v>
                </c:pt>
                <c:pt idx="3487">
                  <c:v>7.7610794280657176</c:v>
                </c:pt>
                <c:pt idx="3488">
                  <c:v>6.0310840630011429</c:v>
                </c:pt>
                <c:pt idx="3489">
                  <c:v>4.1109104143532695</c:v>
                </c:pt>
                <c:pt idx="3490">
                  <c:v>3.006893413679264</c:v>
                </c:pt>
                <c:pt idx="3491">
                  <c:v>2.5043795553907113</c:v>
                </c:pt>
                <c:pt idx="3492">
                  <c:v>0.59953749092582098</c:v>
                </c:pt>
                <c:pt idx="3493">
                  <c:v>0.19967414079723692</c:v>
                </c:pt>
                <c:pt idx="3494">
                  <c:v>0</c:v>
                </c:pt>
                <c:pt idx="3495">
                  <c:v>0</c:v>
                </c:pt>
                <c:pt idx="3496">
                  <c:v>0</c:v>
                </c:pt>
                <c:pt idx="3497">
                  <c:v>0</c:v>
                </c:pt>
                <c:pt idx="3498">
                  <c:v>-1.231328842703959</c:v>
                </c:pt>
                <c:pt idx="3499">
                  <c:v>-0.32865303856518635</c:v>
                </c:pt>
                <c:pt idx="3500">
                  <c:v>0.98835935441576095</c:v>
                </c:pt>
                <c:pt idx="3501">
                  <c:v>1.6481897901313751</c:v>
                </c:pt>
                <c:pt idx="3502">
                  <c:v>3.0535905427382053</c:v>
                </c:pt>
                <c:pt idx="3503">
                  <c:v>4.2162033864948665</c:v>
                </c:pt>
                <c:pt idx="3504">
                  <c:v>4.9673579615578882</c:v>
                </c:pt>
                <c:pt idx="3505">
                  <c:v>5.5525477805307322</c:v>
                </c:pt>
                <c:pt idx="3506">
                  <c:v>5.6352842519338058</c:v>
                </c:pt>
                <c:pt idx="3507">
                  <c:v>5.466410089539969</c:v>
                </c:pt>
                <c:pt idx="3508">
                  <c:v>5.3011138571064134</c:v>
                </c:pt>
                <c:pt idx="3509">
                  <c:v>8.7010497564450198</c:v>
                </c:pt>
                <c:pt idx="3510">
                  <c:v>8.6034089942728631</c:v>
                </c:pt>
                <c:pt idx="3511">
                  <c:v>8.1924259815851421</c:v>
                </c:pt>
                <c:pt idx="3512">
                  <c:v>7.6835280213899244</c:v>
                </c:pt>
                <c:pt idx="3513">
                  <c:v>5.1351517120326875</c:v>
                </c:pt>
                <c:pt idx="3514">
                  <c:v>3.4150853811509272</c:v>
                </c:pt>
                <c:pt idx="3515">
                  <c:v>2.512447540466729</c:v>
                </c:pt>
                <c:pt idx="3516">
                  <c:v>1.2030937117563687</c:v>
                </c:pt>
                <c:pt idx="3517">
                  <c:v>0</c:v>
                </c:pt>
                <c:pt idx="3518">
                  <c:v>0</c:v>
                </c:pt>
                <c:pt idx="3519">
                  <c:v>0</c:v>
                </c:pt>
                <c:pt idx="3520">
                  <c:v>0</c:v>
                </c:pt>
                <c:pt idx="3521">
                  <c:v>0</c:v>
                </c:pt>
                <c:pt idx="3522">
                  <c:v>0</c:v>
                </c:pt>
                <c:pt idx="3523">
                  <c:v>0</c:v>
                </c:pt>
                <c:pt idx="3524">
                  <c:v>-0.32878455733420947</c:v>
                </c:pt>
                <c:pt idx="3525">
                  <c:v>1.2350996911299181</c:v>
                </c:pt>
                <c:pt idx="3526">
                  <c:v>1.8962715987593912</c:v>
                </c:pt>
                <c:pt idx="3527">
                  <c:v>4.3883166866051369</c:v>
                </c:pt>
                <c:pt idx="3528">
                  <c:v>7.3238208947863548</c:v>
                </c:pt>
                <c:pt idx="3529">
                  <c:v>7.3254222873361972</c:v>
                </c:pt>
                <c:pt idx="3530">
                  <c:v>7.4959444988830466</c:v>
                </c:pt>
                <c:pt idx="3531">
                  <c:v>7.7508236571020861</c:v>
                </c:pt>
                <c:pt idx="3532">
                  <c:v>7.3294257687698288</c:v>
                </c:pt>
                <c:pt idx="3533">
                  <c:v>12.539714021107104</c:v>
                </c:pt>
                <c:pt idx="3534">
                  <c:v>12.742754731903752</c:v>
                </c:pt>
                <c:pt idx="3535">
                  <c:v>8.4070857374515242</c:v>
                </c:pt>
                <c:pt idx="3536">
                  <c:v>5.9562313261802817</c:v>
                </c:pt>
                <c:pt idx="3537">
                  <c:v>3.6219649721130818</c:v>
                </c:pt>
                <c:pt idx="3538">
                  <c:v>1.8064375804401263</c:v>
                </c:pt>
                <c:pt idx="3539">
                  <c:v>0</c:v>
                </c:pt>
                <c:pt idx="3540">
                  <c:v>0</c:v>
                </c:pt>
                <c:pt idx="3541">
                  <c:v>0</c:v>
                </c:pt>
                <c:pt idx="3542">
                  <c:v>0</c:v>
                </c:pt>
                <c:pt idx="3543">
                  <c:v>0</c:v>
                </c:pt>
                <c:pt idx="3544">
                  <c:v>0</c:v>
                </c:pt>
                <c:pt idx="3545">
                  <c:v>0</c:v>
                </c:pt>
                <c:pt idx="3546">
                  <c:v>0</c:v>
                </c:pt>
                <c:pt idx="3547">
                  <c:v>0</c:v>
                </c:pt>
                <c:pt idx="3548">
                  <c:v>0</c:v>
                </c:pt>
                <c:pt idx="3549">
                  <c:v>-0.57514937008619849</c:v>
                </c:pt>
                <c:pt idx="3550">
                  <c:v>8.2260815570104256E-2</c:v>
                </c:pt>
                <c:pt idx="3551">
                  <c:v>1.8143845291966065</c:v>
                </c:pt>
                <c:pt idx="3552">
                  <c:v>3.4730573100593678</c:v>
                </c:pt>
                <c:pt idx="3553">
                  <c:v>5.5609532896086495</c:v>
                </c:pt>
                <c:pt idx="3554">
                  <c:v>5.225214776149401</c:v>
                </c:pt>
                <c:pt idx="3555">
                  <c:v>4.4714667229620115</c:v>
                </c:pt>
                <c:pt idx="3556">
                  <c:v>5.897186072309637</c:v>
                </c:pt>
                <c:pt idx="3557">
                  <c:v>9.0262352828879902</c:v>
                </c:pt>
                <c:pt idx="3558">
                  <c:v>8.4038222216499321</c:v>
                </c:pt>
                <c:pt idx="3559">
                  <c:v>5.6446568294810922</c:v>
                </c:pt>
                <c:pt idx="3560">
                  <c:v>2.9129858187905207</c:v>
                </c:pt>
                <c:pt idx="3561">
                  <c:v>0.60081876619133989</c:v>
                </c:pt>
                <c:pt idx="3562">
                  <c:v>0</c:v>
                </c:pt>
                <c:pt idx="3563">
                  <c:v>0</c:v>
                </c:pt>
                <c:pt idx="3564">
                  <c:v>0</c:v>
                </c:pt>
                <c:pt idx="3565">
                  <c:v>0</c:v>
                </c:pt>
                <c:pt idx="3566">
                  <c:v>0</c:v>
                </c:pt>
                <c:pt idx="3567">
                  <c:v>0</c:v>
                </c:pt>
                <c:pt idx="3568">
                  <c:v>0</c:v>
                </c:pt>
                <c:pt idx="3569">
                  <c:v>0</c:v>
                </c:pt>
                <c:pt idx="3570">
                  <c:v>0</c:v>
                </c:pt>
                <c:pt idx="3571">
                  <c:v>0</c:v>
                </c:pt>
                <c:pt idx="3572">
                  <c:v>0</c:v>
                </c:pt>
                <c:pt idx="3573">
                  <c:v>0</c:v>
                </c:pt>
                <c:pt idx="3574">
                  <c:v>-1.391320708732811</c:v>
                </c:pt>
                <c:pt idx="3575">
                  <c:v>0.16388773292842565</c:v>
                </c:pt>
                <c:pt idx="3576">
                  <c:v>0.49182520649417144</c:v>
                </c:pt>
                <c:pt idx="3577">
                  <c:v>1.4776050537873422</c:v>
                </c:pt>
                <c:pt idx="3578">
                  <c:v>3.0456035294854136</c:v>
                </c:pt>
                <c:pt idx="3579">
                  <c:v>5.0419433579412329</c:v>
                </c:pt>
                <c:pt idx="3580">
                  <c:v>4.1244746806576238</c:v>
                </c:pt>
                <c:pt idx="3581">
                  <c:v>6.0338221823740641</c:v>
                </c:pt>
                <c:pt idx="3582">
                  <c:v>6.5413210650142268</c:v>
                </c:pt>
                <c:pt idx="3583">
                  <c:v>4.4103332471768049</c:v>
                </c:pt>
                <c:pt idx="3584">
                  <c:v>2.5992522753363065</c:v>
                </c:pt>
                <c:pt idx="3585">
                  <c:v>1.5983355473932488</c:v>
                </c:pt>
                <c:pt idx="3586">
                  <c:v>0</c:v>
                </c:pt>
                <c:pt idx="3587">
                  <c:v>0</c:v>
                </c:pt>
                <c:pt idx="3588">
                  <c:v>0</c:v>
                </c:pt>
                <c:pt idx="3589">
                  <c:v>0</c:v>
                </c:pt>
                <c:pt idx="3590">
                  <c:v>0</c:v>
                </c:pt>
                <c:pt idx="3591">
                  <c:v>0</c:v>
                </c:pt>
                <c:pt idx="3592">
                  <c:v>0</c:v>
                </c:pt>
                <c:pt idx="3593">
                  <c:v>0</c:v>
                </c:pt>
                <c:pt idx="3594">
                  <c:v>0</c:v>
                </c:pt>
                <c:pt idx="3595">
                  <c:v>0</c:v>
                </c:pt>
                <c:pt idx="3596">
                  <c:v>0</c:v>
                </c:pt>
                <c:pt idx="3597">
                  <c:v>-1.3097589467693802</c:v>
                </c:pt>
                <c:pt idx="3598">
                  <c:v>-0.57374253844081535</c:v>
                </c:pt>
                <c:pt idx="3599">
                  <c:v>1.6447943561174032</c:v>
                </c:pt>
                <c:pt idx="3600">
                  <c:v>3.2170932418457339</c:v>
                </c:pt>
                <c:pt idx="3601">
                  <c:v>4.7133039246603028</c:v>
                </c:pt>
                <c:pt idx="3602">
                  <c:v>3.7147342404714423</c:v>
                </c:pt>
                <c:pt idx="3603">
                  <c:v>6.4729135325982181</c:v>
                </c:pt>
                <c:pt idx="3604">
                  <c:v>5.9698173265885393</c:v>
                </c:pt>
                <c:pt idx="3605">
                  <c:v>12.735319903586387</c:v>
                </c:pt>
                <c:pt idx="3606">
                  <c:v>10.240600704618686</c:v>
                </c:pt>
                <c:pt idx="3607">
                  <c:v>5.3253256144060277</c:v>
                </c:pt>
                <c:pt idx="3608">
                  <c:v>3.006893413679264</c:v>
                </c:pt>
                <c:pt idx="3609">
                  <c:v>1.199389424113634</c:v>
                </c:pt>
                <c:pt idx="3610">
                  <c:v>0</c:v>
                </c:pt>
                <c:pt idx="3611">
                  <c:v>0</c:v>
                </c:pt>
                <c:pt idx="3612">
                  <c:v>0</c:v>
                </c:pt>
                <c:pt idx="3613">
                  <c:v>0</c:v>
                </c:pt>
                <c:pt idx="3614">
                  <c:v>0</c:v>
                </c:pt>
                <c:pt idx="3615">
                  <c:v>0</c:v>
                </c:pt>
                <c:pt idx="3616">
                  <c:v>0</c:v>
                </c:pt>
                <c:pt idx="3617">
                  <c:v>0</c:v>
                </c:pt>
                <c:pt idx="3618">
                  <c:v>0</c:v>
                </c:pt>
                <c:pt idx="3619">
                  <c:v>0</c:v>
                </c:pt>
                <c:pt idx="3620">
                  <c:v>-1.4702663767268114</c:v>
                </c:pt>
                <c:pt idx="3621">
                  <c:v>-0.49068693480712838</c:v>
                </c:pt>
                <c:pt idx="3622">
                  <c:v>0.409453790644011</c:v>
                </c:pt>
                <c:pt idx="3623">
                  <c:v>0.65532800167106597</c:v>
                </c:pt>
                <c:pt idx="3624">
                  <c:v>1.2296111796587483</c:v>
                </c:pt>
                <c:pt idx="3625">
                  <c:v>1.9698648549877134</c:v>
                </c:pt>
                <c:pt idx="3626">
                  <c:v>2.5465529317685749</c:v>
                </c:pt>
                <c:pt idx="3627">
                  <c:v>2.7108461520648834</c:v>
                </c:pt>
                <c:pt idx="3628">
                  <c:v>1.9684981124712135</c:v>
                </c:pt>
                <c:pt idx="3629">
                  <c:v>2.8990570040428727</c:v>
                </c:pt>
                <c:pt idx="3630">
                  <c:v>4.9084653429604348</c:v>
                </c:pt>
                <c:pt idx="3631">
                  <c:v>1.1964259943161191</c:v>
                </c:pt>
                <c:pt idx="3632">
                  <c:v>0</c:v>
                </c:pt>
                <c:pt idx="3633">
                  <c:v>0</c:v>
                </c:pt>
                <c:pt idx="3634">
                  <c:v>0</c:v>
                </c:pt>
                <c:pt idx="3635">
                  <c:v>0</c:v>
                </c:pt>
                <c:pt idx="3636">
                  <c:v>0</c:v>
                </c:pt>
                <c:pt idx="3637">
                  <c:v>0</c:v>
                </c:pt>
                <c:pt idx="3638">
                  <c:v>0</c:v>
                </c:pt>
                <c:pt idx="3639">
                  <c:v>0</c:v>
                </c:pt>
                <c:pt idx="3640">
                  <c:v>0</c:v>
                </c:pt>
                <c:pt idx="3641">
                  <c:v>0</c:v>
                </c:pt>
                <c:pt idx="3642">
                  <c:v>0</c:v>
                </c:pt>
                <c:pt idx="3643">
                  <c:v>0</c:v>
                </c:pt>
                <c:pt idx="3644">
                  <c:v>0</c:v>
                </c:pt>
                <c:pt idx="3645">
                  <c:v>-1.3876870883967256</c:v>
                </c:pt>
                <c:pt idx="3646">
                  <c:v>-0.40841683684970426</c:v>
                </c:pt>
                <c:pt idx="3647">
                  <c:v>-1.2242030708213016</c:v>
                </c:pt>
                <c:pt idx="3648">
                  <c:v>-0.73476398695742062</c:v>
                </c:pt>
                <c:pt idx="3649">
                  <c:v>-0.8162092940439547</c:v>
                </c:pt>
                <c:pt idx="3650">
                  <c:v>0.90005572771832854</c:v>
                </c:pt>
                <c:pt idx="3651">
                  <c:v>0.24536795480776785</c:v>
                </c:pt>
                <c:pt idx="3652">
                  <c:v>2.7954093194575704</c:v>
                </c:pt>
                <c:pt idx="3653">
                  <c:v>4.0083142586807723</c:v>
                </c:pt>
                <c:pt idx="3654">
                  <c:v>3.6041045707701147</c:v>
                </c:pt>
                <c:pt idx="3655">
                  <c:v>1.8978252341327158</c:v>
                </c:pt>
                <c:pt idx="3656">
                  <c:v>0.99654167173316444</c:v>
                </c:pt>
                <c:pt idx="3657">
                  <c:v>0.89611467764715858</c:v>
                </c:pt>
                <c:pt idx="3658">
                  <c:v>0</c:v>
                </c:pt>
                <c:pt idx="3659">
                  <c:v>0</c:v>
                </c:pt>
                <c:pt idx="3660">
                  <c:v>0</c:v>
                </c:pt>
                <c:pt idx="3661">
                  <c:v>0</c:v>
                </c:pt>
                <c:pt idx="3662">
                  <c:v>0</c:v>
                </c:pt>
                <c:pt idx="3663">
                  <c:v>0</c:v>
                </c:pt>
                <c:pt idx="3664">
                  <c:v>0</c:v>
                </c:pt>
                <c:pt idx="3665">
                  <c:v>0</c:v>
                </c:pt>
                <c:pt idx="3666">
                  <c:v>0</c:v>
                </c:pt>
                <c:pt idx="3667">
                  <c:v>0</c:v>
                </c:pt>
                <c:pt idx="3668">
                  <c:v>0</c:v>
                </c:pt>
                <c:pt idx="3669">
                  <c:v>0</c:v>
                </c:pt>
                <c:pt idx="3670">
                  <c:v>-0.3272063322399123</c:v>
                </c:pt>
                <c:pt idx="3671">
                  <c:v>1.1479920053700186</c:v>
                </c:pt>
                <c:pt idx="3672">
                  <c:v>1.9711890903615072</c:v>
                </c:pt>
                <c:pt idx="3673">
                  <c:v>2.796729597840546</c:v>
                </c:pt>
                <c:pt idx="3674">
                  <c:v>1.1488148006690786</c:v>
                </c:pt>
                <c:pt idx="3675">
                  <c:v>2.5502065762633719</c:v>
                </c:pt>
                <c:pt idx="3676">
                  <c:v>1.8082377718487879</c:v>
                </c:pt>
                <c:pt idx="3677">
                  <c:v>9.2046519675962184</c:v>
                </c:pt>
                <c:pt idx="3678">
                  <c:v>7.5652148458837027</c:v>
                </c:pt>
                <c:pt idx="3679">
                  <c:v>1.7985853627450066</c:v>
                </c:pt>
                <c:pt idx="3680">
                  <c:v>0</c:v>
                </c:pt>
                <c:pt idx="3681">
                  <c:v>0</c:v>
                </c:pt>
                <c:pt idx="3682">
                  <c:v>0</c:v>
                </c:pt>
                <c:pt idx="3683">
                  <c:v>0</c:v>
                </c:pt>
                <c:pt idx="3684">
                  <c:v>0</c:v>
                </c:pt>
                <c:pt idx="3685">
                  <c:v>0</c:v>
                </c:pt>
                <c:pt idx="3686">
                  <c:v>0</c:v>
                </c:pt>
                <c:pt idx="3687">
                  <c:v>0</c:v>
                </c:pt>
                <c:pt idx="3688">
                  <c:v>0</c:v>
                </c:pt>
                <c:pt idx="3689">
                  <c:v>0</c:v>
                </c:pt>
                <c:pt idx="3690">
                  <c:v>0</c:v>
                </c:pt>
                <c:pt idx="3691">
                  <c:v>0</c:v>
                </c:pt>
                <c:pt idx="3692">
                  <c:v>0</c:v>
                </c:pt>
                <c:pt idx="3693">
                  <c:v>0</c:v>
                </c:pt>
                <c:pt idx="3694">
                  <c:v>-1.5464748538422977</c:v>
                </c:pt>
                <c:pt idx="3695">
                  <c:v>0</c:v>
                </c:pt>
                <c:pt idx="3696">
                  <c:v>0.81787982814774007</c:v>
                </c:pt>
                <c:pt idx="3697">
                  <c:v>8.1703011831493338E-2</c:v>
                </c:pt>
                <c:pt idx="3698">
                  <c:v>1.3102735815076514</c:v>
                </c:pt>
                <c:pt idx="3699">
                  <c:v>2.2158221486215792</c:v>
                </c:pt>
                <c:pt idx="3700">
                  <c:v>2.7936489483174993</c:v>
                </c:pt>
                <c:pt idx="3701">
                  <c:v>3.3008497400897325</c:v>
                </c:pt>
                <c:pt idx="3702">
                  <c:v>5.3152076972467697</c:v>
                </c:pt>
                <c:pt idx="3703">
                  <c:v>0</c:v>
                </c:pt>
                <c:pt idx="3704">
                  <c:v>0</c:v>
                </c:pt>
                <c:pt idx="3705">
                  <c:v>0</c:v>
                </c:pt>
                <c:pt idx="3706">
                  <c:v>0</c:v>
                </c:pt>
                <c:pt idx="3707">
                  <c:v>0</c:v>
                </c:pt>
                <c:pt idx="3708">
                  <c:v>0</c:v>
                </c:pt>
                <c:pt idx="3709">
                  <c:v>0</c:v>
                </c:pt>
                <c:pt idx="3710">
                  <c:v>0</c:v>
                </c:pt>
                <c:pt idx="3711">
                  <c:v>0</c:v>
                </c:pt>
                <c:pt idx="3712">
                  <c:v>0</c:v>
                </c:pt>
                <c:pt idx="3713">
                  <c:v>0</c:v>
                </c:pt>
                <c:pt idx="3714">
                  <c:v>0</c:v>
                </c:pt>
                <c:pt idx="3715">
                  <c:v>0</c:v>
                </c:pt>
                <c:pt idx="3716">
                  <c:v>0</c:v>
                </c:pt>
                <c:pt idx="3717">
                  <c:v>0</c:v>
                </c:pt>
                <c:pt idx="3718">
                  <c:v>0</c:v>
                </c:pt>
                <c:pt idx="3719">
                  <c:v>0</c:v>
                </c:pt>
                <c:pt idx="3720">
                  <c:v>0</c:v>
                </c:pt>
                <c:pt idx="3721">
                  <c:v>0</c:v>
                </c:pt>
                <c:pt idx="3722">
                  <c:v>-1.2236752359303478</c:v>
                </c:pt>
                <c:pt idx="3723">
                  <c:v>-0.32674601664247283</c:v>
                </c:pt>
                <c:pt idx="3724">
                  <c:v>0.40898303091746135</c:v>
                </c:pt>
                <c:pt idx="3725">
                  <c:v>3.9038241421014144</c:v>
                </c:pt>
                <c:pt idx="3726">
                  <c:v>1.696251378335881</c:v>
                </c:pt>
                <c:pt idx="3727">
                  <c:v>0</c:v>
                </c:pt>
                <c:pt idx="3728">
                  <c:v>0</c:v>
                </c:pt>
                <c:pt idx="3729">
                  <c:v>0</c:v>
                </c:pt>
                <c:pt idx="3730">
                  <c:v>0</c:v>
                </c:pt>
                <c:pt idx="3731">
                  <c:v>0</c:v>
                </c:pt>
                <c:pt idx="3732">
                  <c:v>0</c:v>
                </c:pt>
                <c:pt idx="3733">
                  <c:v>0</c:v>
                </c:pt>
                <c:pt idx="3734">
                  <c:v>0</c:v>
                </c:pt>
                <c:pt idx="3735">
                  <c:v>0</c:v>
                </c:pt>
                <c:pt idx="3736">
                  <c:v>0</c:v>
                </c:pt>
                <c:pt idx="3737">
                  <c:v>0</c:v>
                </c:pt>
                <c:pt idx="3738">
                  <c:v>0</c:v>
                </c:pt>
                <c:pt idx="3739">
                  <c:v>0</c:v>
                </c:pt>
                <c:pt idx="3740">
                  <c:v>0</c:v>
                </c:pt>
                <c:pt idx="3741">
                  <c:v>0</c:v>
                </c:pt>
                <c:pt idx="3742">
                  <c:v>0</c:v>
                </c:pt>
                <c:pt idx="3743">
                  <c:v>0</c:v>
                </c:pt>
                <c:pt idx="3744">
                  <c:v>0</c:v>
                </c:pt>
                <c:pt idx="3745">
                  <c:v>-0.4076724466662916</c:v>
                </c:pt>
                <c:pt idx="3746">
                  <c:v>0.65386340905217843</c:v>
                </c:pt>
                <c:pt idx="3747">
                  <c:v>-1.0592020148419272</c:v>
                </c:pt>
                <c:pt idx="3748">
                  <c:v>0</c:v>
                </c:pt>
                <c:pt idx="3749">
                  <c:v>1.3947778506496564</c:v>
                </c:pt>
                <c:pt idx="3750">
                  <c:v>1.0950933772027125</c:v>
                </c:pt>
                <c:pt idx="3751">
                  <c:v>0</c:v>
                </c:pt>
                <c:pt idx="3752">
                  <c:v>0</c:v>
                </c:pt>
                <c:pt idx="3753">
                  <c:v>0</c:v>
                </c:pt>
                <c:pt idx="3754">
                  <c:v>0</c:v>
                </c:pt>
                <c:pt idx="3755">
                  <c:v>0</c:v>
                </c:pt>
                <c:pt idx="3756">
                  <c:v>0</c:v>
                </c:pt>
                <c:pt idx="3757">
                  <c:v>0</c:v>
                </c:pt>
                <c:pt idx="3758">
                  <c:v>0</c:v>
                </c:pt>
                <c:pt idx="3759">
                  <c:v>0</c:v>
                </c:pt>
                <c:pt idx="3760">
                  <c:v>0</c:v>
                </c:pt>
                <c:pt idx="3761">
                  <c:v>0</c:v>
                </c:pt>
                <c:pt idx="3762">
                  <c:v>0</c:v>
                </c:pt>
                <c:pt idx="3763">
                  <c:v>0</c:v>
                </c:pt>
                <c:pt idx="3764">
                  <c:v>0</c:v>
                </c:pt>
                <c:pt idx="3765">
                  <c:v>0</c:v>
                </c:pt>
                <c:pt idx="3766">
                  <c:v>0</c:v>
                </c:pt>
                <c:pt idx="3767">
                  <c:v>0</c:v>
                </c:pt>
                <c:pt idx="3768">
                  <c:v>0</c:v>
                </c:pt>
                <c:pt idx="3769">
                  <c:v>0</c:v>
                </c:pt>
                <c:pt idx="3770">
                  <c:v>0</c:v>
                </c:pt>
                <c:pt idx="3771">
                  <c:v>-0.81484440040714512</c:v>
                </c:pt>
                <c:pt idx="3772">
                  <c:v>-0.16299514414998253</c:v>
                </c:pt>
                <c:pt idx="3773">
                  <c:v>2.6912324793373292</c:v>
                </c:pt>
                <c:pt idx="3774">
                  <c:v>1.8940810768653569</c:v>
                </c:pt>
                <c:pt idx="3775">
                  <c:v>0</c:v>
                </c:pt>
                <c:pt idx="3776">
                  <c:v>0</c:v>
                </c:pt>
                <c:pt idx="3777">
                  <c:v>0</c:v>
                </c:pt>
                <c:pt idx="3778">
                  <c:v>0</c:v>
                </c:pt>
                <c:pt idx="3779">
                  <c:v>0</c:v>
                </c:pt>
                <c:pt idx="3780">
                  <c:v>0</c:v>
                </c:pt>
                <c:pt idx="3781">
                  <c:v>0</c:v>
                </c:pt>
                <c:pt idx="3782">
                  <c:v>0</c:v>
                </c:pt>
                <c:pt idx="3783">
                  <c:v>0</c:v>
                </c:pt>
                <c:pt idx="3784">
                  <c:v>0</c:v>
                </c:pt>
                <c:pt idx="3785">
                  <c:v>0</c:v>
                </c:pt>
                <c:pt idx="3786">
                  <c:v>0</c:v>
                </c:pt>
                <c:pt idx="3787">
                  <c:v>0</c:v>
                </c:pt>
                <c:pt idx="3788">
                  <c:v>0</c:v>
                </c:pt>
                <c:pt idx="3789">
                  <c:v>0</c:v>
                </c:pt>
                <c:pt idx="3790">
                  <c:v>0</c:v>
                </c:pt>
                <c:pt idx="3791">
                  <c:v>0</c:v>
                </c:pt>
                <c:pt idx="3792">
                  <c:v>0</c:v>
                </c:pt>
                <c:pt idx="3793">
                  <c:v>-0.48898917333679737</c:v>
                </c:pt>
                <c:pt idx="3794">
                  <c:v>-0.16309256715334114</c:v>
                </c:pt>
                <c:pt idx="3795">
                  <c:v>0.40820578674751579</c:v>
                </c:pt>
                <c:pt idx="3796">
                  <c:v>0.89890287164680538</c:v>
                </c:pt>
                <c:pt idx="3797">
                  <c:v>3.0930885533136898</c:v>
                </c:pt>
                <c:pt idx="3798">
                  <c:v>2.3913126764555681</c:v>
                </c:pt>
                <c:pt idx="3799">
                  <c:v>0.19849232751084461</c:v>
                </c:pt>
                <c:pt idx="3800">
                  <c:v>0</c:v>
                </c:pt>
                <c:pt idx="3801">
                  <c:v>0</c:v>
                </c:pt>
                <c:pt idx="3802">
                  <c:v>0</c:v>
                </c:pt>
                <c:pt idx="3803">
                  <c:v>0</c:v>
                </c:pt>
                <c:pt idx="3804">
                  <c:v>0</c:v>
                </c:pt>
                <c:pt idx="3805">
                  <c:v>0</c:v>
                </c:pt>
                <c:pt idx="3806">
                  <c:v>0</c:v>
                </c:pt>
                <c:pt idx="3807">
                  <c:v>0</c:v>
                </c:pt>
                <c:pt idx="3808">
                  <c:v>0</c:v>
                </c:pt>
                <c:pt idx="3809">
                  <c:v>0</c:v>
                </c:pt>
                <c:pt idx="3810">
                  <c:v>-0.97774871023158971</c:v>
                </c:pt>
                <c:pt idx="3811">
                  <c:v>0.16309581518214056</c:v>
                </c:pt>
                <c:pt idx="3812">
                  <c:v>0.57080497970725008</c:v>
                </c:pt>
                <c:pt idx="3813">
                  <c:v>0.48932261089032941</c:v>
                </c:pt>
                <c:pt idx="3814">
                  <c:v>0.48941529960767205</c:v>
                </c:pt>
                <c:pt idx="3815">
                  <c:v>1.5538361842254651</c:v>
                </c:pt>
                <c:pt idx="3816">
                  <c:v>2.9552583146694222</c:v>
                </c:pt>
                <c:pt idx="3817">
                  <c:v>2.3768342594549274</c:v>
                </c:pt>
                <c:pt idx="3818">
                  <c:v>3.0380863412764887</c:v>
                </c:pt>
                <c:pt idx="3819">
                  <c:v>2.2121679496850359</c:v>
                </c:pt>
                <c:pt idx="3820">
                  <c:v>1.7182678391032442</c:v>
                </c:pt>
                <c:pt idx="3821">
                  <c:v>4.5033227558920874</c:v>
                </c:pt>
                <c:pt idx="3822">
                  <c:v>4.6045619644773801</c:v>
                </c:pt>
                <c:pt idx="3823">
                  <c:v>2.7937162510026901</c:v>
                </c:pt>
                <c:pt idx="3824">
                  <c:v>1.6938770623639507</c:v>
                </c:pt>
                <c:pt idx="3825">
                  <c:v>0.39770421136250517</c:v>
                </c:pt>
                <c:pt idx="3826">
                  <c:v>0</c:v>
                </c:pt>
                <c:pt idx="3827">
                  <c:v>0</c:v>
                </c:pt>
                <c:pt idx="3828">
                  <c:v>0</c:v>
                </c:pt>
                <c:pt idx="3829">
                  <c:v>0</c:v>
                </c:pt>
                <c:pt idx="3830">
                  <c:v>0</c:v>
                </c:pt>
                <c:pt idx="3831">
                  <c:v>0</c:v>
                </c:pt>
                <c:pt idx="3832">
                  <c:v>0</c:v>
                </c:pt>
                <c:pt idx="3833">
                  <c:v>0</c:v>
                </c:pt>
                <c:pt idx="3834">
                  <c:v>0</c:v>
                </c:pt>
                <c:pt idx="3835">
                  <c:v>0</c:v>
                </c:pt>
                <c:pt idx="3836">
                  <c:v>-1.3021112986916641</c:v>
                </c:pt>
                <c:pt idx="3837">
                  <c:v>-0.32589114488463178</c:v>
                </c:pt>
                <c:pt idx="3838">
                  <c:v>0.40781716468378454</c:v>
                </c:pt>
                <c:pt idx="3839">
                  <c:v>0.81607187088026856</c:v>
                </c:pt>
                <c:pt idx="3840">
                  <c:v>0.8168251863897722</c:v>
                </c:pt>
                <c:pt idx="3841">
                  <c:v>0.48997143192582376</c:v>
                </c:pt>
                <c:pt idx="3842">
                  <c:v>1.884458214811412</c:v>
                </c:pt>
                <c:pt idx="3843">
                  <c:v>2.1293585480384936</c:v>
                </c:pt>
                <c:pt idx="3844">
                  <c:v>2.1290044209817589</c:v>
                </c:pt>
                <c:pt idx="3845">
                  <c:v>4.1978397613220881</c:v>
                </c:pt>
                <c:pt idx="3846">
                  <c:v>4.0968322397101851</c:v>
                </c:pt>
                <c:pt idx="3847">
                  <c:v>3.8963652288789254</c:v>
                </c:pt>
                <c:pt idx="3848">
                  <c:v>3.7954801820030357</c:v>
                </c:pt>
                <c:pt idx="3849">
                  <c:v>2.4910911115621244</c:v>
                </c:pt>
                <c:pt idx="3850">
                  <c:v>0</c:v>
                </c:pt>
                <c:pt idx="3851">
                  <c:v>0</c:v>
                </c:pt>
                <c:pt idx="3852">
                  <c:v>0</c:v>
                </c:pt>
                <c:pt idx="3853">
                  <c:v>0</c:v>
                </c:pt>
                <c:pt idx="3854">
                  <c:v>0</c:v>
                </c:pt>
                <c:pt idx="3855">
                  <c:v>0</c:v>
                </c:pt>
                <c:pt idx="3856">
                  <c:v>0</c:v>
                </c:pt>
                <c:pt idx="3857">
                  <c:v>0</c:v>
                </c:pt>
                <c:pt idx="3858">
                  <c:v>0</c:v>
                </c:pt>
                <c:pt idx="3859">
                  <c:v>0</c:v>
                </c:pt>
                <c:pt idx="3860">
                  <c:v>0</c:v>
                </c:pt>
                <c:pt idx="3861">
                  <c:v>0</c:v>
                </c:pt>
                <c:pt idx="3862">
                  <c:v>0</c:v>
                </c:pt>
                <c:pt idx="3863">
                  <c:v>-1.2228834836102924</c:v>
                </c:pt>
                <c:pt idx="3864">
                  <c:v>0.73563601842728876</c:v>
                </c:pt>
                <c:pt idx="3865">
                  <c:v>0.73590891610581965</c:v>
                </c:pt>
                <c:pt idx="3866">
                  <c:v>0.49136176282691513</c:v>
                </c:pt>
                <c:pt idx="3867">
                  <c:v>1.7238771903205254</c:v>
                </c:pt>
                <c:pt idx="3868">
                  <c:v>1.3123628856889229</c:v>
                </c:pt>
                <c:pt idx="3869">
                  <c:v>3.5069296882231589</c:v>
                </c:pt>
                <c:pt idx="3870">
                  <c:v>3.6072939279037062</c:v>
                </c:pt>
                <c:pt idx="3871">
                  <c:v>1.5970506634383315</c:v>
                </c:pt>
                <c:pt idx="3872">
                  <c:v>9.9638849628701995E-2</c:v>
                </c:pt>
                <c:pt idx="3873">
                  <c:v>0</c:v>
                </c:pt>
                <c:pt idx="3874">
                  <c:v>0</c:v>
                </c:pt>
                <c:pt idx="3875">
                  <c:v>0</c:v>
                </c:pt>
                <c:pt idx="3876">
                  <c:v>0</c:v>
                </c:pt>
                <c:pt idx="3877">
                  <c:v>0</c:v>
                </c:pt>
                <c:pt idx="3878">
                  <c:v>0</c:v>
                </c:pt>
                <c:pt idx="3879">
                  <c:v>0</c:v>
                </c:pt>
                <c:pt idx="3880">
                  <c:v>0</c:v>
                </c:pt>
                <c:pt idx="3881">
                  <c:v>0</c:v>
                </c:pt>
                <c:pt idx="3882">
                  <c:v>0</c:v>
                </c:pt>
                <c:pt idx="3883">
                  <c:v>0</c:v>
                </c:pt>
                <c:pt idx="3884">
                  <c:v>0</c:v>
                </c:pt>
                <c:pt idx="3885">
                  <c:v>0</c:v>
                </c:pt>
                <c:pt idx="3886">
                  <c:v>0</c:v>
                </c:pt>
                <c:pt idx="3887">
                  <c:v>-1.1394175131945443</c:v>
                </c:pt>
                <c:pt idx="3888">
                  <c:v>-1.4677015165910849</c:v>
                </c:pt>
                <c:pt idx="3889">
                  <c:v>-1.387989890077447</c:v>
                </c:pt>
                <c:pt idx="3890">
                  <c:v>-1.4699596157776489</c:v>
                </c:pt>
                <c:pt idx="3891">
                  <c:v>-0.57245294288253146</c:v>
                </c:pt>
                <c:pt idx="3892">
                  <c:v>3.3754374954191522</c:v>
                </c:pt>
                <c:pt idx="3893">
                  <c:v>3.1061251452449063</c:v>
                </c:pt>
                <c:pt idx="3894">
                  <c:v>2.100198346262117</c:v>
                </c:pt>
                <c:pt idx="3895">
                  <c:v>0</c:v>
                </c:pt>
                <c:pt idx="3896">
                  <c:v>0</c:v>
                </c:pt>
                <c:pt idx="3897">
                  <c:v>0</c:v>
                </c:pt>
                <c:pt idx="3898">
                  <c:v>0</c:v>
                </c:pt>
                <c:pt idx="3899">
                  <c:v>0</c:v>
                </c:pt>
                <c:pt idx="3900">
                  <c:v>0</c:v>
                </c:pt>
                <c:pt idx="3901">
                  <c:v>0</c:v>
                </c:pt>
                <c:pt idx="3902">
                  <c:v>0</c:v>
                </c:pt>
                <c:pt idx="3903">
                  <c:v>0</c:v>
                </c:pt>
                <c:pt idx="3904">
                  <c:v>0</c:v>
                </c:pt>
                <c:pt idx="3905">
                  <c:v>0</c:v>
                </c:pt>
                <c:pt idx="3906">
                  <c:v>0</c:v>
                </c:pt>
                <c:pt idx="3907">
                  <c:v>0</c:v>
                </c:pt>
                <c:pt idx="3908">
                  <c:v>0</c:v>
                </c:pt>
                <c:pt idx="3909">
                  <c:v>0</c:v>
                </c:pt>
                <c:pt idx="3910">
                  <c:v>0</c:v>
                </c:pt>
                <c:pt idx="3911">
                  <c:v>0</c:v>
                </c:pt>
                <c:pt idx="3912">
                  <c:v>0</c:v>
                </c:pt>
                <c:pt idx="3913">
                  <c:v>0</c:v>
                </c:pt>
                <c:pt idx="3914">
                  <c:v>0</c:v>
                </c:pt>
                <c:pt idx="3915">
                  <c:v>-0.8974361064825066</c:v>
                </c:pt>
                <c:pt idx="3916">
                  <c:v>-0.73415356321519087</c:v>
                </c:pt>
                <c:pt idx="3917">
                  <c:v>3.2913161304658431</c:v>
                </c:pt>
                <c:pt idx="3918">
                  <c:v>2.9897822404645167</c:v>
                </c:pt>
                <c:pt idx="3919">
                  <c:v>2.1904783503563632</c:v>
                </c:pt>
                <c:pt idx="3920">
                  <c:v>0.39709889098093926</c:v>
                </c:pt>
                <c:pt idx="3921">
                  <c:v>0</c:v>
                </c:pt>
                <c:pt idx="3922">
                  <c:v>0</c:v>
                </c:pt>
                <c:pt idx="3923">
                  <c:v>0</c:v>
                </c:pt>
                <c:pt idx="3924">
                  <c:v>0</c:v>
                </c:pt>
                <c:pt idx="3925">
                  <c:v>0</c:v>
                </c:pt>
                <c:pt idx="3926">
                  <c:v>0</c:v>
                </c:pt>
                <c:pt idx="3927">
                  <c:v>0</c:v>
                </c:pt>
                <c:pt idx="3928">
                  <c:v>0</c:v>
                </c:pt>
                <c:pt idx="3929">
                  <c:v>0</c:v>
                </c:pt>
                <c:pt idx="3930">
                  <c:v>0</c:v>
                </c:pt>
                <c:pt idx="3931">
                  <c:v>0</c:v>
                </c:pt>
                <c:pt idx="3932">
                  <c:v>-0.65098757641708294</c:v>
                </c:pt>
                <c:pt idx="3933">
                  <c:v>-0.24433422587693227</c:v>
                </c:pt>
                <c:pt idx="3934">
                  <c:v>8.1527702115217301E-2</c:v>
                </c:pt>
                <c:pt idx="3935">
                  <c:v>-0.16322246449461714</c:v>
                </c:pt>
                <c:pt idx="3936">
                  <c:v>-8.1583117164902727E-2</c:v>
                </c:pt>
                <c:pt idx="3937">
                  <c:v>0.24484853487857941</c:v>
                </c:pt>
                <c:pt idx="3938">
                  <c:v>0.32667273324443052</c:v>
                </c:pt>
                <c:pt idx="3939">
                  <c:v>0.32673530194321032</c:v>
                </c:pt>
                <c:pt idx="3940">
                  <c:v>0.81772916503626891</c:v>
                </c:pt>
                <c:pt idx="3941">
                  <c:v>3.0942221699198855</c:v>
                </c:pt>
                <c:pt idx="3942">
                  <c:v>2.9947500000443914</c:v>
                </c:pt>
                <c:pt idx="3943">
                  <c:v>2.7931945844546711</c:v>
                </c:pt>
                <c:pt idx="3944">
                  <c:v>1.5928747908587835</c:v>
                </c:pt>
                <c:pt idx="3945">
                  <c:v>1.0948656019388219</c:v>
                </c:pt>
                <c:pt idx="3946">
                  <c:v>1.0950933772027125</c:v>
                </c:pt>
                <c:pt idx="3947">
                  <c:v>2.4929894605144769</c:v>
                </c:pt>
                <c:pt idx="3948">
                  <c:v>2.7947595841099186</c:v>
                </c:pt>
                <c:pt idx="3949">
                  <c:v>2.2937356427260691</c:v>
                </c:pt>
                <c:pt idx="3950">
                  <c:v>0</c:v>
                </c:pt>
                <c:pt idx="3951">
                  <c:v>0</c:v>
                </c:pt>
                <c:pt idx="3952">
                  <c:v>0</c:v>
                </c:pt>
                <c:pt idx="3953">
                  <c:v>0</c:v>
                </c:pt>
                <c:pt idx="3954">
                  <c:v>0</c:v>
                </c:pt>
                <c:pt idx="3955">
                  <c:v>0</c:v>
                </c:pt>
                <c:pt idx="3956">
                  <c:v>0</c:v>
                </c:pt>
                <c:pt idx="3957">
                  <c:v>-1.5468174536038128</c:v>
                </c:pt>
                <c:pt idx="3958">
                  <c:v>-0.65193127842824095</c:v>
                </c:pt>
                <c:pt idx="3959">
                  <c:v>0</c:v>
                </c:pt>
                <c:pt idx="3960">
                  <c:v>0.6525208659285765</c:v>
                </c:pt>
                <c:pt idx="3961">
                  <c:v>1.1430552340511067</c:v>
                </c:pt>
                <c:pt idx="3962">
                  <c:v>1.3072556979157017</c:v>
                </c:pt>
                <c:pt idx="3963">
                  <c:v>1.9639057962283533</c:v>
                </c:pt>
                <c:pt idx="3964">
                  <c:v>1.8815846894152068</c:v>
                </c:pt>
                <c:pt idx="3965">
                  <c:v>3.6933819988763421</c:v>
                </c:pt>
                <c:pt idx="3966">
                  <c:v>3.7928206730896914</c:v>
                </c:pt>
                <c:pt idx="3967">
                  <c:v>1.7896623896893356</c:v>
                </c:pt>
                <c:pt idx="3968">
                  <c:v>0.49639464016441459</c:v>
                </c:pt>
                <c:pt idx="3969">
                  <c:v>0</c:v>
                </c:pt>
                <c:pt idx="3970">
                  <c:v>0</c:v>
                </c:pt>
                <c:pt idx="3971">
                  <c:v>0</c:v>
                </c:pt>
                <c:pt idx="3972">
                  <c:v>0</c:v>
                </c:pt>
                <c:pt idx="3973">
                  <c:v>0</c:v>
                </c:pt>
                <c:pt idx="3974">
                  <c:v>0</c:v>
                </c:pt>
                <c:pt idx="3975">
                  <c:v>0</c:v>
                </c:pt>
                <c:pt idx="3976">
                  <c:v>0</c:v>
                </c:pt>
                <c:pt idx="3977">
                  <c:v>0</c:v>
                </c:pt>
                <c:pt idx="3978">
                  <c:v>0</c:v>
                </c:pt>
                <c:pt idx="3979">
                  <c:v>0</c:v>
                </c:pt>
                <c:pt idx="3980">
                  <c:v>0</c:v>
                </c:pt>
                <c:pt idx="3981">
                  <c:v>-0.24462831400990798</c:v>
                </c:pt>
                <c:pt idx="3982">
                  <c:v>-8.1502433910383754E-2</c:v>
                </c:pt>
                <c:pt idx="3983">
                  <c:v>0.48932261089032941</c:v>
                </c:pt>
                <c:pt idx="3984">
                  <c:v>0.65239881655893883</c:v>
                </c:pt>
                <c:pt idx="3985">
                  <c:v>0.81622253398004263</c:v>
                </c:pt>
                <c:pt idx="3986">
                  <c:v>1.2250252339768293</c:v>
                </c:pt>
                <c:pt idx="3987">
                  <c:v>0.97978932769167548</c:v>
                </c:pt>
                <c:pt idx="3988">
                  <c:v>1.3070235530350489</c:v>
                </c:pt>
                <c:pt idx="3989">
                  <c:v>3.6914275771370573</c:v>
                </c:pt>
                <c:pt idx="3990">
                  <c:v>2.8893610438763306</c:v>
                </c:pt>
                <c:pt idx="3991">
                  <c:v>2.4882435882373546</c:v>
                </c:pt>
                <c:pt idx="3992">
                  <c:v>1.9907189681963249</c:v>
                </c:pt>
                <c:pt idx="3993">
                  <c:v>0.99404147158953537</c:v>
                </c:pt>
                <c:pt idx="3994">
                  <c:v>0</c:v>
                </c:pt>
                <c:pt idx="3995">
                  <c:v>0</c:v>
                </c:pt>
                <c:pt idx="3996">
                  <c:v>0</c:v>
                </c:pt>
                <c:pt idx="3997">
                  <c:v>0</c:v>
                </c:pt>
                <c:pt idx="3998">
                  <c:v>0</c:v>
                </c:pt>
                <c:pt idx="3999">
                  <c:v>0</c:v>
                </c:pt>
                <c:pt idx="4000">
                  <c:v>9.9000271795621889E-2</c:v>
                </c:pt>
                <c:pt idx="4001">
                  <c:v>-1.1364797508619811</c:v>
                </c:pt>
                <c:pt idx="4002">
                  <c:v>-0.24394210838734712</c:v>
                </c:pt>
                <c:pt idx="4003">
                  <c:v>-8.1357204059947202E-2</c:v>
                </c:pt>
                <c:pt idx="4004">
                  <c:v>0.3257967715096981</c:v>
                </c:pt>
                <c:pt idx="4005">
                  <c:v>1.2245872141724601</c:v>
                </c:pt>
                <c:pt idx="4006">
                  <c:v>1.47089985328103</c:v>
                </c:pt>
                <c:pt idx="4007">
                  <c:v>1.47089985328103</c:v>
                </c:pt>
                <c:pt idx="4008">
                  <c:v>1.1430552340511067</c:v>
                </c:pt>
                <c:pt idx="4009">
                  <c:v>1.3065592632784724</c:v>
                </c:pt>
                <c:pt idx="4010">
                  <c:v>0.89807940305893896</c:v>
                </c:pt>
                <c:pt idx="4011">
                  <c:v>1.3883421741079653</c:v>
                </c:pt>
                <c:pt idx="4012">
                  <c:v>1.4714156378938674</c:v>
                </c:pt>
                <c:pt idx="4013">
                  <c:v>4.800827870349198</c:v>
                </c:pt>
                <c:pt idx="4014">
                  <c:v>4.297392603916566</c:v>
                </c:pt>
                <c:pt idx="4015">
                  <c:v>3.2948912339510414</c:v>
                </c:pt>
                <c:pt idx="4016">
                  <c:v>1.4929400382819427</c:v>
                </c:pt>
                <c:pt idx="4017">
                  <c:v>0.79651930506978796</c:v>
                </c:pt>
                <c:pt idx="4018">
                  <c:v>0</c:v>
                </c:pt>
                <c:pt idx="4019">
                  <c:v>0</c:v>
                </c:pt>
                <c:pt idx="4020">
                  <c:v>0</c:v>
                </c:pt>
                <c:pt idx="4021">
                  <c:v>0</c:v>
                </c:pt>
                <c:pt idx="4022">
                  <c:v>0</c:v>
                </c:pt>
                <c:pt idx="4023">
                  <c:v>0</c:v>
                </c:pt>
                <c:pt idx="4024">
                  <c:v>0</c:v>
                </c:pt>
                <c:pt idx="4025">
                  <c:v>0</c:v>
                </c:pt>
                <c:pt idx="4026">
                  <c:v>0</c:v>
                </c:pt>
                <c:pt idx="4027">
                  <c:v>0</c:v>
                </c:pt>
                <c:pt idx="4028">
                  <c:v>0</c:v>
                </c:pt>
                <c:pt idx="4029">
                  <c:v>0</c:v>
                </c:pt>
                <c:pt idx="4030">
                  <c:v>0</c:v>
                </c:pt>
                <c:pt idx="4031">
                  <c:v>-1.3066432380857655</c:v>
                </c:pt>
                <c:pt idx="4032">
                  <c:v>8.1814572567538962E-2</c:v>
                </c:pt>
                <c:pt idx="4033">
                  <c:v>0.73700050685871432</c:v>
                </c:pt>
                <c:pt idx="4034">
                  <c:v>1.8042423800033769</c:v>
                </c:pt>
                <c:pt idx="4035">
                  <c:v>2.2973231427358467</c:v>
                </c:pt>
                <c:pt idx="4036">
                  <c:v>2.1328998187298223</c:v>
                </c:pt>
                <c:pt idx="4037">
                  <c:v>5.1178948469311987</c:v>
                </c:pt>
                <c:pt idx="4038">
                  <c:v>4.8126527286972491</c:v>
                </c:pt>
                <c:pt idx="4039">
                  <c:v>4.2085877421183833</c:v>
                </c:pt>
                <c:pt idx="4040">
                  <c:v>3.6034666993563915</c:v>
                </c:pt>
                <c:pt idx="4041">
                  <c:v>2.5001082695786625</c:v>
                </c:pt>
                <c:pt idx="4042">
                  <c:v>0</c:v>
                </c:pt>
                <c:pt idx="4043">
                  <c:v>0</c:v>
                </c:pt>
                <c:pt idx="4044">
                  <c:v>0</c:v>
                </c:pt>
                <c:pt idx="4045">
                  <c:v>0</c:v>
                </c:pt>
                <c:pt idx="4046">
                  <c:v>0</c:v>
                </c:pt>
                <c:pt idx="4047">
                  <c:v>0</c:v>
                </c:pt>
                <c:pt idx="4048">
                  <c:v>0</c:v>
                </c:pt>
                <c:pt idx="4049">
                  <c:v>0</c:v>
                </c:pt>
                <c:pt idx="4050">
                  <c:v>0</c:v>
                </c:pt>
                <c:pt idx="4051">
                  <c:v>0</c:v>
                </c:pt>
                <c:pt idx="4052">
                  <c:v>0</c:v>
                </c:pt>
                <c:pt idx="4053">
                  <c:v>-1.4660885886822665</c:v>
                </c:pt>
                <c:pt idx="4054">
                  <c:v>-0.97774871023158971</c:v>
                </c:pt>
                <c:pt idx="4055">
                  <c:v>-0.32602266361102478</c:v>
                </c:pt>
                <c:pt idx="4056">
                  <c:v>0.48941529960767205</c:v>
                </c:pt>
                <c:pt idx="4057">
                  <c:v>0.73399863243752295</c:v>
                </c:pt>
                <c:pt idx="4058">
                  <c:v>0.81561988158732757</c:v>
                </c:pt>
                <c:pt idx="4059">
                  <c:v>0.81592120778155797</c:v>
                </c:pt>
                <c:pt idx="4060">
                  <c:v>0.73427153009279122</c:v>
                </c:pt>
                <c:pt idx="4061">
                  <c:v>3.38885273735246</c:v>
                </c:pt>
                <c:pt idx="4062">
                  <c:v>2.9875743474191987</c:v>
                </c:pt>
                <c:pt idx="4063">
                  <c:v>2.0883456224465431</c:v>
                </c:pt>
                <c:pt idx="4064">
                  <c:v>0.9936247715889801</c:v>
                </c:pt>
                <c:pt idx="4065">
                  <c:v>0.39709889098093926</c:v>
                </c:pt>
                <c:pt idx="4066">
                  <c:v>0</c:v>
                </c:pt>
                <c:pt idx="4067">
                  <c:v>0</c:v>
                </c:pt>
                <c:pt idx="4068">
                  <c:v>0</c:v>
                </c:pt>
                <c:pt idx="4069">
                  <c:v>0</c:v>
                </c:pt>
                <c:pt idx="4070">
                  <c:v>0</c:v>
                </c:pt>
                <c:pt idx="4071">
                  <c:v>0</c:v>
                </c:pt>
                <c:pt idx="4072">
                  <c:v>0</c:v>
                </c:pt>
                <c:pt idx="4073">
                  <c:v>0</c:v>
                </c:pt>
                <c:pt idx="4074">
                  <c:v>0</c:v>
                </c:pt>
                <c:pt idx="4075">
                  <c:v>0</c:v>
                </c:pt>
                <c:pt idx="4076">
                  <c:v>-1.1467619202938999</c:v>
                </c:pt>
                <c:pt idx="4077">
                  <c:v>0</c:v>
                </c:pt>
                <c:pt idx="4078">
                  <c:v>-0.57397701037249105</c:v>
                </c:pt>
                <c:pt idx="4079">
                  <c:v>0</c:v>
                </c:pt>
                <c:pt idx="4080">
                  <c:v>0.57478111799335463</c:v>
                </c:pt>
                <c:pt idx="4081">
                  <c:v>0.73932013741459035</c:v>
                </c:pt>
                <c:pt idx="4082">
                  <c:v>1.3156129146691653</c:v>
                </c:pt>
                <c:pt idx="4083">
                  <c:v>1.6456432145956137</c:v>
                </c:pt>
                <c:pt idx="4084">
                  <c:v>1.7283056259870755</c:v>
                </c:pt>
                <c:pt idx="4085">
                  <c:v>4.3236353315488714</c:v>
                </c:pt>
                <c:pt idx="4086">
                  <c:v>4.3236353315488714</c:v>
                </c:pt>
                <c:pt idx="4087">
                  <c:v>3.6162241284538981</c:v>
                </c:pt>
                <c:pt idx="4088">
                  <c:v>2.8078012492089672</c:v>
                </c:pt>
                <c:pt idx="4089">
                  <c:v>2.6056287591328768</c:v>
                </c:pt>
                <c:pt idx="4090">
                  <c:v>1.7010000106621075</c:v>
                </c:pt>
                <c:pt idx="4091">
                  <c:v>0</c:v>
                </c:pt>
                <c:pt idx="4092">
                  <c:v>0</c:v>
                </c:pt>
                <c:pt idx="4093">
                  <c:v>0</c:v>
                </c:pt>
                <c:pt idx="4094">
                  <c:v>0</c:v>
                </c:pt>
                <c:pt idx="4095">
                  <c:v>0</c:v>
                </c:pt>
                <c:pt idx="4096">
                  <c:v>0</c:v>
                </c:pt>
                <c:pt idx="4097">
                  <c:v>0</c:v>
                </c:pt>
                <c:pt idx="4098">
                  <c:v>0</c:v>
                </c:pt>
                <c:pt idx="4099">
                  <c:v>0</c:v>
                </c:pt>
                <c:pt idx="4100">
                  <c:v>-0.41056729767184719</c:v>
                </c:pt>
                <c:pt idx="4101">
                  <c:v>0</c:v>
                </c:pt>
                <c:pt idx="4102">
                  <c:v>0.65776898964843067</c:v>
                </c:pt>
                <c:pt idx="4103">
                  <c:v>0.90483184633183167</c:v>
                </c:pt>
                <c:pt idx="4104">
                  <c:v>1.4817313316029168</c:v>
                </c:pt>
                <c:pt idx="4105">
                  <c:v>1.8943559146832052</c:v>
                </c:pt>
                <c:pt idx="4106">
                  <c:v>2.7211341169812604</c:v>
                </c:pt>
                <c:pt idx="4107">
                  <c:v>3.7190765502875176</c:v>
                </c:pt>
                <c:pt idx="4108">
                  <c:v>4.6346324673567922</c:v>
                </c:pt>
                <c:pt idx="4109">
                  <c:v>8.1902748131052618</c:v>
                </c:pt>
                <c:pt idx="4110">
                  <c:v>7.3723348310709689</c:v>
                </c:pt>
                <c:pt idx="4111">
                  <c:v>5.232828425916229</c:v>
                </c:pt>
                <c:pt idx="4112">
                  <c:v>4.5244141519067647</c:v>
                </c:pt>
                <c:pt idx="4113">
                  <c:v>3.4126451348888436</c:v>
                </c:pt>
                <c:pt idx="4114">
                  <c:v>2.4059832375150405</c:v>
                </c:pt>
                <c:pt idx="4115">
                  <c:v>2.0028610581408106</c:v>
                </c:pt>
                <c:pt idx="4116">
                  <c:v>0.5992812358853572</c:v>
                </c:pt>
                <c:pt idx="4117">
                  <c:v>0</c:v>
                </c:pt>
                <c:pt idx="4118">
                  <c:v>0</c:v>
                </c:pt>
                <c:pt idx="4119">
                  <c:v>0</c:v>
                </c:pt>
                <c:pt idx="4120">
                  <c:v>0</c:v>
                </c:pt>
                <c:pt idx="4121">
                  <c:v>0</c:v>
                </c:pt>
                <c:pt idx="4122">
                  <c:v>0</c:v>
                </c:pt>
                <c:pt idx="4123">
                  <c:v>0</c:v>
                </c:pt>
                <c:pt idx="4124">
                  <c:v>0</c:v>
                </c:pt>
                <c:pt idx="4125">
                  <c:v>-0.98127235822091641</c:v>
                </c:pt>
                <c:pt idx="4126">
                  <c:v>-0.40924393711452256</c:v>
                </c:pt>
                <c:pt idx="4127">
                  <c:v>-0.4090785170564199</c:v>
                </c:pt>
                <c:pt idx="4128">
                  <c:v>1.3939795938476069</c:v>
                </c:pt>
                <c:pt idx="4129">
                  <c:v>0.24579293478120054</c:v>
                </c:pt>
                <c:pt idx="4130">
                  <c:v>2.6326673370585056</c:v>
                </c:pt>
                <c:pt idx="4131">
                  <c:v>2.2198417677187052</c:v>
                </c:pt>
                <c:pt idx="4132">
                  <c:v>3.4606618154203925</c:v>
                </c:pt>
                <c:pt idx="4133">
                  <c:v>7.355996657973197</c:v>
                </c:pt>
                <c:pt idx="4134">
                  <c:v>7.3600812011169792</c:v>
                </c:pt>
                <c:pt idx="4135">
                  <c:v>2.9000995770128468</c:v>
                </c:pt>
                <c:pt idx="4136">
                  <c:v>1.1979077091796908</c:v>
                </c:pt>
                <c:pt idx="4137">
                  <c:v>0</c:v>
                </c:pt>
                <c:pt idx="4138">
                  <c:v>0</c:v>
                </c:pt>
                <c:pt idx="4139">
                  <c:v>0</c:v>
                </c:pt>
                <c:pt idx="4140">
                  <c:v>0</c:v>
                </c:pt>
                <c:pt idx="4141">
                  <c:v>0</c:v>
                </c:pt>
                <c:pt idx="4142">
                  <c:v>0</c:v>
                </c:pt>
                <c:pt idx="4143">
                  <c:v>0</c:v>
                </c:pt>
                <c:pt idx="4144">
                  <c:v>0</c:v>
                </c:pt>
                <c:pt idx="4145">
                  <c:v>0</c:v>
                </c:pt>
                <c:pt idx="4146">
                  <c:v>0</c:v>
                </c:pt>
                <c:pt idx="4147">
                  <c:v>0</c:v>
                </c:pt>
                <c:pt idx="4148">
                  <c:v>0</c:v>
                </c:pt>
                <c:pt idx="4149">
                  <c:v>0</c:v>
                </c:pt>
                <c:pt idx="4150">
                  <c:v>-1.4699596157776489</c:v>
                </c:pt>
                <c:pt idx="4151">
                  <c:v>-1.0623650741168122</c:v>
                </c:pt>
                <c:pt idx="4152">
                  <c:v>0.16338090555386045</c:v>
                </c:pt>
                <c:pt idx="4153">
                  <c:v>-0.40800328674138453</c:v>
                </c:pt>
                <c:pt idx="4154">
                  <c:v>0.89890287164680538</c:v>
                </c:pt>
                <c:pt idx="4155">
                  <c:v>1.2256822636946094</c:v>
                </c:pt>
                <c:pt idx="4156">
                  <c:v>1.7194487550907507</c:v>
                </c:pt>
                <c:pt idx="4157">
                  <c:v>4.705022209794155</c:v>
                </c:pt>
                <c:pt idx="4158">
                  <c:v>4.9084653429604348</c:v>
                </c:pt>
                <c:pt idx="4159">
                  <c:v>4.708129491262472</c:v>
                </c:pt>
                <c:pt idx="4160">
                  <c:v>2.7963245837987296</c:v>
                </c:pt>
                <c:pt idx="4161">
                  <c:v>1.9966157116113767</c:v>
                </c:pt>
                <c:pt idx="4162">
                  <c:v>1.0971433546593792</c:v>
                </c:pt>
                <c:pt idx="4163">
                  <c:v>0</c:v>
                </c:pt>
                <c:pt idx="4164">
                  <c:v>0</c:v>
                </c:pt>
                <c:pt idx="4165">
                  <c:v>0</c:v>
                </c:pt>
                <c:pt idx="4166">
                  <c:v>0</c:v>
                </c:pt>
                <c:pt idx="4167">
                  <c:v>0</c:v>
                </c:pt>
                <c:pt idx="4168">
                  <c:v>0</c:v>
                </c:pt>
                <c:pt idx="4169">
                  <c:v>0</c:v>
                </c:pt>
                <c:pt idx="4170">
                  <c:v>0</c:v>
                </c:pt>
                <c:pt idx="4171">
                  <c:v>0</c:v>
                </c:pt>
                <c:pt idx="4172">
                  <c:v>-0.24624579898315208</c:v>
                </c:pt>
                <c:pt idx="4173">
                  <c:v>0.41038207056610565</c:v>
                </c:pt>
                <c:pt idx="4174">
                  <c:v>1.0682510795417726</c:v>
                </c:pt>
                <c:pt idx="4175">
                  <c:v>1.9754928555622464</c:v>
                </c:pt>
                <c:pt idx="4176">
                  <c:v>3.2170932418457339</c:v>
                </c:pt>
                <c:pt idx="4177">
                  <c:v>3.9661707532711832</c:v>
                </c:pt>
                <c:pt idx="4178">
                  <c:v>5.8863406551694979</c:v>
                </c:pt>
                <c:pt idx="4179">
                  <c:v>5.2990667358346331</c:v>
                </c:pt>
                <c:pt idx="4180">
                  <c:v>6.9770608239367702</c:v>
                </c:pt>
                <c:pt idx="4181">
                  <c:v>8.3896803204073489</c:v>
                </c:pt>
                <c:pt idx="4182">
                  <c:v>8.5858158665443618</c:v>
                </c:pt>
                <c:pt idx="4183">
                  <c:v>5.232828425916229</c:v>
                </c:pt>
                <c:pt idx="4184">
                  <c:v>3.6111211566069672</c:v>
                </c:pt>
                <c:pt idx="4185">
                  <c:v>2.1018332049211068</c:v>
                </c:pt>
                <c:pt idx="4186">
                  <c:v>0.69991108827797055</c:v>
                </c:pt>
                <c:pt idx="4187">
                  <c:v>0</c:v>
                </c:pt>
                <c:pt idx="4188">
                  <c:v>0</c:v>
                </c:pt>
                <c:pt idx="4189">
                  <c:v>0</c:v>
                </c:pt>
                <c:pt idx="4190">
                  <c:v>0</c:v>
                </c:pt>
                <c:pt idx="4191">
                  <c:v>0</c:v>
                </c:pt>
                <c:pt idx="4192">
                  <c:v>0</c:v>
                </c:pt>
                <c:pt idx="4193">
                  <c:v>0</c:v>
                </c:pt>
                <c:pt idx="4194">
                  <c:v>0</c:v>
                </c:pt>
                <c:pt idx="4195">
                  <c:v>0</c:v>
                </c:pt>
                <c:pt idx="4196">
                  <c:v>0</c:v>
                </c:pt>
                <c:pt idx="4197">
                  <c:v>0</c:v>
                </c:pt>
                <c:pt idx="4198">
                  <c:v>-1.30692648431794</c:v>
                </c:pt>
                <c:pt idx="4199">
                  <c:v>8.1878321562186315E-2</c:v>
                </c:pt>
                <c:pt idx="4200">
                  <c:v>3.5417544252161925</c:v>
                </c:pt>
                <c:pt idx="4201">
                  <c:v>3.2107373542194688</c:v>
                </c:pt>
                <c:pt idx="4202">
                  <c:v>4.9594780379444892</c:v>
                </c:pt>
                <c:pt idx="4203">
                  <c:v>4.2920440967197315</c:v>
                </c:pt>
                <c:pt idx="4204">
                  <c:v>4.3737471202174554</c:v>
                </c:pt>
                <c:pt idx="4205">
                  <c:v>7.4616377625463359</c:v>
                </c:pt>
                <c:pt idx="4206">
                  <c:v>6.7506150825718221</c:v>
                </c:pt>
                <c:pt idx="4207">
                  <c:v>4.6168041138798213</c:v>
                </c:pt>
                <c:pt idx="4208">
                  <c:v>1.6989648824598695</c:v>
                </c:pt>
                <c:pt idx="4209">
                  <c:v>0</c:v>
                </c:pt>
                <c:pt idx="4210">
                  <c:v>0</c:v>
                </c:pt>
                <c:pt idx="4211">
                  <c:v>0</c:v>
                </c:pt>
                <c:pt idx="4212">
                  <c:v>0</c:v>
                </c:pt>
                <c:pt idx="4213">
                  <c:v>0</c:v>
                </c:pt>
                <c:pt idx="4214">
                  <c:v>0</c:v>
                </c:pt>
                <c:pt idx="4215">
                  <c:v>0</c:v>
                </c:pt>
                <c:pt idx="4216">
                  <c:v>0</c:v>
                </c:pt>
                <c:pt idx="4217">
                  <c:v>0</c:v>
                </c:pt>
                <c:pt idx="4218">
                  <c:v>0</c:v>
                </c:pt>
                <c:pt idx="4219">
                  <c:v>0</c:v>
                </c:pt>
                <c:pt idx="4220">
                  <c:v>0</c:v>
                </c:pt>
                <c:pt idx="4221">
                  <c:v>0</c:v>
                </c:pt>
                <c:pt idx="4222">
                  <c:v>0</c:v>
                </c:pt>
                <c:pt idx="4223">
                  <c:v>-1.4722177150974682</c:v>
                </c:pt>
                <c:pt idx="4224">
                  <c:v>0.82089309060048254</c:v>
                </c:pt>
                <c:pt idx="4225">
                  <c:v>1.3139879001404191</c:v>
                </c:pt>
                <c:pt idx="4226">
                  <c:v>4.4585618098641824</c:v>
                </c:pt>
                <c:pt idx="4227">
                  <c:v>5.2949724933823532</c:v>
                </c:pt>
                <c:pt idx="4228">
                  <c:v>4.6277128675758767</c:v>
                </c:pt>
                <c:pt idx="4229">
                  <c:v>7.0567439610311702</c:v>
                </c:pt>
                <c:pt idx="4230">
                  <c:v>5.8362284615984459</c:v>
                </c:pt>
                <c:pt idx="4231">
                  <c:v>2.7033810681596924</c:v>
                </c:pt>
                <c:pt idx="4232">
                  <c:v>0.39908780093854712</c:v>
                </c:pt>
                <c:pt idx="4233">
                  <c:v>0</c:v>
                </c:pt>
                <c:pt idx="4234">
                  <c:v>0</c:v>
                </c:pt>
                <c:pt idx="4235">
                  <c:v>0</c:v>
                </c:pt>
                <c:pt idx="4236">
                  <c:v>0</c:v>
                </c:pt>
                <c:pt idx="4237">
                  <c:v>0</c:v>
                </c:pt>
                <c:pt idx="4238">
                  <c:v>0</c:v>
                </c:pt>
                <c:pt idx="4239">
                  <c:v>0</c:v>
                </c:pt>
                <c:pt idx="4240">
                  <c:v>0</c:v>
                </c:pt>
                <c:pt idx="4241">
                  <c:v>0</c:v>
                </c:pt>
                <c:pt idx="4242">
                  <c:v>0</c:v>
                </c:pt>
                <c:pt idx="4243">
                  <c:v>0</c:v>
                </c:pt>
                <c:pt idx="4244">
                  <c:v>0</c:v>
                </c:pt>
                <c:pt idx="4245">
                  <c:v>0</c:v>
                </c:pt>
                <c:pt idx="4246">
                  <c:v>0</c:v>
                </c:pt>
                <c:pt idx="4247">
                  <c:v>-1.4699596157776489</c:v>
                </c:pt>
                <c:pt idx="4248">
                  <c:v>8.1862384313345762E-2</c:v>
                </c:pt>
                <c:pt idx="4249">
                  <c:v>1.9708580315148565</c:v>
                </c:pt>
                <c:pt idx="4250">
                  <c:v>2.5489795326485503</c:v>
                </c:pt>
                <c:pt idx="4251">
                  <c:v>3.1272193844652576</c:v>
                </c:pt>
                <c:pt idx="4252">
                  <c:v>2.0534427189994204</c:v>
                </c:pt>
                <c:pt idx="4253">
                  <c:v>5.1211818686831334</c:v>
                </c:pt>
                <c:pt idx="4254">
                  <c:v>5.8290790996429731</c:v>
                </c:pt>
                <c:pt idx="4255">
                  <c:v>1.2964254812205518</c:v>
                </c:pt>
                <c:pt idx="4256">
                  <c:v>0</c:v>
                </c:pt>
                <c:pt idx="4257">
                  <c:v>0</c:v>
                </c:pt>
                <c:pt idx="4258">
                  <c:v>0</c:v>
                </c:pt>
                <c:pt idx="4259">
                  <c:v>0</c:v>
                </c:pt>
                <c:pt idx="4260">
                  <c:v>0</c:v>
                </c:pt>
                <c:pt idx="4261">
                  <c:v>0</c:v>
                </c:pt>
                <c:pt idx="4262">
                  <c:v>0</c:v>
                </c:pt>
                <c:pt idx="4263">
                  <c:v>0</c:v>
                </c:pt>
                <c:pt idx="4264">
                  <c:v>0</c:v>
                </c:pt>
                <c:pt idx="4265">
                  <c:v>0</c:v>
                </c:pt>
                <c:pt idx="4266">
                  <c:v>0</c:v>
                </c:pt>
                <c:pt idx="4267">
                  <c:v>0</c:v>
                </c:pt>
                <c:pt idx="4268">
                  <c:v>0</c:v>
                </c:pt>
                <c:pt idx="4269">
                  <c:v>0</c:v>
                </c:pt>
                <c:pt idx="4270">
                  <c:v>0</c:v>
                </c:pt>
                <c:pt idx="4271">
                  <c:v>0</c:v>
                </c:pt>
                <c:pt idx="4272">
                  <c:v>0</c:v>
                </c:pt>
                <c:pt idx="4273">
                  <c:v>-0.32668025727343997</c:v>
                </c:pt>
                <c:pt idx="4274">
                  <c:v>0</c:v>
                </c:pt>
                <c:pt idx="4275">
                  <c:v>2.6301501823100821</c:v>
                </c:pt>
                <c:pt idx="4276">
                  <c:v>2.7125364212119742</c:v>
                </c:pt>
                <c:pt idx="4277">
                  <c:v>5.6210595661131864</c:v>
                </c:pt>
                <c:pt idx="4278">
                  <c:v>4.1038713268003058</c:v>
                </c:pt>
                <c:pt idx="4279">
                  <c:v>3.1965575259090837</c:v>
                </c:pt>
                <c:pt idx="4280">
                  <c:v>0.29872578325669219</c:v>
                </c:pt>
                <c:pt idx="4281">
                  <c:v>0</c:v>
                </c:pt>
                <c:pt idx="4282">
                  <c:v>0</c:v>
                </c:pt>
                <c:pt idx="4283">
                  <c:v>0</c:v>
                </c:pt>
                <c:pt idx="4284">
                  <c:v>0</c:v>
                </c:pt>
                <c:pt idx="4285">
                  <c:v>0</c:v>
                </c:pt>
                <c:pt idx="4286">
                  <c:v>0</c:v>
                </c:pt>
                <c:pt idx="4287">
                  <c:v>0</c:v>
                </c:pt>
                <c:pt idx="4288">
                  <c:v>0</c:v>
                </c:pt>
                <c:pt idx="4289">
                  <c:v>0</c:v>
                </c:pt>
                <c:pt idx="4290">
                  <c:v>0</c:v>
                </c:pt>
                <c:pt idx="4291">
                  <c:v>0</c:v>
                </c:pt>
                <c:pt idx="4292">
                  <c:v>0</c:v>
                </c:pt>
                <c:pt idx="4293">
                  <c:v>0</c:v>
                </c:pt>
                <c:pt idx="4294">
                  <c:v>0</c:v>
                </c:pt>
                <c:pt idx="4295">
                  <c:v>0</c:v>
                </c:pt>
                <c:pt idx="4296">
                  <c:v>0.73618181378822745</c:v>
                </c:pt>
                <c:pt idx="4297">
                  <c:v>0</c:v>
                </c:pt>
                <c:pt idx="4298">
                  <c:v>1.3929991729604709</c:v>
                </c:pt>
                <c:pt idx="4299">
                  <c:v>2.5469344600075852</c:v>
                </c:pt>
                <c:pt idx="4300">
                  <c:v>2.0524146973998967</c:v>
                </c:pt>
                <c:pt idx="4301">
                  <c:v>4.4110744552887278</c:v>
                </c:pt>
                <c:pt idx="4302">
                  <c:v>3.8041235864639451</c:v>
                </c:pt>
                <c:pt idx="4303">
                  <c:v>0.69693977841717147</c:v>
                </c:pt>
                <c:pt idx="4304">
                  <c:v>0</c:v>
                </c:pt>
                <c:pt idx="4305">
                  <c:v>0</c:v>
                </c:pt>
                <c:pt idx="4306">
                  <c:v>0</c:v>
                </c:pt>
                <c:pt idx="4307">
                  <c:v>0</c:v>
                </c:pt>
                <c:pt idx="4308">
                  <c:v>0</c:v>
                </c:pt>
                <c:pt idx="4309">
                  <c:v>0</c:v>
                </c:pt>
                <c:pt idx="4310">
                  <c:v>0</c:v>
                </c:pt>
                <c:pt idx="4311">
                  <c:v>0</c:v>
                </c:pt>
                <c:pt idx="4312">
                  <c:v>0</c:v>
                </c:pt>
                <c:pt idx="4313">
                  <c:v>0</c:v>
                </c:pt>
                <c:pt idx="4314">
                  <c:v>0</c:v>
                </c:pt>
                <c:pt idx="4315">
                  <c:v>0</c:v>
                </c:pt>
                <c:pt idx="4316">
                  <c:v>0</c:v>
                </c:pt>
                <c:pt idx="4317">
                  <c:v>0</c:v>
                </c:pt>
                <c:pt idx="4318">
                  <c:v>0</c:v>
                </c:pt>
                <c:pt idx="4319">
                  <c:v>-0.48968825156196666</c:v>
                </c:pt>
                <c:pt idx="4320">
                  <c:v>0</c:v>
                </c:pt>
                <c:pt idx="4321">
                  <c:v>-0.40833412682675568</c:v>
                </c:pt>
                <c:pt idx="4322">
                  <c:v>-0.40841683684970426</c:v>
                </c:pt>
                <c:pt idx="4323">
                  <c:v>8.1782698070930193E-2</c:v>
                </c:pt>
                <c:pt idx="4324">
                  <c:v>0.57306170671270806</c:v>
                </c:pt>
                <c:pt idx="4325">
                  <c:v>2.5997427740685772</c:v>
                </c:pt>
                <c:pt idx="4326">
                  <c:v>4.20787121003253</c:v>
                </c:pt>
                <c:pt idx="4327">
                  <c:v>0.79720289151017643</c:v>
                </c:pt>
                <c:pt idx="4328">
                  <c:v>0</c:v>
                </c:pt>
                <c:pt idx="4329">
                  <c:v>0</c:v>
                </c:pt>
                <c:pt idx="4330">
                  <c:v>0</c:v>
                </c:pt>
                <c:pt idx="4331">
                  <c:v>0</c:v>
                </c:pt>
                <c:pt idx="4332">
                  <c:v>0</c:v>
                </c:pt>
                <c:pt idx="4333">
                  <c:v>0</c:v>
                </c:pt>
                <c:pt idx="4334">
                  <c:v>0</c:v>
                </c:pt>
                <c:pt idx="4335">
                  <c:v>0</c:v>
                </c:pt>
                <c:pt idx="4336">
                  <c:v>0</c:v>
                </c:pt>
                <c:pt idx="4337">
                  <c:v>0</c:v>
                </c:pt>
                <c:pt idx="4338">
                  <c:v>0</c:v>
                </c:pt>
                <c:pt idx="4339">
                  <c:v>0</c:v>
                </c:pt>
                <c:pt idx="4340">
                  <c:v>0</c:v>
                </c:pt>
                <c:pt idx="4341">
                  <c:v>0</c:v>
                </c:pt>
                <c:pt idx="4342">
                  <c:v>0</c:v>
                </c:pt>
                <c:pt idx="4343">
                  <c:v>-1.1391603831410937</c:v>
                </c:pt>
                <c:pt idx="4344">
                  <c:v>8.1574631826359004E-2</c:v>
                </c:pt>
                <c:pt idx="4345">
                  <c:v>0.8987381779269219</c:v>
                </c:pt>
                <c:pt idx="4346">
                  <c:v>1.1442894268044232</c:v>
                </c:pt>
                <c:pt idx="4347">
                  <c:v>0.98033555883688372</c:v>
                </c:pt>
                <c:pt idx="4348">
                  <c:v>8.1559576608013343E-2</c:v>
                </c:pt>
                <c:pt idx="4349">
                  <c:v>0.49681899396322471</c:v>
                </c:pt>
                <c:pt idx="4350">
                  <c:v>2.1909038708974711</c:v>
                </c:pt>
                <c:pt idx="4351">
                  <c:v>0</c:v>
                </c:pt>
                <c:pt idx="4352">
                  <c:v>0</c:v>
                </c:pt>
                <c:pt idx="4353">
                  <c:v>0</c:v>
                </c:pt>
                <c:pt idx="4354">
                  <c:v>0</c:v>
                </c:pt>
                <c:pt idx="4355">
                  <c:v>0</c:v>
                </c:pt>
                <c:pt idx="4356">
                  <c:v>0</c:v>
                </c:pt>
                <c:pt idx="4357">
                  <c:v>0</c:v>
                </c:pt>
                <c:pt idx="4358">
                  <c:v>0</c:v>
                </c:pt>
                <c:pt idx="4359">
                  <c:v>0</c:v>
                </c:pt>
                <c:pt idx="4360">
                  <c:v>0</c:v>
                </c:pt>
                <c:pt idx="4361">
                  <c:v>0</c:v>
                </c:pt>
                <c:pt idx="4362">
                  <c:v>0</c:v>
                </c:pt>
                <c:pt idx="4363">
                  <c:v>0</c:v>
                </c:pt>
                <c:pt idx="4364">
                  <c:v>0</c:v>
                </c:pt>
                <c:pt idx="4365">
                  <c:v>-1.1396623267353398</c:v>
                </c:pt>
                <c:pt idx="4366">
                  <c:v>1.1449065232001843</c:v>
                </c:pt>
                <c:pt idx="4367">
                  <c:v>0.8993969528133855</c:v>
                </c:pt>
                <c:pt idx="4368">
                  <c:v>1.472962991773874</c:v>
                </c:pt>
                <c:pt idx="4369">
                  <c:v>0.65422955719512066</c:v>
                </c:pt>
                <c:pt idx="4370">
                  <c:v>1.8854160566474496</c:v>
                </c:pt>
                <c:pt idx="4371">
                  <c:v>2.709957112685121</c:v>
                </c:pt>
                <c:pt idx="4372">
                  <c:v>3.0413751110302036</c:v>
                </c:pt>
                <c:pt idx="4373">
                  <c:v>6.1302492173322154</c:v>
                </c:pt>
                <c:pt idx="4374">
                  <c:v>5.1162513360856128</c:v>
                </c:pt>
                <c:pt idx="4375">
                  <c:v>1.194944279522919</c:v>
                </c:pt>
                <c:pt idx="4376">
                  <c:v>0</c:v>
                </c:pt>
                <c:pt idx="4377">
                  <c:v>0</c:v>
                </c:pt>
                <c:pt idx="4378">
                  <c:v>0</c:v>
                </c:pt>
                <c:pt idx="4379">
                  <c:v>0</c:v>
                </c:pt>
                <c:pt idx="4380">
                  <c:v>0</c:v>
                </c:pt>
                <c:pt idx="4381">
                  <c:v>0</c:v>
                </c:pt>
                <c:pt idx="4382">
                  <c:v>0</c:v>
                </c:pt>
                <c:pt idx="4383">
                  <c:v>0</c:v>
                </c:pt>
                <c:pt idx="4384">
                  <c:v>0</c:v>
                </c:pt>
                <c:pt idx="4385">
                  <c:v>0</c:v>
                </c:pt>
                <c:pt idx="4386">
                  <c:v>0</c:v>
                </c:pt>
                <c:pt idx="4387">
                  <c:v>0</c:v>
                </c:pt>
                <c:pt idx="4388">
                  <c:v>0</c:v>
                </c:pt>
                <c:pt idx="4389">
                  <c:v>0</c:v>
                </c:pt>
                <c:pt idx="4390">
                  <c:v>-0.16293019548231408</c:v>
                </c:pt>
                <c:pt idx="4391">
                  <c:v>-8.156698051375455E-2</c:v>
                </c:pt>
                <c:pt idx="4392">
                  <c:v>-1.2215638964538666</c:v>
                </c:pt>
                <c:pt idx="4393">
                  <c:v>-0.24487338746439105</c:v>
                </c:pt>
                <c:pt idx="4394">
                  <c:v>1.8027056909224164</c:v>
                </c:pt>
                <c:pt idx="4395">
                  <c:v>2.9566384983065732</c:v>
                </c:pt>
                <c:pt idx="4396">
                  <c:v>2.6272135018871086</c:v>
                </c:pt>
                <c:pt idx="4397">
                  <c:v>6.2285399969472426</c:v>
                </c:pt>
                <c:pt idx="4398">
                  <c:v>3.8970433118765677</c:v>
                </c:pt>
                <c:pt idx="4399">
                  <c:v>0.8949826296613711</c:v>
                </c:pt>
                <c:pt idx="4400">
                  <c:v>0</c:v>
                </c:pt>
                <c:pt idx="4401">
                  <c:v>0</c:v>
                </c:pt>
                <c:pt idx="4402">
                  <c:v>0</c:v>
                </c:pt>
                <c:pt idx="4403">
                  <c:v>0</c:v>
                </c:pt>
                <c:pt idx="4404">
                  <c:v>0</c:v>
                </c:pt>
                <c:pt idx="4405">
                  <c:v>0</c:v>
                </c:pt>
                <c:pt idx="4406">
                  <c:v>0</c:v>
                </c:pt>
                <c:pt idx="4407">
                  <c:v>0</c:v>
                </c:pt>
                <c:pt idx="4408">
                  <c:v>0</c:v>
                </c:pt>
                <c:pt idx="4409">
                  <c:v>0</c:v>
                </c:pt>
                <c:pt idx="4410">
                  <c:v>0</c:v>
                </c:pt>
                <c:pt idx="4411">
                  <c:v>0</c:v>
                </c:pt>
                <c:pt idx="4412">
                  <c:v>0</c:v>
                </c:pt>
                <c:pt idx="4413">
                  <c:v>0</c:v>
                </c:pt>
                <c:pt idx="4414">
                  <c:v>-1.0567167542368761</c:v>
                </c:pt>
                <c:pt idx="4415">
                  <c:v>0.24465965491478561</c:v>
                </c:pt>
                <c:pt idx="4416">
                  <c:v>1.8828618117927964</c:v>
                </c:pt>
                <c:pt idx="4417">
                  <c:v>0.8987381779269219</c:v>
                </c:pt>
                <c:pt idx="4418">
                  <c:v>0.89857348420819361</c:v>
                </c:pt>
                <c:pt idx="4419">
                  <c:v>0.2447068749052112</c:v>
                </c:pt>
                <c:pt idx="4420">
                  <c:v>-0.89611427116861553</c:v>
                </c:pt>
                <c:pt idx="4421">
                  <c:v>1.8937066611542135</c:v>
                </c:pt>
                <c:pt idx="4422">
                  <c:v>0.59748745072008513</c:v>
                </c:pt>
                <c:pt idx="4423">
                  <c:v>0.49736152052365123</c:v>
                </c:pt>
                <c:pt idx="4424">
                  <c:v>0</c:v>
                </c:pt>
                <c:pt idx="4425">
                  <c:v>0</c:v>
                </c:pt>
                <c:pt idx="4426">
                  <c:v>0</c:v>
                </c:pt>
                <c:pt idx="4427">
                  <c:v>0</c:v>
                </c:pt>
                <c:pt idx="4428">
                  <c:v>0</c:v>
                </c:pt>
                <c:pt idx="4429">
                  <c:v>0</c:v>
                </c:pt>
                <c:pt idx="4430">
                  <c:v>0</c:v>
                </c:pt>
                <c:pt idx="4431">
                  <c:v>0</c:v>
                </c:pt>
                <c:pt idx="4432">
                  <c:v>0</c:v>
                </c:pt>
                <c:pt idx="4433">
                  <c:v>0</c:v>
                </c:pt>
                <c:pt idx="4434">
                  <c:v>0</c:v>
                </c:pt>
                <c:pt idx="4435">
                  <c:v>0</c:v>
                </c:pt>
                <c:pt idx="4436">
                  <c:v>0</c:v>
                </c:pt>
                <c:pt idx="4437">
                  <c:v>0</c:v>
                </c:pt>
                <c:pt idx="4438">
                  <c:v>0</c:v>
                </c:pt>
                <c:pt idx="4439">
                  <c:v>0</c:v>
                </c:pt>
                <c:pt idx="4440">
                  <c:v>0.16284240153439095</c:v>
                </c:pt>
                <c:pt idx="4441">
                  <c:v>-0.65044831814846948</c:v>
                </c:pt>
                <c:pt idx="4442">
                  <c:v>-0.40651450648440646</c:v>
                </c:pt>
                <c:pt idx="4443">
                  <c:v>-0.57034269584601882</c:v>
                </c:pt>
                <c:pt idx="4444">
                  <c:v>-0.16318999015892693</c:v>
                </c:pt>
                <c:pt idx="4445">
                  <c:v>2.4948878095221692</c:v>
                </c:pt>
                <c:pt idx="4446">
                  <c:v>3.4944483320370434</c:v>
                </c:pt>
                <c:pt idx="4447">
                  <c:v>0.19862364008493744</c:v>
                </c:pt>
                <c:pt idx="4448">
                  <c:v>0</c:v>
                </c:pt>
                <c:pt idx="4449">
                  <c:v>0</c:v>
                </c:pt>
                <c:pt idx="4450">
                  <c:v>0</c:v>
                </c:pt>
                <c:pt idx="4451">
                  <c:v>0</c:v>
                </c:pt>
                <c:pt idx="4452">
                  <c:v>0</c:v>
                </c:pt>
                <c:pt idx="4453">
                  <c:v>0</c:v>
                </c:pt>
                <c:pt idx="4454">
                  <c:v>0</c:v>
                </c:pt>
                <c:pt idx="4455">
                  <c:v>0</c:v>
                </c:pt>
                <c:pt idx="4456">
                  <c:v>0</c:v>
                </c:pt>
                <c:pt idx="4457">
                  <c:v>0</c:v>
                </c:pt>
                <c:pt idx="4458">
                  <c:v>0</c:v>
                </c:pt>
                <c:pt idx="4459">
                  <c:v>0</c:v>
                </c:pt>
                <c:pt idx="4460">
                  <c:v>0</c:v>
                </c:pt>
                <c:pt idx="4461">
                  <c:v>-1.2170773005303077</c:v>
                </c:pt>
                <c:pt idx="4462">
                  <c:v>-1.1362349373473497</c:v>
                </c:pt>
                <c:pt idx="4463">
                  <c:v>-0.97463960946837669</c:v>
                </c:pt>
                <c:pt idx="4464">
                  <c:v>-0.16260545215881947</c:v>
                </c:pt>
                <c:pt idx="4465">
                  <c:v>-0.89347060076476192</c:v>
                </c:pt>
                <c:pt idx="4466">
                  <c:v>-0.40634908646870094</c:v>
                </c:pt>
                <c:pt idx="4467">
                  <c:v>-0.81245583675335098</c:v>
                </c:pt>
                <c:pt idx="4468">
                  <c:v>-0.9744323360976237</c:v>
                </c:pt>
                <c:pt idx="4469">
                  <c:v>1.1909930404184241</c:v>
                </c:pt>
                <c:pt idx="4470">
                  <c:v>1.0916767484348624</c:v>
                </c:pt>
                <c:pt idx="4471">
                  <c:v>0.39658004496767346</c:v>
                </c:pt>
                <c:pt idx="4472">
                  <c:v>0</c:v>
                </c:pt>
                <c:pt idx="4473">
                  <c:v>0</c:v>
                </c:pt>
                <c:pt idx="4474">
                  <c:v>0</c:v>
                </c:pt>
                <c:pt idx="4475">
                  <c:v>0</c:v>
                </c:pt>
                <c:pt idx="4476">
                  <c:v>0</c:v>
                </c:pt>
                <c:pt idx="4477">
                  <c:v>0</c:v>
                </c:pt>
                <c:pt idx="4478">
                  <c:v>0</c:v>
                </c:pt>
                <c:pt idx="4479">
                  <c:v>0</c:v>
                </c:pt>
                <c:pt idx="4480">
                  <c:v>0</c:v>
                </c:pt>
                <c:pt idx="4481">
                  <c:v>0</c:v>
                </c:pt>
                <c:pt idx="4482">
                  <c:v>0</c:v>
                </c:pt>
                <c:pt idx="4483">
                  <c:v>0</c:v>
                </c:pt>
                <c:pt idx="4484">
                  <c:v>0</c:v>
                </c:pt>
                <c:pt idx="4485">
                  <c:v>0</c:v>
                </c:pt>
                <c:pt idx="4486">
                  <c:v>0</c:v>
                </c:pt>
                <c:pt idx="4487">
                  <c:v>0</c:v>
                </c:pt>
                <c:pt idx="4488">
                  <c:v>-1.0612354100485386</c:v>
                </c:pt>
                <c:pt idx="4489">
                  <c:v>8.1750823574798001E-2</c:v>
                </c:pt>
                <c:pt idx="4490">
                  <c:v>-0.16338483617677987</c:v>
                </c:pt>
                <c:pt idx="4491">
                  <c:v>1.1467578124638791</c:v>
                </c:pt>
                <c:pt idx="4492">
                  <c:v>2.463008730394741</c:v>
                </c:pt>
                <c:pt idx="4493">
                  <c:v>6.4325698911337348</c:v>
                </c:pt>
                <c:pt idx="4494">
                  <c:v>5.5193234296345777</c:v>
                </c:pt>
                <c:pt idx="4495">
                  <c:v>3.1959760924212355</c:v>
                </c:pt>
                <c:pt idx="4496">
                  <c:v>1.1961790418456988</c:v>
                </c:pt>
                <c:pt idx="4497">
                  <c:v>0</c:v>
                </c:pt>
                <c:pt idx="4498">
                  <c:v>0</c:v>
                </c:pt>
                <c:pt idx="4499">
                  <c:v>0</c:v>
                </c:pt>
                <c:pt idx="4500">
                  <c:v>0</c:v>
                </c:pt>
                <c:pt idx="4501">
                  <c:v>0</c:v>
                </c:pt>
                <c:pt idx="4502">
                  <c:v>0</c:v>
                </c:pt>
                <c:pt idx="4503">
                  <c:v>0</c:v>
                </c:pt>
                <c:pt idx="4504">
                  <c:v>0</c:v>
                </c:pt>
                <c:pt idx="4505">
                  <c:v>0</c:v>
                </c:pt>
                <c:pt idx="4506">
                  <c:v>1.3095771468089381</c:v>
                </c:pt>
                <c:pt idx="4507">
                  <c:v>1.6374375833455219</c:v>
                </c:pt>
                <c:pt idx="4508">
                  <c:v>2.2965700353616443</c:v>
                </c:pt>
                <c:pt idx="4509">
                  <c:v>2.6263744503608022</c:v>
                </c:pt>
                <c:pt idx="4510">
                  <c:v>2.0493306327198844</c:v>
                </c:pt>
                <c:pt idx="4511">
                  <c:v>2.8782898372584964</c:v>
                </c:pt>
                <c:pt idx="4512">
                  <c:v>3.2893635549405067</c:v>
                </c:pt>
                <c:pt idx="4513">
                  <c:v>3.8742762876887249</c:v>
                </c:pt>
                <c:pt idx="4514">
                  <c:v>4.2890466735217254</c:v>
                </c:pt>
                <c:pt idx="4515">
                  <c:v>4.2067349588837644</c:v>
                </c:pt>
                <c:pt idx="4516">
                  <c:v>4.2896461581548921</c:v>
                </c:pt>
                <c:pt idx="4517">
                  <c:v>7.1490876630793707</c:v>
                </c:pt>
                <c:pt idx="4518">
                  <c:v>6.7467178939466139</c:v>
                </c:pt>
                <c:pt idx="4519">
                  <c:v>6.0356475953158553</c:v>
                </c:pt>
                <c:pt idx="4520">
                  <c:v>4.8205359682151139</c:v>
                </c:pt>
                <c:pt idx="4521">
                  <c:v>3.1038579117145138</c:v>
                </c:pt>
                <c:pt idx="4522">
                  <c:v>0.59799996074623885</c:v>
                </c:pt>
                <c:pt idx="4523">
                  <c:v>0</c:v>
                </c:pt>
                <c:pt idx="4524">
                  <c:v>0</c:v>
                </c:pt>
                <c:pt idx="4525">
                  <c:v>0</c:v>
                </c:pt>
                <c:pt idx="4526">
                  <c:v>0</c:v>
                </c:pt>
                <c:pt idx="4527">
                  <c:v>0</c:v>
                </c:pt>
                <c:pt idx="4528">
                  <c:v>0</c:v>
                </c:pt>
                <c:pt idx="4529">
                  <c:v>0</c:v>
                </c:pt>
                <c:pt idx="4530">
                  <c:v>0</c:v>
                </c:pt>
                <c:pt idx="4531">
                  <c:v>0</c:v>
                </c:pt>
                <c:pt idx="4532">
                  <c:v>0</c:v>
                </c:pt>
                <c:pt idx="4533">
                  <c:v>0.16404611649533132</c:v>
                </c:pt>
                <c:pt idx="4534">
                  <c:v>0.16398276306786308</c:v>
                </c:pt>
                <c:pt idx="4535">
                  <c:v>0.49201058396577235</c:v>
                </c:pt>
                <c:pt idx="4536">
                  <c:v>0.49219596144005812</c:v>
                </c:pt>
                <c:pt idx="4537">
                  <c:v>1.3969208566677647</c:v>
                </c:pt>
                <c:pt idx="4538">
                  <c:v>2.7172651537556658</c:v>
                </c:pt>
                <c:pt idx="4539">
                  <c:v>3.9616277365204069</c:v>
                </c:pt>
                <c:pt idx="4540">
                  <c:v>5.7151245037391636</c:v>
                </c:pt>
                <c:pt idx="4541">
                  <c:v>9.3135779144868991</c:v>
                </c:pt>
                <c:pt idx="4542">
                  <c:v>9.8262215066153615</c:v>
                </c:pt>
                <c:pt idx="4543">
                  <c:v>5.2245029765803768</c:v>
                </c:pt>
                <c:pt idx="4544">
                  <c:v>4.6160389795056389</c:v>
                </c:pt>
                <c:pt idx="4545">
                  <c:v>2.8041495827462746</c:v>
                </c:pt>
                <c:pt idx="4546">
                  <c:v>0.19945528646464697</c:v>
                </c:pt>
                <c:pt idx="4547">
                  <c:v>0</c:v>
                </c:pt>
                <c:pt idx="4548">
                  <c:v>0</c:v>
                </c:pt>
                <c:pt idx="4549">
                  <c:v>0</c:v>
                </c:pt>
                <c:pt idx="4550">
                  <c:v>0</c:v>
                </c:pt>
                <c:pt idx="4551">
                  <c:v>0</c:v>
                </c:pt>
                <c:pt idx="4552">
                  <c:v>0</c:v>
                </c:pt>
                <c:pt idx="4553">
                  <c:v>0</c:v>
                </c:pt>
                <c:pt idx="4554">
                  <c:v>0</c:v>
                </c:pt>
                <c:pt idx="4555">
                  <c:v>0</c:v>
                </c:pt>
                <c:pt idx="4556">
                  <c:v>0</c:v>
                </c:pt>
                <c:pt idx="4557">
                  <c:v>0</c:v>
                </c:pt>
                <c:pt idx="4558">
                  <c:v>-0.3275351291104513</c:v>
                </c:pt>
                <c:pt idx="4559">
                  <c:v>8.1926133309422861E-2</c:v>
                </c:pt>
                <c:pt idx="4560">
                  <c:v>0.49182520649417144</c:v>
                </c:pt>
                <c:pt idx="4561">
                  <c:v>0.65642644621768842</c:v>
                </c:pt>
                <c:pt idx="4562">
                  <c:v>1.315148624795927</c:v>
                </c:pt>
                <c:pt idx="4563">
                  <c:v>1.9751617966878421</c:v>
                </c:pt>
                <c:pt idx="4564">
                  <c:v>4.0473590441481813</c:v>
                </c:pt>
                <c:pt idx="4565">
                  <c:v>8.9006651768892304</c:v>
                </c:pt>
                <c:pt idx="4566">
                  <c:v>6.7554865684749457</c:v>
                </c:pt>
                <c:pt idx="4567">
                  <c:v>3.8134318690335283</c:v>
                </c:pt>
                <c:pt idx="4568">
                  <c:v>2.1014244902517754</c:v>
                </c:pt>
                <c:pt idx="4569">
                  <c:v>1.1998833291072535</c:v>
                </c:pt>
                <c:pt idx="4570">
                  <c:v>0</c:v>
                </c:pt>
                <c:pt idx="4571">
                  <c:v>0</c:v>
                </c:pt>
                <c:pt idx="4572">
                  <c:v>0</c:v>
                </c:pt>
                <c:pt idx="4573">
                  <c:v>0</c:v>
                </c:pt>
                <c:pt idx="4574">
                  <c:v>0</c:v>
                </c:pt>
                <c:pt idx="4575">
                  <c:v>0</c:v>
                </c:pt>
                <c:pt idx="4576">
                  <c:v>0</c:v>
                </c:pt>
                <c:pt idx="4577">
                  <c:v>0</c:v>
                </c:pt>
                <c:pt idx="4578">
                  <c:v>0</c:v>
                </c:pt>
                <c:pt idx="4579">
                  <c:v>0</c:v>
                </c:pt>
                <c:pt idx="4580">
                  <c:v>0</c:v>
                </c:pt>
                <c:pt idx="4581">
                  <c:v>-1.4764113284735223</c:v>
                </c:pt>
                <c:pt idx="4582">
                  <c:v>-0.32839000103323018</c:v>
                </c:pt>
                <c:pt idx="4583">
                  <c:v>1.2344426612190351</c:v>
                </c:pt>
                <c:pt idx="4584">
                  <c:v>3.7997995234187814</c:v>
                </c:pt>
                <c:pt idx="4585">
                  <c:v>4.6377777401159896</c:v>
                </c:pt>
                <c:pt idx="4586">
                  <c:v>6.1391251322296654</c:v>
                </c:pt>
                <c:pt idx="4587">
                  <c:v>3.8871481912722259</c:v>
                </c:pt>
                <c:pt idx="4588">
                  <c:v>5.047249464323345</c:v>
                </c:pt>
                <c:pt idx="4589">
                  <c:v>7.6741446628679153</c:v>
                </c:pt>
                <c:pt idx="4590">
                  <c:v>6.953316426355495</c:v>
                </c:pt>
                <c:pt idx="4591">
                  <c:v>5.1318646899364397</c:v>
                </c:pt>
                <c:pt idx="4592">
                  <c:v>2.6066097566933224</c:v>
                </c:pt>
                <c:pt idx="4593">
                  <c:v>0.69901969526875607</c:v>
                </c:pt>
                <c:pt idx="4594">
                  <c:v>0</c:v>
                </c:pt>
                <c:pt idx="4595">
                  <c:v>0.39943369836135378</c:v>
                </c:pt>
                <c:pt idx="4596">
                  <c:v>0</c:v>
                </c:pt>
                <c:pt idx="4597">
                  <c:v>0</c:v>
                </c:pt>
                <c:pt idx="4598">
                  <c:v>0</c:v>
                </c:pt>
                <c:pt idx="4599">
                  <c:v>0</c:v>
                </c:pt>
                <c:pt idx="4600">
                  <c:v>0</c:v>
                </c:pt>
                <c:pt idx="4601">
                  <c:v>0</c:v>
                </c:pt>
                <c:pt idx="4602">
                  <c:v>0</c:v>
                </c:pt>
                <c:pt idx="4603">
                  <c:v>0</c:v>
                </c:pt>
                <c:pt idx="4604">
                  <c:v>0</c:v>
                </c:pt>
                <c:pt idx="4605">
                  <c:v>-1.3080594692702197</c:v>
                </c:pt>
                <c:pt idx="4606">
                  <c:v>0.82059176433606684</c:v>
                </c:pt>
                <c:pt idx="4607">
                  <c:v>0.6565484956161205</c:v>
                </c:pt>
                <c:pt idx="4608">
                  <c:v>2.7989300618653541</c:v>
                </c:pt>
                <c:pt idx="4609">
                  <c:v>4.5409072703788436</c:v>
                </c:pt>
                <c:pt idx="4610">
                  <c:v>4.129146202757136</c:v>
                </c:pt>
                <c:pt idx="4611">
                  <c:v>2.7189846929408983</c:v>
                </c:pt>
                <c:pt idx="4612">
                  <c:v>3.0498319481660925</c:v>
                </c:pt>
                <c:pt idx="4613">
                  <c:v>5.7386915017591384</c:v>
                </c:pt>
                <c:pt idx="4614">
                  <c:v>4.8252659121635926</c:v>
                </c:pt>
                <c:pt idx="4615">
                  <c:v>3.1044247200911492</c:v>
                </c:pt>
                <c:pt idx="4616">
                  <c:v>1.5986567683881756</c:v>
                </c:pt>
                <c:pt idx="4617">
                  <c:v>0</c:v>
                </c:pt>
                <c:pt idx="4618">
                  <c:v>0</c:v>
                </c:pt>
                <c:pt idx="4619">
                  <c:v>0</c:v>
                </c:pt>
                <c:pt idx="4620">
                  <c:v>0</c:v>
                </c:pt>
                <c:pt idx="4621">
                  <c:v>0</c:v>
                </c:pt>
                <c:pt idx="4622">
                  <c:v>0</c:v>
                </c:pt>
                <c:pt idx="4623">
                  <c:v>0</c:v>
                </c:pt>
                <c:pt idx="4624">
                  <c:v>0</c:v>
                </c:pt>
                <c:pt idx="4625">
                  <c:v>0</c:v>
                </c:pt>
                <c:pt idx="4626">
                  <c:v>0</c:v>
                </c:pt>
                <c:pt idx="4627">
                  <c:v>0</c:v>
                </c:pt>
                <c:pt idx="4628">
                  <c:v>0</c:v>
                </c:pt>
                <c:pt idx="4629">
                  <c:v>0</c:v>
                </c:pt>
                <c:pt idx="4630">
                  <c:v>0</c:v>
                </c:pt>
                <c:pt idx="4631">
                  <c:v>0</c:v>
                </c:pt>
                <c:pt idx="4632">
                  <c:v>-0.81330889517036187</c:v>
                </c:pt>
                <c:pt idx="4633">
                  <c:v>-0.89535893673704803</c:v>
                </c:pt>
                <c:pt idx="4634">
                  <c:v>-0.81416195362156485</c:v>
                </c:pt>
                <c:pt idx="4635">
                  <c:v>8.1527702115217301E-2</c:v>
                </c:pt>
                <c:pt idx="4636">
                  <c:v>0</c:v>
                </c:pt>
                <c:pt idx="4637">
                  <c:v>2.69022009703016</c:v>
                </c:pt>
                <c:pt idx="4638">
                  <c:v>1.9903272879226865</c:v>
                </c:pt>
                <c:pt idx="4639">
                  <c:v>0</c:v>
                </c:pt>
                <c:pt idx="4640">
                  <c:v>0</c:v>
                </c:pt>
                <c:pt idx="4641">
                  <c:v>0</c:v>
                </c:pt>
                <c:pt idx="4642">
                  <c:v>0</c:v>
                </c:pt>
                <c:pt idx="4643">
                  <c:v>0</c:v>
                </c:pt>
                <c:pt idx="4644">
                  <c:v>0</c:v>
                </c:pt>
                <c:pt idx="4645">
                  <c:v>0</c:v>
                </c:pt>
                <c:pt idx="4646">
                  <c:v>0</c:v>
                </c:pt>
                <c:pt idx="4647">
                  <c:v>0</c:v>
                </c:pt>
                <c:pt idx="4648">
                  <c:v>0</c:v>
                </c:pt>
                <c:pt idx="4649">
                  <c:v>0</c:v>
                </c:pt>
                <c:pt idx="4650">
                  <c:v>0</c:v>
                </c:pt>
                <c:pt idx="4651">
                  <c:v>0</c:v>
                </c:pt>
                <c:pt idx="4652">
                  <c:v>0</c:v>
                </c:pt>
                <c:pt idx="4653">
                  <c:v>0</c:v>
                </c:pt>
                <c:pt idx="4654">
                  <c:v>0</c:v>
                </c:pt>
                <c:pt idx="4655">
                  <c:v>0</c:v>
                </c:pt>
                <c:pt idx="4656">
                  <c:v>0</c:v>
                </c:pt>
                <c:pt idx="4657">
                  <c:v>0</c:v>
                </c:pt>
                <c:pt idx="4658">
                  <c:v>0</c:v>
                </c:pt>
                <c:pt idx="4659">
                  <c:v>0</c:v>
                </c:pt>
                <c:pt idx="4660">
                  <c:v>0</c:v>
                </c:pt>
                <c:pt idx="4661">
                  <c:v>0</c:v>
                </c:pt>
                <c:pt idx="4662">
                  <c:v>0</c:v>
                </c:pt>
                <c:pt idx="4663">
                  <c:v>0</c:v>
                </c:pt>
                <c:pt idx="4664">
                  <c:v>0</c:v>
                </c:pt>
                <c:pt idx="4665">
                  <c:v>0</c:v>
                </c:pt>
                <c:pt idx="4666">
                  <c:v>0</c:v>
                </c:pt>
                <c:pt idx="4667">
                  <c:v>0</c:v>
                </c:pt>
                <c:pt idx="4668">
                  <c:v>0</c:v>
                </c:pt>
                <c:pt idx="4669">
                  <c:v>0</c:v>
                </c:pt>
                <c:pt idx="4670">
                  <c:v>0</c:v>
                </c:pt>
                <c:pt idx="4671">
                  <c:v>0</c:v>
                </c:pt>
                <c:pt idx="4672">
                  <c:v>0</c:v>
                </c:pt>
                <c:pt idx="4673">
                  <c:v>0</c:v>
                </c:pt>
                <c:pt idx="4674">
                  <c:v>0</c:v>
                </c:pt>
                <c:pt idx="4675">
                  <c:v>0</c:v>
                </c:pt>
                <c:pt idx="4676">
                  <c:v>0</c:v>
                </c:pt>
                <c:pt idx="4677">
                  <c:v>0</c:v>
                </c:pt>
                <c:pt idx="4678">
                  <c:v>0</c:v>
                </c:pt>
                <c:pt idx="4679">
                  <c:v>0</c:v>
                </c:pt>
                <c:pt idx="4680">
                  <c:v>0</c:v>
                </c:pt>
                <c:pt idx="4681">
                  <c:v>0</c:v>
                </c:pt>
                <c:pt idx="4682">
                  <c:v>0</c:v>
                </c:pt>
                <c:pt idx="4683">
                  <c:v>-1.379814245588358</c:v>
                </c:pt>
                <c:pt idx="4684">
                  <c:v>0</c:v>
                </c:pt>
                <c:pt idx="4685">
                  <c:v>0</c:v>
                </c:pt>
                <c:pt idx="4686">
                  <c:v>0</c:v>
                </c:pt>
                <c:pt idx="4687">
                  <c:v>0</c:v>
                </c:pt>
                <c:pt idx="4688">
                  <c:v>0</c:v>
                </c:pt>
                <c:pt idx="4689">
                  <c:v>0</c:v>
                </c:pt>
                <c:pt idx="4690">
                  <c:v>0</c:v>
                </c:pt>
                <c:pt idx="4691">
                  <c:v>0</c:v>
                </c:pt>
                <c:pt idx="4692">
                  <c:v>0</c:v>
                </c:pt>
                <c:pt idx="4693">
                  <c:v>0</c:v>
                </c:pt>
                <c:pt idx="4694">
                  <c:v>0</c:v>
                </c:pt>
                <c:pt idx="4695">
                  <c:v>0</c:v>
                </c:pt>
                <c:pt idx="4696">
                  <c:v>0</c:v>
                </c:pt>
                <c:pt idx="4697">
                  <c:v>0</c:v>
                </c:pt>
                <c:pt idx="4698">
                  <c:v>0</c:v>
                </c:pt>
                <c:pt idx="4699">
                  <c:v>0</c:v>
                </c:pt>
                <c:pt idx="4700">
                  <c:v>0</c:v>
                </c:pt>
                <c:pt idx="4701">
                  <c:v>0</c:v>
                </c:pt>
                <c:pt idx="4702">
                  <c:v>0</c:v>
                </c:pt>
                <c:pt idx="4703">
                  <c:v>0</c:v>
                </c:pt>
                <c:pt idx="4704">
                  <c:v>-1.379814245588358</c:v>
                </c:pt>
                <c:pt idx="4705">
                  <c:v>0</c:v>
                </c:pt>
                <c:pt idx="4706">
                  <c:v>-0.97526142959073114</c:v>
                </c:pt>
                <c:pt idx="4707">
                  <c:v>0</c:v>
                </c:pt>
                <c:pt idx="4708">
                  <c:v>0</c:v>
                </c:pt>
                <c:pt idx="4709">
                  <c:v>0</c:v>
                </c:pt>
                <c:pt idx="4710">
                  <c:v>0</c:v>
                </c:pt>
                <c:pt idx="4711">
                  <c:v>0</c:v>
                </c:pt>
                <c:pt idx="4712">
                  <c:v>0</c:v>
                </c:pt>
                <c:pt idx="4713">
                  <c:v>0</c:v>
                </c:pt>
                <c:pt idx="4714">
                  <c:v>0</c:v>
                </c:pt>
                <c:pt idx="4715">
                  <c:v>0</c:v>
                </c:pt>
                <c:pt idx="4716">
                  <c:v>0</c:v>
                </c:pt>
                <c:pt idx="4717">
                  <c:v>0</c:v>
                </c:pt>
                <c:pt idx="4718">
                  <c:v>0</c:v>
                </c:pt>
                <c:pt idx="4719">
                  <c:v>0</c:v>
                </c:pt>
                <c:pt idx="4720">
                  <c:v>0</c:v>
                </c:pt>
                <c:pt idx="4721">
                  <c:v>0</c:v>
                </c:pt>
                <c:pt idx="4722">
                  <c:v>0</c:v>
                </c:pt>
                <c:pt idx="4723">
                  <c:v>0</c:v>
                </c:pt>
                <c:pt idx="4724">
                  <c:v>0</c:v>
                </c:pt>
                <c:pt idx="4725">
                  <c:v>0</c:v>
                </c:pt>
                <c:pt idx="4726">
                  <c:v>0</c:v>
                </c:pt>
                <c:pt idx="4727">
                  <c:v>0</c:v>
                </c:pt>
                <c:pt idx="4728">
                  <c:v>0</c:v>
                </c:pt>
                <c:pt idx="4729">
                  <c:v>0</c:v>
                </c:pt>
                <c:pt idx="4730">
                  <c:v>0</c:v>
                </c:pt>
                <c:pt idx="4731">
                  <c:v>0</c:v>
                </c:pt>
                <c:pt idx="4732">
                  <c:v>0</c:v>
                </c:pt>
                <c:pt idx="4733">
                  <c:v>0</c:v>
                </c:pt>
                <c:pt idx="4734">
                  <c:v>0</c:v>
                </c:pt>
                <c:pt idx="4735">
                  <c:v>0</c:v>
                </c:pt>
                <c:pt idx="4736">
                  <c:v>0</c:v>
                </c:pt>
                <c:pt idx="4737">
                  <c:v>0</c:v>
                </c:pt>
                <c:pt idx="4738">
                  <c:v>1.190746087991009</c:v>
                </c:pt>
                <c:pt idx="4739">
                  <c:v>0</c:v>
                </c:pt>
                <c:pt idx="4740">
                  <c:v>0</c:v>
                </c:pt>
                <c:pt idx="4741">
                  <c:v>0</c:v>
                </c:pt>
                <c:pt idx="4742">
                  <c:v>0</c:v>
                </c:pt>
                <c:pt idx="4743">
                  <c:v>0</c:v>
                </c:pt>
                <c:pt idx="4744">
                  <c:v>0</c:v>
                </c:pt>
                <c:pt idx="4745">
                  <c:v>-0.81245583675335098</c:v>
                </c:pt>
                <c:pt idx="4746">
                  <c:v>-8.1454023959138561E-2</c:v>
                </c:pt>
                <c:pt idx="4747">
                  <c:v>0.73495377424792419</c:v>
                </c:pt>
                <c:pt idx="4748">
                  <c:v>1.9672163843426005</c:v>
                </c:pt>
                <c:pt idx="4749">
                  <c:v>2.7103869974330612</c:v>
                </c:pt>
                <c:pt idx="4750">
                  <c:v>3.12482217664133</c:v>
                </c:pt>
                <c:pt idx="4751">
                  <c:v>3.0432544080935693</c:v>
                </c:pt>
                <c:pt idx="4752">
                  <c:v>3.4570464631386493</c:v>
                </c:pt>
                <c:pt idx="4753">
                  <c:v>3.7060496214251128</c:v>
                </c:pt>
                <c:pt idx="4754">
                  <c:v>4.0421752770996182</c:v>
                </c:pt>
                <c:pt idx="4755">
                  <c:v>4.1268104416819762</c:v>
                </c:pt>
                <c:pt idx="4756">
                  <c:v>4.2950415199981746</c:v>
                </c:pt>
                <c:pt idx="4757">
                  <c:v>7.1641793547331281</c:v>
                </c:pt>
                <c:pt idx="4758">
                  <c:v>7.1631732419181624</c:v>
                </c:pt>
                <c:pt idx="4759">
                  <c:v>7.467808348307563</c:v>
                </c:pt>
                <c:pt idx="4760">
                  <c:v>7.1601549035058669</c:v>
                </c:pt>
                <c:pt idx="4761">
                  <c:v>6.6532054312446025</c:v>
                </c:pt>
                <c:pt idx="4762">
                  <c:v>5.9363593786413977</c:v>
                </c:pt>
                <c:pt idx="4763">
                  <c:v>5.7360397869744215</c:v>
                </c:pt>
                <c:pt idx="4764">
                  <c:v>4.1116143231340221</c:v>
                </c:pt>
                <c:pt idx="4765">
                  <c:v>2.3012513442481679</c:v>
                </c:pt>
                <c:pt idx="4766">
                  <c:v>1.9000717286292115</c:v>
                </c:pt>
                <c:pt idx="4767">
                  <c:v>1.297754899415047</c:v>
                </c:pt>
                <c:pt idx="4768">
                  <c:v>0.99800012192801646</c:v>
                </c:pt>
                <c:pt idx="4769">
                  <c:v>-0.16393689994240837</c:v>
                </c:pt>
                <c:pt idx="4770">
                  <c:v>-0.16403432296729606</c:v>
                </c:pt>
                <c:pt idx="4771">
                  <c:v>0.656792594415602</c:v>
                </c:pt>
                <c:pt idx="4772">
                  <c:v>0.90433776505090746</c:v>
                </c:pt>
                <c:pt idx="4773">
                  <c:v>2.3876850947485293</c:v>
                </c:pt>
                <c:pt idx="4774">
                  <c:v>2.6364430693544891</c:v>
                </c:pt>
                <c:pt idx="4775">
                  <c:v>3.0512414211097578</c:v>
                </c:pt>
                <c:pt idx="4776">
                  <c:v>3.3830489728732949</c:v>
                </c:pt>
                <c:pt idx="4777">
                  <c:v>4.0467830700190541</c:v>
                </c:pt>
                <c:pt idx="4778">
                  <c:v>4.1303140833137766</c:v>
                </c:pt>
                <c:pt idx="4779">
                  <c:v>4.1297301430338731</c:v>
                </c:pt>
                <c:pt idx="4780">
                  <c:v>4.2950415199981746</c:v>
                </c:pt>
                <c:pt idx="4781">
                  <c:v>7.2616745457086784</c:v>
                </c:pt>
                <c:pt idx="4782">
                  <c:v>7.3590600653228639</c:v>
                </c:pt>
                <c:pt idx="4783">
                  <c:v>6.6464436661674533</c:v>
                </c:pt>
                <c:pt idx="4784">
                  <c:v>5.5340092558934968</c:v>
                </c:pt>
                <c:pt idx="4785">
                  <c:v>3.6143105139788059</c:v>
                </c:pt>
                <c:pt idx="4786">
                  <c:v>1.7020175747983419</c:v>
                </c:pt>
                <c:pt idx="4787">
                  <c:v>0</c:v>
                </c:pt>
                <c:pt idx="4788">
                  <c:v>0</c:v>
                </c:pt>
                <c:pt idx="4789">
                  <c:v>0</c:v>
                </c:pt>
                <c:pt idx="4790">
                  <c:v>0</c:v>
                </c:pt>
                <c:pt idx="4791">
                  <c:v>0</c:v>
                </c:pt>
                <c:pt idx="4792">
                  <c:v>0</c:v>
                </c:pt>
                <c:pt idx="4793">
                  <c:v>0</c:v>
                </c:pt>
                <c:pt idx="4794">
                  <c:v>0</c:v>
                </c:pt>
                <c:pt idx="4795">
                  <c:v>0</c:v>
                </c:pt>
                <c:pt idx="4796">
                  <c:v>0</c:v>
                </c:pt>
                <c:pt idx="4797">
                  <c:v>-0.98044326453261943</c:v>
                </c:pt>
                <c:pt idx="4798">
                  <c:v>1.4770892690915165</c:v>
                </c:pt>
                <c:pt idx="4799">
                  <c:v>2.9630793556064368</c:v>
                </c:pt>
                <c:pt idx="4800">
                  <c:v>3.3759449272289213</c:v>
                </c:pt>
                <c:pt idx="4801">
                  <c:v>4.8730694619499069</c:v>
                </c:pt>
                <c:pt idx="4802">
                  <c:v>5.5427413538922288</c:v>
                </c:pt>
                <c:pt idx="4803">
                  <c:v>6.2153183548159179</c:v>
                </c:pt>
                <c:pt idx="4804">
                  <c:v>6.2145744631628208</c:v>
                </c:pt>
                <c:pt idx="4805">
                  <c:v>9.1002271351085753</c:v>
                </c:pt>
                <c:pt idx="4806">
                  <c:v>8.5891145778879316</c:v>
                </c:pt>
                <c:pt idx="4807">
                  <c:v>5.1178948469311987</c:v>
                </c:pt>
                <c:pt idx="4808">
                  <c:v>2.9011734304104095</c:v>
                </c:pt>
                <c:pt idx="4809">
                  <c:v>0.79854427130415495</c:v>
                </c:pt>
                <c:pt idx="4810">
                  <c:v>0</c:v>
                </c:pt>
                <c:pt idx="4811">
                  <c:v>0</c:v>
                </c:pt>
                <c:pt idx="4812">
                  <c:v>0</c:v>
                </c:pt>
                <c:pt idx="4813">
                  <c:v>0</c:v>
                </c:pt>
                <c:pt idx="4814">
                  <c:v>0</c:v>
                </c:pt>
                <c:pt idx="4815">
                  <c:v>0</c:v>
                </c:pt>
                <c:pt idx="4816">
                  <c:v>0</c:v>
                </c:pt>
                <c:pt idx="4817">
                  <c:v>0</c:v>
                </c:pt>
                <c:pt idx="4818">
                  <c:v>0</c:v>
                </c:pt>
                <c:pt idx="4819">
                  <c:v>0</c:v>
                </c:pt>
                <c:pt idx="4820">
                  <c:v>0</c:v>
                </c:pt>
                <c:pt idx="4821">
                  <c:v>-0.5712805833809167</c:v>
                </c:pt>
                <c:pt idx="4822">
                  <c:v>0.49006412064786503</c:v>
                </c:pt>
                <c:pt idx="4823">
                  <c:v>-0.97816325702862328</c:v>
                </c:pt>
                <c:pt idx="4824">
                  <c:v>-1.1418656486930681</c:v>
                </c:pt>
                <c:pt idx="4825">
                  <c:v>0.57252439072809891</c:v>
                </c:pt>
                <c:pt idx="4826">
                  <c:v>0.81893446995781471</c:v>
                </c:pt>
                <c:pt idx="4827">
                  <c:v>2.7914484844522405</c:v>
                </c:pt>
                <c:pt idx="4828">
                  <c:v>2.2158221486215792</c:v>
                </c:pt>
                <c:pt idx="4829">
                  <c:v>5.3126782180723371</c:v>
                </c:pt>
                <c:pt idx="4830">
                  <c:v>2.5992522753363065</c:v>
                </c:pt>
                <c:pt idx="4831">
                  <c:v>1.0941822761580358</c:v>
                </c:pt>
                <c:pt idx="4832">
                  <c:v>0</c:v>
                </c:pt>
                <c:pt idx="4833">
                  <c:v>0</c:v>
                </c:pt>
                <c:pt idx="4834">
                  <c:v>0</c:v>
                </c:pt>
                <c:pt idx="4835">
                  <c:v>0</c:v>
                </c:pt>
                <c:pt idx="4836">
                  <c:v>0</c:v>
                </c:pt>
                <c:pt idx="4837">
                  <c:v>0</c:v>
                </c:pt>
                <c:pt idx="4838">
                  <c:v>0</c:v>
                </c:pt>
                <c:pt idx="4839">
                  <c:v>0</c:v>
                </c:pt>
                <c:pt idx="4840">
                  <c:v>0</c:v>
                </c:pt>
                <c:pt idx="4841">
                  <c:v>0</c:v>
                </c:pt>
                <c:pt idx="4842">
                  <c:v>0</c:v>
                </c:pt>
                <c:pt idx="4843">
                  <c:v>0</c:v>
                </c:pt>
                <c:pt idx="4844">
                  <c:v>0</c:v>
                </c:pt>
                <c:pt idx="4845">
                  <c:v>0</c:v>
                </c:pt>
                <c:pt idx="4846">
                  <c:v>0</c:v>
                </c:pt>
                <c:pt idx="4847">
                  <c:v>0</c:v>
                </c:pt>
                <c:pt idx="4848">
                  <c:v>0</c:v>
                </c:pt>
                <c:pt idx="4849">
                  <c:v>0</c:v>
                </c:pt>
                <c:pt idx="4850">
                  <c:v>8.1655200089260999E-2</c:v>
                </c:pt>
                <c:pt idx="4851">
                  <c:v>-0.32661449790491476</c:v>
                </c:pt>
                <c:pt idx="4852">
                  <c:v>0</c:v>
                </c:pt>
                <c:pt idx="4853">
                  <c:v>2.0961111998285342</c:v>
                </c:pt>
                <c:pt idx="4854">
                  <c:v>0</c:v>
                </c:pt>
                <c:pt idx="4855">
                  <c:v>0</c:v>
                </c:pt>
                <c:pt idx="4856">
                  <c:v>0</c:v>
                </c:pt>
                <c:pt idx="4857">
                  <c:v>0</c:v>
                </c:pt>
                <c:pt idx="4858">
                  <c:v>0</c:v>
                </c:pt>
                <c:pt idx="4859">
                  <c:v>0</c:v>
                </c:pt>
                <c:pt idx="4860">
                  <c:v>0</c:v>
                </c:pt>
                <c:pt idx="4861">
                  <c:v>0</c:v>
                </c:pt>
                <c:pt idx="4862">
                  <c:v>0</c:v>
                </c:pt>
                <c:pt idx="4863">
                  <c:v>0</c:v>
                </c:pt>
                <c:pt idx="4864">
                  <c:v>0</c:v>
                </c:pt>
                <c:pt idx="4865">
                  <c:v>0</c:v>
                </c:pt>
                <c:pt idx="4866">
                  <c:v>0</c:v>
                </c:pt>
                <c:pt idx="4867">
                  <c:v>0</c:v>
                </c:pt>
                <c:pt idx="4868">
                  <c:v>0</c:v>
                </c:pt>
                <c:pt idx="4869">
                  <c:v>0</c:v>
                </c:pt>
                <c:pt idx="4870">
                  <c:v>0</c:v>
                </c:pt>
                <c:pt idx="4871">
                  <c:v>0</c:v>
                </c:pt>
                <c:pt idx="4872">
                  <c:v>0</c:v>
                </c:pt>
                <c:pt idx="4873">
                  <c:v>0</c:v>
                </c:pt>
                <c:pt idx="4874">
                  <c:v>0</c:v>
                </c:pt>
                <c:pt idx="4875">
                  <c:v>0</c:v>
                </c:pt>
                <c:pt idx="4876">
                  <c:v>0</c:v>
                </c:pt>
                <c:pt idx="4877">
                  <c:v>0</c:v>
                </c:pt>
                <c:pt idx="4878">
                  <c:v>0</c:v>
                </c:pt>
                <c:pt idx="4879">
                  <c:v>0</c:v>
                </c:pt>
                <c:pt idx="4880">
                  <c:v>0</c:v>
                </c:pt>
                <c:pt idx="4881">
                  <c:v>0</c:v>
                </c:pt>
                <c:pt idx="4882">
                  <c:v>0</c:v>
                </c:pt>
                <c:pt idx="4883">
                  <c:v>0</c:v>
                </c:pt>
                <c:pt idx="4884">
                  <c:v>0</c:v>
                </c:pt>
                <c:pt idx="4885">
                  <c:v>0</c:v>
                </c:pt>
                <c:pt idx="4886">
                  <c:v>0</c:v>
                </c:pt>
                <c:pt idx="4887">
                  <c:v>0</c:v>
                </c:pt>
                <c:pt idx="4888">
                  <c:v>0</c:v>
                </c:pt>
                <c:pt idx="4889">
                  <c:v>0</c:v>
                </c:pt>
                <c:pt idx="4890">
                  <c:v>0</c:v>
                </c:pt>
                <c:pt idx="4891">
                  <c:v>0</c:v>
                </c:pt>
                <c:pt idx="4892">
                  <c:v>-1.134276429302751</c:v>
                </c:pt>
                <c:pt idx="4893">
                  <c:v>-0.89195993209661217</c:v>
                </c:pt>
                <c:pt idx="4894">
                  <c:v>-1.134276429302751</c:v>
                </c:pt>
                <c:pt idx="4895">
                  <c:v>-0.97256687583656765</c:v>
                </c:pt>
                <c:pt idx="4896">
                  <c:v>-1.134276429302751</c:v>
                </c:pt>
                <c:pt idx="4897">
                  <c:v>-1.134276429302751</c:v>
                </c:pt>
                <c:pt idx="4898">
                  <c:v>-0.97256687583656765</c:v>
                </c:pt>
                <c:pt idx="4899">
                  <c:v>-0.89195993209661217</c:v>
                </c:pt>
                <c:pt idx="4900">
                  <c:v>-0.73018580936479427</c:v>
                </c:pt>
                <c:pt idx="4901">
                  <c:v>1.1892643734675667</c:v>
                </c:pt>
                <c:pt idx="4902">
                  <c:v>1.2884489731515434</c:v>
                </c:pt>
                <c:pt idx="4903">
                  <c:v>0.49489060419313724</c:v>
                </c:pt>
                <c:pt idx="4904">
                  <c:v>0</c:v>
                </c:pt>
                <c:pt idx="4905">
                  <c:v>0</c:v>
                </c:pt>
                <c:pt idx="4906">
                  <c:v>0</c:v>
                </c:pt>
                <c:pt idx="4907">
                  <c:v>0</c:v>
                </c:pt>
                <c:pt idx="4908">
                  <c:v>0</c:v>
                </c:pt>
                <c:pt idx="4909">
                  <c:v>0</c:v>
                </c:pt>
                <c:pt idx="4910">
                  <c:v>0</c:v>
                </c:pt>
                <c:pt idx="4911">
                  <c:v>0</c:v>
                </c:pt>
                <c:pt idx="4912">
                  <c:v>0</c:v>
                </c:pt>
                <c:pt idx="4913">
                  <c:v>0</c:v>
                </c:pt>
                <c:pt idx="4914">
                  <c:v>0</c:v>
                </c:pt>
                <c:pt idx="4915">
                  <c:v>-1.0555870903993185</c:v>
                </c:pt>
                <c:pt idx="4916">
                  <c:v>-0.97484688284081211</c:v>
                </c:pt>
                <c:pt idx="4917">
                  <c:v>-0.65071794728064203</c:v>
                </c:pt>
                <c:pt idx="4918">
                  <c:v>-0.65071794728064203</c:v>
                </c:pt>
                <c:pt idx="4919">
                  <c:v>-0.40717618657292365</c:v>
                </c:pt>
                <c:pt idx="4920">
                  <c:v>-0.16302761848418798</c:v>
                </c:pt>
                <c:pt idx="4921">
                  <c:v>0</c:v>
                </c:pt>
                <c:pt idx="4922">
                  <c:v>0.49062025299420658</c:v>
                </c:pt>
                <c:pt idx="4923">
                  <c:v>0.90087919637549463</c:v>
                </c:pt>
                <c:pt idx="4924">
                  <c:v>1.3116664509476439</c:v>
                </c:pt>
                <c:pt idx="4925">
                  <c:v>4.2107373384040301</c:v>
                </c:pt>
                <c:pt idx="4926">
                  <c:v>4.5138684534264559</c:v>
                </c:pt>
                <c:pt idx="4927">
                  <c:v>2.3012513442481679</c:v>
                </c:pt>
                <c:pt idx="4928">
                  <c:v>1.1984016141498528</c:v>
                </c:pt>
                <c:pt idx="4929">
                  <c:v>0</c:v>
                </c:pt>
                <c:pt idx="4930">
                  <c:v>0</c:v>
                </c:pt>
                <c:pt idx="4931">
                  <c:v>0</c:v>
                </c:pt>
                <c:pt idx="4932">
                  <c:v>0</c:v>
                </c:pt>
                <c:pt idx="4933">
                  <c:v>0</c:v>
                </c:pt>
                <c:pt idx="4934">
                  <c:v>0</c:v>
                </c:pt>
                <c:pt idx="4935">
                  <c:v>0</c:v>
                </c:pt>
                <c:pt idx="4936">
                  <c:v>0</c:v>
                </c:pt>
                <c:pt idx="4937">
                  <c:v>0</c:v>
                </c:pt>
                <c:pt idx="4938">
                  <c:v>0</c:v>
                </c:pt>
                <c:pt idx="4939">
                  <c:v>0</c:v>
                </c:pt>
                <c:pt idx="4940">
                  <c:v>0</c:v>
                </c:pt>
                <c:pt idx="4941">
                  <c:v>-1.3904123036145437</c:v>
                </c:pt>
                <c:pt idx="4942">
                  <c:v>-0.40957477723843644</c:v>
                </c:pt>
                <c:pt idx="4943">
                  <c:v>1.1500489936601199</c:v>
                </c:pt>
                <c:pt idx="4944">
                  <c:v>3.8781938233881035</c:v>
                </c:pt>
                <c:pt idx="4945">
                  <c:v>4.0450551476506158</c:v>
                </c:pt>
                <c:pt idx="4946">
                  <c:v>5.1271525368769</c:v>
                </c:pt>
                <c:pt idx="4947">
                  <c:v>6.4691212334097958</c:v>
                </c:pt>
                <c:pt idx="4948">
                  <c:v>6.3855091310582033</c:v>
                </c:pt>
                <c:pt idx="4949">
                  <c:v>9.8262215066153615</c:v>
                </c:pt>
                <c:pt idx="4950">
                  <c:v>10.241776513063842</c:v>
                </c:pt>
                <c:pt idx="4951">
                  <c:v>4.9260575672751425</c:v>
                </c:pt>
                <c:pt idx="4952">
                  <c:v>2.8051929160026821</c:v>
                </c:pt>
                <c:pt idx="4953">
                  <c:v>0</c:v>
                </c:pt>
                <c:pt idx="4954">
                  <c:v>0</c:v>
                </c:pt>
                <c:pt idx="4955">
                  <c:v>0</c:v>
                </c:pt>
                <c:pt idx="4956">
                  <c:v>0</c:v>
                </c:pt>
                <c:pt idx="4957">
                  <c:v>0</c:v>
                </c:pt>
                <c:pt idx="4958">
                  <c:v>0</c:v>
                </c:pt>
                <c:pt idx="4959">
                  <c:v>0</c:v>
                </c:pt>
                <c:pt idx="4960">
                  <c:v>0</c:v>
                </c:pt>
                <c:pt idx="4961">
                  <c:v>0</c:v>
                </c:pt>
                <c:pt idx="4962">
                  <c:v>0</c:v>
                </c:pt>
                <c:pt idx="4963">
                  <c:v>0</c:v>
                </c:pt>
                <c:pt idx="4964">
                  <c:v>0</c:v>
                </c:pt>
                <c:pt idx="4965">
                  <c:v>-1.1418656486930681</c:v>
                </c:pt>
                <c:pt idx="4966">
                  <c:v>1.3107378713146762</c:v>
                </c:pt>
                <c:pt idx="4967">
                  <c:v>1.9678785019910694</c:v>
                </c:pt>
                <c:pt idx="4968">
                  <c:v>1.1473749089105809</c:v>
                </c:pt>
                <c:pt idx="4969">
                  <c:v>1.4765734844026064</c:v>
                </c:pt>
                <c:pt idx="4970">
                  <c:v>3.2097595253967786</c:v>
                </c:pt>
                <c:pt idx="4971">
                  <c:v>3.5438559715478553</c:v>
                </c:pt>
                <c:pt idx="4972">
                  <c:v>2.9639994781217509</c:v>
                </c:pt>
                <c:pt idx="4973">
                  <c:v>7.0547471967100277</c:v>
                </c:pt>
                <c:pt idx="4974">
                  <c:v>7.2566060613682524</c:v>
                </c:pt>
                <c:pt idx="4975">
                  <c:v>3.2029532945428159</c:v>
                </c:pt>
                <c:pt idx="4976">
                  <c:v>0</c:v>
                </c:pt>
                <c:pt idx="4977">
                  <c:v>0</c:v>
                </c:pt>
                <c:pt idx="4978">
                  <c:v>0</c:v>
                </c:pt>
                <c:pt idx="4979">
                  <c:v>0</c:v>
                </c:pt>
                <c:pt idx="4980">
                  <c:v>0</c:v>
                </c:pt>
                <c:pt idx="4981">
                  <c:v>0</c:v>
                </c:pt>
                <c:pt idx="4982">
                  <c:v>0</c:v>
                </c:pt>
                <c:pt idx="4983">
                  <c:v>0</c:v>
                </c:pt>
                <c:pt idx="4984">
                  <c:v>0</c:v>
                </c:pt>
                <c:pt idx="4985">
                  <c:v>0</c:v>
                </c:pt>
                <c:pt idx="4986">
                  <c:v>0</c:v>
                </c:pt>
                <c:pt idx="4987">
                  <c:v>0</c:v>
                </c:pt>
                <c:pt idx="4988">
                  <c:v>0</c:v>
                </c:pt>
                <c:pt idx="4989">
                  <c:v>0</c:v>
                </c:pt>
                <c:pt idx="4990">
                  <c:v>0</c:v>
                </c:pt>
                <c:pt idx="4991">
                  <c:v>0</c:v>
                </c:pt>
                <c:pt idx="4992">
                  <c:v>-0.48799049022433266</c:v>
                </c:pt>
                <c:pt idx="4993">
                  <c:v>0.32567163412636457</c:v>
                </c:pt>
                <c:pt idx="4994">
                  <c:v>0.1627790481248067</c:v>
                </c:pt>
                <c:pt idx="4995">
                  <c:v>8.1384266903532995E-2</c:v>
                </c:pt>
                <c:pt idx="4996">
                  <c:v>0</c:v>
                </c:pt>
                <c:pt idx="4997">
                  <c:v>1.8880904258272677</c:v>
                </c:pt>
                <c:pt idx="4998">
                  <c:v>1.6898068067085983</c:v>
                </c:pt>
                <c:pt idx="4999">
                  <c:v>1.5893413605417832</c:v>
                </c:pt>
                <c:pt idx="5000">
                  <c:v>0.59492490084211691</c:v>
                </c:pt>
                <c:pt idx="5001">
                  <c:v>0</c:v>
                </c:pt>
                <c:pt idx="5002">
                  <c:v>0</c:v>
                </c:pt>
                <c:pt idx="5003">
                  <c:v>0</c:v>
                </c:pt>
                <c:pt idx="5004">
                  <c:v>0</c:v>
                </c:pt>
                <c:pt idx="5005">
                  <c:v>0</c:v>
                </c:pt>
                <c:pt idx="5006">
                  <c:v>0</c:v>
                </c:pt>
                <c:pt idx="5007">
                  <c:v>0</c:v>
                </c:pt>
                <c:pt idx="5008">
                  <c:v>0</c:v>
                </c:pt>
                <c:pt idx="5009">
                  <c:v>0</c:v>
                </c:pt>
                <c:pt idx="5010">
                  <c:v>0</c:v>
                </c:pt>
                <c:pt idx="5011">
                  <c:v>0</c:v>
                </c:pt>
                <c:pt idx="5012">
                  <c:v>0</c:v>
                </c:pt>
                <c:pt idx="5013">
                  <c:v>0</c:v>
                </c:pt>
                <c:pt idx="5014">
                  <c:v>0.89791470934483042</c:v>
                </c:pt>
                <c:pt idx="5015">
                  <c:v>1.5538361842254651</c:v>
                </c:pt>
                <c:pt idx="5016">
                  <c:v>2.1290044209817589</c:v>
                </c:pt>
                <c:pt idx="5017">
                  <c:v>2.9552583146694222</c:v>
                </c:pt>
                <c:pt idx="5018">
                  <c:v>2.1311291833559802</c:v>
                </c:pt>
                <c:pt idx="5019">
                  <c:v>3.1214660858063592</c:v>
                </c:pt>
                <c:pt idx="5020">
                  <c:v>3.9508380725400616</c:v>
                </c:pt>
                <c:pt idx="5021">
                  <c:v>6.7360006256732055</c:v>
                </c:pt>
                <c:pt idx="5022">
                  <c:v>6.6329201368061401</c:v>
                </c:pt>
                <c:pt idx="5023">
                  <c:v>3.1953946589374387</c:v>
                </c:pt>
                <c:pt idx="5024">
                  <c:v>9.933057065519027E-2</c:v>
                </c:pt>
                <c:pt idx="5025">
                  <c:v>0</c:v>
                </c:pt>
                <c:pt idx="5026">
                  <c:v>0</c:v>
                </c:pt>
                <c:pt idx="5027">
                  <c:v>0</c:v>
                </c:pt>
                <c:pt idx="5028">
                  <c:v>0</c:v>
                </c:pt>
                <c:pt idx="5029">
                  <c:v>0</c:v>
                </c:pt>
                <c:pt idx="5030">
                  <c:v>0</c:v>
                </c:pt>
                <c:pt idx="5031">
                  <c:v>0</c:v>
                </c:pt>
                <c:pt idx="5032">
                  <c:v>0</c:v>
                </c:pt>
                <c:pt idx="5033">
                  <c:v>0</c:v>
                </c:pt>
                <c:pt idx="5034">
                  <c:v>0</c:v>
                </c:pt>
                <c:pt idx="5035">
                  <c:v>0</c:v>
                </c:pt>
                <c:pt idx="5036">
                  <c:v>0</c:v>
                </c:pt>
                <c:pt idx="5037">
                  <c:v>-1.3004118215745071</c:v>
                </c:pt>
                <c:pt idx="5038">
                  <c:v>0</c:v>
                </c:pt>
                <c:pt idx="5039">
                  <c:v>0.40797261350757769</c:v>
                </c:pt>
                <c:pt idx="5040">
                  <c:v>0.7357724672660696</c:v>
                </c:pt>
                <c:pt idx="5041">
                  <c:v>-0.48948851492230122</c:v>
                </c:pt>
                <c:pt idx="5042">
                  <c:v>0.73563601842728876</c:v>
                </c:pt>
                <c:pt idx="5043">
                  <c:v>1.4734787764143744</c:v>
                </c:pt>
                <c:pt idx="5044">
                  <c:v>2.5428443149146704</c:v>
                </c:pt>
                <c:pt idx="5045">
                  <c:v>5.3109918986483526</c:v>
                </c:pt>
                <c:pt idx="5046">
                  <c:v>5.0074641807953837</c:v>
                </c:pt>
                <c:pt idx="5047">
                  <c:v>1.8918345826410228</c:v>
                </c:pt>
                <c:pt idx="5048">
                  <c:v>0</c:v>
                </c:pt>
                <c:pt idx="5049">
                  <c:v>0</c:v>
                </c:pt>
                <c:pt idx="5050">
                  <c:v>0</c:v>
                </c:pt>
                <c:pt idx="5051">
                  <c:v>0</c:v>
                </c:pt>
                <c:pt idx="5052">
                  <c:v>0</c:v>
                </c:pt>
                <c:pt idx="5053">
                  <c:v>0</c:v>
                </c:pt>
                <c:pt idx="5054">
                  <c:v>0</c:v>
                </c:pt>
                <c:pt idx="5055">
                  <c:v>0</c:v>
                </c:pt>
                <c:pt idx="5056">
                  <c:v>0</c:v>
                </c:pt>
                <c:pt idx="5057">
                  <c:v>0</c:v>
                </c:pt>
                <c:pt idx="5058">
                  <c:v>0</c:v>
                </c:pt>
                <c:pt idx="5059">
                  <c:v>0</c:v>
                </c:pt>
                <c:pt idx="5060">
                  <c:v>0</c:v>
                </c:pt>
                <c:pt idx="5061">
                  <c:v>0</c:v>
                </c:pt>
                <c:pt idx="5062">
                  <c:v>0</c:v>
                </c:pt>
                <c:pt idx="5063">
                  <c:v>0.73454442775193651</c:v>
                </c:pt>
                <c:pt idx="5064">
                  <c:v>1.0624847772227488</c:v>
                </c:pt>
                <c:pt idx="5065">
                  <c:v>1.7185630680972088</c:v>
                </c:pt>
                <c:pt idx="5066">
                  <c:v>2.1293585480384936</c:v>
                </c:pt>
                <c:pt idx="5067">
                  <c:v>1.7176773811211385</c:v>
                </c:pt>
                <c:pt idx="5068">
                  <c:v>0.81622253398004263</c:v>
                </c:pt>
                <c:pt idx="5069">
                  <c:v>3.8950090628971887</c:v>
                </c:pt>
                <c:pt idx="5070">
                  <c:v>4.7019149284044444</c:v>
                </c:pt>
                <c:pt idx="5071">
                  <c:v>2.3890204016010563</c:v>
                </c:pt>
                <c:pt idx="5072">
                  <c:v>0</c:v>
                </c:pt>
                <c:pt idx="5073">
                  <c:v>0</c:v>
                </c:pt>
                <c:pt idx="5074">
                  <c:v>0</c:v>
                </c:pt>
                <c:pt idx="5075">
                  <c:v>0</c:v>
                </c:pt>
                <c:pt idx="5076">
                  <c:v>0</c:v>
                </c:pt>
                <c:pt idx="5077">
                  <c:v>0</c:v>
                </c:pt>
                <c:pt idx="5078">
                  <c:v>0</c:v>
                </c:pt>
                <c:pt idx="5079">
                  <c:v>0</c:v>
                </c:pt>
                <c:pt idx="5080">
                  <c:v>0</c:v>
                </c:pt>
                <c:pt idx="5081">
                  <c:v>0</c:v>
                </c:pt>
                <c:pt idx="5082">
                  <c:v>0</c:v>
                </c:pt>
                <c:pt idx="5083">
                  <c:v>0</c:v>
                </c:pt>
                <c:pt idx="5084">
                  <c:v>0</c:v>
                </c:pt>
                <c:pt idx="5085">
                  <c:v>0</c:v>
                </c:pt>
                <c:pt idx="5086">
                  <c:v>-1.4625243228624321</c:v>
                </c:pt>
                <c:pt idx="5087">
                  <c:v>-0.89459392007924454</c:v>
                </c:pt>
                <c:pt idx="5088">
                  <c:v>-1.5440599546461848</c:v>
                </c:pt>
                <c:pt idx="5089">
                  <c:v>-1.3018280524995764</c:v>
                </c:pt>
                <c:pt idx="5090">
                  <c:v>-0.73323000307088759</c:v>
                </c:pt>
                <c:pt idx="5091">
                  <c:v>-0.57058333339981404</c:v>
                </c:pt>
                <c:pt idx="5092">
                  <c:v>-0.65192423315548931</c:v>
                </c:pt>
                <c:pt idx="5093">
                  <c:v>9.933057065519027E-2</c:v>
                </c:pt>
                <c:pt idx="5094">
                  <c:v>1.9926773696087219</c:v>
                </c:pt>
                <c:pt idx="5095">
                  <c:v>0</c:v>
                </c:pt>
                <c:pt idx="5096">
                  <c:v>0</c:v>
                </c:pt>
                <c:pt idx="5097">
                  <c:v>0</c:v>
                </c:pt>
                <c:pt idx="5098">
                  <c:v>0</c:v>
                </c:pt>
                <c:pt idx="5099">
                  <c:v>0</c:v>
                </c:pt>
                <c:pt idx="5100">
                  <c:v>0</c:v>
                </c:pt>
                <c:pt idx="5101">
                  <c:v>0</c:v>
                </c:pt>
                <c:pt idx="5102">
                  <c:v>0</c:v>
                </c:pt>
                <c:pt idx="5103">
                  <c:v>0</c:v>
                </c:pt>
                <c:pt idx="5104">
                  <c:v>0</c:v>
                </c:pt>
                <c:pt idx="5105">
                  <c:v>0</c:v>
                </c:pt>
                <c:pt idx="5106">
                  <c:v>0</c:v>
                </c:pt>
                <c:pt idx="5107">
                  <c:v>0</c:v>
                </c:pt>
                <c:pt idx="5108">
                  <c:v>0</c:v>
                </c:pt>
                <c:pt idx="5109">
                  <c:v>0</c:v>
                </c:pt>
                <c:pt idx="5110">
                  <c:v>0</c:v>
                </c:pt>
                <c:pt idx="5111">
                  <c:v>0</c:v>
                </c:pt>
                <c:pt idx="5112">
                  <c:v>-0.8136501185467403</c:v>
                </c:pt>
                <c:pt idx="5113">
                  <c:v>0</c:v>
                </c:pt>
                <c:pt idx="5114">
                  <c:v>-0.81450317701161978</c:v>
                </c:pt>
                <c:pt idx="5115">
                  <c:v>0.2447540948959854</c:v>
                </c:pt>
                <c:pt idx="5116">
                  <c:v>-0.97816325702862328</c:v>
                </c:pt>
                <c:pt idx="5117">
                  <c:v>0.89573732831247466</c:v>
                </c:pt>
                <c:pt idx="5118">
                  <c:v>0</c:v>
                </c:pt>
                <c:pt idx="5119">
                  <c:v>0</c:v>
                </c:pt>
                <c:pt idx="5120">
                  <c:v>0</c:v>
                </c:pt>
                <c:pt idx="5121">
                  <c:v>0</c:v>
                </c:pt>
                <c:pt idx="5122">
                  <c:v>0</c:v>
                </c:pt>
                <c:pt idx="5123">
                  <c:v>0</c:v>
                </c:pt>
                <c:pt idx="5124">
                  <c:v>0</c:v>
                </c:pt>
                <c:pt idx="5125">
                  <c:v>0</c:v>
                </c:pt>
                <c:pt idx="5126">
                  <c:v>0</c:v>
                </c:pt>
                <c:pt idx="5127">
                  <c:v>0</c:v>
                </c:pt>
                <c:pt idx="5128">
                  <c:v>0</c:v>
                </c:pt>
                <c:pt idx="5129">
                  <c:v>0</c:v>
                </c:pt>
                <c:pt idx="5130">
                  <c:v>0</c:v>
                </c:pt>
                <c:pt idx="5131">
                  <c:v>0</c:v>
                </c:pt>
                <c:pt idx="5132">
                  <c:v>0</c:v>
                </c:pt>
                <c:pt idx="5133">
                  <c:v>0</c:v>
                </c:pt>
                <c:pt idx="5134">
                  <c:v>0</c:v>
                </c:pt>
                <c:pt idx="5135">
                  <c:v>0</c:v>
                </c:pt>
                <c:pt idx="5136">
                  <c:v>0</c:v>
                </c:pt>
                <c:pt idx="5137">
                  <c:v>0</c:v>
                </c:pt>
                <c:pt idx="5138">
                  <c:v>0</c:v>
                </c:pt>
                <c:pt idx="5139">
                  <c:v>0</c:v>
                </c:pt>
                <c:pt idx="5140">
                  <c:v>0</c:v>
                </c:pt>
                <c:pt idx="5141">
                  <c:v>0</c:v>
                </c:pt>
                <c:pt idx="5142">
                  <c:v>0.29676813478522662</c:v>
                </c:pt>
                <c:pt idx="5143">
                  <c:v>0</c:v>
                </c:pt>
                <c:pt idx="5144">
                  <c:v>0</c:v>
                </c:pt>
                <c:pt idx="5145">
                  <c:v>0</c:v>
                </c:pt>
                <c:pt idx="5146">
                  <c:v>0</c:v>
                </c:pt>
                <c:pt idx="5147">
                  <c:v>0</c:v>
                </c:pt>
                <c:pt idx="5148">
                  <c:v>0</c:v>
                </c:pt>
                <c:pt idx="5149">
                  <c:v>0</c:v>
                </c:pt>
                <c:pt idx="5150">
                  <c:v>0</c:v>
                </c:pt>
                <c:pt idx="5151">
                  <c:v>0</c:v>
                </c:pt>
                <c:pt idx="5152">
                  <c:v>0</c:v>
                </c:pt>
                <c:pt idx="5153">
                  <c:v>0</c:v>
                </c:pt>
                <c:pt idx="5154">
                  <c:v>0</c:v>
                </c:pt>
                <c:pt idx="5155">
                  <c:v>0</c:v>
                </c:pt>
                <c:pt idx="5156">
                  <c:v>0</c:v>
                </c:pt>
                <c:pt idx="5157">
                  <c:v>-1.377997435953032</c:v>
                </c:pt>
                <c:pt idx="5158">
                  <c:v>-1.2975793599012224</c:v>
                </c:pt>
                <c:pt idx="5159">
                  <c:v>-1.2168133831426895</c:v>
                </c:pt>
                <c:pt idx="5160">
                  <c:v>-1.2170773005303077</c:v>
                </c:pt>
                <c:pt idx="5161">
                  <c:v>-1.2183968875011479</c:v>
                </c:pt>
                <c:pt idx="5162">
                  <c:v>-0.81279706011605235</c:v>
                </c:pt>
                <c:pt idx="5163">
                  <c:v>-0.56940480837013807</c:v>
                </c:pt>
                <c:pt idx="5164">
                  <c:v>-0.81330889517036187</c:v>
                </c:pt>
                <c:pt idx="5165">
                  <c:v>1.2916395761532806</c:v>
                </c:pt>
                <c:pt idx="5166">
                  <c:v>1.4896068638934306</c:v>
                </c:pt>
                <c:pt idx="5167">
                  <c:v>0.9925830216168201</c:v>
                </c:pt>
                <c:pt idx="5168">
                  <c:v>0.89347323243222232</c:v>
                </c:pt>
                <c:pt idx="5169">
                  <c:v>0</c:v>
                </c:pt>
                <c:pt idx="5170">
                  <c:v>0</c:v>
                </c:pt>
                <c:pt idx="5171">
                  <c:v>0</c:v>
                </c:pt>
                <c:pt idx="5172">
                  <c:v>0</c:v>
                </c:pt>
                <c:pt idx="5173">
                  <c:v>0</c:v>
                </c:pt>
                <c:pt idx="5174">
                  <c:v>2.2928514426090021</c:v>
                </c:pt>
                <c:pt idx="5175">
                  <c:v>2.7942379175544394</c:v>
                </c:pt>
                <c:pt idx="5176">
                  <c:v>2.2946198428561897</c:v>
                </c:pt>
                <c:pt idx="5177">
                  <c:v>0.40859440882540821</c:v>
                </c:pt>
                <c:pt idx="5178">
                  <c:v>0.40874985766053012</c:v>
                </c:pt>
                <c:pt idx="5179">
                  <c:v>0.81908513307779351</c:v>
                </c:pt>
                <c:pt idx="5180">
                  <c:v>1.0665211887203083</c:v>
                </c:pt>
                <c:pt idx="5181">
                  <c:v>1.1496375959907792</c:v>
                </c:pt>
                <c:pt idx="5182">
                  <c:v>1.5605988768842813</c:v>
                </c:pt>
                <c:pt idx="5183">
                  <c:v>1.6430966392115365</c:v>
                </c:pt>
                <c:pt idx="5184">
                  <c:v>1.890205266107406</c:v>
                </c:pt>
                <c:pt idx="5185">
                  <c:v>2.4669922269561662</c:v>
                </c:pt>
                <c:pt idx="5186">
                  <c:v>2.8809907443965135</c:v>
                </c:pt>
                <c:pt idx="5187">
                  <c:v>3.7098491421617688</c:v>
                </c:pt>
                <c:pt idx="5188">
                  <c:v>4.1250586209089484</c:v>
                </c:pt>
                <c:pt idx="5189">
                  <c:v>6.9523259227438672</c:v>
                </c:pt>
                <c:pt idx="5190">
                  <c:v>6.5451509934556906</c:v>
                </c:pt>
                <c:pt idx="5191">
                  <c:v>6.4439560045451847</c:v>
                </c:pt>
                <c:pt idx="5192">
                  <c:v>6.3398981567851171</c:v>
                </c:pt>
                <c:pt idx="5193">
                  <c:v>5.3236392948282063</c:v>
                </c:pt>
                <c:pt idx="5194">
                  <c:v>4.8158060244449539</c:v>
                </c:pt>
                <c:pt idx="5195">
                  <c:v>1.7975146058885731</c:v>
                </c:pt>
                <c:pt idx="5196">
                  <c:v>1.8974508183932219</c:v>
                </c:pt>
                <c:pt idx="5197">
                  <c:v>0.99737507183448726</c:v>
                </c:pt>
                <c:pt idx="5198">
                  <c:v>0</c:v>
                </c:pt>
                <c:pt idx="5199">
                  <c:v>0</c:v>
                </c:pt>
                <c:pt idx="5200">
                  <c:v>0</c:v>
                </c:pt>
                <c:pt idx="5201">
                  <c:v>0</c:v>
                </c:pt>
                <c:pt idx="5202">
                  <c:v>0</c:v>
                </c:pt>
                <c:pt idx="5203">
                  <c:v>0</c:v>
                </c:pt>
                <c:pt idx="5204">
                  <c:v>-0.16380700257935596</c:v>
                </c:pt>
                <c:pt idx="5205">
                  <c:v>1.6416818751748112</c:v>
                </c:pt>
                <c:pt idx="5206">
                  <c:v>3.5438559715478553</c:v>
                </c:pt>
                <c:pt idx="5207">
                  <c:v>4.9568513968469565</c:v>
                </c:pt>
                <c:pt idx="5208">
                  <c:v>5.2929253722018572</c:v>
                </c:pt>
                <c:pt idx="5209">
                  <c:v>5.7970847069304678</c:v>
                </c:pt>
                <c:pt idx="5210">
                  <c:v>6.2190378131327222</c:v>
                </c:pt>
                <c:pt idx="5211">
                  <c:v>6.6395648863291576</c:v>
                </c:pt>
                <c:pt idx="5212">
                  <c:v>6.9786306935691469</c:v>
                </c:pt>
                <c:pt idx="5213">
                  <c:v>11.065610272494109</c:v>
                </c:pt>
                <c:pt idx="5214">
                  <c:v>10.654581904264779</c:v>
                </c:pt>
                <c:pt idx="5215">
                  <c:v>6.443007161731372</c:v>
                </c:pt>
                <c:pt idx="5216">
                  <c:v>4.1137260495040513</c:v>
                </c:pt>
                <c:pt idx="5217">
                  <c:v>1.8003699575601249</c:v>
                </c:pt>
                <c:pt idx="5218">
                  <c:v>0.39926074964851055</c:v>
                </c:pt>
                <c:pt idx="5219">
                  <c:v>0</c:v>
                </c:pt>
                <c:pt idx="5220">
                  <c:v>0</c:v>
                </c:pt>
                <c:pt idx="5221">
                  <c:v>0</c:v>
                </c:pt>
                <c:pt idx="5222">
                  <c:v>0</c:v>
                </c:pt>
                <c:pt idx="5223">
                  <c:v>0</c:v>
                </c:pt>
                <c:pt idx="5224">
                  <c:v>0</c:v>
                </c:pt>
                <c:pt idx="5225">
                  <c:v>0</c:v>
                </c:pt>
                <c:pt idx="5226">
                  <c:v>0</c:v>
                </c:pt>
                <c:pt idx="5227">
                  <c:v>0</c:v>
                </c:pt>
                <c:pt idx="5228">
                  <c:v>0</c:v>
                </c:pt>
                <c:pt idx="5229">
                  <c:v>0</c:v>
                </c:pt>
                <c:pt idx="5230">
                  <c:v>1.2269963231705876</c:v>
                </c:pt>
                <c:pt idx="5231">
                  <c:v>1.4734787764143744</c:v>
                </c:pt>
                <c:pt idx="5232">
                  <c:v>2.7918885772199742</c:v>
                </c:pt>
                <c:pt idx="5233">
                  <c:v>3.1224249688879544</c:v>
                </c:pt>
                <c:pt idx="5234">
                  <c:v>3.9531095806525629</c:v>
                </c:pt>
                <c:pt idx="5235">
                  <c:v>3.7033356781333233</c:v>
                </c:pt>
                <c:pt idx="5236">
                  <c:v>5.2062834455700884</c:v>
                </c:pt>
                <c:pt idx="5237">
                  <c:v>7.9664447607201456</c:v>
                </c:pt>
                <c:pt idx="5238">
                  <c:v>7.4534103151697257</c:v>
                </c:pt>
                <c:pt idx="5239">
                  <c:v>3.2978704869688191</c:v>
                </c:pt>
                <c:pt idx="5240">
                  <c:v>1.2956278303289506</c:v>
                </c:pt>
                <c:pt idx="5241">
                  <c:v>0</c:v>
                </c:pt>
                <c:pt idx="5242">
                  <c:v>0</c:v>
                </c:pt>
                <c:pt idx="5243">
                  <c:v>0</c:v>
                </c:pt>
                <c:pt idx="5244">
                  <c:v>0</c:v>
                </c:pt>
                <c:pt idx="5245">
                  <c:v>0</c:v>
                </c:pt>
                <c:pt idx="5246">
                  <c:v>0</c:v>
                </c:pt>
                <c:pt idx="5247">
                  <c:v>0</c:v>
                </c:pt>
                <c:pt idx="5248">
                  <c:v>0</c:v>
                </c:pt>
                <c:pt idx="5249">
                  <c:v>0</c:v>
                </c:pt>
                <c:pt idx="5250">
                  <c:v>0</c:v>
                </c:pt>
                <c:pt idx="5251">
                  <c:v>0</c:v>
                </c:pt>
                <c:pt idx="5252">
                  <c:v>0</c:v>
                </c:pt>
                <c:pt idx="5253">
                  <c:v>0</c:v>
                </c:pt>
                <c:pt idx="5254">
                  <c:v>-0.488689568394862</c:v>
                </c:pt>
                <c:pt idx="5255">
                  <c:v>0.73495377424792419</c:v>
                </c:pt>
                <c:pt idx="5256">
                  <c:v>1.3910383312656007</c:v>
                </c:pt>
                <c:pt idx="5257">
                  <c:v>1.884458214811412</c:v>
                </c:pt>
                <c:pt idx="5258">
                  <c:v>2.9566384983065732</c:v>
                </c:pt>
                <c:pt idx="5259">
                  <c:v>3.0404354625152274</c:v>
                </c:pt>
                <c:pt idx="5260">
                  <c:v>3.5370259461450222</c:v>
                </c:pt>
                <c:pt idx="5261">
                  <c:v>6.6348520695073052</c:v>
                </c:pt>
                <c:pt idx="5262">
                  <c:v>6.5336612083896384</c:v>
                </c:pt>
                <c:pt idx="5263">
                  <c:v>1.7935884976244076</c:v>
                </c:pt>
                <c:pt idx="5264">
                  <c:v>0</c:v>
                </c:pt>
                <c:pt idx="5265">
                  <c:v>0</c:v>
                </c:pt>
                <c:pt idx="5266">
                  <c:v>0</c:v>
                </c:pt>
                <c:pt idx="5267">
                  <c:v>0</c:v>
                </c:pt>
                <c:pt idx="5268">
                  <c:v>0</c:v>
                </c:pt>
                <c:pt idx="5269">
                  <c:v>0</c:v>
                </c:pt>
                <c:pt idx="5270">
                  <c:v>0</c:v>
                </c:pt>
                <c:pt idx="5271">
                  <c:v>0</c:v>
                </c:pt>
                <c:pt idx="5272">
                  <c:v>0</c:v>
                </c:pt>
                <c:pt idx="5273">
                  <c:v>0</c:v>
                </c:pt>
                <c:pt idx="5274">
                  <c:v>0</c:v>
                </c:pt>
                <c:pt idx="5275">
                  <c:v>0</c:v>
                </c:pt>
                <c:pt idx="5276">
                  <c:v>0</c:v>
                </c:pt>
                <c:pt idx="5277">
                  <c:v>0</c:v>
                </c:pt>
                <c:pt idx="5278">
                  <c:v>0</c:v>
                </c:pt>
                <c:pt idx="5279">
                  <c:v>-0.97795598362926528</c:v>
                </c:pt>
                <c:pt idx="5280">
                  <c:v>1.1442894268044232</c:v>
                </c:pt>
                <c:pt idx="5281">
                  <c:v>1.6374375833455219</c:v>
                </c:pt>
                <c:pt idx="5282">
                  <c:v>0.40874985766053012</c:v>
                </c:pt>
                <c:pt idx="5283">
                  <c:v>2.4614153318393477</c:v>
                </c:pt>
                <c:pt idx="5284">
                  <c:v>3.7033356781333233</c:v>
                </c:pt>
                <c:pt idx="5285">
                  <c:v>5.3160508569818381</c:v>
                </c:pt>
                <c:pt idx="5286">
                  <c:v>5.921907054764298</c:v>
                </c:pt>
                <c:pt idx="5287">
                  <c:v>0.49693179591065845</c:v>
                </c:pt>
                <c:pt idx="5288">
                  <c:v>0</c:v>
                </c:pt>
                <c:pt idx="5289">
                  <c:v>0</c:v>
                </c:pt>
                <c:pt idx="5290">
                  <c:v>0</c:v>
                </c:pt>
                <c:pt idx="5291">
                  <c:v>0</c:v>
                </c:pt>
                <c:pt idx="5292">
                  <c:v>0</c:v>
                </c:pt>
                <c:pt idx="5293">
                  <c:v>0</c:v>
                </c:pt>
                <c:pt idx="5294">
                  <c:v>0</c:v>
                </c:pt>
                <c:pt idx="5295">
                  <c:v>0</c:v>
                </c:pt>
                <c:pt idx="5296">
                  <c:v>0</c:v>
                </c:pt>
                <c:pt idx="5297">
                  <c:v>0</c:v>
                </c:pt>
                <c:pt idx="5298">
                  <c:v>0</c:v>
                </c:pt>
                <c:pt idx="5299">
                  <c:v>0</c:v>
                </c:pt>
                <c:pt idx="5300">
                  <c:v>0</c:v>
                </c:pt>
                <c:pt idx="5301">
                  <c:v>0</c:v>
                </c:pt>
                <c:pt idx="5302">
                  <c:v>-1.2181329701026136</c:v>
                </c:pt>
                <c:pt idx="5303">
                  <c:v>-1.3831450634903093</c:v>
                </c:pt>
                <c:pt idx="5304">
                  <c:v>0.65288701404272453</c:v>
                </c:pt>
                <c:pt idx="5305">
                  <c:v>0.8168251863897722</c:v>
                </c:pt>
                <c:pt idx="5306">
                  <c:v>1.8011690018916506</c:v>
                </c:pt>
                <c:pt idx="5307">
                  <c:v>1.2269963231705876</c:v>
                </c:pt>
                <c:pt idx="5308">
                  <c:v>2.3779968488599503</c:v>
                </c:pt>
                <c:pt idx="5309">
                  <c:v>4.7057990301538641</c:v>
                </c:pt>
                <c:pt idx="5310">
                  <c:v>4.9084653429604348</c:v>
                </c:pt>
                <c:pt idx="5311">
                  <c:v>0.9929997216006734</c:v>
                </c:pt>
                <c:pt idx="5312">
                  <c:v>0</c:v>
                </c:pt>
                <c:pt idx="5313">
                  <c:v>0</c:v>
                </c:pt>
                <c:pt idx="5314">
                  <c:v>0</c:v>
                </c:pt>
                <c:pt idx="5315">
                  <c:v>0</c:v>
                </c:pt>
                <c:pt idx="5316">
                  <c:v>0</c:v>
                </c:pt>
                <c:pt idx="5317">
                  <c:v>0</c:v>
                </c:pt>
                <c:pt idx="5318">
                  <c:v>0</c:v>
                </c:pt>
                <c:pt idx="5319">
                  <c:v>0</c:v>
                </c:pt>
                <c:pt idx="5320">
                  <c:v>0</c:v>
                </c:pt>
                <c:pt idx="5321">
                  <c:v>0</c:v>
                </c:pt>
                <c:pt idx="5322">
                  <c:v>0</c:v>
                </c:pt>
                <c:pt idx="5323">
                  <c:v>0</c:v>
                </c:pt>
                <c:pt idx="5324">
                  <c:v>0</c:v>
                </c:pt>
                <c:pt idx="5325">
                  <c:v>0</c:v>
                </c:pt>
                <c:pt idx="5326">
                  <c:v>0</c:v>
                </c:pt>
                <c:pt idx="5327">
                  <c:v>-0.89498126953040402</c:v>
                </c:pt>
                <c:pt idx="5328">
                  <c:v>0.24461243492470852</c:v>
                </c:pt>
                <c:pt idx="5329">
                  <c:v>0.8168251863897722</c:v>
                </c:pt>
                <c:pt idx="5330">
                  <c:v>1.3084164223426136</c:v>
                </c:pt>
                <c:pt idx="5331">
                  <c:v>-0.48948851492230122</c:v>
                </c:pt>
                <c:pt idx="5332">
                  <c:v>1.6377205361210336</c:v>
                </c:pt>
                <c:pt idx="5333">
                  <c:v>3.4969446031377718</c:v>
                </c:pt>
                <c:pt idx="5334">
                  <c:v>3.8963652288789254</c:v>
                </c:pt>
                <c:pt idx="5335">
                  <c:v>0</c:v>
                </c:pt>
                <c:pt idx="5336">
                  <c:v>0</c:v>
                </c:pt>
                <c:pt idx="5337">
                  <c:v>0</c:v>
                </c:pt>
                <c:pt idx="5338">
                  <c:v>0</c:v>
                </c:pt>
                <c:pt idx="5339">
                  <c:v>0</c:v>
                </c:pt>
                <c:pt idx="5340">
                  <c:v>0</c:v>
                </c:pt>
                <c:pt idx="5341">
                  <c:v>0</c:v>
                </c:pt>
                <c:pt idx="5342">
                  <c:v>0</c:v>
                </c:pt>
                <c:pt idx="5343">
                  <c:v>0</c:v>
                </c:pt>
                <c:pt idx="5344">
                  <c:v>0</c:v>
                </c:pt>
                <c:pt idx="5345">
                  <c:v>0</c:v>
                </c:pt>
                <c:pt idx="5346">
                  <c:v>0</c:v>
                </c:pt>
                <c:pt idx="5347">
                  <c:v>0</c:v>
                </c:pt>
                <c:pt idx="5348">
                  <c:v>0</c:v>
                </c:pt>
                <c:pt idx="5349">
                  <c:v>0</c:v>
                </c:pt>
                <c:pt idx="5350">
                  <c:v>0</c:v>
                </c:pt>
                <c:pt idx="5351">
                  <c:v>0</c:v>
                </c:pt>
                <c:pt idx="5352">
                  <c:v>-1.2157577136140507</c:v>
                </c:pt>
                <c:pt idx="5353">
                  <c:v>-8.1308794112000995E-2</c:v>
                </c:pt>
                <c:pt idx="5354">
                  <c:v>0.40719536941126899</c:v>
                </c:pt>
                <c:pt idx="5355">
                  <c:v>1.0607548867605907</c:v>
                </c:pt>
                <c:pt idx="5356">
                  <c:v>1.0607548867605907</c:v>
                </c:pt>
                <c:pt idx="5357">
                  <c:v>4.3977327100054291</c:v>
                </c:pt>
                <c:pt idx="5358">
                  <c:v>3.7914909186597647</c:v>
                </c:pt>
                <c:pt idx="5359">
                  <c:v>1.8877160101614849</c:v>
                </c:pt>
                <c:pt idx="5360">
                  <c:v>0</c:v>
                </c:pt>
                <c:pt idx="5361">
                  <c:v>0</c:v>
                </c:pt>
                <c:pt idx="5362">
                  <c:v>0</c:v>
                </c:pt>
                <c:pt idx="5363">
                  <c:v>0</c:v>
                </c:pt>
                <c:pt idx="5364">
                  <c:v>0</c:v>
                </c:pt>
                <c:pt idx="5365">
                  <c:v>0</c:v>
                </c:pt>
                <c:pt idx="5366">
                  <c:v>0</c:v>
                </c:pt>
                <c:pt idx="5367">
                  <c:v>0</c:v>
                </c:pt>
                <c:pt idx="5368">
                  <c:v>0</c:v>
                </c:pt>
                <c:pt idx="5369">
                  <c:v>0</c:v>
                </c:pt>
                <c:pt idx="5370">
                  <c:v>0</c:v>
                </c:pt>
                <c:pt idx="5371">
                  <c:v>0</c:v>
                </c:pt>
                <c:pt idx="5372">
                  <c:v>0</c:v>
                </c:pt>
                <c:pt idx="5373">
                  <c:v>0</c:v>
                </c:pt>
                <c:pt idx="5374">
                  <c:v>0</c:v>
                </c:pt>
                <c:pt idx="5375">
                  <c:v>-0.73201708027055723</c:v>
                </c:pt>
                <c:pt idx="5376">
                  <c:v>-0.89535893673704803</c:v>
                </c:pt>
                <c:pt idx="5377">
                  <c:v>0</c:v>
                </c:pt>
                <c:pt idx="5378">
                  <c:v>-0.57010822397151584</c:v>
                </c:pt>
                <c:pt idx="5379">
                  <c:v>-0.16309256715334114</c:v>
                </c:pt>
                <c:pt idx="5380">
                  <c:v>0</c:v>
                </c:pt>
                <c:pt idx="5381">
                  <c:v>1.4938490858918672</c:v>
                </c:pt>
                <c:pt idx="5382">
                  <c:v>3.2942953833598612</c:v>
                </c:pt>
                <c:pt idx="5383">
                  <c:v>0</c:v>
                </c:pt>
                <c:pt idx="5384">
                  <c:v>0</c:v>
                </c:pt>
                <c:pt idx="5385">
                  <c:v>0</c:v>
                </c:pt>
                <c:pt idx="5386">
                  <c:v>0</c:v>
                </c:pt>
                <c:pt idx="5387">
                  <c:v>0</c:v>
                </c:pt>
                <c:pt idx="5388">
                  <c:v>0</c:v>
                </c:pt>
                <c:pt idx="5389">
                  <c:v>0</c:v>
                </c:pt>
                <c:pt idx="5390">
                  <c:v>0</c:v>
                </c:pt>
                <c:pt idx="5391">
                  <c:v>0</c:v>
                </c:pt>
                <c:pt idx="5392">
                  <c:v>0</c:v>
                </c:pt>
                <c:pt idx="5393">
                  <c:v>0</c:v>
                </c:pt>
                <c:pt idx="5394">
                  <c:v>0</c:v>
                </c:pt>
                <c:pt idx="5395">
                  <c:v>0</c:v>
                </c:pt>
                <c:pt idx="5396">
                  <c:v>0</c:v>
                </c:pt>
                <c:pt idx="5397">
                  <c:v>0</c:v>
                </c:pt>
                <c:pt idx="5398">
                  <c:v>0</c:v>
                </c:pt>
                <c:pt idx="5399">
                  <c:v>0</c:v>
                </c:pt>
                <c:pt idx="5400">
                  <c:v>0</c:v>
                </c:pt>
                <c:pt idx="5401">
                  <c:v>0</c:v>
                </c:pt>
                <c:pt idx="5402">
                  <c:v>-1.3792086423664356</c:v>
                </c:pt>
                <c:pt idx="5403">
                  <c:v>0</c:v>
                </c:pt>
                <c:pt idx="5404">
                  <c:v>1.0609470968066184</c:v>
                </c:pt>
                <c:pt idx="5405">
                  <c:v>2.787977919179601</c:v>
                </c:pt>
                <c:pt idx="5406">
                  <c:v>2.9886782939340661</c:v>
                </c:pt>
                <c:pt idx="5407">
                  <c:v>1.2897783910323353</c:v>
                </c:pt>
                <c:pt idx="5408">
                  <c:v>0.2971596644401589</c:v>
                </c:pt>
                <c:pt idx="5409">
                  <c:v>0</c:v>
                </c:pt>
                <c:pt idx="5410">
                  <c:v>0</c:v>
                </c:pt>
                <c:pt idx="5411">
                  <c:v>0.39614767330974926</c:v>
                </c:pt>
                <c:pt idx="5412">
                  <c:v>0</c:v>
                </c:pt>
                <c:pt idx="5413">
                  <c:v>0</c:v>
                </c:pt>
                <c:pt idx="5414">
                  <c:v>0</c:v>
                </c:pt>
                <c:pt idx="5415">
                  <c:v>0</c:v>
                </c:pt>
                <c:pt idx="5416">
                  <c:v>0</c:v>
                </c:pt>
                <c:pt idx="5417">
                  <c:v>0</c:v>
                </c:pt>
                <c:pt idx="5418">
                  <c:v>0</c:v>
                </c:pt>
                <c:pt idx="5419">
                  <c:v>0</c:v>
                </c:pt>
                <c:pt idx="5420">
                  <c:v>0</c:v>
                </c:pt>
                <c:pt idx="5421">
                  <c:v>0</c:v>
                </c:pt>
                <c:pt idx="5422">
                  <c:v>-1.2162855483740034</c:v>
                </c:pt>
                <c:pt idx="5423">
                  <c:v>-0.97318869590844248</c:v>
                </c:pt>
                <c:pt idx="5424">
                  <c:v>-0.81143216669807106</c:v>
                </c:pt>
                <c:pt idx="5425">
                  <c:v>-0.97318869590844248</c:v>
                </c:pt>
                <c:pt idx="5426">
                  <c:v>-0.40610095644996053</c:v>
                </c:pt>
                <c:pt idx="5427">
                  <c:v>-0.56834968503031591</c:v>
                </c:pt>
                <c:pt idx="5428">
                  <c:v>-0.40626637646181168</c:v>
                </c:pt>
                <c:pt idx="5429">
                  <c:v>1.7868070386705317</c:v>
                </c:pt>
                <c:pt idx="5430">
                  <c:v>1.7871639575383631</c:v>
                </c:pt>
                <c:pt idx="5431">
                  <c:v>1.7868070386705317</c:v>
                </c:pt>
                <c:pt idx="5432">
                  <c:v>0</c:v>
                </c:pt>
                <c:pt idx="5433">
                  <c:v>0</c:v>
                </c:pt>
                <c:pt idx="5434">
                  <c:v>0</c:v>
                </c:pt>
                <c:pt idx="5435">
                  <c:v>0</c:v>
                </c:pt>
                <c:pt idx="5436">
                  <c:v>0</c:v>
                </c:pt>
                <c:pt idx="5437">
                  <c:v>0</c:v>
                </c:pt>
                <c:pt idx="5438">
                  <c:v>0</c:v>
                </c:pt>
                <c:pt idx="5439">
                  <c:v>0</c:v>
                </c:pt>
                <c:pt idx="5440">
                  <c:v>0</c:v>
                </c:pt>
                <c:pt idx="5441">
                  <c:v>0</c:v>
                </c:pt>
                <c:pt idx="5442">
                  <c:v>0</c:v>
                </c:pt>
                <c:pt idx="5443">
                  <c:v>0</c:v>
                </c:pt>
                <c:pt idx="5444">
                  <c:v>0</c:v>
                </c:pt>
                <c:pt idx="5445">
                  <c:v>0</c:v>
                </c:pt>
                <c:pt idx="5446">
                  <c:v>-0.97505415621493041</c:v>
                </c:pt>
                <c:pt idx="5447">
                  <c:v>0.24432911499156554</c:v>
                </c:pt>
                <c:pt idx="5448">
                  <c:v>0.40750626704299525</c:v>
                </c:pt>
                <c:pt idx="5449">
                  <c:v>0.65227676719017391</c:v>
                </c:pt>
                <c:pt idx="5450">
                  <c:v>0.24432911499156554</c:v>
                </c:pt>
                <c:pt idx="5451">
                  <c:v>0</c:v>
                </c:pt>
                <c:pt idx="5452">
                  <c:v>0</c:v>
                </c:pt>
                <c:pt idx="5453">
                  <c:v>2.9892302671973425</c:v>
                </c:pt>
                <c:pt idx="5454">
                  <c:v>2.9908861870105499</c:v>
                </c:pt>
                <c:pt idx="5455">
                  <c:v>0.4967169336094947</c:v>
                </c:pt>
                <c:pt idx="5456">
                  <c:v>0</c:v>
                </c:pt>
                <c:pt idx="5457">
                  <c:v>0</c:v>
                </c:pt>
                <c:pt idx="5458">
                  <c:v>0</c:v>
                </c:pt>
                <c:pt idx="5459">
                  <c:v>0</c:v>
                </c:pt>
                <c:pt idx="5460">
                  <c:v>0</c:v>
                </c:pt>
                <c:pt idx="5461">
                  <c:v>0</c:v>
                </c:pt>
                <c:pt idx="5462">
                  <c:v>0</c:v>
                </c:pt>
                <c:pt idx="5463">
                  <c:v>0</c:v>
                </c:pt>
                <c:pt idx="5464">
                  <c:v>0</c:v>
                </c:pt>
                <c:pt idx="5465">
                  <c:v>0</c:v>
                </c:pt>
                <c:pt idx="5466">
                  <c:v>0</c:v>
                </c:pt>
                <c:pt idx="5467">
                  <c:v>0</c:v>
                </c:pt>
                <c:pt idx="5468">
                  <c:v>0</c:v>
                </c:pt>
                <c:pt idx="5469">
                  <c:v>0</c:v>
                </c:pt>
                <c:pt idx="5470">
                  <c:v>-1.2183968875011479</c:v>
                </c:pt>
                <c:pt idx="5471">
                  <c:v>-0.40667992650268148</c:v>
                </c:pt>
                <c:pt idx="5472">
                  <c:v>0.6525208659285765</c:v>
                </c:pt>
                <c:pt idx="5473">
                  <c:v>-0.81399134192858869</c:v>
                </c:pt>
                <c:pt idx="5474">
                  <c:v>0.40789488909539795</c:v>
                </c:pt>
                <c:pt idx="5475">
                  <c:v>1.6357398667317797</c:v>
                </c:pt>
                <c:pt idx="5476">
                  <c:v>1.8825425311952904</c:v>
                </c:pt>
                <c:pt idx="5477">
                  <c:v>4.5010629636863637</c:v>
                </c:pt>
                <c:pt idx="5478">
                  <c:v>4.8039811657997049</c:v>
                </c:pt>
                <c:pt idx="5479">
                  <c:v>0.99341642159120769</c:v>
                </c:pt>
                <c:pt idx="5480">
                  <c:v>0</c:v>
                </c:pt>
                <c:pt idx="5481">
                  <c:v>0</c:v>
                </c:pt>
                <c:pt idx="5482">
                  <c:v>0</c:v>
                </c:pt>
                <c:pt idx="5483">
                  <c:v>0</c:v>
                </c:pt>
                <c:pt idx="5484">
                  <c:v>0</c:v>
                </c:pt>
                <c:pt idx="5485">
                  <c:v>0</c:v>
                </c:pt>
                <c:pt idx="5486">
                  <c:v>0</c:v>
                </c:pt>
                <c:pt idx="5487">
                  <c:v>0</c:v>
                </c:pt>
                <c:pt idx="5488">
                  <c:v>0</c:v>
                </c:pt>
                <c:pt idx="5489">
                  <c:v>0</c:v>
                </c:pt>
                <c:pt idx="5490">
                  <c:v>0</c:v>
                </c:pt>
                <c:pt idx="5491">
                  <c:v>0</c:v>
                </c:pt>
                <c:pt idx="5492">
                  <c:v>0</c:v>
                </c:pt>
                <c:pt idx="5493">
                  <c:v>0</c:v>
                </c:pt>
                <c:pt idx="5494">
                  <c:v>0</c:v>
                </c:pt>
                <c:pt idx="5495">
                  <c:v>-0.56881862872768219</c:v>
                </c:pt>
                <c:pt idx="5496">
                  <c:v>-0.48749114869737159</c:v>
                </c:pt>
                <c:pt idx="5497">
                  <c:v>-0.56858415687715469</c:v>
                </c:pt>
                <c:pt idx="5498">
                  <c:v>-0.40618366645556497</c:v>
                </c:pt>
                <c:pt idx="5499">
                  <c:v>-0.16260545215881947</c:v>
                </c:pt>
                <c:pt idx="5500">
                  <c:v>-8.1308794112000995E-2</c:v>
                </c:pt>
                <c:pt idx="5501">
                  <c:v>1.588056476864518</c:v>
                </c:pt>
                <c:pt idx="5502">
                  <c:v>1.7878777952821849</c:v>
                </c:pt>
                <c:pt idx="5503">
                  <c:v>1.289512507451994</c:v>
                </c:pt>
                <c:pt idx="5504">
                  <c:v>0.49532032873858411</c:v>
                </c:pt>
                <c:pt idx="5505">
                  <c:v>0</c:v>
                </c:pt>
                <c:pt idx="5506">
                  <c:v>0</c:v>
                </c:pt>
                <c:pt idx="5507">
                  <c:v>0</c:v>
                </c:pt>
                <c:pt idx="5508">
                  <c:v>0</c:v>
                </c:pt>
                <c:pt idx="5509">
                  <c:v>0</c:v>
                </c:pt>
                <c:pt idx="5510">
                  <c:v>0</c:v>
                </c:pt>
                <c:pt idx="5511">
                  <c:v>0</c:v>
                </c:pt>
                <c:pt idx="5512">
                  <c:v>0</c:v>
                </c:pt>
                <c:pt idx="5513">
                  <c:v>0</c:v>
                </c:pt>
                <c:pt idx="5514">
                  <c:v>0</c:v>
                </c:pt>
                <c:pt idx="5515">
                  <c:v>0</c:v>
                </c:pt>
                <c:pt idx="5516">
                  <c:v>0</c:v>
                </c:pt>
                <c:pt idx="5517">
                  <c:v>0</c:v>
                </c:pt>
                <c:pt idx="5518">
                  <c:v>-1.3822366585775177</c:v>
                </c:pt>
                <c:pt idx="5519">
                  <c:v>-1.3015448063098465</c:v>
                </c:pt>
                <c:pt idx="5520">
                  <c:v>0</c:v>
                </c:pt>
                <c:pt idx="5521">
                  <c:v>1.2256822636946094</c:v>
                </c:pt>
                <c:pt idx="5522">
                  <c:v>1.2256822636946094</c:v>
                </c:pt>
                <c:pt idx="5523">
                  <c:v>1.8825425311952904</c:v>
                </c:pt>
                <c:pt idx="5524">
                  <c:v>1.8828618117927964</c:v>
                </c:pt>
                <c:pt idx="5525">
                  <c:v>4.5010629636863637</c:v>
                </c:pt>
                <c:pt idx="5526">
                  <c:v>4.5025694918186874</c:v>
                </c:pt>
                <c:pt idx="5527">
                  <c:v>2.8925826036570927</c:v>
                </c:pt>
                <c:pt idx="5528">
                  <c:v>1.7900193085789247</c:v>
                </c:pt>
                <c:pt idx="5529">
                  <c:v>0.29794272380906478</c:v>
                </c:pt>
                <c:pt idx="5530">
                  <c:v>0</c:v>
                </c:pt>
                <c:pt idx="5531">
                  <c:v>0</c:v>
                </c:pt>
                <c:pt idx="5532">
                  <c:v>0</c:v>
                </c:pt>
                <c:pt idx="5533">
                  <c:v>0</c:v>
                </c:pt>
                <c:pt idx="5534">
                  <c:v>0</c:v>
                </c:pt>
                <c:pt idx="5535">
                  <c:v>0</c:v>
                </c:pt>
                <c:pt idx="5536">
                  <c:v>0</c:v>
                </c:pt>
                <c:pt idx="5537">
                  <c:v>0</c:v>
                </c:pt>
                <c:pt idx="5538">
                  <c:v>0</c:v>
                </c:pt>
                <c:pt idx="5539">
                  <c:v>0</c:v>
                </c:pt>
                <c:pt idx="5540">
                  <c:v>0</c:v>
                </c:pt>
                <c:pt idx="5541">
                  <c:v>0</c:v>
                </c:pt>
                <c:pt idx="5542">
                  <c:v>0</c:v>
                </c:pt>
                <c:pt idx="5543">
                  <c:v>-0.81484440040714512</c:v>
                </c:pt>
                <c:pt idx="5544">
                  <c:v>0</c:v>
                </c:pt>
                <c:pt idx="5545">
                  <c:v>1.6374375833455219</c:v>
                </c:pt>
                <c:pt idx="5546">
                  <c:v>2.7910083916871664</c:v>
                </c:pt>
                <c:pt idx="5547">
                  <c:v>3.0404354625152274</c:v>
                </c:pt>
                <c:pt idx="5548">
                  <c:v>3.5380767192510016</c:v>
                </c:pt>
                <c:pt idx="5549">
                  <c:v>6.3323777805925126</c:v>
                </c:pt>
                <c:pt idx="5550">
                  <c:v>5.5219150459243105</c:v>
                </c:pt>
                <c:pt idx="5551">
                  <c:v>2.9986138132691327</c:v>
                </c:pt>
                <c:pt idx="5552">
                  <c:v>0.29866052829971645</c:v>
                </c:pt>
                <c:pt idx="5553">
                  <c:v>0</c:v>
                </c:pt>
                <c:pt idx="5554">
                  <c:v>0</c:v>
                </c:pt>
                <c:pt idx="5555">
                  <c:v>0</c:v>
                </c:pt>
                <c:pt idx="5556">
                  <c:v>0</c:v>
                </c:pt>
                <c:pt idx="5557">
                  <c:v>0</c:v>
                </c:pt>
                <c:pt idx="5558">
                  <c:v>0</c:v>
                </c:pt>
                <c:pt idx="5559">
                  <c:v>0</c:v>
                </c:pt>
                <c:pt idx="5560">
                  <c:v>0</c:v>
                </c:pt>
                <c:pt idx="5561">
                  <c:v>0</c:v>
                </c:pt>
                <c:pt idx="5562">
                  <c:v>0</c:v>
                </c:pt>
                <c:pt idx="5563">
                  <c:v>0</c:v>
                </c:pt>
                <c:pt idx="5564">
                  <c:v>0</c:v>
                </c:pt>
                <c:pt idx="5565">
                  <c:v>0</c:v>
                </c:pt>
                <c:pt idx="5566">
                  <c:v>0</c:v>
                </c:pt>
                <c:pt idx="5567">
                  <c:v>0</c:v>
                </c:pt>
                <c:pt idx="5568">
                  <c:v>-1.3795114439761282</c:v>
                </c:pt>
                <c:pt idx="5569">
                  <c:v>0</c:v>
                </c:pt>
                <c:pt idx="5570">
                  <c:v>-1.1386830725842332</c:v>
                </c:pt>
                <c:pt idx="5571">
                  <c:v>-0.24462831400990798</c:v>
                </c:pt>
                <c:pt idx="5572">
                  <c:v>-1.464475660841436</c:v>
                </c:pt>
                <c:pt idx="5573">
                  <c:v>0</c:v>
                </c:pt>
                <c:pt idx="5574">
                  <c:v>2.7895429187229621</c:v>
                </c:pt>
                <c:pt idx="5575">
                  <c:v>0</c:v>
                </c:pt>
                <c:pt idx="5576">
                  <c:v>0</c:v>
                </c:pt>
                <c:pt idx="5577">
                  <c:v>0</c:v>
                </c:pt>
                <c:pt idx="5578">
                  <c:v>0</c:v>
                </c:pt>
                <c:pt idx="5579">
                  <c:v>0</c:v>
                </c:pt>
                <c:pt idx="5580">
                  <c:v>0</c:v>
                </c:pt>
                <c:pt idx="5581">
                  <c:v>0</c:v>
                </c:pt>
                <c:pt idx="5582">
                  <c:v>0</c:v>
                </c:pt>
                <c:pt idx="5583">
                  <c:v>0</c:v>
                </c:pt>
                <c:pt idx="5584">
                  <c:v>0</c:v>
                </c:pt>
                <c:pt idx="5585">
                  <c:v>0</c:v>
                </c:pt>
                <c:pt idx="5586">
                  <c:v>0</c:v>
                </c:pt>
                <c:pt idx="5587">
                  <c:v>0</c:v>
                </c:pt>
                <c:pt idx="5588">
                  <c:v>0</c:v>
                </c:pt>
                <c:pt idx="5589">
                  <c:v>0</c:v>
                </c:pt>
                <c:pt idx="5590">
                  <c:v>0</c:v>
                </c:pt>
                <c:pt idx="5591">
                  <c:v>0</c:v>
                </c:pt>
                <c:pt idx="5592">
                  <c:v>0</c:v>
                </c:pt>
                <c:pt idx="5593">
                  <c:v>0</c:v>
                </c:pt>
                <c:pt idx="5594">
                  <c:v>0</c:v>
                </c:pt>
                <c:pt idx="5595">
                  <c:v>0</c:v>
                </c:pt>
                <c:pt idx="5596">
                  <c:v>0</c:v>
                </c:pt>
                <c:pt idx="5597">
                  <c:v>1.392216713886997</c:v>
                </c:pt>
                <c:pt idx="5598">
                  <c:v>0</c:v>
                </c:pt>
                <c:pt idx="5599">
                  <c:v>0</c:v>
                </c:pt>
                <c:pt idx="5600">
                  <c:v>0</c:v>
                </c:pt>
                <c:pt idx="5601">
                  <c:v>0</c:v>
                </c:pt>
                <c:pt idx="5602">
                  <c:v>0</c:v>
                </c:pt>
                <c:pt idx="5603">
                  <c:v>0</c:v>
                </c:pt>
                <c:pt idx="5604">
                  <c:v>0</c:v>
                </c:pt>
                <c:pt idx="5605">
                  <c:v>0</c:v>
                </c:pt>
                <c:pt idx="5606">
                  <c:v>0</c:v>
                </c:pt>
                <c:pt idx="5607">
                  <c:v>0</c:v>
                </c:pt>
                <c:pt idx="5608">
                  <c:v>0</c:v>
                </c:pt>
                <c:pt idx="5609">
                  <c:v>0</c:v>
                </c:pt>
                <c:pt idx="5610">
                  <c:v>0</c:v>
                </c:pt>
                <c:pt idx="5611">
                  <c:v>0</c:v>
                </c:pt>
                <c:pt idx="5612">
                  <c:v>0</c:v>
                </c:pt>
                <c:pt idx="5613">
                  <c:v>0</c:v>
                </c:pt>
                <c:pt idx="5614">
                  <c:v>0</c:v>
                </c:pt>
                <c:pt idx="5615">
                  <c:v>0</c:v>
                </c:pt>
                <c:pt idx="5616">
                  <c:v>0</c:v>
                </c:pt>
                <c:pt idx="5617">
                  <c:v>0</c:v>
                </c:pt>
                <c:pt idx="5618">
                  <c:v>0</c:v>
                </c:pt>
                <c:pt idx="5619">
                  <c:v>-1.2995620830477623</c:v>
                </c:pt>
                <c:pt idx="5620">
                  <c:v>0</c:v>
                </c:pt>
                <c:pt idx="5621">
                  <c:v>1.4902128955792517</c:v>
                </c:pt>
                <c:pt idx="5622">
                  <c:v>1.2908419253746126</c:v>
                </c:pt>
                <c:pt idx="5623">
                  <c:v>0</c:v>
                </c:pt>
                <c:pt idx="5624">
                  <c:v>0</c:v>
                </c:pt>
                <c:pt idx="5625">
                  <c:v>0</c:v>
                </c:pt>
                <c:pt idx="5626">
                  <c:v>0</c:v>
                </c:pt>
                <c:pt idx="5627">
                  <c:v>0</c:v>
                </c:pt>
                <c:pt idx="5628">
                  <c:v>0</c:v>
                </c:pt>
                <c:pt idx="5629">
                  <c:v>0</c:v>
                </c:pt>
                <c:pt idx="5630">
                  <c:v>0</c:v>
                </c:pt>
                <c:pt idx="5631">
                  <c:v>0</c:v>
                </c:pt>
                <c:pt idx="5632">
                  <c:v>0</c:v>
                </c:pt>
                <c:pt idx="5633">
                  <c:v>0</c:v>
                </c:pt>
                <c:pt idx="5634">
                  <c:v>0</c:v>
                </c:pt>
                <c:pt idx="5635">
                  <c:v>0</c:v>
                </c:pt>
                <c:pt idx="5636">
                  <c:v>0</c:v>
                </c:pt>
                <c:pt idx="5637">
                  <c:v>0</c:v>
                </c:pt>
                <c:pt idx="5638">
                  <c:v>0</c:v>
                </c:pt>
                <c:pt idx="5639">
                  <c:v>0</c:v>
                </c:pt>
                <c:pt idx="5640">
                  <c:v>0</c:v>
                </c:pt>
                <c:pt idx="5641">
                  <c:v>-0.40742431661671685</c:v>
                </c:pt>
                <c:pt idx="5642">
                  <c:v>0.16315916859643106</c:v>
                </c:pt>
                <c:pt idx="5643">
                  <c:v>0.40773944027273762</c:v>
                </c:pt>
                <c:pt idx="5644">
                  <c:v>0.81652386018278056</c:v>
                </c:pt>
                <c:pt idx="5645">
                  <c:v>2.8925826036570927</c:v>
                </c:pt>
                <c:pt idx="5646">
                  <c:v>4.2988505330686007</c:v>
                </c:pt>
                <c:pt idx="5647">
                  <c:v>2.8904348971213283</c:v>
                </c:pt>
                <c:pt idx="5648">
                  <c:v>0</c:v>
                </c:pt>
                <c:pt idx="5649">
                  <c:v>0</c:v>
                </c:pt>
                <c:pt idx="5650">
                  <c:v>0</c:v>
                </c:pt>
                <c:pt idx="5651">
                  <c:v>0</c:v>
                </c:pt>
                <c:pt idx="5652">
                  <c:v>0</c:v>
                </c:pt>
                <c:pt idx="5653">
                  <c:v>0</c:v>
                </c:pt>
                <c:pt idx="5654">
                  <c:v>0</c:v>
                </c:pt>
                <c:pt idx="5655">
                  <c:v>0</c:v>
                </c:pt>
                <c:pt idx="5656">
                  <c:v>0</c:v>
                </c:pt>
                <c:pt idx="5657">
                  <c:v>0</c:v>
                </c:pt>
                <c:pt idx="5658">
                  <c:v>0</c:v>
                </c:pt>
                <c:pt idx="5659">
                  <c:v>0</c:v>
                </c:pt>
                <c:pt idx="5660">
                  <c:v>0</c:v>
                </c:pt>
                <c:pt idx="5661">
                  <c:v>0</c:v>
                </c:pt>
                <c:pt idx="5662">
                  <c:v>0</c:v>
                </c:pt>
                <c:pt idx="5663">
                  <c:v>0</c:v>
                </c:pt>
                <c:pt idx="5664">
                  <c:v>0.24550961479577513</c:v>
                </c:pt>
                <c:pt idx="5665">
                  <c:v>2.711676651692565</c:v>
                </c:pt>
                <c:pt idx="5666">
                  <c:v>2.3795469681005161</c:v>
                </c:pt>
                <c:pt idx="5667">
                  <c:v>2.0524146973998967</c:v>
                </c:pt>
                <c:pt idx="5668">
                  <c:v>2.8764892325538653</c:v>
                </c:pt>
                <c:pt idx="5669">
                  <c:v>5.9255201356068055</c:v>
                </c:pt>
                <c:pt idx="5670">
                  <c:v>6.9414303833738122</c:v>
                </c:pt>
                <c:pt idx="5671">
                  <c:v>5.8272917592067053</c:v>
                </c:pt>
                <c:pt idx="5672">
                  <c:v>1.8970764026565636</c:v>
                </c:pt>
                <c:pt idx="5673">
                  <c:v>0</c:v>
                </c:pt>
                <c:pt idx="5674">
                  <c:v>0</c:v>
                </c:pt>
                <c:pt idx="5675">
                  <c:v>0</c:v>
                </c:pt>
                <c:pt idx="5676">
                  <c:v>0</c:v>
                </c:pt>
                <c:pt idx="5677">
                  <c:v>0</c:v>
                </c:pt>
                <c:pt idx="5678">
                  <c:v>0</c:v>
                </c:pt>
                <c:pt idx="5679">
                  <c:v>0</c:v>
                </c:pt>
                <c:pt idx="5680">
                  <c:v>0</c:v>
                </c:pt>
                <c:pt idx="5681">
                  <c:v>0</c:v>
                </c:pt>
                <c:pt idx="5682">
                  <c:v>0</c:v>
                </c:pt>
                <c:pt idx="5683">
                  <c:v>0</c:v>
                </c:pt>
                <c:pt idx="5684">
                  <c:v>0</c:v>
                </c:pt>
                <c:pt idx="5685">
                  <c:v>0</c:v>
                </c:pt>
                <c:pt idx="5686">
                  <c:v>0</c:v>
                </c:pt>
                <c:pt idx="5687">
                  <c:v>2.3041011095295505</c:v>
                </c:pt>
                <c:pt idx="5688">
                  <c:v>3.3754374954191522</c:v>
                </c:pt>
                <c:pt idx="5689">
                  <c:v>3.7103919308506388</c:v>
                </c:pt>
                <c:pt idx="5690">
                  <c:v>5.1284920351657961</c:v>
                </c:pt>
                <c:pt idx="5691">
                  <c:v>4.9614480188027255</c:v>
                </c:pt>
                <c:pt idx="5692">
                  <c:v>5.3823504344032669</c:v>
                </c:pt>
                <c:pt idx="5693">
                  <c:v>8.3907681589319143</c:v>
                </c:pt>
                <c:pt idx="5694">
                  <c:v>8.9040138103021746</c:v>
                </c:pt>
                <c:pt idx="5695">
                  <c:v>5.3295414134403307</c:v>
                </c:pt>
                <c:pt idx="5696">
                  <c:v>2.8046712493726131</c:v>
                </c:pt>
                <c:pt idx="5697">
                  <c:v>0.79938800729336212</c:v>
                </c:pt>
                <c:pt idx="5698">
                  <c:v>0</c:v>
                </c:pt>
                <c:pt idx="5699">
                  <c:v>0</c:v>
                </c:pt>
                <c:pt idx="5700">
                  <c:v>0</c:v>
                </c:pt>
                <c:pt idx="5701">
                  <c:v>0</c:v>
                </c:pt>
                <c:pt idx="5702">
                  <c:v>0</c:v>
                </c:pt>
                <c:pt idx="5703">
                  <c:v>0</c:v>
                </c:pt>
                <c:pt idx="5704">
                  <c:v>0</c:v>
                </c:pt>
                <c:pt idx="5705">
                  <c:v>0</c:v>
                </c:pt>
                <c:pt idx="5706">
                  <c:v>0</c:v>
                </c:pt>
                <c:pt idx="5707">
                  <c:v>0</c:v>
                </c:pt>
                <c:pt idx="5708">
                  <c:v>0</c:v>
                </c:pt>
                <c:pt idx="5709">
                  <c:v>0</c:v>
                </c:pt>
                <c:pt idx="5710">
                  <c:v>-0.8972472728616665</c:v>
                </c:pt>
                <c:pt idx="5711">
                  <c:v>1.3102735815076514</c:v>
                </c:pt>
                <c:pt idx="5712">
                  <c:v>2.2161875685279391</c:v>
                </c:pt>
                <c:pt idx="5713">
                  <c:v>3.4585958998130524</c:v>
                </c:pt>
                <c:pt idx="5714">
                  <c:v>3.3759449272289213</c:v>
                </c:pt>
                <c:pt idx="5715">
                  <c:v>4.4554892117191098</c:v>
                </c:pt>
                <c:pt idx="5716">
                  <c:v>5.0412800946585579</c:v>
                </c:pt>
                <c:pt idx="5717">
                  <c:v>8.5858158665443618</c:v>
                </c:pt>
                <c:pt idx="5718">
                  <c:v>7.156130452365586</c:v>
                </c:pt>
                <c:pt idx="5719">
                  <c:v>5.622807511417542</c:v>
                </c:pt>
                <c:pt idx="5720">
                  <c:v>1.296159597587927</c:v>
                </c:pt>
                <c:pt idx="5721">
                  <c:v>0</c:v>
                </c:pt>
                <c:pt idx="5722">
                  <c:v>0</c:v>
                </c:pt>
                <c:pt idx="5723">
                  <c:v>0</c:v>
                </c:pt>
                <c:pt idx="5724">
                  <c:v>0</c:v>
                </c:pt>
                <c:pt idx="5725">
                  <c:v>0</c:v>
                </c:pt>
                <c:pt idx="5726">
                  <c:v>0</c:v>
                </c:pt>
                <c:pt idx="5727">
                  <c:v>0</c:v>
                </c:pt>
                <c:pt idx="5728">
                  <c:v>0</c:v>
                </c:pt>
                <c:pt idx="5729">
                  <c:v>0</c:v>
                </c:pt>
                <c:pt idx="5730">
                  <c:v>0</c:v>
                </c:pt>
                <c:pt idx="5731">
                  <c:v>0</c:v>
                </c:pt>
                <c:pt idx="5732">
                  <c:v>0</c:v>
                </c:pt>
                <c:pt idx="5733">
                  <c:v>0</c:v>
                </c:pt>
                <c:pt idx="5734">
                  <c:v>0</c:v>
                </c:pt>
                <c:pt idx="5735">
                  <c:v>0</c:v>
                </c:pt>
                <c:pt idx="5736">
                  <c:v>0</c:v>
                </c:pt>
                <c:pt idx="5737">
                  <c:v>1.229405432349842</c:v>
                </c:pt>
                <c:pt idx="5738">
                  <c:v>1.8873317403754784</c:v>
                </c:pt>
                <c:pt idx="5739">
                  <c:v>3.2923530192738597</c:v>
                </c:pt>
                <c:pt idx="5740">
                  <c:v>4.4548746920998532</c:v>
                </c:pt>
                <c:pt idx="5741">
                  <c:v>8.8939679102087226</c:v>
                </c:pt>
                <c:pt idx="5742">
                  <c:v>8.3809776124061557</c:v>
                </c:pt>
                <c:pt idx="5743">
                  <c:v>5.8255044187914802</c:v>
                </c:pt>
                <c:pt idx="5744">
                  <c:v>1.7971576869418682</c:v>
                </c:pt>
                <c:pt idx="5745">
                  <c:v>0</c:v>
                </c:pt>
                <c:pt idx="5746">
                  <c:v>0</c:v>
                </c:pt>
                <c:pt idx="5747">
                  <c:v>0</c:v>
                </c:pt>
                <c:pt idx="5748">
                  <c:v>0</c:v>
                </c:pt>
                <c:pt idx="5749">
                  <c:v>0</c:v>
                </c:pt>
                <c:pt idx="5750">
                  <c:v>0</c:v>
                </c:pt>
                <c:pt idx="5751">
                  <c:v>0</c:v>
                </c:pt>
                <c:pt idx="5752">
                  <c:v>0</c:v>
                </c:pt>
                <c:pt idx="5753">
                  <c:v>0</c:v>
                </c:pt>
                <c:pt idx="5754">
                  <c:v>0</c:v>
                </c:pt>
                <c:pt idx="5755">
                  <c:v>0</c:v>
                </c:pt>
                <c:pt idx="5756">
                  <c:v>0</c:v>
                </c:pt>
                <c:pt idx="5757">
                  <c:v>0</c:v>
                </c:pt>
                <c:pt idx="5758">
                  <c:v>0</c:v>
                </c:pt>
                <c:pt idx="5759">
                  <c:v>0.24541517480342165</c:v>
                </c:pt>
                <c:pt idx="5760">
                  <c:v>0.73727340455663082</c:v>
                </c:pt>
                <c:pt idx="5761">
                  <c:v>2.300335572327298</c:v>
                </c:pt>
                <c:pt idx="5762">
                  <c:v>2.3007121260368759</c:v>
                </c:pt>
                <c:pt idx="5763">
                  <c:v>3.5417544252161925</c:v>
                </c:pt>
                <c:pt idx="5764">
                  <c:v>2.3845848558996794</c:v>
                </c:pt>
                <c:pt idx="5765">
                  <c:v>5.3278550938112268</c:v>
                </c:pt>
                <c:pt idx="5766">
                  <c:v>6.8480588770714199</c:v>
                </c:pt>
                <c:pt idx="5767">
                  <c:v>3.3044248439709643</c:v>
                </c:pt>
                <c:pt idx="5768">
                  <c:v>1.9926773696087219</c:v>
                </c:pt>
                <c:pt idx="5769">
                  <c:v>0.29853001838740517</c:v>
                </c:pt>
                <c:pt idx="5770">
                  <c:v>0</c:v>
                </c:pt>
                <c:pt idx="5771">
                  <c:v>0</c:v>
                </c:pt>
                <c:pt idx="5772">
                  <c:v>0</c:v>
                </c:pt>
                <c:pt idx="5773">
                  <c:v>0</c:v>
                </c:pt>
                <c:pt idx="5774">
                  <c:v>0</c:v>
                </c:pt>
                <c:pt idx="5775">
                  <c:v>0</c:v>
                </c:pt>
                <c:pt idx="5776">
                  <c:v>0</c:v>
                </c:pt>
                <c:pt idx="5777">
                  <c:v>0</c:v>
                </c:pt>
                <c:pt idx="5778">
                  <c:v>0</c:v>
                </c:pt>
                <c:pt idx="5779">
                  <c:v>-0.56952204430139575</c:v>
                </c:pt>
                <c:pt idx="5780">
                  <c:v>-0.40692805653491182</c:v>
                </c:pt>
                <c:pt idx="5781">
                  <c:v>0</c:v>
                </c:pt>
                <c:pt idx="5782">
                  <c:v>0</c:v>
                </c:pt>
                <c:pt idx="5783">
                  <c:v>0.40742854263421407</c:v>
                </c:pt>
                <c:pt idx="5784">
                  <c:v>1.0615237269526863</c:v>
                </c:pt>
                <c:pt idx="5785">
                  <c:v>1.2254632537871861</c:v>
                </c:pt>
                <c:pt idx="5786">
                  <c:v>1.4719314225136209</c:v>
                </c:pt>
                <c:pt idx="5787">
                  <c:v>1.8825425311952904</c:v>
                </c:pt>
                <c:pt idx="5788">
                  <c:v>1.6360228194960551</c:v>
                </c:pt>
                <c:pt idx="5789">
                  <c:v>4.2981215684902176</c:v>
                </c:pt>
                <c:pt idx="5790">
                  <c:v>4.297392603916566</c:v>
                </c:pt>
                <c:pt idx="5791">
                  <c:v>3.99863895730235</c:v>
                </c:pt>
                <c:pt idx="5792">
                  <c:v>3.9972567714643263</c:v>
                </c:pt>
                <c:pt idx="5793">
                  <c:v>3.8950090628971887</c:v>
                </c:pt>
                <c:pt idx="5794">
                  <c:v>3.7954801820030357</c:v>
                </c:pt>
                <c:pt idx="5795">
                  <c:v>3.2931036821898778</c:v>
                </c:pt>
                <c:pt idx="5796">
                  <c:v>3.2931036821898778</c:v>
                </c:pt>
                <c:pt idx="5797">
                  <c:v>3.3943432900635342</c:v>
                </c:pt>
                <c:pt idx="5798">
                  <c:v>2.9953019733505242</c:v>
                </c:pt>
                <c:pt idx="5799">
                  <c:v>3.4938242642725261</c:v>
                </c:pt>
                <c:pt idx="5800">
                  <c:v>3.2907202798994155</c:v>
                </c:pt>
                <c:pt idx="5801">
                  <c:v>0.81712651260101721</c:v>
                </c:pt>
                <c:pt idx="5802">
                  <c:v>0.73481732541495903</c:v>
                </c:pt>
                <c:pt idx="5803">
                  <c:v>1.1440837280086664</c:v>
                </c:pt>
                <c:pt idx="5804">
                  <c:v>1.4721893148260909</c:v>
                </c:pt>
                <c:pt idx="5805">
                  <c:v>1.5546477072850631</c:v>
                </c:pt>
                <c:pt idx="5806">
                  <c:v>1.6365887250302242</c:v>
                </c:pt>
                <c:pt idx="5807">
                  <c:v>1.9645679138341234</c:v>
                </c:pt>
                <c:pt idx="5808">
                  <c:v>1.9652300314484332</c:v>
                </c:pt>
                <c:pt idx="5809">
                  <c:v>1.9662232078859099</c:v>
                </c:pt>
                <c:pt idx="5810">
                  <c:v>2.2958169279969058</c:v>
                </c:pt>
                <c:pt idx="5811">
                  <c:v>2.7086674584569912</c:v>
                </c:pt>
                <c:pt idx="5812">
                  <c:v>2.4626103807521864</c:v>
                </c:pt>
                <c:pt idx="5813">
                  <c:v>5.0123289196247836</c:v>
                </c:pt>
                <c:pt idx="5814">
                  <c:v>5.8219297380241528</c:v>
                </c:pt>
                <c:pt idx="5815">
                  <c:v>6.8421640227744689</c:v>
                </c:pt>
                <c:pt idx="5816">
                  <c:v>7.0497552860021884</c:v>
                </c:pt>
                <c:pt idx="5817">
                  <c:v>7.355996657973197</c:v>
                </c:pt>
                <c:pt idx="5818">
                  <c:v>7.3600812011169792</c:v>
                </c:pt>
                <c:pt idx="5819">
                  <c:v>7.8690630129335446</c:v>
                </c:pt>
                <c:pt idx="5820">
                  <c:v>7.8722316152602438</c:v>
                </c:pt>
                <c:pt idx="5821">
                  <c:v>8.386416804866208</c:v>
                </c:pt>
                <c:pt idx="5822">
                  <c:v>6.3351979216245793</c:v>
                </c:pt>
                <c:pt idx="5823">
                  <c:v>4.8205359682151139</c:v>
                </c:pt>
                <c:pt idx="5824">
                  <c:v>4.316345684369244</c:v>
                </c:pt>
                <c:pt idx="5825">
                  <c:v>2.0558414361418205</c:v>
                </c:pt>
                <c:pt idx="5826">
                  <c:v>3.1286239747829421</c:v>
                </c:pt>
                <c:pt idx="5827">
                  <c:v>3.3748936466788559</c:v>
                </c:pt>
                <c:pt idx="5828">
                  <c:v>3.6223177323149449</c:v>
                </c:pt>
                <c:pt idx="5829">
                  <c:v>3.0418449352918748</c:v>
                </c:pt>
                <c:pt idx="5830">
                  <c:v>2.3810713834377726</c:v>
                </c:pt>
                <c:pt idx="5831">
                  <c:v>1.8048375800115377</c:v>
                </c:pt>
                <c:pt idx="5832">
                  <c:v>1.1475806077289787</c:v>
                </c:pt>
                <c:pt idx="5833">
                  <c:v>1.3947299457485209</c:v>
                </c:pt>
                <c:pt idx="5834">
                  <c:v>1.641982526914771</c:v>
                </c:pt>
                <c:pt idx="5835">
                  <c:v>1.9714988956218451</c:v>
                </c:pt>
                <c:pt idx="5836">
                  <c:v>2.2191109278620647</c:v>
                </c:pt>
                <c:pt idx="5837">
                  <c:v>4.920460041094751</c:v>
                </c:pt>
                <c:pt idx="5838">
                  <c:v>5.3236392948282063</c:v>
                </c:pt>
                <c:pt idx="5839">
                  <c:v>4.819747644241037</c:v>
                </c:pt>
                <c:pt idx="5840">
                  <c:v>4.921259687676975</c:v>
                </c:pt>
                <c:pt idx="5841">
                  <c:v>4.6183343826427947</c:v>
                </c:pt>
                <c:pt idx="5842">
                  <c:v>4.2200522561286569</c:v>
                </c:pt>
                <c:pt idx="5843">
                  <c:v>3.4095948271556655</c:v>
                </c:pt>
                <c:pt idx="5844">
                  <c:v>4.1214690465505424</c:v>
                </c:pt>
                <c:pt idx="5845">
                  <c:v>4.1228768642555327</c:v>
                </c:pt>
                <c:pt idx="5846">
                  <c:v>3.5169147744005071</c:v>
                </c:pt>
                <c:pt idx="5847">
                  <c:v>4.2243514491914498</c:v>
                </c:pt>
                <c:pt idx="5848">
                  <c:v>4.732210925307184</c:v>
                </c:pt>
                <c:pt idx="5849">
                  <c:v>3.6319325422090105</c:v>
                </c:pt>
                <c:pt idx="5850">
                  <c:v>4.54463836445463</c:v>
                </c:pt>
                <c:pt idx="5851">
                  <c:v>4.7938788344478453</c:v>
                </c:pt>
                <c:pt idx="5852">
                  <c:v>5.0432698845166444</c:v>
                </c:pt>
                <c:pt idx="5853">
                  <c:v>5.1271525368769</c:v>
                </c:pt>
                <c:pt idx="5854">
                  <c:v>5.126482787737495</c:v>
                </c:pt>
                <c:pt idx="5855">
                  <c:v>5.2942901196521426</c:v>
                </c:pt>
                <c:pt idx="5856">
                  <c:v>5.4629373758909301</c:v>
                </c:pt>
                <c:pt idx="5857">
                  <c:v>5.7144125431144861</c:v>
                </c:pt>
                <c:pt idx="5858">
                  <c:v>5.7985198028850498</c:v>
                </c:pt>
                <c:pt idx="5859">
                  <c:v>5.7158364643672499</c:v>
                </c:pt>
                <c:pt idx="5860">
                  <c:v>5.6310466639107259</c:v>
                </c:pt>
                <c:pt idx="5861">
                  <c:v>8.7952510527414294</c:v>
                </c:pt>
                <c:pt idx="5862">
                  <c:v>8.7963618429452506</c:v>
                </c:pt>
                <c:pt idx="5863">
                  <c:v>8.4850639735384945</c:v>
                </c:pt>
                <c:pt idx="5864">
                  <c:v>8.1773678026826921</c:v>
                </c:pt>
                <c:pt idx="5865">
                  <c:v>8.0756539748657623</c:v>
                </c:pt>
                <c:pt idx="5866">
                  <c:v>6.9543069299725584</c:v>
                </c:pt>
                <c:pt idx="5867">
                  <c:v>5.4287900139155747</c:v>
                </c:pt>
                <c:pt idx="5868">
                  <c:v>5.3295414134403307</c:v>
                </c:pt>
                <c:pt idx="5869">
                  <c:v>5.633295183681498</c:v>
                </c:pt>
                <c:pt idx="5870">
                  <c:v>4.9172614548157787</c:v>
                </c:pt>
                <c:pt idx="5871">
                  <c:v>5.0220583978266697</c:v>
                </c:pt>
                <c:pt idx="5872">
                  <c:v>2.9017103571149119</c:v>
                </c:pt>
                <c:pt idx="5873">
                  <c:v>0.98496705182806077</c:v>
                </c:pt>
                <c:pt idx="5874">
                  <c:v>0.98389579847261588</c:v>
                </c:pt>
                <c:pt idx="5875">
                  <c:v>2.5457074164532498</c:v>
                </c:pt>
                <c:pt idx="5876">
                  <c:v>4.2067349588837644</c:v>
                </c:pt>
                <c:pt idx="5877">
                  <c:v>4.9588213776650933</c:v>
                </c:pt>
                <c:pt idx="5878">
                  <c:v>4.1250586209089484</c:v>
                </c:pt>
                <c:pt idx="5879">
                  <c:v>3.7904276685974856</c:v>
                </c:pt>
                <c:pt idx="5880">
                  <c:v>2.9635394168627243</c:v>
                </c:pt>
                <c:pt idx="5881">
                  <c:v>3.2938477514796127</c:v>
                </c:pt>
                <c:pt idx="5882">
                  <c:v>4.2073267355854851</c:v>
                </c:pt>
                <c:pt idx="5883">
                  <c:v>4.7075786894432827</c:v>
                </c:pt>
                <c:pt idx="5884">
                  <c:v>5.7129886218753638</c:v>
                </c:pt>
                <c:pt idx="5885">
                  <c:v>9.2057837004435772</c:v>
                </c:pt>
                <c:pt idx="5886">
                  <c:v>8.896200332414022</c:v>
                </c:pt>
                <c:pt idx="5887">
                  <c:v>8.2781196175839451</c:v>
                </c:pt>
                <c:pt idx="5888">
                  <c:v>7.1581426779248547</c:v>
                </c:pt>
                <c:pt idx="5889">
                  <c:v>5.8308664401002792</c:v>
                </c:pt>
                <c:pt idx="5890">
                  <c:v>4.310513966966214</c:v>
                </c:pt>
                <c:pt idx="5891">
                  <c:v>0.29872578325669219</c:v>
                </c:pt>
                <c:pt idx="5892">
                  <c:v>0</c:v>
                </c:pt>
                <c:pt idx="5893">
                  <c:v>0</c:v>
                </c:pt>
                <c:pt idx="5894">
                  <c:v>0</c:v>
                </c:pt>
                <c:pt idx="5895">
                  <c:v>0</c:v>
                </c:pt>
                <c:pt idx="5896">
                  <c:v>0</c:v>
                </c:pt>
                <c:pt idx="5897">
                  <c:v>0</c:v>
                </c:pt>
                <c:pt idx="5898">
                  <c:v>0</c:v>
                </c:pt>
                <c:pt idx="5899">
                  <c:v>-1.223939153374733</c:v>
                </c:pt>
                <c:pt idx="5900">
                  <c:v>-0.24521649031645429</c:v>
                </c:pt>
                <c:pt idx="5901">
                  <c:v>1.5573527842675077</c:v>
                </c:pt>
                <c:pt idx="5902">
                  <c:v>2.4646021289896636</c:v>
                </c:pt>
                <c:pt idx="5903">
                  <c:v>3.706592410092624</c:v>
                </c:pt>
                <c:pt idx="5904">
                  <c:v>3.8709184000674957</c:v>
                </c:pt>
                <c:pt idx="5905">
                  <c:v>3.2078038677857004</c:v>
                </c:pt>
                <c:pt idx="5906">
                  <c:v>3.7871199553435613</c:v>
                </c:pt>
                <c:pt idx="5907">
                  <c:v>4.1209710392163688</c:v>
                </c:pt>
                <c:pt idx="5908">
                  <c:v>4.8730694619499069</c:v>
                </c:pt>
                <c:pt idx="5909">
                  <c:v>8.1741410501993972</c:v>
                </c:pt>
                <c:pt idx="5910">
                  <c:v>8.9970760809722634</c:v>
                </c:pt>
                <c:pt idx="5911">
                  <c:v>7.2525512739938449</c:v>
                </c:pt>
                <c:pt idx="5912">
                  <c:v>5.1162513360856128</c:v>
                </c:pt>
                <c:pt idx="5913">
                  <c:v>3.6060181850372737</c:v>
                </c:pt>
                <c:pt idx="5914">
                  <c:v>0.89743540036649661</c:v>
                </c:pt>
                <c:pt idx="5915">
                  <c:v>9.9550769918241258E-2</c:v>
                </c:pt>
                <c:pt idx="5916">
                  <c:v>0</c:v>
                </c:pt>
                <c:pt idx="5917">
                  <c:v>0</c:v>
                </c:pt>
                <c:pt idx="5918">
                  <c:v>0</c:v>
                </c:pt>
                <c:pt idx="5919">
                  <c:v>0</c:v>
                </c:pt>
                <c:pt idx="5920">
                  <c:v>0</c:v>
                </c:pt>
                <c:pt idx="5921">
                  <c:v>0</c:v>
                </c:pt>
                <c:pt idx="5922">
                  <c:v>0</c:v>
                </c:pt>
                <c:pt idx="5923">
                  <c:v>0</c:v>
                </c:pt>
                <c:pt idx="5924">
                  <c:v>-1.382539460212578</c:v>
                </c:pt>
                <c:pt idx="5925">
                  <c:v>-0.56975651616667722</c:v>
                </c:pt>
                <c:pt idx="5926">
                  <c:v>0</c:v>
                </c:pt>
                <c:pt idx="5927">
                  <c:v>0.32635988975741498</c:v>
                </c:pt>
                <c:pt idx="5928">
                  <c:v>0.73454442775193651</c:v>
                </c:pt>
                <c:pt idx="5929">
                  <c:v>1.1440837280086664</c:v>
                </c:pt>
                <c:pt idx="5930">
                  <c:v>1.7188582970931152</c:v>
                </c:pt>
                <c:pt idx="5931">
                  <c:v>1.8014763396937881</c:v>
                </c:pt>
                <c:pt idx="5932">
                  <c:v>1.5551887226671373</c:v>
                </c:pt>
                <c:pt idx="5933">
                  <c:v>5.3118350583577802</c:v>
                </c:pt>
                <c:pt idx="5934">
                  <c:v>4.6037968301811274</c:v>
                </c:pt>
                <c:pt idx="5935">
                  <c:v>4.8047694896747135</c:v>
                </c:pt>
                <c:pt idx="5936">
                  <c:v>2.79162958483299</c:v>
                </c:pt>
                <c:pt idx="5937">
                  <c:v>2.2924093425553633</c:v>
                </c:pt>
                <c:pt idx="5938">
                  <c:v>0</c:v>
                </c:pt>
                <c:pt idx="5939">
                  <c:v>0</c:v>
                </c:pt>
                <c:pt idx="5940">
                  <c:v>0</c:v>
                </c:pt>
                <c:pt idx="5941">
                  <c:v>0</c:v>
                </c:pt>
                <c:pt idx="5942">
                  <c:v>0</c:v>
                </c:pt>
                <c:pt idx="5943">
                  <c:v>0</c:v>
                </c:pt>
                <c:pt idx="5944">
                  <c:v>0</c:v>
                </c:pt>
                <c:pt idx="5945">
                  <c:v>0</c:v>
                </c:pt>
                <c:pt idx="5946">
                  <c:v>0</c:v>
                </c:pt>
                <c:pt idx="5947">
                  <c:v>0</c:v>
                </c:pt>
                <c:pt idx="5948">
                  <c:v>0</c:v>
                </c:pt>
                <c:pt idx="5949">
                  <c:v>0</c:v>
                </c:pt>
                <c:pt idx="5950">
                  <c:v>0</c:v>
                </c:pt>
                <c:pt idx="5951">
                  <c:v>3.1257810597624345</c:v>
                </c:pt>
                <c:pt idx="5952">
                  <c:v>3.4596288576107961</c:v>
                </c:pt>
                <c:pt idx="5953">
                  <c:v>3.208292782184182</c:v>
                </c:pt>
                <c:pt idx="5954">
                  <c:v>1.2300624621574379</c:v>
                </c:pt>
                <c:pt idx="5955">
                  <c:v>2.4626103807521864</c:v>
                </c:pt>
                <c:pt idx="5956">
                  <c:v>2.1339621999811786</c:v>
                </c:pt>
                <c:pt idx="5957">
                  <c:v>7.0467601396426547</c:v>
                </c:pt>
                <c:pt idx="5958">
                  <c:v>7.1510998885625447</c:v>
                </c:pt>
                <c:pt idx="5959">
                  <c:v>4.7120135932084084</c:v>
                </c:pt>
                <c:pt idx="5960">
                  <c:v>1.4962732129552185</c:v>
                </c:pt>
                <c:pt idx="5961">
                  <c:v>0.39813658308522099</c:v>
                </c:pt>
                <c:pt idx="5962">
                  <c:v>0</c:v>
                </c:pt>
                <c:pt idx="5963">
                  <c:v>0</c:v>
                </c:pt>
                <c:pt idx="5964">
                  <c:v>0</c:v>
                </c:pt>
                <c:pt idx="5965">
                  <c:v>0</c:v>
                </c:pt>
                <c:pt idx="5966">
                  <c:v>0</c:v>
                </c:pt>
                <c:pt idx="5967">
                  <c:v>0</c:v>
                </c:pt>
                <c:pt idx="5968">
                  <c:v>0</c:v>
                </c:pt>
                <c:pt idx="5969">
                  <c:v>0</c:v>
                </c:pt>
                <c:pt idx="5970">
                  <c:v>0</c:v>
                </c:pt>
                <c:pt idx="5971">
                  <c:v>0</c:v>
                </c:pt>
                <c:pt idx="5972">
                  <c:v>0</c:v>
                </c:pt>
                <c:pt idx="5973">
                  <c:v>0</c:v>
                </c:pt>
                <c:pt idx="5974">
                  <c:v>-8.1502433910383754E-2</c:v>
                </c:pt>
                <c:pt idx="5975">
                  <c:v>1.3905481208584201</c:v>
                </c:pt>
                <c:pt idx="5976">
                  <c:v>0.81697584949486313</c:v>
                </c:pt>
                <c:pt idx="5977">
                  <c:v>2.3783843786664627</c:v>
                </c:pt>
                <c:pt idx="5978">
                  <c:v>2.1307750562879741</c:v>
                </c:pt>
                <c:pt idx="5979">
                  <c:v>0.98050349647586743</c:v>
                </c:pt>
                <c:pt idx="5980">
                  <c:v>1.0621003571107317</c:v>
                </c:pt>
                <c:pt idx="5981">
                  <c:v>3.5945365000191183</c:v>
                </c:pt>
                <c:pt idx="5982">
                  <c:v>3.9965656785521748</c:v>
                </c:pt>
                <c:pt idx="5983">
                  <c:v>2.69022009703016</c:v>
                </c:pt>
                <c:pt idx="5984">
                  <c:v>1.1934625648000905</c:v>
                </c:pt>
                <c:pt idx="5985">
                  <c:v>0</c:v>
                </c:pt>
                <c:pt idx="5986">
                  <c:v>0</c:v>
                </c:pt>
                <c:pt idx="5987">
                  <c:v>0</c:v>
                </c:pt>
                <c:pt idx="5988">
                  <c:v>0</c:v>
                </c:pt>
                <c:pt idx="5989">
                  <c:v>0</c:v>
                </c:pt>
                <c:pt idx="5990">
                  <c:v>0</c:v>
                </c:pt>
                <c:pt idx="5991">
                  <c:v>0</c:v>
                </c:pt>
                <c:pt idx="5992">
                  <c:v>0</c:v>
                </c:pt>
                <c:pt idx="5993">
                  <c:v>0</c:v>
                </c:pt>
                <c:pt idx="5994">
                  <c:v>0</c:v>
                </c:pt>
                <c:pt idx="5995">
                  <c:v>0</c:v>
                </c:pt>
                <c:pt idx="5996">
                  <c:v>0</c:v>
                </c:pt>
                <c:pt idx="5997">
                  <c:v>0.32635988975741498</c:v>
                </c:pt>
                <c:pt idx="5998">
                  <c:v>1.1440837280086664</c:v>
                </c:pt>
                <c:pt idx="5999">
                  <c:v>1.1440837280086664</c:v>
                </c:pt>
                <c:pt idx="6000">
                  <c:v>0.65313111278985236</c:v>
                </c:pt>
                <c:pt idx="6001">
                  <c:v>0.326109614976063</c:v>
                </c:pt>
                <c:pt idx="6002">
                  <c:v>0.32598447758814031</c:v>
                </c:pt>
                <c:pt idx="6003">
                  <c:v>0.16296910835638317</c:v>
                </c:pt>
                <c:pt idx="6004">
                  <c:v>0.48932261089032941</c:v>
                </c:pt>
                <c:pt idx="6005">
                  <c:v>3.901111809957277</c:v>
                </c:pt>
                <c:pt idx="6006">
                  <c:v>5.414278785749489</c:v>
                </c:pt>
                <c:pt idx="6007">
                  <c:v>4.2028554855626252</c:v>
                </c:pt>
                <c:pt idx="6008">
                  <c:v>2.1951590764823954</c:v>
                </c:pt>
                <c:pt idx="6009">
                  <c:v>0.19901757782714222</c:v>
                </c:pt>
                <c:pt idx="6010">
                  <c:v>0</c:v>
                </c:pt>
                <c:pt idx="6011">
                  <c:v>0</c:v>
                </c:pt>
                <c:pt idx="6012">
                  <c:v>0</c:v>
                </c:pt>
                <c:pt idx="6013">
                  <c:v>0</c:v>
                </c:pt>
                <c:pt idx="6014">
                  <c:v>0</c:v>
                </c:pt>
                <c:pt idx="6015">
                  <c:v>0</c:v>
                </c:pt>
                <c:pt idx="6016">
                  <c:v>0</c:v>
                </c:pt>
                <c:pt idx="6017">
                  <c:v>0</c:v>
                </c:pt>
                <c:pt idx="6018">
                  <c:v>0</c:v>
                </c:pt>
                <c:pt idx="6019">
                  <c:v>0</c:v>
                </c:pt>
                <c:pt idx="6020">
                  <c:v>-1.1377038184653283</c:v>
                </c:pt>
                <c:pt idx="6021">
                  <c:v>0.40773944027273762</c:v>
                </c:pt>
                <c:pt idx="6022">
                  <c:v>0.2447540948959854</c:v>
                </c:pt>
                <c:pt idx="6023">
                  <c:v>1.7188582970931152</c:v>
                </c:pt>
                <c:pt idx="6024">
                  <c:v>1.9668853255215692</c:v>
                </c:pt>
                <c:pt idx="6025">
                  <c:v>2.3795469681005161</c:v>
                </c:pt>
                <c:pt idx="6026">
                  <c:v>3.0399656382619069</c:v>
                </c:pt>
                <c:pt idx="6027">
                  <c:v>3.7871199553435613</c:v>
                </c:pt>
                <c:pt idx="6028">
                  <c:v>4.2872482196415271</c:v>
                </c:pt>
                <c:pt idx="6029">
                  <c:v>6.740872111170952</c:v>
                </c:pt>
                <c:pt idx="6030">
                  <c:v>7.0477585217570722</c:v>
                </c:pt>
                <c:pt idx="6031">
                  <c:v>5.5210511738225474</c:v>
                </c:pt>
                <c:pt idx="6032">
                  <c:v>1.9958108120217994</c:v>
                </c:pt>
                <c:pt idx="6033">
                  <c:v>0</c:v>
                </c:pt>
                <c:pt idx="6034">
                  <c:v>0</c:v>
                </c:pt>
                <c:pt idx="6035">
                  <c:v>0</c:v>
                </c:pt>
                <c:pt idx="6036">
                  <c:v>0</c:v>
                </c:pt>
                <c:pt idx="6037">
                  <c:v>0</c:v>
                </c:pt>
                <c:pt idx="6038">
                  <c:v>0</c:v>
                </c:pt>
                <c:pt idx="6039">
                  <c:v>0</c:v>
                </c:pt>
                <c:pt idx="6040">
                  <c:v>0</c:v>
                </c:pt>
                <c:pt idx="6041">
                  <c:v>0</c:v>
                </c:pt>
                <c:pt idx="6042">
                  <c:v>0</c:v>
                </c:pt>
                <c:pt idx="6043">
                  <c:v>0</c:v>
                </c:pt>
                <c:pt idx="6044">
                  <c:v>-0.89441476873186343</c:v>
                </c:pt>
                <c:pt idx="6045">
                  <c:v>0.32617218367071249</c:v>
                </c:pt>
                <c:pt idx="6046">
                  <c:v>1.2261202835139478</c:v>
                </c:pt>
                <c:pt idx="6047">
                  <c:v>1.3907932260611831</c:v>
                </c:pt>
                <c:pt idx="6048">
                  <c:v>1.8020910153040861</c:v>
                </c:pt>
                <c:pt idx="6049">
                  <c:v>1.8023983531122474</c:v>
                </c:pt>
                <c:pt idx="6050">
                  <c:v>1.9682095608185062</c:v>
                </c:pt>
                <c:pt idx="6051">
                  <c:v>2.463008730394741</c:v>
                </c:pt>
                <c:pt idx="6052">
                  <c:v>2.4634070800397665</c:v>
                </c:pt>
                <c:pt idx="6053">
                  <c:v>6.0265205308189884</c:v>
                </c:pt>
                <c:pt idx="6054">
                  <c:v>6.6396819013546411</c:v>
                </c:pt>
                <c:pt idx="6055">
                  <c:v>4.7096831320261083</c:v>
                </c:pt>
                <c:pt idx="6056">
                  <c:v>1.3956315629439116</c:v>
                </c:pt>
                <c:pt idx="6057">
                  <c:v>0</c:v>
                </c:pt>
                <c:pt idx="6058">
                  <c:v>0</c:v>
                </c:pt>
                <c:pt idx="6059">
                  <c:v>0</c:v>
                </c:pt>
                <c:pt idx="6060">
                  <c:v>0</c:v>
                </c:pt>
                <c:pt idx="6061">
                  <c:v>0</c:v>
                </c:pt>
                <c:pt idx="6062">
                  <c:v>0</c:v>
                </c:pt>
                <c:pt idx="6063">
                  <c:v>0</c:v>
                </c:pt>
                <c:pt idx="6064">
                  <c:v>0</c:v>
                </c:pt>
                <c:pt idx="6065">
                  <c:v>0</c:v>
                </c:pt>
                <c:pt idx="6066">
                  <c:v>0</c:v>
                </c:pt>
                <c:pt idx="6067">
                  <c:v>0</c:v>
                </c:pt>
                <c:pt idx="6068">
                  <c:v>-0.16325493883055475</c:v>
                </c:pt>
                <c:pt idx="6069">
                  <c:v>0</c:v>
                </c:pt>
                <c:pt idx="6070">
                  <c:v>1.3095771468089381</c:v>
                </c:pt>
                <c:pt idx="6071">
                  <c:v>2.2143604690192236</c:v>
                </c:pt>
                <c:pt idx="6072">
                  <c:v>1.1465521136511416</c:v>
                </c:pt>
                <c:pt idx="6073">
                  <c:v>1.8033203665487716</c:v>
                </c:pt>
                <c:pt idx="6074">
                  <c:v>2.3007121260368759</c:v>
                </c:pt>
                <c:pt idx="6075">
                  <c:v>1.2307194919785056</c:v>
                </c:pt>
                <c:pt idx="6076">
                  <c:v>3.373915200007394</c:v>
                </c:pt>
                <c:pt idx="6077">
                  <c:v>6.5384486187396398</c:v>
                </c:pt>
                <c:pt idx="6078">
                  <c:v>6.2350576503647082</c:v>
                </c:pt>
                <c:pt idx="6079">
                  <c:v>5.2145124380501056</c:v>
                </c:pt>
                <c:pt idx="6080">
                  <c:v>1.5980143264008009</c:v>
                </c:pt>
                <c:pt idx="6081">
                  <c:v>0</c:v>
                </c:pt>
                <c:pt idx="6082">
                  <c:v>0</c:v>
                </c:pt>
                <c:pt idx="6083">
                  <c:v>0</c:v>
                </c:pt>
                <c:pt idx="6084">
                  <c:v>0</c:v>
                </c:pt>
                <c:pt idx="6085">
                  <c:v>0</c:v>
                </c:pt>
                <c:pt idx="6086">
                  <c:v>0</c:v>
                </c:pt>
                <c:pt idx="6087">
                  <c:v>0</c:v>
                </c:pt>
                <c:pt idx="6088">
                  <c:v>0</c:v>
                </c:pt>
                <c:pt idx="6089">
                  <c:v>0</c:v>
                </c:pt>
                <c:pt idx="6090">
                  <c:v>0</c:v>
                </c:pt>
                <c:pt idx="6091">
                  <c:v>0</c:v>
                </c:pt>
                <c:pt idx="6092">
                  <c:v>-0.40734160660147678</c:v>
                </c:pt>
                <c:pt idx="6093">
                  <c:v>0.24484853487857941</c:v>
                </c:pt>
                <c:pt idx="6094">
                  <c:v>-0.16328741316673989</c:v>
                </c:pt>
                <c:pt idx="6095">
                  <c:v>1.7197439840924804</c:v>
                </c:pt>
                <c:pt idx="6096">
                  <c:v>1.3917736468887758</c:v>
                </c:pt>
                <c:pt idx="6097">
                  <c:v>1.6377205361210336</c:v>
                </c:pt>
                <c:pt idx="6098">
                  <c:v>2.1321915645735166</c:v>
                </c:pt>
                <c:pt idx="6099">
                  <c:v>3.0418449352918748</c:v>
                </c:pt>
                <c:pt idx="6100">
                  <c:v>3.2087816965855218</c:v>
                </c:pt>
                <c:pt idx="6101">
                  <c:v>6.6406478677402809</c:v>
                </c:pt>
                <c:pt idx="6102">
                  <c:v>7.7642278297235388</c:v>
                </c:pt>
                <c:pt idx="6103">
                  <c:v>6.6396819013546411</c:v>
                </c:pt>
                <c:pt idx="6104">
                  <c:v>3.3014455907262912</c:v>
                </c:pt>
                <c:pt idx="6105">
                  <c:v>1.9981608939553799</c:v>
                </c:pt>
                <c:pt idx="6106">
                  <c:v>0</c:v>
                </c:pt>
                <c:pt idx="6107">
                  <c:v>0</c:v>
                </c:pt>
                <c:pt idx="6108">
                  <c:v>0</c:v>
                </c:pt>
                <c:pt idx="6109">
                  <c:v>0</c:v>
                </c:pt>
                <c:pt idx="6110">
                  <c:v>0</c:v>
                </c:pt>
                <c:pt idx="6111">
                  <c:v>0</c:v>
                </c:pt>
                <c:pt idx="6112">
                  <c:v>0</c:v>
                </c:pt>
                <c:pt idx="6113">
                  <c:v>0</c:v>
                </c:pt>
                <c:pt idx="6114">
                  <c:v>0</c:v>
                </c:pt>
                <c:pt idx="6115">
                  <c:v>0</c:v>
                </c:pt>
                <c:pt idx="6116">
                  <c:v>0</c:v>
                </c:pt>
                <c:pt idx="6117">
                  <c:v>0</c:v>
                </c:pt>
                <c:pt idx="6118">
                  <c:v>-0.40717618657292365</c:v>
                </c:pt>
                <c:pt idx="6119">
                  <c:v>0.40758399145234292</c:v>
                </c:pt>
                <c:pt idx="6120">
                  <c:v>0.16296910835638317</c:v>
                </c:pt>
                <c:pt idx="6121">
                  <c:v>0.24451799494560003</c:v>
                </c:pt>
                <c:pt idx="6122">
                  <c:v>1.0615237269526863</c:v>
                </c:pt>
                <c:pt idx="6123">
                  <c:v>1.2256822636946094</c:v>
                </c:pt>
                <c:pt idx="6124">
                  <c:v>0.48922992217365774</c:v>
                </c:pt>
                <c:pt idx="6125">
                  <c:v>2.4882435882373546</c:v>
                </c:pt>
                <c:pt idx="6126">
                  <c:v>2.6897139058820394</c:v>
                </c:pt>
                <c:pt idx="6127">
                  <c:v>2.5894423014367702</c:v>
                </c:pt>
                <c:pt idx="6128">
                  <c:v>2.4887181754495034</c:v>
                </c:pt>
                <c:pt idx="6129">
                  <c:v>2.6887015235967242</c:v>
                </c:pt>
                <c:pt idx="6130">
                  <c:v>3.4938242642725261</c:v>
                </c:pt>
                <c:pt idx="6131">
                  <c:v>4.9108642824974442</c:v>
                </c:pt>
                <c:pt idx="6132">
                  <c:v>5.0163828687875691</c:v>
                </c:pt>
                <c:pt idx="6133">
                  <c:v>5.7307363575463839</c:v>
                </c:pt>
                <c:pt idx="6134">
                  <c:v>5.5348731280730448</c:v>
                </c:pt>
                <c:pt idx="6135">
                  <c:v>6.4515467472490053</c:v>
                </c:pt>
                <c:pt idx="6136">
                  <c:v>6.7593837572947377</c:v>
                </c:pt>
                <c:pt idx="6137">
                  <c:v>4.1349856056673673</c:v>
                </c:pt>
                <c:pt idx="6138">
                  <c:v>4.5521005529595584</c:v>
                </c:pt>
                <c:pt idx="6139">
                  <c:v>5.0545453609491204</c:v>
                </c:pt>
                <c:pt idx="6140">
                  <c:v>4.8860682425331028</c:v>
                </c:pt>
                <c:pt idx="6141">
                  <c:v>4.4696231638601596</c:v>
                </c:pt>
                <c:pt idx="6142">
                  <c:v>4.6377777401159896</c:v>
                </c:pt>
                <c:pt idx="6143">
                  <c:v>4.6377777401159896</c:v>
                </c:pt>
                <c:pt idx="6144">
                  <c:v>4.8880180597354528</c:v>
                </c:pt>
                <c:pt idx="6145">
                  <c:v>5.3045257259603309</c:v>
                </c:pt>
                <c:pt idx="6146">
                  <c:v>5.3072552211043238</c:v>
                </c:pt>
                <c:pt idx="6147">
                  <c:v>5.6409343694886935</c:v>
                </c:pt>
                <c:pt idx="6148">
                  <c:v>5.4740500598666344</c:v>
                </c:pt>
                <c:pt idx="6149">
                  <c:v>8.9162921332308649</c:v>
                </c:pt>
                <c:pt idx="6150">
                  <c:v>9.0195062359696507</c:v>
                </c:pt>
                <c:pt idx="6151">
                  <c:v>9.016141712583023</c:v>
                </c:pt>
                <c:pt idx="6152">
                  <c:v>8.1967283186101483</c:v>
                </c:pt>
                <c:pt idx="6153">
                  <c:v>7.072718076382202</c:v>
                </c:pt>
                <c:pt idx="6154">
                  <c:v>4.4288634514088461</c:v>
                </c:pt>
                <c:pt idx="6155">
                  <c:v>1.7043918912072615</c:v>
                </c:pt>
                <c:pt idx="6156">
                  <c:v>1.7057486434981544</c:v>
                </c:pt>
                <c:pt idx="6157">
                  <c:v>1.0021671229356897</c:v>
                </c:pt>
                <c:pt idx="6158">
                  <c:v>0.60145940386359953</c:v>
                </c:pt>
                <c:pt idx="6159">
                  <c:v>1.0030005232173942</c:v>
                </c:pt>
                <c:pt idx="6160">
                  <c:v>1.2043284744016844</c:v>
                </c:pt>
                <c:pt idx="6161">
                  <c:v>-0.16448896377955283</c:v>
                </c:pt>
                <c:pt idx="6162">
                  <c:v>1.154985766133694</c:v>
                </c:pt>
                <c:pt idx="6163">
                  <c:v>2.3135149535703299</c:v>
                </c:pt>
                <c:pt idx="6164">
                  <c:v>2.4797394176129677</c:v>
                </c:pt>
                <c:pt idx="6165">
                  <c:v>3.4751232259983631</c:v>
                </c:pt>
                <c:pt idx="6166">
                  <c:v>6.7448931058164048</c:v>
                </c:pt>
                <c:pt idx="6167">
                  <c:v>8.6842968157115177</c:v>
                </c:pt>
                <c:pt idx="6168">
                  <c:v>8.7713280420140656</c:v>
                </c:pt>
                <c:pt idx="6169">
                  <c:v>10.305683357273438</c:v>
                </c:pt>
                <c:pt idx="6170">
                  <c:v>9.5411893258531908</c:v>
                </c:pt>
                <c:pt idx="6171">
                  <c:v>10.308332827415949</c:v>
                </c:pt>
                <c:pt idx="6172">
                  <c:v>10.05321645689293</c:v>
                </c:pt>
                <c:pt idx="6173">
                  <c:v>15.689230361580691</c:v>
                </c:pt>
                <c:pt idx="6174">
                  <c:v>16.218955068499984</c:v>
                </c:pt>
                <c:pt idx="6175">
                  <c:v>14.424635442378738</c:v>
                </c:pt>
                <c:pt idx="6176">
                  <c:v>10.989141688858227</c:v>
                </c:pt>
                <c:pt idx="6177">
                  <c:v>9.1340275736350875</c:v>
                </c:pt>
                <c:pt idx="6178">
                  <c:v>7.0856970461284359</c:v>
                </c:pt>
                <c:pt idx="6179">
                  <c:v>3.8253996621924258</c:v>
                </c:pt>
                <c:pt idx="6180">
                  <c:v>2.3100933472462999</c:v>
                </c:pt>
                <c:pt idx="6181">
                  <c:v>1.6044387467207761</c:v>
                </c:pt>
                <c:pt idx="6182">
                  <c:v>1.400469266322808</c:v>
                </c:pt>
                <c:pt idx="6183">
                  <c:v>0.49972500614929777</c:v>
                </c:pt>
                <c:pt idx="6184">
                  <c:v>0</c:v>
                </c:pt>
                <c:pt idx="6185">
                  <c:v>0</c:v>
                </c:pt>
                <c:pt idx="6186">
                  <c:v>-0.65557127238966451</c:v>
                </c:pt>
                <c:pt idx="6187">
                  <c:v>2.0575548055951152</c:v>
                </c:pt>
                <c:pt idx="6188">
                  <c:v>3.963899244870758</c:v>
                </c:pt>
                <c:pt idx="6189">
                  <c:v>6.1354309724237588</c:v>
                </c:pt>
                <c:pt idx="6190">
                  <c:v>7.0640446625878477</c:v>
                </c:pt>
                <c:pt idx="6191">
                  <c:v>7.0679897303059835</c:v>
                </c:pt>
                <c:pt idx="6192">
                  <c:v>7.5760277057374807</c:v>
                </c:pt>
                <c:pt idx="6193">
                  <c:v>7.5768392738475363</c:v>
                </c:pt>
                <c:pt idx="6194">
                  <c:v>8.1695175740473633</c:v>
                </c:pt>
                <c:pt idx="6195">
                  <c:v>8.7628052084117254</c:v>
                </c:pt>
                <c:pt idx="6196">
                  <c:v>9.1054267062662007</c:v>
                </c:pt>
                <c:pt idx="6197">
                  <c:v>13.579332640008793</c:v>
                </c:pt>
                <c:pt idx="6198">
                  <c:v>13.683077547580158</c:v>
                </c:pt>
                <c:pt idx="6199">
                  <c:v>11.594768534036222</c:v>
                </c:pt>
                <c:pt idx="6200">
                  <c:v>8.3972951901932511</c:v>
                </c:pt>
                <c:pt idx="6201">
                  <c:v>6.0511636061773943</c:v>
                </c:pt>
                <c:pt idx="6202">
                  <c:v>3.2105119308328991</c:v>
                </c:pt>
                <c:pt idx="6203">
                  <c:v>1.5014244834649431</c:v>
                </c:pt>
                <c:pt idx="6204">
                  <c:v>0</c:v>
                </c:pt>
                <c:pt idx="6205">
                  <c:v>0</c:v>
                </c:pt>
                <c:pt idx="6206">
                  <c:v>0</c:v>
                </c:pt>
                <c:pt idx="6207">
                  <c:v>0</c:v>
                </c:pt>
                <c:pt idx="6208">
                  <c:v>0</c:v>
                </c:pt>
                <c:pt idx="6209">
                  <c:v>0</c:v>
                </c:pt>
                <c:pt idx="6210">
                  <c:v>-1.4696370301714101</c:v>
                </c:pt>
                <c:pt idx="6211">
                  <c:v>1.2300624621574379</c:v>
                </c:pt>
                <c:pt idx="6212">
                  <c:v>3.2923530192738597</c:v>
                </c:pt>
                <c:pt idx="6213">
                  <c:v>4.8743693399482932</c:v>
                </c:pt>
                <c:pt idx="6214">
                  <c:v>4.8756692179599925</c:v>
                </c:pt>
                <c:pt idx="6215">
                  <c:v>4.8776190350025272</c:v>
                </c:pt>
                <c:pt idx="6216">
                  <c:v>4.7919495393347971</c:v>
                </c:pt>
                <c:pt idx="6217">
                  <c:v>6.4721550727536874</c:v>
                </c:pt>
                <c:pt idx="6218">
                  <c:v>7.062466635524336</c:v>
                </c:pt>
                <c:pt idx="6219">
                  <c:v>6.6418679042803905</c:v>
                </c:pt>
                <c:pt idx="6220">
                  <c:v>7.4006492488020426</c:v>
                </c:pt>
                <c:pt idx="6221">
                  <c:v>10.862417163739407</c:v>
                </c:pt>
                <c:pt idx="6222">
                  <c:v>12.423914610424237</c:v>
                </c:pt>
                <c:pt idx="6223">
                  <c:v>10.86361411061025</c:v>
                </c:pt>
                <c:pt idx="6224">
                  <c:v>6.3408382038332833</c:v>
                </c:pt>
                <c:pt idx="6225">
                  <c:v>4.0117697236760295</c:v>
                </c:pt>
                <c:pt idx="6226">
                  <c:v>1.0985100063788051</c:v>
                </c:pt>
                <c:pt idx="6227">
                  <c:v>0</c:v>
                </c:pt>
                <c:pt idx="6228">
                  <c:v>0</c:v>
                </c:pt>
                <c:pt idx="6229">
                  <c:v>0</c:v>
                </c:pt>
                <c:pt idx="6230">
                  <c:v>0</c:v>
                </c:pt>
                <c:pt idx="6231">
                  <c:v>0</c:v>
                </c:pt>
                <c:pt idx="6232">
                  <c:v>0</c:v>
                </c:pt>
                <c:pt idx="6233">
                  <c:v>0</c:v>
                </c:pt>
                <c:pt idx="6234">
                  <c:v>0</c:v>
                </c:pt>
                <c:pt idx="6235">
                  <c:v>0.98193183410397356</c:v>
                </c:pt>
                <c:pt idx="6236">
                  <c:v>1.7218105871589429</c:v>
                </c:pt>
                <c:pt idx="6237">
                  <c:v>4.0398713807155797</c:v>
                </c:pt>
                <c:pt idx="6238">
                  <c:v>3.6249885127428429</c:v>
                </c:pt>
                <c:pt idx="6239">
                  <c:v>3.874835935636471</c:v>
                </c:pt>
                <c:pt idx="6240">
                  <c:v>5.2089879212052548</c:v>
                </c:pt>
                <c:pt idx="6241">
                  <c:v>5.5441422719426194</c:v>
                </c:pt>
                <c:pt idx="6242">
                  <c:v>5.964718519505527</c:v>
                </c:pt>
                <c:pt idx="6243">
                  <c:v>5.4622428331713166</c:v>
                </c:pt>
                <c:pt idx="6244">
                  <c:v>5.8805564330092146</c:v>
                </c:pt>
                <c:pt idx="6245">
                  <c:v>9.5146099435274056</c:v>
                </c:pt>
                <c:pt idx="6246">
                  <c:v>8.7974726331544826</c:v>
                </c:pt>
                <c:pt idx="6247">
                  <c:v>8.0745847169408602</c:v>
                </c:pt>
                <c:pt idx="6248">
                  <c:v>4.1066869617659503</c:v>
                </c:pt>
                <c:pt idx="6249">
                  <c:v>1.1964259943161191</c:v>
                </c:pt>
                <c:pt idx="6250">
                  <c:v>0</c:v>
                </c:pt>
                <c:pt idx="6251">
                  <c:v>0</c:v>
                </c:pt>
                <c:pt idx="6252">
                  <c:v>0</c:v>
                </c:pt>
                <c:pt idx="6253">
                  <c:v>0</c:v>
                </c:pt>
                <c:pt idx="6254">
                  <c:v>0</c:v>
                </c:pt>
                <c:pt idx="6255">
                  <c:v>0</c:v>
                </c:pt>
                <c:pt idx="6256">
                  <c:v>0</c:v>
                </c:pt>
                <c:pt idx="6257">
                  <c:v>0</c:v>
                </c:pt>
                <c:pt idx="6258">
                  <c:v>0</c:v>
                </c:pt>
                <c:pt idx="6259">
                  <c:v>-0.73384835135137028</c:v>
                </c:pt>
                <c:pt idx="6260">
                  <c:v>1.2276533529287845</c:v>
                </c:pt>
                <c:pt idx="6261">
                  <c:v>2.133608072895139</c:v>
                </c:pt>
                <c:pt idx="6262">
                  <c:v>3.5401782654988714</c:v>
                </c:pt>
                <c:pt idx="6263">
                  <c:v>2.3838097962116591</c:v>
                </c:pt>
                <c:pt idx="6264">
                  <c:v>3.1286577091934769</c:v>
                </c:pt>
                <c:pt idx="6265">
                  <c:v>4.7938788344478453</c:v>
                </c:pt>
                <c:pt idx="6266">
                  <c:v>5.2116923968943878</c:v>
                </c:pt>
                <c:pt idx="6267">
                  <c:v>5.5448427309729258</c:v>
                </c:pt>
                <c:pt idx="6268">
                  <c:v>6.2182939214625197</c:v>
                </c:pt>
                <c:pt idx="6269">
                  <c:v>8.5924132892802039</c:v>
                </c:pt>
                <c:pt idx="6270">
                  <c:v>7.9791983274689384</c:v>
                </c:pt>
                <c:pt idx="6271">
                  <c:v>8.6922078064445198</c:v>
                </c:pt>
                <c:pt idx="6272">
                  <c:v>4.6183343826427947</c:v>
                </c:pt>
                <c:pt idx="6273">
                  <c:v>2.2994829438051805</c:v>
                </c:pt>
                <c:pt idx="6274">
                  <c:v>0.29885629317228363</c:v>
                </c:pt>
                <c:pt idx="6275">
                  <c:v>0</c:v>
                </c:pt>
                <c:pt idx="6276">
                  <c:v>0</c:v>
                </c:pt>
                <c:pt idx="6277">
                  <c:v>0</c:v>
                </c:pt>
                <c:pt idx="6278">
                  <c:v>0</c:v>
                </c:pt>
                <c:pt idx="6279">
                  <c:v>0</c:v>
                </c:pt>
                <c:pt idx="6280">
                  <c:v>0</c:v>
                </c:pt>
                <c:pt idx="6281">
                  <c:v>0</c:v>
                </c:pt>
                <c:pt idx="6282">
                  <c:v>0</c:v>
                </c:pt>
                <c:pt idx="6283">
                  <c:v>-1.4680241021810072</c:v>
                </c:pt>
                <c:pt idx="6284">
                  <c:v>-1.3861730800311678</c:v>
                </c:pt>
                <c:pt idx="6285">
                  <c:v>-0.81569745891989331</c:v>
                </c:pt>
                <c:pt idx="6286">
                  <c:v>-0.24492240215641534</c:v>
                </c:pt>
                <c:pt idx="6287">
                  <c:v>0.81697584949486313</c:v>
                </c:pt>
                <c:pt idx="6288">
                  <c:v>1.3903030156573046</c:v>
                </c:pt>
                <c:pt idx="6289">
                  <c:v>1.3898128052600527</c:v>
                </c:pt>
                <c:pt idx="6290">
                  <c:v>1.1438780292143245</c:v>
                </c:pt>
                <c:pt idx="6291">
                  <c:v>1.2259012736035304</c:v>
                </c:pt>
                <c:pt idx="6292">
                  <c:v>1.2259012736035304</c:v>
                </c:pt>
                <c:pt idx="6293">
                  <c:v>3.7961450592425154</c:v>
                </c:pt>
                <c:pt idx="6294">
                  <c:v>4.1003517831973904</c:v>
                </c:pt>
                <c:pt idx="6295">
                  <c:v>4.2021389535142184</c:v>
                </c:pt>
                <c:pt idx="6296">
                  <c:v>4.2021389535142184</c:v>
                </c:pt>
                <c:pt idx="6297">
                  <c:v>3.0964894031799766</c:v>
                </c:pt>
                <c:pt idx="6298">
                  <c:v>1.7950161733187546</c:v>
                </c:pt>
                <c:pt idx="6299">
                  <c:v>2.4967861585851998</c:v>
                </c:pt>
                <c:pt idx="6300">
                  <c:v>2.0993809169509561</c:v>
                </c:pt>
                <c:pt idx="6301">
                  <c:v>2.5034303807416016</c:v>
                </c:pt>
                <c:pt idx="6302">
                  <c:v>1.5005154356785109</c:v>
                </c:pt>
                <c:pt idx="6303">
                  <c:v>0.69961395727004427</c:v>
                </c:pt>
                <c:pt idx="6304">
                  <c:v>1.2003772341086916</c:v>
                </c:pt>
                <c:pt idx="6305">
                  <c:v>0</c:v>
                </c:pt>
                <c:pt idx="6306">
                  <c:v>1.3991268039391671</c:v>
                </c:pt>
                <c:pt idx="6307">
                  <c:v>2.6402188018585075</c:v>
                </c:pt>
                <c:pt idx="6308">
                  <c:v>3.3881232915421244</c:v>
                </c:pt>
                <c:pt idx="6309">
                  <c:v>4.0536947597766169</c:v>
                </c:pt>
                <c:pt idx="6310">
                  <c:v>4.7209375720324651</c:v>
                </c:pt>
                <c:pt idx="6311">
                  <c:v>5.5588519122932514</c:v>
                </c:pt>
                <c:pt idx="6312">
                  <c:v>6.6503123036978362</c:v>
                </c:pt>
                <c:pt idx="6313">
                  <c:v>7.3238208947863548</c:v>
                </c:pt>
                <c:pt idx="6314">
                  <c:v>7.4038668851104648</c:v>
                </c:pt>
                <c:pt idx="6315">
                  <c:v>6.5635132563907073</c:v>
                </c:pt>
                <c:pt idx="6316">
                  <c:v>7.0640446625878477</c:v>
                </c:pt>
                <c:pt idx="6317">
                  <c:v>10.979540846971604</c:v>
                </c:pt>
                <c:pt idx="6318">
                  <c:v>11.916254095172985</c:v>
                </c:pt>
                <c:pt idx="6319">
                  <c:v>12.435022009566714</c:v>
                </c:pt>
                <c:pt idx="6320">
                  <c:v>9.641099632340552</c:v>
                </c:pt>
                <c:pt idx="6321">
                  <c:v>7.4894054000160439</c:v>
                </c:pt>
                <c:pt idx="6322">
                  <c:v>5.5469673391312435</c:v>
                </c:pt>
                <c:pt idx="6323">
                  <c:v>3.0118611743461021</c:v>
                </c:pt>
                <c:pt idx="6324">
                  <c:v>1.9045647179283856</c:v>
                </c:pt>
                <c:pt idx="6325">
                  <c:v>1.0032088732919955</c:v>
                </c:pt>
                <c:pt idx="6326">
                  <c:v>0</c:v>
                </c:pt>
                <c:pt idx="6327">
                  <c:v>0</c:v>
                </c:pt>
                <c:pt idx="6328">
                  <c:v>0</c:v>
                </c:pt>
                <c:pt idx="6329">
                  <c:v>-8.216403668761145E-2</c:v>
                </c:pt>
                <c:pt idx="6330">
                  <c:v>1.3998621197260712</c:v>
                </c:pt>
                <c:pt idx="6331">
                  <c:v>4.3840672295494842</c:v>
                </c:pt>
                <c:pt idx="6332">
                  <c:v>5.8085654749495559</c:v>
                </c:pt>
                <c:pt idx="6333">
                  <c:v>7.4951364661221449</c:v>
                </c:pt>
                <c:pt idx="6334">
                  <c:v>7.7491869019357393</c:v>
                </c:pt>
                <c:pt idx="6335">
                  <c:v>7.7508236571020861</c:v>
                </c:pt>
                <c:pt idx="6336">
                  <c:v>8.2604904295896038</c:v>
                </c:pt>
                <c:pt idx="6337">
                  <c:v>8.2663478823906189</c:v>
                </c:pt>
                <c:pt idx="6338">
                  <c:v>8.5187199331727488</c:v>
                </c:pt>
                <c:pt idx="6339">
                  <c:v>9.6259778740724933</c:v>
                </c:pt>
                <c:pt idx="6340">
                  <c:v>10.30656651398469</c:v>
                </c:pt>
                <c:pt idx="6341">
                  <c:v>15.476335585436246</c:v>
                </c:pt>
                <c:pt idx="6342">
                  <c:v>14.529953798501785</c:v>
                </c:pt>
                <c:pt idx="6343">
                  <c:v>14.109866851994756</c:v>
                </c:pt>
                <c:pt idx="6344">
                  <c:v>9.332901200630392</c:v>
                </c:pt>
                <c:pt idx="6345">
                  <c:v>6.7710753242729895</c:v>
                </c:pt>
                <c:pt idx="6346">
                  <c:v>3.8220752750589773</c:v>
                </c:pt>
                <c:pt idx="6347">
                  <c:v>1.1026099619289966</c:v>
                </c:pt>
                <c:pt idx="6348">
                  <c:v>0</c:v>
                </c:pt>
                <c:pt idx="6349">
                  <c:v>0</c:v>
                </c:pt>
                <c:pt idx="6350">
                  <c:v>0</c:v>
                </c:pt>
                <c:pt idx="6351">
                  <c:v>0</c:v>
                </c:pt>
                <c:pt idx="6352">
                  <c:v>0</c:v>
                </c:pt>
                <c:pt idx="6353">
                  <c:v>0</c:v>
                </c:pt>
                <c:pt idx="6354">
                  <c:v>-1.2260504930084151</c:v>
                </c:pt>
                <c:pt idx="6355">
                  <c:v>8.1814572567538962E-2</c:v>
                </c:pt>
                <c:pt idx="6356">
                  <c:v>1.3125950306058358</c:v>
                </c:pt>
                <c:pt idx="6357">
                  <c:v>0.4096825507188428</c:v>
                </c:pt>
                <c:pt idx="6358">
                  <c:v>1.0661367685523992</c:v>
                </c:pt>
                <c:pt idx="6359">
                  <c:v>0.98353871403076121</c:v>
                </c:pt>
                <c:pt idx="6360">
                  <c:v>1.4765734844026064</c:v>
                </c:pt>
                <c:pt idx="6361">
                  <c:v>2.5469344600075852</c:v>
                </c:pt>
                <c:pt idx="6362">
                  <c:v>2.6272135018871086</c:v>
                </c:pt>
                <c:pt idx="6363">
                  <c:v>2.5436623439130952</c:v>
                </c:pt>
                <c:pt idx="6364">
                  <c:v>2.1311291833559802</c:v>
                </c:pt>
                <c:pt idx="6365">
                  <c:v>4.6037968301811274</c:v>
                </c:pt>
                <c:pt idx="6366">
                  <c:v>4.6037968301811274</c:v>
                </c:pt>
                <c:pt idx="6367">
                  <c:v>4.6022665616032334</c:v>
                </c:pt>
                <c:pt idx="6368">
                  <c:v>4.4006975421567693</c:v>
                </c:pt>
                <c:pt idx="6369">
                  <c:v>3.7968099364864529</c:v>
                </c:pt>
                <c:pt idx="6370">
                  <c:v>2.9936460534438147</c:v>
                </c:pt>
                <c:pt idx="6371">
                  <c:v>2.4910911115621244</c:v>
                </c:pt>
                <c:pt idx="6372">
                  <c:v>2.8925826036570927</c:v>
                </c:pt>
                <c:pt idx="6373">
                  <c:v>2.3903957665036764</c:v>
                </c:pt>
                <c:pt idx="6374">
                  <c:v>1.6911635585520974</c:v>
                </c:pt>
                <c:pt idx="6375">
                  <c:v>0</c:v>
                </c:pt>
                <c:pt idx="6376">
                  <c:v>0</c:v>
                </c:pt>
                <c:pt idx="6377">
                  <c:v>0</c:v>
                </c:pt>
                <c:pt idx="6378">
                  <c:v>0</c:v>
                </c:pt>
                <c:pt idx="6379">
                  <c:v>0</c:v>
                </c:pt>
                <c:pt idx="6380">
                  <c:v>0</c:v>
                </c:pt>
                <c:pt idx="6381">
                  <c:v>0.40797261350757769</c:v>
                </c:pt>
                <c:pt idx="6382">
                  <c:v>0.8168251863897722</c:v>
                </c:pt>
                <c:pt idx="6383">
                  <c:v>0.81712651260101721</c:v>
                </c:pt>
                <c:pt idx="6384">
                  <c:v>1.4734787764143744</c:v>
                </c:pt>
                <c:pt idx="6385">
                  <c:v>3.0404354625152274</c:v>
                </c:pt>
                <c:pt idx="6386">
                  <c:v>4.3707117941213474</c:v>
                </c:pt>
                <c:pt idx="6387">
                  <c:v>4.2049596287978055</c:v>
                </c:pt>
                <c:pt idx="6388">
                  <c:v>3.8725973438641357</c:v>
                </c:pt>
                <c:pt idx="6389">
                  <c:v>8.0724462011073861</c:v>
                </c:pt>
                <c:pt idx="6390">
                  <c:v>8.9981975886710917</c:v>
                </c:pt>
                <c:pt idx="6391">
                  <c:v>8.8950841213086793</c:v>
                </c:pt>
                <c:pt idx="6392">
                  <c:v>4.9148625151589629</c:v>
                </c:pt>
                <c:pt idx="6393">
                  <c:v>2.8004979164663273</c:v>
                </c:pt>
                <c:pt idx="6394">
                  <c:v>0</c:v>
                </c:pt>
                <c:pt idx="6395">
                  <c:v>0</c:v>
                </c:pt>
                <c:pt idx="6396">
                  <c:v>0</c:v>
                </c:pt>
                <c:pt idx="6397">
                  <c:v>0</c:v>
                </c:pt>
                <c:pt idx="6398">
                  <c:v>0</c:v>
                </c:pt>
                <c:pt idx="6399">
                  <c:v>0</c:v>
                </c:pt>
                <c:pt idx="6400">
                  <c:v>0</c:v>
                </c:pt>
                <c:pt idx="6401">
                  <c:v>0</c:v>
                </c:pt>
                <c:pt idx="6402">
                  <c:v>0</c:v>
                </c:pt>
                <c:pt idx="6403">
                  <c:v>0</c:v>
                </c:pt>
                <c:pt idx="6404">
                  <c:v>0</c:v>
                </c:pt>
                <c:pt idx="6405">
                  <c:v>0</c:v>
                </c:pt>
                <c:pt idx="6406">
                  <c:v>0</c:v>
                </c:pt>
                <c:pt idx="6407">
                  <c:v>0</c:v>
                </c:pt>
                <c:pt idx="6408">
                  <c:v>0</c:v>
                </c:pt>
                <c:pt idx="6409">
                  <c:v>0</c:v>
                </c:pt>
                <c:pt idx="6410">
                  <c:v>0</c:v>
                </c:pt>
                <c:pt idx="6411">
                  <c:v>0</c:v>
                </c:pt>
                <c:pt idx="6412">
                  <c:v>0</c:v>
                </c:pt>
                <c:pt idx="6413">
                  <c:v>0</c:v>
                </c:pt>
                <c:pt idx="6414">
                  <c:v>0</c:v>
                </c:pt>
                <c:pt idx="6415">
                  <c:v>0</c:v>
                </c:pt>
                <c:pt idx="6416">
                  <c:v>2.9936460534438147</c:v>
                </c:pt>
                <c:pt idx="6417">
                  <c:v>2.8925826036570927</c:v>
                </c:pt>
                <c:pt idx="6418">
                  <c:v>3.5970879854574167</c:v>
                </c:pt>
                <c:pt idx="6419">
                  <c:v>3.5945365000191183</c:v>
                </c:pt>
                <c:pt idx="6420">
                  <c:v>2.6907262881819238</c:v>
                </c:pt>
                <c:pt idx="6421">
                  <c:v>1.8918345826410228</c:v>
                </c:pt>
                <c:pt idx="6422">
                  <c:v>1.8933322454459054</c:v>
                </c:pt>
                <c:pt idx="6423">
                  <c:v>0.19884249438247234</c:v>
                </c:pt>
                <c:pt idx="6424">
                  <c:v>0.39805010873923807</c:v>
                </c:pt>
                <c:pt idx="6425">
                  <c:v>-1.1418656486930681</c:v>
                </c:pt>
                <c:pt idx="6426">
                  <c:v>0.40874985766053012</c:v>
                </c:pt>
                <c:pt idx="6427">
                  <c:v>0.90005572771832854</c:v>
                </c:pt>
                <c:pt idx="6428">
                  <c:v>1.4750261303773695</c:v>
                </c:pt>
                <c:pt idx="6429">
                  <c:v>2.0503586542601284</c:v>
                </c:pt>
                <c:pt idx="6430">
                  <c:v>3.5407036520683195</c:v>
                </c:pt>
                <c:pt idx="6431">
                  <c:v>4.2073267355854851</c:v>
                </c:pt>
                <c:pt idx="6432">
                  <c:v>4.7075786894432827</c:v>
                </c:pt>
                <c:pt idx="6433">
                  <c:v>6.0489810608928289</c:v>
                </c:pt>
                <c:pt idx="6434">
                  <c:v>5.7970847069304678</c:v>
                </c:pt>
                <c:pt idx="6435">
                  <c:v>5.5469441080842321</c:v>
                </c:pt>
                <c:pt idx="6436">
                  <c:v>5.5497459442802732</c:v>
                </c:pt>
                <c:pt idx="6437">
                  <c:v>8.0863465544140318</c:v>
                </c:pt>
                <c:pt idx="6438">
                  <c:v>8.9107110772734242</c:v>
                </c:pt>
                <c:pt idx="6439">
                  <c:v>9.21596929631054</c:v>
                </c:pt>
                <c:pt idx="6440">
                  <c:v>5.6429088839161299</c:v>
                </c:pt>
                <c:pt idx="6441">
                  <c:v>2.6056287591328768</c:v>
                </c:pt>
                <c:pt idx="6442">
                  <c:v>0</c:v>
                </c:pt>
                <c:pt idx="6443">
                  <c:v>1.5989779893855816</c:v>
                </c:pt>
                <c:pt idx="6444">
                  <c:v>0</c:v>
                </c:pt>
                <c:pt idx="6445">
                  <c:v>0</c:v>
                </c:pt>
                <c:pt idx="6446">
                  <c:v>0</c:v>
                </c:pt>
                <c:pt idx="6447">
                  <c:v>0</c:v>
                </c:pt>
                <c:pt idx="6448">
                  <c:v>0</c:v>
                </c:pt>
                <c:pt idx="6449">
                  <c:v>0</c:v>
                </c:pt>
                <c:pt idx="6450">
                  <c:v>0</c:v>
                </c:pt>
                <c:pt idx="6451">
                  <c:v>0</c:v>
                </c:pt>
                <c:pt idx="6452">
                  <c:v>-1.2273700803504255</c:v>
                </c:pt>
                <c:pt idx="6453">
                  <c:v>-1.3094757005136246</c:v>
                </c:pt>
                <c:pt idx="6454">
                  <c:v>-1.5546972489209694</c:v>
                </c:pt>
                <c:pt idx="6455">
                  <c:v>-1.1460274795024534</c:v>
                </c:pt>
                <c:pt idx="6456">
                  <c:v>0</c:v>
                </c:pt>
                <c:pt idx="6457">
                  <c:v>0</c:v>
                </c:pt>
                <c:pt idx="6458">
                  <c:v>0</c:v>
                </c:pt>
                <c:pt idx="6459">
                  <c:v>0</c:v>
                </c:pt>
                <c:pt idx="6460">
                  <c:v>0</c:v>
                </c:pt>
                <c:pt idx="6461">
                  <c:v>0</c:v>
                </c:pt>
                <c:pt idx="6462">
                  <c:v>0.29976986264265149</c:v>
                </c:pt>
                <c:pt idx="6463">
                  <c:v>0</c:v>
                </c:pt>
                <c:pt idx="6464">
                  <c:v>0</c:v>
                </c:pt>
                <c:pt idx="6465">
                  <c:v>0</c:v>
                </c:pt>
                <c:pt idx="6466">
                  <c:v>0</c:v>
                </c:pt>
                <c:pt idx="6467">
                  <c:v>0</c:v>
                </c:pt>
                <c:pt idx="6468">
                  <c:v>0</c:v>
                </c:pt>
                <c:pt idx="6469">
                  <c:v>0</c:v>
                </c:pt>
                <c:pt idx="6470">
                  <c:v>0</c:v>
                </c:pt>
                <c:pt idx="6471">
                  <c:v>0</c:v>
                </c:pt>
                <c:pt idx="6472">
                  <c:v>0</c:v>
                </c:pt>
                <c:pt idx="6473">
                  <c:v>0</c:v>
                </c:pt>
                <c:pt idx="6474">
                  <c:v>0</c:v>
                </c:pt>
                <c:pt idx="6475">
                  <c:v>1.1475806077289787</c:v>
                </c:pt>
                <c:pt idx="6476">
                  <c:v>2.0531000451307171</c:v>
                </c:pt>
                <c:pt idx="6477">
                  <c:v>2.3826472066977704</c:v>
                </c:pt>
                <c:pt idx="6478">
                  <c:v>3.2097595253967786</c:v>
                </c:pt>
                <c:pt idx="6479">
                  <c:v>4.291444612073696</c:v>
                </c:pt>
                <c:pt idx="6480">
                  <c:v>4.9634179996910381</c:v>
                </c:pt>
                <c:pt idx="6481">
                  <c:v>5.3795963758041045</c:v>
                </c:pt>
                <c:pt idx="6482">
                  <c:v>5.5469441080842321</c:v>
                </c:pt>
                <c:pt idx="6483">
                  <c:v>5.4643264613403639</c:v>
                </c:pt>
                <c:pt idx="6484">
                  <c:v>6.1346921404728461</c:v>
                </c:pt>
                <c:pt idx="6485">
                  <c:v>11.589900678450135</c:v>
                </c:pt>
                <c:pt idx="6486">
                  <c:v>12.842601147104599</c:v>
                </c:pt>
                <c:pt idx="6487">
                  <c:v>11.382688870350446</c:v>
                </c:pt>
                <c:pt idx="6488">
                  <c:v>10.75853614684088</c:v>
                </c:pt>
                <c:pt idx="6489">
                  <c:v>7.2576197582254585</c:v>
                </c:pt>
                <c:pt idx="6490">
                  <c:v>6.241575304043768</c:v>
                </c:pt>
                <c:pt idx="6491">
                  <c:v>3.9112830558704177</c:v>
                </c:pt>
                <c:pt idx="6492">
                  <c:v>2.4041494171943065</c:v>
                </c:pt>
                <c:pt idx="6493">
                  <c:v>1.902692639004117</c:v>
                </c:pt>
                <c:pt idx="6494">
                  <c:v>2.1010157755855001</c:v>
                </c:pt>
                <c:pt idx="6495">
                  <c:v>0</c:v>
                </c:pt>
                <c:pt idx="6496">
                  <c:v>1.3014772706377835</c:v>
                </c:pt>
                <c:pt idx="6497">
                  <c:v>-0.81945091678218585</c:v>
                </c:pt>
                <c:pt idx="6498">
                  <c:v>0.16436288364679133</c:v>
                </c:pt>
                <c:pt idx="6499">
                  <c:v>1.9781413266343424</c:v>
                </c:pt>
                <c:pt idx="6500">
                  <c:v>2.3907853337522145</c:v>
                </c:pt>
                <c:pt idx="6501">
                  <c:v>2.8868427101959315</c:v>
                </c:pt>
                <c:pt idx="6502">
                  <c:v>4.6308581401542517</c:v>
                </c:pt>
                <c:pt idx="6503">
                  <c:v>4.5489913076919208</c:v>
                </c:pt>
                <c:pt idx="6504">
                  <c:v>7.4046712941959845</c:v>
                </c:pt>
                <c:pt idx="6505">
                  <c:v>7.4054757032848695</c:v>
                </c:pt>
                <c:pt idx="6506">
                  <c:v>9.1045656078476078</c:v>
                </c:pt>
                <c:pt idx="6507">
                  <c:v>8.5939185012586226</c:v>
                </c:pt>
                <c:pt idx="6508">
                  <c:v>9.0208406368686269</c:v>
                </c:pt>
                <c:pt idx="6509">
                  <c:v>12.640599552347583</c:v>
                </c:pt>
                <c:pt idx="6510">
                  <c:v>12.954759800513598</c:v>
                </c:pt>
                <c:pt idx="6511">
                  <c:v>13.476728922875942</c:v>
                </c:pt>
                <c:pt idx="6512">
                  <c:v>10.666485124309656</c:v>
                </c:pt>
                <c:pt idx="6513">
                  <c:v>7.7873161100458947</c:v>
                </c:pt>
                <c:pt idx="6514">
                  <c:v>4.9300558004108899</c:v>
                </c:pt>
                <c:pt idx="6515">
                  <c:v>3.6206892290473847</c:v>
                </c:pt>
                <c:pt idx="6516">
                  <c:v>2.8098879158411276</c:v>
                </c:pt>
                <c:pt idx="6517">
                  <c:v>0.29937833285651633</c:v>
                </c:pt>
                <c:pt idx="6518">
                  <c:v>0</c:v>
                </c:pt>
                <c:pt idx="6519">
                  <c:v>0</c:v>
                </c:pt>
                <c:pt idx="6520">
                  <c:v>0</c:v>
                </c:pt>
                <c:pt idx="6521">
                  <c:v>-1.1452930387291207</c:v>
                </c:pt>
                <c:pt idx="6522">
                  <c:v>2.2209380275209925</c:v>
                </c:pt>
                <c:pt idx="6523">
                  <c:v>5.0432698845166444</c:v>
                </c:pt>
                <c:pt idx="6524">
                  <c:v>5.9669037225205841</c:v>
                </c:pt>
                <c:pt idx="6525">
                  <c:v>5.213044634759183</c:v>
                </c:pt>
                <c:pt idx="6526">
                  <c:v>5.29701961459328</c:v>
                </c:pt>
                <c:pt idx="6527">
                  <c:v>6.388523949554985</c:v>
                </c:pt>
                <c:pt idx="6528">
                  <c:v>5.213044634759183</c:v>
                </c:pt>
                <c:pt idx="6529">
                  <c:v>5.0426066212272564</c:v>
                </c:pt>
                <c:pt idx="6530">
                  <c:v>3.8770745274584684</c:v>
                </c:pt>
                <c:pt idx="6531">
                  <c:v>4.9581647173890397</c:v>
                </c:pt>
                <c:pt idx="6532">
                  <c:v>5.0406168313792339</c:v>
                </c:pt>
                <c:pt idx="6533">
                  <c:v>6.8500238285470525</c:v>
                </c:pt>
                <c:pt idx="6534">
                  <c:v>6.5451509934556906</c:v>
                </c:pt>
                <c:pt idx="6535">
                  <c:v>7.3549755222008653</c:v>
                </c:pt>
                <c:pt idx="6536">
                  <c:v>5.9273266760597521</c:v>
                </c:pt>
                <c:pt idx="6537">
                  <c:v>5.622807511417542</c:v>
                </c:pt>
                <c:pt idx="6538">
                  <c:v>5.1137860698552089</c:v>
                </c:pt>
                <c:pt idx="6539">
                  <c:v>3.7057600041438183</c:v>
                </c:pt>
                <c:pt idx="6540">
                  <c:v>2.899562650319786</c:v>
                </c:pt>
                <c:pt idx="6541">
                  <c:v>1.6972689423628682</c:v>
                </c:pt>
                <c:pt idx="6542">
                  <c:v>1.4974852765433764</c:v>
                </c:pt>
                <c:pt idx="6543">
                  <c:v>1.9950274514008481</c:v>
                </c:pt>
                <c:pt idx="6544">
                  <c:v>2.5948377869056984</c:v>
                </c:pt>
                <c:pt idx="6545">
                  <c:v>1.638003488898417</c:v>
                </c:pt>
                <c:pt idx="6546">
                  <c:v>2.4610169822066759</c:v>
                </c:pt>
                <c:pt idx="6547">
                  <c:v>2.4609903872522141</c:v>
                </c:pt>
                <c:pt idx="6548">
                  <c:v>2.4613887368848832</c:v>
                </c:pt>
                <c:pt idx="6549">
                  <c:v>4.2049596287978055</c:v>
                </c:pt>
                <c:pt idx="6550">
                  <c:v>5.6281609156334351</c:v>
                </c:pt>
                <c:pt idx="6551">
                  <c:v>6.9770608239367702</c:v>
                </c:pt>
                <c:pt idx="6552">
                  <c:v>8.5053850134787048</c:v>
                </c:pt>
                <c:pt idx="6553">
                  <c:v>8.1646020050212815</c:v>
                </c:pt>
                <c:pt idx="6554">
                  <c:v>7.9943333739622657</c:v>
                </c:pt>
                <c:pt idx="6555">
                  <c:v>7.8242082435547253</c:v>
                </c:pt>
                <c:pt idx="6556">
                  <c:v>7.4845513968370083</c:v>
                </c:pt>
                <c:pt idx="6557">
                  <c:v>10.758420234658823</c:v>
                </c:pt>
                <c:pt idx="6558">
                  <c:v>10.860023270012952</c:v>
                </c:pt>
                <c:pt idx="6559">
                  <c:v>10.75853614684088</c:v>
                </c:pt>
                <c:pt idx="6560">
                  <c:v>10.242952321514185</c:v>
                </c:pt>
                <c:pt idx="6561">
                  <c:v>8.1902748131052618</c:v>
                </c:pt>
                <c:pt idx="6562">
                  <c:v>6.2527484252450067</c:v>
                </c:pt>
                <c:pt idx="6563">
                  <c:v>4.9316550937001367</c:v>
                </c:pt>
                <c:pt idx="6564">
                  <c:v>2.908690404620526</c:v>
                </c:pt>
                <c:pt idx="6565">
                  <c:v>1.201858949159921</c:v>
                </c:pt>
                <c:pt idx="6566">
                  <c:v>1.1012433100136136</c:v>
                </c:pt>
                <c:pt idx="6567">
                  <c:v>2.0056028207782854</c:v>
                </c:pt>
                <c:pt idx="6568">
                  <c:v>2.8098879158411276</c:v>
                </c:pt>
                <c:pt idx="6569">
                  <c:v>1.1512831867021021</c:v>
                </c:pt>
                <c:pt idx="6570">
                  <c:v>1.72889608410895</c:v>
                </c:pt>
                <c:pt idx="6571">
                  <c:v>2.2242268070526765</c:v>
                </c:pt>
                <c:pt idx="6572">
                  <c:v>2.3074900932138793</c:v>
                </c:pt>
                <c:pt idx="6573">
                  <c:v>2.8037710829539386</c:v>
                </c:pt>
                <c:pt idx="6574">
                  <c:v>3.05171124542988</c:v>
                </c:pt>
                <c:pt idx="6575">
                  <c:v>4.5465039115366936</c:v>
                </c:pt>
                <c:pt idx="6576">
                  <c:v>3.96446712196617</c:v>
                </c:pt>
                <c:pt idx="6577">
                  <c:v>4.1297301430338731</c:v>
                </c:pt>
                <c:pt idx="6578">
                  <c:v>4.6277128675758767</c:v>
                </c:pt>
                <c:pt idx="6579">
                  <c:v>4.1303140833137766</c:v>
                </c:pt>
                <c:pt idx="6580">
                  <c:v>4.547125760570597</c:v>
                </c:pt>
                <c:pt idx="6581">
                  <c:v>7.7736730349912175</c:v>
                </c:pt>
                <c:pt idx="6582">
                  <c:v>7.2667430301851166</c:v>
                </c:pt>
                <c:pt idx="6583">
                  <c:v>7.0657294007450773</c:v>
                </c:pt>
                <c:pt idx="6584">
                  <c:v>7.0627342541249138</c:v>
                </c:pt>
                <c:pt idx="6585">
                  <c:v>6.1450009030201622</c:v>
                </c:pt>
                <c:pt idx="6586">
                  <c:v>4.2193357239679079</c:v>
                </c:pt>
                <c:pt idx="6587">
                  <c:v>3.814761623757644</c:v>
                </c:pt>
                <c:pt idx="6588">
                  <c:v>3.4150853811509272</c:v>
                </c:pt>
                <c:pt idx="6589">
                  <c:v>0.70005965378375412</c:v>
                </c:pt>
                <c:pt idx="6590">
                  <c:v>0.80040049052561768</c:v>
                </c:pt>
                <c:pt idx="6591">
                  <c:v>0</c:v>
                </c:pt>
                <c:pt idx="6592">
                  <c:v>0.80006299610938625</c:v>
                </c:pt>
                <c:pt idx="6593">
                  <c:v>-0.24585368137629296</c:v>
                </c:pt>
                <c:pt idx="6594">
                  <c:v>1.1500489936601199</c:v>
                </c:pt>
                <c:pt idx="6595">
                  <c:v>1.727124709766622</c:v>
                </c:pt>
                <c:pt idx="6596">
                  <c:v>2.1399823607887485</c:v>
                </c:pt>
                <c:pt idx="6597">
                  <c:v>5.634577987254775</c:v>
                </c:pt>
                <c:pt idx="6598">
                  <c:v>5.6324591932381232</c:v>
                </c:pt>
                <c:pt idx="6599">
                  <c:v>5.1305012826243672</c:v>
                </c:pt>
                <c:pt idx="6600">
                  <c:v>5.7151245037391636</c:v>
                </c:pt>
                <c:pt idx="6601">
                  <c:v>5.8820024885287712</c:v>
                </c:pt>
                <c:pt idx="6602">
                  <c:v>6.4698796932406415</c:v>
                </c:pt>
                <c:pt idx="6603">
                  <c:v>5.8827255162936885</c:v>
                </c:pt>
                <c:pt idx="6604">
                  <c:v>6.131736812703414</c:v>
                </c:pt>
                <c:pt idx="6605">
                  <c:v>9.3078945953264753</c:v>
                </c:pt>
                <c:pt idx="6606">
                  <c:v>9.3078945953264753</c:v>
                </c:pt>
                <c:pt idx="6607">
                  <c:v>9.6169339914848528</c:v>
                </c:pt>
                <c:pt idx="6608">
                  <c:v>8.2813649493622687</c:v>
                </c:pt>
                <c:pt idx="6609">
                  <c:v>6.3427182979456855</c:v>
                </c:pt>
                <c:pt idx="6610">
                  <c:v>4.9252579206629719</c:v>
                </c:pt>
                <c:pt idx="6611">
                  <c:v>3.3085957986867722</c:v>
                </c:pt>
                <c:pt idx="6612">
                  <c:v>2.0020776974137697</c:v>
                </c:pt>
                <c:pt idx="6613">
                  <c:v>0</c:v>
                </c:pt>
                <c:pt idx="6614">
                  <c:v>0</c:v>
                </c:pt>
                <c:pt idx="6615">
                  <c:v>0.40029844196876729</c:v>
                </c:pt>
                <c:pt idx="6616">
                  <c:v>1.1028377372545775</c:v>
                </c:pt>
                <c:pt idx="6617">
                  <c:v>-0.32858727918143604</c:v>
                </c:pt>
                <c:pt idx="6618">
                  <c:v>0.65801308846536344</c:v>
                </c:pt>
                <c:pt idx="6619">
                  <c:v>1.6473409316026022</c:v>
                </c:pt>
                <c:pt idx="6620">
                  <c:v>2.8886433151491673</c:v>
                </c:pt>
                <c:pt idx="6621">
                  <c:v>2.9727406425645491</c:v>
                </c:pt>
                <c:pt idx="6622">
                  <c:v>2.971820519944981</c:v>
                </c:pt>
                <c:pt idx="6623">
                  <c:v>4.4690086441660517</c:v>
                </c:pt>
                <c:pt idx="6624">
                  <c:v>5.1358592759951947</c:v>
                </c:pt>
                <c:pt idx="6625">
                  <c:v>5.133850028455913</c:v>
                </c:pt>
                <c:pt idx="6626">
                  <c:v>5.9669037225205841</c:v>
                </c:pt>
                <c:pt idx="6627">
                  <c:v>6.3048499162181741</c:v>
                </c:pt>
                <c:pt idx="6628">
                  <c:v>6.0526494045527564</c:v>
                </c:pt>
                <c:pt idx="6629">
                  <c:v>9.8331788100530897</c:v>
                </c:pt>
                <c:pt idx="6630">
                  <c:v>10.04155552485628</c:v>
                </c:pt>
                <c:pt idx="6631">
                  <c:v>10.04155552485628</c:v>
                </c:pt>
                <c:pt idx="6632">
                  <c:v>10.04155552485628</c:v>
                </c:pt>
                <c:pt idx="6633">
                  <c:v>9.3306278727687459</c:v>
                </c:pt>
                <c:pt idx="6634">
                  <c:v>9.744603377424669</c:v>
                </c:pt>
                <c:pt idx="6635">
                  <c:v>7.3896941415144637</c:v>
                </c:pt>
                <c:pt idx="6636">
                  <c:v>6.4733701344365402</c:v>
                </c:pt>
                <c:pt idx="6637">
                  <c:v>6.3793801374183978</c:v>
                </c:pt>
                <c:pt idx="6638">
                  <c:v>3.8367025792796823</c:v>
                </c:pt>
                <c:pt idx="6639">
                  <c:v>5.6726239613559066</c:v>
                </c:pt>
                <c:pt idx="6640">
                  <c:v>6.7964070553959717</c:v>
                </c:pt>
                <c:pt idx="6641">
                  <c:v>4.739385555145275</c:v>
                </c:pt>
                <c:pt idx="6642">
                  <c:v>5.496275430425718</c:v>
                </c:pt>
                <c:pt idx="6643">
                  <c:v>6.2502812663723981</c:v>
                </c:pt>
                <c:pt idx="6644">
                  <c:v>7.00531847939921</c:v>
                </c:pt>
                <c:pt idx="6645">
                  <c:v>7.1765399559825305</c:v>
                </c:pt>
                <c:pt idx="6646">
                  <c:v>7.1765399559825305</c:v>
                </c:pt>
                <c:pt idx="6647">
                  <c:v>7.5153372861520227</c:v>
                </c:pt>
                <c:pt idx="6648">
                  <c:v>7.8505854431894262</c:v>
                </c:pt>
                <c:pt idx="6649">
                  <c:v>8.1034610562559166</c:v>
                </c:pt>
                <c:pt idx="6650">
                  <c:v>8.6091721688436529</c:v>
                </c:pt>
                <c:pt idx="6651">
                  <c:v>9.0302896934349874</c:v>
                </c:pt>
                <c:pt idx="6652">
                  <c:v>9.0311486985963061</c:v>
                </c:pt>
                <c:pt idx="6653">
                  <c:v>13.489207513714135</c:v>
                </c:pt>
                <c:pt idx="6654">
                  <c:v>13.285482552848208</c:v>
                </c:pt>
                <c:pt idx="6655">
                  <c:v>13.181875911619811</c:v>
                </c:pt>
                <c:pt idx="6656">
                  <c:v>13.389269772475602</c:v>
                </c:pt>
                <c:pt idx="6657">
                  <c:v>13.17191905926189</c:v>
                </c:pt>
                <c:pt idx="6658">
                  <c:v>13.173163665790753</c:v>
                </c:pt>
                <c:pt idx="6659">
                  <c:v>10.987941583604703</c:v>
                </c:pt>
                <c:pt idx="6660">
                  <c:v>9.6503055913759912</c:v>
                </c:pt>
                <c:pt idx="6661">
                  <c:v>9.5478488346647072</c:v>
                </c:pt>
                <c:pt idx="6662">
                  <c:v>7.2930991516551362</c:v>
                </c:pt>
                <c:pt idx="6663">
                  <c:v>6.6812184608085721</c:v>
                </c:pt>
                <c:pt idx="6664">
                  <c:v>7.5017465734993687</c:v>
                </c:pt>
                <c:pt idx="6665">
                  <c:v>5.1552820037687344</c:v>
                </c:pt>
                <c:pt idx="6666">
                  <c:v>6.1590735966601802</c:v>
                </c:pt>
                <c:pt idx="6667">
                  <c:v>7.1717819589751022</c:v>
                </c:pt>
                <c:pt idx="6668">
                  <c:v>8.1870298557049281</c:v>
                </c:pt>
                <c:pt idx="6669">
                  <c:v>8.697045208490561</c:v>
                </c:pt>
                <c:pt idx="6670">
                  <c:v>10.570817245895787</c:v>
                </c:pt>
                <c:pt idx="6671">
                  <c:v>12.288096949626661</c:v>
                </c:pt>
                <c:pt idx="6672">
                  <c:v>11.860334077607956</c:v>
                </c:pt>
                <c:pt idx="6673">
                  <c:v>11.434146278831125</c:v>
                </c:pt>
                <c:pt idx="6674">
                  <c:v>13.422684807136438</c:v>
                </c:pt>
                <c:pt idx="6675">
                  <c:v>12.988340347584284</c:v>
                </c:pt>
                <c:pt idx="6676">
                  <c:v>14.465561814245687</c:v>
                </c:pt>
                <c:pt idx="6677">
                  <c:v>17.603167205955838</c:v>
                </c:pt>
                <c:pt idx="6678">
                  <c:v>18.562290791419603</c:v>
                </c:pt>
                <c:pt idx="6679">
                  <c:v>17.926679063689587</c:v>
                </c:pt>
                <c:pt idx="6680">
                  <c:v>16.758214839187591</c:v>
                </c:pt>
                <c:pt idx="6681">
                  <c:v>13.604308369589939</c:v>
                </c:pt>
                <c:pt idx="6682">
                  <c:v>11.220261914179009</c:v>
                </c:pt>
                <c:pt idx="6683">
                  <c:v>8.3278813768905025</c:v>
                </c:pt>
                <c:pt idx="6684">
                  <c:v>6.0748939786942717</c:v>
                </c:pt>
                <c:pt idx="6685">
                  <c:v>3.937728300000602</c:v>
                </c:pt>
                <c:pt idx="6686">
                  <c:v>2.9205027941753858</c:v>
                </c:pt>
                <c:pt idx="6687">
                  <c:v>4.0366490750172446</c:v>
                </c:pt>
                <c:pt idx="6688">
                  <c:v>3.1225625902423051</c:v>
                </c:pt>
                <c:pt idx="6689">
                  <c:v>2.2308043666776207</c:v>
                </c:pt>
                <c:pt idx="6690">
                  <c:v>4.4776119201797409</c:v>
                </c:pt>
                <c:pt idx="6691">
                  <c:v>5.9000781836768867</c:v>
                </c:pt>
                <c:pt idx="6692">
                  <c:v>6.4051054522658442</c:v>
                </c:pt>
                <c:pt idx="6693">
                  <c:v>5.3988747871367995</c:v>
                </c:pt>
                <c:pt idx="6694">
                  <c:v>5.9843853477492006</c:v>
                </c:pt>
                <c:pt idx="6695">
                  <c:v>5.6501158109803944</c:v>
                </c:pt>
                <c:pt idx="6696">
                  <c:v>6.6518476490908558</c:v>
                </c:pt>
                <c:pt idx="6697">
                  <c:v>7.2390616675394819</c:v>
                </c:pt>
                <c:pt idx="6698">
                  <c:v>8.0843486063766665</c:v>
                </c:pt>
                <c:pt idx="6699">
                  <c:v>7.6625421095779256</c:v>
                </c:pt>
                <c:pt idx="6700">
                  <c:v>8.9353304890017426</c:v>
                </c:pt>
                <c:pt idx="6701">
                  <c:v>15.158004077985384</c:v>
                </c:pt>
                <c:pt idx="6702">
                  <c:v>14.637819672017571</c:v>
                </c:pt>
                <c:pt idx="6703">
                  <c:v>14.531207575193855</c:v>
                </c:pt>
                <c:pt idx="6704">
                  <c:v>13.897088279702119</c:v>
                </c:pt>
                <c:pt idx="6705">
                  <c:v>8.9196407668699376</c:v>
                </c:pt>
                <c:pt idx="6706">
                  <c:v>7.9972658817051814</c:v>
                </c:pt>
                <c:pt idx="6707">
                  <c:v>4.4296046596402654</c:v>
                </c:pt>
                <c:pt idx="6708">
                  <c:v>3.2169077005362308</c:v>
                </c:pt>
                <c:pt idx="6709">
                  <c:v>3.2134190988190947</c:v>
                </c:pt>
                <c:pt idx="6710">
                  <c:v>3.5156666385686219</c:v>
                </c:pt>
                <c:pt idx="6711">
                  <c:v>1.6021901994959882</c:v>
                </c:pt>
                <c:pt idx="6712">
                  <c:v>2.4055247824298176</c:v>
                </c:pt>
                <c:pt idx="6713">
                  <c:v>1.4804418697380042</c:v>
                </c:pt>
                <c:pt idx="6714">
                  <c:v>1.8921209500219474</c:v>
                </c:pt>
                <c:pt idx="6715">
                  <c:v>2.3048542169983972</c:v>
                </c:pt>
                <c:pt idx="6716">
                  <c:v>3.5443813581382511</c:v>
                </c:pt>
                <c:pt idx="6717">
                  <c:v>4.0381434584606586</c:v>
                </c:pt>
                <c:pt idx="6718">
                  <c:v>4.2866487350212363</c:v>
                </c:pt>
                <c:pt idx="6719">
                  <c:v>4.4530311332616321</c:v>
                </c:pt>
                <c:pt idx="6720">
                  <c:v>4.1215549794486392</c:v>
                </c:pt>
                <c:pt idx="6721">
                  <c:v>4.4536456528711206</c:v>
                </c:pt>
                <c:pt idx="6722">
                  <c:v>4.8711196449773002</c:v>
                </c:pt>
                <c:pt idx="6723">
                  <c:v>5.6268090760102849</c:v>
                </c:pt>
                <c:pt idx="6724">
                  <c:v>6.9731361499152813</c:v>
                </c:pt>
                <c:pt idx="6725">
                  <c:v>12.417743833288165</c:v>
                </c:pt>
                <c:pt idx="6726">
                  <c:v>12.208670865879261</c:v>
                </c:pt>
                <c:pt idx="6727">
                  <c:v>13.465498191502519</c:v>
                </c:pt>
                <c:pt idx="6728">
                  <c:v>11.690454651578204</c:v>
                </c:pt>
                <c:pt idx="6729">
                  <c:v>7.6647613047872767</c:v>
                </c:pt>
                <c:pt idx="6730">
                  <c:v>6.0338221823740641</c:v>
                </c:pt>
                <c:pt idx="6731">
                  <c:v>3.7096688482421794</c:v>
                </c:pt>
                <c:pt idx="6732">
                  <c:v>1.8010837955052104</c:v>
                </c:pt>
                <c:pt idx="6733">
                  <c:v>0</c:v>
                </c:pt>
                <c:pt idx="6734">
                  <c:v>0</c:v>
                </c:pt>
                <c:pt idx="6735">
                  <c:v>0</c:v>
                </c:pt>
                <c:pt idx="6736">
                  <c:v>0</c:v>
                </c:pt>
                <c:pt idx="6737">
                  <c:v>-1.2242030708213016</c:v>
                </c:pt>
                <c:pt idx="6738">
                  <c:v>0.73809209767364292</c:v>
                </c:pt>
                <c:pt idx="6739">
                  <c:v>2.7993701546782961</c:v>
                </c:pt>
                <c:pt idx="6740">
                  <c:v>4.7082148266764063</c:v>
                </c:pt>
                <c:pt idx="6741">
                  <c:v>6.3862628356772673</c:v>
                </c:pt>
                <c:pt idx="6742">
                  <c:v>6.3847554264425614</c:v>
                </c:pt>
                <c:pt idx="6743">
                  <c:v>6.4698796932406415</c:v>
                </c:pt>
                <c:pt idx="6744">
                  <c:v>6.3862628356772673</c:v>
                </c:pt>
                <c:pt idx="6745">
                  <c:v>6.470638153074904</c:v>
                </c:pt>
                <c:pt idx="6746">
                  <c:v>5.8820024885287712</c:v>
                </c:pt>
                <c:pt idx="6747">
                  <c:v>7.9076031571438667</c:v>
                </c:pt>
                <c:pt idx="6748">
                  <c:v>6.305598765126609</c:v>
                </c:pt>
                <c:pt idx="6749">
                  <c:v>10.450467480131461</c:v>
                </c:pt>
                <c:pt idx="6750">
                  <c:v>10.343205526907511</c:v>
                </c:pt>
                <c:pt idx="6751">
                  <c:v>8.5968115712123296</c:v>
                </c:pt>
                <c:pt idx="6752">
                  <c:v>7.667889090765116</c:v>
                </c:pt>
                <c:pt idx="6753">
                  <c:v>5.1302211789186867</c:v>
                </c:pt>
                <c:pt idx="6754">
                  <c:v>4.920460041094751</c:v>
                </c:pt>
                <c:pt idx="6755">
                  <c:v>3.3056165452977111</c:v>
                </c:pt>
                <c:pt idx="6756">
                  <c:v>0</c:v>
                </c:pt>
                <c:pt idx="6757">
                  <c:v>0</c:v>
                </c:pt>
                <c:pt idx="6758">
                  <c:v>0</c:v>
                </c:pt>
                <c:pt idx="6759">
                  <c:v>0</c:v>
                </c:pt>
                <c:pt idx="6760">
                  <c:v>0</c:v>
                </c:pt>
                <c:pt idx="6761">
                  <c:v>0</c:v>
                </c:pt>
                <c:pt idx="6762">
                  <c:v>-1.1470067338950769</c:v>
                </c:pt>
                <c:pt idx="6763">
                  <c:v>1.2300624621574379</c:v>
                </c:pt>
                <c:pt idx="6764">
                  <c:v>2.3818721470339419</c:v>
                </c:pt>
                <c:pt idx="6765">
                  <c:v>2.9616991718540566</c:v>
                </c:pt>
                <c:pt idx="6766">
                  <c:v>5.3747767733860288</c:v>
                </c:pt>
                <c:pt idx="6767">
                  <c:v>6.1309979807696156</c:v>
                </c:pt>
                <c:pt idx="6768">
                  <c:v>6.6380295410454213</c:v>
                </c:pt>
                <c:pt idx="6769">
                  <c:v>6.5535927544376493</c:v>
                </c:pt>
                <c:pt idx="6770">
                  <c:v>8.0768698221152686</c:v>
                </c:pt>
                <c:pt idx="6771">
                  <c:v>9.2704608536042858</c:v>
                </c:pt>
                <c:pt idx="6772">
                  <c:v>8.5026671758984751</c:v>
                </c:pt>
                <c:pt idx="6773">
                  <c:v>12.942339430501345</c:v>
                </c:pt>
                <c:pt idx="6774">
                  <c:v>14.099848553803861</c:v>
                </c:pt>
                <c:pt idx="6775">
                  <c:v>15.046175565375837</c:v>
                </c:pt>
                <c:pt idx="6776">
                  <c:v>10.351462709878778</c:v>
                </c:pt>
                <c:pt idx="6777">
                  <c:v>8.1913503973424806</c:v>
                </c:pt>
                <c:pt idx="6778">
                  <c:v>5.6420349111414589</c:v>
                </c:pt>
                <c:pt idx="6779">
                  <c:v>3.1078255704344389</c:v>
                </c:pt>
                <c:pt idx="6780">
                  <c:v>1.6005840944097973</c:v>
                </c:pt>
                <c:pt idx="6781">
                  <c:v>0.19998053687836084</c:v>
                </c:pt>
                <c:pt idx="6782">
                  <c:v>0</c:v>
                </c:pt>
                <c:pt idx="6783">
                  <c:v>0</c:v>
                </c:pt>
                <c:pt idx="6784">
                  <c:v>0</c:v>
                </c:pt>
                <c:pt idx="6785">
                  <c:v>-0.57292188670899757</c:v>
                </c:pt>
                <c:pt idx="6786">
                  <c:v>0.90153797132201763</c:v>
                </c:pt>
                <c:pt idx="6787">
                  <c:v>2.6318282854654189</c:v>
                </c:pt>
                <c:pt idx="6788">
                  <c:v>4.5427728174020112</c:v>
                </c:pt>
                <c:pt idx="6789">
                  <c:v>5.2123685158251014</c:v>
                </c:pt>
                <c:pt idx="6790">
                  <c:v>3.795389238686167</c:v>
                </c:pt>
                <c:pt idx="6791">
                  <c:v>3.1320138003247653</c:v>
                </c:pt>
                <c:pt idx="6792">
                  <c:v>2.8845919540651868</c:v>
                </c:pt>
                <c:pt idx="6793">
                  <c:v>3.382541541022519</c:v>
                </c:pt>
                <c:pt idx="6794">
                  <c:v>3.4647936467771943</c:v>
                </c:pt>
                <c:pt idx="6795">
                  <c:v>3.2170932418457339</c:v>
                </c:pt>
                <c:pt idx="6796">
                  <c:v>3.3850787003056815</c:v>
                </c:pt>
                <c:pt idx="6797">
                  <c:v>7.2728252117363787</c:v>
                </c:pt>
                <c:pt idx="6798">
                  <c:v>7.5766062666706047</c:v>
                </c:pt>
                <c:pt idx="6799">
                  <c:v>8.2954280542999346</c:v>
                </c:pt>
                <c:pt idx="6800">
                  <c:v>8.6012098532310439</c:v>
                </c:pt>
                <c:pt idx="6801">
                  <c:v>5.7404593116417999</c:v>
                </c:pt>
                <c:pt idx="6802">
                  <c:v>4.0186806540095672</c:v>
                </c:pt>
                <c:pt idx="6803">
                  <c:v>2.4055247824298176</c:v>
                </c:pt>
                <c:pt idx="6804">
                  <c:v>0.5992812358853572</c:v>
                </c:pt>
                <c:pt idx="6805">
                  <c:v>0</c:v>
                </c:pt>
                <c:pt idx="6806">
                  <c:v>0</c:v>
                </c:pt>
                <c:pt idx="6807">
                  <c:v>0</c:v>
                </c:pt>
                <c:pt idx="6808">
                  <c:v>0</c:v>
                </c:pt>
                <c:pt idx="6809">
                  <c:v>-0.90007977733421751</c:v>
                </c:pt>
                <c:pt idx="6810">
                  <c:v>8.1878321562186315E-2</c:v>
                </c:pt>
                <c:pt idx="6811">
                  <c:v>2.1364410896465738</c:v>
                </c:pt>
                <c:pt idx="6812">
                  <c:v>3.8759552315412571</c:v>
                </c:pt>
                <c:pt idx="6813">
                  <c:v>4.1297301430338731</c:v>
                </c:pt>
                <c:pt idx="6814">
                  <c:v>3.96446712196617</c:v>
                </c:pt>
                <c:pt idx="6815">
                  <c:v>5.466410089539969</c:v>
                </c:pt>
                <c:pt idx="6816">
                  <c:v>6.6426355769376295</c:v>
                </c:pt>
                <c:pt idx="6817">
                  <c:v>7.5727814333307366</c:v>
                </c:pt>
                <c:pt idx="6818">
                  <c:v>8.1628462290345318</c:v>
                </c:pt>
                <c:pt idx="6819">
                  <c:v>6.9809854980432018</c:v>
                </c:pt>
                <c:pt idx="6820">
                  <c:v>8.7611006417295929</c:v>
                </c:pt>
                <c:pt idx="6821">
                  <c:v>14.099848553803861</c:v>
                </c:pt>
                <c:pt idx="6822">
                  <c:v>12.741515593839249</c:v>
                </c:pt>
                <c:pt idx="6823">
                  <c:v>13.785610592046259</c:v>
                </c:pt>
                <c:pt idx="6824">
                  <c:v>12.319414072204204</c:v>
                </c:pt>
                <c:pt idx="6825">
                  <c:v>8.2889373903684795</c:v>
                </c:pt>
                <c:pt idx="6826">
                  <c:v>5.0293555069532871</c:v>
                </c:pt>
                <c:pt idx="6827">
                  <c:v>2.6075907542679686</c:v>
                </c:pt>
                <c:pt idx="6828">
                  <c:v>0.49972500614929777</c:v>
                </c:pt>
                <c:pt idx="6829">
                  <c:v>0</c:v>
                </c:pt>
                <c:pt idx="6830">
                  <c:v>0</c:v>
                </c:pt>
                <c:pt idx="6831">
                  <c:v>0</c:v>
                </c:pt>
                <c:pt idx="6832">
                  <c:v>0</c:v>
                </c:pt>
                <c:pt idx="6833">
                  <c:v>-1.064398469555986</c:v>
                </c:pt>
                <c:pt idx="6834">
                  <c:v>1.4801839773702115</c:v>
                </c:pt>
                <c:pt idx="6835">
                  <c:v>3.1348904499759276</c:v>
                </c:pt>
                <c:pt idx="6836">
                  <c:v>4.3828530989912871</c:v>
                </c:pt>
                <c:pt idx="6837">
                  <c:v>5.3024786046378392</c:v>
                </c:pt>
                <c:pt idx="6838">
                  <c:v>6.1406027961759868</c:v>
                </c:pt>
                <c:pt idx="6839">
                  <c:v>5.1345197776323088</c:v>
                </c:pt>
                <c:pt idx="6840">
                  <c:v>7.1503709739503787</c:v>
                </c:pt>
                <c:pt idx="6841">
                  <c:v>8.5052018217062901</c:v>
                </c:pt>
                <c:pt idx="6842">
                  <c:v>7.9117273797829526</c:v>
                </c:pt>
                <c:pt idx="6843">
                  <c:v>7.2350772008458479</c:v>
                </c:pt>
                <c:pt idx="6844">
                  <c:v>8.7645097751066352</c:v>
                </c:pt>
                <c:pt idx="6845">
                  <c:v>11.90768542332426</c:v>
                </c:pt>
                <c:pt idx="6846">
                  <c:v>12.120232386321176</c:v>
                </c:pt>
                <c:pt idx="6847">
                  <c:v>12.846323034642372</c:v>
                </c:pt>
                <c:pt idx="6848">
                  <c:v>12.95103368946171</c:v>
                </c:pt>
                <c:pt idx="6849">
                  <c:v>5.8406968129915748</c:v>
                </c:pt>
                <c:pt idx="6850">
                  <c:v>3.2110933644220347</c:v>
                </c:pt>
                <c:pt idx="6851">
                  <c:v>1.8050099043976464</c:v>
                </c:pt>
                <c:pt idx="6852">
                  <c:v>0.2000680786191458</c:v>
                </c:pt>
                <c:pt idx="6853">
                  <c:v>0</c:v>
                </c:pt>
                <c:pt idx="6854">
                  <c:v>0</c:v>
                </c:pt>
                <c:pt idx="6855">
                  <c:v>0</c:v>
                </c:pt>
                <c:pt idx="6856">
                  <c:v>0</c:v>
                </c:pt>
                <c:pt idx="6857">
                  <c:v>-0.73613744044855101</c:v>
                </c:pt>
                <c:pt idx="6858">
                  <c:v>0.16401443978147956</c:v>
                </c:pt>
                <c:pt idx="6859">
                  <c:v>1.8085451096971052</c:v>
                </c:pt>
                <c:pt idx="6860">
                  <c:v>5.7158364643672499</c:v>
                </c:pt>
                <c:pt idx="6861">
                  <c:v>4.1320659041725554</c:v>
                </c:pt>
                <c:pt idx="6862">
                  <c:v>4.2156116097451939</c:v>
                </c:pt>
                <c:pt idx="6863">
                  <c:v>5.6366967813020894</c:v>
                </c:pt>
                <c:pt idx="6864">
                  <c:v>5.4712718887912226</c:v>
                </c:pt>
                <c:pt idx="6865">
                  <c:v>7.660097061312384</c:v>
                </c:pt>
                <c:pt idx="6866">
                  <c:v>6.1428192921211391</c:v>
                </c:pt>
                <c:pt idx="6867">
                  <c:v>5.6402281047824108</c:v>
                </c:pt>
                <c:pt idx="6868">
                  <c:v>7.6609120773975583</c:v>
                </c:pt>
                <c:pt idx="6869">
                  <c:v>11.904013135461831</c:v>
                </c:pt>
                <c:pt idx="6870">
                  <c:v>11.077641893708822</c:v>
                </c:pt>
                <c:pt idx="6871">
                  <c:v>10.866008004367165</c:v>
                </c:pt>
                <c:pt idx="6872">
                  <c:v>9.9332171510685185</c:v>
                </c:pt>
                <c:pt idx="6873">
                  <c:v>7.9823867192786357</c:v>
                </c:pt>
                <c:pt idx="6874">
                  <c:v>5.330384573262573</c:v>
                </c:pt>
                <c:pt idx="6875">
                  <c:v>2.0005109759950499</c:v>
                </c:pt>
                <c:pt idx="6876">
                  <c:v>0</c:v>
                </c:pt>
                <c:pt idx="6877">
                  <c:v>0</c:v>
                </c:pt>
                <c:pt idx="6878">
                  <c:v>0</c:v>
                </c:pt>
                <c:pt idx="6879">
                  <c:v>0</c:v>
                </c:pt>
                <c:pt idx="6880">
                  <c:v>0</c:v>
                </c:pt>
                <c:pt idx="6881">
                  <c:v>-1.3080594692702197</c:v>
                </c:pt>
                <c:pt idx="6882">
                  <c:v>1.8079304340024795</c:v>
                </c:pt>
                <c:pt idx="6883">
                  <c:v>2.0531000451307171</c:v>
                </c:pt>
                <c:pt idx="6884">
                  <c:v>1.3102735815076514</c:v>
                </c:pt>
                <c:pt idx="6885">
                  <c:v>2.5440713584160806</c:v>
                </c:pt>
                <c:pt idx="6886">
                  <c:v>2.9580186819684169</c:v>
                </c:pt>
                <c:pt idx="6887">
                  <c:v>3.8692394562987911</c:v>
                </c:pt>
                <c:pt idx="6888">
                  <c:v>4.2025925220612947</c:v>
                </c:pt>
                <c:pt idx="6889">
                  <c:v>4.9529114353009067</c:v>
                </c:pt>
                <c:pt idx="6890">
                  <c:v>4.9542247558028905</c:v>
                </c:pt>
                <c:pt idx="6891">
                  <c:v>5.1231340420909186</c:v>
                </c:pt>
                <c:pt idx="6892">
                  <c:v>4.7063064149869405</c:v>
                </c:pt>
                <c:pt idx="6893">
                  <c:v>10.752567716063426</c:v>
                </c:pt>
                <c:pt idx="6894">
                  <c:v>10.13345379923387</c:v>
                </c:pt>
                <c:pt idx="6895">
                  <c:v>10.026372798092478</c:v>
                </c:pt>
                <c:pt idx="6896">
                  <c:v>8.3820654508873176</c:v>
                </c:pt>
                <c:pt idx="6897">
                  <c:v>5.1203601132375551</c:v>
                </c:pt>
                <c:pt idx="6898">
                  <c:v>2.4996336822835059</c:v>
                </c:pt>
                <c:pt idx="6899">
                  <c:v>1.1979077091796908</c:v>
                </c:pt>
                <c:pt idx="6900">
                  <c:v>0.59825621576563592</c:v>
                </c:pt>
                <c:pt idx="6901">
                  <c:v>0</c:v>
                </c:pt>
                <c:pt idx="6902">
                  <c:v>0</c:v>
                </c:pt>
                <c:pt idx="6903">
                  <c:v>0</c:v>
                </c:pt>
                <c:pt idx="6904">
                  <c:v>0</c:v>
                </c:pt>
                <c:pt idx="6905">
                  <c:v>0</c:v>
                </c:pt>
                <c:pt idx="6906">
                  <c:v>1.1455236196086804</c:v>
                </c:pt>
                <c:pt idx="6907">
                  <c:v>3.7044212554408857</c:v>
                </c:pt>
                <c:pt idx="6908">
                  <c:v>3.6212494201649434</c:v>
                </c:pt>
                <c:pt idx="6909">
                  <c:v>3.3713780410463632</c:v>
                </c:pt>
                <c:pt idx="6910">
                  <c:v>4.0381434584606586</c:v>
                </c:pt>
                <c:pt idx="6911">
                  <c:v>4.1198031587613588</c:v>
                </c:pt>
                <c:pt idx="6912">
                  <c:v>5.0379637782954676</c:v>
                </c:pt>
                <c:pt idx="6913">
                  <c:v>4.9542247558028905</c:v>
                </c:pt>
                <c:pt idx="6914">
                  <c:v>4.0364155362341192</c:v>
                </c:pt>
                <c:pt idx="6915">
                  <c:v>3.8703587521414899</c:v>
                </c:pt>
                <c:pt idx="6916">
                  <c:v>3.8697991042185875</c:v>
                </c:pt>
                <c:pt idx="6917">
                  <c:v>6.8392165956990958</c:v>
                </c:pt>
                <c:pt idx="6918">
                  <c:v>6.3304976865979077</c:v>
                </c:pt>
                <c:pt idx="6919">
                  <c:v>6.5317462442873238</c:v>
                </c:pt>
                <c:pt idx="6920">
                  <c:v>6.0237824115733218</c:v>
                </c:pt>
                <c:pt idx="6921">
                  <c:v>4.8087111091240633</c:v>
                </c:pt>
                <c:pt idx="6922">
                  <c:v>3.3014455907262912</c:v>
                </c:pt>
                <c:pt idx="6923">
                  <c:v>1.3967698460340578</c:v>
                </c:pt>
                <c:pt idx="6924">
                  <c:v>0</c:v>
                </c:pt>
                <c:pt idx="6925">
                  <c:v>0</c:v>
                </c:pt>
                <c:pt idx="6926">
                  <c:v>0</c:v>
                </c:pt>
                <c:pt idx="6927">
                  <c:v>0</c:v>
                </c:pt>
                <c:pt idx="6928">
                  <c:v>0</c:v>
                </c:pt>
                <c:pt idx="6929">
                  <c:v>0</c:v>
                </c:pt>
                <c:pt idx="6930">
                  <c:v>-0.57139781932692857</c:v>
                </c:pt>
                <c:pt idx="6931">
                  <c:v>8.1766760822804513E-2</c:v>
                </c:pt>
                <c:pt idx="6932">
                  <c:v>2.795849412249237</c:v>
                </c:pt>
                <c:pt idx="6933">
                  <c:v>3.6233860444770372</c:v>
                </c:pt>
                <c:pt idx="6934">
                  <c:v>3.6244543566512148</c:v>
                </c:pt>
                <c:pt idx="6935">
                  <c:v>4.7063064149869405</c:v>
                </c:pt>
                <c:pt idx="6936">
                  <c:v>4.6226804316214283</c:v>
                </c:pt>
                <c:pt idx="6937">
                  <c:v>5.0412800946585579</c:v>
                </c:pt>
                <c:pt idx="6938">
                  <c:v>5.4587701196241456</c:v>
                </c:pt>
                <c:pt idx="6939">
                  <c:v>6.1302591488392384</c:v>
                </c:pt>
                <c:pt idx="6940">
                  <c:v>5.87911037750332</c:v>
                </c:pt>
                <c:pt idx="6941">
                  <c:v>8.3820654508873176</c:v>
                </c:pt>
                <c:pt idx="6942">
                  <c:v>8.7941402625429941</c:v>
                </c:pt>
                <c:pt idx="6943">
                  <c:v>10.443367807512388</c:v>
                </c:pt>
                <c:pt idx="6944">
                  <c:v>8.2748742858545121</c:v>
                </c:pt>
                <c:pt idx="6945">
                  <c:v>5.7272007380324412</c:v>
                </c:pt>
                <c:pt idx="6946">
                  <c:v>3.5056815525277689</c:v>
                </c:pt>
                <c:pt idx="6947">
                  <c:v>1.9973775332990649</c:v>
                </c:pt>
                <c:pt idx="6948">
                  <c:v>2.8015412496705214</c:v>
                </c:pt>
                <c:pt idx="6949">
                  <c:v>3.4010539660609274</c:v>
                </c:pt>
                <c:pt idx="6950">
                  <c:v>3.8001343227729976</c:v>
                </c:pt>
                <c:pt idx="6951">
                  <c:v>2.9991657866025374</c:v>
                </c:pt>
                <c:pt idx="6952">
                  <c:v>4.002094421977449</c:v>
                </c:pt>
                <c:pt idx="6953">
                  <c:v>2.0500159804111848</c:v>
                </c:pt>
                <c:pt idx="6954">
                  <c:v>1.8866931791245125</c:v>
                </c:pt>
                <c:pt idx="6955">
                  <c:v>2.7103869974330612</c:v>
                </c:pt>
                <c:pt idx="6956">
                  <c:v>2.133608072895139</c:v>
                </c:pt>
                <c:pt idx="6957">
                  <c:v>2.1339621999811786</c:v>
                </c:pt>
                <c:pt idx="6958">
                  <c:v>2.4638054296872616</c:v>
                </c:pt>
                <c:pt idx="6959">
                  <c:v>2.4642037793372271</c:v>
                </c:pt>
                <c:pt idx="6960">
                  <c:v>3.2122040974749582</c:v>
                </c:pt>
                <c:pt idx="6961">
                  <c:v>3.8753955835873146</c:v>
                </c:pt>
                <c:pt idx="6962">
                  <c:v>3.9599241052905061</c:v>
                </c:pt>
                <c:pt idx="6963">
                  <c:v>4.2091020657098053</c:v>
                </c:pt>
                <c:pt idx="6964">
                  <c:v>4.29384255067714</c:v>
                </c:pt>
                <c:pt idx="6965">
                  <c:v>7.2606608488297066</c:v>
                </c:pt>
                <c:pt idx="6966">
                  <c:v>8.2867738357681144</c:v>
                </c:pt>
                <c:pt idx="6967">
                  <c:v>8.3907681589319143</c:v>
                </c:pt>
                <c:pt idx="6968">
                  <c:v>8.2921827223097608</c:v>
                </c:pt>
                <c:pt idx="6969">
                  <c:v>7.2718115147975695</c:v>
                </c:pt>
                <c:pt idx="6970">
                  <c:v>6.1505327855043301</c:v>
                </c:pt>
                <c:pt idx="6971">
                  <c:v>5.0334094566440735</c:v>
                </c:pt>
                <c:pt idx="6972">
                  <c:v>3.5162907064824274</c:v>
                </c:pt>
                <c:pt idx="6973">
                  <c:v>3.1129268462176878</c:v>
                </c:pt>
                <c:pt idx="6974">
                  <c:v>2.7124925111531915</c:v>
                </c:pt>
                <c:pt idx="6975">
                  <c:v>2.8124962492152408</c:v>
                </c:pt>
                <c:pt idx="6976">
                  <c:v>3.6206892290473847</c:v>
                </c:pt>
                <c:pt idx="6977">
                  <c:v>2.559204896798474</c:v>
                </c:pt>
                <c:pt idx="6978">
                  <c:v>3.9707137702222521</c:v>
                </c:pt>
                <c:pt idx="6979">
                  <c:v>4.638406794677695</c:v>
                </c:pt>
                <c:pt idx="6980">
                  <c:v>7.0703567709775728</c:v>
                </c:pt>
                <c:pt idx="6981">
                  <c:v>7.0719347981089333</c:v>
                </c:pt>
                <c:pt idx="6982">
                  <c:v>9.7896208910346427</c:v>
                </c:pt>
                <c:pt idx="6983">
                  <c:v>10.302150730457631</c:v>
                </c:pt>
                <c:pt idx="6984">
                  <c:v>10.044421262091996</c:v>
                </c:pt>
                <c:pt idx="6985">
                  <c:v>8.4275814533852387</c:v>
                </c:pt>
                <c:pt idx="6986">
                  <c:v>9.0234176522579723</c:v>
                </c:pt>
                <c:pt idx="6987">
                  <c:v>10.046180301028423</c:v>
                </c:pt>
                <c:pt idx="6988">
                  <c:v>11.336203611804654</c:v>
                </c:pt>
                <c:pt idx="6989">
                  <c:v>15.788767905615158</c:v>
                </c:pt>
                <c:pt idx="6990">
                  <c:v>16.528509655379683</c:v>
                </c:pt>
                <c:pt idx="6991">
                  <c:v>16.422251929126794</c:v>
                </c:pt>
                <c:pt idx="6992">
                  <c:v>14.523684915104067</c:v>
                </c:pt>
                <c:pt idx="6993">
                  <c:v>11.180459990122422</c:v>
                </c:pt>
                <c:pt idx="6994">
                  <c:v>9.0172632203731897</c:v>
                </c:pt>
                <c:pt idx="6995">
                  <c:v>6.5633431547286945</c:v>
                </c:pt>
                <c:pt idx="6996">
                  <c:v>4.4273810349603426</c:v>
                </c:pt>
                <c:pt idx="6997">
                  <c:v>3.2134190988190947</c:v>
                </c:pt>
                <c:pt idx="6998">
                  <c:v>2.4059832375150405</c:v>
                </c:pt>
                <c:pt idx="6999">
                  <c:v>2.7089491720710521</c:v>
                </c:pt>
                <c:pt idx="7000">
                  <c:v>3.6155862569578692</c:v>
                </c:pt>
                <c:pt idx="7001">
                  <c:v>2.2238613870954684</c:v>
                </c:pt>
                <c:pt idx="7002">
                  <c:v>2.9686000908629162</c:v>
                </c:pt>
                <c:pt idx="7003">
                  <c:v>4.0479350182804481</c:v>
                </c:pt>
                <c:pt idx="7004">
                  <c:v>5.634577987254775</c:v>
                </c:pt>
                <c:pt idx="7005">
                  <c:v>5.7165484249987406</c:v>
                </c:pt>
                <c:pt idx="7006">
                  <c:v>6.4729135325982181</c:v>
                </c:pt>
                <c:pt idx="7007">
                  <c:v>7.2334834141920537</c:v>
                </c:pt>
                <c:pt idx="7008">
                  <c:v>5.6366967813020894</c:v>
                </c:pt>
                <c:pt idx="7009">
                  <c:v>6.7263619322518151</c:v>
                </c:pt>
                <c:pt idx="7010">
                  <c:v>7.4870561386978194</c:v>
                </c:pt>
                <c:pt idx="7011">
                  <c:v>8.251285861225929</c:v>
                </c:pt>
                <c:pt idx="7012">
                  <c:v>8.7611006417295929</c:v>
                </c:pt>
                <c:pt idx="7013">
                  <c:v>12.633174176158958</c:v>
                </c:pt>
                <c:pt idx="7014">
                  <c:v>15.681716437984196</c:v>
                </c:pt>
                <c:pt idx="7015">
                  <c:v>15.786264285566011</c:v>
                </c:pt>
                <c:pt idx="7016">
                  <c:v>15.152988272205672</c:v>
                </c:pt>
                <c:pt idx="7017">
                  <c:v>10.45165075891936</c:v>
                </c:pt>
                <c:pt idx="7018">
                  <c:v>7.68144283056911</c:v>
                </c:pt>
                <c:pt idx="7019">
                  <c:v>5.4373260311801515</c:v>
                </c:pt>
                <c:pt idx="7020">
                  <c:v>2.9097642581401399</c:v>
                </c:pt>
                <c:pt idx="7021">
                  <c:v>2.0048194600099825</c:v>
                </c:pt>
                <c:pt idx="7022">
                  <c:v>1.20111809162551</c:v>
                </c:pt>
                <c:pt idx="7023">
                  <c:v>0.90007684602891358</c:v>
                </c:pt>
                <c:pt idx="7024">
                  <c:v>2.6090622506565824</c:v>
                </c:pt>
                <c:pt idx="7025">
                  <c:v>3.5538383172771137</c:v>
                </c:pt>
                <c:pt idx="7026">
                  <c:v>5.9749161338391543</c:v>
                </c:pt>
                <c:pt idx="7027">
                  <c:v>5.8899557941307652</c:v>
                </c:pt>
                <c:pt idx="7028">
                  <c:v>8.4242124133261651</c:v>
                </c:pt>
                <c:pt idx="7029">
                  <c:v>8.8533690588644784</c:v>
                </c:pt>
                <c:pt idx="7030">
                  <c:v>6.8241641459867832</c:v>
                </c:pt>
                <c:pt idx="7031">
                  <c:v>8.6851467085410015</c:v>
                </c:pt>
                <c:pt idx="7032">
                  <c:v>9.7922468078797529</c:v>
                </c:pt>
                <c:pt idx="7033">
                  <c:v>8.1753550011058103</c:v>
                </c:pt>
                <c:pt idx="7034">
                  <c:v>9.9630053946276842</c:v>
                </c:pt>
                <c:pt idx="7035">
                  <c:v>10.050577898421466</c:v>
                </c:pt>
                <c:pt idx="7036">
                  <c:v>10.908329411191522</c:v>
                </c:pt>
                <c:pt idx="7037">
                  <c:v>16.853388620675567</c:v>
                </c:pt>
                <c:pt idx="7038">
                  <c:v>17.272553041259478</c:v>
                </c:pt>
                <c:pt idx="7039">
                  <c:v>17.382663814317024</c:v>
                </c:pt>
                <c:pt idx="7040">
                  <c:v>15.792523335717604</c:v>
                </c:pt>
                <c:pt idx="7041">
                  <c:v>11.081251380171402</c:v>
                </c:pt>
                <c:pt idx="7042">
                  <c:v>7.9940774896667985</c:v>
                </c:pt>
                <c:pt idx="7043">
                  <c:v>5.3455614509398517</c:v>
                </c:pt>
                <c:pt idx="7044">
                  <c:v>3.3169377087248155</c:v>
                </c:pt>
                <c:pt idx="7045">
                  <c:v>1.5038486109989795</c:v>
                </c:pt>
                <c:pt idx="7046">
                  <c:v>0.40047139069888477</c:v>
                </c:pt>
                <c:pt idx="7047">
                  <c:v>0.40012549324152263</c:v>
                </c:pt>
                <c:pt idx="7048">
                  <c:v>1.202599806711925</c:v>
                </c:pt>
                <c:pt idx="7049">
                  <c:v>1.8131551776627928</c:v>
                </c:pt>
                <c:pt idx="7050">
                  <c:v>3.055000015748675</c:v>
                </c:pt>
                <c:pt idx="7051">
                  <c:v>5.8921248775485386</c:v>
                </c:pt>
                <c:pt idx="7052">
                  <c:v>6.9864800419349269</c:v>
                </c:pt>
                <c:pt idx="7053">
                  <c:v>4.887368120664676</c:v>
                </c:pt>
                <c:pt idx="7054">
                  <c:v>4.552722402022904</c:v>
                </c:pt>
                <c:pt idx="7055">
                  <c:v>4.0513908631403099</c:v>
                </c:pt>
                <c:pt idx="7056">
                  <c:v>5.7186843069137065</c:v>
                </c:pt>
                <c:pt idx="7057">
                  <c:v>4.8847683644148514</c:v>
                </c:pt>
                <c:pt idx="7058">
                  <c:v>7.2342803075172606</c:v>
                </c:pt>
                <c:pt idx="7059">
                  <c:v>6.0570514170575791</c:v>
                </c:pt>
                <c:pt idx="7060">
                  <c:v>6.2249889466176196</c:v>
                </c:pt>
                <c:pt idx="7061">
                  <c:v>11.904013135461831</c:v>
                </c:pt>
                <c:pt idx="7062">
                  <c:v>10.45165075891936</c:v>
                </c:pt>
                <c:pt idx="7063">
                  <c:v>9.9390360637974187</c:v>
                </c:pt>
                <c:pt idx="7064">
                  <c:v>9.8308597088861269</c:v>
                </c:pt>
                <c:pt idx="7065">
                  <c:v>5.6394129928487473</c:v>
                </c:pt>
                <c:pt idx="7066">
                  <c:v>4.2193357239679079</c:v>
                </c:pt>
                <c:pt idx="7067">
                  <c:v>2.3043460451490323</c:v>
                </c:pt>
                <c:pt idx="7068">
                  <c:v>0.99945857220470802</c:v>
                </c:pt>
                <c:pt idx="7069">
                  <c:v>0.19967414079723692</c:v>
                </c:pt>
                <c:pt idx="7070">
                  <c:v>0</c:v>
                </c:pt>
                <c:pt idx="7071">
                  <c:v>1.3987618415274461</c:v>
                </c:pt>
                <c:pt idx="7072">
                  <c:v>1.4990003560815259</c:v>
                </c:pt>
                <c:pt idx="7073">
                  <c:v>1.2296244422842104</c:v>
                </c:pt>
                <c:pt idx="7074">
                  <c:v>2.3025948946202592</c:v>
                </c:pt>
                <c:pt idx="7075">
                  <c:v>4.2950415199981746</c:v>
                </c:pt>
                <c:pt idx="7076">
                  <c:v>3.3805118136486945</c:v>
                </c:pt>
                <c:pt idx="7077">
                  <c:v>3.3810192454877614</c:v>
                </c:pt>
                <c:pt idx="7078">
                  <c:v>4.1285622624835865</c:v>
                </c:pt>
                <c:pt idx="7079">
                  <c:v>3.4653101257101273</c:v>
                </c:pt>
                <c:pt idx="7080">
                  <c:v>1.1514888855473848</c:v>
                </c:pt>
                <c:pt idx="7081">
                  <c:v>0.57521097084444861</c:v>
                </c:pt>
                <c:pt idx="7082">
                  <c:v>0.32861236311999531</c:v>
                </c:pt>
                <c:pt idx="7083">
                  <c:v>1.0694043401492994</c:v>
                </c:pt>
                <c:pt idx="7084">
                  <c:v>0.98710955867329997</c:v>
                </c:pt>
                <c:pt idx="7085">
                  <c:v>4.5289337372593268</c:v>
                </c:pt>
                <c:pt idx="7086">
                  <c:v>4.6313416679146711</c:v>
                </c:pt>
                <c:pt idx="7087">
                  <c:v>7.3774405104498433</c:v>
                </c:pt>
                <c:pt idx="7088">
                  <c:v>7.2697841209362659</c:v>
                </c:pt>
                <c:pt idx="7089">
                  <c:v>5.6376650473463217</c:v>
                </c:pt>
                <c:pt idx="7090">
                  <c:v>2.9070796243697101</c:v>
                </c:pt>
                <c:pt idx="7091">
                  <c:v>1.6025114205206636</c:v>
                </c:pt>
                <c:pt idx="7092">
                  <c:v>0</c:v>
                </c:pt>
                <c:pt idx="7093">
                  <c:v>0</c:v>
                </c:pt>
                <c:pt idx="7094">
                  <c:v>0</c:v>
                </c:pt>
                <c:pt idx="7095">
                  <c:v>0</c:v>
                </c:pt>
                <c:pt idx="7096">
                  <c:v>3.0041335467784887</c:v>
                </c:pt>
                <c:pt idx="7097">
                  <c:v>2.2209380275209925</c:v>
                </c:pt>
                <c:pt idx="7098">
                  <c:v>3.7147342404714423</c:v>
                </c:pt>
                <c:pt idx="7099">
                  <c:v>4.1326498444651607</c:v>
                </c:pt>
                <c:pt idx="7100">
                  <c:v>5.0518923075837163</c:v>
                </c:pt>
                <c:pt idx="7101">
                  <c:v>5.7236680315013375</c:v>
                </c:pt>
                <c:pt idx="7102">
                  <c:v>6.5589345631098324</c:v>
                </c:pt>
                <c:pt idx="7103">
                  <c:v>6.6449385949298359</c:v>
                </c:pt>
                <c:pt idx="7104">
                  <c:v>7.0695677574169817</c:v>
                </c:pt>
                <c:pt idx="7105">
                  <c:v>7.2390616675394819</c:v>
                </c:pt>
                <c:pt idx="7106">
                  <c:v>7.4927123678595899</c:v>
                </c:pt>
                <c:pt idx="7107">
                  <c:v>7.5768392738475363</c:v>
                </c:pt>
                <c:pt idx="7108">
                  <c:v>7.6584670291520602</c:v>
                </c:pt>
                <c:pt idx="7109">
                  <c:v>11.388747548362904</c:v>
                </c:pt>
                <c:pt idx="7110">
                  <c:v>11.905237231411126</c:v>
                </c:pt>
                <c:pt idx="7111">
                  <c:v>12.321878715497919</c:v>
                </c:pt>
                <c:pt idx="7112">
                  <c:v>12.842601147104599</c:v>
                </c:pt>
                <c:pt idx="7113">
                  <c:v>10.973540320956777</c:v>
                </c:pt>
                <c:pt idx="7114">
                  <c:v>10.664104480259745</c:v>
                </c:pt>
                <c:pt idx="7115">
                  <c:v>8.7054707315749518</c:v>
                </c:pt>
                <c:pt idx="7116">
                  <c:v>6.8667259169643593</c:v>
                </c:pt>
                <c:pt idx="7117">
                  <c:v>5.0342202465973171</c:v>
                </c:pt>
                <c:pt idx="7118">
                  <c:v>4.425157410323445</c:v>
                </c:pt>
                <c:pt idx="7119">
                  <c:v>4.4266398267432701</c:v>
                </c:pt>
                <c:pt idx="7120">
                  <c:v>5.7431110265050664</c:v>
                </c:pt>
                <c:pt idx="7121">
                  <c:v>4.3846742948334398</c:v>
                </c:pt>
                <c:pt idx="7122">
                  <c:v>5.5560500759203384</c:v>
                </c:pt>
                <c:pt idx="7123">
                  <c:v>6.4812565911136986</c:v>
                </c:pt>
                <c:pt idx="7124">
                  <c:v>7.1543359709909184</c:v>
                </c:pt>
                <c:pt idx="7125">
                  <c:v>7.9142019134061492</c:v>
                </c:pt>
                <c:pt idx="7126">
                  <c:v>8.0851795824221675</c:v>
                </c:pt>
                <c:pt idx="7127">
                  <c:v>8.0835176303344554</c:v>
                </c:pt>
                <c:pt idx="7128">
                  <c:v>8.5068915855943334</c:v>
                </c:pt>
                <c:pt idx="7129">
                  <c:v>8.5085813494953051</c:v>
                </c:pt>
                <c:pt idx="7130">
                  <c:v>9.2739211287374381</c:v>
                </c:pt>
                <c:pt idx="7131">
                  <c:v>9.8718577877209235</c:v>
                </c:pt>
                <c:pt idx="7132">
                  <c:v>10.989163337468472</c:v>
                </c:pt>
                <c:pt idx="7133">
                  <c:v>15.154242223644593</c:v>
                </c:pt>
                <c:pt idx="7134">
                  <c:v>16.208961640904079</c:v>
                </c:pt>
                <c:pt idx="7135">
                  <c:v>15.996905339152859</c:v>
                </c:pt>
                <c:pt idx="7136">
                  <c:v>12.944823504467063</c:v>
                </c:pt>
                <c:pt idx="7137">
                  <c:v>10.760923519187548</c:v>
                </c:pt>
                <c:pt idx="7138">
                  <c:v>8.1838213077961033</c:v>
                </c:pt>
                <c:pt idx="7139">
                  <c:v>6.5499384041286275</c:v>
                </c:pt>
                <c:pt idx="7140">
                  <c:v>4.9268572138923048</c:v>
                </c:pt>
                <c:pt idx="7141">
                  <c:v>3.8107723596387832</c:v>
                </c:pt>
                <c:pt idx="7142">
                  <c:v>3.6130347710170767</c:v>
                </c:pt>
                <c:pt idx="7143">
                  <c:v>3.7142291665569434</c:v>
                </c:pt>
                <c:pt idx="7144">
                  <c:v>3.9146734714006333</c:v>
                </c:pt>
                <c:pt idx="7145">
                  <c:v>2.5526331772794117</c:v>
                </c:pt>
                <c:pt idx="7146">
                  <c:v>3.6308642299501956</c:v>
                </c:pt>
                <c:pt idx="7147">
                  <c:v>4.9627613393915917</c:v>
                </c:pt>
                <c:pt idx="7148">
                  <c:v>6.7263619322518151</c:v>
                </c:pt>
                <c:pt idx="7149">
                  <c:v>5.5476445671281462</c:v>
                </c:pt>
                <c:pt idx="7150">
                  <c:v>6.8916235968845063</c:v>
                </c:pt>
                <c:pt idx="7151">
                  <c:v>8.5035120578311787</c:v>
                </c:pt>
                <c:pt idx="7152">
                  <c:v>8.4191588533349133</c:v>
                </c:pt>
                <c:pt idx="7153">
                  <c:v>7.062466635524336</c:v>
                </c:pt>
                <c:pt idx="7154">
                  <c:v>6.6411002316265675</c:v>
                </c:pt>
                <c:pt idx="7155">
                  <c:v>6.7232734035154271</c:v>
                </c:pt>
                <c:pt idx="7156">
                  <c:v>8.2462651877397501</c:v>
                </c:pt>
                <c:pt idx="7157">
                  <c:v>13.885828283995837</c:v>
                </c:pt>
                <c:pt idx="7158">
                  <c:v>13.466746050526188</c:v>
                </c:pt>
                <c:pt idx="7159">
                  <c:v>12.840119888769177</c:v>
                </c:pt>
                <c:pt idx="7160">
                  <c:v>12.528590901724394</c:v>
                </c:pt>
                <c:pt idx="7161">
                  <c:v>9.21596929631054</c:v>
                </c:pt>
                <c:pt idx="7162">
                  <c:v>7.3672291518281998</c:v>
                </c:pt>
                <c:pt idx="7163">
                  <c:v>5.4356188276859738</c:v>
                </c:pt>
                <c:pt idx="7164">
                  <c:v>3.1100928040761358</c:v>
                </c:pt>
                <c:pt idx="7165">
                  <c:v>2.0032527385087522</c:v>
                </c:pt>
                <c:pt idx="7166">
                  <c:v>1.5008184516049681</c:v>
                </c:pt>
                <c:pt idx="7167">
                  <c:v>1.8017976334611756</c:v>
                </c:pt>
                <c:pt idx="7168">
                  <c:v>3.611759028072671</c:v>
                </c:pt>
                <c:pt idx="7169">
                  <c:v>3.2146486696246082</c:v>
                </c:pt>
                <c:pt idx="7170">
                  <c:v>4.8789189130475297</c:v>
                </c:pt>
                <c:pt idx="7171">
                  <c:v>7.4870561386978194</c:v>
                </c:pt>
                <c:pt idx="7172">
                  <c:v>8.7593960750602395</c:v>
                </c:pt>
                <c:pt idx="7173">
                  <c:v>7.4006492488020426</c:v>
                </c:pt>
                <c:pt idx="7174">
                  <c:v>10.21271590613139</c:v>
                </c:pt>
                <c:pt idx="7175">
                  <c:v>9.700414802014496</c:v>
                </c:pt>
                <c:pt idx="7176">
                  <c:v>10.901213343856854</c:v>
                </c:pt>
                <c:pt idx="7177">
                  <c:v>10.814960254180527</c:v>
                </c:pt>
                <c:pt idx="7178">
                  <c:v>11.332634340770893</c:v>
                </c:pt>
                <c:pt idx="7179">
                  <c:v>11.418970115279935</c:v>
                </c:pt>
                <c:pt idx="7180">
                  <c:v>12.284521471948453</c:v>
                </c:pt>
                <c:pt idx="7181">
                  <c:v>17.484153454964957</c:v>
                </c:pt>
                <c:pt idx="7182">
                  <c:v>15.048683740936331</c:v>
                </c:pt>
                <c:pt idx="7183">
                  <c:v>17.058449085275516</c:v>
                </c:pt>
                <c:pt idx="7184">
                  <c:v>17.167433793172584</c:v>
                </c:pt>
                <c:pt idx="7185">
                  <c:v>12.84136051793458</c:v>
                </c:pt>
                <c:pt idx="7186">
                  <c:v>10.670056090422923</c:v>
                </c:pt>
                <c:pt idx="7187">
                  <c:v>7.3815250540509405</c:v>
                </c:pt>
                <c:pt idx="7188">
                  <c:v>3.820080642832397</c:v>
                </c:pt>
                <c:pt idx="7189">
                  <c:v>3.1146272715503218</c:v>
                </c:pt>
                <c:pt idx="7190">
                  <c:v>1.9041903021378583</c:v>
                </c:pt>
                <c:pt idx="7191">
                  <c:v>1.7043918912072615</c:v>
                </c:pt>
                <c:pt idx="7192">
                  <c:v>5.1392604897669347</c:v>
                </c:pt>
                <c:pt idx="7193">
                  <c:v>3.8031072370975405</c:v>
                </c:pt>
                <c:pt idx="7194">
                  <c:v>3.8020046658589721</c:v>
                </c:pt>
                <c:pt idx="7195">
                  <c:v>6.7333111221082591</c:v>
                </c:pt>
                <c:pt idx="7196">
                  <c:v>6.8195051751220293</c:v>
                </c:pt>
                <c:pt idx="7197">
                  <c:v>6.7379439154994092</c:v>
                </c:pt>
                <c:pt idx="7198">
                  <c:v>6.6510799763926354</c:v>
                </c:pt>
                <c:pt idx="7199">
                  <c:v>6.2316839720499768</c:v>
                </c:pt>
                <c:pt idx="7200">
                  <c:v>6.2339156472557065</c:v>
                </c:pt>
                <c:pt idx="7201">
                  <c:v>9.1114543952842411</c:v>
                </c:pt>
                <c:pt idx="7202">
                  <c:v>10.39262351385128</c:v>
                </c:pt>
                <c:pt idx="7203">
                  <c:v>10.562841116792594</c:v>
                </c:pt>
                <c:pt idx="7204">
                  <c:v>9.7056574187522102</c:v>
                </c:pt>
                <c:pt idx="7205">
                  <c:v>13.590571718101122</c:v>
                </c:pt>
                <c:pt idx="7206">
                  <c:v>15.161765932362201</c:v>
                </c:pt>
                <c:pt idx="7207">
                  <c:v>13.384282356757868</c:v>
                </c:pt>
                <c:pt idx="7208">
                  <c:v>11.093283002040559</c:v>
                </c:pt>
                <c:pt idx="7209">
                  <c:v>10.765698263942053</c:v>
                </c:pt>
                <c:pt idx="7210">
                  <c:v>9.3238078893119045</c:v>
                </c:pt>
                <c:pt idx="7211">
                  <c:v>7.8870184267663817</c:v>
                </c:pt>
                <c:pt idx="7212">
                  <c:v>5.9526182446194236</c:v>
                </c:pt>
                <c:pt idx="7213">
                  <c:v>4.5281804730218358</c:v>
                </c:pt>
                <c:pt idx="7214">
                  <c:v>5.1367952231112008</c:v>
                </c:pt>
                <c:pt idx="7215">
                  <c:v>4.4266398267432701</c:v>
                </c:pt>
                <c:pt idx="7216">
                  <c:v>4.6282811300770073</c:v>
                </c:pt>
                <c:pt idx="7217">
                  <c:v>3.4694419572801398</c:v>
                </c:pt>
                <c:pt idx="7218">
                  <c:v>4.2179787167630645</c:v>
                </c:pt>
                <c:pt idx="7219">
                  <c:v>4.8003098183735684</c:v>
                </c:pt>
                <c:pt idx="7220">
                  <c:v>4.7990236215618909</c:v>
                </c:pt>
                <c:pt idx="7221">
                  <c:v>4.8828185472624437</c:v>
                </c:pt>
                <c:pt idx="7222">
                  <c:v>5.2977019883370149</c:v>
                </c:pt>
                <c:pt idx="7223">
                  <c:v>5.7949320630242198</c:v>
                </c:pt>
                <c:pt idx="7224">
                  <c:v>5.7934969671037928</c:v>
                </c:pt>
                <c:pt idx="7225">
                  <c:v>5.7949320630242198</c:v>
                </c:pt>
                <c:pt idx="7226">
                  <c:v>5.7101407794380732</c:v>
                </c:pt>
                <c:pt idx="7227">
                  <c:v>5.5441422719426194</c:v>
                </c:pt>
                <c:pt idx="7228">
                  <c:v>5.87911037750332</c:v>
                </c:pt>
                <c:pt idx="7229">
                  <c:v>9.4078567879989716</c:v>
                </c:pt>
                <c:pt idx="7230">
                  <c:v>9.6123310125389967</c:v>
                </c:pt>
                <c:pt idx="7231">
                  <c:v>9.6123310125389967</c:v>
                </c:pt>
                <c:pt idx="7232">
                  <c:v>9.4055738373744617</c:v>
                </c:pt>
                <c:pt idx="7233">
                  <c:v>8.9948330655907469</c:v>
                </c:pt>
                <c:pt idx="7234">
                  <c:v>8.1741410501993972</c:v>
                </c:pt>
                <c:pt idx="7235">
                  <c:v>9.3090312591478863</c:v>
                </c:pt>
                <c:pt idx="7236">
                  <c:v>9.5191946179015421</c:v>
                </c:pt>
                <c:pt idx="7237">
                  <c:v>10.043891329052249</c:v>
                </c:pt>
                <c:pt idx="7238">
                  <c:v>10.768085636349893</c:v>
                </c:pt>
                <c:pt idx="7239">
                  <c:v>10.97474042614963</c:v>
                </c:pt>
                <c:pt idx="7240">
                  <c:v>11.595985497945044</c:v>
                </c:pt>
                <c:pt idx="7241">
                  <c:v>8.2537961980131609</c:v>
                </c:pt>
                <c:pt idx="7242">
                  <c:v>8.4250546733360636</c:v>
                </c:pt>
                <c:pt idx="7243">
                  <c:v>8.6766477803905335</c:v>
                </c:pt>
                <c:pt idx="7244">
                  <c:v>8.6757978875931308</c:v>
                </c:pt>
                <c:pt idx="7245">
                  <c:v>8.8465322718005108</c:v>
                </c:pt>
                <c:pt idx="7246">
                  <c:v>9.0174046163936499</c:v>
                </c:pt>
                <c:pt idx="7247">
                  <c:v>9.2739211287374381</c:v>
                </c:pt>
                <c:pt idx="7248">
                  <c:v>9.7056574187522102</c:v>
                </c:pt>
                <c:pt idx="7249">
                  <c:v>9.7887455854256427</c:v>
                </c:pt>
                <c:pt idx="7250">
                  <c:v>9.8736113387186908</c:v>
                </c:pt>
                <c:pt idx="7251">
                  <c:v>9.8753648897284663</c:v>
                </c:pt>
                <c:pt idx="7252">
                  <c:v>9.8727345632183088</c:v>
                </c:pt>
                <c:pt idx="7253">
                  <c:v>13.575586280724387</c:v>
                </c:pt>
                <c:pt idx="7254">
                  <c:v>13.575586280724387</c:v>
                </c:pt>
                <c:pt idx="7255">
                  <c:v>13.579332640008793</c:v>
                </c:pt>
                <c:pt idx="7256">
                  <c:v>13.583078999333051</c:v>
                </c:pt>
                <c:pt idx="7257">
                  <c:v>13.788111414726732</c:v>
                </c:pt>
                <c:pt idx="7258">
                  <c:v>13.999701894642708</c:v>
                </c:pt>
                <c:pt idx="7259">
                  <c:v>14.106109990141013</c:v>
                </c:pt>
                <c:pt idx="7260">
                  <c:v>13.89959050101797</c:v>
                </c:pt>
                <c:pt idx="7261">
                  <c:v>13.275516392554541</c:v>
                </c:pt>
                <c:pt idx="7262">
                  <c:v>12.856248068279642</c:v>
                </c:pt>
                <c:pt idx="7263">
                  <c:v>12.227126862653547</c:v>
                </c:pt>
                <c:pt idx="7264">
                  <c:v>12.437490320539212</c:v>
                </c:pt>
                <c:pt idx="7265">
                  <c:v>9.0191226266248314</c:v>
                </c:pt>
                <c:pt idx="7266">
                  <c:v>9.6207448760776479</c:v>
                </c:pt>
                <c:pt idx="7267">
                  <c:v>10.218889956243011</c:v>
                </c:pt>
                <c:pt idx="7268">
                  <c:v>10.90655039434106</c:v>
                </c:pt>
                <c:pt idx="7269">
                  <c:v>11.424326408209133</c:v>
                </c:pt>
                <c:pt idx="7270">
                  <c:v>11.94329269048195</c:v>
                </c:pt>
                <c:pt idx="7271">
                  <c:v>12.636999313945363</c:v>
                </c:pt>
                <c:pt idx="7272">
                  <c:v>13.329378242679462</c:v>
                </c:pt>
                <c:pt idx="7273">
                  <c:v>13.330267328004343</c:v>
                </c:pt>
                <c:pt idx="7274">
                  <c:v>13.416465927415697</c:v>
                </c:pt>
                <c:pt idx="7275">
                  <c:v>13.329378242679462</c:v>
                </c:pt>
                <c:pt idx="7276">
                  <c:v>12.810821071095837</c:v>
                </c:pt>
                <c:pt idx="7277">
                  <c:v>17.811288086876807</c:v>
                </c:pt>
                <c:pt idx="7278">
                  <c:v>17.387613414826927</c:v>
                </c:pt>
                <c:pt idx="7279">
                  <c:v>17.598228826993751</c:v>
                </c:pt>
                <c:pt idx="7280">
                  <c:v>17.808824889715982</c:v>
                </c:pt>
                <c:pt idx="7281">
                  <c:v>17.807593291140513</c:v>
                </c:pt>
                <c:pt idx="7282">
                  <c:v>17.49033356292977</c:v>
                </c:pt>
                <c:pt idx="7283">
                  <c:v>17.277507959762264</c:v>
                </c:pt>
                <c:pt idx="7284">
                  <c:v>16.643349655571917</c:v>
                </c:pt>
                <c:pt idx="7285">
                  <c:v>15.593327652901012</c:v>
                </c:pt>
                <c:pt idx="7286">
                  <c:v>14.862450281917539</c:v>
                </c:pt>
                <c:pt idx="7287">
                  <c:v>14.237767222282386</c:v>
                </c:pt>
                <c:pt idx="7288">
                  <c:v>13.923361604385278</c:v>
                </c:pt>
                <c:pt idx="7289">
                  <c:v>11.256020846154676</c:v>
                </c:pt>
                <c:pt idx="7290">
                  <c:v>12.289884688480836</c:v>
                </c:pt>
                <c:pt idx="7291">
                  <c:v>12.723069452228243</c:v>
                </c:pt>
                <c:pt idx="7292">
                  <c:v>12.983743857118821</c:v>
                </c:pt>
                <c:pt idx="7293">
                  <c:v>13.330410691278036</c:v>
                </c:pt>
                <c:pt idx="7294">
                  <c:v>13.068917785522924</c:v>
                </c:pt>
                <c:pt idx="7295">
                  <c:v>12.807252019472218</c:v>
                </c:pt>
                <c:pt idx="7296">
                  <c:v>12.806221992749837</c:v>
                </c:pt>
                <c:pt idx="7297">
                  <c:v>13.241290540263202</c:v>
                </c:pt>
                <c:pt idx="7298">
                  <c:v>13.676476753916711</c:v>
                </c:pt>
                <c:pt idx="7299">
                  <c:v>14.02706358070459</c:v>
                </c:pt>
                <c:pt idx="7300">
                  <c:v>14.289453337664863</c:v>
                </c:pt>
                <c:pt idx="7301">
                  <c:v>18.980925183515389</c:v>
                </c:pt>
                <c:pt idx="7302">
                  <c:v>19.089478516012974</c:v>
                </c:pt>
                <c:pt idx="7303">
                  <c:v>19.839793528938124</c:v>
                </c:pt>
                <c:pt idx="7304">
                  <c:v>17.805130093999431</c:v>
                </c:pt>
                <c:pt idx="7305">
                  <c:v>15.898531413905596</c:v>
                </c:pt>
                <c:pt idx="7306">
                  <c:v>11.60937210126686</c:v>
                </c:pt>
                <c:pt idx="7307">
                  <c:v>8.4136127692012117</c:v>
                </c:pt>
                <c:pt idx="7308">
                  <c:v>6.3709197122018484</c:v>
                </c:pt>
                <c:pt idx="7309">
                  <c:v>5.0463820964993946</c:v>
                </c:pt>
                <c:pt idx="7310">
                  <c:v>4.9420505005669328</c:v>
                </c:pt>
                <c:pt idx="7311">
                  <c:v>5.8567828790957055</c:v>
                </c:pt>
                <c:pt idx="7312">
                  <c:v>7.9962030843536072</c:v>
                </c:pt>
                <c:pt idx="7313">
                  <c:v>5.2265670141490972</c:v>
                </c:pt>
                <c:pt idx="7314">
                  <c:v>9.624233541395343</c:v>
                </c:pt>
                <c:pt idx="7315">
                  <c:v>8.772180325391874</c:v>
                </c:pt>
                <c:pt idx="7316">
                  <c:v>10.304800200565104</c:v>
                </c:pt>
                <c:pt idx="7317">
                  <c:v>10.822070476732383</c:v>
                </c:pt>
                <c:pt idx="7318">
                  <c:v>10.482143338966649</c:v>
                </c:pt>
                <c:pt idx="7319">
                  <c:v>12.201432497925552</c:v>
                </c:pt>
                <c:pt idx="7320">
                  <c:v>11.768342265980303</c:v>
                </c:pt>
                <c:pt idx="7321">
                  <c:v>12.115694397046214</c:v>
                </c:pt>
                <c:pt idx="7322">
                  <c:v>13.501818940913722</c:v>
                </c:pt>
                <c:pt idx="7323">
                  <c:v>14.115370684123469</c:v>
                </c:pt>
                <c:pt idx="7324">
                  <c:v>13.415577516036107</c:v>
                </c:pt>
                <c:pt idx="7325">
                  <c:v>17.702272725175234</c:v>
                </c:pt>
                <c:pt idx="7326">
                  <c:v>18.770392675529479</c:v>
                </c:pt>
                <c:pt idx="7327">
                  <c:v>18.772819512156385</c:v>
                </c:pt>
                <c:pt idx="7328">
                  <c:v>18.772819512156385</c:v>
                </c:pt>
                <c:pt idx="7329">
                  <c:v>15.378178840943505</c:v>
                </c:pt>
                <c:pt idx="7330">
                  <c:v>12.033007017239161</c:v>
                </c:pt>
                <c:pt idx="7331">
                  <c:v>8.415788446494517</c:v>
                </c:pt>
                <c:pt idx="7332">
                  <c:v>6.0648542052689258</c:v>
                </c:pt>
                <c:pt idx="7333">
                  <c:v>4.0276648641269315</c:v>
                </c:pt>
                <c:pt idx="7334">
                  <c:v>3.324087917972407</c:v>
                </c:pt>
                <c:pt idx="7335">
                  <c:v>4.0338847023532862</c:v>
                </c:pt>
                <c:pt idx="7336">
                  <c:v>5.4561052709777265</c:v>
                </c:pt>
                <c:pt idx="7337">
                  <c:v>6.4926334897562494</c:v>
                </c:pt>
                <c:pt idx="7338">
                  <c:v>8.0125483138907789</c:v>
                </c:pt>
                <c:pt idx="7339">
                  <c:v>10.741289351451035</c:v>
                </c:pt>
                <c:pt idx="7340">
                  <c:v>10.738625383101349</c:v>
                </c:pt>
                <c:pt idx="7341">
                  <c:v>12.548418938405918</c:v>
                </c:pt>
                <c:pt idx="7342">
                  <c:v>13.330267328004343</c:v>
                </c:pt>
                <c:pt idx="7343">
                  <c:v>13.328489157356872</c:v>
                </c:pt>
                <c:pt idx="7344">
                  <c:v>11.684554714633666</c:v>
                </c:pt>
                <c:pt idx="7345">
                  <c:v>12.549312208579918</c:v>
                </c:pt>
                <c:pt idx="7346">
                  <c:v>12.89592844385861</c:v>
                </c:pt>
                <c:pt idx="7347">
                  <c:v>12.203220449529773</c:v>
                </c:pt>
                <c:pt idx="7348">
                  <c:v>13.678245452080814</c:v>
                </c:pt>
                <c:pt idx="7349">
                  <c:v>19.840974162737648</c:v>
                </c:pt>
                <c:pt idx="7350">
                  <c:v>19.089478516012974</c:v>
                </c:pt>
                <c:pt idx="7351">
                  <c:v>19.090682444848902</c:v>
                </c:pt>
                <c:pt idx="7352">
                  <c:v>18.557412527019284</c:v>
                </c:pt>
                <c:pt idx="7353">
                  <c:v>19.628350638577068</c:v>
                </c:pt>
                <c:pt idx="7354">
                  <c:v>13.803116351176804</c:v>
                </c:pt>
                <c:pt idx="7355">
                  <c:v>10.1627515584529</c:v>
                </c:pt>
                <c:pt idx="7356">
                  <c:v>8.5178770497233778</c:v>
                </c:pt>
                <c:pt idx="7357">
                  <c:v>6.5738754595116706</c:v>
                </c:pt>
                <c:pt idx="7358">
                  <c:v>6.3615192402476861</c:v>
                </c:pt>
                <c:pt idx="7359">
                  <c:v>5.8496335161723483</c:v>
                </c:pt>
                <c:pt idx="7360">
                  <c:v>5.542647977922349</c:v>
                </c:pt>
                <c:pt idx="7361">
                  <c:v>3.5527875439915819</c:v>
                </c:pt>
                <c:pt idx="7362">
                  <c:v>6.0629207672556333</c:v>
                </c:pt>
                <c:pt idx="7363">
                  <c:v>7.0743018388314125</c:v>
                </c:pt>
                <c:pt idx="7364">
                  <c:v>7.4967525316473047</c:v>
                </c:pt>
                <c:pt idx="7365">
                  <c:v>7.497560564414921</c:v>
                </c:pt>
                <c:pt idx="7366">
                  <c:v>9.0251356625333035</c:v>
                </c:pt>
                <c:pt idx="7367">
                  <c:v>6.9896197813763816</c:v>
                </c:pt>
                <c:pt idx="7368">
                  <c:v>6.9048965566264773</c:v>
                </c:pt>
                <c:pt idx="7369">
                  <c:v>6.2309400803215809</c:v>
                </c:pt>
                <c:pt idx="7370">
                  <c:v>6.2316839720499768</c:v>
                </c:pt>
                <c:pt idx="7371">
                  <c:v>7.0743018388314125</c:v>
                </c:pt>
                <c:pt idx="7372">
                  <c:v>7.3270236798995274</c:v>
                </c:pt>
                <c:pt idx="7373">
                  <c:v>11.087267191043052</c:v>
                </c:pt>
                <c:pt idx="7374">
                  <c:v>11.808267937471026</c:v>
                </c:pt>
                <c:pt idx="7375">
                  <c:v>11.192521178654076</c:v>
                </c:pt>
                <c:pt idx="7376">
                  <c:v>11.500302361061495</c:v>
                </c:pt>
                <c:pt idx="7377">
                  <c:v>11.188902822041955</c:v>
                </c:pt>
                <c:pt idx="7378">
                  <c:v>10.468216662491471</c:v>
                </c:pt>
                <c:pt idx="7379">
                  <c:v>9.127267485543717</c:v>
                </c:pt>
                <c:pt idx="7380">
                  <c:v>7.592140023351555</c:v>
                </c:pt>
                <c:pt idx="7381">
                  <c:v>7.9028614402791284</c:v>
                </c:pt>
                <c:pt idx="7382">
                  <c:v>6.8775331514799802</c:v>
                </c:pt>
                <c:pt idx="7383">
                  <c:v>8.1109394894400459</c:v>
                </c:pt>
                <c:pt idx="7384">
                  <c:v>8.108800973236562</c:v>
                </c:pt>
                <c:pt idx="7385">
                  <c:v>6.4918750298228058</c:v>
                </c:pt>
                <c:pt idx="7386">
                  <c:v>8.1820263465122878</c:v>
                </c:pt>
                <c:pt idx="7387">
                  <c:v>9.542930316779362</c:v>
                </c:pt>
                <c:pt idx="7388">
                  <c:v>10.310982297584745</c:v>
                </c:pt>
                <c:pt idx="7389">
                  <c:v>12.029859268606012</c:v>
                </c:pt>
                <c:pt idx="7390">
                  <c:v>13.420019572956768</c:v>
                </c:pt>
                <c:pt idx="7391">
                  <c:v>11.172420131463735</c:v>
                </c:pt>
                <c:pt idx="7392">
                  <c:v>13.945668215444471</c:v>
                </c:pt>
                <c:pt idx="7393">
                  <c:v>13.677361102997658</c:v>
                </c:pt>
                <c:pt idx="7394">
                  <c:v>14.115370684123469</c:v>
                </c:pt>
                <c:pt idx="7395">
                  <c:v>13.855670622942636</c:v>
                </c:pt>
                <c:pt idx="7396">
                  <c:v>13.767311562144382</c:v>
                </c:pt>
                <c:pt idx="7397">
                  <c:v>17.816214481237939</c:v>
                </c:pt>
                <c:pt idx="7398">
                  <c:v>16.969562340654551</c:v>
                </c:pt>
                <c:pt idx="7399">
                  <c:v>20.91902362140841</c:v>
                </c:pt>
                <c:pt idx="7400">
                  <c:v>20.91902362140841</c:v>
                </c:pt>
                <c:pt idx="7401">
                  <c:v>16.754480984295363</c:v>
                </c:pt>
                <c:pt idx="7402">
                  <c:v>14.85006833552155</c:v>
                </c:pt>
                <c:pt idx="7403">
                  <c:v>11.517303931270908</c:v>
                </c:pt>
                <c:pt idx="7404">
                  <c:v>9.0408148852080146</c:v>
                </c:pt>
                <c:pt idx="7405">
                  <c:v>8.4147006078451536</c:v>
                </c:pt>
                <c:pt idx="7406">
                  <c:v>7.3947998213561039</c:v>
                </c:pt>
                <c:pt idx="7407">
                  <c:v>7.5983535263671822</c:v>
                </c:pt>
                <c:pt idx="7408">
                  <c:v>8.1013161666957547</c:v>
                </c:pt>
                <c:pt idx="7409">
                  <c:v>6.6549183399178728</c:v>
                </c:pt>
                <c:pt idx="7410">
                  <c:v>6.998254065120733</c:v>
                </c:pt>
                <c:pt idx="7411">
                  <c:v>6.2435862401698703</c:v>
                </c:pt>
                <c:pt idx="7412">
                  <c:v>6.5795386838426833</c:v>
                </c:pt>
                <c:pt idx="7413">
                  <c:v>7.0829809884084067</c:v>
                </c:pt>
                <c:pt idx="7414">
                  <c:v>7.0814029611820537</c:v>
                </c:pt>
                <c:pt idx="7415">
                  <c:v>4.5645375348480455</c:v>
                </c:pt>
                <c:pt idx="7416">
                  <c:v>3.1459176079131943</c:v>
                </c:pt>
                <c:pt idx="7417">
                  <c:v>3.1463970495965059</c:v>
                </c:pt>
                <c:pt idx="7418">
                  <c:v>3.5622445039923001</c:v>
                </c:pt>
                <c:pt idx="7419">
                  <c:v>3.5622445039923001</c:v>
                </c:pt>
                <c:pt idx="7420">
                  <c:v>3.6452864464642571</c:v>
                </c:pt>
                <c:pt idx="7421">
                  <c:v>10.052066643902895</c:v>
                </c:pt>
                <c:pt idx="7422">
                  <c:v>10.665294802282137</c:v>
                </c:pt>
                <c:pt idx="7423">
                  <c:v>10.972340215768979</c:v>
                </c:pt>
                <c:pt idx="7424">
                  <c:v>11.17684163366066</c:v>
                </c:pt>
                <c:pt idx="7425">
                  <c:v>10.553158915720037</c:v>
                </c:pt>
                <c:pt idx="7426">
                  <c:v>9.9343809336038031</c:v>
                </c:pt>
                <c:pt idx="7427">
                  <c:v>8.4960016650581984</c:v>
                </c:pt>
                <c:pt idx="7428">
                  <c:v>7.9898263003585157</c:v>
                </c:pt>
                <c:pt idx="7429">
                  <c:v>7.5817841854280452</c:v>
                </c:pt>
                <c:pt idx="7430">
                  <c:v>7.4811779514629091</c:v>
                </c:pt>
                <c:pt idx="7431">
                  <c:v>7.8870184267663817</c:v>
                </c:pt>
                <c:pt idx="7432">
                  <c:v>8.6012098532310439</c:v>
                </c:pt>
                <c:pt idx="7433">
                  <c:v>5.9705457276140814</c:v>
                </c:pt>
                <c:pt idx="7434">
                  <c:v>6.8947466461470768</c:v>
                </c:pt>
                <c:pt idx="7435">
                  <c:v>6.9770608239367702</c:v>
                </c:pt>
                <c:pt idx="7436">
                  <c:v>6.6411002316265675</c:v>
                </c:pt>
                <c:pt idx="7437">
                  <c:v>6.8916235968845063</c:v>
                </c:pt>
                <c:pt idx="7438">
                  <c:v>6.8916235968845063</c:v>
                </c:pt>
                <c:pt idx="7439">
                  <c:v>6.89084283457737</c:v>
                </c:pt>
                <c:pt idx="7440">
                  <c:v>7.4838240078221121</c:v>
                </c:pt>
                <c:pt idx="7441">
                  <c:v>7.0608886084743991</c:v>
                </c:pt>
                <c:pt idx="7442">
                  <c:v>7.3134118435412674</c:v>
                </c:pt>
                <c:pt idx="7443">
                  <c:v>7.3982360216060714</c:v>
                </c:pt>
                <c:pt idx="7444">
                  <c:v>7.3982360216060714</c:v>
                </c:pt>
                <c:pt idx="7445">
                  <c:v>11.066813434592925</c:v>
                </c:pt>
                <c:pt idx="7446">
                  <c:v>11.179253871296822</c:v>
                </c:pt>
                <c:pt idx="7447">
                  <c:v>11.703868436031915</c:v>
                </c:pt>
                <c:pt idx="7448">
                  <c:v>12.537242216766959</c:v>
                </c:pt>
                <c:pt idx="7449">
                  <c:v>13.060898657441628</c:v>
                </c:pt>
                <c:pt idx="7450">
                  <c:v>14.116128288503429</c:v>
                </c:pt>
                <c:pt idx="7451">
                  <c:v>13.594318077544937</c:v>
                </c:pt>
                <c:pt idx="7452">
                  <c:v>13.281745242704254</c:v>
                </c:pt>
                <c:pt idx="7453">
                  <c:v>12.033007017239161</c:v>
                </c:pt>
                <c:pt idx="7454">
                  <c:v>12.138658220274383</c:v>
                </c:pt>
                <c:pt idx="7455">
                  <c:v>12.035459593275794</c:v>
                </c:pt>
                <c:pt idx="7456">
                  <c:v>12.246813260396717</c:v>
                </c:pt>
                <c:pt idx="7457">
                  <c:v>8.2763892304221844</c:v>
                </c:pt>
                <c:pt idx="7458">
                  <c:v>9.0448927816062774</c:v>
                </c:pt>
                <c:pt idx="7459">
                  <c:v>9.6425490351138201</c:v>
                </c:pt>
                <c:pt idx="7460">
                  <c:v>10.493651858536031</c:v>
                </c:pt>
                <c:pt idx="7461">
                  <c:v>10.747505277699512</c:v>
                </c:pt>
                <c:pt idx="7462">
                  <c:v>11.176876932223639</c:v>
                </c:pt>
                <c:pt idx="7463">
                  <c:v>12.901279478757681</c:v>
                </c:pt>
                <c:pt idx="7464">
                  <c:v>12.035223538349673</c:v>
                </c:pt>
                <c:pt idx="7465">
                  <c:v>11.346911425166162</c:v>
                </c:pt>
                <c:pt idx="7466">
                  <c:v>10.833624588763699</c:v>
                </c:pt>
                <c:pt idx="7467">
                  <c:v>10.919893020992504</c:v>
                </c:pt>
                <c:pt idx="7468">
                  <c:v>12.641464208934527</c:v>
                </c:pt>
                <c:pt idx="7469">
                  <c:v>17.497749692598898</c:v>
                </c:pt>
                <c:pt idx="7470">
                  <c:v>17.924219002432046</c:v>
                </c:pt>
                <c:pt idx="7471">
                  <c:v>18.029610689401686</c:v>
                </c:pt>
                <c:pt idx="7472">
                  <c:v>17.497749692598898</c:v>
                </c:pt>
                <c:pt idx="7473">
                  <c:v>16.860849884835108</c:v>
                </c:pt>
                <c:pt idx="7474">
                  <c:v>15.393220680671936</c:v>
                </c:pt>
                <c:pt idx="7475">
                  <c:v>14.763441604550193</c:v>
                </c:pt>
                <c:pt idx="7476">
                  <c:v>13.094469446238683</c:v>
                </c:pt>
                <c:pt idx="7477">
                  <c:v>12.059985354703391</c:v>
                </c:pt>
                <c:pt idx="7478">
                  <c:v>11.231116985323551</c:v>
                </c:pt>
                <c:pt idx="7479">
                  <c:v>14.157453772149386</c:v>
                </c:pt>
                <c:pt idx="7480">
                  <c:v>14.15494919725003</c:v>
                </c:pt>
                <c:pt idx="7481">
                  <c:v>10.337477000718142</c:v>
                </c:pt>
                <c:pt idx="7482">
                  <c:v>11.191138695116768</c:v>
                </c:pt>
                <c:pt idx="7483">
                  <c:v>11.618665230865988</c:v>
                </c:pt>
                <c:pt idx="7484">
                  <c:v>12.049528258117689</c:v>
                </c:pt>
                <c:pt idx="7485">
                  <c:v>13.344492693514066</c:v>
                </c:pt>
                <c:pt idx="7486">
                  <c:v>14.38654904602924</c:v>
                </c:pt>
                <c:pt idx="7487">
                  <c:v>15.260420308204807</c:v>
                </c:pt>
                <c:pt idx="7488">
                  <c:v>15.697693823640387</c:v>
                </c:pt>
                <c:pt idx="7489">
                  <c:v>15.435494953927657</c:v>
                </c:pt>
                <c:pt idx="7490">
                  <c:v>16.314878649568584</c:v>
                </c:pt>
                <c:pt idx="7491">
                  <c:v>16.049327199282249</c:v>
                </c:pt>
                <c:pt idx="7492">
                  <c:v>16.580702020383676</c:v>
                </c:pt>
                <c:pt idx="7493">
                  <c:v>22.324533202193653</c:v>
                </c:pt>
                <c:pt idx="7494">
                  <c:v>22.866809912564023</c:v>
                </c:pt>
                <c:pt idx="7495">
                  <c:v>22.870035413282025</c:v>
                </c:pt>
                <c:pt idx="7496">
                  <c:v>23.629603431613251</c:v>
                </c:pt>
                <c:pt idx="7497">
                  <c:v>21.144964164364364</c:v>
                </c:pt>
                <c:pt idx="7498">
                  <c:v>19.002857601952282</c:v>
                </c:pt>
                <c:pt idx="7499">
                  <c:v>16.45593495509171</c:v>
                </c:pt>
                <c:pt idx="7500">
                  <c:v>15.948581008731852</c:v>
                </c:pt>
                <c:pt idx="7501">
                  <c:v>15.418290414815134</c:v>
                </c:pt>
                <c:pt idx="7502">
                  <c:v>15.735566226828846</c:v>
                </c:pt>
                <c:pt idx="7503">
                  <c:v>15.739323189107525</c:v>
                </c:pt>
                <c:pt idx="7504">
                  <c:v>15.944827288908915</c:v>
                </c:pt>
                <c:pt idx="7505">
                  <c:v>11.289911763986604</c:v>
                </c:pt>
                <c:pt idx="7506">
                  <c:v>13.092220785308308</c:v>
                </c:pt>
                <c:pt idx="7507">
                  <c:v>11.795155686192741</c:v>
                </c:pt>
                <c:pt idx="7508">
                  <c:v>12.473272454801709</c:v>
                </c:pt>
                <c:pt idx="7509">
                  <c:v>12.56092472106538</c:v>
                </c:pt>
                <c:pt idx="7510">
                  <c:v>12.648608041043948</c:v>
                </c:pt>
                <c:pt idx="7511">
                  <c:v>12.219312014423034</c:v>
                </c:pt>
                <c:pt idx="7512">
                  <c:v>12.651286978125205</c:v>
                </c:pt>
                <c:pt idx="7513">
                  <c:v>13.345381778877897</c:v>
                </c:pt>
                <c:pt idx="7514">
                  <c:v>13.691510688593295</c:v>
                </c:pt>
                <c:pt idx="7515">
                  <c:v>13.085984744190954</c:v>
                </c:pt>
                <c:pt idx="7516">
                  <c:v>13.520458783037782</c:v>
                </c:pt>
                <c:pt idx="7517">
                  <c:v>19.322046963237749</c:v>
                </c:pt>
                <c:pt idx="7518">
                  <c:v>19.534121129656178</c:v>
                </c:pt>
                <c:pt idx="7519">
                  <c:v>18.585462547997871</c:v>
                </c:pt>
                <c:pt idx="7520">
                  <c:v>17.950049646287138</c:v>
                </c:pt>
                <c:pt idx="7521">
                  <c:v>16.891938486872913</c:v>
                </c:pt>
                <c:pt idx="7522">
                  <c:v>15.419543901563717</c:v>
                </c:pt>
                <c:pt idx="7523">
                  <c:v>15.726799981646984</c:v>
                </c:pt>
                <c:pt idx="7524">
                  <c:v>14.68170876464721</c:v>
                </c:pt>
                <c:pt idx="7525">
                  <c:v>13.322855656520442</c:v>
                </c:pt>
                <c:pt idx="7526">
                  <c:v>13.2217033239556</c:v>
                </c:pt>
                <c:pt idx="7527">
                  <c:v>13.311643724992534</c:v>
                </c:pt>
                <c:pt idx="7528">
                  <c:v>14.667915049273459</c:v>
                </c:pt>
                <c:pt idx="7529">
                  <c:v>12.639678250931548</c:v>
                </c:pt>
                <c:pt idx="7530">
                  <c:v>12.984774858301204</c:v>
                </c:pt>
                <c:pt idx="7531">
                  <c:v>12.46523081037166</c:v>
                </c:pt>
                <c:pt idx="7532">
                  <c:v>12.120164569615484</c:v>
                </c:pt>
                <c:pt idx="7533">
                  <c:v>11.601691542927366</c:v>
                </c:pt>
                <c:pt idx="7534">
                  <c:v>10.743953319826232</c:v>
                </c:pt>
                <c:pt idx="7535">
                  <c:v>9.8911468493568666</c:v>
                </c:pt>
                <c:pt idx="7536">
                  <c:v>9.9744217334766034</c:v>
                </c:pt>
                <c:pt idx="7537">
                  <c:v>9.9726653736208455</c:v>
                </c:pt>
                <c:pt idx="7538">
                  <c:v>9.8893932982390069</c:v>
                </c:pt>
                <c:pt idx="7539">
                  <c:v>9.6338273712706144</c:v>
                </c:pt>
                <c:pt idx="7540">
                  <c:v>10.312748611045212</c:v>
                </c:pt>
                <c:pt idx="7541">
                  <c:v>14.642835568061042</c:v>
                </c:pt>
                <c:pt idx="7542">
                  <c:v>14.853830828635942</c:v>
                </c:pt>
                <c:pt idx="7543">
                  <c:v>15.165527786775046</c:v>
                </c:pt>
                <c:pt idx="7544">
                  <c:v>14.640327620031012</c:v>
                </c:pt>
                <c:pt idx="7545">
                  <c:v>14.116128288503429</c:v>
                </c:pt>
                <c:pt idx="7546">
                  <c:v>13.070845557479027</c:v>
                </c:pt>
                <c:pt idx="7547">
                  <c:v>12.656687867999802</c:v>
                </c:pt>
                <c:pt idx="7548">
                  <c:v>12.654212742463466</c:v>
                </c:pt>
                <c:pt idx="7549">
                  <c:v>13.69182500599308</c:v>
                </c:pt>
                <c:pt idx="7550">
                  <c:v>14.1073622774213</c:v>
                </c:pt>
                <c:pt idx="7551">
                  <c:v>14.10861456470588</c:v>
                </c:pt>
                <c:pt idx="7552">
                  <c:v>14.1073622774213</c:v>
                </c:pt>
                <c:pt idx="7553">
                  <c:v>9.9630053946276842</c:v>
                </c:pt>
                <c:pt idx="7554">
                  <c:v>9.8788719917840453</c:v>
                </c:pt>
                <c:pt idx="7555">
                  <c:v>9.9630053946276842</c:v>
                </c:pt>
                <c:pt idx="7556">
                  <c:v>10.303033887157202</c:v>
                </c:pt>
                <c:pt idx="7557">
                  <c:v>10.389970780897384</c:v>
                </c:pt>
                <c:pt idx="7558">
                  <c:v>10.731521467626912</c:v>
                </c:pt>
                <c:pt idx="7559">
                  <c:v>11.253345247546291</c:v>
                </c:pt>
                <c:pt idx="7560">
                  <c:v>12.028071178711986</c:v>
                </c:pt>
                <c:pt idx="7561">
                  <c:v>12.636106334954841</c:v>
                </c:pt>
                <c:pt idx="7562">
                  <c:v>12.89592844385861</c:v>
                </c:pt>
                <c:pt idx="7563">
                  <c:v>13.069058347451884</c:v>
                </c:pt>
                <c:pt idx="7564">
                  <c:v>13.417354338797557</c:v>
                </c:pt>
                <c:pt idx="7565">
                  <c:v>18.446911126700837</c:v>
                </c:pt>
                <c:pt idx="7566">
                  <c:v>18.446911126700837</c:v>
                </c:pt>
                <c:pt idx="7567">
                  <c:v>17.916838818737709</c:v>
                </c:pt>
                <c:pt idx="7568">
                  <c:v>17.492805606139314</c:v>
                </c:pt>
                <c:pt idx="7569">
                  <c:v>17.915608788133412</c:v>
                </c:pt>
                <c:pt idx="7570">
                  <c:v>15.908541332384276</c:v>
                </c:pt>
                <c:pt idx="7571">
                  <c:v>16.859606340799662</c:v>
                </c:pt>
                <c:pt idx="7572">
                  <c:v>16.327446982014919</c:v>
                </c:pt>
                <c:pt idx="7573">
                  <c:v>15.279900540867706</c:v>
                </c:pt>
                <c:pt idx="7574">
                  <c:v>15.174305447211784</c:v>
                </c:pt>
                <c:pt idx="7575">
                  <c:v>14.858847486179046</c:v>
                </c:pt>
                <c:pt idx="7576">
                  <c:v>14.758425192518514</c:v>
                </c:pt>
                <c:pt idx="7577">
                  <c:v>11.177768292383856</c:v>
                </c:pt>
                <c:pt idx="7578">
                  <c:v>11.175985572066166</c:v>
                </c:pt>
                <c:pt idx="7579">
                  <c:v>11.175985572066166</c:v>
                </c:pt>
                <c:pt idx="7580">
                  <c:v>11.602584894900222</c:v>
                </c:pt>
                <c:pt idx="7581">
                  <c:v>11.602584894900222</c:v>
                </c:pt>
                <c:pt idx="7582">
                  <c:v>11.264047642127183</c:v>
                </c:pt>
                <c:pt idx="7583">
                  <c:v>11.349588378567534</c:v>
                </c:pt>
                <c:pt idx="7584">
                  <c:v>11.264047642127183</c:v>
                </c:pt>
                <c:pt idx="7585">
                  <c:v>11.350480696373417</c:v>
                </c:pt>
                <c:pt idx="7586">
                  <c:v>11.351373014182007</c:v>
                </c:pt>
                <c:pt idx="7587">
                  <c:v>11.265831374595534</c:v>
                </c:pt>
                <c:pt idx="7588">
                  <c:v>11.782642756466764</c:v>
                </c:pt>
                <c:pt idx="7589">
                  <c:v>16.765682549068494</c:v>
                </c:pt>
                <c:pt idx="7590">
                  <c:v>16.978259262276882</c:v>
                </c:pt>
                <c:pt idx="7591">
                  <c:v>17.297327634322279</c:v>
                </c:pt>
                <c:pt idx="7592">
                  <c:v>17.506401844033064</c:v>
                </c:pt>
                <c:pt idx="7593">
                  <c:v>17.50392980074928</c:v>
                </c:pt>
                <c:pt idx="7594">
                  <c:v>17.301043823400057</c:v>
                </c:pt>
                <c:pt idx="7595">
                  <c:v>16.563414643759671</c:v>
                </c:pt>
                <c:pt idx="7596">
                  <c:v>15.710519812525186</c:v>
                </c:pt>
                <c:pt idx="7597">
                  <c:v>15.19060681711464</c:v>
                </c:pt>
                <c:pt idx="7598">
                  <c:v>15.400741600749198</c:v>
                </c:pt>
                <c:pt idx="7599">
                  <c:v>16.240191102930734</c:v>
                </c:pt>
                <c:pt idx="7600">
                  <c:v>16.34492425979596</c:v>
                </c:pt>
                <c:pt idx="7601">
                  <c:v>13.5142455022193</c:v>
                </c:pt>
                <c:pt idx="7602">
                  <c:v>14.383069390245698</c:v>
                </c:pt>
                <c:pt idx="7603">
                  <c:v>13.341825437436315</c:v>
                </c:pt>
                <c:pt idx="7604">
                  <c:v>13.518683559935516</c:v>
                </c:pt>
                <c:pt idx="7605">
                  <c:v>13.520458783037782</c:v>
                </c:pt>
                <c:pt idx="7606">
                  <c:v>14.391768529765596</c:v>
                </c:pt>
                <c:pt idx="7607">
                  <c:v>14.390028701845337</c:v>
                </c:pt>
                <c:pt idx="7608">
                  <c:v>14.56527449003249</c:v>
                </c:pt>
                <c:pt idx="7609">
                  <c:v>15.262118518550889</c:v>
                </c:pt>
                <c:pt idx="7610">
                  <c:v>14.82916418267946</c:v>
                </c:pt>
                <c:pt idx="7611">
                  <c:v>16.142608864316824</c:v>
                </c:pt>
                <c:pt idx="7612">
                  <c:v>14.743938087791605</c:v>
                </c:pt>
                <c:pt idx="7613">
                  <c:v>20.176531159305323</c:v>
                </c:pt>
                <c:pt idx="7614">
                  <c:v>19.329231556522519</c:v>
                </c:pt>
                <c:pt idx="7615">
                  <c:v>19.324441827654518</c:v>
                </c:pt>
                <c:pt idx="7616">
                  <c:v>18.791020787244744</c:v>
                </c:pt>
                <c:pt idx="7617">
                  <c:v>18.040666441712027</c:v>
                </c:pt>
                <c:pt idx="7618">
                  <c:v>16.769416404057164</c:v>
                </c:pt>
                <c:pt idx="7619">
                  <c:v>14.662899152898298</c:v>
                </c:pt>
                <c:pt idx="7620">
                  <c:v>13.828124579992776</c:v>
                </c:pt>
                <c:pt idx="7621">
                  <c:v>13.091982721028488</c:v>
                </c:pt>
                <c:pt idx="7622">
                  <c:v>13.093226083631306</c:v>
                </c:pt>
                <c:pt idx="7623">
                  <c:v>13.701822101586151</c:v>
                </c:pt>
                <c:pt idx="7624">
                  <c:v>13.809368408216834</c:v>
                </c:pt>
                <c:pt idx="7625">
                  <c:v>10.397044735499177</c:v>
                </c:pt>
                <c:pt idx="7626">
                  <c:v>10.829180699464546</c:v>
                </c:pt>
                <c:pt idx="7627">
                  <c:v>12.11658843155497</c:v>
                </c:pt>
                <c:pt idx="7628">
                  <c:v>12.203220449529773</c:v>
                </c:pt>
                <c:pt idx="7629">
                  <c:v>11.771023607895412</c:v>
                </c:pt>
                <c:pt idx="7630">
                  <c:v>12.028071178711986</c:v>
                </c:pt>
                <c:pt idx="7631">
                  <c:v>12.11658843155497</c:v>
                </c:pt>
                <c:pt idx="7632">
                  <c:v>12.461656746244854</c:v>
                </c:pt>
                <c:pt idx="7633">
                  <c:v>12.549312208579918</c:v>
                </c:pt>
                <c:pt idx="7634">
                  <c:v>12.462550262272844</c:v>
                </c:pt>
                <c:pt idx="7635">
                  <c:v>12.375820517529032</c:v>
                </c:pt>
                <c:pt idx="7636">
                  <c:v>12.461656746244854</c:v>
                </c:pt>
                <c:pt idx="7637">
                  <c:v>16.957138167207169</c:v>
                </c:pt>
                <c:pt idx="7638">
                  <c:v>16.217705890037497</c:v>
                </c:pt>
                <c:pt idx="7639">
                  <c:v>16.216456711578719</c:v>
                </c:pt>
                <c:pt idx="7640">
                  <c:v>15.795026955805046</c:v>
                </c:pt>
                <c:pt idx="7641">
                  <c:v>15.370657921292333</c:v>
                </c:pt>
                <c:pt idx="7642">
                  <c:v>14.634057750028505</c:v>
                </c:pt>
                <c:pt idx="7643">
                  <c:v>13.699322827661481</c:v>
                </c:pt>
                <c:pt idx="7644">
                  <c:v>12.654212742463466</c:v>
                </c:pt>
                <c:pt idx="7645">
                  <c:v>13.279253702630841</c:v>
                </c:pt>
                <c:pt idx="7646">
                  <c:v>13.282991012747734</c:v>
                </c:pt>
                <c:pt idx="7647">
                  <c:v>13.072088920004246</c:v>
                </c:pt>
                <c:pt idx="7648">
                  <c:v>13.699322827661481</c:v>
                </c:pt>
                <c:pt idx="7649">
                  <c:v>9.8832558694210686</c:v>
                </c:pt>
                <c:pt idx="7650">
                  <c:v>9.8841326449574822</c:v>
                </c:pt>
                <c:pt idx="7651">
                  <c:v>10.309215984135962</c:v>
                </c:pt>
                <c:pt idx="7652">
                  <c:v>10.390855025212447</c:v>
                </c:pt>
                <c:pt idx="7653">
                  <c:v>10.30656651398469</c:v>
                </c:pt>
                <c:pt idx="7654">
                  <c:v>10.476831714714521</c:v>
                </c:pt>
                <c:pt idx="7655">
                  <c:v>10.136535703518337</c:v>
                </c:pt>
                <c:pt idx="7656">
                  <c:v>10.39262351385128</c:v>
                </c:pt>
                <c:pt idx="7657">
                  <c:v>10.90655039434106</c:v>
                </c:pt>
                <c:pt idx="7658">
                  <c:v>10.90655039434106</c:v>
                </c:pt>
                <c:pt idx="7659">
                  <c:v>11.25066964896247</c:v>
                </c:pt>
                <c:pt idx="7660">
                  <c:v>11.25066964896247</c:v>
                </c:pt>
                <c:pt idx="7661">
                  <c:v>16.216456711578719</c:v>
                </c:pt>
                <c:pt idx="7662">
                  <c:v>15.697996605952195</c:v>
                </c:pt>
                <c:pt idx="7663">
                  <c:v>16.231446853329221</c:v>
                </c:pt>
                <c:pt idx="7664">
                  <c:v>15.916048771402952</c:v>
                </c:pt>
                <c:pt idx="7665">
                  <c:v>15.286169295120256</c:v>
                </c:pt>
                <c:pt idx="7666">
                  <c:v>15.288676796849101</c:v>
                </c:pt>
                <c:pt idx="7667">
                  <c:v>14.865118308199927</c:v>
                </c:pt>
                <c:pt idx="7668">
                  <c:v>14.335493901459653</c:v>
                </c:pt>
                <c:pt idx="7669">
                  <c:v>14.12238972511931</c:v>
                </c:pt>
                <c:pt idx="7670">
                  <c:v>13.600562010039857</c:v>
                </c:pt>
                <c:pt idx="7671">
                  <c:v>14.32672168527475</c:v>
                </c:pt>
                <c:pt idx="7672">
                  <c:v>13.803116351176804</c:v>
                </c:pt>
                <c:pt idx="7673">
                  <c:v>10.482143338966649</c:v>
                </c:pt>
                <c:pt idx="7674">
                  <c:v>10.742177340906599</c:v>
                </c:pt>
                <c:pt idx="7675">
                  <c:v>11.602584894900222</c:v>
                </c:pt>
                <c:pt idx="7676">
                  <c:v>12.20679635276856</c:v>
                </c:pt>
                <c:pt idx="7677">
                  <c:v>13.070840073384542</c:v>
                </c:pt>
                <c:pt idx="7678">
                  <c:v>12.896820283002496</c:v>
                </c:pt>
                <c:pt idx="7679">
                  <c:v>12.12105860413698</c:v>
                </c:pt>
                <c:pt idx="7680">
                  <c:v>12.898603961297425</c:v>
                </c:pt>
                <c:pt idx="7681">
                  <c:v>13.335601840001758</c:v>
                </c:pt>
                <c:pt idx="7682">
                  <c:v>13.681782848435535</c:v>
                </c:pt>
                <c:pt idx="7683">
                  <c:v>13.332934583992738</c:v>
                </c:pt>
                <c:pt idx="7684">
                  <c:v>14.117997412893391</c:v>
                </c:pt>
                <c:pt idx="7685">
                  <c:v>19.519831462382697</c:v>
                </c:pt>
                <c:pt idx="7686">
                  <c:v>20.055914604781051</c:v>
                </c:pt>
                <c:pt idx="7687">
                  <c:v>21.131314332587031</c:v>
                </c:pt>
                <c:pt idx="7688">
                  <c:v>19.093090302529525</c:v>
                </c:pt>
                <c:pt idx="7689">
                  <c:v>17.920528910570194</c:v>
                </c:pt>
                <c:pt idx="7690">
                  <c:v>15.379432327565839</c:v>
                </c:pt>
                <c:pt idx="7691">
                  <c:v>13.072088920004246</c:v>
                </c:pt>
                <c:pt idx="7692">
                  <c:v>11.716062786049452</c:v>
                </c:pt>
                <c:pt idx="7693">
                  <c:v>10.471766499102726</c:v>
                </c:pt>
                <c:pt idx="7694">
                  <c:v>9.6503055913759912</c:v>
                </c:pt>
                <c:pt idx="7695">
                  <c:v>9.5363871475612072</c:v>
                </c:pt>
                <c:pt idx="7696">
                  <c:v>10.048562937506947</c:v>
                </c:pt>
                <c:pt idx="7697">
                  <c:v>7.9183261361777255</c:v>
                </c:pt>
                <c:pt idx="7698">
                  <c:v>9.1080100015408121</c:v>
                </c:pt>
                <c:pt idx="7699">
                  <c:v>8.1745210829447608</c:v>
                </c:pt>
                <c:pt idx="7700">
                  <c:v>8.3431400346148017</c:v>
                </c:pt>
                <c:pt idx="7701">
                  <c:v>8.7636574917575878</c:v>
                </c:pt>
                <c:pt idx="7702">
                  <c:v>8.7662143418143259</c:v>
                </c:pt>
                <c:pt idx="7703">
                  <c:v>9.0208406368686269</c:v>
                </c:pt>
                <c:pt idx="7704">
                  <c:v>8.7670666251729656</c:v>
                </c:pt>
                <c:pt idx="7705">
                  <c:v>9.6181283771213941</c:v>
                </c:pt>
                <c:pt idx="7706">
                  <c:v>10.045300781558725</c:v>
                </c:pt>
                <c:pt idx="7707">
                  <c:v>12.198750570538186</c:v>
                </c:pt>
                <c:pt idx="7708">
                  <c:v>11.768342265980303</c:v>
                </c:pt>
                <c:pt idx="7709">
                  <c:v>15.159258029440322</c:v>
                </c:pt>
                <c:pt idx="7710">
                  <c:v>16.957138167207169</c:v>
                </c:pt>
                <c:pt idx="7711">
                  <c:v>16.212709176224685</c:v>
                </c:pt>
                <c:pt idx="7712">
                  <c:v>16.425994487435666</c:v>
                </c:pt>
                <c:pt idx="7713">
                  <c:v>14.843797513746006</c:v>
                </c:pt>
                <c:pt idx="7714">
                  <c:v>12.539714021107104</c:v>
                </c:pt>
                <c:pt idx="7715">
                  <c:v>11.501516758901461</c:v>
                </c:pt>
                <c:pt idx="7716">
                  <c:v>10.46585010477642</c:v>
                </c:pt>
                <c:pt idx="7717">
                  <c:v>8.4038222216499321</c:v>
                </c:pt>
                <c:pt idx="7718">
                  <c:v>9.9483463244365247</c:v>
                </c:pt>
                <c:pt idx="7719">
                  <c:v>10.461116989408213</c:v>
                </c:pt>
                <c:pt idx="7720">
                  <c:v>13.057168570002917</c:v>
                </c:pt>
                <c:pt idx="7721">
                  <c:v>9.1900418873804988</c:v>
                </c:pt>
                <c:pt idx="7722">
                  <c:v>9.1062878046879341</c:v>
                </c:pt>
                <c:pt idx="7723">
                  <c:v>9.6224892087303946</c:v>
                </c:pt>
                <c:pt idx="7724">
                  <c:v>9.1960837231364145</c:v>
                </c:pt>
                <c:pt idx="7725">
                  <c:v>10.478602256120356</c:v>
                </c:pt>
                <c:pt idx="7726">
                  <c:v>10.735961414777178</c:v>
                </c:pt>
                <c:pt idx="7727">
                  <c:v>9.0311486985963061</c:v>
                </c:pt>
                <c:pt idx="7728">
                  <c:v>9.1157598875341677</c:v>
                </c:pt>
                <c:pt idx="7729">
                  <c:v>11.601691542927366</c:v>
                </c:pt>
                <c:pt idx="7730">
                  <c:v>9.1217875768159224</c:v>
                </c:pt>
                <c:pt idx="7731">
                  <c:v>8.1878637739151827</c:v>
                </c:pt>
                <c:pt idx="7732">
                  <c:v>7.7630993212744714</c:v>
                </c:pt>
                <c:pt idx="7733">
                  <c:v>15.170543592714873</c:v>
                </c:pt>
                <c:pt idx="7734">
                  <c:v>12.040364745406951</c:v>
                </c:pt>
                <c:pt idx="7735">
                  <c:v>12.559488456504658</c:v>
                </c:pt>
                <c:pt idx="7736">
                  <c:v>11.208200724494551</c:v>
                </c:pt>
                <c:pt idx="7737">
                  <c:v>9.5547258471816754</c:v>
                </c:pt>
                <c:pt idx="7738">
                  <c:v>6.5786628709919581</c:v>
                </c:pt>
                <c:pt idx="7739">
                  <c:v>5.4561052709777265</c:v>
                </c:pt>
                <c:pt idx="7740">
                  <c:v>5.4561052709777265</c:v>
                </c:pt>
                <c:pt idx="7741">
                  <c:v>5.5581976788810996</c:v>
                </c:pt>
                <c:pt idx="7742">
                  <c:v>5.8630385719298035</c:v>
                </c:pt>
                <c:pt idx="7743">
                  <c:v>5.4569588728460197</c:v>
                </c:pt>
                <c:pt idx="7744">
                  <c:v>6.9860030485815612</c:v>
                </c:pt>
                <c:pt idx="7745">
                  <c:v>4.8958173288445312</c:v>
                </c:pt>
                <c:pt idx="7746">
                  <c:v>5.8150234073444729</c:v>
                </c:pt>
                <c:pt idx="7747">
                  <c:v>6.4858073504783835</c:v>
                </c:pt>
                <c:pt idx="7748">
                  <c:v>7.3286250724763535</c:v>
                </c:pt>
                <c:pt idx="7749">
                  <c:v>7.4959444988830466</c:v>
                </c:pt>
                <c:pt idx="7750">
                  <c:v>7.0695677574169817</c:v>
                </c:pt>
                <c:pt idx="7751">
                  <c:v>7.8357956805567373</c:v>
                </c:pt>
                <c:pt idx="7752">
                  <c:v>8.7679189085347939</c:v>
                </c:pt>
                <c:pt idx="7753">
                  <c:v>9.0242766573940596</c:v>
                </c:pt>
                <c:pt idx="7754">
                  <c:v>8.6006979089453672</c:v>
                </c:pt>
                <c:pt idx="7755">
                  <c:v>9.4494797336703087</c:v>
                </c:pt>
                <c:pt idx="7756">
                  <c:v>8.2521226401517414</c:v>
                </c:pt>
                <c:pt idx="7757">
                  <c:v>11.594768534036222</c:v>
                </c:pt>
                <c:pt idx="7758">
                  <c:v>11.696551826256441</c:v>
                </c:pt>
                <c:pt idx="7759">
                  <c:v>12.219744463814942</c:v>
                </c:pt>
                <c:pt idx="7760">
                  <c:v>12.633174176158958</c:v>
                </c:pt>
                <c:pt idx="7761">
                  <c:v>12.740276455779391</c:v>
                </c:pt>
                <c:pt idx="7762">
                  <c:v>12.531062705998783</c:v>
                </c:pt>
                <c:pt idx="7763">
                  <c:v>12.222205263408707</c:v>
                </c:pt>
                <c:pt idx="7764">
                  <c:v>12.021970425313095</c:v>
                </c:pt>
                <c:pt idx="7765">
                  <c:v>11.199757892013663</c:v>
                </c:pt>
                <c:pt idx="7766">
                  <c:v>10.995142215201682</c:v>
                </c:pt>
                <c:pt idx="7767">
                  <c:v>11.621541741166988</c:v>
                </c:pt>
                <c:pt idx="7768">
                  <c:v>12.763820079710987</c:v>
                </c:pt>
                <c:pt idx="7769">
                  <c:v>9.6338273712706144</c:v>
                </c:pt>
                <c:pt idx="7770">
                  <c:v>10.917224495611823</c:v>
                </c:pt>
                <c:pt idx="7771">
                  <c:v>11.178659652546829</c:v>
                </c:pt>
                <c:pt idx="7772">
                  <c:v>11.182225093226164</c:v>
                </c:pt>
                <c:pt idx="7773">
                  <c:v>10.753721204086878</c:v>
                </c:pt>
                <c:pt idx="7774">
                  <c:v>11.612411766777013</c:v>
                </c:pt>
                <c:pt idx="7775">
                  <c:v>13.515133113758038</c:v>
                </c:pt>
                <c:pt idx="7776">
                  <c:v>14.123250870489912</c:v>
                </c:pt>
                <c:pt idx="7777">
                  <c:v>14.997719429710479</c:v>
                </c:pt>
                <c:pt idx="7778">
                  <c:v>13.859194395846576</c:v>
                </c:pt>
                <c:pt idx="7779">
                  <c:v>12.996362698609529</c:v>
                </c:pt>
                <c:pt idx="7780">
                  <c:v>12.132681053148268</c:v>
                </c:pt>
                <c:pt idx="7781">
                  <c:v>18.783740277127549</c:v>
                </c:pt>
                <c:pt idx="7782">
                  <c:v>18.569608188113001</c:v>
                </c:pt>
                <c:pt idx="7783">
                  <c:v>18.357245356704453</c:v>
                </c:pt>
                <c:pt idx="7784">
                  <c:v>12.161997611498549</c:v>
                </c:pt>
                <c:pt idx="7785">
                  <c:v>9.4626476093755407</c:v>
                </c:pt>
                <c:pt idx="7786">
                  <c:v>6.9879840561789974</c:v>
                </c:pt>
                <c:pt idx="7787">
                  <c:v>6.0712431519199148</c:v>
                </c:pt>
                <c:pt idx="7788">
                  <c:v>6.0721558586055497</c:v>
                </c:pt>
                <c:pt idx="7789">
                  <c:v>6.0739812719927286</c:v>
                </c:pt>
                <c:pt idx="7790">
                  <c:v>5.5642447852632566</c:v>
                </c:pt>
                <c:pt idx="7791">
                  <c:v>6.0748939786942717</c:v>
                </c:pt>
                <c:pt idx="7792">
                  <c:v>6.0767193921132634</c:v>
                </c:pt>
                <c:pt idx="7793">
                  <c:v>4.4016721240982406</c:v>
                </c:pt>
                <c:pt idx="7794">
                  <c:v>4.4010650587236588</c:v>
                </c:pt>
                <c:pt idx="7795">
                  <c:v>4.5676467805246501</c:v>
                </c:pt>
                <c:pt idx="7796">
                  <c:v>4.5670249313827851</c:v>
                </c:pt>
                <c:pt idx="7797">
                  <c:v>4.1490001739476456</c:v>
                </c:pt>
                <c:pt idx="7798">
                  <c:v>4.0634863210437873</c:v>
                </c:pt>
                <c:pt idx="7799">
                  <c:v>3.7304751144838155</c:v>
                </c:pt>
                <c:pt idx="7800">
                  <c:v>3.6479572275419949</c:v>
                </c:pt>
                <c:pt idx="7801">
                  <c:v>3.6463547588862841</c:v>
                </c:pt>
                <c:pt idx="7802">
                  <c:v>3.3122827841591307</c:v>
                </c:pt>
                <c:pt idx="7803">
                  <c:v>2.7293019289307643</c:v>
                </c:pt>
                <c:pt idx="7804">
                  <c:v>2.3146446149545956</c:v>
                </c:pt>
                <c:pt idx="7805">
                  <c:v>5.0480036765718257</c:v>
                </c:pt>
                <c:pt idx="7806">
                  <c:v>5.0471928865330966</c:v>
                </c:pt>
                <c:pt idx="7807">
                  <c:v>5.0471928865330966</c:v>
                </c:pt>
                <c:pt idx="7808">
                  <c:v>6.0602906721058591</c:v>
                </c:pt>
                <c:pt idx="7809">
                  <c:v>6.8726207720734811</c:v>
                </c:pt>
                <c:pt idx="7810">
                  <c:v>6.4638817048755826</c:v>
                </c:pt>
                <c:pt idx="7811">
                  <c:v>5.955328055782144</c:v>
                </c:pt>
                <c:pt idx="7812">
                  <c:v>5.0407065664042925</c:v>
                </c:pt>
                <c:pt idx="7813">
                  <c:v>4.937252620369736</c:v>
                </c:pt>
                <c:pt idx="7814">
                  <c:v>4.0255915848004733</c:v>
                </c:pt>
                <c:pt idx="7815">
                  <c:v>4.0276648641269315</c:v>
                </c:pt>
                <c:pt idx="7816">
                  <c:v>4.331653943992948</c:v>
                </c:pt>
                <c:pt idx="7817">
                  <c:v>1.9807897978430729</c:v>
                </c:pt>
                <c:pt idx="7818">
                  <c:v>1.8981872829101822</c:v>
                </c:pt>
                <c:pt idx="7819">
                  <c:v>1.9804587389345094</c:v>
                </c:pt>
                <c:pt idx="7820">
                  <c:v>1.5670910628962165</c:v>
                </c:pt>
                <c:pt idx="7821">
                  <c:v>1.8975487215182958</c:v>
                </c:pt>
                <c:pt idx="7822">
                  <c:v>1.6496045543834486</c:v>
                </c:pt>
                <c:pt idx="7823">
                  <c:v>1.9811208567537713</c:v>
                </c:pt>
                <c:pt idx="7824">
                  <c:v>1.6498875072394812</c:v>
                </c:pt>
                <c:pt idx="7825">
                  <c:v>2.3123852922073582</c:v>
                </c:pt>
                <c:pt idx="7826">
                  <c:v>2.063722936081454</c:v>
                </c:pt>
                <c:pt idx="7827">
                  <c:v>2.3946606327245465</c:v>
                </c:pt>
                <c:pt idx="7828">
                  <c:v>2.3120087384244328</c:v>
                </c:pt>
                <c:pt idx="7829">
                  <c:v>4.9412508538549202</c:v>
                </c:pt>
                <c:pt idx="7830">
                  <c:v>4.4355343256637019</c:v>
                </c:pt>
                <c:pt idx="7831">
                  <c:v>4.4340519091291632</c:v>
                </c:pt>
                <c:pt idx="7832">
                  <c:v>5.0439497264284645</c:v>
                </c:pt>
                <c:pt idx="7833">
                  <c:v>4.5357131156139436</c:v>
                </c:pt>
                <c:pt idx="7834">
                  <c:v>3.0173809087904799</c:v>
                </c:pt>
                <c:pt idx="7835">
                  <c:v>2.5119729530816457</c:v>
                </c:pt>
                <c:pt idx="7836">
                  <c:v>2.0079529031539085</c:v>
                </c:pt>
                <c:pt idx="7837">
                  <c:v>2.3100933472462999</c:v>
                </c:pt>
                <c:pt idx="7838">
                  <c:v>1.8067944994575451</c:v>
                </c:pt>
                <c:pt idx="7839">
                  <c:v>2.3100933472462999</c:v>
                </c:pt>
                <c:pt idx="7840">
                  <c:v>3.0162769618704375</c:v>
                </c:pt>
                <c:pt idx="7841">
                  <c:v>1.4835365782864089</c:v>
                </c:pt>
                <c:pt idx="7842">
                  <c:v>1.8965908794460085</c:v>
                </c:pt>
                <c:pt idx="7843">
                  <c:v>1.9791345033216043</c:v>
                </c:pt>
                <c:pt idx="7844">
                  <c:v>1.648755695826587</c:v>
                </c:pt>
                <c:pt idx="7845">
                  <c:v>2.4749592208201951</c:v>
                </c:pt>
                <c:pt idx="7846">
                  <c:v>2.0616668925069681</c:v>
                </c:pt>
                <c:pt idx="7847">
                  <c:v>1.9791345033216043</c:v>
                </c:pt>
                <c:pt idx="7848">
                  <c:v>2.3097494157765674</c:v>
                </c:pt>
                <c:pt idx="7849">
                  <c:v>2.5575413521469632</c:v>
                </c:pt>
                <c:pt idx="7850">
                  <c:v>2.8886743698928474</c:v>
                </c:pt>
                <c:pt idx="7851">
                  <c:v>3.1368082164664739</c:v>
                </c:pt>
                <c:pt idx="7852">
                  <c:v>2.8881931639068052</c:v>
                </c:pt>
                <c:pt idx="7853">
                  <c:v>5.0374634064605779</c:v>
                </c:pt>
                <c:pt idx="7854">
                  <c:v>4.8347258005955114</c:v>
                </c:pt>
                <c:pt idx="7855">
                  <c:v>5.0374634064605779</c:v>
                </c:pt>
                <c:pt idx="7856">
                  <c:v>5.8469525051628848</c:v>
                </c:pt>
                <c:pt idx="7857">
                  <c:v>5.9453920817512422</c:v>
                </c:pt>
                <c:pt idx="7858">
                  <c:v>5.8433778238905791</c:v>
                </c:pt>
                <c:pt idx="7859">
                  <c:v>5.3337572126028308</c:v>
                </c:pt>
                <c:pt idx="7860">
                  <c:v>4.9293622311225844</c:v>
                </c:pt>
                <c:pt idx="7861">
                  <c:v>4.4229337857295619</c:v>
                </c:pt>
                <c:pt idx="7862">
                  <c:v>4.3221774020750932</c:v>
                </c:pt>
                <c:pt idx="7863">
                  <c:v>4.0214450262710493</c:v>
                </c:pt>
                <c:pt idx="7864">
                  <c:v>5.0325986666958586</c:v>
                </c:pt>
                <c:pt idx="7865">
                  <c:v>2.7228536562606154</c:v>
                </c:pt>
                <c:pt idx="7866">
                  <c:v>2.8886433151491673</c:v>
                </c:pt>
                <c:pt idx="7867">
                  <c:v>2.3097494157765674</c:v>
                </c:pt>
                <c:pt idx="7868">
                  <c:v>2.7232835410869902</c:v>
                </c:pt>
                <c:pt idx="7869">
                  <c:v>2.0616668925069681</c:v>
                </c:pt>
                <c:pt idx="7870">
                  <c:v>2.4757559202609514</c:v>
                </c:pt>
                <c:pt idx="7871">
                  <c:v>2.8072918257659145</c:v>
                </c:pt>
                <c:pt idx="7872">
                  <c:v>2.4757559202609514</c:v>
                </c:pt>
                <c:pt idx="7873">
                  <c:v>2.0623522403563479</c:v>
                </c:pt>
                <c:pt idx="7874">
                  <c:v>1.8969101601346989</c:v>
                </c:pt>
                <c:pt idx="7875">
                  <c:v>1.9801276800280805</c:v>
                </c:pt>
                <c:pt idx="7876">
                  <c:v>1.9797966211237872</c:v>
                </c:pt>
                <c:pt idx="7877">
                  <c:v>4.8394557450789506</c:v>
                </c:pt>
                <c:pt idx="7878">
                  <c:v>4.8386674209859937</c:v>
                </c:pt>
                <c:pt idx="7879">
                  <c:v>4.9380522670567881</c:v>
                </c:pt>
                <c:pt idx="7880">
                  <c:v>4.9388519137488336</c:v>
                </c:pt>
                <c:pt idx="7881">
                  <c:v>4.8347258005955114</c:v>
                </c:pt>
                <c:pt idx="7882">
                  <c:v>4.428122243182206</c:v>
                </c:pt>
                <c:pt idx="7883">
                  <c:v>4.0235183055151786</c:v>
                </c:pt>
                <c:pt idx="7884">
                  <c:v>3.4163055043071453</c:v>
                </c:pt>
                <c:pt idx="7885">
                  <c:v>2.8104095825084907</c:v>
                </c:pt>
                <c:pt idx="7886">
                  <c:v>2.8119745825329594</c:v>
                </c:pt>
                <c:pt idx="7887">
                  <c:v>3.4169155658915549</c:v>
                </c:pt>
                <c:pt idx="7888">
                  <c:v>4.0235183055151786</c:v>
                </c:pt>
                <c:pt idx="7889">
                  <c:v>2.3078666469684124</c:v>
                </c:pt>
                <c:pt idx="7890">
                  <c:v>2.4741625213893217</c:v>
                </c:pt>
                <c:pt idx="7891">
                  <c:v>3.2180710707541937</c:v>
                </c:pt>
                <c:pt idx="7892">
                  <c:v>4.3798177726524301</c:v>
                </c:pt>
                <c:pt idx="7893">
                  <c:v>4.5458820625060721</c:v>
                </c:pt>
                <c:pt idx="7894">
                  <c:v>4.3804248379137229</c:v>
                </c:pt>
                <c:pt idx="7895">
                  <c:v>4.4634779670655398</c:v>
                </c:pt>
                <c:pt idx="7896">
                  <c:v>4.4640924867303529</c:v>
                </c:pt>
                <c:pt idx="7897">
                  <c:v>4.5465039115366936</c:v>
                </c:pt>
                <c:pt idx="7898">
                  <c:v>4.3798177726524301</c:v>
                </c:pt>
                <c:pt idx="7899">
                  <c:v>4.3792107073943694</c:v>
                </c:pt>
                <c:pt idx="7900">
                  <c:v>4.5458820625060721</c:v>
                </c:pt>
                <c:pt idx="7901">
                  <c:v>6.8618135378556584</c:v>
                </c:pt>
                <c:pt idx="7902">
                  <c:v>7.5703927643414808</c:v>
                </c:pt>
                <c:pt idx="7903">
                  <c:v>7.875400217635975</c:v>
                </c:pt>
                <c:pt idx="7904">
                  <c:v>7.0617358719290406</c:v>
                </c:pt>
                <c:pt idx="7905">
                  <c:v>7.5683215969420177</c:v>
                </c:pt>
                <c:pt idx="7906">
                  <c:v>7.5693571806390283</c:v>
                </c:pt>
                <c:pt idx="7907">
                  <c:v>7.3641657443478632</c:v>
                </c:pt>
                <c:pt idx="7908">
                  <c:v>7.3672291518281998</c:v>
                </c:pt>
                <c:pt idx="7909">
                  <c:v>6.353998863069874</c:v>
                </c:pt>
                <c:pt idx="7910">
                  <c:v>6.3492986275077596</c:v>
                </c:pt>
                <c:pt idx="7911">
                  <c:v>6.4515467472490053</c:v>
                </c:pt>
                <c:pt idx="7912">
                  <c:v>8.0863465544140318</c:v>
                </c:pt>
                <c:pt idx="7913">
                  <c:v>6.2249889466176196</c:v>
                </c:pt>
                <c:pt idx="7914">
                  <c:v>6.5627501408353472</c:v>
                </c:pt>
                <c:pt idx="7915">
                  <c:v>6.6464739402750439</c:v>
                </c:pt>
                <c:pt idx="7916">
                  <c:v>7.0656226896649219</c:v>
                </c:pt>
                <c:pt idx="7917">
                  <c:v>7.3166146284790399</c:v>
                </c:pt>
                <c:pt idx="7918">
                  <c:v>7.4846320405360025</c:v>
                </c:pt>
                <c:pt idx="7919">
                  <c:v>7.4846320405360025</c:v>
                </c:pt>
                <c:pt idx="7920">
                  <c:v>7.7385479936793322</c:v>
                </c:pt>
                <c:pt idx="7921">
                  <c:v>7.3998448397333556</c:v>
                </c:pt>
                <c:pt idx="7922">
                  <c:v>7.3158139322395419</c:v>
                </c:pt>
                <c:pt idx="7923">
                  <c:v>7.4886722041558196</c:v>
                </c:pt>
                <c:pt idx="7924">
                  <c:v>7.8251141859914481</c:v>
                </c:pt>
                <c:pt idx="7925">
                  <c:v>11.48815838293376</c:v>
                </c:pt>
                <c:pt idx="7926">
                  <c:v>11.489372780724288</c:v>
                </c:pt>
                <c:pt idx="7927">
                  <c:v>11.489372780724288</c:v>
                </c:pt>
                <c:pt idx="7928">
                  <c:v>12.216053264460081</c:v>
                </c:pt>
                <c:pt idx="7929">
                  <c:v>10.967539795068344</c:v>
                </c:pt>
                <c:pt idx="7930">
                  <c:v>10.968739900235914</c:v>
                </c:pt>
                <c:pt idx="7931">
                  <c:v>10.039219720681231</c:v>
                </c:pt>
                <c:pt idx="7932">
                  <c:v>9.4204130168143809</c:v>
                </c:pt>
                <c:pt idx="7933">
                  <c:v>8.6001102827182461</c:v>
                </c:pt>
                <c:pt idx="7934">
                  <c:v>7.4791210893790945</c:v>
                </c:pt>
                <c:pt idx="7935">
                  <c:v>7.0717196941320317</c:v>
                </c:pt>
                <c:pt idx="7936">
                  <c:v>7.3774405104498433</c:v>
                </c:pt>
                <c:pt idx="7937">
                  <c:v>5.5539486986763711</c:v>
                </c:pt>
                <c:pt idx="7938">
                  <c:v>6.6457062676007306</c:v>
                </c:pt>
                <c:pt idx="7939">
                  <c:v>7.3206181097271532</c:v>
                </c:pt>
                <c:pt idx="7940">
                  <c:v>7.5752161376307692</c:v>
                </c:pt>
                <c:pt idx="7941">
                  <c:v>8.1670158196429448</c:v>
                </c:pt>
                <c:pt idx="7942">
                  <c:v>8.251285861225929</c:v>
                </c:pt>
                <c:pt idx="7943">
                  <c:v>8.251285861225929</c:v>
                </c:pt>
                <c:pt idx="7944">
                  <c:v>8.2621639875164021</c:v>
                </c:pt>
                <c:pt idx="7945">
                  <c:v>9.5350958577081304</c:v>
                </c:pt>
                <c:pt idx="7946">
                  <c:v>11.247994050403202</c:v>
                </c:pt>
                <c:pt idx="7947">
                  <c:v>12.113012293535226</c:v>
                </c:pt>
                <c:pt idx="7948">
                  <c:v>12.024494998954729</c:v>
                </c:pt>
                <c:pt idx="7949">
                  <c:v>16.216456711578719</c:v>
                </c:pt>
                <c:pt idx="7950">
                  <c:v>15.371911407891002</c:v>
                </c:pt>
                <c:pt idx="7951">
                  <c:v>16.213958354672314</c:v>
                </c:pt>
                <c:pt idx="7952">
                  <c:v>16.425994487435666</c:v>
                </c:pt>
                <c:pt idx="7953">
                  <c:v>17.273791770880031</c:v>
                </c:pt>
                <c:pt idx="7954">
                  <c:v>14.642835568061042</c:v>
                </c:pt>
                <c:pt idx="7955">
                  <c:v>13.595566864035064</c:v>
                </c:pt>
                <c:pt idx="7956">
                  <c:v>14.744630059771085</c:v>
                </c:pt>
                <c:pt idx="7957">
                  <c:v>14.222734025494333</c:v>
                </c:pt>
                <c:pt idx="7958">
                  <c:v>14.640327620031012</c:v>
                </c:pt>
                <c:pt idx="7959">
                  <c:v>11.209406843440446</c:v>
                </c:pt>
                <c:pt idx="7960">
                  <c:v>14.324215337831431</c:v>
                </c:pt>
                <c:pt idx="7961">
                  <c:v>9.9700308338596013</c:v>
                </c:pt>
                <c:pt idx="7962">
                  <c:v>10.741289351451035</c:v>
                </c:pt>
                <c:pt idx="7963">
                  <c:v>10.828291921613163</c:v>
                </c:pt>
                <c:pt idx="7964">
                  <c:v>12.899495800448459</c:v>
                </c:pt>
                <c:pt idx="7965">
                  <c:v>12.898603961297425</c:v>
                </c:pt>
                <c:pt idx="7966">
                  <c:v>12.639678250931548</c:v>
                </c:pt>
                <c:pt idx="7967">
                  <c:v>13.769076889694231</c:v>
                </c:pt>
                <c:pt idx="7968">
                  <c:v>13.680014150253756</c:v>
                </c:pt>
                <c:pt idx="7969">
                  <c:v>14.993441225300346</c:v>
                </c:pt>
                <c:pt idx="7970">
                  <c:v>15.079671169769835</c:v>
                </c:pt>
                <c:pt idx="7971">
                  <c:v>16.04601452179898</c:v>
                </c:pt>
                <c:pt idx="7972">
                  <c:v>15.606339661236907</c:v>
                </c:pt>
                <c:pt idx="7973">
                  <c:v>20.489013610772734</c:v>
                </c:pt>
                <c:pt idx="7974">
                  <c:v>22.214903096740201</c:v>
                </c:pt>
                <c:pt idx="7975">
                  <c:v>20.915588848179574</c:v>
                </c:pt>
                <c:pt idx="7976">
                  <c:v>20.275892561449346</c:v>
                </c:pt>
                <c:pt idx="7977">
                  <c:v>20.702097938390185</c:v>
                </c:pt>
                <c:pt idx="7978">
                  <c:v>22.429589972964767</c:v>
                </c:pt>
                <c:pt idx="7979">
                  <c:v>20.702097938390185</c:v>
                </c:pt>
                <c:pt idx="7980">
                  <c:v>18.348682202761005</c:v>
                </c:pt>
                <c:pt idx="7981">
                  <c:v>18.035752773986189</c:v>
                </c:pt>
                <c:pt idx="7982">
                  <c:v>18.990786334036493</c:v>
                </c:pt>
                <c:pt idx="7983">
                  <c:v>17.291133985927953</c:v>
                </c:pt>
                <c:pt idx="7984">
                  <c:v>18.142404943099066</c:v>
                </c:pt>
                <c:pt idx="7985">
                  <c:v>13.949184967673057</c:v>
                </c:pt>
                <c:pt idx="7986">
                  <c:v>13.949184967673057</c:v>
                </c:pt>
                <c:pt idx="7987">
                  <c:v>14.119748565417169</c:v>
                </c:pt>
                <c:pt idx="7988">
                  <c:v>12.211266231873967</c:v>
                </c:pt>
                <c:pt idx="7989">
                  <c:v>12.126422811319458</c:v>
                </c:pt>
                <c:pt idx="7990">
                  <c:v>11.783536537144444</c:v>
                </c:pt>
                <c:pt idx="7991">
                  <c:v>12.041481853167353</c:v>
                </c:pt>
                <c:pt idx="7992">
                  <c:v>13.422684807136438</c:v>
                </c:pt>
                <c:pt idx="7993">
                  <c:v>14.996863788824673</c:v>
                </c:pt>
                <c:pt idx="7994">
                  <c:v>14.295556170137578</c:v>
                </c:pt>
                <c:pt idx="7995">
                  <c:v>15.257872992699395</c:v>
                </c:pt>
                <c:pt idx="7996">
                  <c:v>15.434650334821436</c:v>
                </c:pt>
                <c:pt idx="7997">
                  <c:v>21.463302265610601</c:v>
                </c:pt>
                <c:pt idx="7998">
                  <c:v>23.408992667121264</c:v>
                </c:pt>
                <c:pt idx="7999">
                  <c:v>20.924748243504951</c:v>
                </c:pt>
                <c:pt idx="8000">
                  <c:v>21.67600202928017</c:v>
                </c:pt>
                <c:pt idx="8001">
                  <c:v>21.785446949395403</c:v>
                </c:pt>
                <c:pt idx="8002">
                  <c:v>21.247170399605608</c:v>
                </c:pt>
                <c:pt idx="8003">
                  <c:v>21.247170399605608</c:v>
                </c:pt>
                <c:pt idx="8004">
                  <c:v>20.388135864368333</c:v>
                </c:pt>
                <c:pt idx="8005">
                  <c:v>19.530548712799892</c:v>
                </c:pt>
                <c:pt idx="8006">
                  <c:v>19.853961134711657</c:v>
                </c:pt>
                <c:pt idx="8007">
                  <c:v>18.788593950526881</c:v>
                </c:pt>
                <c:pt idx="8008">
                  <c:v>17.942669462181726</c:v>
                </c:pt>
                <c:pt idx="8009">
                  <c:v>13.695048085080582</c:v>
                </c:pt>
                <c:pt idx="8010">
                  <c:v>16.496296699223048</c:v>
                </c:pt>
                <c:pt idx="8011">
                  <c:v>16.582785363112585</c:v>
                </c:pt>
                <c:pt idx="8012">
                  <c:v>16.670661541339058</c:v>
                </c:pt>
                <c:pt idx="8013">
                  <c:v>15.962865827950271</c:v>
                </c:pt>
                <c:pt idx="8014">
                  <c:v>14.906395391883803</c:v>
                </c:pt>
                <c:pt idx="8015">
                  <c:v>13.942880738897559</c:v>
                </c:pt>
                <c:pt idx="8016">
                  <c:v>12.63521335596676</c:v>
                </c:pt>
                <c:pt idx="8017">
                  <c:v>12.722176809185191</c:v>
                </c:pt>
                <c:pt idx="8018">
                  <c:v>12.63521335596676</c:v>
                </c:pt>
                <c:pt idx="8019">
                  <c:v>12.635349256178699</c:v>
                </c:pt>
                <c:pt idx="8020">
                  <c:v>12.548283969462288</c:v>
                </c:pt>
                <c:pt idx="8021">
                  <c:v>17.384088179808021</c:v>
                </c:pt>
                <c:pt idx="8022">
                  <c:v>17.489097541330057</c:v>
                </c:pt>
                <c:pt idx="8023">
                  <c:v>17.489097541330057</c:v>
                </c:pt>
                <c:pt idx="8024">
                  <c:v>17.171153821523234</c:v>
                </c:pt>
                <c:pt idx="8025">
                  <c:v>17.172393830980369</c:v>
                </c:pt>
                <c:pt idx="8026">
                  <c:v>16.853388620675567</c:v>
                </c:pt>
                <c:pt idx="8027">
                  <c:v>16.432232084690256</c:v>
                </c:pt>
                <c:pt idx="8028">
                  <c:v>16.5384825089122</c:v>
                </c:pt>
                <c:pt idx="8029">
                  <c:v>16.221453425436113</c:v>
                </c:pt>
                <c:pt idx="8030">
                  <c:v>16.116575582597356</c:v>
                </c:pt>
                <c:pt idx="8031">
                  <c:v>15.904787612926267</c:v>
                </c:pt>
                <c:pt idx="8032">
                  <c:v>15.171797544209843</c:v>
                </c:pt>
                <c:pt idx="8033">
                  <c:v>10.146224448780384</c:v>
                </c:pt>
                <c:pt idx="8034">
                  <c:v>10.745729298757203</c:v>
                </c:pt>
                <c:pt idx="8035">
                  <c:v>10.919893020992504</c:v>
                </c:pt>
                <c:pt idx="8036">
                  <c:v>10.576134665427029</c:v>
                </c:pt>
                <c:pt idx="8037">
                  <c:v>11.603478246875737</c:v>
                </c:pt>
                <c:pt idx="8038">
                  <c:v>11.774598730485581</c:v>
                </c:pt>
                <c:pt idx="8039">
                  <c:v>11.861227996242208</c:v>
                </c:pt>
                <c:pt idx="8040">
                  <c:v>12.028071178711986</c:v>
                </c:pt>
                <c:pt idx="8041">
                  <c:v>12.548418938405918</c:v>
                </c:pt>
                <c:pt idx="8042">
                  <c:v>12.46523081037166</c:v>
                </c:pt>
                <c:pt idx="8043">
                  <c:v>12.483994647686876</c:v>
                </c:pt>
                <c:pt idx="8044">
                  <c:v>13.438676212644047</c:v>
                </c:pt>
                <c:pt idx="8045">
                  <c:v>19.54007515780615</c:v>
                </c:pt>
                <c:pt idx="8046">
                  <c:v>19.872851276351451</c:v>
                </c:pt>
                <c:pt idx="8047">
                  <c:v>21.050821718637177</c:v>
                </c:pt>
                <c:pt idx="8048">
                  <c:v>20.620963046194063</c:v>
                </c:pt>
                <c:pt idx="8049">
                  <c:v>19.654474435037486</c:v>
                </c:pt>
                <c:pt idx="8050">
                  <c:v>20.512203989705863</c:v>
                </c:pt>
                <c:pt idx="8051">
                  <c:v>19.119576737791267</c:v>
                </c:pt>
                <c:pt idx="8052">
                  <c:v>17.840846453833226</c:v>
                </c:pt>
                <c:pt idx="8053">
                  <c:v>16.673245002351614</c:v>
                </c:pt>
                <c:pt idx="8054">
                  <c:v>16.458429994158141</c:v>
                </c:pt>
                <c:pt idx="8055">
                  <c:v>15.92355621055847</c:v>
                </c:pt>
                <c:pt idx="8056">
                  <c:v>15.714276774572333</c:v>
                </c:pt>
                <c:pt idx="8057">
                  <c:v>12.21841803857413</c:v>
                </c:pt>
                <c:pt idx="8058">
                  <c:v>12.127316845858791</c:v>
                </c:pt>
                <c:pt idx="8059">
                  <c:v>14.382199476304901</c:v>
                </c:pt>
                <c:pt idx="8060">
                  <c:v>13.082421292175507</c:v>
                </c:pt>
                <c:pt idx="8061">
                  <c:v>13.515133113758038</c:v>
                </c:pt>
                <c:pt idx="8062">
                  <c:v>13.864480055267444</c:v>
                </c:pt>
                <c:pt idx="8063">
                  <c:v>13.86536099851183</c:v>
                </c:pt>
                <c:pt idx="8064">
                  <c:v>13.78055151898152</c:v>
                </c:pt>
                <c:pt idx="8065">
                  <c:v>13.434234155484731</c:v>
                </c:pt>
                <c:pt idx="8066">
                  <c:v>13.952701719935947</c:v>
                </c:pt>
                <c:pt idx="8067">
                  <c:v>14.735318768563245</c:v>
                </c:pt>
                <c:pt idx="8068">
                  <c:v>14.562676541663274</c:v>
                </c:pt>
                <c:pt idx="8069">
                  <c:v>19.853961134711657</c:v>
                </c:pt>
                <c:pt idx="8070">
                  <c:v>20.173020561466192</c:v>
                </c:pt>
                <c:pt idx="8071">
                  <c:v>20.602468533026343</c:v>
                </c:pt>
                <c:pt idx="8072">
                  <c:v>19.640225091346977</c:v>
                </c:pt>
                <c:pt idx="8073">
                  <c:v>18.787380532172502</c:v>
                </c:pt>
                <c:pt idx="8074">
                  <c:v>17.515053995632552</c:v>
                </c:pt>
                <c:pt idx="8075">
                  <c:v>17.192233982764876</c:v>
                </c:pt>
                <c:pt idx="8076">
                  <c:v>16.974532010131938</c:v>
                </c:pt>
                <c:pt idx="8077">
                  <c:v>16.663279886527938</c:v>
                </c:pt>
                <c:pt idx="8078">
                  <c:v>15.28742304598269</c:v>
                </c:pt>
                <c:pt idx="8079">
                  <c:v>15.38820673403267</c:v>
                </c:pt>
                <c:pt idx="8080">
                  <c:v>16.220204246966187</c:v>
                </c:pt>
                <c:pt idx="8081">
                  <c:v>11.772811169185253</c:v>
                </c:pt>
                <c:pt idx="8082">
                  <c:v>13.245881564046211</c:v>
                </c:pt>
                <c:pt idx="8083">
                  <c:v>13.24321240724846</c:v>
                </c:pt>
                <c:pt idx="8084">
                  <c:v>13.330267328004343</c:v>
                </c:pt>
                <c:pt idx="8085">
                  <c:v>12.033435448424855</c:v>
                </c:pt>
                <c:pt idx="8086">
                  <c:v>12.120164569615484</c:v>
                </c:pt>
                <c:pt idx="8087">
                  <c:v>11.945080703531783</c:v>
                </c:pt>
                <c:pt idx="8088">
                  <c:v>12.460763230219342</c:v>
                </c:pt>
                <c:pt idx="8089">
                  <c:v>12.285415341364242</c:v>
                </c:pt>
                <c:pt idx="8090">
                  <c:v>12.632534419017137</c:v>
                </c:pt>
                <c:pt idx="8091">
                  <c:v>12.459869714196298</c:v>
                </c:pt>
                <c:pt idx="8092">
                  <c:v>11.857652321720785</c:v>
                </c:pt>
                <c:pt idx="8093">
                  <c:v>16.959623001868522</c:v>
                </c:pt>
                <c:pt idx="8094">
                  <c:v>16.850901532650759</c:v>
                </c:pt>
                <c:pt idx="8095">
                  <c:v>16.744524038073244</c:v>
                </c:pt>
                <c:pt idx="8096">
                  <c:v>16.747013274607347</c:v>
                </c:pt>
                <c:pt idx="8097">
                  <c:v>16.849657988643656</c:v>
                </c:pt>
                <c:pt idx="8098">
                  <c:v>16.110325966249793</c:v>
                </c:pt>
                <c:pt idx="8099">
                  <c:v>15.588316569869193</c:v>
                </c:pt>
                <c:pt idx="8100">
                  <c:v>15.173051495708807</c:v>
                </c:pt>
                <c:pt idx="8101">
                  <c:v>13.811869231063447</c:v>
                </c:pt>
                <c:pt idx="8102">
                  <c:v>13.713068834464977</c:v>
                </c:pt>
                <c:pt idx="8103">
                  <c:v>14.029743551840205</c:v>
                </c:pt>
                <c:pt idx="8104">
                  <c:v>14.445945116435887</c:v>
                </c:pt>
                <c:pt idx="8105">
                  <c:v>10.405887179012709</c:v>
                </c:pt>
                <c:pt idx="8106">
                  <c:v>12.297929513448896</c:v>
                </c:pt>
                <c:pt idx="8107">
                  <c:v>11.522306793346829</c:v>
                </c:pt>
                <c:pt idx="8108">
                  <c:v>11.954020768935985</c:v>
                </c:pt>
                <c:pt idx="8109">
                  <c:v>12.729317953597343</c:v>
                </c:pt>
                <c:pt idx="8110">
                  <c:v>13.075294388257221</c:v>
                </c:pt>
                <c:pt idx="8111">
                  <c:v>13.422684807136438</c:v>
                </c:pt>
                <c:pt idx="8112">
                  <c:v>12.736459098164319</c:v>
                </c:pt>
                <c:pt idx="8113">
                  <c:v>13.606038472402329</c:v>
                </c:pt>
                <c:pt idx="8114">
                  <c:v>13.165841527794665</c:v>
                </c:pt>
                <c:pt idx="8115">
                  <c:v>13.437787801207635</c:v>
                </c:pt>
                <c:pt idx="8116">
                  <c:v>14.655458762101251</c:v>
                </c:pt>
                <c:pt idx="8117">
                  <c:v>18.58180384951644</c:v>
                </c:pt>
                <c:pt idx="8118">
                  <c:v>20.930472865662086</c:v>
                </c:pt>
                <c:pt idx="8119">
                  <c:v>20.830531788398289</c:v>
                </c:pt>
                <c:pt idx="8120">
                  <c:v>20.295725877717402</c:v>
                </c:pt>
                <c:pt idx="8121">
                  <c:v>19.440003128823758</c:v>
                </c:pt>
                <c:pt idx="8122">
                  <c:v>19.764346745767146</c:v>
                </c:pt>
                <c:pt idx="8123">
                  <c:v>19.337613582152041</c:v>
                </c:pt>
                <c:pt idx="8124">
                  <c:v>18.268892608543403</c:v>
                </c:pt>
                <c:pt idx="8125">
                  <c:v>16.675736281343536</c:v>
                </c:pt>
                <c:pt idx="8126">
                  <c:v>16.144073895638552</c:v>
                </c:pt>
                <c:pt idx="8127">
                  <c:v>15.729304623108222</c:v>
                </c:pt>
                <c:pt idx="8128">
                  <c:v>16.147823665739111</c:v>
                </c:pt>
                <c:pt idx="8129">
                  <c:v>13.774372872396278</c:v>
                </c:pt>
                <c:pt idx="8130">
                  <c:v>14.299915336251191</c:v>
                </c:pt>
                <c:pt idx="8131">
                  <c:v>13.261896505269185</c:v>
                </c:pt>
                <c:pt idx="8132">
                  <c:v>13.174744644722047</c:v>
                </c:pt>
                <c:pt idx="8133">
                  <c:v>14.044460708685113</c:v>
                </c:pt>
                <c:pt idx="8134">
                  <c:v>13.43601097834164</c:v>
                </c:pt>
                <c:pt idx="8135">
                  <c:v>13.006167794567125</c:v>
                </c:pt>
                <c:pt idx="8136">
                  <c:v>14.129379904448042</c:v>
                </c:pt>
                <c:pt idx="8137">
                  <c:v>12.830450855712426</c:v>
                </c:pt>
                <c:pt idx="8138">
                  <c:v>13.259227348346727</c:v>
                </c:pt>
                <c:pt idx="8139">
                  <c:v>13.602494478104131</c:v>
                </c:pt>
                <c:pt idx="8140">
                  <c:v>12.653072936191565</c:v>
                </c:pt>
                <c:pt idx="8141">
                  <c:v>17.301043823400057</c:v>
                </c:pt>
                <c:pt idx="8142">
                  <c:v>17.086997580856185</c:v>
                </c:pt>
                <c:pt idx="8143">
                  <c:v>16.453439916039891</c:v>
                </c:pt>
                <c:pt idx="8144">
                  <c:v>16.872041781313577</c:v>
                </c:pt>
                <c:pt idx="8145">
                  <c:v>16.869554693182444</c:v>
                </c:pt>
                <c:pt idx="8146">
                  <c:v>15.493879820928495</c:v>
                </c:pt>
                <c:pt idx="8147">
                  <c:v>13.708070286474825</c:v>
                </c:pt>
                <c:pt idx="8148">
                  <c:v>12.453534342320964</c:v>
                </c:pt>
                <c:pt idx="8149">
                  <c:v>12.039138457366924</c:v>
                </c:pt>
                <c:pt idx="8150">
                  <c:v>11.306405142622191</c:v>
                </c:pt>
                <c:pt idx="8151">
                  <c:v>11.408135318837276</c:v>
                </c:pt>
                <c:pt idx="8152">
                  <c:v>12.128831108698298</c:v>
                </c:pt>
                <c:pt idx="8153">
                  <c:v>9.7091524966380405</c:v>
                </c:pt>
                <c:pt idx="8154">
                  <c:v>10.992724065027863</c:v>
                </c:pt>
                <c:pt idx="8155">
                  <c:v>10.734185435908564</c:v>
                </c:pt>
                <c:pt idx="8156">
                  <c:v>10.56195488023992</c:v>
                </c:pt>
                <c:pt idx="8157">
                  <c:v>10.047059820501092</c:v>
                </c:pt>
                <c:pt idx="8158">
                  <c:v>10.4732906319375</c:v>
                </c:pt>
                <c:pt idx="8159">
                  <c:v>10.301267573760983</c:v>
                </c:pt>
                <c:pt idx="8160">
                  <c:v>10.130370138537645</c:v>
                </c:pt>
                <c:pt idx="8161">
                  <c:v>9.9594926750833928</c:v>
                </c:pt>
                <c:pt idx="8162">
                  <c:v>9.7039098798275063</c:v>
                </c:pt>
                <c:pt idx="8163">
                  <c:v>10.302150730457631</c:v>
                </c:pt>
                <c:pt idx="8164">
                  <c:v>10.557523697519571</c:v>
                </c:pt>
                <c:pt idx="8165">
                  <c:v>14.729580824614843</c:v>
                </c:pt>
                <c:pt idx="8166">
                  <c:v>14.210206361972878</c:v>
                </c:pt>
                <c:pt idx="8167">
                  <c:v>13.999701894642708</c:v>
                </c:pt>
                <c:pt idx="8168">
                  <c:v>14.1073622774213</c:v>
                </c:pt>
                <c:pt idx="8169">
                  <c:v>13.89458605840365</c:v>
                </c:pt>
                <c:pt idx="8170">
                  <c:v>13.370566963903967</c:v>
                </c:pt>
                <c:pt idx="8171">
                  <c:v>12.013386409640736</c:v>
                </c:pt>
                <c:pt idx="8172">
                  <c:v>10.975940531347538</c:v>
                </c:pt>
                <c:pt idx="8173">
                  <c:v>10.668865768380053</c:v>
                </c:pt>
                <c:pt idx="8174">
                  <c:v>10.561466888399137</c:v>
                </c:pt>
                <c:pt idx="8175">
                  <c:v>10.771666694999883</c:v>
                </c:pt>
                <c:pt idx="8176">
                  <c:v>11.17804775247623</c:v>
                </c:pt>
                <c:pt idx="8177">
                  <c:v>7.9109025352485087</c:v>
                </c:pt>
                <c:pt idx="8178">
                  <c:v>8.5026671758984751</c:v>
                </c:pt>
                <c:pt idx="8179">
                  <c:v>8.7602483583933211</c:v>
                </c:pt>
                <c:pt idx="8180">
                  <c:v>8.7611006417295929</c:v>
                </c:pt>
                <c:pt idx="8181">
                  <c:v>9.102843411019844</c:v>
                </c:pt>
                <c:pt idx="8182">
                  <c:v>10.217125941910723</c:v>
                </c:pt>
                <c:pt idx="8183">
                  <c:v>10.218007949075398</c:v>
                </c:pt>
                <c:pt idx="8184">
                  <c:v>10.301267573760983</c:v>
                </c:pt>
                <c:pt idx="8185">
                  <c:v>9.9577363153291643</c:v>
                </c:pt>
                <c:pt idx="8186">
                  <c:v>9.700414802014496</c:v>
                </c:pt>
                <c:pt idx="8187">
                  <c:v>9.786119668616756</c:v>
                </c:pt>
                <c:pt idx="8188">
                  <c:v>9.700414802014496</c:v>
                </c:pt>
                <c:pt idx="8189">
                  <c:v>13.786861003384304</c:v>
                </c:pt>
                <c:pt idx="8190">
                  <c:v>14.099848553803861</c:v>
                </c:pt>
                <c:pt idx="8191">
                  <c:v>12.538478118934682</c:v>
                </c:pt>
                <c:pt idx="8192">
                  <c:v>12.863691843701545</c:v>
                </c:pt>
                <c:pt idx="8193">
                  <c:v>12.973390356392885</c:v>
                </c:pt>
                <c:pt idx="8194">
                  <c:v>13.497942527565986</c:v>
                </c:pt>
                <c:pt idx="8195">
                  <c:v>13.290465633103295</c:v>
                </c:pt>
                <c:pt idx="8196">
                  <c:v>12.873616877856048</c:v>
                </c:pt>
                <c:pt idx="8197">
                  <c:v>11.949304688814975</c:v>
                </c:pt>
                <c:pt idx="8198">
                  <c:v>11.955425169506935</c:v>
                </c:pt>
                <c:pt idx="8199">
                  <c:v>11.954201073358842</c:v>
                </c:pt>
                <c:pt idx="8200">
                  <c:v>11.854696796660676</c:v>
                </c:pt>
                <c:pt idx="8201">
                  <c:v>8.5398419839961157</c:v>
                </c:pt>
                <c:pt idx="8202">
                  <c:v>9.2202510676913327</c:v>
                </c:pt>
                <c:pt idx="8203">
                  <c:v>9.8158800607081762</c:v>
                </c:pt>
                <c:pt idx="8204">
                  <c:v>9.8167553664107423</c:v>
                </c:pt>
                <c:pt idx="8205">
                  <c:v>10.073445406062149</c:v>
                </c:pt>
                <c:pt idx="8206">
                  <c:v>9.3898042049031112</c:v>
                </c:pt>
                <c:pt idx="8207">
                  <c:v>9.6434212015149114</c:v>
                </c:pt>
                <c:pt idx="8208">
                  <c:v>9.4729361484896835</c:v>
                </c:pt>
                <c:pt idx="8209">
                  <c:v>9.5568582446301527</c:v>
                </c:pt>
                <c:pt idx="8210">
                  <c:v>9.9832035329345672</c:v>
                </c:pt>
                <c:pt idx="8211">
                  <c:v>11.271182572066083</c:v>
                </c:pt>
                <c:pt idx="8212">
                  <c:v>12.04863421311294</c:v>
                </c:pt>
                <c:pt idx="8213">
                  <c:v>17.198434030379097</c:v>
                </c:pt>
                <c:pt idx="8214">
                  <c:v>17.51010990898402</c:v>
                </c:pt>
                <c:pt idx="8215">
                  <c:v>18.360915279870376</c:v>
                </c:pt>
                <c:pt idx="8216">
                  <c:v>17.198434030379097</c:v>
                </c:pt>
                <c:pt idx="8217">
                  <c:v>19.319652098832464</c:v>
                </c:pt>
                <c:pt idx="8218">
                  <c:v>17.195954011323032</c:v>
                </c:pt>
                <c:pt idx="8219">
                  <c:v>17.4148362186044</c:v>
                </c:pt>
                <c:pt idx="8220">
                  <c:v>16.045679155295655</c:v>
                </c:pt>
                <c:pt idx="8221">
                  <c:v>15.726799981646984</c:v>
                </c:pt>
                <c:pt idx="8222">
                  <c:v>16.97950167966556</c:v>
                </c:pt>
                <c:pt idx="8223">
                  <c:v>17.411124017992325</c:v>
                </c:pt>
                <c:pt idx="8224">
                  <c:v>18.574486452637206</c:v>
                </c:pt>
                <c:pt idx="8225">
                  <c:v>14.03831891649175</c:v>
                </c:pt>
                <c:pt idx="8226">
                  <c:v>13.953580908007021</c:v>
                </c:pt>
                <c:pt idx="8227">
                  <c:v>13.522234006149068</c:v>
                </c:pt>
                <c:pt idx="8228">
                  <c:v>14.305146335655387</c:v>
                </c:pt>
                <c:pt idx="8229">
                  <c:v>13.873289487808757</c:v>
                </c:pt>
                <c:pt idx="8230">
                  <c:v>14.482921086492325</c:v>
                </c:pt>
                <c:pt idx="8231">
                  <c:v>13.963251976930318</c:v>
                </c:pt>
                <c:pt idx="8232">
                  <c:v>13.962372788835667</c:v>
                </c:pt>
                <c:pt idx="8233">
                  <c:v>13.8776942041606</c:v>
                </c:pt>
                <c:pt idx="8234">
                  <c:v>14.572202352438062</c:v>
                </c:pt>
                <c:pt idx="8235">
                  <c:v>15.181103653635319</c:v>
                </c:pt>
                <c:pt idx="8236">
                  <c:v>15.006275838672384</c:v>
                </c:pt>
                <c:pt idx="8237">
                  <c:v>21.902464636438577</c:v>
                </c:pt>
                <c:pt idx="8238">
                  <c:v>21.257374000859745</c:v>
                </c:pt>
                <c:pt idx="8239">
                  <c:v>20.296892543403597</c:v>
                </c:pt>
                <c:pt idx="8240">
                  <c:v>19.869309374741025</c:v>
                </c:pt>
                <c:pt idx="8241">
                  <c:v>19.973146124980858</c:v>
                </c:pt>
                <c:pt idx="8242">
                  <c:v>18.798301297471077</c:v>
                </c:pt>
                <c:pt idx="8243">
                  <c:v>17.407411817410878</c:v>
                </c:pt>
                <c:pt idx="8244">
                  <c:v>16.555935003153007</c:v>
                </c:pt>
                <c:pt idx="8245">
                  <c:v>15.822566777778095</c:v>
                </c:pt>
                <c:pt idx="8246">
                  <c:v>15.821314967648194</c:v>
                </c:pt>
                <c:pt idx="8247">
                  <c:v>15.708015171179717</c:v>
                </c:pt>
                <c:pt idx="8248">
                  <c:v>15.086306376278902</c:v>
                </c:pt>
                <c:pt idx="8249">
                  <c:v>11.959384808302548</c:v>
                </c:pt>
                <c:pt idx="8250">
                  <c:v>13.427126864148018</c:v>
                </c:pt>
                <c:pt idx="8251">
                  <c:v>12.996362698609529</c:v>
                </c:pt>
                <c:pt idx="8252">
                  <c:v>13.078857840197601</c:v>
                </c:pt>
                <c:pt idx="8253">
                  <c:v>12.216630086883915</c:v>
                </c:pt>
                <c:pt idx="8254">
                  <c:v>12.731103239724566</c:v>
                </c:pt>
                <c:pt idx="8255">
                  <c:v>11.957596795170025</c:v>
                </c:pt>
                <c:pt idx="8256">
                  <c:v>13.948305779612701</c:v>
                </c:pt>
                <c:pt idx="8257">
                  <c:v>12.303292730207266</c:v>
                </c:pt>
                <c:pt idx="8258">
                  <c:v>12.129998949492064</c:v>
                </c:pt>
                <c:pt idx="8259">
                  <c:v>12.386545109394985</c:v>
                </c:pt>
                <c:pt idx="8260">
                  <c:v>10.316281238001176</c:v>
                </c:pt>
                <c:pt idx="8261">
                  <c:v>13.290465633103295</c:v>
                </c:pt>
                <c:pt idx="8262">
                  <c:v>14.232756156618208</c:v>
                </c:pt>
                <c:pt idx="8263">
                  <c:v>14.966833310289907</c:v>
                </c:pt>
                <c:pt idx="8264">
                  <c:v>16.33368886685378</c:v>
                </c:pt>
                <c:pt idx="8265">
                  <c:v>16.337433997801327</c:v>
                </c:pt>
                <c:pt idx="8266">
                  <c:v>15.916048771402952</c:v>
                </c:pt>
                <c:pt idx="8267">
                  <c:v>14.96432499211892</c:v>
                </c:pt>
                <c:pt idx="8268">
                  <c:v>14.129903449199874</c:v>
                </c:pt>
                <c:pt idx="8269">
                  <c:v>13.824373345558884</c:v>
                </c:pt>
                <c:pt idx="8270">
                  <c:v>12.787363705319322</c:v>
                </c:pt>
                <c:pt idx="8271">
                  <c:v>12.160769222443559</c:v>
                </c:pt>
                <c:pt idx="8272">
                  <c:v>12.158312444347979</c:v>
                </c:pt>
                <c:pt idx="8273">
                  <c:v>8.285593799864662</c:v>
                </c:pt>
                <c:pt idx="8274">
                  <c:v>8.5389971019243873</c:v>
                </c:pt>
                <c:pt idx="8275">
                  <c:v>8.9618924904943853</c:v>
                </c:pt>
                <c:pt idx="8276">
                  <c:v>9.1312596602837726</c:v>
                </c:pt>
                <c:pt idx="8277">
                  <c:v>9.3854694672814958</c:v>
                </c:pt>
                <c:pt idx="8278">
                  <c:v>9.300738262706707</c:v>
                </c:pt>
                <c:pt idx="8279">
                  <c:v>9.6399325359288355</c:v>
                </c:pt>
                <c:pt idx="8280">
                  <c:v>10.754609193582128</c:v>
                </c:pt>
                <c:pt idx="8281">
                  <c:v>11.099418696853142</c:v>
                </c:pt>
                <c:pt idx="8282">
                  <c:v>10.92611958031209</c:v>
                </c:pt>
                <c:pt idx="8283">
                  <c:v>10.841623589679667</c:v>
                </c:pt>
                <c:pt idx="8284">
                  <c:v>11.267615107074805</c:v>
                </c:pt>
                <c:pt idx="8285">
                  <c:v>15.921053730824758</c:v>
                </c:pt>
                <c:pt idx="8286">
                  <c:v>16.023168162516736</c:v>
                </c:pt>
                <c:pt idx="8287">
                  <c:v>16.867067605065486</c:v>
                </c:pt>
                <c:pt idx="8288">
                  <c:v>16.649577852646654</c:v>
                </c:pt>
                <c:pt idx="8289">
                  <c:v>16.221453425436113</c:v>
                </c:pt>
                <c:pt idx="8290">
                  <c:v>15.798782385964943</c:v>
                </c:pt>
                <c:pt idx="8291">
                  <c:v>15.695491964683898</c:v>
                </c:pt>
                <c:pt idx="8292">
                  <c:v>15.380685814192125</c:v>
                </c:pt>
                <c:pt idx="8293">
                  <c:v>15.381939300822349</c:v>
                </c:pt>
                <c:pt idx="8294">
                  <c:v>15.171797544209843</c:v>
                </c:pt>
                <c:pt idx="8295">
                  <c:v>15.068749146000842</c:v>
                </c:pt>
                <c:pt idx="8296">
                  <c:v>15.59583319444026</c:v>
                </c:pt>
                <c:pt idx="8297">
                  <c:v>11.260480177223227</c:v>
                </c:pt>
                <c:pt idx="8298">
                  <c:v>11.689022674471515</c:v>
                </c:pt>
                <c:pt idx="8299">
                  <c:v>11.776386291796387</c:v>
                </c:pt>
                <c:pt idx="8300">
                  <c:v>11.948656729662453</c:v>
                </c:pt>
                <c:pt idx="8301">
                  <c:v>12.121952638661027</c:v>
                </c:pt>
                <c:pt idx="8302">
                  <c:v>12.467017842449907</c:v>
                </c:pt>
                <c:pt idx="8303">
                  <c:v>12.901279478757681</c:v>
                </c:pt>
                <c:pt idx="8304">
                  <c:v>12.640571229931819</c:v>
                </c:pt>
                <c:pt idx="8305">
                  <c:v>13.332045498660984</c:v>
                </c:pt>
                <c:pt idx="8306">
                  <c:v>13.419131161568091</c:v>
                </c:pt>
                <c:pt idx="8307">
                  <c:v>14.040951113133323</c:v>
                </c:pt>
                <c:pt idx="8308">
                  <c:v>14.040073714250674</c:v>
                </c:pt>
                <c:pt idx="8309">
                  <c:v>20.277059227091392</c:v>
                </c:pt>
                <c:pt idx="8310">
                  <c:v>20.382320337723222</c:v>
                </c:pt>
                <c:pt idx="8311">
                  <c:v>20.489013610772734</c:v>
                </c:pt>
                <c:pt idx="8312">
                  <c:v>20.813302650039468</c:v>
                </c:pt>
                <c:pt idx="8313">
                  <c:v>19.639037646057492</c:v>
                </c:pt>
                <c:pt idx="8314">
                  <c:v>18.684054043042813</c:v>
                </c:pt>
                <c:pt idx="8315">
                  <c:v>18.148538733696771</c:v>
                </c:pt>
                <c:pt idx="8316">
                  <c:v>17.63279748085268</c:v>
                </c:pt>
                <c:pt idx="8317">
                  <c:v>16.673245002351614</c:v>
                </c:pt>
                <c:pt idx="8318">
                  <c:v>17.303521282802379</c:v>
                </c:pt>
                <c:pt idx="8319">
                  <c:v>17.621686127540507</c:v>
                </c:pt>
                <c:pt idx="8320">
                  <c:v>18.260317224442705</c:v>
                </c:pt>
                <c:pt idx="8321">
                  <c:v>13.263675943229037</c:v>
                </c:pt>
                <c:pt idx="8322">
                  <c:v>13.520458783037782</c:v>
                </c:pt>
                <c:pt idx="8323">
                  <c:v>13.866241941758387</c:v>
                </c:pt>
                <c:pt idx="8324">
                  <c:v>14.30165900271103</c:v>
                </c:pt>
                <c:pt idx="8325">
                  <c:v>14.402207497458052</c:v>
                </c:pt>
                <c:pt idx="8326">
                  <c:v>15.788394887795384</c:v>
                </c:pt>
                <c:pt idx="8327">
                  <c:v>16.14013167169286</c:v>
                </c:pt>
                <c:pt idx="8328">
                  <c:v>15.269760465198731</c:v>
                </c:pt>
                <c:pt idx="8329">
                  <c:v>15.11295723363749</c:v>
                </c:pt>
                <c:pt idx="8330">
                  <c:v>16.851448693411839</c:v>
                </c:pt>
                <c:pt idx="8331">
                  <c:v>16.936029619394585</c:v>
                </c:pt>
                <c:pt idx="8332">
                  <c:v>18.090345232507559</c:v>
                </c:pt>
                <c:pt idx="8333">
                  <c:v>24.723664260207965</c:v>
                </c:pt>
                <c:pt idx="8334">
                  <c:v>24.179272865366773</c:v>
                </c:pt>
                <c:pt idx="8335">
                  <c:v>23.645303446326622</c:v>
                </c:pt>
                <c:pt idx="8336">
                  <c:v>22.46778047537363</c:v>
                </c:pt>
                <c:pt idx="8337">
                  <c:v>22.790702208985021</c:v>
                </c:pt>
                <c:pt idx="8338">
                  <c:v>21.286851072214578</c:v>
                </c:pt>
                <c:pt idx="8339">
                  <c:v>21.072504833178964</c:v>
                </c:pt>
                <c:pt idx="8340">
                  <c:v>21.074787266338941</c:v>
                </c:pt>
                <c:pt idx="8341">
                  <c:v>20.964820599877463</c:v>
                </c:pt>
                <c:pt idx="8342">
                  <c:v>21.177951259234224</c:v>
                </c:pt>
                <c:pt idx="8343">
                  <c:v>21.813313446504786</c:v>
                </c:pt>
                <c:pt idx="8344">
                  <c:v>22.45796006022815</c:v>
                </c:pt>
                <c:pt idx="8345">
                  <c:v>17.128930792034119</c:v>
                </c:pt>
                <c:pt idx="8346">
                  <c:v>17.747486088411527</c:v>
                </c:pt>
                <c:pt idx="8347">
                  <c:v>17.393034100147464</c:v>
                </c:pt>
                <c:pt idx="8348">
                  <c:v>18.452976624895193</c:v>
                </c:pt>
                <c:pt idx="8349">
                  <c:v>18.982232036654729</c:v>
                </c:pt>
                <c:pt idx="8350">
                  <c:v>19.875740995707119</c:v>
                </c:pt>
                <c:pt idx="8351">
                  <c:v>19.430040150104471</c:v>
                </c:pt>
                <c:pt idx="8352">
                  <c:v>19.782726950830995</c:v>
                </c:pt>
                <c:pt idx="8353">
                  <c:v>20.231066095501006</c:v>
                </c:pt>
                <c:pt idx="8354">
                  <c:v>19.246383824944971</c:v>
                </c:pt>
                <c:pt idx="8355">
                  <c:v>20.949125734178303</c:v>
                </c:pt>
                <c:pt idx="8356">
                  <c:v>20.233857180690134</c:v>
                </c:pt>
                <c:pt idx="8357">
                  <c:v>27.575026688841241</c:v>
                </c:pt>
                <c:pt idx="8358">
                  <c:v>27.904991814702107</c:v>
                </c:pt>
                <c:pt idx="8359">
                  <c:v>27.907637335118743</c:v>
                </c:pt>
                <c:pt idx="8360">
                  <c:v>27.580394388750719</c:v>
                </c:pt>
                <c:pt idx="8361">
                  <c:v>27.144863969711</c:v>
                </c:pt>
                <c:pt idx="8362">
                  <c:v>27.794765489590478</c:v>
                </c:pt>
                <c:pt idx="8363">
                  <c:v>27.250270180457957</c:v>
                </c:pt>
                <c:pt idx="8364">
                  <c:v>26.049841890228947</c:v>
                </c:pt>
                <c:pt idx="8365">
                  <c:v>23.883802445896102</c:v>
                </c:pt>
                <c:pt idx="8366">
                  <c:v>23.231819622729095</c:v>
                </c:pt>
                <c:pt idx="8367">
                  <c:v>23.121238452818254</c:v>
                </c:pt>
                <c:pt idx="8368">
                  <c:v>24.955217846322125</c:v>
                </c:pt>
                <c:pt idx="8369">
                  <c:v>20.325767256357423</c:v>
                </c:pt>
                <c:pt idx="8370">
                  <c:v>19.615894802036127</c:v>
                </c:pt>
                <c:pt idx="8371">
                  <c:v>19.345116938070344</c:v>
                </c:pt>
                <c:pt idx="8372">
                  <c:v>18.097253749765674</c:v>
                </c:pt>
                <c:pt idx="8373">
                  <c:v>17.394613338051514</c:v>
                </c:pt>
                <c:pt idx="8374">
                  <c:v>17.135311901687487</c:v>
                </c:pt>
                <c:pt idx="8375">
                  <c:v>17.047696381634374</c:v>
                </c:pt>
                <c:pt idx="8376">
                  <c:v>16.963328430359844</c:v>
                </c:pt>
                <c:pt idx="8377">
                  <c:v>17.313820235440271</c:v>
                </c:pt>
                <c:pt idx="8378">
                  <c:v>17.228528289978382</c:v>
                </c:pt>
                <c:pt idx="8379">
                  <c:v>17.585098066483333</c:v>
                </c:pt>
                <c:pt idx="8380">
                  <c:v>17.84723132467267</c:v>
                </c:pt>
                <c:pt idx="8381">
                  <c:v>23.883802445896102</c:v>
                </c:pt>
                <c:pt idx="8382">
                  <c:v>23.774872690681779</c:v>
                </c:pt>
                <c:pt idx="8383">
                  <c:v>23.450132619730141</c:v>
                </c:pt>
                <c:pt idx="8384">
                  <c:v>23.775915240585523</c:v>
                </c:pt>
                <c:pt idx="8385">
                  <c:v>23.78008544021819</c:v>
                </c:pt>
                <c:pt idx="8386">
                  <c:v>23.891071398425552</c:v>
                </c:pt>
                <c:pt idx="8387">
                  <c:v>24.545012187435109</c:v>
                </c:pt>
                <c:pt idx="8388">
                  <c:v>24.542985268868531</c:v>
                </c:pt>
                <c:pt idx="8389">
                  <c:v>24.534877594667197</c:v>
                </c:pt>
                <c:pt idx="8390">
                  <c:v>24.315812088857019</c:v>
                </c:pt>
                <c:pt idx="8391">
                  <c:v>23.665190132210132</c:v>
                </c:pt>
                <c:pt idx="8392">
                  <c:v>24.854828923075772</c:v>
                </c:pt>
                <c:pt idx="8393">
                  <c:v>18.907934886787011</c:v>
                </c:pt>
                <c:pt idx="8394">
                  <c:v>18.732861730562526</c:v>
                </c:pt>
                <c:pt idx="8395">
                  <c:v>19.976530536735297</c:v>
                </c:pt>
                <c:pt idx="8396">
                  <c:v>19.621643387374665</c:v>
                </c:pt>
                <c:pt idx="8397">
                  <c:v>20.869436786400922</c:v>
                </c:pt>
                <c:pt idx="8398">
                  <c:v>21.318294584386287</c:v>
                </c:pt>
                <c:pt idx="8399">
                  <c:v>20.868760026594053</c:v>
                </c:pt>
                <c:pt idx="8400">
                  <c:v>19.354573147557868</c:v>
                </c:pt>
                <c:pt idx="8401">
                  <c:v>19.179663114614339</c:v>
                </c:pt>
                <c:pt idx="8402">
                  <c:v>18.651193602614679</c:v>
                </c:pt>
                <c:pt idx="8403">
                  <c:v>18.471128232600911</c:v>
                </c:pt>
                <c:pt idx="8404">
                  <c:v>18.29648590338839</c:v>
                </c:pt>
                <c:pt idx="8405">
                  <c:v>24.540958350308461</c:v>
                </c:pt>
                <c:pt idx="8406">
                  <c:v>24.76587737478199</c:v>
                </c:pt>
                <c:pt idx="8407">
                  <c:v>24.764872300593009</c:v>
                </c:pt>
                <c:pt idx="8408">
                  <c:v>24.763867226405619</c:v>
                </c:pt>
                <c:pt idx="8409">
                  <c:v>24.653918311542615</c:v>
                </c:pt>
                <c:pt idx="8410">
                  <c:v>24.21928607012806</c:v>
                </c:pt>
                <c:pt idx="8411">
                  <c:v>23.899378772850003</c:v>
                </c:pt>
                <c:pt idx="8412">
                  <c:v>22.929169596233479</c:v>
                </c:pt>
                <c:pt idx="8413">
                  <c:v>22.288540101593728</c:v>
                </c:pt>
                <c:pt idx="8414">
                  <c:v>21.963557908910385</c:v>
                </c:pt>
                <c:pt idx="8415">
                  <c:v>21.627428418354043</c:v>
                </c:pt>
                <c:pt idx="8416">
                  <c:v>22.162898346367953</c:v>
                </c:pt>
                <c:pt idx="8417">
                  <c:v>16.879641719749952</c:v>
                </c:pt>
                <c:pt idx="8418">
                  <c:v>17.232503194314791</c:v>
                </c:pt>
                <c:pt idx="8419">
                  <c:v>18.020006305511927</c:v>
                </c:pt>
                <c:pt idx="8420">
                  <c:v>18.382267693096193</c:v>
                </c:pt>
                <c:pt idx="8421">
                  <c:v>20.787150565007281</c:v>
                </c:pt>
                <c:pt idx="8422">
                  <c:v>19.27048469667556</c:v>
                </c:pt>
                <c:pt idx="8423">
                  <c:v>20.610526693201862</c:v>
                </c:pt>
                <c:pt idx="8424">
                  <c:v>21.058674814271789</c:v>
                </c:pt>
                <c:pt idx="8425">
                  <c:v>20.169508423751306</c:v>
                </c:pt>
                <c:pt idx="8426">
                  <c:v>19.989251450664824</c:v>
                </c:pt>
                <c:pt idx="8427">
                  <c:v>19.903418893406407</c:v>
                </c:pt>
                <c:pt idx="8428">
                  <c:v>19.72242140526809</c:v>
                </c:pt>
                <c:pt idx="8429">
                  <c:v>26.184088356761766</c:v>
                </c:pt>
                <c:pt idx="8430">
                  <c:v>26.291951711824566</c:v>
                </c:pt>
                <c:pt idx="8431">
                  <c:v>26.849181752701039</c:v>
                </c:pt>
                <c:pt idx="8432">
                  <c:v>27.493685395454047</c:v>
                </c:pt>
                <c:pt idx="8433">
                  <c:v>27.165832420091728</c:v>
                </c:pt>
                <c:pt idx="8434">
                  <c:v>26.628092242383509</c:v>
                </c:pt>
                <c:pt idx="8435">
                  <c:v>25.744643687991474</c:v>
                </c:pt>
                <c:pt idx="8436">
                  <c:v>25.741742540299274</c:v>
                </c:pt>
                <c:pt idx="8437">
                  <c:v>24.651899770949843</c:v>
                </c:pt>
                <c:pt idx="8438">
                  <c:v>22.920568260163542</c:v>
                </c:pt>
                <c:pt idx="8439">
                  <c:v>21.841179944993605</c:v>
                </c:pt>
                <c:pt idx="8440">
                  <c:v>21.836721305142696</c:v>
                </c:pt>
                <c:pt idx="8441">
                  <c:v>17.301935623474154</c:v>
                </c:pt>
                <c:pt idx="8442">
                  <c:v>17.824728389977665</c:v>
                </c:pt>
                <c:pt idx="8443">
                  <c:v>17.999205272127146</c:v>
                </c:pt>
                <c:pt idx="8444">
                  <c:v>18.087274780425656</c:v>
                </c:pt>
                <c:pt idx="8445">
                  <c:v>17.732690379417363</c:v>
                </c:pt>
                <c:pt idx="8446">
                  <c:v>17.47215776800638</c:v>
                </c:pt>
                <c:pt idx="8447">
                  <c:v>17.746707366873601</c:v>
                </c:pt>
                <c:pt idx="8448">
                  <c:v>18.011531810316839</c:v>
                </c:pt>
                <c:pt idx="8449">
                  <c:v>18.008450175738755</c:v>
                </c:pt>
                <c:pt idx="8450">
                  <c:v>18.006138949818617</c:v>
                </c:pt>
                <c:pt idx="8451">
                  <c:v>18.008450175738755</c:v>
                </c:pt>
                <c:pt idx="8452">
                  <c:v>18.006909358457381</c:v>
                </c:pt>
                <c:pt idx="8453">
                  <c:v>23.206306973141629</c:v>
                </c:pt>
                <c:pt idx="8454">
                  <c:v>22.778831157722717</c:v>
                </c:pt>
                <c:pt idx="8455">
                  <c:v>23.106299237710559</c:v>
                </c:pt>
                <c:pt idx="8456">
                  <c:v>23.650536784654189</c:v>
                </c:pt>
                <c:pt idx="8457">
                  <c:v>23.874456649912879</c:v>
                </c:pt>
                <c:pt idx="8458">
                  <c:v>23.983206177554091</c:v>
                </c:pt>
                <c:pt idx="8459">
                  <c:v>23.665190132210132</c:v>
                </c:pt>
                <c:pt idx="8460">
                  <c:v>23.557638492438198</c:v>
                </c:pt>
                <c:pt idx="8461">
                  <c:v>22.170619249919362</c:v>
                </c:pt>
                <c:pt idx="8462">
                  <c:v>21.955782401138467</c:v>
                </c:pt>
                <c:pt idx="8463">
                  <c:v>22.067054523150244</c:v>
                </c:pt>
                <c:pt idx="8464">
                  <c:v>22.816602685298395</c:v>
                </c:pt>
                <c:pt idx="8465">
                  <c:v>17.851111141110614</c:v>
                </c:pt>
                <c:pt idx="8466">
                  <c:v>18.119514528292633</c:v>
                </c:pt>
                <c:pt idx="8467">
                  <c:v>18.033873661619065</c:v>
                </c:pt>
                <c:pt idx="8468">
                  <c:v>18.30029583869214</c:v>
                </c:pt>
                <c:pt idx="8469">
                  <c:v>18.653445419673126</c:v>
                </c:pt>
                <c:pt idx="8470">
                  <c:v>19.008838554952241</c:v>
                </c:pt>
                <c:pt idx="8471">
                  <c:v>19.453223027334563</c:v>
                </c:pt>
                <c:pt idx="8472">
                  <c:v>19.628110545958624</c:v>
                </c:pt>
                <c:pt idx="8473">
                  <c:v>19.805531961078568</c:v>
                </c:pt>
                <c:pt idx="8474">
                  <c:v>19.984304428543783</c:v>
                </c:pt>
                <c:pt idx="8475">
                  <c:v>20.342441985645262</c:v>
                </c:pt>
                <c:pt idx="8476">
                  <c:v>20.608469339249385</c:v>
                </c:pt>
                <c:pt idx="8477">
                  <c:v>27.161274061259867</c:v>
                </c:pt>
                <c:pt idx="8478">
                  <c:v>28.148266763144562</c:v>
                </c:pt>
                <c:pt idx="8479">
                  <c:v>28.036318727260991</c:v>
                </c:pt>
                <c:pt idx="8480">
                  <c:v>27.487393243378641</c:v>
                </c:pt>
                <c:pt idx="8481">
                  <c:v>27.598286722074864</c:v>
                </c:pt>
                <c:pt idx="8482">
                  <c:v>27.057857536187644</c:v>
                </c:pt>
                <c:pt idx="8483">
                  <c:v>26.937975434851715</c:v>
                </c:pt>
                <c:pt idx="8484">
                  <c:v>26.828843448257672</c:v>
                </c:pt>
                <c:pt idx="8485">
                  <c:v>25.414652080674372</c:v>
                </c:pt>
                <c:pt idx="8486">
                  <c:v>24.767887523164688</c:v>
                </c:pt>
                <c:pt idx="8487">
                  <c:v>23.900417194660935</c:v>
                </c:pt>
                <c:pt idx="8488">
                  <c:v>23.789468389495436</c:v>
                </c:pt>
                <c:pt idx="8489">
                  <c:v>17.680707808807355</c:v>
                </c:pt>
                <c:pt idx="8490">
                  <c:v>17.588234859172847</c:v>
                </c:pt>
                <c:pt idx="8491">
                  <c:v>18.625673010022844</c:v>
                </c:pt>
                <c:pt idx="8492">
                  <c:v>19.068455059988672</c:v>
                </c:pt>
                <c:pt idx="8493">
                  <c:v>19.066982731293965</c:v>
                </c:pt>
                <c:pt idx="8494">
                  <c:v>18.888643740078386</c:v>
                </c:pt>
                <c:pt idx="8495">
                  <c:v>18.354938029006536</c:v>
                </c:pt>
                <c:pt idx="8496">
                  <c:v>18.44314450434355</c:v>
                </c:pt>
                <c:pt idx="8497">
                  <c:v>17.910399320845826</c:v>
                </c:pt>
                <c:pt idx="8498">
                  <c:v>17.909626128690789</c:v>
                </c:pt>
                <c:pt idx="8499">
                  <c:v>17.377241721412538</c:v>
                </c:pt>
                <c:pt idx="8500">
                  <c:v>17.023687963108038</c:v>
                </c:pt>
                <c:pt idx="8501">
                  <c:v>22.653970621218342</c:v>
                </c:pt>
                <c:pt idx="8502">
                  <c:v>22.007282174535803</c:v>
                </c:pt>
                <c:pt idx="8503">
                  <c:v>23.090292936224813</c:v>
                </c:pt>
                <c:pt idx="8504">
                  <c:v>22.122087857901199</c:v>
                </c:pt>
                <c:pt idx="8505">
                  <c:v>19.977854861087774</c:v>
                </c:pt>
                <c:pt idx="8506">
                  <c:v>17.225714240908886</c:v>
                </c:pt>
                <c:pt idx="8507">
                  <c:v>17.328295877580342</c:v>
                </c:pt>
                <c:pt idx="8508">
                  <c:v>16.588346780058774</c:v>
                </c:pt>
                <c:pt idx="8509">
                  <c:v>15.957339688451761</c:v>
                </c:pt>
                <c:pt idx="8510">
                  <c:v>15.435839229654334</c:v>
                </c:pt>
                <c:pt idx="8511">
                  <c:v>15.645944028490662</c:v>
                </c:pt>
                <c:pt idx="8512">
                  <c:v>15.328796826672466</c:v>
                </c:pt>
                <c:pt idx="8513">
                  <c:v>12.15056174477558</c:v>
                </c:pt>
                <c:pt idx="8514">
                  <c:v>12.492929808696696</c:v>
                </c:pt>
                <c:pt idx="8515">
                  <c:v>11.809456177937086</c:v>
                </c:pt>
                <c:pt idx="8516">
                  <c:v>11.978158946818127</c:v>
                </c:pt>
                <c:pt idx="8517">
                  <c:v>12.407100578141355</c:v>
                </c:pt>
                <c:pt idx="8518">
                  <c:v>11.975476926960416</c:v>
                </c:pt>
                <c:pt idx="8519">
                  <c:v>11.117234676855757</c:v>
                </c:pt>
                <c:pt idx="8520">
                  <c:v>11.115453078805738</c:v>
                </c:pt>
                <c:pt idx="8521">
                  <c:v>10.348074882707362</c:v>
                </c:pt>
                <c:pt idx="8522">
                  <c:v>13.776138199981128</c:v>
                </c:pt>
                <c:pt idx="8523">
                  <c:v>14.123250870489912</c:v>
                </c:pt>
                <c:pt idx="8524">
                  <c:v>14.731871040926523</c:v>
                </c:pt>
                <c:pt idx="8525">
                  <c:v>19.422091106480586</c:v>
                </c:pt>
                <c:pt idx="8526">
                  <c:v>19.103925662237657</c:v>
                </c:pt>
                <c:pt idx="8527">
                  <c:v>20.711316100603529</c:v>
                </c:pt>
                <c:pt idx="8528">
                  <c:v>19.323244395444707</c:v>
                </c:pt>
                <c:pt idx="8529">
                  <c:v>19.746585928316879</c:v>
                </c:pt>
                <c:pt idx="8530">
                  <c:v>18.686487064210247</c:v>
                </c:pt>
                <c:pt idx="8531">
                  <c:v>18.681621021887622</c:v>
                </c:pt>
                <c:pt idx="8532">
                  <c:v>20.714772911474462</c:v>
                </c:pt>
                <c:pt idx="8533">
                  <c:v>17.941439431508915</c:v>
                </c:pt>
                <c:pt idx="8534">
                  <c:v>17.199674039912324</c:v>
                </c:pt>
                <c:pt idx="8535">
                  <c:v>17.304760012508691</c:v>
                </c:pt>
                <c:pt idx="8536">
                  <c:v>16.667016804934811</c:v>
                </c:pt>
                <c:pt idx="8537">
                  <c:v>9.6495263664079634</c:v>
                </c:pt>
                <c:pt idx="8538">
                  <c:v>7.7770117415760751</c:v>
                </c:pt>
                <c:pt idx="8539">
                  <c:v>7.5201854832714741</c:v>
                </c:pt>
                <c:pt idx="8540">
                  <c:v>8.111770817616069</c:v>
                </c:pt>
                <c:pt idx="8541">
                  <c:v>7.8530504037328592</c:v>
                </c:pt>
                <c:pt idx="8542">
                  <c:v>8.608324742839331</c:v>
                </c:pt>
                <c:pt idx="8543">
                  <c:v>9.3715983074123823</c:v>
                </c:pt>
                <c:pt idx="8544">
                  <c:v>9.2012624396204998</c:v>
                </c:pt>
                <c:pt idx="8545">
                  <c:v>11.253345247546291</c:v>
                </c:pt>
                <c:pt idx="8546">
                  <c:v>11.769236046616051</c:v>
                </c:pt>
                <c:pt idx="8547">
                  <c:v>12.201432497925552</c:v>
                </c:pt>
                <c:pt idx="8548">
                  <c:v>12.806359756572308</c:v>
                </c:pt>
                <c:pt idx="8549">
                  <c:v>17.486625498140764</c:v>
                </c:pt>
                <c:pt idx="8550">
                  <c:v>17.698573364684698</c:v>
                </c:pt>
                <c:pt idx="8551">
                  <c:v>17.806361692568327</c:v>
                </c:pt>
                <c:pt idx="8552">
                  <c:v>17.59575963753278</c:v>
                </c:pt>
                <c:pt idx="8553">
                  <c:v>17.383901214439405</c:v>
                </c:pt>
                <c:pt idx="8554">
                  <c:v>17.169913812069559</c:v>
                </c:pt>
                <c:pt idx="8555">
                  <c:v>16.747013274607347</c:v>
                </c:pt>
                <c:pt idx="8556">
                  <c:v>15.692987323431041</c:v>
                </c:pt>
                <c:pt idx="8557">
                  <c:v>15.062478706807314</c:v>
                </c:pt>
                <c:pt idx="8558">
                  <c:v>14.014722722930676</c:v>
                </c:pt>
                <c:pt idx="8559">
                  <c:v>14.112371426585357</c:v>
                </c:pt>
                <c:pt idx="8560">
                  <c:v>14.95178340150761</c:v>
                </c:pt>
                <c:pt idx="8561">
                  <c:v>9.8832558694210686</c:v>
                </c:pt>
                <c:pt idx="8562">
                  <c:v>7.4255859316008559</c:v>
                </c:pt>
                <c:pt idx="8563">
                  <c:v>8.0158601213222163</c:v>
                </c:pt>
                <c:pt idx="8564">
                  <c:v>7.7647360765540983</c:v>
                </c:pt>
                <c:pt idx="8565">
                  <c:v>8.1870298557049281</c:v>
                </c:pt>
                <c:pt idx="8566">
                  <c:v>7.0029636746091342</c:v>
                </c:pt>
                <c:pt idx="8567">
                  <c:v>8.0158601213222163</c:v>
                </c:pt>
                <c:pt idx="8568">
                  <c:v>7.5088730235141252</c:v>
                </c:pt>
                <c:pt idx="8569">
                  <c:v>9.3741991498274775</c:v>
                </c:pt>
                <c:pt idx="8570">
                  <c:v>10.05673453489646</c:v>
                </c:pt>
                <c:pt idx="8571">
                  <c:v>8.6944955298770115</c:v>
                </c:pt>
                <c:pt idx="8572">
                  <c:v>7.4271947499570103</c:v>
                </c:pt>
                <c:pt idx="8573">
                  <c:v>14.752154677571557</c:v>
                </c:pt>
                <c:pt idx="8574">
                  <c:v>15.380685814192125</c:v>
                </c:pt>
                <c:pt idx="8575">
                  <c:v>11.734354311993933</c:v>
                </c:pt>
                <c:pt idx="8576">
                  <c:v>10.179158305038731</c:v>
                </c:pt>
                <c:pt idx="8577">
                  <c:v>14.546252895824299</c:v>
                </c:pt>
                <c:pt idx="8578">
                  <c:v>7.1943627417097877</c:v>
                </c:pt>
                <c:pt idx="8579">
                  <c:v>8.0110822477710801</c:v>
                </c:pt>
                <c:pt idx="8580">
                  <c:v>6.5796203533041586</c:v>
                </c:pt>
                <c:pt idx="8581">
                  <c:v>5.7616730318676863</c:v>
                </c:pt>
                <c:pt idx="8582">
                  <c:v>5.7625569369425609</c:v>
                </c:pt>
                <c:pt idx="8583">
                  <c:v>6.476216663409522</c:v>
                </c:pt>
                <c:pt idx="8584">
                  <c:v>7.4966044177859974</c:v>
                </c:pt>
                <c:pt idx="8585">
                  <c:v>3.4787385790056025</c:v>
                </c:pt>
                <c:pt idx="8586">
                  <c:v>3.8108252361123167</c:v>
                </c:pt>
                <c:pt idx="8587">
                  <c:v>5.3947436987704354</c:v>
                </c:pt>
                <c:pt idx="8588">
                  <c:v>5.9807433423307792</c:v>
                </c:pt>
                <c:pt idx="8589">
                  <c:v>6.82105816539665</c:v>
                </c:pt>
                <c:pt idx="8590">
                  <c:v>5.7307876383450447</c:v>
                </c:pt>
                <c:pt idx="8591">
                  <c:v>5.9829285455715748</c:v>
                </c:pt>
                <c:pt idx="8592">
                  <c:v>8.0868415345230407</c:v>
                </c:pt>
                <c:pt idx="8593">
                  <c:v>8.8516598620793996</c:v>
                </c:pt>
                <c:pt idx="8594">
                  <c:v>8.1661819015147028</c:v>
                </c:pt>
                <c:pt idx="8595">
                  <c:v>8.8439684767040134</c:v>
                </c:pt>
                <c:pt idx="8596">
                  <c:v>9.2713259223829123</c:v>
                </c:pt>
                <c:pt idx="8597">
                  <c:v>13.99219148073181</c:v>
                </c:pt>
                <c:pt idx="8598">
                  <c:v>13.154494568334314</c:v>
                </c:pt>
                <c:pt idx="8599">
                  <c:v>13.679328636897768</c:v>
                </c:pt>
                <c:pt idx="8600">
                  <c:v>12.433787854087544</c:v>
                </c:pt>
                <c:pt idx="8601">
                  <c:v>12.128831108698298</c:v>
                </c:pt>
                <c:pt idx="8602">
                  <c:v>11.61545692115541</c:v>
                </c:pt>
                <c:pt idx="8603">
                  <c:v>11.200964010924462</c:v>
                </c:pt>
                <c:pt idx="8604">
                  <c:v>11.923598671232421</c:v>
                </c:pt>
                <c:pt idx="8605">
                  <c:v>12.452300186770955</c:v>
                </c:pt>
                <c:pt idx="8606">
                  <c:v>12.045269897615283</c:v>
                </c:pt>
                <c:pt idx="8607">
                  <c:v>12.056306490366241</c:v>
                </c:pt>
                <c:pt idx="8608">
                  <c:v>12.369939263521761</c:v>
                </c:pt>
                <c:pt idx="8609">
                  <c:v>10.497192941578589</c:v>
                </c:pt>
                <c:pt idx="8610">
                  <c:v>10.249760208959675</c:v>
                </c:pt>
                <c:pt idx="8611">
                  <c:v>10.171767506184208</c:v>
                </c:pt>
                <c:pt idx="8612">
                  <c:v>11.627598751218924</c:v>
                </c:pt>
                <c:pt idx="8613">
                  <c:v>11.977264940196308</c:v>
                </c:pt>
                <c:pt idx="8614">
                  <c:v>11.63563891976373</c:v>
                </c:pt>
                <c:pt idx="8615">
                  <c:v>12.240767435555501</c:v>
                </c:pt>
                <c:pt idx="8616">
                  <c:v>13.192550879275123</c:v>
                </c:pt>
                <c:pt idx="8617">
                  <c:v>14.147767006939612</c:v>
                </c:pt>
                <c:pt idx="8618">
                  <c:v>15.10442234519541</c:v>
                </c:pt>
                <c:pt idx="8619">
                  <c:v>15.978646975589013</c:v>
                </c:pt>
                <c:pt idx="8620">
                  <c:v>14.410906637425587</c:v>
                </c:pt>
                <c:pt idx="8621">
                  <c:v>19.569845299609128</c:v>
                </c:pt>
                <c:pt idx="8622">
                  <c:v>19.257894562645035</c:v>
                </c:pt>
                <c:pt idx="8623">
                  <c:v>20.542351483836661</c:v>
                </c:pt>
                <c:pt idx="8624">
                  <c:v>23.113768845217621</c:v>
                </c:pt>
                <c:pt idx="8625">
                  <c:v>22.56949839670548</c:v>
                </c:pt>
                <c:pt idx="8626">
                  <c:v>21.390360273850547</c:v>
                </c:pt>
                <c:pt idx="8627">
                  <c:v>20.432333868968573</c:v>
                </c:pt>
                <c:pt idx="8628">
                  <c:v>20.105210241208479</c:v>
                </c:pt>
                <c:pt idx="8629">
                  <c:v>19.244686893370531</c:v>
                </c:pt>
                <c:pt idx="8630">
                  <c:v>18.624488666867698</c:v>
                </c:pt>
                <c:pt idx="8631">
                  <c:v>18.29584381673137</c:v>
                </c:pt>
                <c:pt idx="8632">
                  <c:v>18.402507744400278</c:v>
                </c:pt>
                <c:pt idx="8633">
                  <c:v>13.803500778665001</c:v>
                </c:pt>
                <c:pt idx="8634">
                  <c:v>14.755143203080037</c:v>
                </c:pt>
                <c:pt idx="8635">
                  <c:v>14.67014628718227</c:v>
                </c:pt>
                <c:pt idx="8636">
                  <c:v>16.15416909675654</c:v>
                </c:pt>
                <c:pt idx="8637">
                  <c:v>14.319095667761763</c:v>
                </c:pt>
                <c:pt idx="8638">
                  <c:v>15.537741533428195</c:v>
                </c:pt>
                <c:pt idx="8639">
                  <c:v>15.015687888748603</c:v>
                </c:pt>
                <c:pt idx="8640">
                  <c:v>15.10186187869922</c:v>
                </c:pt>
                <c:pt idx="8641">
                  <c:v>15.18365758383618</c:v>
                </c:pt>
                <c:pt idx="8642">
                  <c:v>15.707746305952853</c:v>
                </c:pt>
                <c:pt idx="8643">
                  <c:v>15.708584012823472</c:v>
                </c:pt>
                <c:pt idx="8644">
                  <c:v>15.272307780780915</c:v>
                </c:pt>
                <c:pt idx="8645">
                  <c:v>21.797708207953583</c:v>
                </c:pt>
                <c:pt idx="8646">
                  <c:v>22.982829114172556</c:v>
                </c:pt>
                <c:pt idx="8647">
                  <c:v>21.797708207953583</c:v>
                </c:pt>
                <c:pt idx="8648">
                  <c:v>22.982829114172556</c:v>
                </c:pt>
                <c:pt idx="8649">
                  <c:v>21.80216684749551</c:v>
                </c:pt>
                <c:pt idx="8650">
                  <c:v>22.661552962761323</c:v>
                </c:pt>
                <c:pt idx="8651">
                  <c:v>21.480194734743762</c:v>
                </c:pt>
                <c:pt idx="8652">
                  <c:v>20.625586674586362</c:v>
                </c:pt>
                <c:pt idx="8653">
                  <c:v>21.268711335808948</c:v>
                </c:pt>
                <c:pt idx="8654">
                  <c:v>19.993158253732055</c:v>
                </c:pt>
                <c:pt idx="8655">
                  <c:v>18.696219149002562</c:v>
                </c:pt>
                <c:pt idx="8656">
                  <c:v>17.650081808765879</c:v>
                </c:pt>
                <c:pt idx="8657">
                  <c:v>13.186318697075636</c:v>
                </c:pt>
                <c:pt idx="8658">
                  <c:v>13.10291114177692</c:v>
                </c:pt>
                <c:pt idx="8659">
                  <c:v>13.096675100462511</c:v>
                </c:pt>
                <c:pt idx="8660">
                  <c:v>13.859194395846576</c:v>
                </c:pt>
                <c:pt idx="8661">
                  <c:v>13.768194225918213</c:v>
                </c:pt>
                <c:pt idx="8662">
                  <c:v>13.68443589572478</c:v>
                </c:pt>
                <c:pt idx="8663">
                  <c:v>14.20720069330511</c:v>
                </c:pt>
                <c:pt idx="8664">
                  <c:v>15.781712040487422</c:v>
                </c:pt>
                <c:pt idx="8665">
                  <c:v>18.260672513037747</c:v>
                </c:pt>
                <c:pt idx="8666">
                  <c:v>16.933620900861801</c:v>
                </c:pt>
                <c:pt idx="8667">
                  <c:v>16.14013167169286</c:v>
                </c:pt>
                <c:pt idx="8668">
                  <c:v>19.064774238260174</c:v>
                </c:pt>
                <c:pt idx="8669">
                  <c:v>23.521912152218516</c:v>
                </c:pt>
                <c:pt idx="8670">
                  <c:v>21.355331528804424</c:v>
                </c:pt>
                <c:pt idx="8671">
                  <c:v>21.464428430203466</c:v>
                </c:pt>
                <c:pt idx="8672">
                  <c:v>20.17887155787788</c:v>
                </c:pt>
                <c:pt idx="8673">
                  <c:v>20.17887155787788</c:v>
                </c:pt>
                <c:pt idx="8674">
                  <c:v>18.692569617182468</c:v>
                </c:pt>
                <c:pt idx="8675">
                  <c:v>17.627859101569364</c:v>
                </c:pt>
                <c:pt idx="8676">
                  <c:v>16.678227560349864</c:v>
                </c:pt>
                <c:pt idx="8677">
                  <c:v>16.989441018901534</c:v>
                </c:pt>
                <c:pt idx="8678">
                  <c:v>16.464667591888254</c:v>
                </c:pt>
                <c:pt idx="8679">
                  <c:v>17.086997580856185</c:v>
                </c:pt>
                <c:pt idx="8680">
                  <c:v>18.553753828751589</c:v>
                </c:pt>
                <c:pt idx="8681">
                  <c:v>13.76378090707092</c:v>
                </c:pt>
                <c:pt idx="8682">
                  <c:v>13.503594163930327</c:v>
                </c:pt>
                <c:pt idx="8683">
                  <c:v>13.678245452080814</c:v>
                </c:pt>
                <c:pt idx="8684">
                  <c:v>13.677361102997658</c:v>
                </c:pt>
                <c:pt idx="8685">
                  <c:v>13.416465927415697</c:v>
                </c:pt>
                <c:pt idx="8686">
                  <c:v>13.330267328004343</c:v>
                </c:pt>
                <c:pt idx="8687">
                  <c:v>12.723962095273714</c:v>
                </c:pt>
                <c:pt idx="8688">
                  <c:v>12.89592844385861</c:v>
                </c:pt>
                <c:pt idx="8689">
                  <c:v>13.154267476137049</c:v>
                </c:pt>
                <c:pt idx="8690">
                  <c:v>13.068167484489079</c:v>
                </c:pt>
                <c:pt idx="8691">
                  <c:v>13.155157787789058</c:v>
                </c:pt>
                <c:pt idx="8692">
                  <c:v>13.155157787789058</c:v>
                </c:pt>
                <c:pt idx="8693">
                  <c:v>17.91314872693459</c:v>
                </c:pt>
                <c:pt idx="8694">
                  <c:v>17.172393830980369</c:v>
                </c:pt>
                <c:pt idx="8695">
                  <c:v>17.59575963753278</c:v>
                </c:pt>
                <c:pt idx="8696">
                  <c:v>17.491569584532861</c:v>
                </c:pt>
                <c:pt idx="8697">
                  <c:v>17.385138614565168</c:v>
                </c:pt>
                <c:pt idx="8698">
                  <c:v>17.171153821523234</c:v>
                </c:pt>
                <c:pt idx="8699">
                  <c:v>16.751991747718403</c:v>
                </c:pt>
                <c:pt idx="8700">
                  <c:v>15.801286006090688</c:v>
                </c:pt>
                <c:pt idx="8701">
                  <c:v>14.744630059771085</c:v>
                </c:pt>
                <c:pt idx="8702">
                  <c:v>14.321708990405034</c:v>
                </c:pt>
                <c:pt idx="8703">
                  <c:v>14.526192468450626</c:v>
                </c:pt>
                <c:pt idx="8704">
                  <c:v>15.682968758573962</c:v>
                </c:pt>
                <c:pt idx="8705">
                  <c:v>11.592758023344908</c:v>
                </c:pt>
                <c:pt idx="8706">
                  <c:v>11.247994050403202</c:v>
                </c:pt>
                <c:pt idx="8707">
                  <c:v>10.559296170599101</c:v>
                </c:pt>
                <c:pt idx="8708">
                  <c:v>10.4732906319375</c:v>
                </c:pt>
                <c:pt idx="8709">
                  <c:v>11.592758023344908</c:v>
                </c:pt>
                <c:pt idx="8710">
                  <c:v>10.730633478205363</c:v>
                </c:pt>
                <c:pt idx="8711">
                  <c:v>11.419862830761403</c:v>
                </c:pt>
                <c:pt idx="8712">
                  <c:v>11.249777782773318</c:v>
                </c:pt>
                <c:pt idx="8713">
                  <c:v>10.734185435908564</c:v>
                </c:pt>
                <c:pt idx="8714">
                  <c:v>10.133012523511649</c:v>
                </c:pt>
                <c:pt idx="8715">
                  <c:v>10.4732906319375</c:v>
                </c:pt>
                <c:pt idx="8716">
                  <c:v>10.730633478205363</c:v>
                </c:pt>
                <c:pt idx="8717">
                  <c:v>14.732089030433039</c:v>
                </c:pt>
                <c:pt idx="8718">
                  <c:v>14.629041854101132</c:v>
                </c:pt>
                <c:pt idx="8719">
                  <c:v>14.627787880129654</c:v>
                </c:pt>
                <c:pt idx="8720">
                  <c:v>15.365643974937125</c:v>
                </c:pt>
                <c:pt idx="8721">
                  <c:v>14.626533906162324</c:v>
                </c:pt>
                <c:pt idx="8722">
                  <c:v>13.997198423321812</c:v>
                </c:pt>
                <c:pt idx="8723">
                  <c:v>13.161962207194376</c:v>
                </c:pt>
                <c:pt idx="8724">
                  <c:v>13.994694952018184</c:v>
                </c:pt>
                <c:pt idx="8725">
                  <c:v>13.366826402310682</c:v>
                </c:pt>
                <c:pt idx="8726">
                  <c:v>13.469241768586894</c:v>
                </c:pt>
                <c:pt idx="8727">
                  <c:v>13.364332694604236</c:v>
                </c:pt>
                <c:pt idx="8728">
                  <c:v>14.202689764064488</c:v>
                </c:pt>
                <c:pt idx="8729">
                  <c:v>9.1865894098744416</c:v>
                </c:pt>
                <c:pt idx="8730">
                  <c:v>11.074476326707149</c:v>
                </c:pt>
                <c:pt idx="8731">
                  <c:v>9.8736113387186908</c:v>
                </c:pt>
                <c:pt idx="8732">
                  <c:v>11.679193162915324</c:v>
                </c:pt>
                <c:pt idx="8733">
                  <c:v>12.718606237037182</c:v>
                </c:pt>
                <c:pt idx="8734">
                  <c:v>11.59543807919175</c:v>
                </c:pt>
                <c:pt idx="8735">
                  <c:v>12.373139369618634</c:v>
                </c:pt>
                <c:pt idx="8736">
                  <c:v>12.720391523106349</c:v>
                </c:pt>
                <c:pt idx="8737">
                  <c:v>10.994504428824252</c:v>
                </c:pt>
                <c:pt idx="8738">
                  <c:v>12.633427397997909</c:v>
                </c:pt>
                <c:pt idx="8739">
                  <c:v>12.113906328036341</c:v>
                </c:pt>
                <c:pt idx="8740">
                  <c:v>12.893252926441235</c:v>
                </c:pt>
                <c:pt idx="8741">
                  <c:v>17.486625498140764</c:v>
                </c:pt>
                <c:pt idx="8742">
                  <c:v>17.166193783729277</c:v>
                </c:pt>
                <c:pt idx="8743">
                  <c:v>16.63463017981849</c:v>
                </c:pt>
                <c:pt idx="8744">
                  <c:v>16.105326273239129</c:v>
                </c:pt>
                <c:pt idx="8745">
                  <c:v>16.422251929126794</c:v>
                </c:pt>
                <c:pt idx="8746">
                  <c:v>16.528509655379683</c:v>
                </c:pt>
                <c:pt idx="8747">
                  <c:v>16.954653332559861</c:v>
                </c:pt>
                <c:pt idx="8748">
                  <c:v>16.425994487435666</c:v>
                </c:pt>
                <c:pt idx="8749">
                  <c:v>15.371911407891002</c:v>
                </c:pt>
                <c:pt idx="8750">
                  <c:v>14.740867750926441</c:v>
                </c:pt>
                <c:pt idx="8751">
                  <c:v>14.739613647986456</c:v>
                </c:pt>
                <c:pt idx="8752">
                  <c:v>15.584558257636145</c:v>
                </c:pt>
                <c:pt idx="8753">
                  <c:v>11.166180610515223</c:v>
                </c:pt>
                <c:pt idx="8754">
                  <c:v>11.681873938762619</c:v>
                </c:pt>
                <c:pt idx="8755">
                  <c:v>12.113012293535226</c:v>
                </c:pt>
                <c:pt idx="8756">
                  <c:v>12.374926801556409</c:v>
                </c:pt>
                <c:pt idx="8757">
                  <c:v>14.201084647394801</c:v>
                </c:pt>
                <c:pt idx="8758">
                  <c:v>13.677361102997658</c:v>
                </c:pt>
                <c:pt idx="8759">
                  <c:v>13.764663570836005</c:v>
                </c:pt>
              </c:numCache>
            </c:numRef>
          </c:val>
          <c:extLst>
            <c:ext xmlns:c16="http://schemas.microsoft.com/office/drawing/2014/chart" uri="{C3380CC4-5D6E-409C-BE32-E72D297353CC}">
              <c16:uniqueId val="{00000000-B36C-42E0-B616-6D56356EF597}"/>
            </c:ext>
          </c:extLst>
        </c:ser>
        <c:ser>
          <c:idx val="0"/>
          <c:order val="1"/>
          <c:tx>
            <c:v>Heating</c:v>
          </c:tx>
          <c:spPr>
            <a:solidFill>
              <a:srgbClr val="FF0000"/>
            </a:solidFill>
            <a:ln>
              <a:solidFill>
                <a:srgbClr val="92D050"/>
              </a:solidFill>
            </a:ln>
            <a:effectLst/>
          </c:spPr>
          <c:invertIfNegative val="0"/>
          <c:val>
            <c:numRef>
              <c:f>'Energy Analysis (ARM)'!$T$16:$T$8775</c:f>
              <c:numCache>
                <c:formatCode>#0.0\ "kW"</c:formatCode>
                <c:ptCount val="8760"/>
                <c:pt idx="0">
                  <c:v>19.338570331607038</c:v>
                </c:pt>
                <c:pt idx="1">
                  <c:v>19.962396188293216</c:v>
                </c:pt>
                <c:pt idx="2">
                  <c:v>18.449195040043609</c:v>
                </c:pt>
                <c:pt idx="3">
                  <c:v>24.019024848773444</c:v>
                </c:pt>
                <c:pt idx="4">
                  <c:v>20.772195605223615</c:v>
                </c:pt>
                <c:pt idx="5">
                  <c:v>31.671638231541515</c:v>
                </c:pt>
                <c:pt idx="6">
                  <c:v>28.786805350991774</c:v>
                </c:pt>
                <c:pt idx="7">
                  <c:v>26.694042930475337</c:v>
                </c:pt>
                <c:pt idx="8">
                  <c:v>27.794765489590478</c:v>
                </c:pt>
                <c:pt idx="9">
                  <c:v>26.589839335961933</c:v>
                </c:pt>
                <c:pt idx="10">
                  <c:v>28.235902097833232</c:v>
                </c:pt>
                <c:pt idx="11">
                  <c:v>27.574132072193606</c:v>
                </c:pt>
                <c:pt idx="12">
                  <c:v>27.462224635635877</c:v>
                </c:pt>
                <c:pt idx="13">
                  <c:v>26.916810768748547</c:v>
                </c:pt>
                <c:pt idx="14">
                  <c:v>25.056446189016135</c:v>
                </c:pt>
                <c:pt idx="15">
                  <c:v>23.426925466632259</c:v>
                </c:pt>
                <c:pt idx="16">
                  <c:v>22.884012583263583</c:v>
                </c:pt>
                <c:pt idx="17">
                  <c:v>19.96027603606036</c:v>
                </c:pt>
                <c:pt idx="18">
                  <c:v>18.80250051615921</c:v>
                </c:pt>
                <c:pt idx="19">
                  <c:v>17.03249104974881</c:v>
                </c:pt>
                <c:pt idx="20">
                  <c:v>17.827056279722669</c:v>
                </c:pt>
                <c:pt idx="21">
                  <c:v>21.756342982597864</c:v>
                </c:pt>
                <c:pt idx="22">
                  <c:v>17.735026543963599</c:v>
                </c:pt>
                <c:pt idx="23">
                  <c:v>19.604397631555024</c:v>
                </c:pt>
                <c:pt idx="24">
                  <c:v>20.406404795399109</c:v>
                </c:pt>
                <c:pt idx="25">
                  <c:v>21.129127948471599</c:v>
                </c:pt>
                <c:pt idx="26">
                  <c:v>21.30572282083039</c:v>
                </c:pt>
                <c:pt idx="27">
                  <c:v>22.478616139358991</c:v>
                </c:pt>
                <c:pt idx="28">
                  <c:v>23.928074660829434</c:v>
                </c:pt>
                <c:pt idx="29">
                  <c:v>24.066240029213635</c:v>
                </c:pt>
                <c:pt idx="30">
                  <c:v>22.332199018202541</c:v>
                </c:pt>
                <c:pt idx="31">
                  <c:v>25.701126473940949</c:v>
                </c:pt>
                <c:pt idx="32">
                  <c:v>25.044536827644738</c:v>
                </c:pt>
                <c:pt idx="33">
                  <c:v>25.9182879709297</c:v>
                </c:pt>
                <c:pt idx="34">
                  <c:v>27.349435443425087</c:v>
                </c:pt>
                <c:pt idx="35">
                  <c:v>23.517709053507286</c:v>
                </c:pt>
                <c:pt idx="36">
                  <c:v>23.952177666078665</c:v>
                </c:pt>
                <c:pt idx="37">
                  <c:v>20.167169565120151</c:v>
                </c:pt>
                <c:pt idx="38">
                  <c:v>19.205063887654312</c:v>
                </c:pt>
                <c:pt idx="39">
                  <c:v>18.244391511526221</c:v>
                </c:pt>
                <c:pt idx="40">
                  <c:v>17.608105584971469</c:v>
                </c:pt>
                <c:pt idx="41">
                  <c:v>12.212160207702633</c:v>
                </c:pt>
                <c:pt idx="42">
                  <c:v>12.293460166219308</c:v>
                </c:pt>
                <c:pt idx="43">
                  <c:v>12.63521335596676</c:v>
                </c:pt>
                <c:pt idx="44">
                  <c:v>12.548418938405918</c:v>
                </c:pt>
                <c:pt idx="45">
                  <c:v>12.721284166144562</c:v>
                </c:pt>
                <c:pt idx="46">
                  <c:v>12.547525668234377</c:v>
                </c:pt>
                <c:pt idx="47">
                  <c:v>12.288096949626661</c:v>
                </c:pt>
                <c:pt idx="48">
                  <c:v>12.461656746244854</c:v>
                </c:pt>
                <c:pt idx="49">
                  <c:v>12.806359756572308</c:v>
                </c:pt>
                <c:pt idx="50">
                  <c:v>12.979426624447509</c:v>
                </c:pt>
                <c:pt idx="51">
                  <c:v>13.242322688320494</c:v>
                </c:pt>
                <c:pt idx="52">
                  <c:v>12.63521335596676</c:v>
                </c:pt>
                <c:pt idx="53">
                  <c:v>18.018554937353386</c:v>
                </c:pt>
                <c:pt idx="54">
                  <c:v>17.381426414198053</c:v>
                </c:pt>
                <c:pt idx="55">
                  <c:v>17.489097541330057</c:v>
                </c:pt>
                <c:pt idx="56">
                  <c:v>17.701039605008411</c:v>
                </c:pt>
                <c:pt idx="57">
                  <c:v>17.487861519733723</c:v>
                </c:pt>
                <c:pt idx="58">
                  <c:v>17.062172801985781</c:v>
                </c:pt>
                <c:pt idx="59">
                  <c:v>16.640858376767216</c:v>
                </c:pt>
                <c:pt idx="60">
                  <c:v>16.322453474210189</c:v>
                </c:pt>
                <c:pt idx="61">
                  <c:v>16.110325966249793</c:v>
                </c:pt>
                <c:pt idx="62">
                  <c:v>16.218955068499984</c:v>
                </c:pt>
                <c:pt idx="63">
                  <c:v>16.003158392183831</c:v>
                </c:pt>
                <c:pt idx="64">
                  <c:v>16.528509655379683</c:v>
                </c:pt>
                <c:pt idx="65">
                  <c:v>11.681873938762619</c:v>
                </c:pt>
                <c:pt idx="66">
                  <c:v>12.458976198175735</c:v>
                </c:pt>
                <c:pt idx="67">
                  <c:v>12.027177133768825</c:v>
                </c:pt>
                <c:pt idx="68">
                  <c:v>11.85318272862755</c:v>
                </c:pt>
                <c:pt idx="69">
                  <c:v>12.112118259036658</c:v>
                </c:pt>
                <c:pt idx="70">
                  <c:v>10.645449199938628</c:v>
                </c:pt>
                <c:pt idx="71">
                  <c:v>10.300384417067251</c:v>
                </c:pt>
                <c:pt idx="72">
                  <c:v>8.7645097751066352</c:v>
                </c:pt>
                <c:pt idx="73">
                  <c:v>7.408693339674068</c:v>
                </c:pt>
                <c:pt idx="74">
                  <c:v>7.8349740271087045</c:v>
                </c:pt>
                <c:pt idx="75">
                  <c:v>7.2454368144250694</c:v>
                </c:pt>
                <c:pt idx="76">
                  <c:v>7.408693339674068</c:v>
                </c:pt>
                <c:pt idx="77">
                  <c:v>11.808267937471026</c:v>
                </c:pt>
                <c:pt idx="78">
                  <c:v>11.184078346629294</c:v>
                </c:pt>
                <c:pt idx="79">
                  <c:v>10.152204364758711</c:v>
                </c:pt>
                <c:pt idx="80">
                  <c:v>10.050898741765682</c:v>
                </c:pt>
                <c:pt idx="81">
                  <c:v>10.97474042614963</c:v>
                </c:pt>
                <c:pt idx="82">
                  <c:v>10.664104480259745</c:v>
                </c:pt>
                <c:pt idx="83">
                  <c:v>10.56028003514384</c:v>
                </c:pt>
                <c:pt idx="84">
                  <c:v>9.8436147655649862</c:v>
                </c:pt>
                <c:pt idx="85">
                  <c:v>9.1283941668788717</c:v>
                </c:pt>
                <c:pt idx="86">
                  <c:v>10.069585176588747</c:v>
                </c:pt>
                <c:pt idx="87">
                  <c:v>10.18853358926081</c:v>
                </c:pt>
                <c:pt idx="88">
                  <c:v>10.617248997193233</c:v>
                </c:pt>
                <c:pt idx="89">
                  <c:v>7.4481093898121227</c:v>
                </c:pt>
                <c:pt idx="90">
                  <c:v>7.6068672962744666</c:v>
                </c:pt>
                <c:pt idx="91">
                  <c:v>8.7089437090688442</c:v>
                </c:pt>
                <c:pt idx="92">
                  <c:v>9.9042984831236147</c:v>
                </c:pt>
                <c:pt idx="93">
                  <c:v>10.58499703154196</c:v>
                </c:pt>
                <c:pt idx="94">
                  <c:v>10.586769504799374</c:v>
                </c:pt>
                <c:pt idx="95">
                  <c:v>10.672063477984599</c:v>
                </c:pt>
                <c:pt idx="96">
                  <c:v>11.361188510255417</c:v>
                </c:pt>
                <c:pt idx="97">
                  <c:v>12.654858894267676</c:v>
                </c:pt>
                <c:pt idx="98">
                  <c:v>13.868884771511039</c:v>
                </c:pt>
                <c:pt idx="99">
                  <c:v>14.91341775819701</c:v>
                </c:pt>
                <c:pt idx="100">
                  <c:v>15.528475804852221</c:v>
                </c:pt>
                <c:pt idx="101">
                  <c:v>20.073520188681609</c:v>
                </c:pt>
                <c:pt idx="102">
                  <c:v>20.396277601779321</c:v>
                </c:pt>
                <c:pt idx="103">
                  <c:v>21.578045044834163</c:v>
                </c:pt>
                <c:pt idx="104">
                  <c:v>20.719381992670442</c:v>
                </c:pt>
                <c:pt idx="105">
                  <c:v>21.041691986457295</c:v>
                </c:pt>
                <c:pt idx="106">
                  <c:v>22.333294134783564</c:v>
                </c:pt>
                <c:pt idx="107">
                  <c:v>22.118778899504647</c:v>
                </c:pt>
                <c:pt idx="108">
                  <c:v>19.658036771022605</c:v>
                </c:pt>
                <c:pt idx="109">
                  <c:v>18.695002638392801</c:v>
                </c:pt>
                <c:pt idx="110">
                  <c:v>17.952509707681706</c:v>
                </c:pt>
                <c:pt idx="111">
                  <c:v>19.330428988746689</c:v>
                </c:pt>
                <c:pt idx="112">
                  <c:v>19.444779668223177</c:v>
                </c:pt>
                <c:pt idx="113">
                  <c:v>15.358443851368259</c:v>
                </c:pt>
                <c:pt idx="114">
                  <c:v>14.922853182150927</c:v>
                </c:pt>
                <c:pt idx="115">
                  <c:v>14.401337583472491</c:v>
                </c:pt>
                <c:pt idx="116">
                  <c:v>14.661506566477382</c:v>
                </c:pt>
                <c:pt idx="117">
                  <c:v>17.913492089478893</c:v>
                </c:pt>
                <c:pt idx="118">
                  <c:v>17.915811665967265</c:v>
                </c:pt>
                <c:pt idx="119">
                  <c:v>16.411307663601079</c:v>
                </c:pt>
                <c:pt idx="120">
                  <c:v>16.325548947833639</c:v>
                </c:pt>
                <c:pt idx="121">
                  <c:v>16.678768348370113</c:v>
                </c:pt>
                <c:pt idx="122">
                  <c:v>15.10186187869922</c:v>
                </c:pt>
                <c:pt idx="123">
                  <c:v>16.853059723439099</c:v>
                </c:pt>
                <c:pt idx="124">
                  <c:v>18.892353575924606</c:v>
                </c:pt>
                <c:pt idx="125">
                  <c:v>25.272011525996497</c:v>
                </c:pt>
                <c:pt idx="126">
                  <c:v>26.145136651347581</c:v>
                </c:pt>
                <c:pt idx="127">
                  <c:v>24.286179474055956</c:v>
                </c:pt>
                <c:pt idx="128">
                  <c:v>23.204180919058391</c:v>
                </c:pt>
                <c:pt idx="129">
                  <c:v>24.509541113457832</c:v>
                </c:pt>
                <c:pt idx="130">
                  <c:v>22.882937416330179</c:v>
                </c:pt>
                <c:pt idx="131">
                  <c:v>22.880787082469251</c:v>
                </c:pt>
                <c:pt idx="132">
                  <c:v>20.943067034621087</c:v>
                </c:pt>
                <c:pt idx="133">
                  <c:v>20.835126225387153</c:v>
                </c:pt>
                <c:pt idx="134">
                  <c:v>19.869309374741025</c:v>
                </c:pt>
                <c:pt idx="135">
                  <c:v>20.721686533283311</c:v>
                </c:pt>
                <c:pt idx="136">
                  <c:v>19.971968940960839</c:v>
                </c:pt>
                <c:pt idx="137">
                  <c:v>14.74652388359814</c:v>
                </c:pt>
                <c:pt idx="138">
                  <c:v>16.145911787838326</c:v>
                </c:pt>
                <c:pt idx="139">
                  <c:v>16.056780723716351</c:v>
                </c:pt>
                <c:pt idx="140">
                  <c:v>18.088042393444233</c:v>
                </c:pt>
                <c:pt idx="141">
                  <c:v>16.327190532206078</c:v>
                </c:pt>
                <c:pt idx="142">
                  <c:v>18.001516498012801</c:v>
                </c:pt>
                <c:pt idx="143">
                  <c:v>18.179969910639631</c:v>
                </c:pt>
                <c:pt idx="144">
                  <c:v>17.02528852430234</c:v>
                </c:pt>
                <c:pt idx="145">
                  <c:v>17.910399320845826</c:v>
                </c:pt>
                <c:pt idx="146">
                  <c:v>17.732690379417363</c:v>
                </c:pt>
                <c:pt idx="147">
                  <c:v>17.556866933254451</c:v>
                </c:pt>
                <c:pt idx="148">
                  <c:v>18.714168346363593</c:v>
                </c:pt>
                <c:pt idx="149">
                  <c:v>24.067270165392397</c:v>
                </c:pt>
                <c:pt idx="150">
                  <c:v>25.922122175619759</c:v>
                </c:pt>
                <c:pt idx="151">
                  <c:v>22.984971381242701</c:v>
                </c:pt>
                <c:pt idx="152">
                  <c:v>22.337674601128398</c:v>
                </c:pt>
                <c:pt idx="153">
                  <c:v>23.743596194394222</c:v>
                </c:pt>
                <c:pt idx="154">
                  <c:v>24.286179474055956</c:v>
                </c:pt>
                <c:pt idx="155">
                  <c:v>25.704027621455488</c:v>
                </c:pt>
                <c:pt idx="156">
                  <c:v>22.876486414770881</c:v>
                </c:pt>
                <c:pt idx="157">
                  <c:v>20.296892543403597</c:v>
                </c:pt>
                <c:pt idx="158">
                  <c:v>19.548410797334064</c:v>
                </c:pt>
                <c:pt idx="159">
                  <c:v>17.637735860189526</c:v>
                </c:pt>
                <c:pt idx="160">
                  <c:v>19.977854861087774</c:v>
                </c:pt>
                <c:pt idx="161">
                  <c:v>13.789378157146347</c:v>
                </c:pt>
                <c:pt idx="162">
                  <c:v>16.23489652195207</c:v>
                </c:pt>
                <c:pt idx="163">
                  <c:v>18.980014826861836</c:v>
                </c:pt>
                <c:pt idx="164">
                  <c:v>15.967849348192019</c:v>
                </c:pt>
                <c:pt idx="165">
                  <c:v>15.448164240735538</c:v>
                </c:pt>
                <c:pt idx="166">
                  <c:v>17.298766393669943</c:v>
                </c:pt>
                <c:pt idx="167">
                  <c:v>17.651793543246953</c:v>
                </c:pt>
                <c:pt idx="168">
                  <c:v>17.206268826351792</c:v>
                </c:pt>
                <c:pt idx="169">
                  <c:v>18.980014826861836</c:v>
                </c:pt>
                <c:pt idx="170">
                  <c:v>16.065890587095485</c:v>
                </c:pt>
                <c:pt idx="171">
                  <c:v>16.506901764661428</c:v>
                </c:pt>
                <c:pt idx="172">
                  <c:v>17.121752043784216</c:v>
                </c:pt>
                <c:pt idx="173">
                  <c:v>23.965623354193585</c:v>
                </c:pt>
                <c:pt idx="174">
                  <c:v>24.834811497447561</c:v>
                </c:pt>
                <c:pt idx="175">
                  <c:v>23.309844860563445</c:v>
                </c:pt>
                <c:pt idx="176">
                  <c:v>22.129808760901028</c:v>
                </c:pt>
                <c:pt idx="177">
                  <c:v>20.733209236496485</c:v>
                </c:pt>
                <c:pt idx="178">
                  <c:v>22.234686171743011</c:v>
                </c:pt>
                <c:pt idx="179">
                  <c:v>19.770267018387898</c:v>
                </c:pt>
                <c:pt idx="180">
                  <c:v>18.600097342202368</c:v>
                </c:pt>
                <c:pt idx="181">
                  <c:v>21.264176401801176</c:v>
                </c:pt>
                <c:pt idx="182">
                  <c:v>18.382934819461667</c:v>
                </c:pt>
                <c:pt idx="183">
                  <c:v>16.795553389878055</c:v>
                </c:pt>
                <c:pt idx="184">
                  <c:v>17.214554154580739</c:v>
                </c:pt>
                <c:pt idx="185">
                  <c:v>13.701238529018395</c:v>
                </c:pt>
                <c:pt idx="186">
                  <c:v>13.788495493320026</c:v>
                </c:pt>
                <c:pt idx="187">
                  <c:v>14.828304319680285</c:v>
                </c:pt>
                <c:pt idx="188">
                  <c:v>13.611354463916584</c:v>
                </c:pt>
                <c:pt idx="189">
                  <c:v>12.230039724807154</c:v>
                </c:pt>
                <c:pt idx="190">
                  <c:v>12.660216768554506</c:v>
                </c:pt>
                <c:pt idx="191">
                  <c:v>14.396988013575196</c:v>
                </c:pt>
                <c:pt idx="192">
                  <c:v>15.0054201977677</c:v>
                </c:pt>
                <c:pt idx="193">
                  <c:v>14.744800019725163</c:v>
                </c:pt>
                <c:pt idx="194">
                  <c:v>14.570470386824715</c:v>
                </c:pt>
                <c:pt idx="195">
                  <c:v>13.696816783337486</c:v>
                </c:pt>
                <c:pt idx="196">
                  <c:v>11.527665153689142</c:v>
                </c:pt>
                <c:pt idx="197">
                  <c:v>16.552195182898668</c:v>
                </c:pt>
                <c:pt idx="198">
                  <c:v>18.359691972145249</c:v>
                </c:pt>
                <c:pt idx="199">
                  <c:v>18.681621021887622</c:v>
                </c:pt>
                <c:pt idx="200">
                  <c:v>19.963728652895931</c:v>
                </c:pt>
                <c:pt idx="201">
                  <c:v>17.82976206600247</c:v>
                </c:pt>
                <c:pt idx="202">
                  <c:v>17.505165822389486</c:v>
                </c:pt>
                <c:pt idx="203">
                  <c:v>16.76443793074608</c:v>
                </c:pt>
                <c:pt idx="204">
                  <c:v>16.230197674829583</c:v>
                </c:pt>
                <c:pt idx="205">
                  <c:v>14.968087469381494</c:v>
                </c:pt>
                <c:pt idx="206">
                  <c:v>13.917106050715516</c:v>
                </c:pt>
                <c:pt idx="207">
                  <c:v>13.8056171739797</c:v>
                </c:pt>
                <c:pt idx="208">
                  <c:v>13.059655294957491</c:v>
                </c:pt>
                <c:pt idx="209">
                  <c:v>8.7687711918998197</c:v>
                </c:pt>
                <c:pt idx="210">
                  <c:v>8.0075806028426868</c:v>
                </c:pt>
                <c:pt idx="211">
                  <c:v>8.516185287209737</c:v>
                </c:pt>
                <c:pt idx="212">
                  <c:v>7.7540971674747574</c:v>
                </c:pt>
                <c:pt idx="213">
                  <c:v>7.3318278576704836</c:v>
                </c:pt>
                <c:pt idx="214">
                  <c:v>8.8499506653070483</c:v>
                </c:pt>
                <c:pt idx="215">
                  <c:v>8.0843486063766665</c:v>
                </c:pt>
                <c:pt idx="216">
                  <c:v>7.6584670291520602</c:v>
                </c:pt>
                <c:pt idx="217">
                  <c:v>7.3190167172177896</c:v>
                </c:pt>
                <c:pt idx="218">
                  <c:v>6.3078453118724358</c:v>
                </c:pt>
                <c:pt idx="219">
                  <c:v>7.064833676124687</c:v>
                </c:pt>
                <c:pt idx="220">
                  <c:v>7.4862481059738526</c:v>
                </c:pt>
                <c:pt idx="221">
                  <c:v>12.003576106304623</c:v>
                </c:pt>
                <c:pt idx="222">
                  <c:v>11.692893521434806</c:v>
                </c:pt>
                <c:pt idx="223">
                  <c:v>15.256079275614045</c:v>
                </c:pt>
                <c:pt idx="224">
                  <c:v>14.201436997761329</c:v>
                </c:pt>
                <c:pt idx="225">
                  <c:v>10.245303938430462</c:v>
                </c:pt>
                <c:pt idx="226">
                  <c:v>9.5214869551204746</c:v>
                </c:pt>
                <c:pt idx="227">
                  <c:v>9.5180484493000481</c:v>
                </c:pt>
                <c:pt idx="228">
                  <c:v>10.03338021033516</c:v>
                </c:pt>
                <c:pt idx="229">
                  <c:v>10.449284201348727</c:v>
                </c:pt>
                <c:pt idx="230">
                  <c:v>8.8030265842815041</c:v>
                </c:pt>
                <c:pt idx="231">
                  <c:v>5.5383286168430992</c:v>
                </c:pt>
                <c:pt idx="232">
                  <c:v>5.2369911507752729</c:v>
                </c:pt>
                <c:pt idx="233">
                  <c:v>3.636739947523278</c:v>
                </c:pt>
                <c:pt idx="234">
                  <c:v>3.7223332827777278</c:v>
                </c:pt>
                <c:pt idx="235">
                  <c:v>4.4733102820931574</c:v>
                </c:pt>
                <c:pt idx="236">
                  <c:v>4.8867181815972263</c:v>
                </c:pt>
                <c:pt idx="237">
                  <c:v>6.4804981312315588</c:v>
                </c:pt>
                <c:pt idx="238">
                  <c:v>5.2191297053177079</c:v>
                </c:pt>
                <c:pt idx="239">
                  <c:v>6.3953072913729043</c:v>
                </c:pt>
                <c:pt idx="240">
                  <c:v>7.2390616675394819</c:v>
                </c:pt>
                <c:pt idx="241">
                  <c:v>4.7171207482869368</c:v>
                </c:pt>
                <c:pt idx="242">
                  <c:v>5.3017962308704352</c:v>
                </c:pt>
                <c:pt idx="243">
                  <c:v>5.0518923075837163</c:v>
                </c:pt>
                <c:pt idx="244">
                  <c:v>5.6374030459913405</c:v>
                </c:pt>
                <c:pt idx="245">
                  <c:v>7.7873161100458947</c:v>
                </c:pt>
                <c:pt idx="246">
                  <c:v>7.8912432302499482</c:v>
                </c:pt>
                <c:pt idx="247">
                  <c:v>8.7076812191723363</c:v>
                </c:pt>
                <c:pt idx="248">
                  <c:v>9.0127771892447495</c:v>
                </c:pt>
                <c:pt idx="249">
                  <c:v>9.2193644950291631</c:v>
                </c:pt>
                <c:pt idx="250">
                  <c:v>10.677198022787644</c:v>
                </c:pt>
                <c:pt idx="251">
                  <c:v>12.560724358756929</c:v>
                </c:pt>
                <c:pt idx="252">
                  <c:v>12.674013747277314</c:v>
                </c:pt>
                <c:pt idx="253">
                  <c:v>11.971338419873296</c:v>
                </c:pt>
                <c:pt idx="254">
                  <c:v>12.493027322414992</c:v>
                </c:pt>
                <c:pt idx="255">
                  <c:v>12.28495565950192</c:v>
                </c:pt>
                <c:pt idx="256">
                  <c:v>12.286186059549436</c:v>
                </c:pt>
                <c:pt idx="257">
                  <c:v>9.2340609799655855</c:v>
                </c:pt>
                <c:pt idx="258">
                  <c:v>9.1527871241234333</c:v>
                </c:pt>
                <c:pt idx="259">
                  <c:v>9.6617366966423841</c:v>
                </c:pt>
                <c:pt idx="260">
                  <c:v>9.4080101037589738</c:v>
                </c:pt>
                <c:pt idx="261">
                  <c:v>10.001645312768284</c:v>
                </c:pt>
                <c:pt idx="262">
                  <c:v>9.832510869573106</c:v>
                </c:pt>
                <c:pt idx="263">
                  <c:v>9.8360120926308809</c:v>
                </c:pt>
                <c:pt idx="264">
                  <c:v>10.345425412170632</c:v>
                </c:pt>
                <c:pt idx="265">
                  <c:v>10.688919188741272</c:v>
                </c:pt>
                <c:pt idx="266">
                  <c:v>11.114562279784874</c:v>
                </c:pt>
                <c:pt idx="267">
                  <c:v>11.371004006656843</c:v>
                </c:pt>
                <c:pt idx="268">
                  <c:v>11.802305931981055</c:v>
                </c:pt>
                <c:pt idx="269">
                  <c:v>16.790574916266905</c:v>
                </c:pt>
                <c:pt idx="270">
                  <c:v>18.482335130901511</c:v>
                </c:pt>
                <c:pt idx="271">
                  <c:v>19.971968940960839</c:v>
                </c:pt>
                <c:pt idx="272">
                  <c:v>19.010100362844152</c:v>
                </c:pt>
                <c:pt idx="273">
                  <c:v>18.794661042344266</c:v>
                </c:pt>
                <c:pt idx="274">
                  <c:v>17.310953661091702</c:v>
                </c:pt>
                <c:pt idx="275">
                  <c:v>16.142823972279189</c:v>
                </c:pt>
                <c:pt idx="276">
                  <c:v>15.52019617560617</c:v>
                </c:pt>
                <c:pt idx="277">
                  <c:v>13.636776820693369</c:v>
                </c:pt>
                <c:pt idx="278">
                  <c:v>12.900910723304914</c:v>
                </c:pt>
                <c:pt idx="279">
                  <c:v>13.530386866641464</c:v>
                </c:pt>
                <c:pt idx="280">
                  <c:v>14.886439103835537</c:v>
                </c:pt>
                <c:pt idx="281">
                  <c:v>12.832235381644283</c:v>
                </c:pt>
                <c:pt idx="282">
                  <c:v>12.314913033493848</c:v>
                </c:pt>
                <c:pt idx="283">
                  <c:v>14.486392941038295</c:v>
                </c:pt>
                <c:pt idx="284">
                  <c:v>13.009733284077173</c:v>
                </c:pt>
                <c:pt idx="285">
                  <c:v>13.70389157645346</c:v>
                </c:pt>
                <c:pt idx="286">
                  <c:v>13.793791476310782</c:v>
                </c:pt>
                <c:pt idx="287">
                  <c:v>15.10100838987089</c:v>
                </c:pt>
                <c:pt idx="288">
                  <c:v>14.232538598875211</c:v>
                </c:pt>
                <c:pt idx="289">
                  <c:v>14.932288606335829</c:v>
                </c:pt>
                <c:pt idx="290">
                  <c:v>14.062886085888803</c:v>
                </c:pt>
                <c:pt idx="291">
                  <c:v>15.368606348011385</c:v>
                </c:pt>
                <c:pt idx="292">
                  <c:v>14.236907203460447</c:v>
                </c:pt>
                <c:pt idx="293">
                  <c:v>20.206956341567842</c:v>
                </c:pt>
                <c:pt idx="294">
                  <c:v>20.098168007146302</c:v>
                </c:pt>
                <c:pt idx="295">
                  <c:v>20.954516279383782</c:v>
                </c:pt>
                <c:pt idx="296">
                  <c:v>19.461497556478903</c:v>
                </c:pt>
                <c:pt idx="297">
                  <c:v>19.455526882037965</c:v>
                </c:pt>
                <c:pt idx="298">
                  <c:v>18.075062117242048</c:v>
                </c:pt>
                <c:pt idx="299">
                  <c:v>16.378630440414099</c:v>
                </c:pt>
                <c:pt idx="300">
                  <c:v>14.277855750049502</c:v>
                </c:pt>
                <c:pt idx="301">
                  <c:v>13.957141596078813</c:v>
                </c:pt>
                <c:pt idx="302">
                  <c:v>7.7335726076281395</c:v>
                </c:pt>
                <c:pt idx="303">
                  <c:v>7.5264289228190702</c:v>
                </c:pt>
                <c:pt idx="304">
                  <c:v>7.3194552768029819</c:v>
                </c:pt>
                <c:pt idx="305">
                  <c:v>5.0837289515091584</c:v>
                </c:pt>
                <c:pt idx="306">
                  <c:v>6.0937348593882898</c:v>
                </c:pt>
                <c:pt idx="307">
                  <c:v>6.6848575783446664</c:v>
                </c:pt>
                <c:pt idx="308">
                  <c:v>7.8711267819649615</c:v>
                </c:pt>
                <c:pt idx="309">
                  <c:v>8.5516703333398745</c:v>
                </c:pt>
                <c:pt idx="310">
                  <c:v>8.978172428397686</c:v>
                </c:pt>
                <c:pt idx="311">
                  <c:v>11.031001889102596</c:v>
                </c:pt>
                <c:pt idx="312">
                  <c:v>10.344542255330902</c:v>
                </c:pt>
                <c:pt idx="313">
                  <c:v>11.716724026938577</c:v>
                </c:pt>
                <c:pt idx="314">
                  <c:v>11.799624589790787</c:v>
                </c:pt>
                <c:pt idx="315">
                  <c:v>11.62288249401287</c:v>
                </c:pt>
                <c:pt idx="316">
                  <c:v>11.533916574210219</c:v>
                </c:pt>
                <c:pt idx="317">
                  <c:v>15.407009034255406</c:v>
                </c:pt>
                <c:pt idx="318">
                  <c:v>15.816307727166899</c:v>
                </c:pt>
                <c:pt idx="319">
                  <c:v>16.648332213224503</c:v>
                </c:pt>
                <c:pt idx="320">
                  <c:v>16.643349655571917</c:v>
                </c:pt>
                <c:pt idx="321">
                  <c:v>16.425994487435666</c:v>
                </c:pt>
                <c:pt idx="322">
                  <c:v>15.476335585436246</c:v>
                </c:pt>
                <c:pt idx="323">
                  <c:v>14.634057750028505</c:v>
                </c:pt>
                <c:pt idx="324">
                  <c:v>14.109866851994756</c:v>
                </c:pt>
                <c:pt idx="325">
                  <c:v>14.109866851994756</c:v>
                </c:pt>
                <c:pt idx="326">
                  <c:v>12.963454059795367</c:v>
                </c:pt>
                <c:pt idx="327">
                  <c:v>12.648024928704366</c:v>
                </c:pt>
                <c:pt idx="328">
                  <c:v>12.548365336445583</c:v>
                </c:pt>
                <c:pt idx="329">
                  <c:v>7.9323484942204976</c:v>
                </c:pt>
                <c:pt idx="330">
                  <c:v>8.608324742839331</c:v>
                </c:pt>
                <c:pt idx="331">
                  <c:v>8.8653334367163303</c:v>
                </c:pt>
                <c:pt idx="332">
                  <c:v>10.401465957219656</c:v>
                </c:pt>
                <c:pt idx="333">
                  <c:v>11.691703450405887</c:v>
                </c:pt>
                <c:pt idx="334">
                  <c:v>12.123740707716756</c:v>
                </c:pt>
                <c:pt idx="335">
                  <c:v>11.953126762383935</c:v>
                </c:pt>
                <c:pt idx="336">
                  <c:v>13.422684807136438</c:v>
                </c:pt>
                <c:pt idx="337">
                  <c:v>14.031299725540887</c:v>
                </c:pt>
                <c:pt idx="338">
                  <c:v>13.861837225547269</c:v>
                </c:pt>
                <c:pt idx="339">
                  <c:v>13.427126864148018</c:v>
                </c:pt>
                <c:pt idx="340">
                  <c:v>15.347434480298658</c:v>
                </c:pt>
                <c:pt idx="341">
                  <c:v>17.936519308850269</c:v>
                </c:pt>
                <c:pt idx="342">
                  <c:v>16.877015957618365</c:v>
                </c:pt>
                <c:pt idx="343">
                  <c:v>16.668262444410971</c:v>
                </c:pt>
                <c:pt idx="344">
                  <c:v>17.935289278193764</c:v>
                </c:pt>
                <c:pt idx="345">
                  <c:v>17.40493701704025</c:v>
                </c:pt>
                <c:pt idx="346">
                  <c:v>15.511424057188371</c:v>
                </c:pt>
                <c:pt idx="347">
                  <c:v>14.143678610415193</c:v>
                </c:pt>
                <c:pt idx="348">
                  <c:v>11.949304688814975</c:v>
                </c:pt>
                <c:pt idx="349">
                  <c:v>8.7518909756587249</c:v>
                </c:pt>
                <c:pt idx="350">
                  <c:v>8.7496804876290817</c:v>
                </c:pt>
                <c:pt idx="351">
                  <c:v>7.8250969380798292</c:v>
                </c:pt>
                <c:pt idx="352">
                  <c:v>9.0598805203813466</c:v>
                </c:pt>
                <c:pt idx="353">
                  <c:v>5.8351147543420288</c:v>
                </c:pt>
                <c:pt idx="354">
                  <c:v>5.91959993683622</c:v>
                </c:pt>
                <c:pt idx="355">
                  <c:v>5.91959993683622</c:v>
                </c:pt>
                <c:pt idx="356">
                  <c:v>6.0878655080405144</c:v>
                </c:pt>
                <c:pt idx="357">
                  <c:v>7.0170925038083274</c:v>
                </c:pt>
                <c:pt idx="358">
                  <c:v>6.7641964137024093</c:v>
                </c:pt>
                <c:pt idx="359">
                  <c:v>7.4408697065278773</c:v>
                </c:pt>
                <c:pt idx="360">
                  <c:v>6.6787161956798311</c:v>
                </c:pt>
                <c:pt idx="361">
                  <c:v>6.8459060116443107</c:v>
                </c:pt>
                <c:pt idx="362">
                  <c:v>7.3534466591425165</c:v>
                </c:pt>
                <c:pt idx="363">
                  <c:v>6.0856645013415616</c:v>
                </c:pt>
                <c:pt idx="364">
                  <c:v>6.1686784137573714</c:v>
                </c:pt>
                <c:pt idx="365">
                  <c:v>9.1554345205312497</c:v>
                </c:pt>
                <c:pt idx="366">
                  <c:v>9.0520299645336699</c:v>
                </c:pt>
                <c:pt idx="367">
                  <c:v>9.0497869486255524</c:v>
                </c:pt>
                <c:pt idx="368">
                  <c:v>9.1509277947080392</c:v>
                </c:pt>
                <c:pt idx="369">
                  <c:v>8.534283589644815</c:v>
                </c:pt>
                <c:pt idx="370">
                  <c:v>7.8146022629176493</c:v>
                </c:pt>
                <c:pt idx="371">
                  <c:v>7.3022224253285692</c:v>
                </c:pt>
                <c:pt idx="372">
                  <c:v>6.7895869735803487</c:v>
                </c:pt>
                <c:pt idx="373">
                  <c:v>7.1973810806765233</c:v>
                </c:pt>
                <c:pt idx="374">
                  <c:v>6.9919460714389459</c:v>
                </c:pt>
                <c:pt idx="375">
                  <c:v>7.3001950311408379</c:v>
                </c:pt>
                <c:pt idx="376">
                  <c:v>7.915535851971744</c:v>
                </c:pt>
                <c:pt idx="377">
                  <c:v>5.655765929107603</c:v>
                </c:pt>
                <c:pt idx="378">
                  <c:v>5.7386192062671153</c:v>
                </c:pt>
                <c:pt idx="379">
                  <c:v>5.8229164362027879</c:v>
                </c:pt>
                <c:pt idx="380">
                  <c:v>6.2413545648306465</c:v>
                </c:pt>
                <c:pt idx="381">
                  <c:v>7.1646449636925489</c:v>
                </c:pt>
                <c:pt idx="382">
                  <c:v>6.9966841953184531</c:v>
                </c:pt>
                <c:pt idx="383">
                  <c:v>9.2021255590454505</c:v>
                </c:pt>
                <c:pt idx="384">
                  <c:v>10.140939678593147</c:v>
                </c:pt>
                <c:pt idx="385">
                  <c:v>10.651659197919782</c:v>
                </c:pt>
                <c:pt idx="386">
                  <c:v>10.994504428824252</c:v>
                </c:pt>
                <c:pt idx="387">
                  <c:v>10.822959254564044</c:v>
                </c:pt>
                <c:pt idx="388">
                  <c:v>10.996284792631771</c:v>
                </c:pt>
                <c:pt idx="389">
                  <c:v>15.587063799120958</c:v>
                </c:pt>
                <c:pt idx="390">
                  <c:v>16.324950228105177</c:v>
                </c:pt>
                <c:pt idx="391">
                  <c:v>18.444468092025254</c:v>
                </c:pt>
                <c:pt idx="392">
                  <c:v>18.232140963494597</c:v>
                </c:pt>
                <c:pt idx="393">
                  <c:v>17.702272725175234</c:v>
                </c:pt>
                <c:pt idx="394">
                  <c:v>17.489097541330057</c:v>
                </c:pt>
                <c:pt idx="395">
                  <c:v>16.327446982014919</c:v>
                </c:pt>
                <c:pt idx="396">
                  <c:v>15.483854543410359</c:v>
                </c:pt>
                <c:pt idx="397">
                  <c:v>15.27488553753718</c:v>
                </c:pt>
                <c:pt idx="398">
                  <c:v>15.063732794637957</c:v>
                </c:pt>
                <c:pt idx="399">
                  <c:v>15.276139288363851</c:v>
                </c:pt>
                <c:pt idx="400">
                  <c:v>15.278646790029102</c:v>
                </c:pt>
                <c:pt idx="401">
                  <c:v>11.174202851759459</c:v>
                </c:pt>
                <c:pt idx="402">
                  <c:v>11.346911425166162</c:v>
                </c:pt>
                <c:pt idx="403">
                  <c:v>11.607945006793164</c:v>
                </c:pt>
                <c:pt idx="404">
                  <c:v>11.610625062775505</c:v>
                </c:pt>
                <c:pt idx="405">
                  <c:v>11.783536537144444</c:v>
                </c:pt>
                <c:pt idx="406">
                  <c:v>12.300611121816779</c:v>
                </c:pt>
                <c:pt idx="407">
                  <c:v>12.214842135203813</c:v>
                </c:pt>
                <c:pt idx="408">
                  <c:v>12.56092472106538</c:v>
                </c:pt>
                <c:pt idx="409">
                  <c:v>13.338269096031393</c:v>
                </c:pt>
                <c:pt idx="410">
                  <c:v>13.517795948387763</c:v>
                </c:pt>
                <c:pt idx="411">
                  <c:v>14.293812503706524</c:v>
                </c:pt>
                <c:pt idx="412">
                  <c:v>14.206326972454551</c:v>
                </c:pt>
                <c:pt idx="413">
                  <c:v>18.990786334036493</c:v>
                </c:pt>
                <c:pt idx="414">
                  <c:v>19.097906017926022</c:v>
                </c:pt>
                <c:pt idx="415">
                  <c:v>19.215870161627066</c:v>
                </c:pt>
                <c:pt idx="416">
                  <c:v>21.255106533898001</c:v>
                </c:pt>
                <c:pt idx="417">
                  <c:v>19.979032045121222</c:v>
                </c:pt>
                <c:pt idx="418">
                  <c:v>19.976677677057019</c:v>
                </c:pt>
                <c:pt idx="419">
                  <c:v>19.014928870164734</c:v>
                </c:pt>
                <c:pt idx="420">
                  <c:v>18.370701741784853</c:v>
                </c:pt>
                <c:pt idx="421">
                  <c:v>17.522470125706562</c:v>
                </c:pt>
                <c:pt idx="422">
                  <c:v>17.304760012508691</c:v>
                </c:pt>
                <c:pt idx="423">
                  <c:v>18.362138587598654</c:v>
                </c:pt>
                <c:pt idx="424">
                  <c:v>18.467676921947973</c:v>
                </c:pt>
                <c:pt idx="425">
                  <c:v>12.914657066380618</c:v>
                </c:pt>
                <c:pt idx="426">
                  <c:v>13.43156892121641</c:v>
                </c:pt>
                <c:pt idx="427">
                  <c:v>13.524009229269366</c:v>
                </c:pt>
                <c:pt idx="428">
                  <c:v>15.5267911269523</c:v>
                </c:pt>
                <c:pt idx="429">
                  <c:v>14.576532266506288</c:v>
                </c:pt>
                <c:pt idx="430">
                  <c:v>13.615784456906509</c:v>
                </c:pt>
                <c:pt idx="431">
                  <c:v>13.618442452727242</c:v>
                </c:pt>
                <c:pt idx="432">
                  <c:v>14.227296273441496</c:v>
                </c:pt>
                <c:pt idx="433">
                  <c:v>15.618940181634017</c:v>
                </c:pt>
                <c:pt idx="434">
                  <c:v>15.181103653635319</c:v>
                </c:pt>
                <c:pt idx="435">
                  <c:v>14.222927668970524</c:v>
                </c:pt>
                <c:pt idx="436">
                  <c:v>14.486392941038295</c:v>
                </c:pt>
                <c:pt idx="437">
                  <c:v>20.081736128039701</c:v>
                </c:pt>
                <c:pt idx="438">
                  <c:v>19.340008446643452</c:v>
                </c:pt>
                <c:pt idx="439">
                  <c:v>20.295725877717402</c:v>
                </c:pt>
                <c:pt idx="440">
                  <c:v>21.041691986457295</c:v>
                </c:pt>
                <c:pt idx="441">
                  <c:v>19.443585533369063</c:v>
                </c:pt>
                <c:pt idx="442">
                  <c:v>18.803154971015925</c:v>
                </c:pt>
                <c:pt idx="443">
                  <c:v>18.055407445200057</c:v>
                </c:pt>
                <c:pt idx="444">
                  <c:v>17.100651209829412</c:v>
                </c:pt>
                <c:pt idx="445">
                  <c:v>16.368643423654486</c:v>
                </c:pt>
                <c:pt idx="446">
                  <c:v>15.843847550572395</c:v>
                </c:pt>
                <c:pt idx="447">
                  <c:v>15.419543901563717</c:v>
                </c:pt>
                <c:pt idx="448">
                  <c:v>15.847602981180414</c:v>
                </c:pt>
                <c:pt idx="449">
                  <c:v>11.625812047127082</c:v>
                </c:pt>
                <c:pt idx="450">
                  <c:v>12.57343050420622</c:v>
                </c:pt>
                <c:pt idx="451">
                  <c:v>14.217685343673926</c:v>
                </c:pt>
                <c:pt idx="452">
                  <c:v>14.30165900271103</c:v>
                </c:pt>
                <c:pt idx="453">
                  <c:v>14.302530835944038</c:v>
                </c:pt>
                <c:pt idx="454">
                  <c:v>13.437787801207635</c:v>
                </c:pt>
                <c:pt idx="455">
                  <c:v>13.695048085080582</c:v>
                </c:pt>
                <c:pt idx="456">
                  <c:v>14.042705910904973</c:v>
                </c:pt>
                <c:pt idx="457">
                  <c:v>14.910844460795124</c:v>
                </c:pt>
                <c:pt idx="458">
                  <c:v>13.693279386832517</c:v>
                </c:pt>
                <c:pt idx="459">
                  <c:v>14.30165900271103</c:v>
                </c:pt>
                <c:pt idx="460">
                  <c:v>14.737042632393319</c:v>
                </c:pt>
                <c:pt idx="461">
                  <c:v>19.530548712799892</c:v>
                </c:pt>
                <c:pt idx="462">
                  <c:v>18.47011995674232</c:v>
                </c:pt>
                <c:pt idx="463">
                  <c:v>18.47011995674232</c:v>
                </c:pt>
                <c:pt idx="464">
                  <c:v>18.579364717210971</c:v>
                </c:pt>
                <c:pt idx="465">
                  <c:v>18.260317224442705</c:v>
                </c:pt>
                <c:pt idx="466">
                  <c:v>19.426867645709631</c:v>
                </c:pt>
                <c:pt idx="467">
                  <c:v>18.043123275594347</c:v>
                </c:pt>
                <c:pt idx="468">
                  <c:v>16.135324432201617</c:v>
                </c:pt>
                <c:pt idx="469">
                  <c:v>14.986899856242479</c:v>
                </c:pt>
                <c:pt idx="470">
                  <c:v>14.252800419683862</c:v>
                </c:pt>
                <c:pt idx="471">
                  <c:v>13.6280353143326</c:v>
                </c:pt>
                <c:pt idx="472">
                  <c:v>14.042260909739603</c:v>
                </c:pt>
                <c:pt idx="473">
                  <c:v>10.161197964888277</c:v>
                </c:pt>
                <c:pt idx="474">
                  <c:v>11.102981892765207</c:v>
                </c:pt>
                <c:pt idx="475">
                  <c:v>14.124126446763347</c:v>
                </c:pt>
                <c:pt idx="476">
                  <c:v>12.905738674572426</c:v>
                </c:pt>
                <c:pt idx="477">
                  <c:v>14.03831891649175</c:v>
                </c:pt>
                <c:pt idx="478">
                  <c:v>13.86800382825799</c:v>
                </c:pt>
                <c:pt idx="479">
                  <c:v>14.825724730694311</c:v>
                </c:pt>
                <c:pt idx="480">
                  <c:v>15.44056266860253</c:v>
                </c:pt>
                <c:pt idx="481">
                  <c:v>14.74307615585999</c:v>
                </c:pt>
                <c:pt idx="482">
                  <c:v>16.494665150717495</c:v>
                </c:pt>
                <c:pt idx="483">
                  <c:v>17.731911657904593</c:v>
                </c:pt>
                <c:pt idx="484">
                  <c:v>17.909626128690789</c:v>
                </c:pt>
                <c:pt idx="485">
                  <c:v>22.118778899504647</c:v>
                </c:pt>
                <c:pt idx="486">
                  <c:v>20.940777185697634</c:v>
                </c:pt>
                <c:pt idx="487">
                  <c:v>21.158613996482735</c:v>
                </c:pt>
                <c:pt idx="488">
                  <c:v>22.123190844037648</c:v>
                </c:pt>
                <c:pt idx="489">
                  <c:v>21.26304266830509</c:v>
                </c:pt>
                <c:pt idx="490">
                  <c:v>20.830531788398289</c:v>
                </c:pt>
                <c:pt idx="491">
                  <c:v>14.369329594400872</c:v>
                </c:pt>
                <c:pt idx="492">
                  <c:v>11.762401320582072</c:v>
                </c:pt>
                <c:pt idx="493">
                  <c:v>11.235941461518115</c:v>
                </c:pt>
                <c:pt idx="494">
                  <c:v>9.9879149358994859</c:v>
                </c:pt>
                <c:pt idx="495">
                  <c:v>10.501348472668329</c:v>
                </c:pt>
                <c:pt idx="496">
                  <c:v>11.118549409604388</c:v>
                </c:pt>
                <c:pt idx="497">
                  <c:v>8.0266234958392655</c:v>
                </c:pt>
                <c:pt idx="498">
                  <c:v>8.4503224751422437</c:v>
                </c:pt>
                <c:pt idx="499">
                  <c:v>8.7063940303205669</c:v>
                </c:pt>
                <c:pt idx="500">
                  <c:v>8.9584651352920321</c:v>
                </c:pt>
                <c:pt idx="501">
                  <c:v>8.9584651352920321</c:v>
                </c:pt>
                <c:pt idx="502">
                  <c:v>8.7892259936188388</c:v>
                </c:pt>
                <c:pt idx="503">
                  <c:v>9.4685923677981521</c:v>
                </c:pt>
                <c:pt idx="504">
                  <c:v>9.555117253605891</c:v>
                </c:pt>
                <c:pt idx="505">
                  <c:v>9.3016033315941886</c:v>
                </c:pt>
                <c:pt idx="506">
                  <c:v>9.6408047023207804</c:v>
                </c:pt>
                <c:pt idx="507">
                  <c:v>9.0483288024849102</c:v>
                </c:pt>
                <c:pt idx="508">
                  <c:v>9.1347040543662619</c:v>
                </c:pt>
                <c:pt idx="509">
                  <c:v>13.417947414244566</c:v>
                </c:pt>
                <c:pt idx="510">
                  <c:v>14.148687760076688</c:v>
                </c:pt>
                <c:pt idx="511">
                  <c:v>18.26644249878445</c:v>
                </c:pt>
                <c:pt idx="512">
                  <c:v>19.322046963237749</c:v>
                </c:pt>
                <c:pt idx="513">
                  <c:v>19.851599867055576</c:v>
                </c:pt>
                <c:pt idx="514">
                  <c:v>19.31725723443866</c:v>
                </c:pt>
                <c:pt idx="515">
                  <c:v>18.5732668865015</c:v>
                </c:pt>
                <c:pt idx="516">
                  <c:v>17.091962536797631</c:v>
                </c:pt>
                <c:pt idx="517">
                  <c:v>15.407009034255406</c:v>
                </c:pt>
                <c:pt idx="518">
                  <c:v>14.464747771024486</c:v>
                </c:pt>
                <c:pt idx="519">
                  <c:v>14.87389745920089</c:v>
                </c:pt>
                <c:pt idx="520">
                  <c:v>15.193114720236665</c:v>
                </c:pt>
                <c:pt idx="521">
                  <c:v>11.09852789788204</c:v>
                </c:pt>
                <c:pt idx="522">
                  <c:v>11.784430317824743</c:v>
                </c:pt>
                <c:pt idx="523">
                  <c:v>12.301504991277765</c:v>
                </c:pt>
                <c:pt idx="524">
                  <c:v>13.687088943033899</c:v>
                </c:pt>
                <c:pt idx="525">
                  <c:v>13.510695056086904</c:v>
                </c:pt>
                <c:pt idx="526">
                  <c:v>13.424461629934251</c:v>
                </c:pt>
                <c:pt idx="527">
                  <c:v>12.90395499623938</c:v>
                </c:pt>
                <c:pt idx="528">
                  <c:v>12.81706691152961</c:v>
                </c:pt>
                <c:pt idx="529">
                  <c:v>13.248550720864746</c:v>
                </c:pt>
                <c:pt idx="530">
                  <c:v>13.420019572956768</c:v>
                </c:pt>
                <c:pt idx="531">
                  <c:v>12.816174648603294</c:v>
                </c:pt>
                <c:pt idx="532">
                  <c:v>12.988340347584284</c:v>
                </c:pt>
                <c:pt idx="533">
                  <c:v>18.241941401894454</c:v>
                </c:pt>
                <c:pt idx="534">
                  <c:v>17.396275215850235</c:v>
                </c:pt>
                <c:pt idx="535">
                  <c:v>18.030839106312126</c:v>
                </c:pt>
                <c:pt idx="536">
                  <c:v>17.39751261601003</c:v>
                </c:pt>
                <c:pt idx="537">
                  <c:v>18.029610689401686</c:v>
                </c:pt>
                <c:pt idx="538">
                  <c:v>17.608105584971469</c:v>
                </c:pt>
                <c:pt idx="539">
                  <c:v>16.342427505783004</c:v>
                </c:pt>
                <c:pt idx="540">
                  <c:v>16.25268288839154</c:v>
                </c:pt>
                <c:pt idx="541">
                  <c:v>15.826322208190778</c:v>
                </c:pt>
                <c:pt idx="542">
                  <c:v>15.195622623374692</c:v>
                </c:pt>
                <c:pt idx="543">
                  <c:v>15.198130526528738</c:v>
                </c:pt>
                <c:pt idx="544">
                  <c:v>15.617130298151634</c:v>
                </c:pt>
                <c:pt idx="545">
                  <c:v>11.878212450787622</c:v>
                </c:pt>
                <c:pt idx="546">
                  <c:v>12.050422303125</c:v>
                </c:pt>
                <c:pt idx="547">
                  <c:v>12.13715122595956</c:v>
                </c:pt>
                <c:pt idx="548">
                  <c:v>12.481314099432177</c:v>
                </c:pt>
                <c:pt idx="549">
                  <c:v>12.654858894267676</c:v>
                </c:pt>
                <c:pt idx="550">
                  <c:v>12.827774066832646</c:v>
                </c:pt>
                <c:pt idx="551">
                  <c:v>13.000819560372975</c:v>
                </c:pt>
                <c:pt idx="552">
                  <c:v>13.174744644722047</c:v>
                </c:pt>
                <c:pt idx="553">
                  <c:v>13.606038472402329</c:v>
                </c:pt>
                <c:pt idx="554">
                  <c:v>13.519571171485522</c:v>
                </c:pt>
                <c:pt idx="555">
                  <c:v>13.347159949612436</c:v>
                </c:pt>
                <c:pt idx="556">
                  <c:v>13.950943343800217</c:v>
                </c:pt>
                <c:pt idx="557">
                  <c:v>19.103925662237657</c:v>
                </c:pt>
                <c:pt idx="558">
                  <c:v>18.894394480000539</c:v>
                </c:pt>
                <c:pt idx="559">
                  <c:v>19.2122680702767</c:v>
                </c:pt>
                <c:pt idx="560">
                  <c:v>19.528167101576415</c:v>
                </c:pt>
                <c:pt idx="561">
                  <c:v>18.783740277127549</c:v>
                </c:pt>
                <c:pt idx="562">
                  <c:v>17.935289278193764</c:v>
                </c:pt>
                <c:pt idx="563">
                  <c:v>17.411124017992325</c:v>
                </c:pt>
                <c:pt idx="564">
                  <c:v>17.730634489928136</c:v>
                </c:pt>
                <c:pt idx="565">
                  <c:v>17.625389911947785</c:v>
                </c:pt>
                <c:pt idx="566">
                  <c:v>16.788085679482773</c:v>
                </c:pt>
                <c:pt idx="567">
                  <c:v>16.580867139016622</c:v>
                </c:pt>
                <c:pt idx="568">
                  <c:v>16.683210118405711</c:v>
                </c:pt>
                <c:pt idx="569">
                  <c:v>12.488462228160856</c:v>
                </c:pt>
                <c:pt idx="570">
                  <c:v>12.232721652460091</c:v>
                </c:pt>
                <c:pt idx="571">
                  <c:v>12.229145748927902</c:v>
                </c:pt>
                <c:pt idx="572">
                  <c:v>12.743600242886135</c:v>
                </c:pt>
                <c:pt idx="573">
                  <c:v>12.915548905574546</c:v>
                </c:pt>
                <c:pt idx="574">
                  <c:v>13.001710932732754</c:v>
                </c:pt>
                <c:pt idx="575">
                  <c:v>13.090439059263046</c:v>
                </c:pt>
                <c:pt idx="576">
                  <c:v>13.17741557984565</c:v>
                </c:pt>
                <c:pt idx="577">
                  <c:v>13.265455381198123</c:v>
                </c:pt>
                <c:pt idx="578">
                  <c:v>13.353383547255495</c:v>
                </c:pt>
                <c:pt idx="579">
                  <c:v>13.439564624082731</c:v>
                </c:pt>
                <c:pt idx="580">
                  <c:v>13.700354179877793</c:v>
                </c:pt>
                <c:pt idx="581">
                  <c:v>18.479892096044676</c:v>
                </c:pt>
                <c:pt idx="582">
                  <c:v>18.695002638392801</c:v>
                </c:pt>
                <c:pt idx="583">
                  <c:v>18.270117663427648</c:v>
                </c:pt>
                <c:pt idx="584">
                  <c:v>18.271342718315076</c:v>
                </c:pt>
                <c:pt idx="585">
                  <c:v>18.478670578620939</c:v>
                </c:pt>
                <c:pt idx="586">
                  <c:v>18.163259831458404</c:v>
                </c:pt>
                <c:pt idx="587">
                  <c:v>17.736800091193636</c:v>
                </c:pt>
                <c:pt idx="588">
                  <c:v>17.208354106741709</c:v>
                </c:pt>
                <c:pt idx="589">
                  <c:v>16.364898292430453</c:v>
                </c:pt>
                <c:pt idx="590">
                  <c:v>15.003203925594297</c:v>
                </c:pt>
                <c:pt idx="591">
                  <c:v>14.703026325757062</c:v>
                </c:pt>
                <c:pt idx="592">
                  <c:v>15.02327047343082</c:v>
                </c:pt>
                <c:pt idx="593">
                  <c:v>11.903242174987955</c:v>
                </c:pt>
                <c:pt idx="594">
                  <c:v>12.938736725452857</c:v>
                </c:pt>
                <c:pt idx="595">
                  <c:v>14.062008686953122</c:v>
                </c:pt>
                <c:pt idx="596">
                  <c:v>14.586924060473244</c:v>
                </c:pt>
                <c:pt idx="597">
                  <c:v>15.105275834031211</c:v>
                </c:pt>
                <c:pt idx="598">
                  <c:v>15.807608074415546</c:v>
                </c:pt>
                <c:pt idx="599">
                  <c:v>16.331294493165149</c:v>
                </c:pt>
                <c:pt idx="600">
                  <c:v>16.772763564074491</c:v>
                </c:pt>
                <c:pt idx="601">
                  <c:v>17.738141430043793</c:v>
                </c:pt>
                <c:pt idx="602">
                  <c:v>18.536662135257259</c:v>
                </c:pt>
                <c:pt idx="603">
                  <c:v>17.743592480735128</c:v>
                </c:pt>
                <c:pt idx="604">
                  <c:v>18.45373294186912</c:v>
                </c:pt>
                <c:pt idx="605">
                  <c:v>24.297419431229414</c:v>
                </c:pt>
                <c:pt idx="606">
                  <c:v>23.967691921621821</c:v>
                </c:pt>
                <c:pt idx="607">
                  <c:v>23.107366324491551</c:v>
                </c:pt>
                <c:pt idx="608">
                  <c:v>22.677800837827153</c:v>
                </c:pt>
                <c:pt idx="609">
                  <c:v>21.715150029090228</c:v>
                </c:pt>
                <c:pt idx="610">
                  <c:v>21.069081183456966</c:v>
                </c:pt>
                <c:pt idx="611">
                  <c:v>20.107557652583779</c:v>
                </c:pt>
                <c:pt idx="612">
                  <c:v>20.412561076978662</c:v>
                </c:pt>
                <c:pt idx="613">
                  <c:v>19.559128048357856</c:v>
                </c:pt>
                <c:pt idx="614">
                  <c:v>19.451944477407483</c:v>
                </c:pt>
                <c:pt idx="615">
                  <c:v>20.402093128578468</c:v>
                </c:pt>
                <c:pt idx="616">
                  <c:v>21.244902932685996</c:v>
                </c:pt>
                <c:pt idx="617">
                  <c:v>15.871447441316455</c:v>
                </c:pt>
                <c:pt idx="618">
                  <c:v>15.958712894461478</c:v>
                </c:pt>
                <c:pt idx="619">
                  <c:v>15.871447441316455</c:v>
                </c:pt>
                <c:pt idx="620">
                  <c:v>15.69518070310119</c:v>
                </c:pt>
                <c:pt idx="621">
                  <c:v>15.257023887534576</c:v>
                </c:pt>
                <c:pt idx="622">
                  <c:v>15.957882307768733</c:v>
                </c:pt>
                <c:pt idx="623">
                  <c:v>15.957882307768733</c:v>
                </c:pt>
                <c:pt idx="624">
                  <c:v>15.782547396394925</c:v>
                </c:pt>
                <c:pt idx="625">
                  <c:v>15.869781476586043</c:v>
                </c:pt>
                <c:pt idx="626">
                  <c:v>15.694342996258248</c:v>
                </c:pt>
                <c:pt idx="627">
                  <c:v>15.607179695917807</c:v>
                </c:pt>
                <c:pt idx="628">
                  <c:v>15.607179695917807</c:v>
                </c:pt>
                <c:pt idx="629">
                  <c:v>20.92131347023976</c:v>
                </c:pt>
                <c:pt idx="630">
                  <c:v>21.135864276474916</c:v>
                </c:pt>
                <c:pt idx="631">
                  <c:v>20.599000811878899</c:v>
                </c:pt>
                <c:pt idx="632">
                  <c:v>19.852780500882254</c:v>
                </c:pt>
                <c:pt idx="633">
                  <c:v>19.530548712799892</c:v>
                </c:pt>
                <c:pt idx="634">
                  <c:v>19.100313875641874</c:v>
                </c:pt>
                <c:pt idx="635">
                  <c:v>16.549701969413924</c:v>
                </c:pt>
                <c:pt idx="636">
                  <c:v>14.978120742260334</c:v>
                </c:pt>
                <c:pt idx="637">
                  <c:v>15.083798200476515</c:v>
                </c:pt>
                <c:pt idx="638">
                  <c:v>14.87389745920089</c:v>
                </c:pt>
                <c:pt idx="639">
                  <c:v>15.191860768673651</c:v>
                </c:pt>
                <c:pt idx="640">
                  <c:v>15.407009034255406</c:v>
                </c:pt>
                <c:pt idx="641">
                  <c:v>10.427109044629693</c:v>
                </c:pt>
                <c:pt idx="642">
                  <c:v>10.940351716414838</c:v>
                </c:pt>
                <c:pt idx="643">
                  <c:v>11.710468882611456</c:v>
                </c:pt>
                <c:pt idx="644">
                  <c:v>11.884469881646428</c:v>
                </c:pt>
                <c:pt idx="645">
                  <c:v>12.401738281819528</c:v>
                </c:pt>
                <c:pt idx="646">
                  <c:v>12.57343050420622</c:v>
                </c:pt>
                <c:pt idx="647">
                  <c:v>12.57521704469421</c:v>
                </c:pt>
                <c:pt idx="648">
                  <c:v>12.663788684794476</c:v>
                </c:pt>
                <c:pt idx="649">
                  <c:v>13.181867138431548</c:v>
                </c:pt>
                <c:pt idx="650">
                  <c:v>13.355161718031274</c:v>
                </c:pt>
                <c:pt idx="651">
                  <c:v>13.443118269860193</c:v>
                </c:pt>
                <c:pt idx="652">
                  <c:v>13.444895092762559</c:v>
                </c:pt>
                <c:pt idx="653">
                  <c:v>19.76079458222765</c:v>
                </c:pt>
                <c:pt idx="654">
                  <c:v>19.976677677057019</c:v>
                </c:pt>
                <c:pt idx="655">
                  <c:v>19.975500493028946</c:v>
                </c:pt>
                <c:pt idx="656">
                  <c:v>20.615183510760151</c:v>
                </c:pt>
                <c:pt idx="657">
                  <c:v>21.581412092889714</c:v>
                </c:pt>
                <c:pt idx="658">
                  <c:v>21.914683290405122</c:v>
                </c:pt>
                <c:pt idx="659">
                  <c:v>19.878754445756478</c:v>
                </c:pt>
                <c:pt idx="660">
                  <c:v>19.562700465416338</c:v>
                </c:pt>
                <c:pt idx="661">
                  <c:v>19.562700465416338</c:v>
                </c:pt>
                <c:pt idx="662">
                  <c:v>17.964810014850311</c:v>
                </c:pt>
                <c:pt idx="663">
                  <c:v>17.85439403932163</c:v>
                </c:pt>
                <c:pt idx="664">
                  <c:v>17.542246473164429</c:v>
                </c:pt>
                <c:pt idx="665">
                  <c:v>14.060253889088145</c:v>
                </c:pt>
                <c:pt idx="666">
                  <c:v>14.842062127898746</c:v>
                </c:pt>
                <c:pt idx="667">
                  <c:v>16.243129238643924</c:v>
                </c:pt>
                <c:pt idx="668">
                  <c:v>17.564708914530563</c:v>
                </c:pt>
                <c:pt idx="669">
                  <c:v>14.927142011297249</c:v>
                </c:pt>
                <c:pt idx="670">
                  <c:v>14.579130214971133</c:v>
                </c:pt>
                <c:pt idx="671">
                  <c:v>14.752557407214987</c:v>
                </c:pt>
                <c:pt idx="672">
                  <c:v>14.749971611367501</c:v>
                </c:pt>
                <c:pt idx="673">
                  <c:v>16.047670860537313</c:v>
                </c:pt>
                <c:pt idx="674">
                  <c:v>15.786724175958128</c:v>
                </c:pt>
                <c:pt idx="675">
                  <c:v>15.95954348115589</c:v>
                </c:pt>
                <c:pt idx="676">
                  <c:v>15.872280423684193</c:v>
                </c:pt>
                <c:pt idx="677">
                  <c:v>21.458797607261975</c:v>
                </c:pt>
                <c:pt idx="678">
                  <c:v>21.351941650369575</c:v>
                </c:pt>
                <c:pt idx="679">
                  <c:v>21.565699202137811</c:v>
                </c:pt>
                <c:pt idx="680">
                  <c:v>21.456545278101398</c:v>
                </c:pt>
                <c:pt idx="681">
                  <c:v>21.564576852815343</c:v>
                </c:pt>
                <c:pt idx="682">
                  <c:v>20.809856822433908</c:v>
                </c:pt>
                <c:pt idx="683">
                  <c:v>20.165999365858813</c:v>
                </c:pt>
                <c:pt idx="684">
                  <c:v>18.769179257220568</c:v>
                </c:pt>
                <c:pt idx="685">
                  <c:v>17.279985419034251</c:v>
                </c:pt>
                <c:pt idx="686">
                  <c:v>17.172393830980369</c:v>
                </c:pt>
                <c:pt idx="687">
                  <c:v>17.172393830980369</c:v>
                </c:pt>
                <c:pt idx="688">
                  <c:v>17.91191869634007</c:v>
                </c:pt>
                <c:pt idx="689">
                  <c:v>12.89414476557798</c:v>
                </c:pt>
                <c:pt idx="690">
                  <c:v>12.982100741363716</c:v>
                </c:pt>
                <c:pt idx="691">
                  <c:v>13.327600072036571</c:v>
                </c:pt>
                <c:pt idx="692">
                  <c:v>12.809036545279222</c:v>
                </c:pt>
                <c:pt idx="693">
                  <c:v>12.809036545279222</c:v>
                </c:pt>
                <c:pt idx="694">
                  <c:v>12.470591906636088</c:v>
                </c:pt>
                <c:pt idx="695">
                  <c:v>11.446644296457645</c:v>
                </c:pt>
                <c:pt idx="696">
                  <c:v>11.277425635905878</c:v>
                </c:pt>
                <c:pt idx="697">
                  <c:v>12.216630086883915</c:v>
                </c:pt>
                <c:pt idx="698">
                  <c:v>13.332934583992738</c:v>
                </c:pt>
                <c:pt idx="699">
                  <c:v>13.681782848435535</c:v>
                </c:pt>
                <c:pt idx="700">
                  <c:v>13.5927484939682</c:v>
                </c:pt>
                <c:pt idx="701">
                  <c:v>18.348682202761005</c:v>
                </c:pt>
                <c:pt idx="702">
                  <c:v>16.983228931852679</c:v>
                </c:pt>
                <c:pt idx="703">
                  <c:v>17.94635955421975</c:v>
                </c:pt>
                <c:pt idx="704">
                  <c:v>18.294618761780349</c:v>
                </c:pt>
                <c:pt idx="705">
                  <c:v>18.501879410206254</c:v>
                </c:pt>
                <c:pt idx="706">
                  <c:v>19.024585884948301</c:v>
                </c:pt>
                <c:pt idx="707">
                  <c:v>19.653286989714669</c:v>
                </c:pt>
                <c:pt idx="708">
                  <c:v>19.653286989714669</c:v>
                </c:pt>
                <c:pt idx="709">
                  <c:v>18.806795226206393</c:v>
                </c:pt>
                <c:pt idx="710">
                  <c:v>18.27624293789658</c:v>
                </c:pt>
                <c:pt idx="711">
                  <c:v>17.962349953390493</c:v>
                </c:pt>
                <c:pt idx="712">
                  <c:v>18.170620380512421</c:v>
                </c:pt>
                <c:pt idx="713">
                  <c:v>13.358718059610327</c:v>
                </c:pt>
                <c:pt idx="714">
                  <c:v>13.70919767138324</c:v>
                </c:pt>
                <c:pt idx="715">
                  <c:v>14.56960440402103</c:v>
                </c:pt>
                <c:pt idx="716">
                  <c:v>14.997719429710479</c:v>
                </c:pt>
                <c:pt idx="717">
                  <c:v>14.996863788824673</c:v>
                </c:pt>
                <c:pt idx="718">
                  <c:v>15.170887932998179</c:v>
                </c:pt>
                <c:pt idx="719">
                  <c:v>14.825724730694311</c:v>
                </c:pt>
                <c:pt idx="720">
                  <c:v>15.086499080075136</c:v>
                </c:pt>
                <c:pt idx="721">
                  <c:v>14.477713304733774</c:v>
                </c:pt>
                <c:pt idx="722">
                  <c:v>14.822285278740036</c:v>
                </c:pt>
                <c:pt idx="723">
                  <c:v>14.908271163410411</c:v>
                </c:pt>
                <c:pt idx="724">
                  <c:v>15.083085124907537</c:v>
                </c:pt>
                <c:pt idx="725">
                  <c:v>20.06530424945365</c:v>
                </c:pt>
                <c:pt idx="726">
                  <c:v>19.858683670056418</c:v>
                </c:pt>
                <c:pt idx="727">
                  <c:v>20.180041757168102</c:v>
                </c:pt>
                <c:pt idx="728">
                  <c:v>21.370021002262739</c:v>
                </c:pt>
                <c:pt idx="729">
                  <c:v>23.207370000186089</c:v>
                </c:pt>
                <c:pt idx="730">
                  <c:v>22.776672784791685</c:v>
                </c:pt>
                <c:pt idx="731">
                  <c:v>20.094646890151072</c:v>
                </c:pt>
                <c:pt idx="732">
                  <c:v>19.451944477407483</c:v>
                </c:pt>
                <c:pt idx="733">
                  <c:v>18.067691615129256</c:v>
                </c:pt>
                <c:pt idx="734">
                  <c:v>17.744198812821747</c:v>
                </c:pt>
                <c:pt idx="735">
                  <c:v>19.019757377532788</c:v>
                </c:pt>
                <c:pt idx="736">
                  <c:v>18.488442718098298</c:v>
                </c:pt>
                <c:pt idx="737">
                  <c:v>13.703007227306227</c:v>
                </c:pt>
                <c:pt idx="738">
                  <c:v>14.73720099130545</c:v>
                </c:pt>
                <c:pt idx="739">
                  <c:v>15.083085124907537</c:v>
                </c:pt>
                <c:pt idx="740">
                  <c:v>15.343200106891713</c:v>
                </c:pt>
                <c:pt idx="741">
                  <c:v>16.224193990494332</c:v>
                </c:pt>
                <c:pt idx="742">
                  <c:v>16.931833109985778</c:v>
                </c:pt>
                <c:pt idx="743">
                  <c:v>17.642415943999836</c:v>
                </c:pt>
                <c:pt idx="744">
                  <c:v>18.176145882158863</c:v>
                </c:pt>
                <c:pt idx="745">
                  <c:v>18.26504817185403</c:v>
                </c:pt>
                <c:pt idx="746">
                  <c:v>18.44314450434355</c:v>
                </c:pt>
                <c:pt idx="747">
                  <c:v>18.709480890365338</c:v>
                </c:pt>
                <c:pt idx="748">
                  <c:v>19.155993256035725</c:v>
                </c:pt>
                <c:pt idx="749">
                  <c:v>25.924596385652414</c:v>
                </c:pt>
                <c:pt idx="750">
                  <c:v>25.813535094976899</c:v>
                </c:pt>
                <c:pt idx="751">
                  <c:v>26.034573127445601</c:v>
                </c:pt>
                <c:pt idx="752">
                  <c:v>26.364752986151547</c:v>
                </c:pt>
                <c:pt idx="753">
                  <c:v>25.049499061522823</c:v>
                </c:pt>
                <c:pt idx="754">
                  <c:v>24.721654111964583</c:v>
                </c:pt>
                <c:pt idx="755">
                  <c:v>22.987113648320587</c:v>
                </c:pt>
                <c:pt idx="756">
                  <c:v>19.550792408653024</c:v>
                </c:pt>
                <c:pt idx="757">
                  <c:v>18.910128252777739</c:v>
                </c:pt>
                <c:pt idx="758">
                  <c:v>18.591560378862205</c:v>
                </c:pt>
                <c:pt idx="759">
                  <c:v>20.727447884858893</c:v>
                </c:pt>
                <c:pt idx="760">
                  <c:v>20.299225874783779</c:v>
                </c:pt>
                <c:pt idx="761">
                  <c:v>14.922853182150927</c:v>
                </c:pt>
                <c:pt idx="762">
                  <c:v>18.271340331155624</c:v>
                </c:pt>
                <c:pt idx="763">
                  <c:v>17.738141430043793</c:v>
                </c:pt>
                <c:pt idx="764">
                  <c:v>18.003827723909961</c:v>
                </c:pt>
                <c:pt idx="765">
                  <c:v>18.532894803806244</c:v>
                </c:pt>
                <c:pt idx="766">
                  <c:v>18.887901772912532</c:v>
                </c:pt>
                <c:pt idx="767">
                  <c:v>18.801010804656013</c:v>
                </c:pt>
                <c:pt idx="768">
                  <c:v>19.512865291217672</c:v>
                </c:pt>
                <c:pt idx="769">
                  <c:v>20.140777346770832</c:v>
                </c:pt>
                <c:pt idx="770">
                  <c:v>21.306384492589324</c:v>
                </c:pt>
                <c:pt idx="771">
                  <c:v>21.217069712862898</c:v>
                </c:pt>
                <c:pt idx="772">
                  <c:v>20.321598574118337</c:v>
                </c:pt>
                <c:pt idx="773">
                  <c:v>26.914050160173954</c:v>
                </c:pt>
                <c:pt idx="774">
                  <c:v>25.050491508303011</c:v>
                </c:pt>
                <c:pt idx="775">
                  <c:v>24.508527654230569</c:v>
                </c:pt>
                <c:pt idx="776">
                  <c:v>24.944254563904682</c:v>
                </c:pt>
                <c:pt idx="777">
                  <c:v>25.927873482696054</c:v>
                </c:pt>
                <c:pt idx="778">
                  <c:v>25.164697616522457</c:v>
                </c:pt>
                <c:pt idx="779">
                  <c:v>23.530318349728223</c:v>
                </c:pt>
                <c:pt idx="780">
                  <c:v>20.195254348179866</c:v>
                </c:pt>
                <c:pt idx="781">
                  <c:v>19.348390472453847</c:v>
                </c:pt>
                <c:pt idx="782">
                  <c:v>16.593333207492794</c:v>
                </c:pt>
                <c:pt idx="783">
                  <c:v>17.979570383883296</c:v>
                </c:pt>
                <c:pt idx="784">
                  <c:v>17.872868020174703</c:v>
                </c:pt>
                <c:pt idx="785">
                  <c:v>14.326942167302914</c:v>
                </c:pt>
                <c:pt idx="786">
                  <c:v>15.5520612961938</c:v>
                </c:pt>
                <c:pt idx="787">
                  <c:v>16.690117878469994</c:v>
                </c:pt>
                <c:pt idx="788">
                  <c:v>17.749822253033262</c:v>
                </c:pt>
                <c:pt idx="789">
                  <c:v>19.6144576557117</c:v>
                </c:pt>
                <c:pt idx="790">
                  <c:v>18.633179066526843</c:v>
                </c:pt>
                <c:pt idx="791">
                  <c:v>21.671165267766444</c:v>
                </c:pt>
                <c:pt idx="792">
                  <c:v>20.952494465258425</c:v>
                </c:pt>
                <c:pt idx="793">
                  <c:v>21.221722563353609</c:v>
                </c:pt>
                <c:pt idx="794">
                  <c:v>19.521523558501102</c:v>
                </c:pt>
                <c:pt idx="795">
                  <c:v>19.612301936232708</c:v>
                </c:pt>
                <c:pt idx="796">
                  <c:v>21.312339538455543</c:v>
                </c:pt>
                <c:pt idx="797">
                  <c:v>28.348877224698889</c:v>
                </c:pt>
                <c:pt idx="798">
                  <c:v>27.250270180457957</c:v>
                </c:pt>
                <c:pt idx="799">
                  <c:v>27.579499772096316</c:v>
                </c:pt>
                <c:pt idx="800">
                  <c:v>27.909401015401894</c:v>
                </c:pt>
                <c:pt idx="801">
                  <c:v>24.949237874071279</c:v>
                </c:pt>
                <c:pt idx="802">
                  <c:v>23.430090078365883</c:v>
                </c:pt>
                <c:pt idx="803">
                  <c:v>20.418376603957501</c:v>
                </c:pt>
                <c:pt idx="804">
                  <c:v>16.068190149296878</c:v>
                </c:pt>
                <c:pt idx="805">
                  <c:v>14.077309514154232</c:v>
                </c:pt>
                <c:pt idx="806">
                  <c:v>14.072302570459239</c:v>
                </c:pt>
                <c:pt idx="807">
                  <c:v>14.914030723471072</c:v>
                </c:pt>
                <c:pt idx="808">
                  <c:v>15.336319332717391</c:v>
                </c:pt>
                <c:pt idx="809">
                  <c:v>11.558922257605229</c:v>
                </c:pt>
                <c:pt idx="810">
                  <c:v>12.075455564371486</c:v>
                </c:pt>
                <c:pt idx="811">
                  <c:v>14.765486386715763</c:v>
                </c:pt>
                <c:pt idx="812">
                  <c:v>15.462522766270842</c:v>
                </c:pt>
                <c:pt idx="813">
                  <c:v>15.809278786338322</c:v>
                </c:pt>
                <c:pt idx="814">
                  <c:v>15.634060806630018</c:v>
                </c:pt>
                <c:pt idx="815">
                  <c:v>16.074172281250149</c:v>
                </c:pt>
                <c:pt idx="816">
                  <c:v>16.075000450674708</c:v>
                </c:pt>
                <c:pt idx="817">
                  <c:v>16.690117878469994</c:v>
                </c:pt>
                <c:pt idx="818">
                  <c:v>17.394613338051514</c:v>
                </c:pt>
                <c:pt idx="819">
                  <c:v>17.042894697824224</c:v>
                </c:pt>
                <c:pt idx="820">
                  <c:v>19.612301936232708</c:v>
                </c:pt>
                <c:pt idx="821">
                  <c:v>24.410702735763046</c:v>
                </c:pt>
                <c:pt idx="822">
                  <c:v>24.844820210183528</c:v>
                </c:pt>
                <c:pt idx="823">
                  <c:v>23.759234442338531</c:v>
                </c:pt>
                <c:pt idx="824">
                  <c:v>24.73874037223527</c:v>
                </c:pt>
                <c:pt idx="825">
                  <c:v>22.245676769261394</c:v>
                </c:pt>
                <c:pt idx="826">
                  <c:v>20.631366210133191</c:v>
                </c:pt>
                <c:pt idx="827">
                  <c:v>18.598877776001622</c:v>
                </c:pt>
                <c:pt idx="828">
                  <c:v>15.427064822138075</c:v>
                </c:pt>
                <c:pt idx="829">
                  <c:v>13.227926357552798</c:v>
                </c:pt>
                <c:pt idx="830">
                  <c:v>11.557379064884275</c:v>
                </c:pt>
                <c:pt idx="831">
                  <c:v>13.219214110548485</c:v>
                </c:pt>
                <c:pt idx="832">
                  <c:v>15.414529954593053</c:v>
                </c:pt>
                <c:pt idx="833">
                  <c:v>11.371004006656843</c:v>
                </c:pt>
                <c:pt idx="834">
                  <c:v>11.888045556480147</c:v>
                </c:pt>
                <c:pt idx="835">
                  <c:v>12.491142776474936</c:v>
                </c:pt>
                <c:pt idx="836">
                  <c:v>13.17741557984565</c:v>
                </c:pt>
                <c:pt idx="837">
                  <c:v>15.446475002471241</c:v>
                </c:pt>
                <c:pt idx="838">
                  <c:v>14.486392941038295</c:v>
                </c:pt>
                <c:pt idx="839">
                  <c:v>13.443118269860193</c:v>
                </c:pt>
                <c:pt idx="840">
                  <c:v>14.227296273441496</c:v>
                </c:pt>
                <c:pt idx="841">
                  <c:v>17.295597163888235</c:v>
                </c:pt>
                <c:pt idx="842">
                  <c:v>17.117763850362433</c:v>
                </c:pt>
                <c:pt idx="843">
                  <c:v>16.85467075347232</c:v>
                </c:pt>
                <c:pt idx="844">
                  <c:v>17.027689366104724</c:v>
                </c:pt>
                <c:pt idx="845">
                  <c:v>22.772356038953397</c:v>
                </c:pt>
                <c:pt idx="846">
                  <c:v>24.401543969329538</c:v>
                </c:pt>
                <c:pt idx="847">
                  <c:v>22.882937416330179</c:v>
                </c:pt>
                <c:pt idx="848">
                  <c:v>24.507514195004923</c:v>
                </c:pt>
                <c:pt idx="849">
                  <c:v>22.880787082469251</c:v>
                </c:pt>
                <c:pt idx="850">
                  <c:v>21.039409553436293</c:v>
                </c:pt>
                <c:pt idx="851">
                  <c:v>16.043177933815418</c:v>
                </c:pt>
                <c:pt idx="852">
                  <c:v>13.42168797638927</c:v>
                </c:pt>
                <c:pt idx="853">
                  <c:v>11.026344954225106</c:v>
                </c:pt>
                <c:pt idx="854">
                  <c:v>9.3704111134298032</c:v>
                </c:pt>
                <c:pt idx="855">
                  <c:v>9.9902425014685683</c:v>
                </c:pt>
                <c:pt idx="856">
                  <c:v>14.784761356419823</c:v>
                </c:pt>
                <c:pt idx="857">
                  <c:v>11.799624589790787</c:v>
                </c:pt>
                <c:pt idx="858">
                  <c:v>13.965010353126051</c:v>
                </c:pt>
                <c:pt idx="859">
                  <c:v>15.973663455216817</c:v>
                </c:pt>
                <c:pt idx="860">
                  <c:v>16.85547626849117</c:v>
                </c:pt>
                <c:pt idx="861">
                  <c:v>14.313864668160191</c:v>
                </c:pt>
                <c:pt idx="862">
                  <c:v>15.536899194457902</c:v>
                </c:pt>
                <c:pt idx="863">
                  <c:v>13.529334898684372</c:v>
                </c:pt>
                <c:pt idx="864">
                  <c:v>14.749971611367501</c:v>
                </c:pt>
                <c:pt idx="865">
                  <c:v>15.713610254083475</c:v>
                </c:pt>
                <c:pt idx="866">
                  <c:v>16.856281783511502</c:v>
                </c:pt>
                <c:pt idx="867">
                  <c:v>16.592900571107691</c:v>
                </c:pt>
                <c:pt idx="868">
                  <c:v>15.886441124194592</c:v>
                </c:pt>
                <c:pt idx="869">
                  <c:v>23.74776639380703</c:v>
                </c:pt>
                <c:pt idx="870">
                  <c:v>21.37341088080866</c:v>
                </c:pt>
                <c:pt idx="871">
                  <c:v>22.450321959674469</c:v>
                </c:pt>
                <c:pt idx="872">
                  <c:v>23.10309797737904</c:v>
                </c:pt>
                <c:pt idx="873">
                  <c:v>21.804396167279698</c:v>
                </c:pt>
                <c:pt idx="874">
                  <c:v>16.160322899650971</c:v>
                </c:pt>
                <c:pt idx="875">
                  <c:v>13.744309760998487</c:v>
                </c:pt>
                <c:pt idx="876">
                  <c:v>10.927052302029944</c:v>
                </c:pt>
                <c:pt idx="877">
                  <c:v>9.1745881062370334</c:v>
                </c:pt>
                <c:pt idx="878">
                  <c:v>7.4223704948528919</c:v>
                </c:pt>
                <c:pt idx="879">
                  <c:v>7.4244127671216464</c:v>
                </c:pt>
                <c:pt idx="880">
                  <c:v>11.039546114071559</c:v>
                </c:pt>
                <c:pt idx="881">
                  <c:v>9.7475983565861792</c:v>
                </c:pt>
                <c:pt idx="882">
                  <c:v>12.757882532794262</c:v>
                </c:pt>
                <c:pt idx="883">
                  <c:v>12.753419317131442</c:v>
                </c:pt>
                <c:pt idx="884">
                  <c:v>12.412462874552922</c:v>
                </c:pt>
                <c:pt idx="885">
                  <c:v>14.40829689541396</c:v>
                </c:pt>
                <c:pt idx="886">
                  <c:v>11.377250231810356</c:v>
                </c:pt>
                <c:pt idx="887">
                  <c:v>12.672718475565038</c:v>
                </c:pt>
                <c:pt idx="888">
                  <c:v>12.671825496477016</c:v>
                </c:pt>
                <c:pt idx="889">
                  <c:v>13.885622693730316</c:v>
                </c:pt>
                <c:pt idx="890">
                  <c:v>13.452890795935717</c:v>
                </c:pt>
                <c:pt idx="891">
                  <c:v>16.245599053683005</c:v>
                </c:pt>
                <c:pt idx="892">
                  <c:v>16.860309358635558</c:v>
                </c:pt>
                <c:pt idx="893">
                  <c:v>23.215874216609603</c:v>
                </c:pt>
                <c:pt idx="894">
                  <c:v>22.347530650525943</c:v>
                </c:pt>
                <c:pt idx="895">
                  <c:v>20.306225868986626</c:v>
                </c:pt>
                <c:pt idx="896">
                  <c:v>22.237983350976428</c:v>
                </c:pt>
                <c:pt idx="897">
                  <c:v>21.59488028531532</c:v>
                </c:pt>
                <c:pt idx="898">
                  <c:v>16.788085679482773</c:v>
                </c:pt>
                <c:pt idx="899">
                  <c:v>12.389656413518331</c:v>
                </c:pt>
                <c:pt idx="900">
                  <c:v>9.377231098199605</c:v>
                </c:pt>
                <c:pt idx="901">
                  <c:v>7.2164972286019449</c:v>
                </c:pt>
                <c:pt idx="902">
                  <c:v>4.9636409636782153</c:v>
                </c:pt>
                <c:pt idx="903">
                  <c:v>5.5754751263614093</c:v>
                </c:pt>
                <c:pt idx="904">
                  <c:v>7.7304448206204501</c:v>
                </c:pt>
                <c:pt idx="905">
                  <c:v>8.9790292672663767</c:v>
                </c:pt>
                <c:pt idx="906">
                  <c:v>9.8333861753330236</c:v>
                </c:pt>
                <c:pt idx="907">
                  <c:v>10.688032046044201</c:v>
                </c:pt>
                <c:pt idx="908">
                  <c:v>13.10291114177692</c:v>
                </c:pt>
                <c:pt idx="909">
                  <c:v>13.363163486635688</c:v>
                </c:pt>
                <c:pt idx="910">
                  <c:v>13.707428973064472</c:v>
                </c:pt>
                <c:pt idx="911">
                  <c:v>15.541110889327063</c:v>
                </c:pt>
                <c:pt idx="912">
                  <c:v>12.062938933496785</c:v>
                </c:pt>
                <c:pt idx="913">
                  <c:v>13.70919767138324</c:v>
                </c:pt>
                <c:pt idx="914">
                  <c:v>15.366065723826194</c:v>
                </c:pt>
                <c:pt idx="915">
                  <c:v>17.919677626807076</c:v>
                </c:pt>
                <c:pt idx="916">
                  <c:v>15.277402411994638</c:v>
                </c:pt>
                <c:pt idx="917">
                  <c:v>22.885087750198942</c:v>
                </c:pt>
                <c:pt idx="918">
                  <c:v>23.431144948947434</c:v>
                </c:pt>
                <c:pt idx="919">
                  <c:v>24.079631799670679</c:v>
                </c:pt>
                <c:pt idx="920">
                  <c:v>21.809969466778831</c:v>
                </c:pt>
                <c:pt idx="921">
                  <c:v>21.590390887803967</c:v>
                </c:pt>
                <c:pt idx="922">
                  <c:v>15.309990562186076</c:v>
                </c:pt>
                <c:pt idx="923">
                  <c:v>13.222947930665962</c:v>
                </c:pt>
                <c:pt idx="924">
                  <c:v>10.516731100196349</c:v>
                </c:pt>
                <c:pt idx="925">
                  <c:v>8.3484351503931293</c:v>
                </c:pt>
                <c:pt idx="926">
                  <c:v>6.7015037609110397</c:v>
                </c:pt>
                <c:pt idx="927">
                  <c:v>6.3991211312769849</c:v>
                </c:pt>
                <c:pt idx="928">
                  <c:v>8.7651539042904414</c:v>
                </c:pt>
                <c:pt idx="929">
                  <c:v>5.7606899908136269</c:v>
                </c:pt>
                <c:pt idx="930">
                  <c:v>10.776808931884577</c:v>
                </c:pt>
                <c:pt idx="931">
                  <c:v>9.7484721261987168</c:v>
                </c:pt>
                <c:pt idx="932">
                  <c:v>11.638318975993153</c:v>
                </c:pt>
                <c:pt idx="933">
                  <c:v>10.518439440803698</c:v>
                </c:pt>
                <c:pt idx="934">
                  <c:v>13.973802234233281</c:v>
                </c:pt>
                <c:pt idx="935">
                  <c:v>11.292587362930634</c:v>
                </c:pt>
                <c:pt idx="936">
                  <c:v>13.45111397299244</c:v>
                </c:pt>
                <c:pt idx="937">
                  <c:v>13.711850718877956</c:v>
                </c:pt>
                <c:pt idx="938">
                  <c:v>14.495072577544157</c:v>
                </c:pt>
                <c:pt idx="939">
                  <c:v>14.317352001219689</c:v>
                </c:pt>
                <c:pt idx="940">
                  <c:v>18.538169067845981</c:v>
                </c:pt>
                <c:pt idx="941">
                  <c:v>22.668052112733516</c:v>
                </c:pt>
                <c:pt idx="942">
                  <c:v>22.237983350976428</c:v>
                </c:pt>
                <c:pt idx="943">
                  <c:v>22.784227090084961</c:v>
                </c:pt>
                <c:pt idx="944">
                  <c:v>24.732709927381613</c:v>
                </c:pt>
                <c:pt idx="945">
                  <c:v>20.949261956572485</c:v>
                </c:pt>
                <c:pt idx="946">
                  <c:v>17.319624769251977</c:v>
                </c:pt>
                <c:pt idx="947">
                  <c:v>13.639274393979154</c:v>
                </c:pt>
                <c:pt idx="948">
                  <c:v>10.722430265376289</c:v>
                </c:pt>
                <c:pt idx="949">
                  <c:v>8.5539714391600601</c:v>
                </c:pt>
                <c:pt idx="950">
                  <c:v>6.8061500298777116</c:v>
                </c:pt>
                <c:pt idx="951">
                  <c:v>6.6025999304117544</c:v>
                </c:pt>
                <c:pt idx="952">
                  <c:v>12.698765004976167</c:v>
                </c:pt>
                <c:pt idx="953">
                  <c:v>11.374573278156872</c:v>
                </c:pt>
                <c:pt idx="954">
                  <c:v>14.233412319788103</c:v>
                </c:pt>
                <c:pt idx="955">
                  <c:v>14.229917436148998</c:v>
                </c:pt>
                <c:pt idx="956">
                  <c:v>13.884741750436133</c:v>
                </c:pt>
                <c:pt idx="957">
                  <c:v>13.796439467835686</c:v>
                </c:pt>
                <c:pt idx="958">
                  <c:v>14.229917436148998</c:v>
                </c:pt>
                <c:pt idx="959">
                  <c:v>17.031690769137818</c:v>
                </c:pt>
                <c:pt idx="960">
                  <c:v>16.151691904063906</c:v>
                </c:pt>
                <c:pt idx="961">
                  <c:v>15.1887654442878</c:v>
                </c:pt>
                <c:pt idx="962">
                  <c:v>15.010554043224158</c:v>
                </c:pt>
                <c:pt idx="963">
                  <c:v>16.063406078881329</c:v>
                </c:pt>
                <c:pt idx="964">
                  <c:v>16.677146986951687</c:v>
                </c:pt>
                <c:pt idx="965">
                  <c:v>24.619603122337825</c:v>
                </c:pt>
                <c:pt idx="966">
                  <c:v>21.919126437367481</c:v>
                </c:pt>
                <c:pt idx="967">
                  <c:v>22.887238084075523</c:v>
                </c:pt>
                <c:pt idx="968">
                  <c:v>24.728689630844173</c:v>
                </c:pt>
                <c:pt idx="969">
                  <c:v>21.804396167279698</c:v>
                </c:pt>
                <c:pt idx="970">
                  <c:v>16.473400228864019</c:v>
                </c:pt>
                <c:pt idx="971">
                  <c:v>13.95338826351202</c:v>
                </c:pt>
                <c:pt idx="972">
                  <c:v>10.931840090640392</c:v>
                </c:pt>
                <c:pt idx="973">
                  <c:v>8.7596276839326688</c:v>
                </c:pt>
                <c:pt idx="974">
                  <c:v>7.2185094548135114</c:v>
                </c:pt>
                <c:pt idx="975">
                  <c:v>7.1186436657593672</c:v>
                </c:pt>
                <c:pt idx="976">
                  <c:v>9.1768414693631151</c:v>
                </c:pt>
                <c:pt idx="977">
                  <c:v>9.068085923516259</c:v>
                </c:pt>
                <c:pt idx="978">
                  <c:v>12.241661411467634</c:v>
                </c:pt>
                <c:pt idx="979">
                  <c:v>11.381711821287047</c:v>
                </c:pt>
                <c:pt idx="980">
                  <c:v>11.120797872988975</c:v>
                </c:pt>
                <c:pt idx="981">
                  <c:v>12.84740385245283</c:v>
                </c:pt>
                <c:pt idx="982">
                  <c:v>13.453779207410768</c:v>
                </c:pt>
                <c:pt idx="983">
                  <c:v>15.894770948252569</c:v>
                </c:pt>
                <c:pt idx="984">
                  <c:v>15.194724614898766</c:v>
                </c:pt>
                <c:pt idx="985">
                  <c:v>14.319967501035894</c:v>
                </c:pt>
                <c:pt idx="986">
                  <c:v>16.771147350723048</c:v>
                </c:pt>
                <c:pt idx="987">
                  <c:v>14.319967501035894</c:v>
                </c:pt>
                <c:pt idx="988">
                  <c:v>15.45829967047152</c:v>
                </c:pt>
                <c:pt idx="989">
                  <c:v>20.202275544181134</c:v>
                </c:pt>
                <c:pt idx="990">
                  <c:v>20.309725866123109</c:v>
                </c:pt>
                <c:pt idx="991">
                  <c:v>21.80216684749551</c:v>
                </c:pt>
                <c:pt idx="992">
                  <c:v>19.868128740876315</c:v>
                </c:pt>
                <c:pt idx="993">
                  <c:v>17.948819615594743</c:v>
                </c:pt>
                <c:pt idx="994">
                  <c:v>14.87389745920089</c:v>
                </c:pt>
                <c:pt idx="995">
                  <c:v>11.863249482015714</c:v>
                </c:pt>
                <c:pt idx="996">
                  <c:v>9.9960614154831191</c:v>
                </c:pt>
                <c:pt idx="997">
                  <c:v>7.9356036720892158</c:v>
                </c:pt>
                <c:pt idx="998">
                  <c:v>5.1672001817169146</c:v>
                </c:pt>
                <c:pt idx="999">
                  <c:v>5.6778677991766209</c:v>
                </c:pt>
                <c:pt idx="1000">
                  <c:v>8.241902862625011</c:v>
                </c:pt>
                <c:pt idx="1001">
                  <c:v>7.1074404121521395</c:v>
                </c:pt>
                <c:pt idx="1002">
                  <c:v>8.0390427748215902</c:v>
                </c:pt>
                <c:pt idx="1003">
                  <c:v>11.28723616506714</c:v>
                </c:pt>
                <c:pt idx="1004">
                  <c:v>11.802305931981055</c:v>
                </c:pt>
                <c:pt idx="1005">
                  <c:v>14.143389125310028</c:v>
                </c:pt>
                <c:pt idx="1006">
                  <c:v>14.228169994341918</c:v>
                </c:pt>
                <c:pt idx="1007">
                  <c:v>13.356050803422599</c:v>
                </c:pt>
                <c:pt idx="1008">
                  <c:v>14.049725102076433</c:v>
                </c:pt>
                <c:pt idx="1009">
                  <c:v>15.884775159403292</c:v>
                </c:pt>
                <c:pt idx="1010">
                  <c:v>14.659778622360061</c:v>
                </c:pt>
                <c:pt idx="1011">
                  <c:v>15.883109194618759</c:v>
                </c:pt>
                <c:pt idx="1012">
                  <c:v>15.356750101953043</c:v>
                </c:pt>
                <c:pt idx="1013">
                  <c:v>23.309844860563445</c:v>
                </c:pt>
                <c:pt idx="1014">
                  <c:v>20.29222588067439</c:v>
                </c:pt>
                <c:pt idx="1015">
                  <c:v>22.118778899504647</c:v>
                </c:pt>
                <c:pt idx="1016">
                  <c:v>21.583656791604717</c:v>
                </c:pt>
                <c:pt idx="1017">
                  <c:v>20.509884951766868</c:v>
                </c:pt>
                <c:pt idx="1018">
                  <c:v>15.823818587911829</c:v>
                </c:pt>
                <c:pt idx="1019">
                  <c:v>12.476983298668509</c:v>
                </c:pt>
                <c:pt idx="1020">
                  <c:v>10.714098009607275</c:v>
                </c:pt>
                <c:pt idx="1021">
                  <c:v>7.9260978623147684</c:v>
                </c:pt>
                <c:pt idx="1022">
                  <c:v>6.5920676238526017</c:v>
                </c:pt>
                <c:pt idx="1023">
                  <c:v>5.8755499583712547</c:v>
                </c:pt>
                <c:pt idx="1024">
                  <c:v>7.621136372435962</c:v>
                </c:pt>
                <c:pt idx="1025">
                  <c:v>5.0797493705960219</c:v>
                </c:pt>
                <c:pt idx="1026">
                  <c:v>7.7819220077947655</c:v>
                </c:pt>
                <c:pt idx="1027">
                  <c:v>8.0349030150782657</c:v>
                </c:pt>
                <c:pt idx="1028">
                  <c:v>10.41915084482736</c:v>
                </c:pt>
                <c:pt idx="1029">
                  <c:v>12.568070882801205</c:v>
                </c:pt>
                <c:pt idx="1030">
                  <c:v>12.396375985587431</c:v>
                </c:pt>
                <c:pt idx="1031">
                  <c:v>9.9902289727159381</c:v>
                </c:pt>
                <c:pt idx="1032">
                  <c:v>13.86800382825799</c:v>
                </c:pt>
                <c:pt idx="1033">
                  <c:v>13.525784452398684</c:v>
                </c:pt>
                <c:pt idx="1034">
                  <c:v>13.002602305094896</c:v>
                </c:pt>
                <c:pt idx="1035">
                  <c:v>14.916848821426251</c:v>
                </c:pt>
                <c:pt idx="1036">
                  <c:v>14.391768529765596</c:v>
                </c:pt>
                <c:pt idx="1037">
                  <c:v>21.583656791604717</c:v>
                </c:pt>
                <c:pt idx="1038">
                  <c:v>20.079388716781256</c:v>
                </c:pt>
                <c:pt idx="1039">
                  <c:v>18.158352798819873</c:v>
                </c:pt>
                <c:pt idx="1040">
                  <c:v>20.079388716781256</c:v>
                </c:pt>
                <c:pt idx="1041">
                  <c:v>19.964905836897149</c:v>
                </c:pt>
                <c:pt idx="1042">
                  <c:v>14.980629060520641</c:v>
                </c:pt>
                <c:pt idx="1043">
                  <c:v>12.163226000558337</c:v>
                </c:pt>
                <c:pt idx="1044">
                  <c:v>10.19439314206903</c:v>
                </c:pt>
                <c:pt idx="1045">
                  <c:v>7.925041661255956</c:v>
                </c:pt>
                <c:pt idx="1046">
                  <c:v>6.385960468442228</c:v>
                </c:pt>
                <c:pt idx="1047">
                  <c:v>6.0803702190148723</c:v>
                </c:pt>
                <c:pt idx="1048">
                  <c:v>7.5151161789914243</c:v>
                </c:pt>
                <c:pt idx="1049">
                  <c:v>8.4579028162536822</c:v>
                </c:pt>
                <c:pt idx="1050">
                  <c:v>8.5457561585887838</c:v>
                </c:pt>
                <c:pt idx="1051">
                  <c:v>9.7397344302098219</c:v>
                </c:pt>
                <c:pt idx="1052">
                  <c:v>7.9504950766380169</c:v>
                </c:pt>
                <c:pt idx="1053">
                  <c:v>8.3758828495794173</c:v>
                </c:pt>
                <c:pt idx="1054">
                  <c:v>8.6320526721777284</c:v>
                </c:pt>
                <c:pt idx="1055">
                  <c:v>9.3145793652796982</c:v>
                </c:pt>
                <c:pt idx="1056">
                  <c:v>9.7423557389746307</c:v>
                </c:pt>
                <c:pt idx="1057">
                  <c:v>11.800518370518255</c:v>
                </c:pt>
                <c:pt idx="1058">
                  <c:v>12.317594642004861</c:v>
                </c:pt>
                <c:pt idx="1059">
                  <c:v>11.713149658735819</c:v>
                </c:pt>
                <c:pt idx="1060">
                  <c:v>12.921791779998722</c:v>
                </c:pt>
                <c:pt idx="1061">
                  <c:v>21.046256852528074</c:v>
                </c:pt>
                <c:pt idx="1062">
                  <c:v>20.720534262975637</c:v>
                </c:pt>
                <c:pt idx="1063">
                  <c:v>20.506406394877409</c:v>
                </c:pt>
                <c:pt idx="1064">
                  <c:v>20.286392552321313</c:v>
                </c:pt>
                <c:pt idx="1065">
                  <c:v>17.930369155600381</c:v>
                </c:pt>
                <c:pt idx="1066">
                  <c:v>16.771905640734143</c:v>
                </c:pt>
                <c:pt idx="1067">
                  <c:v>14.354291508268378</c:v>
                </c:pt>
                <c:pt idx="1068">
                  <c:v>9.5776492236187618</c:v>
                </c:pt>
                <c:pt idx="1069">
                  <c:v>8.236524940215542</c:v>
                </c:pt>
                <c:pt idx="1070">
                  <c:v>7.2104605500977126</c:v>
                </c:pt>
                <c:pt idx="1071">
                  <c:v>6.7983556502490767</c:v>
                </c:pt>
                <c:pt idx="1072">
                  <c:v>8.1366016855795937</c:v>
                </c:pt>
                <c:pt idx="1073">
                  <c:v>6.3430412149119189</c:v>
                </c:pt>
                <c:pt idx="1074">
                  <c:v>6.2592079684070541</c:v>
                </c:pt>
                <c:pt idx="1075">
                  <c:v>7.867018514043747</c:v>
                </c:pt>
                <c:pt idx="1076">
                  <c:v>8.5474459227872153</c:v>
                </c:pt>
                <c:pt idx="1077">
                  <c:v>8.3784015278588395</c:v>
                </c:pt>
                <c:pt idx="1078">
                  <c:v>9.4019414706553377</c:v>
                </c:pt>
                <c:pt idx="1079">
                  <c:v>9.3154444342169533</c:v>
                </c:pt>
                <c:pt idx="1080">
                  <c:v>9.1458983354812631</c:v>
                </c:pt>
                <c:pt idx="1081">
                  <c:v>8.6337475243699497</c:v>
                </c:pt>
                <c:pt idx="1082">
                  <c:v>8.3784015278588395</c:v>
                </c:pt>
                <c:pt idx="1083">
                  <c:v>7.9529696107282568</c:v>
                </c:pt>
                <c:pt idx="1084">
                  <c:v>8.4621141169847363</c:v>
                </c:pt>
                <c:pt idx="1085">
                  <c:v>10.917476725052744</c:v>
                </c:pt>
                <c:pt idx="1086">
                  <c:v>10.708146398497238</c:v>
                </c:pt>
                <c:pt idx="1087">
                  <c:v>10.502531751678001</c:v>
                </c:pt>
                <c:pt idx="1088">
                  <c:v>10.398646617437702</c:v>
                </c:pt>
                <c:pt idx="1089">
                  <c:v>9.983259804824284</c:v>
                </c:pt>
                <c:pt idx="1090">
                  <c:v>9.2612386165178098</c:v>
                </c:pt>
                <c:pt idx="1091">
                  <c:v>8.0238358172640059</c:v>
                </c:pt>
                <c:pt idx="1092">
                  <c:v>6.7954327579775198</c:v>
                </c:pt>
                <c:pt idx="1093">
                  <c:v>6.591110141470427</c:v>
                </c:pt>
                <c:pt idx="1094">
                  <c:v>6.6928100605758383</c:v>
                </c:pt>
                <c:pt idx="1095">
                  <c:v>6.9998701022191359</c:v>
                </c:pt>
                <c:pt idx="1096">
                  <c:v>9.1498011132656423</c:v>
                </c:pt>
                <c:pt idx="1097">
                  <c:v>7.7614625660081753</c:v>
                </c:pt>
                <c:pt idx="1098">
                  <c:v>8.18536201929426</c:v>
                </c:pt>
                <c:pt idx="1099">
                  <c:v>8.6091721688436529</c:v>
                </c:pt>
                <c:pt idx="1100">
                  <c:v>8.7789985925293124</c:v>
                </c:pt>
                <c:pt idx="1101">
                  <c:v>11.605264950834737</c:v>
                </c:pt>
                <c:pt idx="1102">
                  <c:v>10.058493573916046</c:v>
                </c:pt>
                <c:pt idx="1103">
                  <c:v>11.689022674471515</c:v>
                </c:pt>
                <c:pt idx="1104">
                  <c:v>11.689022674471515</c:v>
                </c:pt>
                <c:pt idx="1105">
                  <c:v>13.159609346083991</c:v>
                </c:pt>
                <c:pt idx="1106">
                  <c:v>12.467911358492739</c:v>
                </c:pt>
                <c:pt idx="1107">
                  <c:v>12.989231719910967</c:v>
                </c:pt>
                <c:pt idx="1108">
                  <c:v>11.182225093226164</c:v>
                </c:pt>
                <c:pt idx="1109">
                  <c:v>16.970804758018623</c:v>
                </c:pt>
                <c:pt idx="1110">
                  <c:v>18.029610689401686</c:v>
                </c:pt>
                <c:pt idx="1111">
                  <c:v>13.201789617206888</c:v>
                </c:pt>
                <c:pt idx="1112">
                  <c:v>12.580498795432073</c:v>
                </c:pt>
                <c:pt idx="1113">
                  <c:v>11.645881022443419</c:v>
                </c:pt>
                <c:pt idx="1114">
                  <c:v>9.9879149358994859</c:v>
                </c:pt>
                <c:pt idx="1115">
                  <c:v>9.0576375043980004</c:v>
                </c:pt>
                <c:pt idx="1116">
                  <c:v>8.952010894545845</c:v>
                </c:pt>
                <c:pt idx="1117">
                  <c:v>8.7441542676495381</c:v>
                </c:pt>
                <c:pt idx="1118">
                  <c:v>8.1248398452932484</c:v>
                </c:pt>
                <c:pt idx="1119">
                  <c:v>7.8188001329171426</c:v>
                </c:pt>
                <c:pt idx="1120">
                  <c:v>7.925041661255956</c:v>
                </c:pt>
                <c:pt idx="1121">
                  <c:v>7.0932381657104582</c:v>
                </c:pt>
                <c:pt idx="1122">
                  <c:v>8.6167990030274737</c:v>
                </c:pt>
                <c:pt idx="1123">
                  <c:v>9.3837355722545226</c:v>
                </c:pt>
                <c:pt idx="1124">
                  <c:v>10.494537129292338</c:v>
                </c:pt>
                <c:pt idx="1125">
                  <c:v>10.582338321677357</c:v>
                </c:pt>
                <c:pt idx="1126">
                  <c:v>11.257804578573914</c:v>
                </c:pt>
                <c:pt idx="1127">
                  <c:v>11.861227996242208</c:v>
                </c:pt>
                <c:pt idx="1128">
                  <c:v>12.810821071095837</c:v>
                </c:pt>
                <c:pt idx="1129">
                  <c:v>12.205008401144111</c:v>
                </c:pt>
                <c:pt idx="1130">
                  <c:v>12.637892292938318</c:v>
                </c:pt>
                <c:pt idx="1131">
                  <c:v>11.60883835878462</c:v>
                </c:pt>
                <c:pt idx="1132">
                  <c:v>11.696171410349281</c:v>
                </c:pt>
                <c:pt idx="1133">
                  <c:v>16.756970220886608</c:v>
                </c:pt>
                <c:pt idx="1134">
                  <c:v>18.454240230802579</c:v>
                </c:pt>
                <c:pt idx="1135">
                  <c:v>18.667022895213961</c:v>
                </c:pt>
                <c:pt idx="1136">
                  <c:v>21.135864276474916</c:v>
                </c:pt>
                <c:pt idx="1137">
                  <c:v>18.029610689401686</c:v>
                </c:pt>
                <c:pt idx="1138">
                  <c:v>15.913546291714859</c:v>
                </c:pt>
                <c:pt idx="1139">
                  <c:v>14.136164886051608</c:v>
                </c:pt>
                <c:pt idx="1140">
                  <c:v>10.912688936685988</c:v>
                </c:pt>
                <c:pt idx="1141">
                  <c:v>9.571918379310377</c:v>
                </c:pt>
                <c:pt idx="1142">
                  <c:v>7.2064360978702693</c:v>
                </c:pt>
                <c:pt idx="1143">
                  <c:v>5.2669627735217244</c:v>
                </c:pt>
                <c:pt idx="1144">
                  <c:v>6.4932958382621617</c:v>
                </c:pt>
                <c:pt idx="1145">
                  <c:v>5.2482028239788328</c:v>
                </c:pt>
                <c:pt idx="1146">
                  <c:v>6.2592079684070541</c:v>
                </c:pt>
                <c:pt idx="1147">
                  <c:v>6.6810192141535323</c:v>
                </c:pt>
                <c:pt idx="1148">
                  <c:v>8.7063940303205669</c:v>
                </c:pt>
                <c:pt idx="1149">
                  <c:v>10.496307670813616</c:v>
                </c:pt>
                <c:pt idx="1150">
                  <c:v>11.270290705814173</c:v>
                </c:pt>
                <c:pt idx="1151">
                  <c:v>13.254778753522153</c:v>
                </c:pt>
                <c:pt idx="1152">
                  <c:v>13.168512462848438</c:v>
                </c:pt>
                <c:pt idx="1153">
                  <c:v>12.21841803857413</c:v>
                </c:pt>
                <c:pt idx="1154">
                  <c:v>14.300787169480081</c:v>
                </c:pt>
                <c:pt idx="1155">
                  <c:v>14.910844460795124</c:v>
                </c:pt>
                <c:pt idx="1156">
                  <c:v>16.316520233899471</c:v>
                </c:pt>
                <c:pt idx="1157">
                  <c:v>19.641412536639251</c:v>
                </c:pt>
                <c:pt idx="1158">
                  <c:v>20.825937351448655</c:v>
                </c:pt>
                <c:pt idx="1159">
                  <c:v>23.417431631530768</c:v>
                </c:pt>
                <c:pt idx="1160">
                  <c:v>22.331103901623614</c:v>
                </c:pt>
                <c:pt idx="1161">
                  <c:v>20.49944928116701</c:v>
                </c:pt>
                <c:pt idx="1162">
                  <c:v>15.623394152398218</c:v>
                </c:pt>
                <c:pt idx="1163">
                  <c:v>13.527891148144105</c:v>
                </c:pt>
                <c:pt idx="1164">
                  <c:v>11.448122599456518</c:v>
                </c:pt>
                <c:pt idx="1165">
                  <c:v>8.8552337314670666</c:v>
                </c:pt>
                <c:pt idx="1166">
                  <c:v>8.235449355749962</c:v>
                </c:pt>
                <c:pt idx="1167">
                  <c:v>8.5441275141829554</c:v>
                </c:pt>
                <c:pt idx="1168">
                  <c:v>7.6149228687011297</c:v>
                </c:pt>
                <c:pt idx="1169">
                  <c:v>5.8322445617498904</c:v>
                </c:pt>
                <c:pt idx="1170">
                  <c:v>6.4239480709928962</c:v>
                </c:pt>
                <c:pt idx="1171">
                  <c:v>7.3550480519419752</c:v>
                </c:pt>
                <c:pt idx="1172">
                  <c:v>8.2906144742727363</c:v>
                </c:pt>
                <c:pt idx="1173">
                  <c:v>8.800305678651613</c:v>
                </c:pt>
                <c:pt idx="1174">
                  <c:v>10.252406230788502</c:v>
                </c:pt>
                <c:pt idx="1175">
                  <c:v>13.008841911696116</c:v>
                </c:pt>
                <c:pt idx="1176">
                  <c:v>13.007059166941092</c:v>
                </c:pt>
                <c:pt idx="1177">
                  <c:v>13.614898458304063</c:v>
                </c:pt>
                <c:pt idx="1178">
                  <c:v>15.270609570390963</c:v>
                </c:pt>
                <c:pt idx="1179">
                  <c:v>14.835183223727761</c:v>
                </c:pt>
                <c:pt idx="1180">
                  <c:v>15.18791413420791</c:v>
                </c:pt>
                <c:pt idx="1181">
                  <c:v>22.771276852498776</c:v>
                </c:pt>
                <c:pt idx="1182">
                  <c:v>22.768039293146803</c:v>
                </c:pt>
                <c:pt idx="1183">
                  <c:v>22.123190844037648</c:v>
                </c:pt>
                <c:pt idx="1184">
                  <c:v>21.372280921291036</c:v>
                </c:pt>
                <c:pt idx="1185">
                  <c:v>19.012514616498514</c:v>
                </c:pt>
                <c:pt idx="1186">
                  <c:v>16.051932209062276</c:v>
                </c:pt>
                <c:pt idx="1187">
                  <c:v>13.95589048521887</c:v>
                </c:pt>
                <c:pt idx="1188">
                  <c:v>11.140206332140361</c:v>
                </c:pt>
                <c:pt idx="1189">
                  <c:v>9.896954100395785</c:v>
                </c:pt>
                <c:pt idx="1190">
                  <c:v>7.8355916137868649</c:v>
                </c:pt>
                <c:pt idx="1191">
                  <c:v>7.8355916137868649</c:v>
                </c:pt>
                <c:pt idx="1192">
                  <c:v>8.0397777802327077</c:v>
                </c:pt>
                <c:pt idx="1193">
                  <c:v>5.2536117769758581</c:v>
                </c:pt>
                <c:pt idx="1194">
                  <c:v>6.8544474595978269</c:v>
                </c:pt>
                <c:pt idx="1195">
                  <c:v>8.2062099753707276</c:v>
                </c:pt>
                <c:pt idx="1196">
                  <c:v>8.7148929595937545</c:v>
                </c:pt>
                <c:pt idx="1197">
                  <c:v>9.6538871985659256</c:v>
                </c:pt>
                <c:pt idx="1198">
                  <c:v>9.4842299786480844</c:v>
                </c:pt>
                <c:pt idx="1199">
                  <c:v>11.453786021052638</c:v>
                </c:pt>
                <c:pt idx="1200">
                  <c:v>12.056680618248029</c:v>
                </c:pt>
                <c:pt idx="1201">
                  <c:v>12.139833329676906</c:v>
                </c:pt>
                <c:pt idx="1202">
                  <c:v>12.226463821305313</c:v>
                </c:pt>
                <c:pt idx="1203">
                  <c:v>11.792474344065363</c:v>
                </c:pt>
                <c:pt idx="1204">
                  <c:v>12.740029670505876</c:v>
                </c:pt>
                <c:pt idx="1205">
                  <c:v>16.771905640734143</c:v>
                </c:pt>
                <c:pt idx="1206">
                  <c:v>16.878259501703422</c:v>
                </c:pt>
                <c:pt idx="1207">
                  <c:v>18.89076360943162</c:v>
                </c:pt>
                <c:pt idx="1208">
                  <c:v>16.773150259077987</c:v>
                </c:pt>
                <c:pt idx="1209">
                  <c:v>15.087560464186136</c:v>
                </c:pt>
                <c:pt idx="1210">
                  <c:v>14.457226709075556</c:v>
                </c:pt>
                <c:pt idx="1211">
                  <c:v>14.24528382090644</c:v>
                </c:pt>
                <c:pt idx="1212">
                  <c:v>14.025988344554552</c:v>
                </c:pt>
                <c:pt idx="1213">
                  <c:v>14.121137437787558</c:v>
                </c:pt>
                <c:pt idx="1214">
                  <c:v>14.74212185387054</c:v>
                </c:pt>
                <c:pt idx="1215">
                  <c:v>15.165527786775046</c:v>
                </c:pt>
                <c:pt idx="1216">
                  <c:v>14.324215337831431</c:v>
                </c:pt>
                <c:pt idx="1217">
                  <c:v>10.140939678593147</c:v>
                </c:pt>
                <c:pt idx="1218">
                  <c:v>10.310982297584745</c:v>
                </c:pt>
                <c:pt idx="1219">
                  <c:v>10.484799151131673</c:v>
                </c:pt>
                <c:pt idx="1220">
                  <c:v>10.315398081257806</c:v>
                </c:pt>
                <c:pt idx="1221">
                  <c:v>10.315398081257806</c:v>
                </c:pt>
                <c:pt idx="1222">
                  <c:v>10.574362192238471</c:v>
                </c:pt>
                <c:pt idx="1223">
                  <c:v>10.662304909069725</c:v>
                </c:pt>
                <c:pt idx="1224">
                  <c:v>10.663192051684087</c:v>
                </c:pt>
                <c:pt idx="1225">
                  <c:v>10.836290922377</c:v>
                </c:pt>
                <c:pt idx="1226">
                  <c:v>10.921672037926962</c:v>
                </c:pt>
                <c:pt idx="1227">
                  <c:v>10.752833214594469</c:v>
                </c:pt>
                <c:pt idx="1228">
                  <c:v>11.009637521542857</c:v>
                </c:pt>
                <c:pt idx="1229">
                  <c:v>15.602097048356383</c:v>
                </c:pt>
                <c:pt idx="1230">
                  <c:v>15.495132980635887</c:v>
                </c:pt>
                <c:pt idx="1231">
                  <c:v>15.705510529849688</c:v>
                </c:pt>
                <c:pt idx="1232">
                  <c:v>15.81004867665145</c:v>
                </c:pt>
                <c:pt idx="1233">
                  <c:v>15.703005888535083</c:v>
                </c:pt>
                <c:pt idx="1234">
                  <c:v>14.132408023927706</c:v>
                </c:pt>
                <c:pt idx="1235">
                  <c:v>13.609303515718713</c:v>
                </c:pt>
                <c:pt idx="1236">
                  <c:v>12.46711005368279</c:v>
                </c:pt>
                <c:pt idx="1237">
                  <c:v>10.078928394502409</c:v>
                </c:pt>
                <c:pt idx="1238">
                  <c:v>9.0520299645336699</c:v>
                </c:pt>
                <c:pt idx="1239">
                  <c:v>8.952010894545845</c:v>
                </c:pt>
                <c:pt idx="1240">
                  <c:v>8.7496804876290817</c:v>
                </c:pt>
                <c:pt idx="1241">
                  <c:v>6.9361270540165263</c:v>
                </c:pt>
                <c:pt idx="1242">
                  <c:v>7.6133598422669904</c:v>
                </c:pt>
                <c:pt idx="1243">
                  <c:v>9.223703545684895</c:v>
                </c:pt>
                <c:pt idx="1244">
                  <c:v>10.587655741432389</c:v>
                </c:pt>
                <c:pt idx="1245">
                  <c:v>11.448429727590234</c:v>
                </c:pt>
                <c:pt idx="1246">
                  <c:v>12.654858894267676</c:v>
                </c:pt>
                <c:pt idx="1247">
                  <c:v>13.261896505269185</c:v>
                </c:pt>
                <c:pt idx="1248">
                  <c:v>14.220306506312877</c:v>
                </c:pt>
                <c:pt idx="1249">
                  <c:v>16.320624194754668</c:v>
                </c:pt>
                <c:pt idx="1250">
                  <c:v>15.266364044448077</c:v>
                </c:pt>
                <c:pt idx="1251">
                  <c:v>15.531002821715353</c:v>
                </c:pt>
                <c:pt idx="1252">
                  <c:v>16.059265231890819</c:v>
                </c:pt>
                <c:pt idx="1253">
                  <c:v>20.501768319060329</c:v>
                </c:pt>
                <c:pt idx="1254">
                  <c:v>21.797708207953583</c:v>
                </c:pt>
                <c:pt idx="1255">
                  <c:v>22.552103483421142</c:v>
                </c:pt>
                <c:pt idx="1256">
                  <c:v>20.400930023213508</c:v>
                </c:pt>
                <c:pt idx="1257">
                  <c:v>19.007686109201661</c:v>
                </c:pt>
                <c:pt idx="1258">
                  <c:v>17.113063600171184</c:v>
                </c:pt>
                <c:pt idx="1259">
                  <c:v>14.680454790501594</c:v>
                </c:pt>
                <c:pt idx="1260">
                  <c:v>13.109389797883281</c:v>
                </c:pt>
                <c:pt idx="1261">
                  <c:v>10.09177531968029</c:v>
                </c:pt>
                <c:pt idx="1262">
                  <c:v>9.5822338991610483</c:v>
                </c:pt>
                <c:pt idx="1263">
                  <c:v>8.8641200555789617</c:v>
                </c:pt>
                <c:pt idx="1264">
                  <c:v>10.110461757432466</c:v>
                </c:pt>
                <c:pt idx="1265">
                  <c:v>7.7966528071704868</c:v>
                </c:pt>
                <c:pt idx="1266">
                  <c:v>9.0732399553640146</c:v>
                </c:pt>
                <c:pt idx="1267">
                  <c:v>9.2461446538618119</c:v>
                </c:pt>
                <c:pt idx="1268">
                  <c:v>10.872730817633203</c:v>
                </c:pt>
                <c:pt idx="1269">
                  <c:v>10.517554169969463</c:v>
                </c:pt>
                <c:pt idx="1270">
                  <c:v>11.279209368456096</c:v>
                </c:pt>
                <c:pt idx="1271">
                  <c:v>11.966536860936012</c:v>
                </c:pt>
                <c:pt idx="1272">
                  <c:v>12.221993941984918</c:v>
                </c:pt>
                <c:pt idx="1273">
                  <c:v>12.919116262374065</c:v>
                </c:pt>
                <c:pt idx="1274">
                  <c:v>14.404817239426945</c:v>
                </c:pt>
                <c:pt idx="1275">
                  <c:v>12.65843081044914</c:v>
                </c:pt>
                <c:pt idx="1276">
                  <c:v>12.65664485235353</c:v>
                </c:pt>
                <c:pt idx="1277">
                  <c:v>18.684054043042813</c:v>
                </c:pt>
                <c:pt idx="1278">
                  <c:v>18.049265360356763</c:v>
                </c:pt>
                <c:pt idx="1279">
                  <c:v>18.15712604066826</c:v>
                </c:pt>
                <c:pt idx="1280">
                  <c:v>18.160806315132728</c:v>
                </c:pt>
                <c:pt idx="1281">
                  <c:v>18.473784508957266</c:v>
                </c:pt>
                <c:pt idx="1282">
                  <c:v>17.522470125706562</c:v>
                </c:pt>
                <c:pt idx="1283">
                  <c:v>15.623394152398218</c:v>
                </c:pt>
                <c:pt idx="1284">
                  <c:v>14.791031871902058</c:v>
                </c:pt>
                <c:pt idx="1285">
                  <c:v>12.909595129143762</c:v>
                </c:pt>
                <c:pt idx="1286">
                  <c:v>11.255239367098296</c:v>
                </c:pt>
                <c:pt idx="1287">
                  <c:v>10.329962161256116</c:v>
                </c:pt>
                <c:pt idx="1288">
                  <c:v>10.434034553542238</c:v>
                </c:pt>
                <c:pt idx="1289">
                  <c:v>8.3993905146608103</c:v>
                </c:pt>
                <c:pt idx="1290">
                  <c:v>9.2470077734492673</c:v>
                </c:pt>
                <c:pt idx="1291">
                  <c:v>10.096312915710463</c:v>
                </c:pt>
                <c:pt idx="1292">
                  <c:v>11.377250231810356</c:v>
                </c:pt>
                <c:pt idx="1293">
                  <c:v>11.632958863558219</c:v>
                </c:pt>
                <c:pt idx="1294">
                  <c:v>13.188099320549567</c:v>
                </c:pt>
                <c:pt idx="1295">
                  <c:v>14.402207497458052</c:v>
                </c:pt>
                <c:pt idx="1296">
                  <c:v>15.363525099657274</c:v>
                </c:pt>
                <c:pt idx="1297">
                  <c:v>15.976155215395391</c:v>
                </c:pt>
                <c:pt idx="1298">
                  <c:v>15.192170684625836</c:v>
                </c:pt>
                <c:pt idx="1299">
                  <c:v>16.243129238643924</c:v>
                </c:pt>
                <c:pt idx="1300">
                  <c:v>15.190468064453121</c:v>
                </c:pt>
                <c:pt idx="1301">
                  <c:v>19.457915151805828</c:v>
                </c:pt>
                <c:pt idx="1302">
                  <c:v>19.771451072920289</c:v>
                </c:pt>
                <c:pt idx="1303">
                  <c:v>19.349587904723954</c:v>
                </c:pt>
                <c:pt idx="1304">
                  <c:v>18.817715991941505</c:v>
                </c:pt>
                <c:pt idx="1305">
                  <c:v>20.284059220998259</c:v>
                </c:pt>
                <c:pt idx="1306">
                  <c:v>20.168339764384108</c:v>
                </c:pt>
                <c:pt idx="1307">
                  <c:v>19.525785490364171</c:v>
                </c:pt>
                <c:pt idx="1308">
                  <c:v>19.096702089072501</c:v>
                </c:pt>
                <c:pt idx="1309">
                  <c:v>18.987164953719606</c:v>
                </c:pt>
                <c:pt idx="1310">
                  <c:v>18.879870997886805</c:v>
                </c:pt>
                <c:pt idx="1311">
                  <c:v>18.559851659213255</c:v>
                </c:pt>
                <c:pt idx="1312">
                  <c:v>18.348682202761005</c:v>
                </c:pt>
                <c:pt idx="1313">
                  <c:v>13.506256998472132</c:v>
                </c:pt>
                <c:pt idx="1314">
                  <c:v>13.419131161568091</c:v>
                </c:pt>
                <c:pt idx="1315">
                  <c:v>13.071730936354388</c:v>
                </c:pt>
                <c:pt idx="1316">
                  <c:v>13.330267328004343</c:v>
                </c:pt>
                <c:pt idx="1317">
                  <c:v>12.984774858301204</c:v>
                </c:pt>
                <c:pt idx="1318">
                  <c:v>12.985666230618426</c:v>
                </c:pt>
                <c:pt idx="1319">
                  <c:v>12.984774858301204</c:v>
                </c:pt>
                <c:pt idx="1320">
                  <c:v>12.89592844385861</c:v>
                </c:pt>
                <c:pt idx="1321">
                  <c:v>13.156938411100043</c:v>
                </c:pt>
                <c:pt idx="1322">
                  <c:v>13.156938411100043</c:v>
                </c:pt>
                <c:pt idx="1323">
                  <c:v>13.156938411100043</c:v>
                </c:pt>
                <c:pt idx="1324">
                  <c:v>12.982992113673845</c:v>
                </c:pt>
                <c:pt idx="1325">
                  <c:v>18.235816127870695</c:v>
                </c:pt>
                <c:pt idx="1326">
                  <c:v>17.811288086876807</c:v>
                </c:pt>
                <c:pt idx="1327">
                  <c:v>18.128910604066359</c:v>
                </c:pt>
                <c:pt idx="1328">
                  <c:v>17.70473896551885</c:v>
                </c:pt>
                <c:pt idx="1329">
                  <c:v>17.810056488294748</c:v>
                </c:pt>
                <c:pt idx="1330">
                  <c:v>17.491569584532861</c:v>
                </c:pt>
                <c:pt idx="1331">
                  <c:v>17.173633840440964</c:v>
                </c:pt>
                <c:pt idx="1332">
                  <c:v>16.750747129435283</c:v>
                </c:pt>
                <c:pt idx="1333">
                  <c:v>14.960562514892896</c:v>
                </c:pt>
                <c:pt idx="1334">
                  <c:v>14.752154677571557</c:v>
                </c:pt>
                <c:pt idx="1335">
                  <c:v>13.389269772475602</c:v>
                </c:pt>
                <c:pt idx="1336">
                  <c:v>14.433410013902215</c:v>
                </c:pt>
                <c:pt idx="1337">
                  <c:v>8.9456125537345663</c:v>
                </c:pt>
                <c:pt idx="1338">
                  <c:v>9.5385778394869156</c:v>
                </c:pt>
                <c:pt idx="1339">
                  <c:v>9.8788719917840453</c:v>
                </c:pt>
                <c:pt idx="1340">
                  <c:v>10.04969837893692</c:v>
                </c:pt>
                <c:pt idx="1341">
                  <c:v>10.39262351385128</c:v>
                </c:pt>
                <c:pt idx="1342">
                  <c:v>10.734185435908564</c:v>
                </c:pt>
                <c:pt idx="1343">
                  <c:v>10.992724065027863</c:v>
                </c:pt>
                <c:pt idx="1344">
                  <c:v>10.648997770196463</c:v>
                </c:pt>
                <c:pt idx="1345">
                  <c:v>11.078930321217127</c:v>
                </c:pt>
                <c:pt idx="1346">
                  <c:v>10.820292921077518</c:v>
                </c:pt>
                <c:pt idx="1347">
                  <c:v>10.90655039434106</c:v>
                </c:pt>
                <c:pt idx="1348">
                  <c:v>11.596331431146012</c:v>
                </c:pt>
                <c:pt idx="1349">
                  <c:v>15.790019715645476</c:v>
                </c:pt>
                <c:pt idx="1350">
                  <c:v>16.213958354672314</c:v>
                </c:pt>
                <c:pt idx="1351">
                  <c:v>16.318708343395347</c:v>
                </c:pt>
                <c:pt idx="1352">
                  <c:v>16.00190778157009</c:v>
                </c:pt>
                <c:pt idx="1353">
                  <c:v>15.685473399765085</c:v>
                </c:pt>
                <c:pt idx="1354">
                  <c:v>15.264855531066907</c:v>
                </c:pt>
                <c:pt idx="1355">
                  <c:v>15.054954179908119</c:v>
                </c:pt>
                <c:pt idx="1356">
                  <c:v>13.381788648925902</c:v>
                </c:pt>
                <c:pt idx="1357">
                  <c:v>11.517303931270908</c:v>
                </c:pt>
                <c:pt idx="1358">
                  <c:v>10.588764514688785</c:v>
                </c:pt>
                <c:pt idx="1359">
                  <c:v>9.7596210444909257</c:v>
                </c:pt>
                <c:pt idx="1360">
                  <c:v>8.725365120729478</c:v>
                </c:pt>
                <c:pt idx="1361">
                  <c:v>6.9966841953184531</c:v>
                </c:pt>
                <c:pt idx="1362">
                  <c:v>8.5237892251860607</c:v>
                </c:pt>
                <c:pt idx="1363">
                  <c:v>9.9717871936974465</c:v>
                </c:pt>
                <c:pt idx="1364">
                  <c:v>9.0345847192731092</c:v>
                </c:pt>
                <c:pt idx="1365">
                  <c:v>9.0320077037607742</c:v>
                </c:pt>
                <c:pt idx="1366">
                  <c:v>9.2825718167880282</c:v>
                </c:pt>
                <c:pt idx="1367">
                  <c:v>9.3689974650251475</c:v>
                </c:pt>
                <c:pt idx="1368">
                  <c:v>9.4538235140229911</c:v>
                </c:pt>
                <c:pt idx="1369">
                  <c:v>10.222417984942835</c:v>
                </c:pt>
                <c:pt idx="1370">
                  <c:v>9.8788719917840453</c:v>
                </c:pt>
                <c:pt idx="1371">
                  <c:v>9.9647617544177489</c:v>
                </c:pt>
                <c:pt idx="1372">
                  <c:v>10.137416498527392</c:v>
                </c:pt>
                <c:pt idx="1373">
                  <c:v>14.32296216411612</c:v>
                </c:pt>
                <c:pt idx="1374">
                  <c:v>14.319202642995579</c:v>
                </c:pt>
                <c:pt idx="1375">
                  <c:v>15.059970531158125</c:v>
                </c:pt>
                <c:pt idx="1376">
                  <c:v>14.644089542082272</c:v>
                </c:pt>
                <c:pt idx="1377">
                  <c:v>14.747138265688108</c:v>
                </c:pt>
                <c:pt idx="1378">
                  <c:v>14.306670906202148</c:v>
                </c:pt>
                <c:pt idx="1379">
                  <c:v>13.490455372822463</c:v>
                </c:pt>
                <c:pt idx="1380">
                  <c:v>12.866173102212461</c:v>
                </c:pt>
                <c:pt idx="1381">
                  <c:v>11.41055879023598</c:v>
                </c:pt>
                <c:pt idx="1382">
                  <c:v>10.172126842091119</c:v>
                </c:pt>
                <c:pt idx="1383">
                  <c:v>9.7619314548880123</c:v>
                </c:pt>
                <c:pt idx="1384">
                  <c:v>11.525804716738993</c:v>
                </c:pt>
                <c:pt idx="1385">
                  <c:v>8.2772260094460623</c:v>
                </c:pt>
                <c:pt idx="1386">
                  <c:v>8.788373710177142</c:v>
                </c:pt>
                <c:pt idx="1387">
                  <c:v>9.2142092313229149</c:v>
                </c:pt>
                <c:pt idx="1388">
                  <c:v>9.4711986362038338</c:v>
                </c:pt>
                <c:pt idx="1389">
                  <c:v>10.152390014133209</c:v>
                </c:pt>
                <c:pt idx="1390">
                  <c:v>10.749281256653159</c:v>
                </c:pt>
                <c:pt idx="1391">
                  <c:v>10.834513366631985</c:v>
                </c:pt>
                <c:pt idx="1392">
                  <c:v>11.176876932223639</c:v>
                </c:pt>
                <c:pt idx="1393">
                  <c:v>11.260480177223227</c:v>
                </c:pt>
                <c:pt idx="1394">
                  <c:v>11.947762723125907</c:v>
                </c:pt>
                <c:pt idx="1395">
                  <c:v>12.550205478756368</c:v>
                </c:pt>
                <c:pt idx="1396">
                  <c:v>12.895036604717101</c:v>
                </c:pt>
                <c:pt idx="1397">
                  <c:v>17.915608788133412</c:v>
                </c:pt>
                <c:pt idx="1398">
                  <c:v>17.808824889715982</c:v>
                </c:pt>
                <c:pt idx="1399">
                  <c:v>18.127683845991726</c:v>
                </c:pt>
                <c:pt idx="1400">
                  <c:v>17.808824889715982</c:v>
                </c:pt>
                <c:pt idx="1401">
                  <c:v>17.49033356292977</c:v>
                </c:pt>
                <c:pt idx="1402">
                  <c:v>16.96086541920447</c:v>
                </c:pt>
                <c:pt idx="1403">
                  <c:v>15.801286006090688</c:v>
                </c:pt>
                <c:pt idx="1404">
                  <c:v>14.858847486179046</c:v>
                </c:pt>
                <c:pt idx="1405">
                  <c:v>12.871135619289712</c:v>
                </c:pt>
                <c:pt idx="1406">
                  <c:v>11.830260554104797</c:v>
                </c:pt>
                <c:pt idx="1407">
                  <c:v>10.579269687844976</c:v>
                </c:pt>
                <c:pt idx="1408">
                  <c:v>8.8419042459465178</c:v>
                </c:pt>
                <c:pt idx="1409">
                  <c:v>6.8412470402070866</c:v>
                </c:pt>
                <c:pt idx="1410">
                  <c:v>9.2142092313229149</c:v>
                </c:pt>
                <c:pt idx="1411">
                  <c:v>10.496082221119046</c:v>
                </c:pt>
                <c:pt idx="1412">
                  <c:v>11.782642756466764</c:v>
                </c:pt>
                <c:pt idx="1413">
                  <c:v>12.044163988127705</c:v>
                </c:pt>
                <c:pt idx="1414">
                  <c:v>12.047869556937327</c:v>
                </c:pt>
                <c:pt idx="1415">
                  <c:v>12.22275667040293</c:v>
                </c:pt>
                <c:pt idx="1416">
                  <c:v>12.225569845436175</c:v>
                </c:pt>
                <c:pt idx="1417">
                  <c:v>12.398030310175811</c:v>
                </c:pt>
                <c:pt idx="1418">
                  <c:v>12.571020631380026</c:v>
                </c:pt>
                <c:pt idx="1419">
                  <c:v>11.792600947632655</c:v>
                </c:pt>
                <c:pt idx="1420">
                  <c:v>11.017649159189968</c:v>
                </c:pt>
                <c:pt idx="1421">
                  <c:v>14.463494260689156</c:v>
                </c:pt>
                <c:pt idx="1422">
                  <c:v>15.403248574139845</c:v>
                </c:pt>
                <c:pt idx="1423">
                  <c:v>14.355544682089478</c:v>
                </c:pt>
                <c:pt idx="1424">
                  <c:v>12.066116795361784</c:v>
                </c:pt>
                <c:pt idx="1425">
                  <c:v>11.141409494551292</c:v>
                </c:pt>
                <c:pt idx="1426">
                  <c:v>10.520280937441983</c:v>
                </c:pt>
                <c:pt idx="1427">
                  <c:v>10.208456069340501</c:v>
                </c:pt>
                <c:pt idx="1428">
                  <c:v>9.487760073272451</c:v>
                </c:pt>
                <c:pt idx="1429">
                  <c:v>9.4843356462256914</c:v>
                </c:pt>
                <c:pt idx="1430">
                  <c:v>8.1408787185742355</c:v>
                </c:pt>
                <c:pt idx="1431">
                  <c:v>7.9366598732025029</c:v>
                </c:pt>
                <c:pt idx="1432">
                  <c:v>8.6572879565594825</c:v>
                </c:pt>
                <c:pt idx="1433">
                  <c:v>5.8444428806438324</c:v>
                </c:pt>
                <c:pt idx="1434">
                  <c:v>6.2651591033706628</c:v>
                </c:pt>
                <c:pt idx="1435">
                  <c:v>6.6817868869849306</c:v>
                </c:pt>
                <c:pt idx="1436">
                  <c:v>7.8612669390935705</c:v>
                </c:pt>
                <c:pt idx="1437">
                  <c:v>8.6227309853508007</c:v>
                </c:pt>
                <c:pt idx="1438">
                  <c:v>9.4668548555431027</c:v>
                </c:pt>
                <c:pt idx="1439">
                  <c:v>9.8911468493568666</c:v>
                </c:pt>
                <c:pt idx="1440">
                  <c:v>11.340665200657838</c:v>
                </c:pt>
                <c:pt idx="1441">
                  <c:v>11.770129827254419</c:v>
                </c:pt>
                <c:pt idx="1442">
                  <c:v>11.770129827254419</c:v>
                </c:pt>
                <c:pt idx="1443">
                  <c:v>11.769236046616051</c:v>
                </c:pt>
                <c:pt idx="1444">
                  <c:v>12.028071178711986</c:v>
                </c:pt>
                <c:pt idx="1445">
                  <c:v>16.425994487435666</c:v>
                </c:pt>
                <c:pt idx="1446">
                  <c:v>16.957138167207169</c:v>
                </c:pt>
                <c:pt idx="1447">
                  <c:v>16.850901532650759</c:v>
                </c:pt>
                <c:pt idx="1448">
                  <c:v>16.957138167207169</c:v>
                </c:pt>
                <c:pt idx="1449">
                  <c:v>14.847560006799069</c:v>
                </c:pt>
                <c:pt idx="1450">
                  <c:v>13.279253702630841</c:v>
                </c:pt>
                <c:pt idx="1451">
                  <c:v>10.99394210992288</c:v>
                </c:pt>
                <c:pt idx="1452">
                  <c:v>9.127267485543717</c:v>
                </c:pt>
                <c:pt idx="1453">
                  <c:v>8.5189708190135391</c:v>
                </c:pt>
                <c:pt idx="1454">
                  <c:v>6.9830315372260721</c:v>
                </c:pt>
                <c:pt idx="1455">
                  <c:v>6.4781143494183571</c:v>
                </c:pt>
                <c:pt idx="1456">
                  <c:v>6.4752678204131584</c:v>
                </c:pt>
                <c:pt idx="1457">
                  <c:v>5.2333282043499212</c:v>
                </c:pt>
                <c:pt idx="1458">
                  <c:v>5.3168084545342937</c:v>
                </c:pt>
                <c:pt idx="1459">
                  <c:v>6.9127041804635248</c:v>
                </c:pt>
                <c:pt idx="1460">
                  <c:v>7.0829809884084067</c:v>
                </c:pt>
                <c:pt idx="1461">
                  <c:v>9.198673081364392</c:v>
                </c:pt>
                <c:pt idx="1462">
                  <c:v>10.740401361998304</c:v>
                </c:pt>
                <c:pt idx="1463">
                  <c:v>10.738625383101349</c:v>
                </c:pt>
                <c:pt idx="1464">
                  <c:v>10.310099140858895</c:v>
                </c:pt>
                <c:pt idx="1465">
                  <c:v>11.167963330772492</c:v>
                </c:pt>
                <c:pt idx="1466">
                  <c:v>11.686341898560888</c:v>
                </c:pt>
                <c:pt idx="1467">
                  <c:v>11.773704949834107</c:v>
                </c:pt>
                <c:pt idx="1468">
                  <c:v>11.601691542927366</c:v>
                </c:pt>
                <c:pt idx="1469">
                  <c:v>15.91229505187651</c:v>
                </c:pt>
                <c:pt idx="1470">
                  <c:v>15.291184298593841</c:v>
                </c:pt>
                <c:pt idx="1471">
                  <c:v>15.191860768673651</c:v>
                </c:pt>
                <c:pt idx="1472">
                  <c:v>14.665407101077587</c:v>
                </c:pt>
                <c:pt idx="1473">
                  <c:v>13.10068625934405</c:v>
                </c:pt>
                <c:pt idx="1474">
                  <c:v>10.196736963228814</c:v>
                </c:pt>
                <c:pt idx="1475">
                  <c:v>10.496615356681216</c:v>
                </c:pt>
                <c:pt idx="1476">
                  <c:v>10.49188224077662</c:v>
                </c:pt>
                <c:pt idx="1477">
                  <c:v>10.589951368067387</c:v>
                </c:pt>
                <c:pt idx="1478">
                  <c:v>9.9727857602120622</c:v>
                </c:pt>
                <c:pt idx="1479">
                  <c:v>10.489515682855275</c:v>
                </c:pt>
                <c:pt idx="1480">
                  <c:v>10.48714912495455</c:v>
                </c:pt>
                <c:pt idx="1481">
                  <c:v>7.3398348208919293</c:v>
                </c:pt>
                <c:pt idx="1482">
                  <c:v>9.6198727097558425</c:v>
                </c:pt>
                <c:pt idx="1483">
                  <c:v>9.9647617544177489</c:v>
                </c:pt>
                <c:pt idx="1484">
                  <c:v>10.04881885945534</c:v>
                </c:pt>
                <c:pt idx="1485">
                  <c:v>9.6251057077323914</c:v>
                </c:pt>
                <c:pt idx="1486">
                  <c:v>9.2029886784735329</c:v>
                </c:pt>
                <c:pt idx="1487">
                  <c:v>9.6268500404156416</c:v>
                </c:pt>
                <c:pt idx="1488">
                  <c:v>9.9691526539451658</c:v>
                </c:pt>
                <c:pt idx="1489">
                  <c:v>10.054975495888758</c:v>
                </c:pt>
                <c:pt idx="1490">
                  <c:v>10.396160491163791</c:v>
                </c:pt>
                <c:pt idx="1491">
                  <c:v>10.313631767779819</c:v>
                </c:pt>
                <c:pt idx="1492">
                  <c:v>10.828291921613163</c:v>
                </c:pt>
                <c:pt idx="1493">
                  <c:v>14.862609979379307</c:v>
                </c:pt>
                <c:pt idx="1494">
                  <c:v>15.394474167341619</c:v>
                </c:pt>
                <c:pt idx="1495">
                  <c:v>15.830077638637926</c:v>
                </c:pt>
                <c:pt idx="1496">
                  <c:v>15.936068609455099</c:v>
                </c:pt>
                <c:pt idx="1497">
                  <c:v>14.670422997485918</c:v>
                </c:pt>
                <c:pt idx="1498">
                  <c:v>14.368076420533225</c:v>
                </c:pt>
                <c:pt idx="1499">
                  <c:v>13.116849973952071</c:v>
                </c:pt>
                <c:pt idx="1500">
                  <c:v>11.655616735505097</c:v>
                </c:pt>
                <c:pt idx="1501">
                  <c:v>10.720049620845268</c:v>
                </c:pt>
                <c:pt idx="1502">
                  <c:v>9.9995527639548136</c:v>
                </c:pt>
                <c:pt idx="1503">
                  <c:v>9.1745881062370334</c:v>
                </c:pt>
                <c:pt idx="1504">
                  <c:v>10.625556971814509</c:v>
                </c:pt>
                <c:pt idx="1505">
                  <c:v>7.7917425405919705</c:v>
                </c:pt>
                <c:pt idx="1506">
                  <c:v>9.0698039341195642</c:v>
                </c:pt>
                <c:pt idx="1507">
                  <c:v>9.9200804445354063</c:v>
                </c:pt>
                <c:pt idx="1508">
                  <c:v>10.514013086661372</c:v>
                </c:pt>
                <c:pt idx="1509">
                  <c:v>10.770593004981313</c:v>
                </c:pt>
                <c:pt idx="1510">
                  <c:v>10.943909750552514</c:v>
                </c:pt>
                <c:pt idx="1511">
                  <c:v>11.804987274194913</c:v>
                </c:pt>
                <c:pt idx="1512">
                  <c:v>12.063832978542584</c:v>
                </c:pt>
                <c:pt idx="1513">
                  <c:v>12.15056174477558</c:v>
                </c:pt>
                <c:pt idx="1514">
                  <c:v>11.719404803118355</c:v>
                </c:pt>
                <c:pt idx="1515">
                  <c:v>12.062938933496785</c:v>
                </c:pt>
                <c:pt idx="1516">
                  <c:v>12.664681663860561</c:v>
                </c:pt>
                <c:pt idx="1517">
                  <c:v>18.375594972817751</c:v>
                </c:pt>
                <c:pt idx="1518">
                  <c:v>18.592779945044366</c:v>
                </c:pt>
                <c:pt idx="1519">
                  <c:v>18.489664235547032</c:v>
                </c:pt>
                <c:pt idx="1520">
                  <c:v>18.382934819461667</c:v>
                </c:pt>
                <c:pt idx="1521">
                  <c:v>16.156573129438101</c:v>
                </c:pt>
                <c:pt idx="1522">
                  <c:v>14.361810551258458</c:v>
                </c:pt>
                <c:pt idx="1523">
                  <c:v>13.733063027129607</c:v>
                </c:pt>
                <c:pt idx="1524">
                  <c:v>12.282494859421202</c:v>
                </c:pt>
                <c:pt idx="1525">
                  <c:v>10.723620587649478</c:v>
                </c:pt>
                <c:pt idx="1526">
                  <c:v>10.007699243905774</c:v>
                </c:pt>
                <c:pt idx="1527">
                  <c:v>9.1678280169874533</c:v>
                </c:pt>
                <c:pt idx="1528">
                  <c:v>9.4797697435712127</c:v>
                </c:pt>
                <c:pt idx="1529">
                  <c:v>6.5146288293137511</c:v>
                </c:pt>
                <c:pt idx="1530">
                  <c:v>7.441674115768218</c:v>
                </c:pt>
                <c:pt idx="1531">
                  <c:v>7.9513199213314518</c:v>
                </c:pt>
                <c:pt idx="1532">
                  <c:v>9.054341839143941</c:v>
                </c:pt>
                <c:pt idx="1533">
                  <c:v>9.0586368654235656</c:v>
                </c:pt>
                <c:pt idx="1534">
                  <c:v>9.2262929042128814</c:v>
                </c:pt>
                <c:pt idx="1535">
                  <c:v>9.4824924662821388</c:v>
                </c:pt>
                <c:pt idx="1536">
                  <c:v>9.6521428656935893</c:v>
                </c:pt>
                <c:pt idx="1537">
                  <c:v>9.9911071527020479</c:v>
                </c:pt>
                <c:pt idx="1538">
                  <c:v>10.417382356014333</c:v>
                </c:pt>
                <c:pt idx="1539">
                  <c:v>10.073445406062149</c:v>
                </c:pt>
                <c:pt idx="1540">
                  <c:v>9.9823253529753337</c:v>
                </c:pt>
                <c:pt idx="1541">
                  <c:v>15.383192787456522</c:v>
                </c:pt>
                <c:pt idx="1542">
                  <c:v>15.695491964683898</c:v>
                </c:pt>
                <c:pt idx="1543">
                  <c:v>16.222702603909752</c:v>
                </c:pt>
                <c:pt idx="1544">
                  <c:v>16.433479604152154</c:v>
                </c:pt>
                <c:pt idx="1545">
                  <c:v>15.904787612926267</c:v>
                </c:pt>
                <c:pt idx="1546">
                  <c:v>14.852576664260388</c:v>
                </c:pt>
                <c:pt idx="1547">
                  <c:v>14.640327620031012</c:v>
                </c:pt>
                <c:pt idx="1548">
                  <c:v>14.12238972511931</c:v>
                </c:pt>
                <c:pt idx="1549">
                  <c:v>13.599313223532015</c:v>
                </c:pt>
                <c:pt idx="1550">
                  <c:v>12.558252554257081</c:v>
                </c:pt>
                <c:pt idx="1551">
                  <c:v>11.527019114682783</c:v>
                </c:pt>
                <c:pt idx="1552">
                  <c:v>11.008343373602184</c:v>
                </c:pt>
                <c:pt idx="1553">
                  <c:v>7.5145292533105312</c:v>
                </c:pt>
                <c:pt idx="1554">
                  <c:v>8.3590916617991535</c:v>
                </c:pt>
                <c:pt idx="1555">
                  <c:v>10.484799151131673</c:v>
                </c:pt>
                <c:pt idx="1556">
                  <c:v>11.599904838989618</c:v>
                </c:pt>
                <c:pt idx="1557">
                  <c:v>11.770129827254419</c:v>
                </c:pt>
                <c:pt idx="1558">
                  <c:v>12.203220449529773</c:v>
                </c:pt>
                <c:pt idx="1559">
                  <c:v>12.11658843155497</c:v>
                </c:pt>
                <c:pt idx="1560">
                  <c:v>12.030753313556875</c:v>
                </c:pt>
                <c:pt idx="1561">
                  <c:v>12.550205478756368</c:v>
                </c:pt>
                <c:pt idx="1562">
                  <c:v>12.203220449529773</c:v>
                </c:pt>
                <c:pt idx="1563">
                  <c:v>12.636106334954841</c:v>
                </c:pt>
                <c:pt idx="1564">
                  <c:v>12.461656746244854</c:v>
                </c:pt>
                <c:pt idx="1565">
                  <c:v>16.747013274607347</c:v>
                </c:pt>
                <c:pt idx="1566">
                  <c:v>16.218955068499984</c:v>
                </c:pt>
                <c:pt idx="1567">
                  <c:v>15.906038852741803</c:v>
                </c:pt>
                <c:pt idx="1568">
                  <c:v>14.335493901459653</c:v>
                </c:pt>
                <c:pt idx="1569">
                  <c:v>13.601810796552119</c:v>
                </c:pt>
                <c:pt idx="1570">
                  <c:v>12.039138457366924</c:v>
                </c:pt>
                <c:pt idx="1571">
                  <c:v>10.593511928234005</c:v>
                </c:pt>
                <c:pt idx="1572">
                  <c:v>11.013143794990402</c:v>
                </c:pt>
                <c:pt idx="1573">
                  <c:v>8.638595253886038</c:v>
                </c:pt>
                <c:pt idx="1574">
                  <c:v>9.2668972821455853</c:v>
                </c:pt>
                <c:pt idx="1575">
                  <c:v>8.5506901307855863</c:v>
                </c:pt>
                <c:pt idx="1576">
                  <c:v>9.4809112192268454</c:v>
                </c:pt>
                <c:pt idx="1577">
                  <c:v>6.5169042094321306</c:v>
                </c:pt>
                <c:pt idx="1578">
                  <c:v>7.1113854808032375</c:v>
                </c:pt>
                <c:pt idx="1579">
                  <c:v>8.3792410872918328</c:v>
                </c:pt>
                <c:pt idx="1580">
                  <c:v>9.056059849646326</c:v>
                </c:pt>
                <c:pt idx="1581">
                  <c:v>9.5690451821432898</c:v>
                </c:pt>
                <c:pt idx="1582">
                  <c:v>9.9104359124459425</c:v>
                </c:pt>
                <c:pt idx="1583">
                  <c:v>10.081361082251679</c:v>
                </c:pt>
                <c:pt idx="1584">
                  <c:v>10.082240601843141</c:v>
                </c:pt>
                <c:pt idx="1585">
                  <c:v>10.339243314353814</c:v>
                </c:pt>
                <c:pt idx="1586">
                  <c:v>10.081361082251679</c:v>
                </c:pt>
                <c:pt idx="1587">
                  <c:v>11.280993101017225</c:v>
                </c:pt>
                <c:pt idx="1588">
                  <c:v>11.795155686192741</c:v>
                </c:pt>
                <c:pt idx="1589">
                  <c:v>14.672930945714956</c:v>
                </c:pt>
                <c:pt idx="1590">
                  <c:v>14.670422997485918</c:v>
                </c:pt>
                <c:pt idx="1591">
                  <c:v>14.670422997485918</c:v>
                </c:pt>
                <c:pt idx="1592">
                  <c:v>14.875151623645953</c:v>
                </c:pt>
                <c:pt idx="1593">
                  <c:v>13.093226083631306</c:v>
                </c:pt>
                <c:pt idx="1594">
                  <c:v>12.055080202263506</c:v>
                </c:pt>
                <c:pt idx="1595">
                  <c:v>10.708146398497238</c:v>
                </c:pt>
                <c:pt idx="1596">
                  <c:v>9.5753568858794775</c:v>
                </c:pt>
                <c:pt idx="1597">
                  <c:v>8.6506905319079141</c:v>
                </c:pt>
                <c:pt idx="1598">
                  <c:v>8.1398094603174123</c:v>
                </c:pt>
                <c:pt idx="1599">
                  <c:v>8.1398094603174123</c:v>
                </c:pt>
                <c:pt idx="1600">
                  <c:v>8.6561883857706885</c:v>
                </c:pt>
                <c:pt idx="1601">
                  <c:v>5.840855139690226</c:v>
                </c:pt>
                <c:pt idx="1602">
                  <c:v>7.1098074533326194</c:v>
                </c:pt>
                <c:pt idx="1603">
                  <c:v>8.2120474034395468</c:v>
                </c:pt>
                <c:pt idx="1604">
                  <c:v>9.2297453822939435</c:v>
                </c:pt>
                <c:pt idx="1605">
                  <c:v>10.084879160635349</c:v>
                </c:pt>
                <c:pt idx="1606">
                  <c:v>10.427109044629693</c:v>
                </c:pt>
                <c:pt idx="1607">
                  <c:v>11.028331343069997</c:v>
                </c:pt>
                <c:pt idx="1608">
                  <c:v>13.008841911696116</c:v>
                </c:pt>
                <c:pt idx="1609">
                  <c:v>14.74738581553755</c:v>
                </c:pt>
                <c:pt idx="1610">
                  <c:v>15.18365758383618</c:v>
                </c:pt>
                <c:pt idx="1611">
                  <c:v>15.800925226792867</c:v>
                </c:pt>
                <c:pt idx="1612">
                  <c:v>15.539426211374092</c:v>
                </c:pt>
                <c:pt idx="1613">
                  <c:v>19.977854861087774</c:v>
                </c:pt>
                <c:pt idx="1614">
                  <c:v>19.236282013105974</c:v>
                </c:pt>
                <c:pt idx="1615">
                  <c:v>19.344798175660735</c:v>
                </c:pt>
                <c:pt idx="1616">
                  <c:v>18.489664235547032</c:v>
                </c:pt>
                <c:pt idx="1617">
                  <c:v>17.008077280575357</c:v>
                </c:pt>
                <c:pt idx="1618">
                  <c:v>16.268922210045979</c:v>
                </c:pt>
                <c:pt idx="1619">
                  <c:v>13.850631987422517</c:v>
                </c:pt>
                <c:pt idx="1620">
                  <c:v>12.073474524311049</c:v>
                </c:pt>
                <c:pt idx="1621">
                  <c:v>10.516731100196349</c:v>
                </c:pt>
                <c:pt idx="1622">
                  <c:v>9.1723347431323887</c:v>
                </c:pt>
                <c:pt idx="1623">
                  <c:v>7.626314292364814</c:v>
                </c:pt>
                <c:pt idx="1624">
                  <c:v>7.0087846372616962</c:v>
                </c:pt>
                <c:pt idx="1625">
                  <c:v>4.4954329939516686</c:v>
                </c:pt>
                <c:pt idx="1626">
                  <c:v>6.2599518602655246</c:v>
                </c:pt>
                <c:pt idx="1627">
                  <c:v>9.4816237101037864</c:v>
                </c:pt>
                <c:pt idx="1628">
                  <c:v>9.5681746865867119</c:v>
                </c:pt>
                <c:pt idx="1629">
                  <c:v>8.6286629678319393</c:v>
                </c:pt>
                <c:pt idx="1630">
                  <c:v>9.5638222088498104</c:v>
                </c:pt>
                <c:pt idx="1631">
                  <c:v>9.5629517133116249</c:v>
                </c:pt>
                <c:pt idx="1632">
                  <c:v>10.331294903085281</c:v>
                </c:pt>
                <c:pt idx="1633">
                  <c:v>10.756385172581131</c:v>
                </c:pt>
                <c:pt idx="1634">
                  <c:v>10.325995962370998</c:v>
                </c:pt>
                <c:pt idx="1635">
                  <c:v>9.645165534326253</c:v>
                </c:pt>
                <c:pt idx="1636">
                  <c:v>9.6460377007364944</c:v>
                </c:pt>
                <c:pt idx="1637">
                  <c:v>15.186844962461628</c:v>
                </c:pt>
                <c:pt idx="1638">
                  <c:v>15.184337059379638</c:v>
                </c:pt>
                <c:pt idx="1639">
                  <c:v>15.903536373114529</c:v>
                </c:pt>
                <c:pt idx="1640">
                  <c:v>15.164273835300095</c:v>
                </c:pt>
                <c:pt idx="1641">
                  <c:v>14.109866851994756</c:v>
                </c:pt>
                <c:pt idx="1642">
                  <c:v>13.594318077544937</c:v>
                </c:pt>
                <c:pt idx="1643">
                  <c:v>11.714843351025658</c:v>
                </c:pt>
                <c:pt idx="1644">
                  <c:v>10.476499614656605</c:v>
                </c:pt>
                <c:pt idx="1645">
                  <c:v>8.4190519624751712</c:v>
                </c:pt>
                <c:pt idx="1646">
                  <c:v>8.6297986884632234</c:v>
                </c:pt>
                <c:pt idx="1647">
                  <c:v>7.0976776344009789</c:v>
                </c:pt>
                <c:pt idx="1648">
                  <c:v>10.494248798718605</c:v>
                </c:pt>
                <c:pt idx="1649">
                  <c:v>6.2532568336625127</c:v>
                </c:pt>
                <c:pt idx="1650">
                  <c:v>7.7721014754773279</c:v>
                </c:pt>
                <c:pt idx="1651">
                  <c:v>8.7892259936188388</c:v>
                </c:pt>
                <c:pt idx="1652">
                  <c:v>8.7909305605118142</c:v>
                </c:pt>
                <c:pt idx="1653">
                  <c:v>9.4720673923452168</c:v>
                </c:pt>
                <c:pt idx="1654">
                  <c:v>10.06904780828302</c:v>
                </c:pt>
                <c:pt idx="1655">
                  <c:v>10.755497183080214</c:v>
                </c:pt>
                <c:pt idx="1656">
                  <c:v>12.477740035127228</c:v>
                </c:pt>
                <c:pt idx="1657">
                  <c:v>11.788005440572146</c:v>
                </c:pt>
                <c:pt idx="1658">
                  <c:v>13.342714522793273</c:v>
                </c:pt>
                <c:pt idx="1659">
                  <c:v>14.824005004713314</c:v>
                </c:pt>
                <c:pt idx="1660">
                  <c:v>13.515133113758038</c:v>
                </c:pt>
                <c:pt idx="1661">
                  <c:v>18.461569335016836</c:v>
                </c:pt>
                <c:pt idx="1662">
                  <c:v>18.033295940142683</c:v>
                </c:pt>
                <c:pt idx="1663">
                  <c:v>17.399987416339826</c:v>
                </c:pt>
                <c:pt idx="1664">
                  <c:v>18.024697021792317</c:v>
                </c:pt>
                <c:pt idx="1665">
                  <c:v>18.338895741300476</c:v>
                </c:pt>
                <c:pt idx="1666">
                  <c:v>18.445689609361484</c:v>
                </c:pt>
                <c:pt idx="1667">
                  <c:v>18.340119048972007</c:v>
                </c:pt>
                <c:pt idx="1668">
                  <c:v>18.338895741300476</c:v>
                </c:pt>
                <c:pt idx="1669">
                  <c:v>18.019783354234701</c:v>
                </c:pt>
                <c:pt idx="1670">
                  <c:v>18.021011771119245</c:v>
                </c:pt>
                <c:pt idx="1671">
                  <c:v>18.338895741300476</c:v>
                </c:pt>
                <c:pt idx="1672">
                  <c:v>18.338895741300476</c:v>
                </c:pt>
                <c:pt idx="1673">
                  <c:v>13.069949210417041</c:v>
                </c:pt>
                <c:pt idx="1674">
                  <c:v>12.982992113673845</c:v>
                </c:pt>
                <c:pt idx="1675">
                  <c:v>13.069058347451884</c:v>
                </c:pt>
                <c:pt idx="1676">
                  <c:v>12.982100741363716</c:v>
                </c:pt>
                <c:pt idx="1677">
                  <c:v>12.63521335596676</c:v>
                </c:pt>
                <c:pt idx="1678">
                  <c:v>12.893252926441235</c:v>
                </c:pt>
                <c:pt idx="1679">
                  <c:v>12.63521335596676</c:v>
                </c:pt>
                <c:pt idx="1680">
                  <c:v>12.63521335596676</c:v>
                </c:pt>
                <c:pt idx="1681">
                  <c:v>12.63521335596676</c:v>
                </c:pt>
                <c:pt idx="1682">
                  <c:v>12.634320376981115</c:v>
                </c:pt>
                <c:pt idx="1683">
                  <c:v>13.066385758570503</c:v>
                </c:pt>
                <c:pt idx="1684">
                  <c:v>12.201432497925552</c:v>
                </c:pt>
                <c:pt idx="1685">
                  <c:v>16.957138167207169</c:v>
                </c:pt>
                <c:pt idx="1686">
                  <c:v>17.486625498140764</c:v>
                </c:pt>
                <c:pt idx="1687">
                  <c:v>16.850901532650759</c:v>
                </c:pt>
                <c:pt idx="1688">
                  <c:v>16.744524038073244</c:v>
                </c:pt>
                <c:pt idx="1689">
                  <c:v>16.957138167207169</c:v>
                </c:pt>
                <c:pt idx="1690">
                  <c:v>15.898531413905596</c:v>
                </c:pt>
                <c:pt idx="1691">
                  <c:v>15.685473399765085</c:v>
                </c:pt>
                <c:pt idx="1692">
                  <c:v>14.317949469297188</c:v>
                </c:pt>
                <c:pt idx="1693">
                  <c:v>12.125145941936458</c:v>
                </c:pt>
                <c:pt idx="1694">
                  <c:v>11.083657704504958</c:v>
                </c:pt>
                <c:pt idx="1695">
                  <c:v>9.6353459081154877</c:v>
                </c:pt>
                <c:pt idx="1696">
                  <c:v>9.1103672661598196</c:v>
                </c:pt>
                <c:pt idx="1697">
                  <c:v>6.053383073295004</c:v>
                </c:pt>
                <c:pt idx="1698">
                  <c:v>7.9109025352485087</c:v>
                </c:pt>
                <c:pt idx="1699">
                  <c:v>8.6766477803905335</c:v>
                </c:pt>
                <c:pt idx="1700">
                  <c:v>7.7442766365166653</c:v>
                </c:pt>
                <c:pt idx="1701">
                  <c:v>6.9833403025478402</c:v>
                </c:pt>
                <c:pt idx="1702">
                  <c:v>7.3222195022500038</c:v>
                </c:pt>
                <c:pt idx="1703">
                  <c:v>8.2537961980131609</c:v>
                </c:pt>
                <c:pt idx="1704">
                  <c:v>9.1037045094321538</c:v>
                </c:pt>
                <c:pt idx="1705">
                  <c:v>11.160832449809332</c:v>
                </c:pt>
                <c:pt idx="1706">
                  <c:v>11.162615170033639</c:v>
                </c:pt>
                <c:pt idx="1707">
                  <c:v>13.06727662152862</c:v>
                </c:pt>
                <c:pt idx="1708">
                  <c:v>12.459869714196298</c:v>
                </c:pt>
                <c:pt idx="1709">
                  <c:v>17.272553041259478</c:v>
                </c:pt>
                <c:pt idx="1710">
                  <c:v>15.371911407891002</c:v>
                </c:pt>
                <c:pt idx="1711">
                  <c:v>19.624788302800255</c:v>
                </c:pt>
                <c:pt idx="1712">
                  <c:v>16.428489526326526</c:v>
                </c:pt>
                <c:pt idx="1713">
                  <c:v>15.687978040971634</c:v>
                </c:pt>
                <c:pt idx="1714">
                  <c:v>13.590571718101122</c:v>
                </c:pt>
                <c:pt idx="1715">
                  <c:v>9.1306475295652714</c:v>
                </c:pt>
                <c:pt idx="1716">
                  <c:v>8.4125249305626983</c:v>
                </c:pt>
                <c:pt idx="1717">
                  <c:v>6.8726207720734811</c:v>
                </c:pt>
                <c:pt idx="1718">
                  <c:v>3.8180860106459322</c:v>
                </c:pt>
                <c:pt idx="1719">
                  <c:v>2.9103011849056704</c:v>
                </c:pt>
                <c:pt idx="1720">
                  <c:v>2.4055247824298176</c:v>
                </c:pt>
                <c:pt idx="1721">
                  <c:v>0.32836208827256091</c:v>
                </c:pt>
                <c:pt idx="1722">
                  <c:v>0.4106152438587225</c:v>
                </c:pt>
                <c:pt idx="1723">
                  <c:v>0.4107706927232993</c:v>
                </c:pt>
                <c:pt idx="1724">
                  <c:v>1.9758239144387861</c:v>
                </c:pt>
                <c:pt idx="1725">
                  <c:v>2.3056073244767048</c:v>
                </c:pt>
                <c:pt idx="1726">
                  <c:v>3.298331948253173</c:v>
                </c:pt>
                <c:pt idx="1727">
                  <c:v>4.1262265014211241</c:v>
                </c:pt>
                <c:pt idx="1728">
                  <c:v>4.5421509683910211</c:v>
                </c:pt>
                <c:pt idx="1729">
                  <c:v>4.7919495393347971</c:v>
                </c:pt>
                <c:pt idx="1730">
                  <c:v>4.8782689740233645</c:v>
                </c:pt>
                <c:pt idx="1731">
                  <c:v>4.9627613393915917</c:v>
                </c:pt>
                <c:pt idx="1732">
                  <c:v>5.2137207536966432</c:v>
                </c:pt>
                <c:pt idx="1733">
                  <c:v>9.0094126659548444</c:v>
                </c:pt>
                <c:pt idx="1734">
                  <c:v>9.1160006724870595</c:v>
                </c:pt>
                <c:pt idx="1735">
                  <c:v>9.6318936736439831</c:v>
                </c:pt>
                <c:pt idx="1736">
                  <c:v>9.6341951632863587</c:v>
                </c:pt>
                <c:pt idx="1737">
                  <c:v>9.4352521971540053</c:v>
                </c:pt>
                <c:pt idx="1738">
                  <c:v>8.9207569780937259</c:v>
                </c:pt>
                <c:pt idx="1739">
                  <c:v>8.1013161666957547</c:v>
                </c:pt>
                <c:pt idx="1740">
                  <c:v>7.0787083699972078</c:v>
                </c:pt>
                <c:pt idx="1741">
                  <c:v>5.8541018679599937</c:v>
                </c:pt>
                <c:pt idx="1742">
                  <c:v>5.9580378669924023</c:v>
                </c:pt>
                <c:pt idx="1743">
                  <c:v>5.958941137406387</c:v>
                </c:pt>
                <c:pt idx="1744">
                  <c:v>6.5748329417969646</c:v>
                </c:pt>
                <c:pt idx="1745">
                  <c:v>4.3943873398168956</c:v>
                </c:pt>
                <c:pt idx="1746">
                  <c:v>6.0746594683087194</c:v>
                </c:pt>
                <c:pt idx="1747">
                  <c:v>6.6648980854830224</c:v>
                </c:pt>
                <c:pt idx="1748">
                  <c:v>7.5096810563321101</c:v>
                </c:pt>
                <c:pt idx="1749">
                  <c:v>8.7755894589350341</c:v>
                </c:pt>
                <c:pt idx="1750">
                  <c:v>8.1845281010938482</c:v>
                </c:pt>
                <c:pt idx="1751">
                  <c:v>8.4385308339358627</c:v>
                </c:pt>
                <c:pt idx="1752">
                  <c:v>8.2688582193543745</c:v>
                </c:pt>
                <c:pt idx="1753">
                  <c:v>9.452954757946296</c:v>
                </c:pt>
                <c:pt idx="1754">
                  <c:v>9.6233613750613429</c:v>
                </c:pt>
                <c:pt idx="1755">
                  <c:v>9.6233613750613429</c:v>
                </c:pt>
                <c:pt idx="1756">
                  <c:v>9.8806255428298471</c:v>
                </c:pt>
                <c:pt idx="1757">
                  <c:v>14.637819672017571</c:v>
                </c:pt>
                <c:pt idx="1758">
                  <c:v>14.639073646022222</c:v>
                </c:pt>
                <c:pt idx="1759">
                  <c:v>14.85006833552155</c:v>
                </c:pt>
                <c:pt idx="1760">
                  <c:v>14.012369914984944</c:v>
                </c:pt>
                <c:pt idx="1761">
                  <c:v>13.072088920004246</c:v>
                </c:pt>
                <c:pt idx="1762">
                  <c:v>10.472949777983459</c:v>
                </c:pt>
                <c:pt idx="1763">
                  <c:v>9.0318428221343758</c:v>
                </c:pt>
                <c:pt idx="1764">
                  <c:v>8.1098702313355862</c:v>
                </c:pt>
                <c:pt idx="1765">
                  <c:v>7.3937786853768861</c:v>
                </c:pt>
                <c:pt idx="1766">
                  <c:v>6.5796203533041586</c:v>
                </c:pt>
                <c:pt idx="1767">
                  <c:v>5.3565225302956296</c:v>
                </c:pt>
                <c:pt idx="1768">
                  <c:v>6.3775000428883519</c:v>
                </c:pt>
                <c:pt idx="1769">
                  <c:v>4.1513359355055393</c:v>
                </c:pt>
                <c:pt idx="1770">
                  <c:v>4.4856006770493604</c:v>
                </c:pt>
                <c:pt idx="1771">
                  <c:v>5.6600035178460919</c:v>
                </c:pt>
                <c:pt idx="1772">
                  <c:v>6.6702717948725327</c:v>
                </c:pt>
                <c:pt idx="1773">
                  <c:v>7.5169533518450748</c:v>
                </c:pt>
                <c:pt idx="1774">
                  <c:v>9.2159354702696934</c:v>
                </c:pt>
                <c:pt idx="1775">
                  <c:v>10.754609193582128</c:v>
                </c:pt>
                <c:pt idx="1776">
                  <c:v>11.182225093226164</c:v>
                </c:pt>
                <c:pt idx="1777">
                  <c:v>10.409424156499414</c:v>
                </c:pt>
                <c:pt idx="1778">
                  <c:v>10.325995962370998</c:v>
                </c:pt>
                <c:pt idx="1779">
                  <c:v>10.497192941578589</c:v>
                </c:pt>
                <c:pt idx="1780">
                  <c:v>11.272074438320724</c:v>
                </c:pt>
                <c:pt idx="1781">
                  <c:v>17.619216937952388</c:v>
                </c:pt>
                <c:pt idx="1782">
                  <c:v>16.986956184071449</c:v>
                </c:pt>
                <c:pt idx="1783">
                  <c:v>17.942669462181726</c:v>
                </c:pt>
                <c:pt idx="1784">
                  <c:v>15.823818587911829</c:v>
                </c:pt>
                <c:pt idx="1785">
                  <c:v>12.476983298668509</c:v>
                </c:pt>
                <c:pt idx="1786">
                  <c:v>9.1565612020004572</c:v>
                </c:pt>
                <c:pt idx="1787">
                  <c:v>5.4646412898927652</c:v>
                </c:pt>
                <c:pt idx="1788">
                  <c:v>4.3440463461689864</c:v>
                </c:pt>
                <c:pt idx="1789">
                  <c:v>3.533140541767648</c:v>
                </c:pt>
                <c:pt idx="1790">
                  <c:v>2.9231874284225792</c:v>
                </c:pt>
                <c:pt idx="1791">
                  <c:v>3.3282588736411722</c:v>
                </c:pt>
                <c:pt idx="1792">
                  <c:v>3.8347079467589142</c:v>
                </c:pt>
                <c:pt idx="1793">
                  <c:v>2.7331708928152207</c:v>
                </c:pt>
                <c:pt idx="1794">
                  <c:v>4.4034933202414006</c:v>
                </c:pt>
                <c:pt idx="1795">
                  <c:v>5.2434699902834883</c:v>
                </c:pt>
                <c:pt idx="1796">
                  <c:v>5.7478746961617029</c:v>
                </c:pt>
                <c:pt idx="1797">
                  <c:v>5.749298617735116</c:v>
                </c:pt>
                <c:pt idx="1798">
                  <c:v>6.0863981702377909</c:v>
                </c:pt>
                <c:pt idx="1799">
                  <c:v>5.8336796580391281</c:v>
                </c:pt>
                <c:pt idx="1800">
                  <c:v>6.4239480709928962</c:v>
                </c:pt>
                <c:pt idx="1801">
                  <c:v>6.2562324010074004</c:v>
                </c:pt>
                <c:pt idx="1802">
                  <c:v>6.4247017757864544</c:v>
                </c:pt>
                <c:pt idx="1803">
                  <c:v>6.763424281346035</c:v>
                </c:pt>
                <c:pt idx="1804">
                  <c:v>8.6269681156783715</c:v>
                </c:pt>
                <c:pt idx="1805">
                  <c:v>15.198130526528738</c:v>
                </c:pt>
                <c:pt idx="1806">
                  <c:v>14.148687760076688</c:v>
                </c:pt>
                <c:pt idx="1807">
                  <c:v>14.672930945714956</c:v>
                </c:pt>
                <c:pt idx="1808">
                  <c:v>13.10068625934405</c:v>
                </c:pt>
                <c:pt idx="1809">
                  <c:v>10.501348472668329</c:v>
                </c:pt>
                <c:pt idx="1810">
                  <c:v>8.9475460490799623</c:v>
                </c:pt>
                <c:pt idx="1811">
                  <c:v>6.4819097215004504</c:v>
                </c:pt>
                <c:pt idx="1812">
                  <c:v>3.83736745679552</c:v>
                </c:pt>
                <c:pt idx="1813">
                  <c:v>2.5195663516580038</c:v>
                </c:pt>
                <c:pt idx="1814">
                  <c:v>1.8125052041061449</c:v>
                </c:pt>
                <c:pt idx="1815">
                  <c:v>1.8121482850452091</c:v>
                </c:pt>
                <c:pt idx="1816">
                  <c:v>2.0142197900075693</c:v>
                </c:pt>
                <c:pt idx="1817">
                  <c:v>0.33005144363523303</c:v>
                </c:pt>
                <c:pt idx="1818">
                  <c:v>1.4879207491561628</c:v>
                </c:pt>
                <c:pt idx="1819">
                  <c:v>3.1502325831645859</c:v>
                </c:pt>
                <c:pt idx="1820">
                  <c:v>5.2394132758190057</c:v>
                </c:pt>
                <c:pt idx="1821">
                  <c:v>5.7436029315233386</c:v>
                </c:pt>
                <c:pt idx="1822">
                  <c:v>8.3599312211572201</c:v>
                </c:pt>
                <c:pt idx="1823">
                  <c:v>8.7875214267386372</c:v>
                </c:pt>
                <c:pt idx="1824">
                  <c:v>11.182225093226164</c:v>
                </c:pt>
                <c:pt idx="1825">
                  <c:v>8.7046942445044238</c:v>
                </c:pt>
                <c:pt idx="1826">
                  <c:v>10.927009088797515</c:v>
                </c:pt>
                <c:pt idx="1827">
                  <c:v>11.350480696373417</c:v>
                </c:pt>
                <c:pt idx="1828">
                  <c:v>13.950943343800217</c:v>
                </c:pt>
                <c:pt idx="1829">
                  <c:v>17.50392980074928</c:v>
                </c:pt>
                <c:pt idx="1830">
                  <c:v>18.033295940142683</c:v>
                </c:pt>
                <c:pt idx="1831">
                  <c:v>15.396981140692814</c:v>
                </c:pt>
                <c:pt idx="1832">
                  <c:v>15.385699760736708</c:v>
                </c:pt>
                <c:pt idx="1833">
                  <c:v>10.904310307239635</c:v>
                </c:pt>
                <c:pt idx="1834">
                  <c:v>8.5353773590162643</c:v>
                </c:pt>
                <c:pt idx="1835">
                  <c:v>6.0767193921132634</c:v>
                </c:pt>
                <c:pt idx="1836">
                  <c:v>4.0387223545632391</c:v>
                </c:pt>
                <c:pt idx="1837">
                  <c:v>2.0138281095571133</c:v>
                </c:pt>
                <c:pt idx="1838">
                  <c:v>0.50219592339968111</c:v>
                </c:pt>
                <c:pt idx="1839">
                  <c:v>0</c:v>
                </c:pt>
                <c:pt idx="1840">
                  <c:v>0.30100970709524882</c:v>
                </c:pt>
                <c:pt idx="1841">
                  <c:v>-1.2326484302643042</c:v>
                </c:pt>
                <c:pt idx="1842">
                  <c:v>0.82420767978979304</c:v>
                </c:pt>
                <c:pt idx="1843">
                  <c:v>2.7288720440677849</c:v>
                </c:pt>
                <c:pt idx="1844">
                  <c:v>5.3974977576677938</c:v>
                </c:pt>
                <c:pt idx="1845">
                  <c:v>5.6494095462298235</c:v>
                </c:pt>
                <c:pt idx="1846">
                  <c:v>8.7772940257257837</c:v>
                </c:pt>
                <c:pt idx="1847">
                  <c:v>6.2398667812882715</c:v>
                </c:pt>
                <c:pt idx="1848">
                  <c:v>7.8448338687043631</c:v>
                </c:pt>
                <c:pt idx="1849">
                  <c:v>9.6329552049030731</c:v>
                </c:pt>
                <c:pt idx="1850">
                  <c:v>8.3565729837444991</c:v>
                </c:pt>
                <c:pt idx="1851">
                  <c:v>9.4633798310699717</c:v>
                </c:pt>
                <c:pt idx="1852">
                  <c:v>9.6346995376412128</c:v>
                </c:pt>
                <c:pt idx="1853">
                  <c:v>15.491373501525466</c:v>
                </c:pt>
                <c:pt idx="1854">
                  <c:v>16.225200960868165</c:v>
                </c:pt>
                <c:pt idx="1855">
                  <c:v>16.965835088583429</c:v>
                </c:pt>
                <c:pt idx="1856">
                  <c:v>13.806867585387705</c:v>
                </c:pt>
                <c:pt idx="1857">
                  <c:v>9.656059315945237</c:v>
                </c:pt>
                <c:pt idx="1858">
                  <c:v>7.4935191244233357</c:v>
                </c:pt>
                <c:pt idx="1859">
                  <c:v>4.5349598513330136</c:v>
                </c:pt>
                <c:pt idx="1860">
                  <c:v>2.4133185193359772</c:v>
                </c:pt>
                <c:pt idx="1861">
                  <c:v>0.80276295159266753</c:v>
                </c:pt>
                <c:pt idx="1862">
                  <c:v>0</c:v>
                </c:pt>
                <c:pt idx="1863">
                  <c:v>0</c:v>
                </c:pt>
                <c:pt idx="1864">
                  <c:v>0</c:v>
                </c:pt>
                <c:pt idx="1865">
                  <c:v>-1.2305370901939519</c:v>
                </c:pt>
                <c:pt idx="1866">
                  <c:v>-0.82149825771335128</c:v>
                </c:pt>
                <c:pt idx="1867">
                  <c:v>2.3123852922073582</c:v>
                </c:pt>
                <c:pt idx="1868">
                  <c:v>4.4763828807101564</c:v>
                </c:pt>
                <c:pt idx="1869">
                  <c:v>6.15390177230897</c:v>
                </c:pt>
                <c:pt idx="1870">
                  <c:v>7.079035920367974</c:v>
                </c:pt>
                <c:pt idx="1871">
                  <c:v>9.0320077037607742</c:v>
                </c:pt>
                <c:pt idx="1872">
                  <c:v>6.9142657052717693</c:v>
                </c:pt>
                <c:pt idx="1873">
                  <c:v>9.118343182921798</c:v>
                </c:pt>
                <c:pt idx="1874">
                  <c:v>7.3382334282206552</c:v>
                </c:pt>
                <c:pt idx="1875">
                  <c:v>9.8867629715847354</c:v>
                </c:pt>
                <c:pt idx="1876">
                  <c:v>8.6953454227449871</c:v>
                </c:pt>
                <c:pt idx="1877">
                  <c:v>12.766298356011855</c:v>
                </c:pt>
                <c:pt idx="1878">
                  <c:v>13.705571012506153</c:v>
                </c:pt>
                <c:pt idx="1879">
                  <c:v>14.855084993015588</c:v>
                </c:pt>
                <c:pt idx="1880">
                  <c:v>12.24066126097069</c:v>
                </c:pt>
                <c:pt idx="1881">
                  <c:v>9.2374722223416814</c:v>
                </c:pt>
                <c:pt idx="1882">
                  <c:v>6.8824455310218422</c:v>
                </c:pt>
                <c:pt idx="1883">
                  <c:v>3.8260645396324877</c:v>
                </c:pt>
                <c:pt idx="1884">
                  <c:v>1.4053069703444994</c:v>
                </c:pt>
                <c:pt idx="1885">
                  <c:v>0</c:v>
                </c:pt>
                <c:pt idx="1886">
                  <c:v>0</c:v>
                </c:pt>
                <c:pt idx="1887">
                  <c:v>0</c:v>
                </c:pt>
                <c:pt idx="1888">
                  <c:v>0</c:v>
                </c:pt>
                <c:pt idx="1889">
                  <c:v>0</c:v>
                </c:pt>
                <c:pt idx="1890">
                  <c:v>-0.16445648943421176</c:v>
                </c:pt>
                <c:pt idx="1891">
                  <c:v>2.4789427181227999</c:v>
                </c:pt>
                <c:pt idx="1892">
                  <c:v>4.8951673897337917</c:v>
                </c:pt>
                <c:pt idx="1893">
                  <c:v>6.2391228895222213</c:v>
                </c:pt>
                <c:pt idx="1894">
                  <c:v>5.2326520853146619</c:v>
                </c:pt>
                <c:pt idx="1895">
                  <c:v>6.0724584617945432</c:v>
                </c:pt>
                <c:pt idx="1896">
                  <c:v>8.7798508759358693</c:v>
                </c:pt>
                <c:pt idx="1897">
                  <c:v>8.3540543057191581</c:v>
                </c:pt>
                <c:pt idx="1898">
                  <c:v>9.9752999134089606</c:v>
                </c:pt>
                <c:pt idx="1899">
                  <c:v>8.6953454227449871</c:v>
                </c:pt>
                <c:pt idx="1900">
                  <c:v>10.0611321324677</c:v>
                </c:pt>
                <c:pt idx="1901">
                  <c:v>13.186854337907681</c:v>
                </c:pt>
                <c:pt idx="1902">
                  <c:v>15.704258209190455</c:v>
                </c:pt>
                <c:pt idx="1903">
                  <c:v>15.170543592714873</c:v>
                </c:pt>
                <c:pt idx="1904">
                  <c:v>11.719721091150202</c:v>
                </c:pt>
                <c:pt idx="1905">
                  <c:v>8.114147263786089</c:v>
                </c:pt>
                <c:pt idx="1906">
                  <c:v>5.5581976788810996</c:v>
                </c:pt>
                <c:pt idx="1907">
                  <c:v>5.0471928865330966</c:v>
                </c:pt>
                <c:pt idx="1908">
                  <c:v>2.0110863464864366</c:v>
                </c:pt>
                <c:pt idx="1909">
                  <c:v>0</c:v>
                </c:pt>
                <c:pt idx="1910">
                  <c:v>0</c:v>
                </c:pt>
                <c:pt idx="1911">
                  <c:v>0</c:v>
                </c:pt>
                <c:pt idx="1912">
                  <c:v>1.305465525974157</c:v>
                </c:pt>
                <c:pt idx="1913">
                  <c:v>0.24687899484157286</c:v>
                </c:pt>
                <c:pt idx="1914">
                  <c:v>1.0726719121307895</c:v>
                </c:pt>
                <c:pt idx="1915">
                  <c:v>2.4801377673617577</c:v>
                </c:pt>
                <c:pt idx="1916">
                  <c:v>3.7283039592950682</c:v>
                </c:pt>
                <c:pt idx="1917">
                  <c:v>4.1460804720717341</c:v>
                </c:pt>
                <c:pt idx="1918">
                  <c:v>5.4016288461154884</c:v>
                </c:pt>
                <c:pt idx="1919">
                  <c:v>8.6108670208619564</c:v>
                </c:pt>
                <c:pt idx="1920">
                  <c:v>10.315398081257806</c:v>
                </c:pt>
                <c:pt idx="1921">
                  <c:v>9.5472827941484422</c:v>
                </c:pt>
                <c:pt idx="1922">
                  <c:v>9.8911468493568666</c:v>
                </c:pt>
                <c:pt idx="1923">
                  <c:v>9.6338273712706144</c:v>
                </c:pt>
                <c:pt idx="1924">
                  <c:v>9.4642485871836328</c:v>
                </c:pt>
                <c:pt idx="1925">
                  <c:v>14.23526168944178</c:v>
                </c:pt>
                <c:pt idx="1926">
                  <c:v>15.178067301744703</c:v>
                </c:pt>
                <c:pt idx="1927">
                  <c:v>17.287417796932505</c:v>
                </c:pt>
                <c:pt idx="1928">
                  <c:v>13.080792457808561</c:v>
                </c:pt>
                <c:pt idx="1929">
                  <c:v>9.9669668467222703</c:v>
                </c:pt>
                <c:pt idx="1930">
                  <c:v>7.0876938107862282</c:v>
                </c:pt>
                <c:pt idx="1931">
                  <c:v>4.3382146273275763</c:v>
                </c:pt>
                <c:pt idx="1932">
                  <c:v>2.0087362639693591</c:v>
                </c:pt>
                <c:pt idx="1933">
                  <c:v>0.80310044605273601</c:v>
                </c:pt>
                <c:pt idx="1934">
                  <c:v>0</c:v>
                </c:pt>
                <c:pt idx="1935">
                  <c:v>0</c:v>
                </c:pt>
                <c:pt idx="1936">
                  <c:v>0</c:v>
                </c:pt>
                <c:pt idx="1937">
                  <c:v>-1.3134411483087798</c:v>
                </c:pt>
                <c:pt idx="1938">
                  <c:v>-0.16448896377955283</c:v>
                </c:pt>
                <c:pt idx="1939">
                  <c:v>2.3931105131065831</c:v>
                </c:pt>
                <c:pt idx="1940">
                  <c:v>3.6388765721859833</c:v>
                </c:pt>
                <c:pt idx="1941">
                  <c:v>5.3086199686966085</c:v>
                </c:pt>
                <c:pt idx="1942">
                  <c:v>6.9919745859931544</c:v>
                </c:pt>
                <c:pt idx="1943">
                  <c:v>7.7516420346902564</c:v>
                </c:pt>
                <c:pt idx="1944">
                  <c:v>8.1728532466325028</c:v>
                </c:pt>
                <c:pt idx="1945">
                  <c:v>8.1736871647869975</c:v>
                </c:pt>
                <c:pt idx="1946">
                  <c:v>8.2596536506311082</c:v>
                </c:pt>
                <c:pt idx="1947">
                  <c:v>7.3206181097271532</c:v>
                </c:pt>
                <c:pt idx="1948">
                  <c:v>7.0672007167555702</c:v>
                </c:pt>
                <c:pt idx="1949">
                  <c:v>10.969940005408549</c:v>
                </c:pt>
                <c:pt idx="1950">
                  <c:v>10.972340215768979</c:v>
                </c:pt>
                <c:pt idx="1951">
                  <c:v>10.97474042614963</c:v>
                </c:pt>
                <c:pt idx="1952">
                  <c:v>10.145172902530494</c:v>
                </c:pt>
                <c:pt idx="1953">
                  <c:v>9.0094126659548444</c:v>
                </c:pt>
                <c:pt idx="1954">
                  <c:v>8.4992829726197829</c:v>
                </c:pt>
                <c:pt idx="1955">
                  <c:v>6.9652024701180713</c:v>
                </c:pt>
                <c:pt idx="1956">
                  <c:v>5.3354435323037173</c:v>
                </c:pt>
                <c:pt idx="1957">
                  <c:v>3.313362604323788</c:v>
                </c:pt>
                <c:pt idx="1958">
                  <c:v>2.3056723455840671</c:v>
                </c:pt>
                <c:pt idx="1959">
                  <c:v>2.8083229158614138</c:v>
                </c:pt>
                <c:pt idx="1960">
                  <c:v>5.0358418265188893</c:v>
                </c:pt>
                <c:pt idx="1961">
                  <c:v>3.7207049165188946</c:v>
                </c:pt>
                <c:pt idx="1962">
                  <c:v>5.644465693071214</c:v>
                </c:pt>
                <c:pt idx="1963">
                  <c:v>7.0766688795844281</c:v>
                </c:pt>
                <c:pt idx="1964">
                  <c:v>8.2621639875164021</c:v>
                </c:pt>
                <c:pt idx="1965">
                  <c:v>9.198673081364392</c:v>
                </c:pt>
                <c:pt idx="1966">
                  <c:v>9.0251356625333035</c:v>
                </c:pt>
                <c:pt idx="1967">
                  <c:v>8.6842968157115177</c:v>
                </c:pt>
                <c:pt idx="1968">
                  <c:v>8.6851467085410015</c:v>
                </c:pt>
                <c:pt idx="1969">
                  <c:v>8.7713280420140656</c:v>
                </c:pt>
                <c:pt idx="1970">
                  <c:v>8.7687711918998197</c:v>
                </c:pt>
                <c:pt idx="1971">
                  <c:v>9.0234176522579723</c:v>
                </c:pt>
                <c:pt idx="1972">
                  <c:v>9.0251356625333035</c:v>
                </c:pt>
                <c:pt idx="1973">
                  <c:v>13.063385382423588</c:v>
                </c:pt>
                <c:pt idx="1974">
                  <c:v>13.814370053927556</c:v>
                </c:pt>
                <c:pt idx="1975">
                  <c:v>14.767203913617195</c:v>
                </c:pt>
                <c:pt idx="1976">
                  <c:v>13.618045021614542</c:v>
                </c:pt>
                <c:pt idx="1977">
                  <c:v>12.047722473748401</c:v>
                </c:pt>
                <c:pt idx="1978">
                  <c:v>9.6537578261016534</c:v>
                </c:pt>
                <c:pt idx="1979">
                  <c:v>8.114147263786089</c:v>
                </c:pt>
                <c:pt idx="1980">
                  <c:v>7.0886921931232676</c:v>
                </c:pt>
                <c:pt idx="1981">
                  <c:v>6.0639414986257076</c:v>
                </c:pt>
                <c:pt idx="1982">
                  <c:v>5.8585702198791454</c:v>
                </c:pt>
                <c:pt idx="1983">
                  <c:v>5.8585702198791454</c:v>
                </c:pt>
                <c:pt idx="1984">
                  <c:v>6.9830315372260721</c:v>
                </c:pt>
                <c:pt idx="1985">
                  <c:v>5.2340043233885511</c:v>
                </c:pt>
                <c:pt idx="1986">
                  <c:v>6.6648980854830224</c:v>
                </c:pt>
                <c:pt idx="1987">
                  <c:v>8.1903655285656267</c:v>
                </c:pt>
                <c:pt idx="1988">
                  <c:v>9.0414567607780949</c:v>
                </c:pt>
                <c:pt idx="1989">
                  <c:v>9.6381882031540957</c:v>
                </c:pt>
                <c:pt idx="1990">
                  <c:v>10.064650210578142</c:v>
                </c:pt>
                <c:pt idx="1991">
                  <c:v>12.038799718230095</c:v>
                </c:pt>
                <c:pt idx="1992">
                  <c:v>14.81970568979459</c:v>
                </c:pt>
                <c:pt idx="1993">
                  <c:v>12.640571229931819</c:v>
                </c:pt>
                <c:pt idx="1994">
                  <c:v>11.347803742963913</c:v>
                </c:pt>
                <c:pt idx="1995">
                  <c:v>11.261372043445125</c:v>
                </c:pt>
                <c:pt idx="1996">
                  <c:v>11.175985572066166</c:v>
                </c:pt>
                <c:pt idx="1997">
                  <c:v>15.704258209190455</c:v>
                </c:pt>
                <c:pt idx="1998">
                  <c:v>15.705510529849688</c:v>
                </c:pt>
                <c:pt idx="1999">
                  <c:v>15.917300011252699</c:v>
                </c:pt>
                <c:pt idx="2000">
                  <c:v>16.23894192440509</c:v>
                </c:pt>
                <c:pt idx="2001">
                  <c:v>15.926058690307388</c:v>
                </c:pt>
                <c:pt idx="2002">
                  <c:v>15.296199302131008</c:v>
                </c:pt>
                <c:pt idx="2003">
                  <c:v>13.089495995836554</c:v>
                </c:pt>
                <c:pt idx="2004">
                  <c:v>11.525804716738993</c:v>
                </c:pt>
                <c:pt idx="2005">
                  <c:v>8.1248398452932484</c:v>
                </c:pt>
                <c:pt idx="2006">
                  <c:v>6.400061178662483</c:v>
                </c:pt>
                <c:pt idx="2007">
                  <c:v>6.4085216053729148</c:v>
                </c:pt>
                <c:pt idx="2008">
                  <c:v>7.1216388132917539</c:v>
                </c:pt>
                <c:pt idx="2009">
                  <c:v>4.8388957288927985</c:v>
                </c:pt>
                <c:pt idx="2010">
                  <c:v>5.8473130734681877</c:v>
                </c:pt>
                <c:pt idx="2011">
                  <c:v>6.9494000170560986</c:v>
                </c:pt>
                <c:pt idx="2012">
                  <c:v>8.8190559160908641</c:v>
                </c:pt>
                <c:pt idx="2013">
                  <c:v>9.0740989606830134</c:v>
                </c:pt>
                <c:pt idx="2014">
                  <c:v>12.239873459645892</c:v>
                </c:pt>
                <c:pt idx="2015">
                  <c:v>14.846361443068313</c:v>
                </c:pt>
                <c:pt idx="2016">
                  <c:v>15.455765813013382</c:v>
                </c:pt>
                <c:pt idx="2017">
                  <c:v>13.888265523625861</c:v>
                </c:pt>
                <c:pt idx="2018">
                  <c:v>15.62986063296318</c:v>
                </c:pt>
                <c:pt idx="2019">
                  <c:v>14.845501580030543</c:v>
                </c:pt>
                <c:pt idx="2020">
                  <c:v>15.456610432164307</c:v>
                </c:pt>
                <c:pt idx="2021">
                  <c:v>20.416050393158258</c:v>
                </c:pt>
                <c:pt idx="2022">
                  <c:v>22.567324032516524</c:v>
                </c:pt>
                <c:pt idx="2023">
                  <c:v>21.484699393266169</c:v>
                </c:pt>
                <c:pt idx="2024">
                  <c:v>18.387828050620652</c:v>
                </c:pt>
                <c:pt idx="2025">
                  <c:v>16.267673031434885</c:v>
                </c:pt>
                <c:pt idx="2026">
                  <c:v>14.156201484697561</c:v>
                </c:pt>
                <c:pt idx="2027">
                  <c:v>12.169367945929267</c:v>
                </c:pt>
                <c:pt idx="2028">
                  <c:v>11.24800265235536</c:v>
                </c:pt>
                <c:pt idx="2029">
                  <c:v>9.6951846465267177</c:v>
                </c:pt>
                <c:pt idx="2030">
                  <c:v>8.4495114473161799</c:v>
                </c:pt>
                <c:pt idx="2031">
                  <c:v>10.003044112473738</c:v>
                </c:pt>
                <c:pt idx="2032">
                  <c:v>9.4843356462256914</c:v>
                </c:pt>
                <c:pt idx="2033">
                  <c:v>6.9439346792148147</c:v>
                </c:pt>
                <c:pt idx="2034">
                  <c:v>7.7941976738662353</c:v>
                </c:pt>
                <c:pt idx="2035">
                  <c:v>8.8173513489870388</c:v>
                </c:pt>
                <c:pt idx="2036">
                  <c:v>9.5016051029852502</c:v>
                </c:pt>
                <c:pt idx="2037">
                  <c:v>9.9270946499195549</c:v>
                </c:pt>
                <c:pt idx="2038">
                  <c:v>10.09983099429609</c:v>
                </c:pt>
                <c:pt idx="2039">
                  <c:v>10.784800838107151</c:v>
                </c:pt>
                <c:pt idx="2040">
                  <c:v>10.956362870387128</c:v>
                </c:pt>
                <c:pt idx="2041">
                  <c:v>10.957252378967739</c:v>
                </c:pt>
                <c:pt idx="2042">
                  <c:v>11.819287766400485</c:v>
                </c:pt>
                <c:pt idx="2043">
                  <c:v>12.941412243234765</c:v>
                </c:pt>
                <c:pt idx="2044">
                  <c:v>13.289620223816696</c:v>
                </c:pt>
                <c:pt idx="2045">
                  <c:v>18.619610401835509</c:v>
                </c:pt>
                <c:pt idx="2046">
                  <c:v>18.515316102692353</c:v>
                </c:pt>
                <c:pt idx="2047">
                  <c:v>18.40984759146032</c:v>
                </c:pt>
                <c:pt idx="2048">
                  <c:v>16.498350621210982</c:v>
                </c:pt>
                <c:pt idx="2049">
                  <c:v>14.394393072642476</c:v>
                </c:pt>
                <c:pt idx="2050">
                  <c:v>13.241617031865941</c:v>
                </c:pt>
                <c:pt idx="2051">
                  <c:v>8.9765675461480363</c:v>
                </c:pt>
                <c:pt idx="2052">
                  <c:v>8.4549506414854392</c:v>
                </c:pt>
                <c:pt idx="2053">
                  <c:v>7.5223151977145788</c:v>
                </c:pt>
                <c:pt idx="2054">
                  <c:v>6.385960468442228</c:v>
                </c:pt>
                <c:pt idx="2055">
                  <c:v>5.0569223673297321</c:v>
                </c:pt>
                <c:pt idx="2056">
                  <c:v>5.3607383302786138</c:v>
                </c:pt>
                <c:pt idx="2057">
                  <c:v>3.3172652261040669</c:v>
                </c:pt>
                <c:pt idx="2058">
                  <c:v>3.7337318473584795</c:v>
                </c:pt>
                <c:pt idx="2059">
                  <c:v>4.4016721240982406</c:v>
                </c:pt>
                <c:pt idx="2060">
                  <c:v>6.5100780691693263</c:v>
                </c:pt>
                <c:pt idx="2061">
                  <c:v>7.1011283024867984</c:v>
                </c:pt>
                <c:pt idx="2062">
                  <c:v>7.9471956978974063</c:v>
                </c:pt>
                <c:pt idx="2063">
                  <c:v>8.3725246119191272</c:v>
                </c:pt>
                <c:pt idx="2064">
                  <c:v>9.0526238286541609</c:v>
                </c:pt>
                <c:pt idx="2065">
                  <c:v>10.505160378593184</c:v>
                </c:pt>
                <c:pt idx="2066">
                  <c:v>10.932346139768853</c:v>
                </c:pt>
                <c:pt idx="2067">
                  <c:v>11.186681894137136</c:v>
                </c:pt>
                <c:pt idx="2068">
                  <c:v>10.759937130613142</c:v>
                </c:pt>
                <c:pt idx="2069">
                  <c:v>15.716781415956394</c:v>
                </c:pt>
                <c:pt idx="2070">
                  <c:v>16.454687435563972</c:v>
                </c:pt>
                <c:pt idx="2071">
                  <c:v>15.716781415956394</c:v>
                </c:pt>
                <c:pt idx="2072">
                  <c:v>14.877659952548351</c:v>
                </c:pt>
                <c:pt idx="2073">
                  <c:v>14.144930897824135</c:v>
                </c:pt>
                <c:pt idx="2074">
                  <c:v>12.155855666271595</c:v>
                </c:pt>
                <c:pt idx="2075">
                  <c:v>8.6352965418118934</c:v>
                </c:pt>
                <c:pt idx="2076">
                  <c:v>5.0455713064707233</c:v>
                </c:pt>
                <c:pt idx="2077">
                  <c:v>3.5250276577236441</c:v>
                </c:pt>
                <c:pt idx="2078">
                  <c:v>0.80225670991283904</c:v>
                </c:pt>
                <c:pt idx="2079">
                  <c:v>2.5119729530816457</c:v>
                </c:pt>
                <c:pt idx="2080">
                  <c:v>4.032502516048746</c:v>
                </c:pt>
                <c:pt idx="2081">
                  <c:v>2.0661216536849176</c:v>
                </c:pt>
                <c:pt idx="2082">
                  <c:v>3.1478353746633707</c:v>
                </c:pt>
                <c:pt idx="2083">
                  <c:v>4.8176734766296754</c:v>
                </c:pt>
                <c:pt idx="2084">
                  <c:v>5.5714601766448411</c:v>
                </c:pt>
                <c:pt idx="2085">
                  <c:v>6.5780124525918406</c:v>
                </c:pt>
                <c:pt idx="2086">
                  <c:v>6.999039000026972</c:v>
                </c:pt>
                <c:pt idx="2087">
                  <c:v>7.0821919747935329</c:v>
                </c:pt>
                <c:pt idx="2088">
                  <c:v>7.7598258107552089</c:v>
                </c:pt>
                <c:pt idx="2089">
                  <c:v>9.1995362007799724</c:v>
                </c:pt>
                <c:pt idx="2090">
                  <c:v>8.3515356277231394</c:v>
                </c:pt>
                <c:pt idx="2091">
                  <c:v>8.5254789892163654</c:v>
                </c:pt>
                <c:pt idx="2092">
                  <c:v>9.4590360505478657</c:v>
                </c:pt>
                <c:pt idx="2093">
                  <c:v>15.27488553753718</c:v>
                </c:pt>
                <c:pt idx="2094">
                  <c:v>16.647086573805954</c:v>
                </c:pt>
                <c:pt idx="2095">
                  <c:v>16.435974643086908</c:v>
                </c:pt>
                <c:pt idx="2096">
                  <c:v>12.762580941567524</c:v>
                </c:pt>
                <c:pt idx="2097">
                  <c:v>10.063745665562699</c:v>
                </c:pt>
                <c:pt idx="2098">
                  <c:v>8.0078938555203596</c:v>
                </c:pt>
                <c:pt idx="2099">
                  <c:v>5.5512867004697819</c:v>
                </c:pt>
                <c:pt idx="2100">
                  <c:v>3.4205759354861205</c:v>
                </c:pt>
                <c:pt idx="2101">
                  <c:v>1.907560044354637</c:v>
                </c:pt>
                <c:pt idx="2102">
                  <c:v>1.3041361074764153</c:v>
                </c:pt>
                <c:pt idx="2103">
                  <c:v>0.30068343222016836</c:v>
                </c:pt>
                <c:pt idx="2104">
                  <c:v>0.30074868719409115</c:v>
                </c:pt>
                <c:pt idx="2105">
                  <c:v>-1.3949543294341882</c:v>
                </c:pt>
                <c:pt idx="2106">
                  <c:v>0.41178111039827575</c:v>
                </c:pt>
                <c:pt idx="2107">
                  <c:v>1.2368517709581386</c:v>
                </c:pt>
                <c:pt idx="2108">
                  <c:v>1.9814519156666051</c:v>
                </c:pt>
                <c:pt idx="2109">
                  <c:v>4.3937802744811547</c:v>
                </c:pt>
                <c:pt idx="2110">
                  <c:v>5.6508220757343732</c:v>
                </c:pt>
                <c:pt idx="2111">
                  <c:v>5.3974977576677938</c:v>
                </c:pt>
                <c:pt idx="2112">
                  <c:v>5.3974977576677938</c:v>
                </c:pt>
                <c:pt idx="2113">
                  <c:v>5.8178935996087784</c:v>
                </c:pt>
                <c:pt idx="2114">
                  <c:v>6.4926334897562494</c:v>
                </c:pt>
                <c:pt idx="2115">
                  <c:v>6.0739257994672373</c:v>
                </c:pt>
                <c:pt idx="2116">
                  <c:v>6.9173887549290995</c:v>
                </c:pt>
                <c:pt idx="2117">
                  <c:v>11.625192633232979</c:v>
                </c:pt>
                <c:pt idx="2118">
                  <c:v>13.069602194958374</c:v>
                </c:pt>
                <c:pt idx="2119">
                  <c:v>11.002342846980664</c:v>
                </c:pt>
                <c:pt idx="2120">
                  <c:v>10.071920981035781</c:v>
                </c:pt>
                <c:pt idx="2121">
                  <c:v>8.9397325697219578</c:v>
                </c:pt>
                <c:pt idx="2122">
                  <c:v>6.5786628709919581</c:v>
                </c:pt>
                <c:pt idx="2123">
                  <c:v>5.0390849864223757</c:v>
                </c:pt>
                <c:pt idx="2124">
                  <c:v>4.0235183055151786</c:v>
                </c:pt>
                <c:pt idx="2125">
                  <c:v>4.937252620369736</c:v>
                </c:pt>
                <c:pt idx="2126">
                  <c:v>3.5250276577236441</c:v>
                </c:pt>
                <c:pt idx="2127">
                  <c:v>3.32110866404705</c:v>
                </c:pt>
                <c:pt idx="2128">
                  <c:v>4.434793117394042</c:v>
                </c:pt>
                <c:pt idx="2129">
                  <c:v>3.1425615162090348</c:v>
                </c:pt>
                <c:pt idx="2130">
                  <c:v>4.1419928895788427</c:v>
                </c:pt>
                <c:pt idx="2131">
                  <c:v>4.9791778478802415</c:v>
                </c:pt>
                <c:pt idx="2132">
                  <c:v>6.4926334897562494</c:v>
                </c:pt>
                <c:pt idx="2133">
                  <c:v>7.506448925080317</c:v>
                </c:pt>
                <c:pt idx="2134">
                  <c:v>7.9298739603786839</c:v>
                </c:pt>
                <c:pt idx="2135">
                  <c:v>8.608324742839331</c:v>
                </c:pt>
                <c:pt idx="2136">
                  <c:v>9.0337257140991785</c:v>
                </c:pt>
                <c:pt idx="2137">
                  <c:v>9.4590360505478657</c:v>
                </c:pt>
                <c:pt idx="2138">
                  <c:v>10.310099140858895</c:v>
                </c:pt>
                <c:pt idx="2139">
                  <c:v>10.736849404215732</c:v>
                </c:pt>
                <c:pt idx="2140">
                  <c:v>10.910997936488219</c:v>
                </c:pt>
                <c:pt idx="2141">
                  <c:v>15.796278765854513</c:v>
                </c:pt>
                <c:pt idx="2142">
                  <c:v>15.902285133306595</c:v>
                </c:pt>
                <c:pt idx="2143">
                  <c:v>15.901033893502456</c:v>
                </c:pt>
                <c:pt idx="2144">
                  <c:v>15.371911407891002</c:v>
                </c:pt>
                <c:pt idx="2145">
                  <c:v>15.164273835300095</c:v>
                </c:pt>
                <c:pt idx="2146">
                  <c:v>14.222734025494333</c:v>
                </c:pt>
                <c:pt idx="2147">
                  <c:v>13.070845557479027</c:v>
                </c:pt>
                <c:pt idx="2148">
                  <c:v>12.034233305255063</c:v>
                </c:pt>
                <c:pt idx="2149">
                  <c:v>10.47413305686935</c:v>
                </c:pt>
                <c:pt idx="2150">
                  <c:v>9.5489950034042579</c:v>
                </c:pt>
                <c:pt idx="2151">
                  <c:v>8.6210021233867593</c:v>
                </c:pt>
                <c:pt idx="2152">
                  <c:v>8.6210021233867593</c:v>
                </c:pt>
                <c:pt idx="2153">
                  <c:v>6.6633627399738984</c:v>
                </c:pt>
                <c:pt idx="2154">
                  <c:v>9.0405977555789363</c:v>
                </c:pt>
                <c:pt idx="2155">
                  <c:v>9.5524031701036378</c:v>
                </c:pt>
                <c:pt idx="2156">
                  <c:v>9.9796908131155462</c:v>
                </c:pt>
                <c:pt idx="2157">
                  <c:v>9.4667531771965638</c:v>
                </c:pt>
                <c:pt idx="2158">
                  <c:v>9.1242728650585363</c:v>
                </c:pt>
                <c:pt idx="2159">
                  <c:v>8.8687518305028092</c:v>
                </c:pt>
                <c:pt idx="2160">
                  <c:v>8.6125618728931457</c:v>
                </c:pt>
                <c:pt idx="2161">
                  <c:v>9.0380207400003769</c:v>
                </c:pt>
                <c:pt idx="2162">
                  <c:v>9.4632781527234417</c:v>
                </c:pt>
                <c:pt idx="2163">
                  <c:v>10.147214280962734</c:v>
                </c:pt>
                <c:pt idx="2164">
                  <c:v>10.491108771131687</c:v>
                </c:pt>
                <c:pt idx="2165">
                  <c:v>14.128802953073324</c:v>
                </c:pt>
                <c:pt idx="2166">
                  <c:v>16.018165719842973</c:v>
                </c:pt>
                <c:pt idx="2167">
                  <c:v>15.078781848920123</c:v>
                </c:pt>
                <c:pt idx="2168">
                  <c:v>10.482416009214997</c:v>
                </c:pt>
                <c:pt idx="2169">
                  <c:v>7.0876938107862282</c:v>
                </c:pt>
                <c:pt idx="2170">
                  <c:v>4.64281868549996</c:v>
                </c:pt>
                <c:pt idx="2171">
                  <c:v>2.0114780269162642</c:v>
                </c:pt>
                <c:pt idx="2172">
                  <c:v>0.60145940386359953</c:v>
                </c:pt>
                <c:pt idx="2173">
                  <c:v>0</c:v>
                </c:pt>
                <c:pt idx="2174">
                  <c:v>0</c:v>
                </c:pt>
                <c:pt idx="2175">
                  <c:v>0</c:v>
                </c:pt>
                <c:pt idx="2176">
                  <c:v>0</c:v>
                </c:pt>
                <c:pt idx="2177">
                  <c:v>0</c:v>
                </c:pt>
                <c:pt idx="2178">
                  <c:v>0</c:v>
                </c:pt>
                <c:pt idx="2179">
                  <c:v>0.24706787487089399</c:v>
                </c:pt>
                <c:pt idx="2180">
                  <c:v>2.3138915073627193</c:v>
                </c:pt>
                <c:pt idx="2181">
                  <c:v>3.8108252361123167</c:v>
                </c:pt>
                <c:pt idx="2182">
                  <c:v>5.3147613330292298</c:v>
                </c:pt>
                <c:pt idx="2183">
                  <c:v>8.5229443431757606</c:v>
                </c:pt>
                <c:pt idx="2184">
                  <c:v>8.5220994611686898</c:v>
                </c:pt>
                <c:pt idx="2185">
                  <c:v>8.8636242398421761</c:v>
                </c:pt>
                <c:pt idx="2186">
                  <c:v>7.6780274159579367</c:v>
                </c:pt>
                <c:pt idx="2187">
                  <c:v>8.697045208490561</c:v>
                </c:pt>
                <c:pt idx="2188">
                  <c:v>9.8911468493568666</c:v>
                </c:pt>
                <c:pt idx="2189">
                  <c:v>12.876098136440854</c:v>
                </c:pt>
                <c:pt idx="2190">
                  <c:v>13.085765908082886</c:v>
                </c:pt>
                <c:pt idx="2191">
                  <c:v>11.317285930355197</c:v>
                </c:pt>
                <c:pt idx="2192">
                  <c:v>8.7264703646227293</c:v>
                </c:pt>
                <c:pt idx="2193">
                  <c:v>6.2685770149293516</c:v>
                </c:pt>
                <c:pt idx="2194">
                  <c:v>4.2343829003266622</c:v>
                </c:pt>
                <c:pt idx="2195">
                  <c:v>2.111233643159057</c:v>
                </c:pt>
                <c:pt idx="2196">
                  <c:v>0</c:v>
                </c:pt>
                <c:pt idx="2197">
                  <c:v>0</c:v>
                </c:pt>
                <c:pt idx="2198">
                  <c:v>0</c:v>
                </c:pt>
                <c:pt idx="2199">
                  <c:v>0</c:v>
                </c:pt>
                <c:pt idx="2200">
                  <c:v>0</c:v>
                </c:pt>
                <c:pt idx="2201">
                  <c:v>-1.3131579020223696</c:v>
                </c:pt>
                <c:pt idx="2202">
                  <c:v>-0.32885031671948228</c:v>
                </c:pt>
                <c:pt idx="2203">
                  <c:v>0.41170338595834038</c:v>
                </c:pt>
                <c:pt idx="2204">
                  <c:v>0.65898948376799704</c:v>
                </c:pt>
                <c:pt idx="2205">
                  <c:v>1.5676320784440589</c:v>
                </c:pt>
                <c:pt idx="2206">
                  <c:v>1.4025582777387309</c:v>
                </c:pt>
                <c:pt idx="2207">
                  <c:v>1.4850839326539733</c:v>
                </c:pt>
                <c:pt idx="2208">
                  <c:v>0.82420767978979304</c:v>
                </c:pt>
                <c:pt idx="2209">
                  <c:v>1.484826040255057</c:v>
                </c:pt>
                <c:pt idx="2210">
                  <c:v>1.484826040255057</c:v>
                </c:pt>
                <c:pt idx="2211">
                  <c:v>0.98925206569769653</c:v>
                </c:pt>
                <c:pt idx="2212">
                  <c:v>1.8985065636092342</c:v>
                </c:pt>
                <c:pt idx="2213">
                  <c:v>3.6251543298531326</c:v>
                </c:pt>
                <c:pt idx="2214">
                  <c:v>4.1320276797892186</c:v>
                </c:pt>
                <c:pt idx="2215">
                  <c:v>4.2315167713372706</c:v>
                </c:pt>
                <c:pt idx="2216">
                  <c:v>3.9268789682443375</c:v>
                </c:pt>
                <c:pt idx="2217">
                  <c:v>3.3199169625057849</c:v>
                </c:pt>
                <c:pt idx="2218">
                  <c:v>2.714011085100168</c:v>
                </c:pt>
                <c:pt idx="2219">
                  <c:v>2.5114983657000227</c:v>
                </c:pt>
                <c:pt idx="2220">
                  <c:v>2.0083445835601603</c:v>
                </c:pt>
                <c:pt idx="2221">
                  <c:v>1.8071514184776845</c:v>
                </c:pt>
                <c:pt idx="2222">
                  <c:v>1.5059697227148165</c:v>
                </c:pt>
                <c:pt idx="2223">
                  <c:v>1.3049337585687861</c:v>
                </c:pt>
                <c:pt idx="2224">
                  <c:v>1.7060878315773804</c:v>
                </c:pt>
                <c:pt idx="2225">
                  <c:v>0</c:v>
                </c:pt>
                <c:pt idx="2226">
                  <c:v>0.49423511383439345</c:v>
                </c:pt>
                <c:pt idx="2227">
                  <c:v>0.74177621713201125</c:v>
                </c:pt>
                <c:pt idx="2228">
                  <c:v>1.4025582777387309</c:v>
                </c:pt>
                <c:pt idx="2229">
                  <c:v>1.3202558137483857</c:v>
                </c:pt>
                <c:pt idx="2230">
                  <c:v>1.651585224415</c:v>
                </c:pt>
                <c:pt idx="2231">
                  <c:v>1.4863733946744895</c:v>
                </c:pt>
                <c:pt idx="2232">
                  <c:v>2.0671496755479066</c:v>
                </c:pt>
                <c:pt idx="2233">
                  <c:v>2.2340931467708871</c:v>
                </c:pt>
                <c:pt idx="2234">
                  <c:v>1.8196092735737077</c:v>
                </c:pt>
                <c:pt idx="2235">
                  <c:v>2.2340931467708871</c:v>
                </c:pt>
                <c:pt idx="2236">
                  <c:v>2.8980964918629906</c:v>
                </c:pt>
                <c:pt idx="2237">
                  <c:v>6.7827668920295743</c:v>
                </c:pt>
                <c:pt idx="2238">
                  <c:v>6.6841163606775655</c:v>
                </c:pt>
                <c:pt idx="2239">
                  <c:v>8.7242598768416286</c:v>
                </c:pt>
                <c:pt idx="2240">
                  <c:v>5.9598444078256536</c:v>
                </c:pt>
                <c:pt idx="2241">
                  <c:v>5.4586660765980808</c:v>
                </c:pt>
                <c:pt idx="2242">
                  <c:v>3.0179328822563449</c:v>
                </c:pt>
                <c:pt idx="2243">
                  <c:v>0.60145940386359953</c:v>
                </c:pt>
                <c:pt idx="2244">
                  <c:v>0</c:v>
                </c:pt>
                <c:pt idx="2245">
                  <c:v>0</c:v>
                </c:pt>
                <c:pt idx="2246">
                  <c:v>0</c:v>
                </c:pt>
                <c:pt idx="2247">
                  <c:v>0</c:v>
                </c:pt>
                <c:pt idx="2248">
                  <c:v>0</c:v>
                </c:pt>
                <c:pt idx="2249">
                  <c:v>0</c:v>
                </c:pt>
                <c:pt idx="2250">
                  <c:v>-1.2302731726949825</c:v>
                </c:pt>
                <c:pt idx="2251">
                  <c:v>0.24654845480367987</c:v>
                </c:pt>
                <c:pt idx="2252">
                  <c:v>1.9781413266343424</c:v>
                </c:pt>
                <c:pt idx="2253">
                  <c:v>1.2346616711878324</c:v>
                </c:pt>
                <c:pt idx="2254">
                  <c:v>2.555932780099119</c:v>
                </c:pt>
                <c:pt idx="2255">
                  <c:v>5.7208201888593662</c:v>
                </c:pt>
                <c:pt idx="2256">
                  <c:v>4.4690086441660517</c:v>
                </c:pt>
                <c:pt idx="2257">
                  <c:v>4.4671650851032556</c:v>
                </c:pt>
                <c:pt idx="2258">
                  <c:v>4.7158484737315147</c:v>
                </c:pt>
                <c:pt idx="2259">
                  <c:v>5.2177774673922084</c:v>
                </c:pt>
                <c:pt idx="2260">
                  <c:v>5.8848945996089235</c:v>
                </c:pt>
                <c:pt idx="2261">
                  <c:v>7.5786774341572363</c:v>
                </c:pt>
                <c:pt idx="2262">
                  <c:v>7.5714283480493716</c:v>
                </c:pt>
                <c:pt idx="2263">
                  <c:v>7.4688367792868302</c:v>
                </c:pt>
                <c:pt idx="2264">
                  <c:v>6.851006304292989</c:v>
                </c:pt>
                <c:pt idx="2265">
                  <c:v>6.0411238342684781</c:v>
                </c:pt>
                <c:pt idx="2266">
                  <c:v>4.3178036137673175</c:v>
                </c:pt>
                <c:pt idx="2267">
                  <c:v>3.3097875000712742</c:v>
                </c:pt>
                <c:pt idx="2268">
                  <c:v>2.3039039450105476</c:v>
                </c:pt>
                <c:pt idx="2269">
                  <c:v>1.0996370548778409</c:v>
                </c:pt>
                <c:pt idx="2270">
                  <c:v>0</c:v>
                </c:pt>
                <c:pt idx="2271">
                  <c:v>0</c:v>
                </c:pt>
                <c:pt idx="2272">
                  <c:v>0.70050535030838734</c:v>
                </c:pt>
                <c:pt idx="2273">
                  <c:v>-0.98375963944734224</c:v>
                </c:pt>
                <c:pt idx="2274">
                  <c:v>-0.32819272288959167</c:v>
                </c:pt>
                <c:pt idx="2275">
                  <c:v>0.24640679479266825</c:v>
                </c:pt>
                <c:pt idx="2276">
                  <c:v>0.98657393194519705</c:v>
                </c:pt>
                <c:pt idx="2277">
                  <c:v>2.058240153391802</c:v>
                </c:pt>
                <c:pt idx="2278">
                  <c:v>2.5538877072439332</c:v>
                </c:pt>
                <c:pt idx="2279">
                  <c:v>3.13441100836034</c:v>
                </c:pt>
                <c:pt idx="2280">
                  <c:v>3.5496352242068094</c:v>
                </c:pt>
                <c:pt idx="2281">
                  <c:v>4.4647070063984255</c:v>
                </c:pt>
                <c:pt idx="2282">
                  <c:v>3.7970430954378087</c:v>
                </c:pt>
                <c:pt idx="2283">
                  <c:v>4.1285622624835865</c:v>
                </c:pt>
                <c:pt idx="2284">
                  <c:v>4.2950415199981746</c:v>
                </c:pt>
                <c:pt idx="2285">
                  <c:v>7.5683215969420177</c:v>
                </c:pt>
                <c:pt idx="2286">
                  <c:v>7.2637019394829245</c:v>
                </c:pt>
                <c:pt idx="2287">
                  <c:v>7.262688242593085</c:v>
                </c:pt>
                <c:pt idx="2288">
                  <c:v>6.6493415654538683</c:v>
                </c:pt>
                <c:pt idx="2289">
                  <c:v>5.4296436156188275</c:v>
                </c:pt>
                <c:pt idx="2290">
                  <c:v>4.4184865366708532</c:v>
                </c:pt>
                <c:pt idx="2291">
                  <c:v>2.0009026563453096</c:v>
                </c:pt>
                <c:pt idx="2292">
                  <c:v>0.49929528145809393</c:v>
                </c:pt>
                <c:pt idx="2293">
                  <c:v>0</c:v>
                </c:pt>
                <c:pt idx="2294">
                  <c:v>0</c:v>
                </c:pt>
                <c:pt idx="2295">
                  <c:v>0</c:v>
                </c:pt>
                <c:pt idx="2296">
                  <c:v>0</c:v>
                </c:pt>
                <c:pt idx="2297">
                  <c:v>0</c:v>
                </c:pt>
                <c:pt idx="2298">
                  <c:v>0</c:v>
                </c:pt>
                <c:pt idx="2299">
                  <c:v>-0.98293054567827787</c:v>
                </c:pt>
                <c:pt idx="2300">
                  <c:v>0.73932013741459035</c:v>
                </c:pt>
                <c:pt idx="2301">
                  <c:v>2.4713740734590877</c:v>
                </c:pt>
                <c:pt idx="2302">
                  <c:v>6.3078453118724358</c:v>
                </c:pt>
                <c:pt idx="2303">
                  <c:v>3.8843499512230557</c:v>
                </c:pt>
                <c:pt idx="2304">
                  <c:v>5.3871700370822566</c:v>
                </c:pt>
                <c:pt idx="2305">
                  <c:v>8.2563065348298057</c:v>
                </c:pt>
                <c:pt idx="2306">
                  <c:v>4.555209798308991</c:v>
                </c:pt>
                <c:pt idx="2307">
                  <c:v>5.4761336882088525</c:v>
                </c:pt>
                <c:pt idx="2308">
                  <c:v>6.2324278637817985</c:v>
                </c:pt>
                <c:pt idx="2309">
                  <c:v>13.374307525537594</c:v>
                </c:pt>
                <c:pt idx="2310">
                  <c:v>11.811933373467015</c:v>
                </c:pt>
                <c:pt idx="2311">
                  <c:v>12.537242216766959</c:v>
                </c:pt>
                <c:pt idx="2312">
                  <c:v>7.6887409985373063</c:v>
                </c:pt>
                <c:pt idx="2313">
                  <c:v>5.4441548453631654</c:v>
                </c:pt>
                <c:pt idx="2314">
                  <c:v>3.2140005324284893</c:v>
                </c:pt>
                <c:pt idx="2315">
                  <c:v>0.8015817210255799</c:v>
                </c:pt>
                <c:pt idx="2316">
                  <c:v>0</c:v>
                </c:pt>
                <c:pt idx="2317">
                  <c:v>0</c:v>
                </c:pt>
                <c:pt idx="2318">
                  <c:v>0</c:v>
                </c:pt>
                <c:pt idx="2319">
                  <c:v>0</c:v>
                </c:pt>
                <c:pt idx="2320">
                  <c:v>0</c:v>
                </c:pt>
                <c:pt idx="2321">
                  <c:v>0</c:v>
                </c:pt>
                <c:pt idx="2322">
                  <c:v>0</c:v>
                </c:pt>
                <c:pt idx="2323">
                  <c:v>-0.90215694749859066</c:v>
                </c:pt>
                <c:pt idx="2324">
                  <c:v>-0.73842652981924839</c:v>
                </c:pt>
                <c:pt idx="2325">
                  <c:v>2.1442318864569168</c:v>
                </c:pt>
                <c:pt idx="2326">
                  <c:v>5.3079375948987719</c:v>
                </c:pt>
                <c:pt idx="2327">
                  <c:v>6.818728679989829</c:v>
                </c:pt>
                <c:pt idx="2328">
                  <c:v>3.8058636652478381</c:v>
                </c:pt>
                <c:pt idx="2329">
                  <c:v>3.9718495244913172</c:v>
                </c:pt>
                <c:pt idx="2330">
                  <c:v>3.7217904940217319</c:v>
                </c:pt>
                <c:pt idx="2331">
                  <c:v>3.9729852787728981</c:v>
                </c:pt>
                <c:pt idx="2332">
                  <c:v>4.0536947597766169</c:v>
                </c:pt>
                <c:pt idx="2333">
                  <c:v>7.2748526056303264</c:v>
                </c:pt>
                <c:pt idx="2334">
                  <c:v>6.7652295406865726</c:v>
                </c:pt>
                <c:pt idx="2335">
                  <c:v>5.9508117038706905</c:v>
                </c:pt>
                <c:pt idx="2336">
                  <c:v>6.142234961849903</c:v>
                </c:pt>
                <c:pt idx="2337">
                  <c:v>6.7467178939466139</c:v>
                </c:pt>
                <c:pt idx="2338">
                  <c:v>6.8421640227744689</c:v>
                </c:pt>
                <c:pt idx="2339">
                  <c:v>6.0319967694534817</c:v>
                </c:pt>
                <c:pt idx="2340">
                  <c:v>5.5270982786437894</c:v>
                </c:pt>
                <c:pt idx="2341">
                  <c:v>4.1116143231340221</c:v>
                </c:pt>
                <c:pt idx="2342">
                  <c:v>2.100198346262117</c:v>
                </c:pt>
                <c:pt idx="2343">
                  <c:v>1.2998819686349894</c:v>
                </c:pt>
                <c:pt idx="2344">
                  <c:v>0.59966561844763289</c:v>
                </c:pt>
                <c:pt idx="2345">
                  <c:v>1.0697887603624541</c:v>
                </c:pt>
                <c:pt idx="2346">
                  <c:v>1.6467750259261169</c:v>
                </c:pt>
                <c:pt idx="2347">
                  <c:v>2.2271501667935394</c:v>
                </c:pt>
                <c:pt idx="2348">
                  <c:v>3.4709913941677595</c:v>
                </c:pt>
                <c:pt idx="2349">
                  <c:v>4.1384892475659383</c:v>
                </c:pt>
                <c:pt idx="2350">
                  <c:v>4.6428101767016621</c:v>
                </c:pt>
                <c:pt idx="2351">
                  <c:v>4.8951673897337917</c:v>
                </c:pt>
                <c:pt idx="2352">
                  <c:v>5.4816900306041516</c:v>
                </c:pt>
                <c:pt idx="2353">
                  <c:v>5.5665569625993783</c:v>
                </c:pt>
                <c:pt idx="2354">
                  <c:v>6.3235711399557077</c:v>
                </c:pt>
                <c:pt idx="2355">
                  <c:v>6.5764862213546733</c:v>
                </c:pt>
                <c:pt idx="2356">
                  <c:v>6.4103813852938636</c:v>
                </c:pt>
                <c:pt idx="2357">
                  <c:v>10.481232730293009</c:v>
                </c:pt>
                <c:pt idx="2358">
                  <c:v>11.101705137648496</c:v>
                </c:pt>
                <c:pt idx="2359">
                  <c:v>10.894734731034129</c:v>
                </c:pt>
                <c:pt idx="2360">
                  <c:v>10.788378302639806</c:v>
                </c:pt>
                <c:pt idx="2361">
                  <c:v>8.2096353302071297</c:v>
                </c:pt>
                <c:pt idx="2362">
                  <c:v>6.9821909376403886</c:v>
                </c:pt>
                <c:pt idx="2363">
                  <c:v>5.656892449019594</c:v>
                </c:pt>
                <c:pt idx="2364">
                  <c:v>3.6200513575210338</c:v>
                </c:pt>
                <c:pt idx="2365">
                  <c:v>1.907934460170676</c:v>
                </c:pt>
                <c:pt idx="2366">
                  <c:v>0.30042241232994427</c:v>
                </c:pt>
                <c:pt idx="2367">
                  <c:v>0</c:v>
                </c:pt>
                <c:pt idx="2368">
                  <c:v>0</c:v>
                </c:pt>
                <c:pt idx="2369">
                  <c:v>-1.397982346964378</c:v>
                </c:pt>
                <c:pt idx="2370">
                  <c:v>-0.65853719397045329</c:v>
                </c:pt>
                <c:pt idx="2371">
                  <c:v>1.6501704600973863</c:v>
                </c:pt>
                <c:pt idx="2372">
                  <c:v>2.4793410678666485</c:v>
                </c:pt>
                <c:pt idx="2373">
                  <c:v>3.5611937306110062</c:v>
                </c:pt>
                <c:pt idx="2374">
                  <c:v>4.6478426134977457</c:v>
                </c:pt>
                <c:pt idx="2375">
                  <c:v>5.9065854344531497</c:v>
                </c:pt>
                <c:pt idx="2376">
                  <c:v>9.9726653736208455</c:v>
                </c:pt>
                <c:pt idx="2377">
                  <c:v>8.9516104250393589</c:v>
                </c:pt>
                <c:pt idx="2378">
                  <c:v>11.519627613211785</c:v>
                </c:pt>
                <c:pt idx="2379">
                  <c:v>11.518734553172122</c:v>
                </c:pt>
                <c:pt idx="2380">
                  <c:v>8.6987449942489654</c:v>
                </c:pt>
                <c:pt idx="2381">
                  <c:v>15.91229505187651</c:v>
                </c:pt>
                <c:pt idx="2382">
                  <c:v>15.493879820928495</c:v>
                </c:pt>
                <c:pt idx="2383">
                  <c:v>14.858847486179046</c:v>
                </c:pt>
                <c:pt idx="2384">
                  <c:v>10.274699151637265</c:v>
                </c:pt>
                <c:pt idx="2385">
                  <c:v>7.4935191244233357</c:v>
                </c:pt>
                <c:pt idx="2386">
                  <c:v>5.2494793261169139</c:v>
                </c:pt>
                <c:pt idx="2387">
                  <c:v>3.3223003656048165</c:v>
                </c:pt>
                <c:pt idx="2388">
                  <c:v>1.1037488385750451</c:v>
                </c:pt>
                <c:pt idx="2389">
                  <c:v>0</c:v>
                </c:pt>
                <c:pt idx="2390">
                  <c:v>0</c:v>
                </c:pt>
                <c:pt idx="2391">
                  <c:v>0</c:v>
                </c:pt>
                <c:pt idx="2392">
                  <c:v>0</c:v>
                </c:pt>
                <c:pt idx="2393">
                  <c:v>0</c:v>
                </c:pt>
                <c:pt idx="2394">
                  <c:v>0</c:v>
                </c:pt>
                <c:pt idx="2395">
                  <c:v>8.2165192061690762E-2</c:v>
                </c:pt>
                <c:pt idx="2396">
                  <c:v>0.57574828692570978</c:v>
                </c:pt>
                <c:pt idx="2397">
                  <c:v>2.3934980430074448</c:v>
                </c:pt>
                <c:pt idx="2398">
                  <c:v>4.0559986564633759</c:v>
                </c:pt>
                <c:pt idx="2399">
                  <c:v>4.6421811221169493</c:v>
                </c:pt>
                <c:pt idx="2400">
                  <c:v>5.4796064021804467</c:v>
                </c:pt>
                <c:pt idx="2401">
                  <c:v>7.6731373190760577</c:v>
                </c:pt>
                <c:pt idx="2402">
                  <c:v>6.4918750298228058</c:v>
                </c:pt>
                <c:pt idx="2403">
                  <c:v>7.4191506583108762</c:v>
                </c:pt>
                <c:pt idx="2404">
                  <c:v>10.48391388040711</c:v>
                </c:pt>
                <c:pt idx="2405">
                  <c:v>11.41055879023598</c:v>
                </c:pt>
                <c:pt idx="2406">
                  <c:v>12.448597720149259</c:v>
                </c:pt>
                <c:pt idx="2407">
                  <c:v>13.790612237424687</c:v>
                </c:pt>
                <c:pt idx="2408">
                  <c:v>7.7967613163923764</c:v>
                </c:pt>
                <c:pt idx="2409">
                  <c:v>5.6507746391226465</c:v>
                </c:pt>
                <c:pt idx="2410">
                  <c:v>3.0151730149659777</c:v>
                </c:pt>
                <c:pt idx="2411">
                  <c:v>0.50026216203329976</c:v>
                </c:pt>
                <c:pt idx="2412">
                  <c:v>0</c:v>
                </c:pt>
                <c:pt idx="2413">
                  <c:v>0</c:v>
                </c:pt>
                <c:pt idx="2414">
                  <c:v>0</c:v>
                </c:pt>
                <c:pt idx="2415">
                  <c:v>0</c:v>
                </c:pt>
                <c:pt idx="2416">
                  <c:v>0</c:v>
                </c:pt>
                <c:pt idx="2417">
                  <c:v>0</c:v>
                </c:pt>
                <c:pt idx="2418">
                  <c:v>0</c:v>
                </c:pt>
                <c:pt idx="2419">
                  <c:v>0</c:v>
                </c:pt>
                <c:pt idx="2420">
                  <c:v>-0.90328994948412</c:v>
                </c:pt>
                <c:pt idx="2421">
                  <c:v>1.8940366340110941</c:v>
                </c:pt>
                <c:pt idx="2422">
                  <c:v>3.8047610939784815</c:v>
                </c:pt>
                <c:pt idx="2423">
                  <c:v>5.8107181190504598</c:v>
                </c:pt>
                <c:pt idx="2424">
                  <c:v>8.5128057593043263</c:v>
                </c:pt>
                <c:pt idx="2425">
                  <c:v>5.8950169888200898</c:v>
                </c:pt>
                <c:pt idx="2426">
                  <c:v>6.3175803481269623</c:v>
                </c:pt>
                <c:pt idx="2427">
                  <c:v>9.4494797336703087</c:v>
                </c:pt>
                <c:pt idx="2428">
                  <c:v>8.1761889192701371</c:v>
                </c:pt>
                <c:pt idx="2429">
                  <c:v>12.646787365966555</c:v>
                </c:pt>
                <c:pt idx="2430">
                  <c:v>13.269287542517581</c:v>
                </c:pt>
                <c:pt idx="2431">
                  <c:v>9.2238914267288887</c:v>
                </c:pt>
                <c:pt idx="2432">
                  <c:v>6.353998863069874</c:v>
                </c:pt>
                <c:pt idx="2433">
                  <c:v>5.0301662968813874</c:v>
                </c:pt>
                <c:pt idx="2434">
                  <c:v>2.9103011849056704</c:v>
                </c:pt>
                <c:pt idx="2435">
                  <c:v>0.49993986850023237</c:v>
                </c:pt>
                <c:pt idx="2436">
                  <c:v>0</c:v>
                </c:pt>
                <c:pt idx="2437">
                  <c:v>0</c:v>
                </c:pt>
                <c:pt idx="2438">
                  <c:v>0</c:v>
                </c:pt>
                <c:pt idx="2439">
                  <c:v>0</c:v>
                </c:pt>
                <c:pt idx="2440">
                  <c:v>0</c:v>
                </c:pt>
                <c:pt idx="2441">
                  <c:v>-1.5560676482635067</c:v>
                </c:pt>
                <c:pt idx="2442">
                  <c:v>-1.2292175027209404</c:v>
                </c:pt>
                <c:pt idx="2443">
                  <c:v>-0.73827392385269242</c:v>
                </c:pt>
                <c:pt idx="2444">
                  <c:v>0.98639538970498319</c:v>
                </c:pt>
                <c:pt idx="2445">
                  <c:v>2.4717724231559948</c:v>
                </c:pt>
                <c:pt idx="2446">
                  <c:v>2.5563417946777172</c:v>
                </c:pt>
                <c:pt idx="2447">
                  <c:v>3.2200267286054278</c:v>
                </c:pt>
                <c:pt idx="2448">
                  <c:v>4.0531187856128108</c:v>
                </c:pt>
                <c:pt idx="2449">
                  <c:v>3.9690101388421293</c:v>
                </c:pt>
                <c:pt idx="2450">
                  <c:v>4.887368120664676</c:v>
                </c:pt>
                <c:pt idx="2451">
                  <c:v>6.309343009720096</c:v>
                </c:pt>
                <c:pt idx="2452">
                  <c:v>5.6381093106839968</c:v>
                </c:pt>
                <c:pt idx="2453">
                  <c:v>8.1935015658332375</c:v>
                </c:pt>
                <c:pt idx="2454">
                  <c:v>8.4970954342399772</c:v>
                </c:pt>
                <c:pt idx="2455">
                  <c:v>6.7554865684749457</c:v>
                </c:pt>
                <c:pt idx="2456">
                  <c:v>4.8292075322568753</c:v>
                </c:pt>
                <c:pt idx="2457">
                  <c:v>3.0102052540887598</c:v>
                </c:pt>
                <c:pt idx="2458">
                  <c:v>2.2045205298819175</c:v>
                </c:pt>
                <c:pt idx="2459">
                  <c:v>0.90007684602891358</c:v>
                </c:pt>
                <c:pt idx="2460">
                  <c:v>0</c:v>
                </c:pt>
                <c:pt idx="2461">
                  <c:v>0</c:v>
                </c:pt>
                <c:pt idx="2462">
                  <c:v>0</c:v>
                </c:pt>
                <c:pt idx="2463">
                  <c:v>0</c:v>
                </c:pt>
                <c:pt idx="2464">
                  <c:v>0</c:v>
                </c:pt>
                <c:pt idx="2465">
                  <c:v>0</c:v>
                </c:pt>
                <c:pt idx="2466">
                  <c:v>0</c:v>
                </c:pt>
                <c:pt idx="2467">
                  <c:v>-0.98603964745109007</c:v>
                </c:pt>
                <c:pt idx="2468">
                  <c:v>1.0715186513875248</c:v>
                </c:pt>
                <c:pt idx="2469">
                  <c:v>2.8116927545202084</c:v>
                </c:pt>
                <c:pt idx="2470">
                  <c:v>2.3969858122240679</c:v>
                </c:pt>
                <c:pt idx="2471">
                  <c:v>4.6453263950734032</c:v>
                </c:pt>
                <c:pt idx="2472">
                  <c:v>4.9811478290392266</c:v>
                </c:pt>
                <c:pt idx="2473">
                  <c:v>9.4564297822715648</c:v>
                </c:pt>
                <c:pt idx="2474">
                  <c:v>8.1811924283249962</c:v>
                </c:pt>
                <c:pt idx="2475">
                  <c:v>10.741289351451035</c:v>
                </c:pt>
                <c:pt idx="2476">
                  <c:v>9.7983739472906564</c:v>
                </c:pt>
                <c:pt idx="2477">
                  <c:v>15.059970531158125</c:v>
                </c:pt>
                <c:pt idx="2478">
                  <c:v>16.534742688810294</c:v>
                </c:pt>
                <c:pt idx="2479">
                  <c:v>12.859969955969808</c:v>
                </c:pt>
                <c:pt idx="2480">
                  <c:v>9.545556497201531</c:v>
                </c:pt>
                <c:pt idx="2481">
                  <c:v>6.9770885146615171</c:v>
                </c:pt>
                <c:pt idx="2482">
                  <c:v>4.4302982831867554</c:v>
                </c:pt>
                <c:pt idx="2483">
                  <c:v>1.9049391337217407</c:v>
                </c:pt>
                <c:pt idx="2484">
                  <c:v>0.60120314879153569</c:v>
                </c:pt>
                <c:pt idx="2485">
                  <c:v>0</c:v>
                </c:pt>
                <c:pt idx="2486">
                  <c:v>0</c:v>
                </c:pt>
                <c:pt idx="2487">
                  <c:v>0</c:v>
                </c:pt>
                <c:pt idx="2488">
                  <c:v>0</c:v>
                </c:pt>
                <c:pt idx="2489">
                  <c:v>0</c:v>
                </c:pt>
                <c:pt idx="2490">
                  <c:v>0</c:v>
                </c:pt>
                <c:pt idx="2491">
                  <c:v>-0.41205607849540632</c:v>
                </c:pt>
                <c:pt idx="2492">
                  <c:v>8.2483937106416549E-2</c:v>
                </c:pt>
                <c:pt idx="2493">
                  <c:v>0.49525469015338147</c:v>
                </c:pt>
                <c:pt idx="2494">
                  <c:v>1.9860867406704381</c:v>
                </c:pt>
                <c:pt idx="2495">
                  <c:v>2.6486093192788851</c:v>
                </c:pt>
                <c:pt idx="2496">
                  <c:v>3.2302939330748948</c:v>
                </c:pt>
                <c:pt idx="2497">
                  <c:v>4.313026061357994</c:v>
                </c:pt>
                <c:pt idx="2498">
                  <c:v>5.0678106285808182</c:v>
                </c:pt>
                <c:pt idx="2499">
                  <c:v>5.740043127751834</c:v>
                </c:pt>
                <c:pt idx="2500">
                  <c:v>6.2465618073367626</c:v>
                </c:pt>
                <c:pt idx="2501">
                  <c:v>10.385671042033344</c:v>
                </c:pt>
                <c:pt idx="2502">
                  <c:v>10.696243176661019</c:v>
                </c:pt>
                <c:pt idx="2503">
                  <c:v>10.075424687745555</c:v>
                </c:pt>
                <c:pt idx="2504">
                  <c:v>9.2487895526074961</c:v>
                </c:pt>
                <c:pt idx="2505">
                  <c:v>7.9123672489750554</c:v>
                </c:pt>
                <c:pt idx="2506">
                  <c:v>5.4595196784818487</c:v>
                </c:pt>
                <c:pt idx="2507">
                  <c:v>4.0442511002204675</c:v>
                </c:pt>
                <c:pt idx="2508">
                  <c:v>3.1321983354157057</c:v>
                </c:pt>
                <c:pt idx="2509">
                  <c:v>2.1185905089945325</c:v>
                </c:pt>
                <c:pt idx="2510">
                  <c:v>2.4238629884616549</c:v>
                </c:pt>
                <c:pt idx="2511">
                  <c:v>2.3229142539121814</c:v>
                </c:pt>
                <c:pt idx="2512">
                  <c:v>2.2215413581643855</c:v>
                </c:pt>
                <c:pt idx="2513">
                  <c:v>0.41364649712665363</c:v>
                </c:pt>
                <c:pt idx="2514">
                  <c:v>1.4091761209818596</c:v>
                </c:pt>
                <c:pt idx="2515">
                  <c:v>2.6578388896278149</c:v>
                </c:pt>
                <c:pt idx="2516">
                  <c:v>3.3247388895641832</c:v>
                </c:pt>
                <c:pt idx="2517">
                  <c:v>4.5782182164369107</c:v>
                </c:pt>
                <c:pt idx="2518">
                  <c:v>5.3331854276702364</c:v>
                </c:pt>
                <c:pt idx="2519">
                  <c:v>5.9224920486272952</c:v>
                </c:pt>
                <c:pt idx="2520">
                  <c:v>6.7672849431620357</c:v>
                </c:pt>
                <c:pt idx="2521">
                  <c:v>7.6133598422669904</c:v>
                </c:pt>
                <c:pt idx="2522">
                  <c:v>9.8263837293382092</c:v>
                </c:pt>
                <c:pt idx="2523">
                  <c:v>9.9963762326814152</c:v>
                </c:pt>
                <c:pt idx="2524">
                  <c:v>11.798730809065935</c:v>
                </c:pt>
                <c:pt idx="2525">
                  <c:v>18.26644249878445</c:v>
                </c:pt>
                <c:pt idx="2526">
                  <c:v>17.101892448847892</c:v>
                </c:pt>
                <c:pt idx="2527">
                  <c:v>15.825070398049387</c:v>
                </c:pt>
                <c:pt idx="2528">
                  <c:v>12.794798534807148</c:v>
                </c:pt>
                <c:pt idx="2529">
                  <c:v>10.71885929858743</c:v>
                </c:pt>
                <c:pt idx="2530">
                  <c:v>8.5441275141829554</c:v>
                </c:pt>
                <c:pt idx="2531">
                  <c:v>6.0858464595263539</c:v>
                </c:pt>
                <c:pt idx="2532">
                  <c:v>3.533140541767648</c:v>
                </c:pt>
                <c:pt idx="2533">
                  <c:v>2.5238376387463068</c:v>
                </c:pt>
                <c:pt idx="2534">
                  <c:v>1.7135499699784398</c:v>
                </c:pt>
                <c:pt idx="2535">
                  <c:v>1.1083043456128416</c:v>
                </c:pt>
                <c:pt idx="2536">
                  <c:v>1.2067979998389249</c:v>
                </c:pt>
                <c:pt idx="2537">
                  <c:v>-8.2486769824206191E-2</c:v>
                </c:pt>
                <c:pt idx="2538">
                  <c:v>0.90845510937623553</c:v>
                </c:pt>
                <c:pt idx="2539">
                  <c:v>2.4869097134691875</c:v>
                </c:pt>
                <c:pt idx="2540">
                  <c:v>5.4126450825723982</c:v>
                </c:pt>
                <c:pt idx="2541">
                  <c:v>5.4990536019900746</c:v>
                </c:pt>
                <c:pt idx="2542">
                  <c:v>6.9283194291585515</c:v>
                </c:pt>
                <c:pt idx="2543">
                  <c:v>10.073445406062149</c:v>
                </c:pt>
                <c:pt idx="2544">
                  <c:v>11.266723240833807</c:v>
                </c:pt>
                <c:pt idx="2545">
                  <c:v>10.33041174629227</c:v>
                </c:pt>
                <c:pt idx="2546">
                  <c:v>11.616878526827282</c:v>
                </c:pt>
                <c:pt idx="2547">
                  <c:v>11.879106369473929</c:v>
                </c:pt>
                <c:pt idx="2548">
                  <c:v>13.258337629377191</c:v>
                </c:pt>
                <c:pt idx="2549">
                  <c:v>20.497130243283856</c:v>
                </c:pt>
                <c:pt idx="2550">
                  <c:v>19.103925662237657</c:v>
                </c:pt>
                <c:pt idx="2551">
                  <c:v>17.395037815693843</c:v>
                </c:pt>
                <c:pt idx="2552">
                  <c:v>12.051401337984247</c:v>
                </c:pt>
                <c:pt idx="2553">
                  <c:v>9.3579078085175293</c:v>
                </c:pt>
                <c:pt idx="2554">
                  <c:v>7.1983871936763055</c:v>
                </c:pt>
                <c:pt idx="2555">
                  <c:v>5.0528684169098002</c:v>
                </c:pt>
                <c:pt idx="2556">
                  <c:v>3.4242363052317661</c:v>
                </c:pt>
                <c:pt idx="2557">
                  <c:v>2.1120510726474433</c:v>
                </c:pt>
                <c:pt idx="2558">
                  <c:v>1.204081521868712</c:v>
                </c:pt>
                <c:pt idx="2559">
                  <c:v>0.2005495582198468</c:v>
                </c:pt>
                <c:pt idx="2560">
                  <c:v>1.0046673238609718</c:v>
                </c:pt>
                <c:pt idx="2561">
                  <c:v>-0.90404528417160612</c:v>
                </c:pt>
                <c:pt idx="2562">
                  <c:v>-0.32917911365345887</c:v>
                </c:pt>
                <c:pt idx="2563">
                  <c:v>1.4858576098610961</c:v>
                </c:pt>
                <c:pt idx="2564">
                  <c:v>2.149897921186084</c:v>
                </c:pt>
                <c:pt idx="2565">
                  <c:v>2.7331708928152207</c:v>
                </c:pt>
                <c:pt idx="2566">
                  <c:v>4.9049164767444422</c:v>
                </c:pt>
                <c:pt idx="2567">
                  <c:v>7.3422369099241385</c:v>
                </c:pt>
                <c:pt idx="2568">
                  <c:v>10.147986038866426</c:v>
                </c:pt>
                <c:pt idx="2569">
                  <c:v>9.6408047023207804</c:v>
                </c:pt>
                <c:pt idx="2570">
                  <c:v>11.351373014182007</c:v>
                </c:pt>
                <c:pt idx="2571">
                  <c:v>12.213948159367558</c:v>
                </c:pt>
                <c:pt idx="2572">
                  <c:v>10.579679611838571</c:v>
                </c:pt>
                <c:pt idx="2573">
                  <c:v>16.337433997801327</c:v>
                </c:pt>
                <c:pt idx="2574">
                  <c:v>17.708438326059152</c:v>
                </c:pt>
                <c:pt idx="2575">
                  <c:v>14.847560006799069</c:v>
                </c:pt>
                <c:pt idx="2576">
                  <c:v>11.093283002040559</c:v>
                </c:pt>
                <c:pt idx="2577">
                  <c:v>8.2128620832287176</c:v>
                </c:pt>
                <c:pt idx="2578">
                  <c:v>7.3927575494031146</c:v>
                </c:pt>
                <c:pt idx="2579">
                  <c:v>7.1943627417097877</c:v>
                </c:pt>
                <c:pt idx="2580">
                  <c:v>7.3988843653274134</c:v>
                </c:pt>
                <c:pt idx="2581">
                  <c:v>7.8062065231802</c:v>
                </c:pt>
                <c:pt idx="2582">
                  <c:v>7.5952467748348536</c:v>
                </c:pt>
                <c:pt idx="2583">
                  <c:v>8.3073276053488261</c:v>
                </c:pt>
                <c:pt idx="2584">
                  <c:v>7.6949965712939781</c:v>
                </c:pt>
                <c:pt idx="2585">
                  <c:v>4.7260266705447798</c:v>
                </c:pt>
                <c:pt idx="2586">
                  <c:v>5.2285953711739337</c:v>
                </c:pt>
                <c:pt idx="2587">
                  <c:v>5.3968092429383683</c:v>
                </c:pt>
                <c:pt idx="2588">
                  <c:v>6.15390177230897</c:v>
                </c:pt>
                <c:pt idx="2589">
                  <c:v>8.8593512477124676</c:v>
                </c:pt>
                <c:pt idx="2590">
                  <c:v>9.1217875768159224</c:v>
                </c:pt>
                <c:pt idx="2591">
                  <c:v>9.7948727247520306</c:v>
                </c:pt>
                <c:pt idx="2592">
                  <c:v>9.7939974191249171</c:v>
                </c:pt>
                <c:pt idx="2593">
                  <c:v>9.0311486985963061</c:v>
                </c:pt>
                <c:pt idx="2594">
                  <c:v>9.7126475745724168</c:v>
                </c:pt>
                <c:pt idx="2595">
                  <c:v>11.081602717956283</c:v>
                </c:pt>
                <c:pt idx="2596">
                  <c:v>10.56727229959901</c:v>
                </c:pt>
                <c:pt idx="2597">
                  <c:v>14.430902993445919</c:v>
                </c:pt>
                <c:pt idx="2598">
                  <c:v>14.738359545050598</c:v>
                </c:pt>
                <c:pt idx="2599">
                  <c:v>15.276139288363851</c:v>
                </c:pt>
                <c:pt idx="2600">
                  <c:v>16.111575889511816</c:v>
                </c:pt>
                <c:pt idx="2601">
                  <c:v>17.703505845345383</c:v>
                </c:pt>
                <c:pt idx="2602">
                  <c:v>18.022240188007039</c:v>
                </c:pt>
                <c:pt idx="2603">
                  <c:v>17.598228826993751</c:v>
                </c:pt>
                <c:pt idx="2604">
                  <c:v>17.703505845345383</c:v>
                </c:pt>
                <c:pt idx="2605">
                  <c:v>17.171153821523234</c:v>
                </c:pt>
                <c:pt idx="2606">
                  <c:v>13.898339390357881</c:v>
                </c:pt>
                <c:pt idx="2607">
                  <c:v>11.184078346629294</c:v>
                </c:pt>
                <c:pt idx="2608">
                  <c:v>13.789361826073517</c:v>
                </c:pt>
                <c:pt idx="2609">
                  <c:v>8.4216856333159313</c:v>
                </c:pt>
                <c:pt idx="2610">
                  <c:v>8.1670158196429448</c:v>
                </c:pt>
                <c:pt idx="2611">
                  <c:v>8.1661819015147028</c:v>
                </c:pt>
                <c:pt idx="2612">
                  <c:v>8.0826866542955376</c:v>
                </c:pt>
                <c:pt idx="2613">
                  <c:v>8.5052018217062901</c:v>
                </c:pt>
                <c:pt idx="2614">
                  <c:v>8.5068915855943334</c:v>
                </c:pt>
                <c:pt idx="2615">
                  <c:v>7.7467317692112081</c:v>
                </c:pt>
                <c:pt idx="2616">
                  <c:v>9.1045656078476078</c:v>
                </c:pt>
                <c:pt idx="2617">
                  <c:v>9.4468734654956688</c:v>
                </c:pt>
                <c:pt idx="2618">
                  <c:v>10.217125941910723</c:v>
                </c:pt>
                <c:pt idx="2619">
                  <c:v>10.732409457051293</c:v>
                </c:pt>
                <c:pt idx="2620">
                  <c:v>12.284521471948453</c:v>
                </c:pt>
                <c:pt idx="2621">
                  <c:v>17.168673802619345</c:v>
                </c:pt>
                <c:pt idx="2622">
                  <c:v>17.48538947655117</c:v>
                </c:pt>
                <c:pt idx="2623">
                  <c:v>16.63463017981849</c:v>
                </c:pt>
                <c:pt idx="2624">
                  <c:v>13.36932011003505</c:v>
                </c:pt>
                <c:pt idx="2625">
                  <c:v>10.456383874122524</c:v>
                </c:pt>
                <c:pt idx="2626">
                  <c:v>8.1978039028799934</c:v>
                </c:pt>
                <c:pt idx="2627">
                  <c:v>5.4415940400058513</c:v>
                </c:pt>
                <c:pt idx="2628">
                  <c:v>3.2128376652137529</c:v>
                </c:pt>
                <c:pt idx="2629">
                  <c:v>0</c:v>
                </c:pt>
                <c:pt idx="2630">
                  <c:v>0</c:v>
                </c:pt>
                <c:pt idx="2631">
                  <c:v>0</c:v>
                </c:pt>
                <c:pt idx="2632">
                  <c:v>1.104204389246165</c:v>
                </c:pt>
                <c:pt idx="2633">
                  <c:v>0.49404973633057553</c:v>
                </c:pt>
                <c:pt idx="2634">
                  <c:v>0.57650052947195041</c:v>
                </c:pt>
                <c:pt idx="2635">
                  <c:v>0.5768229191462233</c:v>
                </c:pt>
                <c:pt idx="2636">
                  <c:v>1.2377278109081749</c:v>
                </c:pt>
                <c:pt idx="2637">
                  <c:v>1.5681730939991085</c:v>
                </c:pt>
                <c:pt idx="2638">
                  <c:v>1.9817829745815725</c:v>
                </c:pt>
                <c:pt idx="2639">
                  <c:v>2.2300735266823137</c:v>
                </c:pt>
                <c:pt idx="2640">
                  <c:v>2.7275823894945379</c:v>
                </c:pt>
                <c:pt idx="2641">
                  <c:v>2.9768811944884184</c:v>
                </c:pt>
                <c:pt idx="2642">
                  <c:v>3.3926901785944668</c:v>
                </c:pt>
                <c:pt idx="2643">
                  <c:v>5.1445660156818525</c:v>
                </c:pt>
                <c:pt idx="2644">
                  <c:v>5.9807433423307792</c:v>
                </c:pt>
                <c:pt idx="2645">
                  <c:v>9.6376473977896246</c:v>
                </c:pt>
                <c:pt idx="2646">
                  <c:v>10.350283112295919</c:v>
                </c:pt>
                <c:pt idx="2647">
                  <c:v>9.8320192594669695</c:v>
                </c:pt>
                <c:pt idx="2648">
                  <c:v>8.5990107122108626</c:v>
                </c:pt>
                <c:pt idx="2649">
                  <c:v>7.6751872582374547</c:v>
                </c:pt>
                <c:pt idx="2650">
                  <c:v>6.4543932758515226</c:v>
                </c:pt>
                <c:pt idx="2651">
                  <c:v>3.8140967463933548</c:v>
                </c:pt>
                <c:pt idx="2652">
                  <c:v>2.5043795553907113</c:v>
                </c:pt>
                <c:pt idx="2653">
                  <c:v>0.89913347254380438</c:v>
                </c:pt>
                <c:pt idx="2654">
                  <c:v>2.4069001476955827</c:v>
                </c:pt>
                <c:pt idx="2655">
                  <c:v>2.108372640045959</c:v>
                </c:pt>
                <c:pt idx="2656">
                  <c:v>1.6028326415478185</c:v>
                </c:pt>
                <c:pt idx="2657">
                  <c:v>0.4935862925827767</c:v>
                </c:pt>
                <c:pt idx="2658">
                  <c:v>1.6467750259261169</c:v>
                </c:pt>
                <c:pt idx="2659">
                  <c:v>3.1353698915943284</c:v>
                </c:pt>
                <c:pt idx="2660">
                  <c:v>5.1244735403394612</c:v>
                </c:pt>
                <c:pt idx="2661">
                  <c:v>5.3768423172591602</c:v>
                </c:pt>
                <c:pt idx="2662">
                  <c:v>5.5455431900066285</c:v>
                </c:pt>
                <c:pt idx="2663">
                  <c:v>5.8805564330092146</c:v>
                </c:pt>
                <c:pt idx="2664">
                  <c:v>5.5455431900066285</c:v>
                </c:pt>
                <c:pt idx="2665">
                  <c:v>6.5535927544376493</c:v>
                </c:pt>
                <c:pt idx="2666">
                  <c:v>6.554355869951995</c:v>
                </c:pt>
                <c:pt idx="2667">
                  <c:v>6.7225012713398504</c:v>
                </c:pt>
                <c:pt idx="2668">
                  <c:v>6.8070812534157472</c:v>
                </c:pt>
                <c:pt idx="2669">
                  <c:v>10.858826323157349</c:v>
                </c:pt>
                <c:pt idx="2670">
                  <c:v>11.068016596696779</c:v>
                </c:pt>
                <c:pt idx="2671">
                  <c:v>10.239424896178729</c:v>
                </c:pt>
                <c:pt idx="2672">
                  <c:v>8.6922078064445198</c:v>
                </c:pt>
                <c:pt idx="2673">
                  <c:v>6.1394690207275486</c:v>
                </c:pt>
                <c:pt idx="2674">
                  <c:v>3.3050206946322751</c:v>
                </c:pt>
                <c:pt idx="2675">
                  <c:v>2.7048996419099938</c:v>
                </c:pt>
                <c:pt idx="2676">
                  <c:v>1.5005154356785109</c:v>
                </c:pt>
                <c:pt idx="2677">
                  <c:v>0</c:v>
                </c:pt>
                <c:pt idx="2678">
                  <c:v>0</c:v>
                </c:pt>
                <c:pt idx="2679">
                  <c:v>0</c:v>
                </c:pt>
                <c:pt idx="2680">
                  <c:v>0</c:v>
                </c:pt>
                <c:pt idx="2681">
                  <c:v>0</c:v>
                </c:pt>
                <c:pt idx="2682">
                  <c:v>-1.5588084470880879</c:v>
                </c:pt>
                <c:pt idx="2683">
                  <c:v>-0.49268430153162318</c:v>
                </c:pt>
                <c:pt idx="2684">
                  <c:v>1.7309626875966586</c:v>
                </c:pt>
                <c:pt idx="2685">
                  <c:v>3.6362057913651591</c:v>
                </c:pt>
                <c:pt idx="2686">
                  <c:v>3.8849095992266784</c:v>
                </c:pt>
                <c:pt idx="2687">
                  <c:v>4.8841184253607164</c:v>
                </c:pt>
                <c:pt idx="2688">
                  <c:v>5.8899557941307652</c:v>
                </c:pt>
                <c:pt idx="2689">
                  <c:v>6.5596976786480976</c:v>
                </c:pt>
                <c:pt idx="2690">
                  <c:v>8.5068915855943334</c:v>
                </c:pt>
                <c:pt idx="2691">
                  <c:v>8.2537961980131609</c:v>
                </c:pt>
                <c:pt idx="2692">
                  <c:v>8.0009569882968083</c:v>
                </c:pt>
                <c:pt idx="2693">
                  <c:v>13.265550232549534</c:v>
                </c:pt>
                <c:pt idx="2694">
                  <c:v>13.0546818450666</c:v>
                </c:pt>
                <c:pt idx="2695">
                  <c:v>9.3306278727687459</c:v>
                </c:pt>
                <c:pt idx="2696">
                  <c:v>7.178264934713428</c:v>
                </c:pt>
                <c:pt idx="2697">
                  <c:v>4.9380522670567881</c:v>
                </c:pt>
                <c:pt idx="2698">
                  <c:v>3.5169147744005071</c:v>
                </c:pt>
                <c:pt idx="2699">
                  <c:v>1.5041516269513246</c:v>
                </c:pt>
                <c:pt idx="2700">
                  <c:v>0</c:v>
                </c:pt>
                <c:pt idx="2701">
                  <c:v>0</c:v>
                </c:pt>
                <c:pt idx="2702">
                  <c:v>0</c:v>
                </c:pt>
                <c:pt idx="2703">
                  <c:v>0</c:v>
                </c:pt>
                <c:pt idx="2704">
                  <c:v>0</c:v>
                </c:pt>
                <c:pt idx="2705">
                  <c:v>0</c:v>
                </c:pt>
                <c:pt idx="2706">
                  <c:v>0</c:v>
                </c:pt>
                <c:pt idx="2707">
                  <c:v>-1.2292175027209404</c:v>
                </c:pt>
                <c:pt idx="2708">
                  <c:v>-0.49238469650304451</c:v>
                </c:pt>
                <c:pt idx="2709">
                  <c:v>0</c:v>
                </c:pt>
                <c:pt idx="2710">
                  <c:v>0.90450245881006031</c:v>
                </c:pt>
                <c:pt idx="2711">
                  <c:v>1.6459261674254324</c:v>
                </c:pt>
                <c:pt idx="2712">
                  <c:v>3.0493621238571049</c:v>
                </c:pt>
                <c:pt idx="2713">
                  <c:v>4.631487194679786</c:v>
                </c:pt>
                <c:pt idx="2714">
                  <c:v>6.3085941607945566</c:v>
                </c:pt>
                <c:pt idx="2715">
                  <c:v>8.0810247022275785</c:v>
                </c:pt>
                <c:pt idx="2716">
                  <c:v>7.9968172293129527</c:v>
                </c:pt>
                <c:pt idx="2717">
                  <c:v>10.350283112295919</c:v>
                </c:pt>
                <c:pt idx="2718">
                  <c:v>10.56028003514384</c:v>
                </c:pt>
                <c:pt idx="2719">
                  <c:v>7.4739789342648768</c:v>
                </c:pt>
                <c:pt idx="2720">
                  <c:v>5.7439949314699703</c:v>
                </c:pt>
                <c:pt idx="2721">
                  <c:v>3.1078255704344389</c:v>
                </c:pt>
                <c:pt idx="2722">
                  <c:v>1.6012265364368365</c:v>
                </c:pt>
                <c:pt idx="2723">
                  <c:v>0</c:v>
                </c:pt>
                <c:pt idx="2724">
                  <c:v>0</c:v>
                </c:pt>
                <c:pt idx="2725">
                  <c:v>0</c:v>
                </c:pt>
                <c:pt idx="2726">
                  <c:v>0</c:v>
                </c:pt>
                <c:pt idx="2727">
                  <c:v>0</c:v>
                </c:pt>
                <c:pt idx="2728">
                  <c:v>0</c:v>
                </c:pt>
                <c:pt idx="2729">
                  <c:v>0</c:v>
                </c:pt>
                <c:pt idx="2730">
                  <c:v>0</c:v>
                </c:pt>
                <c:pt idx="2731">
                  <c:v>0</c:v>
                </c:pt>
                <c:pt idx="2732">
                  <c:v>0</c:v>
                </c:pt>
                <c:pt idx="2733">
                  <c:v>-1.2305370901939519</c:v>
                </c:pt>
                <c:pt idx="2734">
                  <c:v>0.32880006926038968</c:v>
                </c:pt>
                <c:pt idx="2735">
                  <c:v>0.74054817723404354</c:v>
                </c:pt>
                <c:pt idx="2736">
                  <c:v>0.65813513787513889</c:v>
                </c:pt>
                <c:pt idx="2737">
                  <c:v>1.4830207935110518</c:v>
                </c:pt>
                <c:pt idx="2738">
                  <c:v>0.74054817723404354</c:v>
                </c:pt>
                <c:pt idx="2739">
                  <c:v>0.90549062138923408</c:v>
                </c:pt>
                <c:pt idx="2740">
                  <c:v>1.3183986540410246</c:v>
                </c:pt>
                <c:pt idx="2741">
                  <c:v>4.4325694926137462</c:v>
                </c:pt>
                <c:pt idx="2742">
                  <c:v>4.331653943992948</c:v>
                </c:pt>
                <c:pt idx="2743">
                  <c:v>3.8234050298989843</c:v>
                </c:pt>
                <c:pt idx="2744">
                  <c:v>3.115760888458619</c:v>
                </c:pt>
                <c:pt idx="2745">
                  <c:v>1.9056879653169634</c:v>
                </c:pt>
                <c:pt idx="2746">
                  <c:v>0.49993986850023237</c:v>
                </c:pt>
                <c:pt idx="2747">
                  <c:v>0</c:v>
                </c:pt>
                <c:pt idx="2748">
                  <c:v>0</c:v>
                </c:pt>
                <c:pt idx="2749">
                  <c:v>0</c:v>
                </c:pt>
                <c:pt idx="2750">
                  <c:v>0</c:v>
                </c:pt>
                <c:pt idx="2751">
                  <c:v>0</c:v>
                </c:pt>
                <c:pt idx="2752">
                  <c:v>0</c:v>
                </c:pt>
                <c:pt idx="2753">
                  <c:v>0</c:v>
                </c:pt>
                <c:pt idx="2754">
                  <c:v>-0.65530164318065842</c:v>
                </c:pt>
                <c:pt idx="2755">
                  <c:v>1.0674822391633696</c:v>
                </c:pt>
                <c:pt idx="2756">
                  <c:v>2.1382117251894837</c:v>
                </c:pt>
                <c:pt idx="2757">
                  <c:v>2.8823411980019973</c:v>
                </c:pt>
                <c:pt idx="2758">
                  <c:v>3.4622112521569859</c:v>
                </c:pt>
                <c:pt idx="2759">
                  <c:v>3.295840727794471</c:v>
                </c:pt>
                <c:pt idx="2760">
                  <c:v>2.7168352689658919</c:v>
                </c:pt>
                <c:pt idx="2761">
                  <c:v>3.5449067447316409</c:v>
                </c:pt>
                <c:pt idx="2762">
                  <c:v>3.7103919308506388</c:v>
                </c:pt>
                <c:pt idx="2763">
                  <c:v>3.87651487949831</c:v>
                </c:pt>
                <c:pt idx="2764">
                  <c:v>3.7937353819622328</c:v>
                </c:pt>
                <c:pt idx="2765">
                  <c:v>7.156130452365586</c:v>
                </c:pt>
                <c:pt idx="2766">
                  <c:v>7.7642278297235388</c:v>
                </c:pt>
                <c:pt idx="2767">
                  <c:v>7.357017793750976</c:v>
                </c:pt>
                <c:pt idx="2768">
                  <c:v>4.8181709963077441</c:v>
                </c:pt>
                <c:pt idx="2769">
                  <c:v>3.1061251452449063</c:v>
                </c:pt>
                <c:pt idx="2770">
                  <c:v>0.99904187211730222</c:v>
                </c:pt>
                <c:pt idx="2771">
                  <c:v>0</c:v>
                </c:pt>
                <c:pt idx="2772">
                  <c:v>0</c:v>
                </c:pt>
                <c:pt idx="2773">
                  <c:v>0</c:v>
                </c:pt>
                <c:pt idx="2774">
                  <c:v>0</c:v>
                </c:pt>
                <c:pt idx="2775">
                  <c:v>0</c:v>
                </c:pt>
                <c:pt idx="2776">
                  <c:v>0</c:v>
                </c:pt>
                <c:pt idx="2777">
                  <c:v>0</c:v>
                </c:pt>
                <c:pt idx="2778">
                  <c:v>-0.98168690507516054</c:v>
                </c:pt>
                <c:pt idx="2779">
                  <c:v>0.82013977494741908</c:v>
                </c:pt>
                <c:pt idx="2780">
                  <c:v>1.3954502252279115</c:v>
                </c:pt>
                <c:pt idx="2781">
                  <c:v>1.8898859854622354</c:v>
                </c:pt>
                <c:pt idx="2782">
                  <c:v>3.3734077682093329</c:v>
                </c:pt>
                <c:pt idx="2783">
                  <c:v>3.6207152640944771</c:v>
                </c:pt>
                <c:pt idx="2784">
                  <c:v>4.9614480188027255</c:v>
                </c:pt>
                <c:pt idx="2785">
                  <c:v>4.9575080571163266</c:v>
                </c:pt>
                <c:pt idx="2786">
                  <c:v>5.9669037225205841</c:v>
                </c:pt>
                <c:pt idx="2787">
                  <c:v>6.4713966129125895</c:v>
                </c:pt>
                <c:pt idx="2788">
                  <c:v>6.8947466461470768</c:v>
                </c:pt>
                <c:pt idx="2789">
                  <c:v>10.764504577745786</c:v>
                </c:pt>
                <c:pt idx="2790">
                  <c:v>10.664104480259745</c:v>
                </c:pt>
                <c:pt idx="2791">
                  <c:v>11.808267937471026</c:v>
                </c:pt>
                <c:pt idx="2792">
                  <c:v>11.804602501518882</c:v>
                </c:pt>
                <c:pt idx="2793">
                  <c:v>11.600853353629546</c:v>
                </c:pt>
                <c:pt idx="2794">
                  <c:v>10.56028003514384</c:v>
                </c:pt>
                <c:pt idx="2795">
                  <c:v>9.7342065315168789</c:v>
                </c:pt>
                <c:pt idx="2796">
                  <c:v>8.813023696649978</c:v>
                </c:pt>
                <c:pt idx="2797">
                  <c:v>7.5786774341572363</c:v>
                </c:pt>
                <c:pt idx="2798">
                  <c:v>6.9661929738001982</c:v>
                </c:pt>
                <c:pt idx="2799">
                  <c:v>7.0717196941320317</c:v>
                </c:pt>
                <c:pt idx="2800">
                  <c:v>7.1742404831817659</c:v>
                </c:pt>
                <c:pt idx="2801">
                  <c:v>4.4726957623795212</c:v>
                </c:pt>
                <c:pt idx="2802">
                  <c:v>4.6440682858809597</c:v>
                </c:pt>
                <c:pt idx="2803">
                  <c:v>4.8951673897337917</c:v>
                </c:pt>
                <c:pt idx="2804">
                  <c:v>5.3140789592009714</c:v>
                </c:pt>
                <c:pt idx="2805">
                  <c:v>5.6479970167389029</c:v>
                </c:pt>
                <c:pt idx="2806">
                  <c:v>5.8164585034697938</c:v>
                </c:pt>
                <c:pt idx="2807">
                  <c:v>6.3160826502040015</c:v>
                </c:pt>
                <c:pt idx="2808">
                  <c:v>6.818728679989829</c:v>
                </c:pt>
                <c:pt idx="2809">
                  <c:v>7.2366709875131612</c:v>
                </c:pt>
                <c:pt idx="2810">
                  <c:v>7.5735930014273976</c:v>
                </c:pt>
                <c:pt idx="2811">
                  <c:v>7.826757492811101</c:v>
                </c:pt>
                <c:pt idx="2812">
                  <c:v>7.9968172293129527</c:v>
                </c:pt>
                <c:pt idx="2813">
                  <c:v>12.427617076762559</c:v>
                </c:pt>
                <c:pt idx="2814">
                  <c:v>13.057168570002917</c:v>
                </c:pt>
                <c:pt idx="2815">
                  <c:v>13.371813817777356</c:v>
                </c:pt>
                <c:pt idx="2816">
                  <c:v>14.1073622774213</c:v>
                </c:pt>
                <c:pt idx="2817">
                  <c:v>14.526192468450626</c:v>
                </c:pt>
                <c:pt idx="2818">
                  <c:v>15.16051198089926</c:v>
                </c:pt>
                <c:pt idx="2819">
                  <c:v>15.899782653702125</c:v>
                </c:pt>
                <c:pt idx="2820">
                  <c:v>16.429737045777454</c:v>
                </c:pt>
                <c:pt idx="2821">
                  <c:v>16.110325966249793</c:v>
                </c:pt>
                <c:pt idx="2822">
                  <c:v>15.475082425787607</c:v>
                </c:pt>
                <c:pt idx="2823">
                  <c:v>15.371911407891002</c:v>
                </c:pt>
                <c:pt idx="2824">
                  <c:v>15.16051198089926</c:v>
                </c:pt>
                <c:pt idx="2825">
                  <c:v>10.735961414777178</c:v>
                </c:pt>
                <c:pt idx="2826">
                  <c:v>10.56372735334814</c:v>
                </c:pt>
                <c:pt idx="2827">
                  <c:v>10.478602256120356</c:v>
                </c:pt>
                <c:pt idx="2828">
                  <c:v>10.390855025212447</c:v>
                </c:pt>
                <c:pt idx="2829">
                  <c:v>10.562841116792594</c:v>
                </c:pt>
                <c:pt idx="2830">
                  <c:v>10.735073425341453</c:v>
                </c:pt>
                <c:pt idx="2831">
                  <c:v>10.648997770196463</c:v>
                </c:pt>
                <c:pt idx="2832">
                  <c:v>10.648997770196463</c:v>
                </c:pt>
                <c:pt idx="2833">
                  <c:v>10.476831714714521</c:v>
                </c:pt>
                <c:pt idx="2834">
                  <c:v>10.390855025212447</c:v>
                </c:pt>
                <c:pt idx="2835">
                  <c:v>10.477716985415997</c:v>
                </c:pt>
                <c:pt idx="2836">
                  <c:v>11.078039522309599</c:v>
                </c:pt>
                <c:pt idx="2837">
                  <c:v>15.052446004307315</c:v>
                </c:pt>
                <c:pt idx="2838">
                  <c:v>14.629041854101132</c:v>
                </c:pt>
                <c:pt idx="2839">
                  <c:v>13.475481063816627</c:v>
                </c:pt>
                <c:pt idx="2840">
                  <c:v>12.328040323815298</c:v>
                </c:pt>
                <c:pt idx="2841">
                  <c:v>10.46585010477642</c:v>
                </c:pt>
                <c:pt idx="2842">
                  <c:v>9.744603377424669</c:v>
                </c:pt>
                <c:pt idx="2843">
                  <c:v>7.794662381610574</c:v>
                </c:pt>
                <c:pt idx="2844">
                  <c:v>5.4441548453631654</c:v>
                </c:pt>
                <c:pt idx="2845">
                  <c:v>4.7345413869169102</c:v>
                </c:pt>
                <c:pt idx="2846">
                  <c:v>4.2257845135831653</c:v>
                </c:pt>
                <c:pt idx="2847">
                  <c:v>4.4333107008690646</c:v>
                </c:pt>
                <c:pt idx="2848">
                  <c:v>3.9221323859645634</c:v>
                </c:pt>
                <c:pt idx="2849">
                  <c:v>1.9764860321982707</c:v>
                </c:pt>
                <c:pt idx="2850">
                  <c:v>2.4741625213893217</c:v>
                </c:pt>
                <c:pt idx="2851">
                  <c:v>3.8009020946327183</c:v>
                </c:pt>
                <c:pt idx="2852">
                  <c:v>5.2150729915816738</c:v>
                </c:pt>
                <c:pt idx="2853">
                  <c:v>6.3907850634634924</c:v>
                </c:pt>
                <c:pt idx="2854">
                  <c:v>6.8970889331297371</c:v>
                </c:pt>
                <c:pt idx="2855">
                  <c:v>8.422527893316099</c:v>
                </c:pt>
                <c:pt idx="2856">
                  <c:v>8.9319031341921562</c:v>
                </c:pt>
                <c:pt idx="2857">
                  <c:v>8.4216856333159313</c:v>
                </c:pt>
                <c:pt idx="2858">
                  <c:v>10.044421262091996</c:v>
                </c:pt>
                <c:pt idx="2859">
                  <c:v>9.0199816317451518</c:v>
                </c:pt>
                <c:pt idx="2860">
                  <c:v>8.8499506653070483</c:v>
                </c:pt>
                <c:pt idx="2861">
                  <c:v>13.261812922622084</c:v>
                </c:pt>
                <c:pt idx="2862">
                  <c:v>12.320646393848685</c:v>
                </c:pt>
                <c:pt idx="2863">
                  <c:v>10.454017316510624</c:v>
                </c:pt>
                <c:pt idx="2864">
                  <c:v>10.352642307466809</c:v>
                </c:pt>
                <c:pt idx="2865">
                  <c:v>9.838976563062614</c:v>
                </c:pt>
                <c:pt idx="2866">
                  <c:v>9.2171010292114008</c:v>
                </c:pt>
                <c:pt idx="2867">
                  <c:v>8.9151759220286042</c:v>
                </c:pt>
                <c:pt idx="2868">
                  <c:v>6.6628650960990319</c:v>
                </c:pt>
                <c:pt idx="2869">
                  <c:v>5.8487398458306012</c:v>
                </c:pt>
                <c:pt idx="2870">
                  <c:v>5.6507746391226465</c:v>
                </c:pt>
                <c:pt idx="2871">
                  <c:v>5.5417841056961299</c:v>
                </c:pt>
                <c:pt idx="2872">
                  <c:v>5.8505271865193587</c:v>
                </c:pt>
                <c:pt idx="2873">
                  <c:v>3.0568793131349459</c:v>
                </c:pt>
                <c:pt idx="2874">
                  <c:v>3.8058636652478381</c:v>
                </c:pt>
                <c:pt idx="2875">
                  <c:v>4.3889237519117481</c:v>
                </c:pt>
                <c:pt idx="2876">
                  <c:v>5.3085628898970647</c:v>
                </c:pt>
                <c:pt idx="2877">
                  <c:v>4.8905652434959217</c:v>
                </c:pt>
                <c:pt idx="2878">
                  <c:v>4.8886154262536214</c:v>
                </c:pt>
                <c:pt idx="2879">
                  <c:v>4.8867181815972263</c:v>
                </c:pt>
                <c:pt idx="2880">
                  <c:v>4.6334242309820279</c:v>
                </c:pt>
                <c:pt idx="2881">
                  <c:v>5.4635730350362453</c:v>
                </c:pt>
                <c:pt idx="2882">
                  <c:v>6.1326078762266434</c:v>
                </c:pt>
                <c:pt idx="2883">
                  <c:v>6.3018545206186838</c:v>
                </c:pt>
                <c:pt idx="2884">
                  <c:v>6.5551189854697558</c:v>
                </c:pt>
                <c:pt idx="2885">
                  <c:v>10.243062666076085</c:v>
                </c:pt>
                <c:pt idx="2886">
                  <c:v>10.039219720681231</c:v>
                </c:pt>
                <c:pt idx="2887">
                  <c:v>10.034548112393916</c:v>
                </c:pt>
                <c:pt idx="2888">
                  <c:v>10.555532622174091</c:v>
                </c:pt>
                <c:pt idx="2889">
                  <c:v>10.763310891554607</c:v>
                </c:pt>
                <c:pt idx="2890">
                  <c:v>10.762117205368524</c:v>
                </c:pt>
                <c:pt idx="2891">
                  <c:v>10.555532622174091</c:v>
                </c:pt>
                <c:pt idx="2892">
                  <c:v>10.658152870224507</c:v>
                </c:pt>
                <c:pt idx="2893">
                  <c:v>10.554345768944497</c:v>
                </c:pt>
                <c:pt idx="2894">
                  <c:v>10.141657171486775</c:v>
                </c:pt>
                <c:pt idx="2895">
                  <c:v>10.141657171486775</c:v>
                </c:pt>
                <c:pt idx="2896">
                  <c:v>10.039219720681231</c:v>
                </c:pt>
                <c:pt idx="2897">
                  <c:v>6.8109637288552509</c:v>
                </c:pt>
                <c:pt idx="2898">
                  <c:v>6.8109637288552509</c:v>
                </c:pt>
                <c:pt idx="2899">
                  <c:v>6.8939658838263229</c:v>
                </c:pt>
                <c:pt idx="2900">
                  <c:v>7.1440269788616169</c:v>
                </c:pt>
                <c:pt idx="2901">
                  <c:v>7.1440269788616169</c:v>
                </c:pt>
                <c:pt idx="2902">
                  <c:v>7.2271082677120804</c:v>
                </c:pt>
                <c:pt idx="2903">
                  <c:v>6.8070812534157472</c:v>
                </c:pt>
                <c:pt idx="2904">
                  <c:v>6.7232734035154271</c:v>
                </c:pt>
                <c:pt idx="2905">
                  <c:v>6.9778457587512603</c:v>
                </c:pt>
                <c:pt idx="2906">
                  <c:v>7.3134118435412674</c:v>
                </c:pt>
                <c:pt idx="2907">
                  <c:v>7.2302958409250229</c:v>
                </c:pt>
                <c:pt idx="2908">
                  <c:v>7.3118104510926276</c:v>
                </c:pt>
                <c:pt idx="2909">
                  <c:v>10.752567716063426</c:v>
                </c:pt>
                <c:pt idx="2910">
                  <c:v>10.443367807512388</c:v>
                </c:pt>
                <c:pt idx="2911">
                  <c:v>9.9250706734684542</c:v>
                </c:pt>
                <c:pt idx="2912">
                  <c:v>8.0735154590214009</c:v>
                </c:pt>
                <c:pt idx="2913">
                  <c:v>6.2406442106450237</c:v>
                </c:pt>
                <c:pt idx="2914">
                  <c:v>4.211453870508608</c:v>
                </c:pt>
                <c:pt idx="2915">
                  <c:v>2.6031762652939276</c:v>
                </c:pt>
                <c:pt idx="2916">
                  <c:v>0.49929528145809393</c:v>
                </c:pt>
                <c:pt idx="2917">
                  <c:v>0</c:v>
                </c:pt>
                <c:pt idx="2918">
                  <c:v>0</c:v>
                </c:pt>
                <c:pt idx="2919">
                  <c:v>0</c:v>
                </c:pt>
                <c:pt idx="2920">
                  <c:v>0</c:v>
                </c:pt>
                <c:pt idx="2921">
                  <c:v>1.890205266107406</c:v>
                </c:pt>
                <c:pt idx="2922">
                  <c:v>3.7898763830474635</c:v>
                </c:pt>
                <c:pt idx="2923">
                  <c:v>3.955948965863604</c:v>
                </c:pt>
                <c:pt idx="2924">
                  <c:v>4.5377980254056567</c:v>
                </c:pt>
                <c:pt idx="2925">
                  <c:v>4.8724195229557088</c:v>
                </c:pt>
                <c:pt idx="2926">
                  <c:v>4.7037618661138865</c:v>
                </c:pt>
                <c:pt idx="2927">
                  <c:v>4.7887340475460558</c:v>
                </c:pt>
                <c:pt idx="2928">
                  <c:v>5.121794543855823</c:v>
                </c:pt>
                <c:pt idx="2929">
                  <c:v>5.2056073266697327</c:v>
                </c:pt>
                <c:pt idx="2930">
                  <c:v>5.5413404358554299</c:v>
                </c:pt>
                <c:pt idx="2931">
                  <c:v>5.4587701196241456</c:v>
                </c:pt>
                <c:pt idx="2932">
                  <c:v>5.2929253722018572</c:v>
                </c:pt>
                <c:pt idx="2933">
                  <c:v>8.7896971018031955</c:v>
                </c:pt>
                <c:pt idx="2934">
                  <c:v>8.7874755214656517</c:v>
                </c:pt>
                <c:pt idx="2935">
                  <c:v>8.1741410501993972</c:v>
                </c:pt>
                <c:pt idx="2936">
                  <c:v>7.6616335188584692</c:v>
                </c:pt>
                <c:pt idx="2937">
                  <c:v>6.9444018940460275</c:v>
                </c:pt>
                <c:pt idx="2938">
                  <c:v>5.7210134040846556</c:v>
                </c:pt>
                <c:pt idx="2939">
                  <c:v>4.9116639290197641</c:v>
                </c:pt>
                <c:pt idx="2940">
                  <c:v>4.1038713268003058</c:v>
                </c:pt>
                <c:pt idx="2941">
                  <c:v>1.8944554925793351</c:v>
                </c:pt>
                <c:pt idx="2942">
                  <c:v>0.49768381399272793</c:v>
                </c:pt>
                <c:pt idx="2943">
                  <c:v>1.9918940090349224</c:v>
                </c:pt>
                <c:pt idx="2944">
                  <c:v>2.7905862517705176</c:v>
                </c:pt>
                <c:pt idx="2945">
                  <c:v>1.1436723304213976</c:v>
                </c:pt>
                <c:pt idx="2946">
                  <c:v>1.6354569139693766</c:v>
                </c:pt>
                <c:pt idx="2947">
                  <c:v>1.5532951688614089</c:v>
                </c:pt>
                <c:pt idx="2948">
                  <c:v>1.7176773811211385</c:v>
                </c:pt>
                <c:pt idx="2949">
                  <c:v>2.4582285348471498</c:v>
                </c:pt>
                <c:pt idx="2950">
                  <c:v>2.0462465682177093</c:v>
                </c:pt>
                <c:pt idx="2951">
                  <c:v>2.2935576059594758</c:v>
                </c:pt>
                <c:pt idx="2952">
                  <c:v>2.2114371099254604</c:v>
                </c:pt>
                <c:pt idx="2953">
                  <c:v>2.3760591998636746</c:v>
                </c:pt>
                <c:pt idx="2954">
                  <c:v>2.4586268844625279</c:v>
                </c:pt>
                <c:pt idx="2955">
                  <c:v>2.5420262859263376</c:v>
                </c:pt>
                <c:pt idx="2956">
                  <c:v>2.8724378721265249</c:v>
                </c:pt>
                <c:pt idx="2957">
                  <c:v>5.8156740468838475</c:v>
                </c:pt>
                <c:pt idx="2958">
                  <c:v>5.7139421656014067</c:v>
                </c:pt>
                <c:pt idx="2959">
                  <c:v>5.0050318114485695</c:v>
                </c:pt>
                <c:pt idx="2960">
                  <c:v>4.2021389535142184</c:v>
                </c:pt>
                <c:pt idx="2961">
                  <c:v>3.5964501140913443</c:v>
                </c:pt>
                <c:pt idx="2962">
                  <c:v>2.8931195303005692</c:v>
                </c:pt>
                <c:pt idx="2963">
                  <c:v>2.1921804325397569</c:v>
                </c:pt>
                <c:pt idx="2964">
                  <c:v>1.6921811224620342</c:v>
                </c:pt>
                <c:pt idx="2965">
                  <c:v>0.99487487161068866</c:v>
                </c:pt>
                <c:pt idx="2966">
                  <c:v>0</c:v>
                </c:pt>
                <c:pt idx="2967">
                  <c:v>0</c:v>
                </c:pt>
                <c:pt idx="2968">
                  <c:v>0</c:v>
                </c:pt>
                <c:pt idx="2969">
                  <c:v>0</c:v>
                </c:pt>
                <c:pt idx="2970">
                  <c:v>-0.97484688284081211</c:v>
                </c:pt>
                <c:pt idx="2971">
                  <c:v>0</c:v>
                </c:pt>
                <c:pt idx="2972">
                  <c:v>-0.89762494010487015</c:v>
                </c:pt>
                <c:pt idx="2973">
                  <c:v>-0.65354905342616498</c:v>
                </c:pt>
                <c:pt idx="2974">
                  <c:v>-1.0619132084839658</c:v>
                </c:pt>
                <c:pt idx="2975">
                  <c:v>-1.3882926917607055</c:v>
                </c:pt>
                <c:pt idx="2976">
                  <c:v>0</c:v>
                </c:pt>
                <c:pt idx="2977">
                  <c:v>-1.5519564503753966</c:v>
                </c:pt>
                <c:pt idx="2978">
                  <c:v>0</c:v>
                </c:pt>
                <c:pt idx="2979">
                  <c:v>-0.57268741479392038</c:v>
                </c:pt>
                <c:pt idx="2980">
                  <c:v>-0.81808602293748944</c:v>
                </c:pt>
                <c:pt idx="2981">
                  <c:v>1.4993033719962163</c:v>
                </c:pt>
                <c:pt idx="2982">
                  <c:v>0</c:v>
                </c:pt>
                <c:pt idx="2983">
                  <c:v>1.7982284437901426</c:v>
                </c:pt>
                <c:pt idx="2984">
                  <c:v>1.7953730922491407</c:v>
                </c:pt>
                <c:pt idx="2985">
                  <c:v>0</c:v>
                </c:pt>
                <c:pt idx="2986">
                  <c:v>0</c:v>
                </c:pt>
                <c:pt idx="2987">
                  <c:v>0</c:v>
                </c:pt>
                <c:pt idx="2988">
                  <c:v>0</c:v>
                </c:pt>
                <c:pt idx="2989">
                  <c:v>0</c:v>
                </c:pt>
                <c:pt idx="2990">
                  <c:v>0</c:v>
                </c:pt>
                <c:pt idx="2991">
                  <c:v>0</c:v>
                </c:pt>
                <c:pt idx="2992">
                  <c:v>0</c:v>
                </c:pt>
                <c:pt idx="2993">
                  <c:v>0</c:v>
                </c:pt>
                <c:pt idx="2994">
                  <c:v>0</c:v>
                </c:pt>
                <c:pt idx="2995">
                  <c:v>-0.65125720555779232</c:v>
                </c:pt>
                <c:pt idx="2996">
                  <c:v>0.89824409677420203</c:v>
                </c:pt>
                <c:pt idx="2997">
                  <c:v>0.57155722200451509</c:v>
                </c:pt>
                <c:pt idx="2998">
                  <c:v>1.5551887226671373</c:v>
                </c:pt>
                <c:pt idx="2999">
                  <c:v>1.5551887226671373</c:v>
                </c:pt>
                <c:pt idx="3000">
                  <c:v>1.8020910153040861</c:v>
                </c:pt>
                <c:pt idx="3001">
                  <c:v>2.1311291833559802</c:v>
                </c:pt>
                <c:pt idx="3002">
                  <c:v>1.9665542667026721</c:v>
                </c:pt>
                <c:pt idx="3003">
                  <c:v>2.2132642093417334</c:v>
                </c:pt>
                <c:pt idx="3004">
                  <c:v>2.2143604690192236</c:v>
                </c:pt>
                <c:pt idx="3005">
                  <c:v>5.7298524526600483</c:v>
                </c:pt>
                <c:pt idx="3006">
                  <c:v>6.1376250600059139</c:v>
                </c:pt>
                <c:pt idx="3007">
                  <c:v>6.7496407854074061</c:v>
                </c:pt>
                <c:pt idx="3008">
                  <c:v>7.6658039001077656</c:v>
                </c:pt>
                <c:pt idx="3009">
                  <c:v>7.0557455788678833</c:v>
                </c:pt>
                <c:pt idx="3010">
                  <c:v>3.80877772763953</c:v>
                </c:pt>
                <c:pt idx="3011">
                  <c:v>1.697608130377066</c:v>
                </c:pt>
                <c:pt idx="3012">
                  <c:v>0.39908780093854712</c:v>
                </c:pt>
                <c:pt idx="3013">
                  <c:v>1.0017504228048588</c:v>
                </c:pt>
                <c:pt idx="3014">
                  <c:v>0</c:v>
                </c:pt>
                <c:pt idx="3015">
                  <c:v>0</c:v>
                </c:pt>
                <c:pt idx="3016">
                  <c:v>0</c:v>
                </c:pt>
                <c:pt idx="3017">
                  <c:v>0</c:v>
                </c:pt>
                <c:pt idx="3018">
                  <c:v>0</c:v>
                </c:pt>
                <c:pt idx="3019">
                  <c:v>-1.31145842435343</c:v>
                </c:pt>
                <c:pt idx="3020">
                  <c:v>1.3163093494908475</c:v>
                </c:pt>
                <c:pt idx="3021">
                  <c:v>1.7283056259870755</c:v>
                </c:pt>
                <c:pt idx="3022">
                  <c:v>2.5542967218099313</c:v>
                </c:pt>
                <c:pt idx="3023">
                  <c:v>2.7211341169812604</c:v>
                </c:pt>
                <c:pt idx="3024">
                  <c:v>3.1363287748396034</c:v>
                </c:pt>
                <c:pt idx="3025">
                  <c:v>4.966701301238392</c:v>
                </c:pt>
                <c:pt idx="3026">
                  <c:v>6.0548504107897703</c:v>
                </c:pt>
                <c:pt idx="3027">
                  <c:v>7.3998448397333556</c:v>
                </c:pt>
                <c:pt idx="3028">
                  <c:v>8.0777007981311524</c:v>
                </c:pt>
                <c:pt idx="3029">
                  <c:v>13.150760748965551</c:v>
                </c:pt>
                <c:pt idx="3030">
                  <c:v>11.483300791821099</c:v>
                </c:pt>
                <c:pt idx="3031">
                  <c:v>10.548411502873586</c:v>
                </c:pt>
                <c:pt idx="3032">
                  <c:v>6.6532054312446025</c:v>
                </c:pt>
                <c:pt idx="3033">
                  <c:v>3.9146734714006333</c:v>
                </c:pt>
                <c:pt idx="3034">
                  <c:v>2.6046477615866417</c:v>
                </c:pt>
                <c:pt idx="3035">
                  <c:v>1.000291972399562</c:v>
                </c:pt>
                <c:pt idx="3036">
                  <c:v>0</c:v>
                </c:pt>
                <c:pt idx="3037">
                  <c:v>0</c:v>
                </c:pt>
                <c:pt idx="3038">
                  <c:v>0</c:v>
                </c:pt>
                <c:pt idx="3039">
                  <c:v>0</c:v>
                </c:pt>
                <c:pt idx="3040">
                  <c:v>0</c:v>
                </c:pt>
                <c:pt idx="3041">
                  <c:v>0</c:v>
                </c:pt>
                <c:pt idx="3042">
                  <c:v>-1.4712499582298</c:v>
                </c:pt>
                <c:pt idx="3043">
                  <c:v>-8.1954260175033405E-2</c:v>
                </c:pt>
                <c:pt idx="3044">
                  <c:v>1.727124709766622</c:v>
                </c:pt>
                <c:pt idx="3045">
                  <c:v>3.7141914517581625</c:v>
                </c:pt>
                <c:pt idx="3046">
                  <c:v>6.5589345631098324</c:v>
                </c:pt>
                <c:pt idx="3047">
                  <c:v>4.4634779670655398</c:v>
                </c:pt>
                <c:pt idx="3048">
                  <c:v>5.3011138571064134</c:v>
                </c:pt>
                <c:pt idx="3049">
                  <c:v>6.7263619322518151</c:v>
                </c:pt>
                <c:pt idx="3050">
                  <c:v>7.1479919757666979</c:v>
                </c:pt>
                <c:pt idx="3051">
                  <c:v>8.6740981020079442</c:v>
                </c:pt>
                <c:pt idx="3052">
                  <c:v>8.7576915084036617</c:v>
                </c:pt>
                <c:pt idx="3053">
                  <c:v>12.214822864684676</c:v>
                </c:pt>
                <c:pt idx="3054">
                  <c:v>10.556719475408824</c:v>
                </c:pt>
                <c:pt idx="3055">
                  <c:v>7.268770424013776</c:v>
                </c:pt>
                <c:pt idx="3056">
                  <c:v>5.0325986666958586</c:v>
                </c:pt>
                <c:pt idx="3057">
                  <c:v>2.5072270794210518</c:v>
                </c:pt>
                <c:pt idx="3058">
                  <c:v>0.89875612316041498</c:v>
                </c:pt>
                <c:pt idx="3059">
                  <c:v>0</c:v>
                </c:pt>
                <c:pt idx="3060">
                  <c:v>0</c:v>
                </c:pt>
                <c:pt idx="3061">
                  <c:v>0</c:v>
                </c:pt>
                <c:pt idx="3062">
                  <c:v>0</c:v>
                </c:pt>
                <c:pt idx="3063">
                  <c:v>0</c:v>
                </c:pt>
                <c:pt idx="3064">
                  <c:v>0.50004729967703265</c:v>
                </c:pt>
                <c:pt idx="3065">
                  <c:v>8.1926133309422861E-2</c:v>
                </c:pt>
                <c:pt idx="3066">
                  <c:v>1.4745103457161222</c:v>
                </c:pt>
                <c:pt idx="3067">
                  <c:v>1.7212201291302471</c:v>
                </c:pt>
                <c:pt idx="3068">
                  <c:v>2.7923286699903667</c:v>
                </c:pt>
                <c:pt idx="3069">
                  <c:v>2.7936489483174993</c:v>
                </c:pt>
                <c:pt idx="3070">
                  <c:v>3.1262605013272204</c:v>
                </c:pt>
                <c:pt idx="3071">
                  <c:v>3.2898617989888295</c:v>
                </c:pt>
                <c:pt idx="3072">
                  <c:v>4.1186352783190507</c:v>
                </c:pt>
                <c:pt idx="3073">
                  <c:v>4.035263588098859</c:v>
                </c:pt>
                <c:pt idx="3074">
                  <c:v>3.7871199553435613</c:v>
                </c:pt>
                <c:pt idx="3075">
                  <c:v>3.4601453365141177</c:v>
                </c:pt>
                <c:pt idx="3076">
                  <c:v>3.6255226688374931</c:v>
                </c:pt>
                <c:pt idx="3077">
                  <c:v>6.4411094761198378</c:v>
                </c:pt>
                <c:pt idx="3078">
                  <c:v>6.7467178939466139</c:v>
                </c:pt>
                <c:pt idx="3079">
                  <c:v>5.7245490234519627</c:v>
                </c:pt>
                <c:pt idx="3080">
                  <c:v>4.6114481733628319</c:v>
                </c:pt>
                <c:pt idx="3081">
                  <c:v>4.0062409797385019</c:v>
                </c:pt>
                <c:pt idx="3082">
                  <c:v>2.1972866793933972</c:v>
                </c:pt>
                <c:pt idx="3083">
                  <c:v>0.49811353863060609</c:v>
                </c:pt>
                <c:pt idx="3084">
                  <c:v>0</c:v>
                </c:pt>
                <c:pt idx="3085">
                  <c:v>0</c:v>
                </c:pt>
                <c:pt idx="3086">
                  <c:v>0</c:v>
                </c:pt>
                <c:pt idx="3087">
                  <c:v>0</c:v>
                </c:pt>
                <c:pt idx="3088">
                  <c:v>0</c:v>
                </c:pt>
                <c:pt idx="3089">
                  <c:v>0</c:v>
                </c:pt>
                <c:pt idx="3090">
                  <c:v>0</c:v>
                </c:pt>
                <c:pt idx="3091">
                  <c:v>0</c:v>
                </c:pt>
                <c:pt idx="3092">
                  <c:v>-0.81893908158016704</c:v>
                </c:pt>
                <c:pt idx="3093">
                  <c:v>-0.32786392599367775</c:v>
                </c:pt>
                <c:pt idx="3094">
                  <c:v>0.90351429627246616</c:v>
                </c:pt>
                <c:pt idx="3095">
                  <c:v>1.315148624795927</c:v>
                </c:pt>
                <c:pt idx="3096">
                  <c:v>2.388460154484938</c:v>
                </c:pt>
                <c:pt idx="3097">
                  <c:v>2.7207042321679578</c:v>
                </c:pt>
                <c:pt idx="3098">
                  <c:v>3.4673760414714456</c:v>
                </c:pt>
                <c:pt idx="3099">
                  <c:v>5.8049777348496825</c:v>
                </c:pt>
                <c:pt idx="3100">
                  <c:v>7.4886722041558196</c:v>
                </c:pt>
                <c:pt idx="3101">
                  <c:v>9.0082911582022884</c:v>
                </c:pt>
                <c:pt idx="3102">
                  <c:v>9.1092405849104452</c:v>
                </c:pt>
                <c:pt idx="3103">
                  <c:v>7.9791983274689384</c:v>
                </c:pt>
                <c:pt idx="3104">
                  <c:v>5.5305537672271576</c:v>
                </c:pt>
                <c:pt idx="3105">
                  <c:v>2.8078012492089672</c:v>
                </c:pt>
                <c:pt idx="3106">
                  <c:v>1.0000836223483431</c:v>
                </c:pt>
                <c:pt idx="3107">
                  <c:v>0</c:v>
                </c:pt>
                <c:pt idx="3108">
                  <c:v>0</c:v>
                </c:pt>
                <c:pt idx="3109">
                  <c:v>0</c:v>
                </c:pt>
                <c:pt idx="3110">
                  <c:v>0</c:v>
                </c:pt>
                <c:pt idx="3111">
                  <c:v>0</c:v>
                </c:pt>
                <c:pt idx="3112">
                  <c:v>0</c:v>
                </c:pt>
                <c:pt idx="3113">
                  <c:v>0</c:v>
                </c:pt>
                <c:pt idx="3114">
                  <c:v>0</c:v>
                </c:pt>
                <c:pt idx="3115">
                  <c:v>0</c:v>
                </c:pt>
                <c:pt idx="3116">
                  <c:v>-0.89951327641228751</c:v>
                </c:pt>
                <c:pt idx="3117">
                  <c:v>3.0488922995509009</c:v>
                </c:pt>
                <c:pt idx="3118">
                  <c:v>3.5475336777434743</c:v>
                </c:pt>
                <c:pt idx="3119">
                  <c:v>1.8927595113433737</c:v>
                </c:pt>
                <c:pt idx="3120">
                  <c:v>2.8020107116117674</c:v>
                </c:pt>
                <c:pt idx="3121">
                  <c:v>3.0526508940784729</c:v>
                </c:pt>
                <c:pt idx="3122">
                  <c:v>4.2173869400038004</c:v>
                </c:pt>
                <c:pt idx="3123">
                  <c:v>4.1355695459758532</c:v>
                </c:pt>
                <c:pt idx="3124">
                  <c:v>4.5533442510895172</c:v>
                </c:pt>
                <c:pt idx="3125">
                  <c:v>10.358540295484609</c:v>
                </c:pt>
                <c:pt idx="3126">
                  <c:v>9.3238078893119045</c:v>
                </c:pt>
                <c:pt idx="3127">
                  <c:v>5.5409202334750987</c:v>
                </c:pt>
                <c:pt idx="3128">
                  <c:v>3.5131703669560364</c:v>
                </c:pt>
                <c:pt idx="3129">
                  <c:v>1.2023528541926394</c:v>
                </c:pt>
                <c:pt idx="3130">
                  <c:v>0</c:v>
                </c:pt>
                <c:pt idx="3131">
                  <c:v>0</c:v>
                </c:pt>
                <c:pt idx="3132">
                  <c:v>0</c:v>
                </c:pt>
                <c:pt idx="3133">
                  <c:v>0</c:v>
                </c:pt>
                <c:pt idx="3134">
                  <c:v>0</c:v>
                </c:pt>
                <c:pt idx="3135">
                  <c:v>0</c:v>
                </c:pt>
                <c:pt idx="3136">
                  <c:v>0</c:v>
                </c:pt>
                <c:pt idx="3137">
                  <c:v>0</c:v>
                </c:pt>
                <c:pt idx="3138">
                  <c:v>0</c:v>
                </c:pt>
                <c:pt idx="3139">
                  <c:v>0</c:v>
                </c:pt>
                <c:pt idx="3140">
                  <c:v>-1.2265783279386693</c:v>
                </c:pt>
                <c:pt idx="3141">
                  <c:v>-1.3907151053180959</c:v>
                </c:pt>
                <c:pt idx="3142">
                  <c:v>1.1496375959907792</c:v>
                </c:pt>
                <c:pt idx="3143">
                  <c:v>3.7131058743407559</c:v>
                </c:pt>
                <c:pt idx="3144">
                  <c:v>2.470975723764651</c:v>
                </c:pt>
                <c:pt idx="3145">
                  <c:v>0.98657393194519705</c:v>
                </c:pt>
                <c:pt idx="3146">
                  <c:v>1.8943559146832052</c:v>
                </c:pt>
                <c:pt idx="3147">
                  <c:v>2.6393797501729717</c:v>
                </c:pt>
                <c:pt idx="3148">
                  <c:v>7.3230201985164936</c:v>
                </c:pt>
                <c:pt idx="3149">
                  <c:v>8.6034089942728631</c:v>
                </c:pt>
                <c:pt idx="3150">
                  <c:v>7.3753982386819583</c:v>
                </c:pt>
                <c:pt idx="3151">
                  <c:v>4.2207687882940883</c:v>
                </c:pt>
                <c:pt idx="3152">
                  <c:v>1.3004137359608885</c:v>
                </c:pt>
                <c:pt idx="3153">
                  <c:v>0</c:v>
                </c:pt>
                <c:pt idx="3154">
                  <c:v>0</c:v>
                </c:pt>
                <c:pt idx="3155">
                  <c:v>0</c:v>
                </c:pt>
                <c:pt idx="3156">
                  <c:v>0</c:v>
                </c:pt>
                <c:pt idx="3157">
                  <c:v>0</c:v>
                </c:pt>
                <c:pt idx="3158">
                  <c:v>0</c:v>
                </c:pt>
                <c:pt idx="3159">
                  <c:v>0</c:v>
                </c:pt>
                <c:pt idx="3160">
                  <c:v>0</c:v>
                </c:pt>
                <c:pt idx="3161">
                  <c:v>0</c:v>
                </c:pt>
                <c:pt idx="3162">
                  <c:v>0</c:v>
                </c:pt>
                <c:pt idx="3163">
                  <c:v>0</c:v>
                </c:pt>
                <c:pt idx="3164">
                  <c:v>0</c:v>
                </c:pt>
                <c:pt idx="3165">
                  <c:v>0</c:v>
                </c:pt>
                <c:pt idx="3166">
                  <c:v>0</c:v>
                </c:pt>
                <c:pt idx="3167">
                  <c:v>-0.49108640812704896</c:v>
                </c:pt>
                <c:pt idx="3168">
                  <c:v>-0.24565762258188453</c:v>
                </c:pt>
                <c:pt idx="3169">
                  <c:v>0.49210327270257953</c:v>
                </c:pt>
                <c:pt idx="3170">
                  <c:v>2.8818910467974668</c:v>
                </c:pt>
                <c:pt idx="3171">
                  <c:v>2.8809907443965135</c:v>
                </c:pt>
                <c:pt idx="3172">
                  <c:v>5.0439331478093727</c:v>
                </c:pt>
                <c:pt idx="3173">
                  <c:v>6.6522394647888206</c:v>
                </c:pt>
                <c:pt idx="3174">
                  <c:v>5.9399724598219512</c:v>
                </c:pt>
                <c:pt idx="3175">
                  <c:v>3.1055583368563457</c:v>
                </c:pt>
                <c:pt idx="3176">
                  <c:v>1.0987377816717268</c:v>
                </c:pt>
                <c:pt idx="3177">
                  <c:v>0</c:v>
                </c:pt>
                <c:pt idx="3178">
                  <c:v>0</c:v>
                </c:pt>
                <c:pt idx="3179">
                  <c:v>0</c:v>
                </c:pt>
                <c:pt idx="3180">
                  <c:v>0</c:v>
                </c:pt>
                <c:pt idx="3181">
                  <c:v>0</c:v>
                </c:pt>
                <c:pt idx="3182">
                  <c:v>0</c:v>
                </c:pt>
                <c:pt idx="3183">
                  <c:v>0</c:v>
                </c:pt>
                <c:pt idx="3184">
                  <c:v>0</c:v>
                </c:pt>
                <c:pt idx="3185">
                  <c:v>0</c:v>
                </c:pt>
                <c:pt idx="3186">
                  <c:v>0</c:v>
                </c:pt>
                <c:pt idx="3187">
                  <c:v>0</c:v>
                </c:pt>
                <c:pt idx="3188">
                  <c:v>0</c:v>
                </c:pt>
                <c:pt idx="3189">
                  <c:v>0</c:v>
                </c:pt>
                <c:pt idx="3190">
                  <c:v>0.40773944027273762</c:v>
                </c:pt>
                <c:pt idx="3191">
                  <c:v>1.1436723304213976</c:v>
                </c:pt>
                <c:pt idx="3192">
                  <c:v>1.3890774896765696</c:v>
                </c:pt>
                <c:pt idx="3193">
                  <c:v>1.3074878427979308</c:v>
                </c:pt>
                <c:pt idx="3194">
                  <c:v>1.8822232505998568</c:v>
                </c:pt>
                <c:pt idx="3195">
                  <c:v>2.7896881134078995</c:v>
                </c:pt>
                <c:pt idx="3196">
                  <c:v>3.2853776026581261</c:v>
                </c:pt>
                <c:pt idx="3197">
                  <c:v>5.9173907038300113</c:v>
                </c:pt>
                <c:pt idx="3198">
                  <c:v>5.1104990482855612</c:v>
                </c:pt>
                <c:pt idx="3199">
                  <c:v>1.3981926999467853</c:v>
                </c:pt>
                <c:pt idx="3200">
                  <c:v>0</c:v>
                </c:pt>
                <c:pt idx="3201">
                  <c:v>0</c:v>
                </c:pt>
                <c:pt idx="3202">
                  <c:v>0</c:v>
                </c:pt>
                <c:pt idx="3203">
                  <c:v>0</c:v>
                </c:pt>
                <c:pt idx="3204">
                  <c:v>0</c:v>
                </c:pt>
                <c:pt idx="3205">
                  <c:v>0</c:v>
                </c:pt>
                <c:pt idx="3206">
                  <c:v>0</c:v>
                </c:pt>
                <c:pt idx="3207">
                  <c:v>0</c:v>
                </c:pt>
                <c:pt idx="3208">
                  <c:v>0</c:v>
                </c:pt>
                <c:pt idx="3209">
                  <c:v>0</c:v>
                </c:pt>
                <c:pt idx="3210">
                  <c:v>0</c:v>
                </c:pt>
                <c:pt idx="3211">
                  <c:v>0</c:v>
                </c:pt>
                <c:pt idx="3212">
                  <c:v>0</c:v>
                </c:pt>
                <c:pt idx="3213">
                  <c:v>0</c:v>
                </c:pt>
                <c:pt idx="3214">
                  <c:v>-0.49108640812704896</c:v>
                </c:pt>
                <c:pt idx="3215">
                  <c:v>1.8879703016347336</c:v>
                </c:pt>
                <c:pt idx="3216">
                  <c:v>2.7945291338822171</c:v>
                </c:pt>
                <c:pt idx="3217">
                  <c:v>3.0465431780616297</c:v>
                </c:pt>
                <c:pt idx="3218">
                  <c:v>4.2126527260447819</c:v>
                </c:pt>
                <c:pt idx="3219">
                  <c:v>4.547125760570597</c:v>
                </c:pt>
                <c:pt idx="3220">
                  <c:v>4.7990236215618909</c:v>
                </c:pt>
                <c:pt idx="3221">
                  <c:v>8.0895543283846205</c:v>
                </c:pt>
                <c:pt idx="3222">
                  <c:v>8.3962073516361286</c:v>
                </c:pt>
                <c:pt idx="3223">
                  <c:v>9.0038051272458013</c:v>
                </c:pt>
                <c:pt idx="3224">
                  <c:v>9.5180484493000481</c:v>
                </c:pt>
                <c:pt idx="3225">
                  <c:v>9.4147056400002374</c:v>
                </c:pt>
                <c:pt idx="3226">
                  <c:v>9.4147056400002374</c:v>
                </c:pt>
                <c:pt idx="3227">
                  <c:v>11.072829245162527</c:v>
                </c:pt>
                <c:pt idx="3228">
                  <c:v>11.591117642339279</c:v>
                </c:pt>
                <c:pt idx="3229">
                  <c:v>11.700210131122132</c:v>
                </c:pt>
                <c:pt idx="3230">
                  <c:v>13.375554379424441</c:v>
                </c:pt>
                <c:pt idx="3231">
                  <c:v>16.428489526326526</c:v>
                </c:pt>
                <c:pt idx="3232">
                  <c:v>17.489097541330057</c:v>
                </c:pt>
                <c:pt idx="3233">
                  <c:v>11.68366112267401</c:v>
                </c:pt>
                <c:pt idx="3234">
                  <c:v>11.422540977221963</c:v>
                </c:pt>
                <c:pt idx="3235">
                  <c:v>11.251561515154348</c:v>
                </c:pt>
                <c:pt idx="3236">
                  <c:v>11.336203611804654</c:v>
                </c:pt>
                <c:pt idx="3237">
                  <c:v>11.597224783102925</c:v>
                </c:pt>
                <c:pt idx="3238">
                  <c:v>11.33709592956987</c:v>
                </c:pt>
                <c:pt idx="3239">
                  <c:v>11.079821120127416</c:v>
                </c:pt>
                <c:pt idx="3240">
                  <c:v>10.90655039434106</c:v>
                </c:pt>
                <c:pt idx="3241">
                  <c:v>10.903881869086359</c:v>
                </c:pt>
                <c:pt idx="3242">
                  <c:v>10.475061173320238</c:v>
                </c:pt>
                <c:pt idx="3243">
                  <c:v>10.304800200565104</c:v>
                </c:pt>
                <c:pt idx="3244">
                  <c:v>10.219771963413562</c:v>
                </c:pt>
                <c:pt idx="3245">
                  <c:v>14.00345710165643</c:v>
                </c:pt>
                <c:pt idx="3246">
                  <c:v>13.895837169050713</c:v>
                </c:pt>
                <c:pt idx="3247">
                  <c:v>12.018291561424569</c:v>
                </c:pt>
                <c:pt idx="3248">
                  <c:v>9.3238078893119045</c:v>
                </c:pt>
                <c:pt idx="3249">
                  <c:v>7.9877007057370442</c:v>
                </c:pt>
                <c:pt idx="3250">
                  <c:v>6.4638817048755826</c:v>
                </c:pt>
                <c:pt idx="3251">
                  <c:v>4.5281804730218358</c:v>
                </c:pt>
                <c:pt idx="3252">
                  <c:v>3.6162241284538981</c:v>
                </c:pt>
                <c:pt idx="3253">
                  <c:v>2.4073586027908944</c:v>
                </c:pt>
                <c:pt idx="3254">
                  <c:v>0.79905051289356943</c:v>
                </c:pt>
                <c:pt idx="3255">
                  <c:v>0.19963036992998096</c:v>
                </c:pt>
                <c:pt idx="3256">
                  <c:v>0</c:v>
                </c:pt>
                <c:pt idx="3257">
                  <c:v>-1.551271250768075</c:v>
                </c:pt>
                <c:pt idx="3258">
                  <c:v>-0.89932444277469092</c:v>
                </c:pt>
                <c:pt idx="3259">
                  <c:v>-0.16357968220354144</c:v>
                </c:pt>
                <c:pt idx="3260">
                  <c:v>0.5732766331119642</c:v>
                </c:pt>
                <c:pt idx="3261">
                  <c:v>1.0659445584704408</c:v>
                </c:pt>
                <c:pt idx="3262">
                  <c:v>1.8876510210040693</c:v>
                </c:pt>
                <c:pt idx="3263">
                  <c:v>2.4646021289896636</c:v>
                </c:pt>
                <c:pt idx="3264">
                  <c:v>3.0423147595563189</c:v>
                </c:pt>
                <c:pt idx="3265">
                  <c:v>2.9644595393835145</c:v>
                </c:pt>
                <c:pt idx="3266">
                  <c:v>2.8823411980019973</c:v>
                </c:pt>
                <c:pt idx="3267">
                  <c:v>2.9649196006480345</c:v>
                </c:pt>
                <c:pt idx="3268">
                  <c:v>4.0392954066274491</c:v>
                </c:pt>
                <c:pt idx="3269">
                  <c:v>6.6416138341313316</c:v>
                </c:pt>
                <c:pt idx="3270">
                  <c:v>6.3351979216245793</c:v>
                </c:pt>
                <c:pt idx="3271">
                  <c:v>5.5279621507818497</c:v>
                </c:pt>
                <c:pt idx="3272">
                  <c:v>4.5168815100385897</c:v>
                </c:pt>
                <c:pt idx="3273">
                  <c:v>2.6031482354379349</c:v>
                </c:pt>
                <c:pt idx="3274">
                  <c:v>0.69901969526875607</c:v>
                </c:pt>
                <c:pt idx="3275">
                  <c:v>0</c:v>
                </c:pt>
                <c:pt idx="3276">
                  <c:v>0</c:v>
                </c:pt>
                <c:pt idx="3277">
                  <c:v>0</c:v>
                </c:pt>
                <c:pt idx="3278">
                  <c:v>0</c:v>
                </c:pt>
                <c:pt idx="3279">
                  <c:v>0</c:v>
                </c:pt>
                <c:pt idx="3280">
                  <c:v>0</c:v>
                </c:pt>
                <c:pt idx="3281">
                  <c:v>0</c:v>
                </c:pt>
                <c:pt idx="3282">
                  <c:v>0</c:v>
                </c:pt>
                <c:pt idx="3283">
                  <c:v>0</c:v>
                </c:pt>
                <c:pt idx="3284">
                  <c:v>-1.224994823174107</c:v>
                </c:pt>
                <c:pt idx="3285">
                  <c:v>0.90153797132201763</c:v>
                </c:pt>
                <c:pt idx="3286">
                  <c:v>2.1353787083478792</c:v>
                </c:pt>
                <c:pt idx="3287">
                  <c:v>4.4554892117191098</c:v>
                </c:pt>
                <c:pt idx="3288">
                  <c:v>4.4536456528711206</c:v>
                </c:pt>
                <c:pt idx="3289">
                  <c:v>5.2069595644738218</c:v>
                </c:pt>
                <c:pt idx="3290">
                  <c:v>5.9632617175125837</c:v>
                </c:pt>
                <c:pt idx="3291">
                  <c:v>6.551303407915122</c:v>
                </c:pt>
                <c:pt idx="3292">
                  <c:v>5.4629373758909301</c:v>
                </c:pt>
                <c:pt idx="3293">
                  <c:v>8.3885924818882103</c:v>
                </c:pt>
                <c:pt idx="3294">
                  <c:v>8.6899973189984223</c:v>
                </c:pt>
                <c:pt idx="3295">
                  <c:v>6.4449048473643744</c:v>
                </c:pt>
                <c:pt idx="3296">
                  <c:v>4.6183343826427947</c:v>
                </c:pt>
                <c:pt idx="3297">
                  <c:v>1.8985740656202075</c:v>
                </c:pt>
                <c:pt idx="3298">
                  <c:v>0</c:v>
                </c:pt>
                <c:pt idx="3299">
                  <c:v>0</c:v>
                </c:pt>
                <c:pt idx="3300">
                  <c:v>0</c:v>
                </c:pt>
                <c:pt idx="3301">
                  <c:v>0</c:v>
                </c:pt>
                <c:pt idx="3302">
                  <c:v>0</c:v>
                </c:pt>
                <c:pt idx="3303">
                  <c:v>0</c:v>
                </c:pt>
                <c:pt idx="3304">
                  <c:v>0</c:v>
                </c:pt>
                <c:pt idx="3305">
                  <c:v>0</c:v>
                </c:pt>
                <c:pt idx="3306">
                  <c:v>0</c:v>
                </c:pt>
                <c:pt idx="3307">
                  <c:v>0</c:v>
                </c:pt>
                <c:pt idx="3308">
                  <c:v>0</c:v>
                </c:pt>
                <c:pt idx="3309">
                  <c:v>0</c:v>
                </c:pt>
                <c:pt idx="3310">
                  <c:v>0.2447540948959854</c:v>
                </c:pt>
                <c:pt idx="3311">
                  <c:v>0.81742783881651604</c:v>
                </c:pt>
                <c:pt idx="3312">
                  <c:v>0.40843895999255198</c:v>
                </c:pt>
                <c:pt idx="3313">
                  <c:v>1.8825425311952904</c:v>
                </c:pt>
                <c:pt idx="3314">
                  <c:v>2.9552583146694222</c:v>
                </c:pt>
                <c:pt idx="3315">
                  <c:v>2.9547982534625263</c:v>
                </c:pt>
                <c:pt idx="3316">
                  <c:v>4.4505730548562337</c:v>
                </c:pt>
                <c:pt idx="3317">
                  <c:v>6.9374683692201122</c:v>
                </c:pt>
                <c:pt idx="3318">
                  <c:v>5.9182939740063043</c:v>
                </c:pt>
                <c:pt idx="3319">
                  <c:v>5.1072120267969279</c:v>
                </c:pt>
                <c:pt idx="3320">
                  <c:v>3.9972567714643263</c:v>
                </c:pt>
                <c:pt idx="3321">
                  <c:v>2.6957881998998712</c:v>
                </c:pt>
                <c:pt idx="3322">
                  <c:v>2.5972902804427402</c:v>
                </c:pt>
                <c:pt idx="3323">
                  <c:v>1.6965905663422758</c:v>
                </c:pt>
                <c:pt idx="3324">
                  <c:v>2.3986479565549041</c:v>
                </c:pt>
                <c:pt idx="3325">
                  <c:v>4.0041677008373942</c:v>
                </c:pt>
                <c:pt idx="3326">
                  <c:v>2.1968611588048734</c:v>
                </c:pt>
                <c:pt idx="3327">
                  <c:v>1.8974508183932219</c:v>
                </c:pt>
                <c:pt idx="3328">
                  <c:v>2.4000233216693614</c:v>
                </c:pt>
                <c:pt idx="3329">
                  <c:v>0.49154714029180413</c:v>
                </c:pt>
                <c:pt idx="3330">
                  <c:v>1.722401045195403</c:v>
                </c:pt>
                <c:pt idx="3331">
                  <c:v>1.313755755214048</c:v>
                </c:pt>
                <c:pt idx="3332">
                  <c:v>1.8914823887088108</c:v>
                </c:pt>
                <c:pt idx="3333">
                  <c:v>2.3056073244767048</c:v>
                </c:pt>
                <c:pt idx="3334">
                  <c:v>2.9672199070117573</c:v>
                </c:pt>
                <c:pt idx="3335">
                  <c:v>3.4647936467771943</c:v>
                </c:pt>
                <c:pt idx="3336">
                  <c:v>3.96446712196617</c:v>
                </c:pt>
                <c:pt idx="3337">
                  <c:v>4.3816389684460315</c:v>
                </c:pt>
                <c:pt idx="3338">
                  <c:v>4.966701301238392</c:v>
                </c:pt>
                <c:pt idx="3339">
                  <c:v>4.9693279425364256</c:v>
                </c:pt>
                <c:pt idx="3340">
                  <c:v>5.0558718876519384</c:v>
                </c:pt>
                <c:pt idx="3341">
                  <c:v>8.4081735760629073</c:v>
                </c:pt>
                <c:pt idx="3342">
                  <c:v>8.1066624570548367</c:v>
                </c:pt>
                <c:pt idx="3343">
                  <c:v>8.2107109145422239</c:v>
                </c:pt>
                <c:pt idx="3344">
                  <c:v>7.3896941415144637</c:v>
                </c:pt>
                <c:pt idx="3345">
                  <c:v>6.8775331514799802</c:v>
                </c:pt>
                <c:pt idx="3346">
                  <c:v>6.4676770766355363</c:v>
                </c:pt>
                <c:pt idx="3347">
                  <c:v>5.2444840558426513</c:v>
                </c:pt>
                <c:pt idx="3348">
                  <c:v>4.7368718485708516</c:v>
                </c:pt>
                <c:pt idx="3349">
                  <c:v>4.7407559514256796</c:v>
                </c:pt>
                <c:pt idx="3350">
                  <c:v>4.434793117394042</c:v>
                </c:pt>
                <c:pt idx="3351">
                  <c:v>5.8585702198791454</c:v>
                </c:pt>
                <c:pt idx="3352">
                  <c:v>6.1643624925528213</c:v>
                </c:pt>
                <c:pt idx="3353">
                  <c:v>3.1439998412081707</c:v>
                </c:pt>
                <c:pt idx="3354">
                  <c:v>3.8091713791297828</c:v>
                </c:pt>
                <c:pt idx="3355">
                  <c:v>4.3142250308849439</c:v>
                </c:pt>
                <c:pt idx="3356">
                  <c:v>4.8202458706510258</c:v>
                </c:pt>
                <c:pt idx="3357">
                  <c:v>5.572861094974157</c:v>
                </c:pt>
                <c:pt idx="3358">
                  <c:v>6.3250688379471196</c:v>
                </c:pt>
                <c:pt idx="3359">
                  <c:v>6.7464373703688221</c:v>
                </c:pt>
                <c:pt idx="3360">
                  <c:v>7.6747673513566568</c:v>
                </c:pt>
                <c:pt idx="3361">
                  <c:v>8.1820263465122878</c:v>
                </c:pt>
                <c:pt idx="3362">
                  <c:v>8.5178750511818446</c:v>
                </c:pt>
                <c:pt idx="3363">
                  <c:v>8.7696234752680429</c:v>
                </c:pt>
                <c:pt idx="3364">
                  <c:v>8.8525144604703492</c:v>
                </c:pt>
                <c:pt idx="3365">
                  <c:v>12.954759800513598</c:v>
                </c:pt>
                <c:pt idx="3366">
                  <c:v>12.431319543143379</c:v>
                </c:pt>
                <c:pt idx="3367">
                  <c:v>11.922374575210393</c:v>
                </c:pt>
                <c:pt idx="3368">
                  <c:v>11.501516758901461</c:v>
                </c:pt>
                <c:pt idx="3369">
                  <c:v>10.264116874508773</c:v>
                </c:pt>
                <c:pt idx="3370">
                  <c:v>8.1055931989721373</c:v>
                </c:pt>
                <c:pt idx="3371">
                  <c:v>7.1822893863320543</c:v>
                </c:pt>
                <c:pt idx="3372">
                  <c:v>6.4695747625477269</c:v>
                </c:pt>
                <c:pt idx="3373">
                  <c:v>4.6382278783343391</c:v>
                </c:pt>
                <c:pt idx="3374">
                  <c:v>4.3360277328401162</c:v>
                </c:pt>
                <c:pt idx="3375">
                  <c:v>4.0318114229033384</c:v>
                </c:pt>
                <c:pt idx="3376">
                  <c:v>3.5293961336577624</c:v>
                </c:pt>
                <c:pt idx="3377">
                  <c:v>1.0732485425203875</c:v>
                </c:pt>
                <c:pt idx="3378">
                  <c:v>0.82511165874893133</c:v>
                </c:pt>
                <c:pt idx="3379">
                  <c:v>1.653282941657932</c:v>
                </c:pt>
                <c:pt idx="3380">
                  <c:v>3.0653361519243072</c:v>
                </c:pt>
                <c:pt idx="3381">
                  <c:v>3.8989008003263188</c:v>
                </c:pt>
                <c:pt idx="3382">
                  <c:v>5.8236339843013054</c:v>
                </c:pt>
                <c:pt idx="3383">
                  <c:v>7.9282242711673723</c:v>
                </c:pt>
                <c:pt idx="3384">
                  <c:v>8.5212545791648537</c:v>
                </c:pt>
                <c:pt idx="3385">
                  <c:v>9.2003993201986756</c:v>
                </c:pt>
                <c:pt idx="3386">
                  <c:v>10.566386063031992</c:v>
                </c:pt>
                <c:pt idx="3387">
                  <c:v>9.2851670232638632</c:v>
                </c:pt>
                <c:pt idx="3388">
                  <c:v>10.222417984942835</c:v>
                </c:pt>
                <c:pt idx="3389">
                  <c:v>15.057462355525063</c:v>
                </c:pt>
                <c:pt idx="3390">
                  <c:v>15.583305486899576</c:v>
                </c:pt>
                <c:pt idx="3391">
                  <c:v>11.505159952451022</c:v>
                </c:pt>
                <c:pt idx="3392">
                  <c:v>9.2352087563527121</c:v>
                </c:pt>
                <c:pt idx="3393">
                  <c:v>6.9810505296828635</c:v>
                </c:pt>
                <c:pt idx="3394">
                  <c:v>4.7360950280146277</c:v>
                </c:pt>
                <c:pt idx="3395">
                  <c:v>4.0290470503674394</c:v>
                </c:pt>
                <c:pt idx="3396">
                  <c:v>2.108372640045959</c:v>
                </c:pt>
                <c:pt idx="3397">
                  <c:v>2.7135048937808666</c:v>
                </c:pt>
                <c:pt idx="3398">
                  <c:v>2.614457737688324</c:v>
                </c:pt>
                <c:pt idx="3399">
                  <c:v>2.1095987842189539</c:v>
                </c:pt>
                <c:pt idx="3400">
                  <c:v>1.907934460170676</c:v>
                </c:pt>
                <c:pt idx="3401">
                  <c:v>0.49395704757967329</c:v>
                </c:pt>
                <c:pt idx="3402">
                  <c:v>0.90664347778415666</c:v>
                </c:pt>
                <c:pt idx="3403">
                  <c:v>1.2375088009184207</c:v>
                </c:pt>
                <c:pt idx="3404">
                  <c:v>1.7342102075552388</c:v>
                </c:pt>
                <c:pt idx="3405">
                  <c:v>2.7284421592074217</c:v>
                </c:pt>
                <c:pt idx="3406">
                  <c:v>2.9773412558270111</c:v>
                </c:pt>
                <c:pt idx="3407">
                  <c:v>3.9746889102187448</c:v>
                </c:pt>
                <c:pt idx="3408">
                  <c:v>4.6409230129573817</c:v>
                </c:pt>
                <c:pt idx="3409">
                  <c:v>5.642346898911482</c:v>
                </c:pt>
                <c:pt idx="3410">
                  <c:v>6.0607197609056991</c:v>
                </c:pt>
                <c:pt idx="3411">
                  <c:v>6.0629207672556333</c:v>
                </c:pt>
                <c:pt idx="3412">
                  <c:v>6.3145849522947346</c:v>
                </c:pt>
                <c:pt idx="3413">
                  <c:v>10.772860381226746</c:v>
                </c:pt>
                <c:pt idx="3414">
                  <c:v>10.360899490727968</c:v>
                </c:pt>
                <c:pt idx="3415">
                  <c:v>8.7143126820941745</c:v>
                </c:pt>
                <c:pt idx="3416">
                  <c:v>6.8736032479439491</c:v>
                </c:pt>
                <c:pt idx="3417">
                  <c:v>5.8558892087118739</c:v>
                </c:pt>
                <c:pt idx="3418">
                  <c:v>4.3287380848561341</c:v>
                </c:pt>
                <c:pt idx="3419">
                  <c:v>3.0140690680771023</c:v>
                </c:pt>
                <c:pt idx="3420">
                  <c:v>2.8140612492844634</c:v>
                </c:pt>
                <c:pt idx="3421">
                  <c:v>1.2021059016753013</c:v>
                </c:pt>
                <c:pt idx="3422">
                  <c:v>0.60043438360062418</c:v>
                </c:pt>
                <c:pt idx="3423">
                  <c:v>0.10003520836272355</c:v>
                </c:pt>
                <c:pt idx="3424">
                  <c:v>0.30009613747946445</c:v>
                </c:pt>
                <c:pt idx="3425">
                  <c:v>-0.98334509255944436</c:v>
                </c:pt>
                <c:pt idx="3426">
                  <c:v>-0.41056729767184719</c:v>
                </c:pt>
                <c:pt idx="3427">
                  <c:v>0.32880006926038968</c:v>
                </c:pt>
                <c:pt idx="3428">
                  <c:v>0.82300237457049308</c:v>
                </c:pt>
                <c:pt idx="3429">
                  <c:v>0.90565531515647257</c:v>
                </c:pt>
                <c:pt idx="3430">
                  <c:v>2.9681400295764528</c:v>
                </c:pt>
                <c:pt idx="3431">
                  <c:v>2.8037710829539386</c:v>
                </c:pt>
                <c:pt idx="3432">
                  <c:v>3.8804324152846212</c:v>
                </c:pt>
                <c:pt idx="3433">
                  <c:v>4.0531187856128108</c:v>
                </c:pt>
                <c:pt idx="3434">
                  <c:v>7.493520400610417</c:v>
                </c:pt>
                <c:pt idx="3435">
                  <c:v>7.7459133916430307</c:v>
                </c:pt>
                <c:pt idx="3436">
                  <c:v>7.8325090667845432</c:v>
                </c:pt>
                <c:pt idx="3437">
                  <c:v>12.949791652453596</c:v>
                </c:pt>
                <c:pt idx="3438">
                  <c:v>12.116547219660111</c:v>
                </c:pt>
                <c:pt idx="3439">
                  <c:v>7.7820687733774312</c:v>
                </c:pt>
                <c:pt idx="3440">
                  <c:v>5.9508117038706905</c:v>
                </c:pt>
                <c:pt idx="3441">
                  <c:v>3.9234885523076266</c:v>
                </c:pt>
                <c:pt idx="3442">
                  <c:v>2.2070736538018609</c:v>
                </c:pt>
                <c:pt idx="3443">
                  <c:v>0</c:v>
                </c:pt>
                <c:pt idx="3444">
                  <c:v>0</c:v>
                </c:pt>
                <c:pt idx="3445">
                  <c:v>0</c:v>
                </c:pt>
                <c:pt idx="3446">
                  <c:v>0</c:v>
                </c:pt>
                <c:pt idx="3447">
                  <c:v>0</c:v>
                </c:pt>
                <c:pt idx="3448">
                  <c:v>0</c:v>
                </c:pt>
                <c:pt idx="3449">
                  <c:v>0</c:v>
                </c:pt>
                <c:pt idx="3450">
                  <c:v>0</c:v>
                </c:pt>
                <c:pt idx="3451">
                  <c:v>0</c:v>
                </c:pt>
                <c:pt idx="3452">
                  <c:v>-1.2289535852328883</c:v>
                </c:pt>
                <c:pt idx="3453">
                  <c:v>-0.57409424633971229</c:v>
                </c:pt>
                <c:pt idx="3454">
                  <c:v>0.49265940513751783</c:v>
                </c:pt>
                <c:pt idx="3455">
                  <c:v>1.2331286014376877</c:v>
                </c:pt>
                <c:pt idx="3456">
                  <c:v>2.1396282336643875</c:v>
                </c:pt>
                <c:pt idx="3457">
                  <c:v>3.0493621238571049</c:v>
                </c:pt>
                <c:pt idx="3458">
                  <c:v>4.1256425611634482</c:v>
                </c:pt>
                <c:pt idx="3459">
                  <c:v>3.711477508237532</c:v>
                </c:pt>
                <c:pt idx="3460">
                  <c:v>4.2085102889984993</c:v>
                </c:pt>
                <c:pt idx="3461">
                  <c:v>7.7663267641893272</c:v>
                </c:pt>
                <c:pt idx="3462">
                  <c:v>6.4420583189229239</c:v>
                </c:pt>
                <c:pt idx="3463">
                  <c:v>5.931843027284545</c:v>
                </c:pt>
                <c:pt idx="3464">
                  <c:v>5.1228253795894814</c:v>
                </c:pt>
                <c:pt idx="3465">
                  <c:v>2.8015412496705214</c:v>
                </c:pt>
                <c:pt idx="3466">
                  <c:v>0.9986251720365773</c:v>
                </c:pt>
                <c:pt idx="3467">
                  <c:v>0.69857399878053339</c:v>
                </c:pt>
                <c:pt idx="3468">
                  <c:v>0.99883352207610487</c:v>
                </c:pt>
                <c:pt idx="3469">
                  <c:v>0</c:v>
                </c:pt>
                <c:pt idx="3470">
                  <c:v>0</c:v>
                </c:pt>
                <c:pt idx="3471">
                  <c:v>0</c:v>
                </c:pt>
                <c:pt idx="3472">
                  <c:v>0</c:v>
                </c:pt>
                <c:pt idx="3473">
                  <c:v>0</c:v>
                </c:pt>
                <c:pt idx="3474">
                  <c:v>-1.3097589467693802</c:v>
                </c:pt>
                <c:pt idx="3475">
                  <c:v>0</c:v>
                </c:pt>
                <c:pt idx="3476">
                  <c:v>1.9715201492102932</c:v>
                </c:pt>
                <c:pt idx="3477">
                  <c:v>3.3734077682093329</c:v>
                </c:pt>
                <c:pt idx="3478">
                  <c:v>3.1262605013272204</c:v>
                </c:pt>
                <c:pt idx="3479">
                  <c:v>3.7087635647931827</c:v>
                </c:pt>
                <c:pt idx="3480">
                  <c:v>4.207918512290397</c:v>
                </c:pt>
                <c:pt idx="3481">
                  <c:v>4.6258257040682986</c:v>
                </c:pt>
                <c:pt idx="3482">
                  <c:v>4.6245675950796938</c:v>
                </c:pt>
                <c:pt idx="3483">
                  <c:v>4.2920440967197315</c:v>
                </c:pt>
                <c:pt idx="3484">
                  <c:v>4.7887340475460558</c:v>
                </c:pt>
                <c:pt idx="3485">
                  <c:v>7.7642278297235388</c:v>
                </c:pt>
                <c:pt idx="3486">
                  <c:v>7.6637187094722208</c:v>
                </c:pt>
                <c:pt idx="3487">
                  <c:v>7.7610794280657176</c:v>
                </c:pt>
                <c:pt idx="3488">
                  <c:v>6.0310840630011429</c:v>
                </c:pt>
                <c:pt idx="3489">
                  <c:v>4.1109104143532695</c:v>
                </c:pt>
                <c:pt idx="3490">
                  <c:v>3.006893413679264</c:v>
                </c:pt>
                <c:pt idx="3491">
                  <c:v>2.5043795553907113</c:v>
                </c:pt>
                <c:pt idx="3492">
                  <c:v>0.59953749092582098</c:v>
                </c:pt>
                <c:pt idx="3493">
                  <c:v>0.19967414079723692</c:v>
                </c:pt>
                <c:pt idx="3494">
                  <c:v>0</c:v>
                </c:pt>
                <c:pt idx="3495">
                  <c:v>0</c:v>
                </c:pt>
                <c:pt idx="3496">
                  <c:v>0</c:v>
                </c:pt>
                <c:pt idx="3497">
                  <c:v>0</c:v>
                </c:pt>
                <c:pt idx="3498">
                  <c:v>-1.231328842703959</c:v>
                </c:pt>
                <c:pt idx="3499">
                  <c:v>-0.32865303856518635</c:v>
                </c:pt>
                <c:pt idx="3500">
                  <c:v>0.98835935441576095</c:v>
                </c:pt>
                <c:pt idx="3501">
                  <c:v>1.6481897901313751</c:v>
                </c:pt>
                <c:pt idx="3502">
                  <c:v>3.0535905427382053</c:v>
                </c:pt>
                <c:pt idx="3503">
                  <c:v>4.2162033864948665</c:v>
                </c:pt>
                <c:pt idx="3504">
                  <c:v>4.9673579615578882</c:v>
                </c:pt>
                <c:pt idx="3505">
                  <c:v>5.5525477805307322</c:v>
                </c:pt>
                <c:pt idx="3506">
                  <c:v>5.6352842519338058</c:v>
                </c:pt>
                <c:pt idx="3507">
                  <c:v>5.466410089539969</c:v>
                </c:pt>
                <c:pt idx="3508">
                  <c:v>5.3011138571064134</c:v>
                </c:pt>
                <c:pt idx="3509">
                  <c:v>8.7010497564450198</c:v>
                </c:pt>
                <c:pt idx="3510">
                  <c:v>8.6034089942728631</c:v>
                </c:pt>
                <c:pt idx="3511">
                  <c:v>8.1924259815851421</c:v>
                </c:pt>
                <c:pt idx="3512">
                  <c:v>7.6835280213899244</c:v>
                </c:pt>
                <c:pt idx="3513">
                  <c:v>5.1351517120326875</c:v>
                </c:pt>
                <c:pt idx="3514">
                  <c:v>3.4150853811509272</c:v>
                </c:pt>
                <c:pt idx="3515">
                  <c:v>2.512447540466729</c:v>
                </c:pt>
                <c:pt idx="3516">
                  <c:v>1.2030937117563687</c:v>
                </c:pt>
                <c:pt idx="3517">
                  <c:v>0</c:v>
                </c:pt>
                <c:pt idx="3518">
                  <c:v>0</c:v>
                </c:pt>
                <c:pt idx="3519">
                  <c:v>0</c:v>
                </c:pt>
                <c:pt idx="3520">
                  <c:v>0</c:v>
                </c:pt>
                <c:pt idx="3521">
                  <c:v>0</c:v>
                </c:pt>
                <c:pt idx="3522">
                  <c:v>0</c:v>
                </c:pt>
                <c:pt idx="3523">
                  <c:v>0</c:v>
                </c:pt>
                <c:pt idx="3524">
                  <c:v>-0.32878455733420947</c:v>
                </c:pt>
                <c:pt idx="3525">
                  <c:v>1.2350996911299181</c:v>
                </c:pt>
                <c:pt idx="3526">
                  <c:v>1.8962715987593912</c:v>
                </c:pt>
                <c:pt idx="3527">
                  <c:v>4.3883166866051369</c:v>
                </c:pt>
                <c:pt idx="3528">
                  <c:v>7.3238208947863548</c:v>
                </c:pt>
                <c:pt idx="3529">
                  <c:v>7.3254222873361972</c:v>
                </c:pt>
                <c:pt idx="3530">
                  <c:v>7.4959444988830466</c:v>
                </c:pt>
                <c:pt idx="3531">
                  <c:v>7.7508236571020861</c:v>
                </c:pt>
                <c:pt idx="3532">
                  <c:v>7.3294257687698288</c:v>
                </c:pt>
                <c:pt idx="3533">
                  <c:v>12.539714021107104</c:v>
                </c:pt>
                <c:pt idx="3534">
                  <c:v>12.742754731903752</c:v>
                </c:pt>
                <c:pt idx="3535">
                  <c:v>8.4070857374515242</c:v>
                </c:pt>
                <c:pt idx="3536">
                  <c:v>5.9562313261802817</c:v>
                </c:pt>
                <c:pt idx="3537">
                  <c:v>3.6219649721130818</c:v>
                </c:pt>
                <c:pt idx="3538">
                  <c:v>1.8064375804401263</c:v>
                </c:pt>
                <c:pt idx="3539">
                  <c:v>0</c:v>
                </c:pt>
                <c:pt idx="3540">
                  <c:v>0</c:v>
                </c:pt>
                <c:pt idx="3541">
                  <c:v>0</c:v>
                </c:pt>
                <c:pt idx="3542">
                  <c:v>0</c:v>
                </c:pt>
                <c:pt idx="3543">
                  <c:v>0</c:v>
                </c:pt>
                <c:pt idx="3544">
                  <c:v>0</c:v>
                </c:pt>
                <c:pt idx="3545">
                  <c:v>0</c:v>
                </c:pt>
                <c:pt idx="3546">
                  <c:v>0</c:v>
                </c:pt>
                <c:pt idx="3547">
                  <c:v>0</c:v>
                </c:pt>
                <c:pt idx="3548">
                  <c:v>0</c:v>
                </c:pt>
                <c:pt idx="3549">
                  <c:v>-0.57514937008619849</c:v>
                </c:pt>
                <c:pt idx="3550">
                  <c:v>8.2260815570104256E-2</c:v>
                </c:pt>
                <c:pt idx="3551">
                  <c:v>1.8143845291966065</c:v>
                </c:pt>
                <c:pt idx="3552">
                  <c:v>3.4730573100593678</c:v>
                </c:pt>
                <c:pt idx="3553">
                  <c:v>5.5609532896086495</c:v>
                </c:pt>
                <c:pt idx="3554">
                  <c:v>5.225214776149401</c:v>
                </c:pt>
                <c:pt idx="3555">
                  <c:v>4.4714667229620115</c:v>
                </c:pt>
                <c:pt idx="3556">
                  <c:v>5.897186072309637</c:v>
                </c:pt>
                <c:pt idx="3557">
                  <c:v>9.0262352828879902</c:v>
                </c:pt>
                <c:pt idx="3558">
                  <c:v>8.4038222216499321</c:v>
                </c:pt>
                <c:pt idx="3559">
                  <c:v>5.6446568294810922</c:v>
                </c:pt>
                <c:pt idx="3560">
                  <c:v>2.9129858187905207</c:v>
                </c:pt>
                <c:pt idx="3561">
                  <c:v>0.60081876619133989</c:v>
                </c:pt>
                <c:pt idx="3562">
                  <c:v>0</c:v>
                </c:pt>
                <c:pt idx="3563">
                  <c:v>0</c:v>
                </c:pt>
                <c:pt idx="3564">
                  <c:v>0</c:v>
                </c:pt>
                <c:pt idx="3565">
                  <c:v>0</c:v>
                </c:pt>
                <c:pt idx="3566">
                  <c:v>0</c:v>
                </c:pt>
                <c:pt idx="3567">
                  <c:v>0</c:v>
                </c:pt>
                <c:pt idx="3568">
                  <c:v>0</c:v>
                </c:pt>
                <c:pt idx="3569">
                  <c:v>0</c:v>
                </c:pt>
                <c:pt idx="3570">
                  <c:v>0</c:v>
                </c:pt>
                <c:pt idx="3571">
                  <c:v>0</c:v>
                </c:pt>
                <c:pt idx="3572">
                  <c:v>0</c:v>
                </c:pt>
                <c:pt idx="3573">
                  <c:v>0</c:v>
                </c:pt>
                <c:pt idx="3574">
                  <c:v>-1.391320708732811</c:v>
                </c:pt>
                <c:pt idx="3575">
                  <c:v>0.16388773292842565</c:v>
                </c:pt>
                <c:pt idx="3576">
                  <c:v>0.49182520649417144</c:v>
                </c:pt>
                <c:pt idx="3577">
                  <c:v>1.4776050537873422</c:v>
                </c:pt>
                <c:pt idx="3578">
                  <c:v>3.0456035294854136</c:v>
                </c:pt>
                <c:pt idx="3579">
                  <c:v>5.0419433579412329</c:v>
                </c:pt>
                <c:pt idx="3580">
                  <c:v>4.1244746806576238</c:v>
                </c:pt>
                <c:pt idx="3581">
                  <c:v>6.0338221823740641</c:v>
                </c:pt>
                <c:pt idx="3582">
                  <c:v>6.5413210650142268</c:v>
                </c:pt>
                <c:pt idx="3583">
                  <c:v>4.4103332471768049</c:v>
                </c:pt>
                <c:pt idx="3584">
                  <c:v>2.5992522753363065</c:v>
                </c:pt>
                <c:pt idx="3585">
                  <c:v>1.5983355473932488</c:v>
                </c:pt>
                <c:pt idx="3586">
                  <c:v>0</c:v>
                </c:pt>
                <c:pt idx="3587">
                  <c:v>0</c:v>
                </c:pt>
                <c:pt idx="3588">
                  <c:v>0</c:v>
                </c:pt>
                <c:pt idx="3589">
                  <c:v>0</c:v>
                </c:pt>
                <c:pt idx="3590">
                  <c:v>0</c:v>
                </c:pt>
                <c:pt idx="3591">
                  <c:v>0</c:v>
                </c:pt>
                <c:pt idx="3592">
                  <c:v>0</c:v>
                </c:pt>
                <c:pt idx="3593">
                  <c:v>0</c:v>
                </c:pt>
                <c:pt idx="3594">
                  <c:v>0</c:v>
                </c:pt>
                <c:pt idx="3595">
                  <c:v>0</c:v>
                </c:pt>
                <c:pt idx="3596">
                  <c:v>0</c:v>
                </c:pt>
                <c:pt idx="3597">
                  <c:v>-1.3097589467693802</c:v>
                </c:pt>
                <c:pt idx="3598">
                  <c:v>-0.57374253844081535</c:v>
                </c:pt>
                <c:pt idx="3599">
                  <c:v>1.6447943561174032</c:v>
                </c:pt>
                <c:pt idx="3600">
                  <c:v>3.2170932418457339</c:v>
                </c:pt>
                <c:pt idx="3601">
                  <c:v>4.7133039246603028</c:v>
                </c:pt>
                <c:pt idx="3602">
                  <c:v>3.7147342404714423</c:v>
                </c:pt>
                <c:pt idx="3603">
                  <c:v>6.4729135325982181</c:v>
                </c:pt>
                <c:pt idx="3604">
                  <c:v>5.9698173265885393</c:v>
                </c:pt>
                <c:pt idx="3605">
                  <c:v>12.735319903586387</c:v>
                </c:pt>
                <c:pt idx="3606">
                  <c:v>10.240600704618686</c:v>
                </c:pt>
                <c:pt idx="3607">
                  <c:v>5.3253256144060277</c:v>
                </c:pt>
                <c:pt idx="3608">
                  <c:v>3.006893413679264</c:v>
                </c:pt>
                <c:pt idx="3609">
                  <c:v>1.199389424113634</c:v>
                </c:pt>
                <c:pt idx="3610">
                  <c:v>0</c:v>
                </c:pt>
                <c:pt idx="3611">
                  <c:v>0</c:v>
                </c:pt>
                <c:pt idx="3612">
                  <c:v>0</c:v>
                </c:pt>
                <c:pt idx="3613">
                  <c:v>0</c:v>
                </c:pt>
                <c:pt idx="3614">
                  <c:v>0</c:v>
                </c:pt>
                <c:pt idx="3615">
                  <c:v>0</c:v>
                </c:pt>
                <c:pt idx="3616">
                  <c:v>0</c:v>
                </c:pt>
                <c:pt idx="3617">
                  <c:v>0</c:v>
                </c:pt>
                <c:pt idx="3618">
                  <c:v>0</c:v>
                </c:pt>
                <c:pt idx="3619">
                  <c:v>0</c:v>
                </c:pt>
                <c:pt idx="3620">
                  <c:v>-1.4702663767268114</c:v>
                </c:pt>
                <c:pt idx="3621">
                  <c:v>-0.49068693480712838</c:v>
                </c:pt>
                <c:pt idx="3622">
                  <c:v>0.409453790644011</c:v>
                </c:pt>
                <c:pt idx="3623">
                  <c:v>0.65532800167106597</c:v>
                </c:pt>
                <c:pt idx="3624">
                  <c:v>1.2296111796587483</c:v>
                </c:pt>
                <c:pt idx="3625">
                  <c:v>1.9698648549877134</c:v>
                </c:pt>
                <c:pt idx="3626">
                  <c:v>2.5465529317685749</c:v>
                </c:pt>
                <c:pt idx="3627">
                  <c:v>2.7108461520648834</c:v>
                </c:pt>
                <c:pt idx="3628">
                  <c:v>1.9684981124712135</c:v>
                </c:pt>
                <c:pt idx="3629">
                  <c:v>2.8990570040428727</c:v>
                </c:pt>
                <c:pt idx="3630">
                  <c:v>4.9084653429604348</c:v>
                </c:pt>
                <c:pt idx="3631">
                  <c:v>1.1964259943161191</c:v>
                </c:pt>
                <c:pt idx="3632">
                  <c:v>0</c:v>
                </c:pt>
                <c:pt idx="3633">
                  <c:v>0</c:v>
                </c:pt>
                <c:pt idx="3634">
                  <c:v>0</c:v>
                </c:pt>
                <c:pt idx="3635">
                  <c:v>0</c:v>
                </c:pt>
                <c:pt idx="3636">
                  <c:v>0</c:v>
                </c:pt>
                <c:pt idx="3637">
                  <c:v>0</c:v>
                </c:pt>
                <c:pt idx="3638">
                  <c:v>0</c:v>
                </c:pt>
                <c:pt idx="3639">
                  <c:v>0</c:v>
                </c:pt>
                <c:pt idx="3640">
                  <c:v>0</c:v>
                </c:pt>
                <c:pt idx="3641">
                  <c:v>0</c:v>
                </c:pt>
                <c:pt idx="3642">
                  <c:v>0</c:v>
                </c:pt>
                <c:pt idx="3643">
                  <c:v>0</c:v>
                </c:pt>
                <c:pt idx="3644">
                  <c:v>0</c:v>
                </c:pt>
                <c:pt idx="3645">
                  <c:v>-1.3876870883967256</c:v>
                </c:pt>
                <c:pt idx="3646">
                  <c:v>-0.40841683684970426</c:v>
                </c:pt>
                <c:pt idx="3647">
                  <c:v>-1.2242030708213016</c:v>
                </c:pt>
                <c:pt idx="3648">
                  <c:v>-0.73476398695742062</c:v>
                </c:pt>
                <c:pt idx="3649">
                  <c:v>-0.8162092940439547</c:v>
                </c:pt>
                <c:pt idx="3650">
                  <c:v>0.90005572771832854</c:v>
                </c:pt>
                <c:pt idx="3651">
                  <c:v>0.24536795480776785</c:v>
                </c:pt>
                <c:pt idx="3652">
                  <c:v>2.7954093194575704</c:v>
                </c:pt>
                <c:pt idx="3653">
                  <c:v>4.0083142586807723</c:v>
                </c:pt>
                <c:pt idx="3654">
                  <c:v>3.6041045707701147</c:v>
                </c:pt>
                <c:pt idx="3655">
                  <c:v>1.8978252341327158</c:v>
                </c:pt>
                <c:pt idx="3656">
                  <c:v>0.99654167173316444</c:v>
                </c:pt>
                <c:pt idx="3657">
                  <c:v>0.89611467764715858</c:v>
                </c:pt>
                <c:pt idx="3658">
                  <c:v>0</c:v>
                </c:pt>
                <c:pt idx="3659">
                  <c:v>0</c:v>
                </c:pt>
                <c:pt idx="3660">
                  <c:v>0</c:v>
                </c:pt>
                <c:pt idx="3661">
                  <c:v>0</c:v>
                </c:pt>
                <c:pt idx="3662">
                  <c:v>0</c:v>
                </c:pt>
                <c:pt idx="3663">
                  <c:v>0</c:v>
                </c:pt>
                <c:pt idx="3664">
                  <c:v>0</c:v>
                </c:pt>
                <c:pt idx="3665">
                  <c:v>0</c:v>
                </c:pt>
                <c:pt idx="3666">
                  <c:v>0</c:v>
                </c:pt>
                <c:pt idx="3667">
                  <c:v>0</c:v>
                </c:pt>
                <c:pt idx="3668">
                  <c:v>0</c:v>
                </c:pt>
                <c:pt idx="3669">
                  <c:v>0</c:v>
                </c:pt>
                <c:pt idx="3670">
                  <c:v>-0.3272063322399123</c:v>
                </c:pt>
                <c:pt idx="3671">
                  <c:v>1.1479920053700186</c:v>
                </c:pt>
                <c:pt idx="3672">
                  <c:v>1.9711890903615072</c:v>
                </c:pt>
                <c:pt idx="3673">
                  <c:v>2.796729597840546</c:v>
                </c:pt>
                <c:pt idx="3674">
                  <c:v>1.1488148006690786</c:v>
                </c:pt>
                <c:pt idx="3675">
                  <c:v>2.5502065762633719</c:v>
                </c:pt>
                <c:pt idx="3676">
                  <c:v>1.8082377718487879</c:v>
                </c:pt>
                <c:pt idx="3677">
                  <c:v>9.2046519675962184</c:v>
                </c:pt>
                <c:pt idx="3678">
                  <c:v>7.5652148458837027</c:v>
                </c:pt>
                <c:pt idx="3679">
                  <c:v>1.7985853627450066</c:v>
                </c:pt>
                <c:pt idx="3680">
                  <c:v>0</c:v>
                </c:pt>
                <c:pt idx="3681">
                  <c:v>0</c:v>
                </c:pt>
                <c:pt idx="3682">
                  <c:v>0</c:v>
                </c:pt>
                <c:pt idx="3683">
                  <c:v>0</c:v>
                </c:pt>
                <c:pt idx="3684">
                  <c:v>0</c:v>
                </c:pt>
                <c:pt idx="3685">
                  <c:v>0</c:v>
                </c:pt>
                <c:pt idx="3686">
                  <c:v>0</c:v>
                </c:pt>
                <c:pt idx="3687">
                  <c:v>0</c:v>
                </c:pt>
                <c:pt idx="3688">
                  <c:v>0</c:v>
                </c:pt>
                <c:pt idx="3689">
                  <c:v>0</c:v>
                </c:pt>
                <c:pt idx="3690">
                  <c:v>0</c:v>
                </c:pt>
                <c:pt idx="3691">
                  <c:v>0</c:v>
                </c:pt>
                <c:pt idx="3692">
                  <c:v>0</c:v>
                </c:pt>
                <c:pt idx="3693">
                  <c:v>0</c:v>
                </c:pt>
                <c:pt idx="3694">
                  <c:v>-1.5464748538422977</c:v>
                </c:pt>
                <c:pt idx="3695">
                  <c:v>0</c:v>
                </c:pt>
                <c:pt idx="3696">
                  <c:v>0.81787982814774007</c:v>
                </c:pt>
                <c:pt idx="3697">
                  <c:v>8.1703011831493338E-2</c:v>
                </c:pt>
                <c:pt idx="3698">
                  <c:v>1.3102735815076514</c:v>
                </c:pt>
                <c:pt idx="3699">
                  <c:v>2.2158221486215792</c:v>
                </c:pt>
                <c:pt idx="3700">
                  <c:v>2.7936489483174993</c:v>
                </c:pt>
                <c:pt idx="3701">
                  <c:v>3.3008497400897325</c:v>
                </c:pt>
                <c:pt idx="3702">
                  <c:v>5.3152076972467697</c:v>
                </c:pt>
                <c:pt idx="3703">
                  <c:v>0</c:v>
                </c:pt>
                <c:pt idx="3704">
                  <c:v>0</c:v>
                </c:pt>
                <c:pt idx="3705">
                  <c:v>0</c:v>
                </c:pt>
                <c:pt idx="3706">
                  <c:v>0</c:v>
                </c:pt>
                <c:pt idx="3707">
                  <c:v>0</c:v>
                </c:pt>
                <c:pt idx="3708">
                  <c:v>0</c:v>
                </c:pt>
                <c:pt idx="3709">
                  <c:v>0</c:v>
                </c:pt>
                <c:pt idx="3710">
                  <c:v>0</c:v>
                </c:pt>
                <c:pt idx="3711">
                  <c:v>0</c:v>
                </c:pt>
                <c:pt idx="3712">
                  <c:v>0</c:v>
                </c:pt>
                <c:pt idx="3713">
                  <c:v>0</c:v>
                </c:pt>
                <c:pt idx="3714">
                  <c:v>0</c:v>
                </c:pt>
                <c:pt idx="3715">
                  <c:v>0</c:v>
                </c:pt>
                <c:pt idx="3716">
                  <c:v>0</c:v>
                </c:pt>
                <c:pt idx="3717">
                  <c:v>0</c:v>
                </c:pt>
                <c:pt idx="3718">
                  <c:v>0</c:v>
                </c:pt>
                <c:pt idx="3719">
                  <c:v>0</c:v>
                </c:pt>
                <c:pt idx="3720">
                  <c:v>0</c:v>
                </c:pt>
                <c:pt idx="3721">
                  <c:v>0</c:v>
                </c:pt>
                <c:pt idx="3722">
                  <c:v>-1.2236752359303478</c:v>
                </c:pt>
                <c:pt idx="3723">
                  <c:v>-0.32674601664247283</c:v>
                </c:pt>
                <c:pt idx="3724">
                  <c:v>0.40898303091746135</c:v>
                </c:pt>
                <c:pt idx="3725">
                  <c:v>3.9038241421014144</c:v>
                </c:pt>
                <c:pt idx="3726">
                  <c:v>1.696251378335881</c:v>
                </c:pt>
                <c:pt idx="3727">
                  <c:v>0</c:v>
                </c:pt>
                <c:pt idx="3728">
                  <c:v>0</c:v>
                </c:pt>
                <c:pt idx="3729">
                  <c:v>0</c:v>
                </c:pt>
                <c:pt idx="3730">
                  <c:v>0</c:v>
                </c:pt>
                <c:pt idx="3731">
                  <c:v>0</c:v>
                </c:pt>
                <c:pt idx="3732">
                  <c:v>0</c:v>
                </c:pt>
                <c:pt idx="3733">
                  <c:v>0</c:v>
                </c:pt>
                <c:pt idx="3734">
                  <c:v>0</c:v>
                </c:pt>
                <c:pt idx="3735">
                  <c:v>0</c:v>
                </c:pt>
                <c:pt idx="3736">
                  <c:v>0</c:v>
                </c:pt>
                <c:pt idx="3737">
                  <c:v>0</c:v>
                </c:pt>
                <c:pt idx="3738">
                  <c:v>0</c:v>
                </c:pt>
                <c:pt idx="3739">
                  <c:v>0</c:v>
                </c:pt>
                <c:pt idx="3740">
                  <c:v>0</c:v>
                </c:pt>
                <c:pt idx="3741">
                  <c:v>0</c:v>
                </c:pt>
                <c:pt idx="3742">
                  <c:v>0</c:v>
                </c:pt>
                <c:pt idx="3743">
                  <c:v>0</c:v>
                </c:pt>
                <c:pt idx="3744">
                  <c:v>0</c:v>
                </c:pt>
                <c:pt idx="3745">
                  <c:v>-0.4076724466662916</c:v>
                </c:pt>
                <c:pt idx="3746">
                  <c:v>0.65386340905217843</c:v>
                </c:pt>
                <c:pt idx="3747">
                  <c:v>-1.0592020148419272</c:v>
                </c:pt>
                <c:pt idx="3748">
                  <c:v>0</c:v>
                </c:pt>
                <c:pt idx="3749">
                  <c:v>1.3947778506496564</c:v>
                </c:pt>
                <c:pt idx="3750">
                  <c:v>1.0950933772027125</c:v>
                </c:pt>
                <c:pt idx="3751">
                  <c:v>0</c:v>
                </c:pt>
                <c:pt idx="3752">
                  <c:v>0</c:v>
                </c:pt>
                <c:pt idx="3753">
                  <c:v>0</c:v>
                </c:pt>
                <c:pt idx="3754">
                  <c:v>0</c:v>
                </c:pt>
                <c:pt idx="3755">
                  <c:v>0</c:v>
                </c:pt>
                <c:pt idx="3756">
                  <c:v>0</c:v>
                </c:pt>
                <c:pt idx="3757">
                  <c:v>0</c:v>
                </c:pt>
                <c:pt idx="3758">
                  <c:v>0</c:v>
                </c:pt>
                <c:pt idx="3759">
                  <c:v>0</c:v>
                </c:pt>
                <c:pt idx="3760">
                  <c:v>0</c:v>
                </c:pt>
                <c:pt idx="3761">
                  <c:v>0</c:v>
                </c:pt>
                <c:pt idx="3762">
                  <c:v>0</c:v>
                </c:pt>
                <c:pt idx="3763">
                  <c:v>0</c:v>
                </c:pt>
                <c:pt idx="3764">
                  <c:v>0</c:v>
                </c:pt>
                <c:pt idx="3765">
                  <c:v>0</c:v>
                </c:pt>
                <c:pt idx="3766">
                  <c:v>0</c:v>
                </c:pt>
                <c:pt idx="3767">
                  <c:v>0</c:v>
                </c:pt>
                <c:pt idx="3768">
                  <c:v>0</c:v>
                </c:pt>
                <c:pt idx="3769">
                  <c:v>0</c:v>
                </c:pt>
                <c:pt idx="3770">
                  <c:v>0</c:v>
                </c:pt>
                <c:pt idx="3771">
                  <c:v>-0.81484440040714512</c:v>
                </c:pt>
                <c:pt idx="3772">
                  <c:v>-0.16299514414998253</c:v>
                </c:pt>
                <c:pt idx="3773">
                  <c:v>2.6912324793373292</c:v>
                </c:pt>
                <c:pt idx="3774">
                  <c:v>1.8940810768653569</c:v>
                </c:pt>
                <c:pt idx="3775">
                  <c:v>0</c:v>
                </c:pt>
                <c:pt idx="3776">
                  <c:v>0</c:v>
                </c:pt>
                <c:pt idx="3777">
                  <c:v>0</c:v>
                </c:pt>
                <c:pt idx="3778">
                  <c:v>0</c:v>
                </c:pt>
                <c:pt idx="3779">
                  <c:v>0</c:v>
                </c:pt>
                <c:pt idx="3780">
                  <c:v>0</c:v>
                </c:pt>
                <c:pt idx="3781">
                  <c:v>0</c:v>
                </c:pt>
                <c:pt idx="3782">
                  <c:v>0</c:v>
                </c:pt>
                <c:pt idx="3783">
                  <c:v>0</c:v>
                </c:pt>
                <c:pt idx="3784">
                  <c:v>0</c:v>
                </c:pt>
                <c:pt idx="3785">
                  <c:v>0</c:v>
                </c:pt>
                <c:pt idx="3786">
                  <c:v>0</c:v>
                </c:pt>
                <c:pt idx="3787">
                  <c:v>0</c:v>
                </c:pt>
                <c:pt idx="3788">
                  <c:v>0</c:v>
                </c:pt>
                <c:pt idx="3789">
                  <c:v>0</c:v>
                </c:pt>
                <c:pt idx="3790">
                  <c:v>0</c:v>
                </c:pt>
                <c:pt idx="3791">
                  <c:v>0</c:v>
                </c:pt>
                <c:pt idx="3792">
                  <c:v>0</c:v>
                </c:pt>
                <c:pt idx="3793">
                  <c:v>-0.48898917333679737</c:v>
                </c:pt>
                <c:pt idx="3794">
                  <c:v>-0.16309256715334114</c:v>
                </c:pt>
                <c:pt idx="3795">
                  <c:v>0.40820578674751579</c:v>
                </c:pt>
                <c:pt idx="3796">
                  <c:v>0.89890287164680538</c:v>
                </c:pt>
                <c:pt idx="3797">
                  <c:v>3.0930885533136898</c:v>
                </c:pt>
                <c:pt idx="3798">
                  <c:v>2.3913126764555681</c:v>
                </c:pt>
                <c:pt idx="3799">
                  <c:v>0.19849232751084461</c:v>
                </c:pt>
                <c:pt idx="3800">
                  <c:v>0</c:v>
                </c:pt>
                <c:pt idx="3801">
                  <c:v>0</c:v>
                </c:pt>
                <c:pt idx="3802">
                  <c:v>0</c:v>
                </c:pt>
                <c:pt idx="3803">
                  <c:v>0</c:v>
                </c:pt>
                <c:pt idx="3804">
                  <c:v>0</c:v>
                </c:pt>
                <c:pt idx="3805">
                  <c:v>0</c:v>
                </c:pt>
                <c:pt idx="3806">
                  <c:v>0</c:v>
                </c:pt>
                <c:pt idx="3807">
                  <c:v>0</c:v>
                </c:pt>
                <c:pt idx="3808">
                  <c:v>0</c:v>
                </c:pt>
                <c:pt idx="3809">
                  <c:v>0</c:v>
                </c:pt>
                <c:pt idx="3810">
                  <c:v>-0.97774871023158971</c:v>
                </c:pt>
                <c:pt idx="3811">
                  <c:v>0.16309581518214056</c:v>
                </c:pt>
                <c:pt idx="3812">
                  <c:v>0.57080497970725008</c:v>
                </c:pt>
                <c:pt idx="3813">
                  <c:v>0.48932261089032941</c:v>
                </c:pt>
                <c:pt idx="3814">
                  <c:v>0.48941529960767205</c:v>
                </c:pt>
                <c:pt idx="3815">
                  <c:v>1.5538361842254651</c:v>
                </c:pt>
                <c:pt idx="3816">
                  <c:v>2.9552583146694222</c:v>
                </c:pt>
                <c:pt idx="3817">
                  <c:v>2.3768342594549274</c:v>
                </c:pt>
                <c:pt idx="3818">
                  <c:v>3.0380863412764887</c:v>
                </c:pt>
                <c:pt idx="3819">
                  <c:v>2.2121679496850359</c:v>
                </c:pt>
                <c:pt idx="3820">
                  <c:v>1.7182678391032442</c:v>
                </c:pt>
                <c:pt idx="3821">
                  <c:v>4.5033227558920874</c:v>
                </c:pt>
                <c:pt idx="3822">
                  <c:v>4.6045619644773801</c:v>
                </c:pt>
                <c:pt idx="3823">
                  <c:v>2.7937162510026901</c:v>
                </c:pt>
                <c:pt idx="3824">
                  <c:v>1.6938770623639507</c:v>
                </c:pt>
                <c:pt idx="3825">
                  <c:v>0.39770421136250517</c:v>
                </c:pt>
                <c:pt idx="3826">
                  <c:v>0</c:v>
                </c:pt>
                <c:pt idx="3827">
                  <c:v>0</c:v>
                </c:pt>
                <c:pt idx="3828">
                  <c:v>0</c:v>
                </c:pt>
                <c:pt idx="3829">
                  <c:v>0</c:v>
                </c:pt>
                <c:pt idx="3830">
                  <c:v>0</c:v>
                </c:pt>
                <c:pt idx="3831">
                  <c:v>0</c:v>
                </c:pt>
                <c:pt idx="3832">
                  <c:v>0</c:v>
                </c:pt>
                <c:pt idx="3833">
                  <c:v>0</c:v>
                </c:pt>
                <c:pt idx="3834">
                  <c:v>0</c:v>
                </c:pt>
                <c:pt idx="3835">
                  <c:v>0</c:v>
                </c:pt>
                <c:pt idx="3836">
                  <c:v>-1.3021112986916641</c:v>
                </c:pt>
                <c:pt idx="3837">
                  <c:v>-0.32589114488463178</c:v>
                </c:pt>
                <c:pt idx="3838">
                  <c:v>0.40781716468378454</c:v>
                </c:pt>
                <c:pt idx="3839">
                  <c:v>0.81607187088026856</c:v>
                </c:pt>
                <c:pt idx="3840">
                  <c:v>0.8168251863897722</c:v>
                </c:pt>
                <c:pt idx="3841">
                  <c:v>0.48997143192582376</c:v>
                </c:pt>
                <c:pt idx="3842">
                  <c:v>1.884458214811412</c:v>
                </c:pt>
                <c:pt idx="3843">
                  <c:v>2.1293585480384936</c:v>
                </c:pt>
                <c:pt idx="3844">
                  <c:v>2.1290044209817589</c:v>
                </c:pt>
                <c:pt idx="3845">
                  <c:v>4.1978397613220881</c:v>
                </c:pt>
                <c:pt idx="3846">
                  <c:v>4.0968322397101851</c:v>
                </c:pt>
                <c:pt idx="3847">
                  <c:v>3.8963652288789254</c:v>
                </c:pt>
                <c:pt idx="3848">
                  <c:v>3.7954801820030357</c:v>
                </c:pt>
                <c:pt idx="3849">
                  <c:v>2.4910911115621244</c:v>
                </c:pt>
                <c:pt idx="3850">
                  <c:v>0</c:v>
                </c:pt>
                <c:pt idx="3851">
                  <c:v>0</c:v>
                </c:pt>
                <c:pt idx="3852">
                  <c:v>0</c:v>
                </c:pt>
                <c:pt idx="3853">
                  <c:v>0</c:v>
                </c:pt>
                <c:pt idx="3854">
                  <c:v>0</c:v>
                </c:pt>
                <c:pt idx="3855">
                  <c:v>0</c:v>
                </c:pt>
                <c:pt idx="3856">
                  <c:v>0</c:v>
                </c:pt>
                <c:pt idx="3857">
                  <c:v>0</c:v>
                </c:pt>
                <c:pt idx="3858">
                  <c:v>0</c:v>
                </c:pt>
                <c:pt idx="3859">
                  <c:v>0</c:v>
                </c:pt>
                <c:pt idx="3860">
                  <c:v>0</c:v>
                </c:pt>
                <c:pt idx="3861">
                  <c:v>0</c:v>
                </c:pt>
                <c:pt idx="3862">
                  <c:v>0</c:v>
                </c:pt>
                <c:pt idx="3863">
                  <c:v>-1.2228834836102924</c:v>
                </c:pt>
                <c:pt idx="3864">
                  <c:v>0.73563601842728876</c:v>
                </c:pt>
                <c:pt idx="3865">
                  <c:v>0.73590891610581965</c:v>
                </c:pt>
                <c:pt idx="3866">
                  <c:v>0.49136176282691513</c:v>
                </c:pt>
                <c:pt idx="3867">
                  <c:v>1.7238771903205254</c:v>
                </c:pt>
                <c:pt idx="3868">
                  <c:v>1.3123628856889229</c:v>
                </c:pt>
                <c:pt idx="3869">
                  <c:v>3.5069296882231589</c:v>
                </c:pt>
                <c:pt idx="3870">
                  <c:v>3.6072939279037062</c:v>
                </c:pt>
                <c:pt idx="3871">
                  <c:v>1.5970506634383315</c:v>
                </c:pt>
                <c:pt idx="3872">
                  <c:v>9.9638849628701995E-2</c:v>
                </c:pt>
                <c:pt idx="3873">
                  <c:v>0</c:v>
                </c:pt>
                <c:pt idx="3874">
                  <c:v>0</c:v>
                </c:pt>
                <c:pt idx="3875">
                  <c:v>0</c:v>
                </c:pt>
                <c:pt idx="3876">
                  <c:v>0</c:v>
                </c:pt>
                <c:pt idx="3877">
                  <c:v>0</c:v>
                </c:pt>
                <c:pt idx="3878">
                  <c:v>0</c:v>
                </c:pt>
                <c:pt idx="3879">
                  <c:v>0</c:v>
                </c:pt>
                <c:pt idx="3880">
                  <c:v>0</c:v>
                </c:pt>
                <c:pt idx="3881">
                  <c:v>0</c:v>
                </c:pt>
                <c:pt idx="3882">
                  <c:v>0</c:v>
                </c:pt>
                <c:pt idx="3883">
                  <c:v>0</c:v>
                </c:pt>
                <c:pt idx="3884">
                  <c:v>0</c:v>
                </c:pt>
                <c:pt idx="3885">
                  <c:v>0</c:v>
                </c:pt>
                <c:pt idx="3886">
                  <c:v>0</c:v>
                </c:pt>
                <c:pt idx="3887">
                  <c:v>-1.1394175131945443</c:v>
                </c:pt>
                <c:pt idx="3888">
                  <c:v>-1.4677015165910849</c:v>
                </c:pt>
                <c:pt idx="3889">
                  <c:v>-1.387989890077447</c:v>
                </c:pt>
                <c:pt idx="3890">
                  <c:v>-1.4699596157776489</c:v>
                </c:pt>
                <c:pt idx="3891">
                  <c:v>-0.57245294288253146</c:v>
                </c:pt>
                <c:pt idx="3892">
                  <c:v>3.3754374954191522</c:v>
                </c:pt>
                <c:pt idx="3893">
                  <c:v>3.1061251452449063</c:v>
                </c:pt>
                <c:pt idx="3894">
                  <c:v>2.100198346262117</c:v>
                </c:pt>
                <c:pt idx="3895">
                  <c:v>0</c:v>
                </c:pt>
                <c:pt idx="3896">
                  <c:v>0</c:v>
                </c:pt>
                <c:pt idx="3897">
                  <c:v>0</c:v>
                </c:pt>
                <c:pt idx="3898">
                  <c:v>0</c:v>
                </c:pt>
                <c:pt idx="3899">
                  <c:v>0</c:v>
                </c:pt>
                <c:pt idx="3900">
                  <c:v>0</c:v>
                </c:pt>
                <c:pt idx="3901">
                  <c:v>0</c:v>
                </c:pt>
                <c:pt idx="3902">
                  <c:v>0</c:v>
                </c:pt>
                <c:pt idx="3903">
                  <c:v>0</c:v>
                </c:pt>
                <c:pt idx="3904">
                  <c:v>0</c:v>
                </c:pt>
                <c:pt idx="3905">
                  <c:v>0</c:v>
                </c:pt>
                <c:pt idx="3906">
                  <c:v>0</c:v>
                </c:pt>
                <c:pt idx="3907">
                  <c:v>0</c:v>
                </c:pt>
                <c:pt idx="3908">
                  <c:v>0</c:v>
                </c:pt>
                <c:pt idx="3909">
                  <c:v>0</c:v>
                </c:pt>
                <c:pt idx="3910">
                  <c:v>0</c:v>
                </c:pt>
                <c:pt idx="3911">
                  <c:v>0</c:v>
                </c:pt>
                <c:pt idx="3912">
                  <c:v>0</c:v>
                </c:pt>
                <c:pt idx="3913">
                  <c:v>0</c:v>
                </c:pt>
                <c:pt idx="3914">
                  <c:v>0</c:v>
                </c:pt>
                <c:pt idx="3915">
                  <c:v>-0.8974361064825066</c:v>
                </c:pt>
                <c:pt idx="3916">
                  <c:v>-0.73415356321519087</c:v>
                </c:pt>
                <c:pt idx="3917">
                  <c:v>3.2913161304658431</c:v>
                </c:pt>
                <c:pt idx="3918">
                  <c:v>2.9897822404645167</c:v>
                </c:pt>
                <c:pt idx="3919">
                  <c:v>2.1904783503563632</c:v>
                </c:pt>
                <c:pt idx="3920">
                  <c:v>0.39709889098093926</c:v>
                </c:pt>
                <c:pt idx="3921">
                  <c:v>0</c:v>
                </c:pt>
                <c:pt idx="3922">
                  <c:v>0</c:v>
                </c:pt>
                <c:pt idx="3923">
                  <c:v>0</c:v>
                </c:pt>
                <c:pt idx="3924">
                  <c:v>0</c:v>
                </c:pt>
                <c:pt idx="3925">
                  <c:v>0</c:v>
                </c:pt>
                <c:pt idx="3926">
                  <c:v>0</c:v>
                </c:pt>
                <c:pt idx="3927">
                  <c:v>0</c:v>
                </c:pt>
                <c:pt idx="3928">
                  <c:v>0</c:v>
                </c:pt>
                <c:pt idx="3929">
                  <c:v>0</c:v>
                </c:pt>
                <c:pt idx="3930">
                  <c:v>0</c:v>
                </c:pt>
                <c:pt idx="3931">
                  <c:v>0</c:v>
                </c:pt>
                <c:pt idx="3932">
                  <c:v>-0.65098757641708294</c:v>
                </c:pt>
                <c:pt idx="3933">
                  <c:v>-0.24433422587693227</c:v>
                </c:pt>
                <c:pt idx="3934">
                  <c:v>8.1527702115217301E-2</c:v>
                </c:pt>
                <c:pt idx="3935">
                  <c:v>-0.16322246449461714</c:v>
                </c:pt>
                <c:pt idx="3936">
                  <c:v>-8.1583117164902727E-2</c:v>
                </c:pt>
                <c:pt idx="3937">
                  <c:v>0.24484853487857941</c:v>
                </c:pt>
                <c:pt idx="3938">
                  <c:v>0.32667273324443052</c:v>
                </c:pt>
                <c:pt idx="3939">
                  <c:v>0.32673530194321032</c:v>
                </c:pt>
                <c:pt idx="3940">
                  <c:v>0.81772916503626891</c:v>
                </c:pt>
                <c:pt idx="3941">
                  <c:v>3.0942221699198855</c:v>
                </c:pt>
                <c:pt idx="3942">
                  <c:v>2.9947500000443914</c:v>
                </c:pt>
                <c:pt idx="3943">
                  <c:v>2.7931945844546711</c:v>
                </c:pt>
                <c:pt idx="3944">
                  <c:v>1.5928747908587835</c:v>
                </c:pt>
                <c:pt idx="3945">
                  <c:v>1.0948656019388219</c:v>
                </c:pt>
                <c:pt idx="3946">
                  <c:v>1.0950933772027125</c:v>
                </c:pt>
                <c:pt idx="3947">
                  <c:v>2.4929894605144769</c:v>
                </c:pt>
                <c:pt idx="3948">
                  <c:v>2.7947595841099186</c:v>
                </c:pt>
                <c:pt idx="3949">
                  <c:v>2.2937356427260691</c:v>
                </c:pt>
                <c:pt idx="3950">
                  <c:v>0</c:v>
                </c:pt>
                <c:pt idx="3951">
                  <c:v>0</c:v>
                </c:pt>
                <c:pt idx="3952">
                  <c:v>0</c:v>
                </c:pt>
                <c:pt idx="3953">
                  <c:v>0</c:v>
                </c:pt>
                <c:pt idx="3954">
                  <c:v>0</c:v>
                </c:pt>
                <c:pt idx="3955">
                  <c:v>0</c:v>
                </c:pt>
                <c:pt idx="3956">
                  <c:v>0</c:v>
                </c:pt>
                <c:pt idx="3957">
                  <c:v>-1.5468174536038128</c:v>
                </c:pt>
                <c:pt idx="3958">
                  <c:v>-0.65193127842824095</c:v>
                </c:pt>
                <c:pt idx="3959">
                  <c:v>0</c:v>
                </c:pt>
                <c:pt idx="3960">
                  <c:v>0.6525208659285765</c:v>
                </c:pt>
                <c:pt idx="3961">
                  <c:v>1.1430552340511067</c:v>
                </c:pt>
                <c:pt idx="3962">
                  <c:v>1.3072556979157017</c:v>
                </c:pt>
                <c:pt idx="3963">
                  <c:v>1.9639057962283533</c:v>
                </c:pt>
                <c:pt idx="3964">
                  <c:v>1.8815846894152068</c:v>
                </c:pt>
                <c:pt idx="3965">
                  <c:v>3.6933819988763421</c:v>
                </c:pt>
                <c:pt idx="3966">
                  <c:v>3.7928206730896914</c:v>
                </c:pt>
                <c:pt idx="3967">
                  <c:v>1.7896623896893356</c:v>
                </c:pt>
                <c:pt idx="3968">
                  <c:v>0.49639464016441459</c:v>
                </c:pt>
                <c:pt idx="3969">
                  <c:v>0</c:v>
                </c:pt>
                <c:pt idx="3970">
                  <c:v>0</c:v>
                </c:pt>
                <c:pt idx="3971">
                  <c:v>0</c:v>
                </c:pt>
                <c:pt idx="3972">
                  <c:v>0</c:v>
                </c:pt>
                <c:pt idx="3973">
                  <c:v>0</c:v>
                </c:pt>
                <c:pt idx="3974">
                  <c:v>0</c:v>
                </c:pt>
                <c:pt idx="3975">
                  <c:v>0</c:v>
                </c:pt>
                <c:pt idx="3976">
                  <c:v>0</c:v>
                </c:pt>
                <c:pt idx="3977">
                  <c:v>0</c:v>
                </c:pt>
                <c:pt idx="3978">
                  <c:v>0</c:v>
                </c:pt>
                <c:pt idx="3979">
                  <c:v>0</c:v>
                </c:pt>
                <c:pt idx="3980">
                  <c:v>0</c:v>
                </c:pt>
                <c:pt idx="3981">
                  <c:v>-0.24462831400990798</c:v>
                </c:pt>
                <c:pt idx="3982">
                  <c:v>-8.1502433910383754E-2</c:v>
                </c:pt>
                <c:pt idx="3983">
                  <c:v>0.48932261089032941</c:v>
                </c:pt>
                <c:pt idx="3984">
                  <c:v>0.65239881655893883</c:v>
                </c:pt>
                <c:pt idx="3985">
                  <c:v>0.81622253398004263</c:v>
                </c:pt>
                <c:pt idx="3986">
                  <c:v>1.2250252339768293</c:v>
                </c:pt>
                <c:pt idx="3987">
                  <c:v>0.97978932769167548</c:v>
                </c:pt>
                <c:pt idx="3988">
                  <c:v>1.3070235530350489</c:v>
                </c:pt>
                <c:pt idx="3989">
                  <c:v>3.6914275771370573</c:v>
                </c:pt>
                <c:pt idx="3990">
                  <c:v>2.8893610438763306</c:v>
                </c:pt>
                <c:pt idx="3991">
                  <c:v>2.4882435882373546</c:v>
                </c:pt>
                <c:pt idx="3992">
                  <c:v>1.9907189681963249</c:v>
                </c:pt>
                <c:pt idx="3993">
                  <c:v>0.99404147158953537</c:v>
                </c:pt>
                <c:pt idx="3994">
                  <c:v>0</c:v>
                </c:pt>
                <c:pt idx="3995">
                  <c:v>0</c:v>
                </c:pt>
                <c:pt idx="3996">
                  <c:v>0</c:v>
                </c:pt>
                <c:pt idx="3997">
                  <c:v>0</c:v>
                </c:pt>
                <c:pt idx="3998">
                  <c:v>0</c:v>
                </c:pt>
                <c:pt idx="3999">
                  <c:v>0</c:v>
                </c:pt>
                <c:pt idx="4000">
                  <c:v>9.9000271795621889E-2</c:v>
                </c:pt>
                <c:pt idx="4001">
                  <c:v>-1.1364797508619811</c:v>
                </c:pt>
                <c:pt idx="4002">
                  <c:v>-0.24394210838734712</c:v>
                </c:pt>
                <c:pt idx="4003">
                  <c:v>-8.1357204059947202E-2</c:v>
                </c:pt>
                <c:pt idx="4004">
                  <c:v>0.3257967715096981</c:v>
                </c:pt>
                <c:pt idx="4005">
                  <c:v>1.2245872141724601</c:v>
                </c:pt>
                <c:pt idx="4006">
                  <c:v>1.47089985328103</c:v>
                </c:pt>
                <c:pt idx="4007">
                  <c:v>1.47089985328103</c:v>
                </c:pt>
                <c:pt idx="4008">
                  <c:v>1.1430552340511067</c:v>
                </c:pt>
                <c:pt idx="4009">
                  <c:v>1.3065592632784724</c:v>
                </c:pt>
                <c:pt idx="4010">
                  <c:v>0.89807940305893896</c:v>
                </c:pt>
                <c:pt idx="4011">
                  <c:v>1.3883421741079653</c:v>
                </c:pt>
                <c:pt idx="4012">
                  <c:v>1.4714156378938674</c:v>
                </c:pt>
                <c:pt idx="4013">
                  <c:v>4.800827870349198</c:v>
                </c:pt>
                <c:pt idx="4014">
                  <c:v>4.297392603916566</c:v>
                </c:pt>
                <c:pt idx="4015">
                  <c:v>3.2948912339510414</c:v>
                </c:pt>
                <c:pt idx="4016">
                  <c:v>1.4929400382819427</c:v>
                </c:pt>
                <c:pt idx="4017">
                  <c:v>0.79651930506978796</c:v>
                </c:pt>
                <c:pt idx="4018">
                  <c:v>0</c:v>
                </c:pt>
                <c:pt idx="4019">
                  <c:v>0</c:v>
                </c:pt>
                <c:pt idx="4020">
                  <c:v>0</c:v>
                </c:pt>
                <c:pt idx="4021">
                  <c:v>0</c:v>
                </c:pt>
                <c:pt idx="4022">
                  <c:v>0</c:v>
                </c:pt>
                <c:pt idx="4023">
                  <c:v>0</c:v>
                </c:pt>
                <c:pt idx="4024">
                  <c:v>0</c:v>
                </c:pt>
                <c:pt idx="4025">
                  <c:v>0</c:v>
                </c:pt>
                <c:pt idx="4026">
                  <c:v>0</c:v>
                </c:pt>
                <c:pt idx="4027">
                  <c:v>0</c:v>
                </c:pt>
                <c:pt idx="4028">
                  <c:v>0</c:v>
                </c:pt>
                <c:pt idx="4029">
                  <c:v>0</c:v>
                </c:pt>
                <c:pt idx="4030">
                  <c:v>0</c:v>
                </c:pt>
                <c:pt idx="4031">
                  <c:v>-1.3066432380857655</c:v>
                </c:pt>
                <c:pt idx="4032">
                  <c:v>8.1814572567538962E-2</c:v>
                </c:pt>
                <c:pt idx="4033">
                  <c:v>0.73700050685871432</c:v>
                </c:pt>
                <c:pt idx="4034">
                  <c:v>1.8042423800033769</c:v>
                </c:pt>
                <c:pt idx="4035">
                  <c:v>2.2973231427358467</c:v>
                </c:pt>
                <c:pt idx="4036">
                  <c:v>2.1328998187298223</c:v>
                </c:pt>
                <c:pt idx="4037">
                  <c:v>5.1178948469311987</c:v>
                </c:pt>
                <c:pt idx="4038">
                  <c:v>4.8126527286972491</c:v>
                </c:pt>
                <c:pt idx="4039">
                  <c:v>4.2085877421183833</c:v>
                </c:pt>
                <c:pt idx="4040">
                  <c:v>3.6034666993563915</c:v>
                </c:pt>
                <c:pt idx="4041">
                  <c:v>2.5001082695786625</c:v>
                </c:pt>
                <c:pt idx="4042">
                  <c:v>0</c:v>
                </c:pt>
                <c:pt idx="4043">
                  <c:v>0</c:v>
                </c:pt>
                <c:pt idx="4044">
                  <c:v>0</c:v>
                </c:pt>
                <c:pt idx="4045">
                  <c:v>0</c:v>
                </c:pt>
                <c:pt idx="4046">
                  <c:v>0</c:v>
                </c:pt>
                <c:pt idx="4047">
                  <c:v>0</c:v>
                </c:pt>
                <c:pt idx="4048">
                  <c:v>0</c:v>
                </c:pt>
                <c:pt idx="4049">
                  <c:v>0</c:v>
                </c:pt>
                <c:pt idx="4050">
                  <c:v>0</c:v>
                </c:pt>
                <c:pt idx="4051">
                  <c:v>0</c:v>
                </c:pt>
                <c:pt idx="4052">
                  <c:v>0</c:v>
                </c:pt>
                <c:pt idx="4053">
                  <c:v>-1.4660885886822665</c:v>
                </c:pt>
                <c:pt idx="4054">
                  <c:v>-0.97774871023158971</c:v>
                </c:pt>
                <c:pt idx="4055">
                  <c:v>-0.32602266361102478</c:v>
                </c:pt>
                <c:pt idx="4056">
                  <c:v>0.48941529960767205</c:v>
                </c:pt>
                <c:pt idx="4057">
                  <c:v>0.73399863243752295</c:v>
                </c:pt>
                <c:pt idx="4058">
                  <c:v>0.81561988158732757</c:v>
                </c:pt>
                <c:pt idx="4059">
                  <c:v>0.81592120778155797</c:v>
                </c:pt>
                <c:pt idx="4060">
                  <c:v>0.73427153009279122</c:v>
                </c:pt>
                <c:pt idx="4061">
                  <c:v>3.38885273735246</c:v>
                </c:pt>
                <c:pt idx="4062">
                  <c:v>2.9875743474191987</c:v>
                </c:pt>
                <c:pt idx="4063">
                  <c:v>2.0883456224465431</c:v>
                </c:pt>
                <c:pt idx="4064">
                  <c:v>0.9936247715889801</c:v>
                </c:pt>
                <c:pt idx="4065">
                  <c:v>0.39709889098093926</c:v>
                </c:pt>
                <c:pt idx="4066">
                  <c:v>0</c:v>
                </c:pt>
                <c:pt idx="4067">
                  <c:v>0</c:v>
                </c:pt>
                <c:pt idx="4068">
                  <c:v>0</c:v>
                </c:pt>
                <c:pt idx="4069">
                  <c:v>0</c:v>
                </c:pt>
                <c:pt idx="4070">
                  <c:v>0</c:v>
                </c:pt>
                <c:pt idx="4071">
                  <c:v>0</c:v>
                </c:pt>
                <c:pt idx="4072">
                  <c:v>0</c:v>
                </c:pt>
                <c:pt idx="4073">
                  <c:v>0</c:v>
                </c:pt>
                <c:pt idx="4074">
                  <c:v>0</c:v>
                </c:pt>
                <c:pt idx="4075">
                  <c:v>0</c:v>
                </c:pt>
                <c:pt idx="4076">
                  <c:v>-1.1467619202938999</c:v>
                </c:pt>
                <c:pt idx="4077">
                  <c:v>0</c:v>
                </c:pt>
                <c:pt idx="4078">
                  <c:v>-0.57397701037249105</c:v>
                </c:pt>
                <c:pt idx="4079">
                  <c:v>0</c:v>
                </c:pt>
                <c:pt idx="4080">
                  <c:v>0.57478111799335463</c:v>
                </c:pt>
                <c:pt idx="4081">
                  <c:v>0.73932013741459035</c:v>
                </c:pt>
                <c:pt idx="4082">
                  <c:v>1.3156129146691653</c:v>
                </c:pt>
                <c:pt idx="4083">
                  <c:v>1.6456432145956137</c:v>
                </c:pt>
                <c:pt idx="4084">
                  <c:v>1.7283056259870755</c:v>
                </c:pt>
                <c:pt idx="4085">
                  <c:v>4.3236353315488714</c:v>
                </c:pt>
                <c:pt idx="4086">
                  <c:v>4.3236353315488714</c:v>
                </c:pt>
                <c:pt idx="4087">
                  <c:v>3.6162241284538981</c:v>
                </c:pt>
                <c:pt idx="4088">
                  <c:v>2.8078012492089672</c:v>
                </c:pt>
                <c:pt idx="4089">
                  <c:v>2.6056287591328768</c:v>
                </c:pt>
                <c:pt idx="4090">
                  <c:v>1.7010000106621075</c:v>
                </c:pt>
                <c:pt idx="4091">
                  <c:v>0</c:v>
                </c:pt>
                <c:pt idx="4092">
                  <c:v>0</c:v>
                </c:pt>
                <c:pt idx="4093">
                  <c:v>0</c:v>
                </c:pt>
                <c:pt idx="4094">
                  <c:v>0</c:v>
                </c:pt>
                <c:pt idx="4095">
                  <c:v>0</c:v>
                </c:pt>
                <c:pt idx="4096">
                  <c:v>0</c:v>
                </c:pt>
                <c:pt idx="4097">
                  <c:v>0</c:v>
                </c:pt>
                <c:pt idx="4098">
                  <c:v>0</c:v>
                </c:pt>
                <c:pt idx="4099">
                  <c:v>0</c:v>
                </c:pt>
                <c:pt idx="4100">
                  <c:v>-0.41056729767184719</c:v>
                </c:pt>
                <c:pt idx="4101">
                  <c:v>0</c:v>
                </c:pt>
                <c:pt idx="4102">
                  <c:v>0.65776898964843067</c:v>
                </c:pt>
                <c:pt idx="4103">
                  <c:v>0.90483184633183167</c:v>
                </c:pt>
                <c:pt idx="4104">
                  <c:v>1.4817313316029168</c:v>
                </c:pt>
                <c:pt idx="4105">
                  <c:v>1.8943559146832052</c:v>
                </c:pt>
                <c:pt idx="4106">
                  <c:v>2.7211341169812604</c:v>
                </c:pt>
                <c:pt idx="4107">
                  <c:v>3.7190765502875176</c:v>
                </c:pt>
                <c:pt idx="4108">
                  <c:v>4.6346324673567922</c:v>
                </c:pt>
                <c:pt idx="4109">
                  <c:v>8.1902748131052618</c:v>
                </c:pt>
                <c:pt idx="4110">
                  <c:v>7.3723348310709689</c:v>
                </c:pt>
                <c:pt idx="4111">
                  <c:v>5.232828425916229</c:v>
                </c:pt>
                <c:pt idx="4112">
                  <c:v>4.5244141519067647</c:v>
                </c:pt>
                <c:pt idx="4113">
                  <c:v>3.4126451348888436</c:v>
                </c:pt>
                <c:pt idx="4114">
                  <c:v>2.4059832375150405</c:v>
                </c:pt>
                <c:pt idx="4115">
                  <c:v>2.0028610581408106</c:v>
                </c:pt>
                <c:pt idx="4116">
                  <c:v>0.5992812358853572</c:v>
                </c:pt>
                <c:pt idx="4117">
                  <c:v>0</c:v>
                </c:pt>
                <c:pt idx="4118">
                  <c:v>0</c:v>
                </c:pt>
                <c:pt idx="4119">
                  <c:v>0</c:v>
                </c:pt>
                <c:pt idx="4120">
                  <c:v>0</c:v>
                </c:pt>
                <c:pt idx="4121">
                  <c:v>0</c:v>
                </c:pt>
                <c:pt idx="4122">
                  <c:v>0</c:v>
                </c:pt>
                <c:pt idx="4123">
                  <c:v>0</c:v>
                </c:pt>
                <c:pt idx="4124">
                  <c:v>0</c:v>
                </c:pt>
                <c:pt idx="4125">
                  <c:v>-0.98127235822091641</c:v>
                </c:pt>
                <c:pt idx="4126">
                  <c:v>-0.40924393711452256</c:v>
                </c:pt>
                <c:pt idx="4127">
                  <c:v>-0.4090785170564199</c:v>
                </c:pt>
                <c:pt idx="4128">
                  <c:v>1.3939795938476069</c:v>
                </c:pt>
                <c:pt idx="4129">
                  <c:v>0.24579293478120054</c:v>
                </c:pt>
                <c:pt idx="4130">
                  <c:v>2.6326673370585056</c:v>
                </c:pt>
                <c:pt idx="4131">
                  <c:v>2.2198417677187052</c:v>
                </c:pt>
                <c:pt idx="4132">
                  <c:v>3.4606618154203925</c:v>
                </c:pt>
                <c:pt idx="4133">
                  <c:v>7.355996657973197</c:v>
                </c:pt>
                <c:pt idx="4134">
                  <c:v>7.3600812011169792</c:v>
                </c:pt>
                <c:pt idx="4135">
                  <c:v>2.9000995770128468</c:v>
                </c:pt>
                <c:pt idx="4136">
                  <c:v>1.1979077091796908</c:v>
                </c:pt>
                <c:pt idx="4137">
                  <c:v>0</c:v>
                </c:pt>
                <c:pt idx="4138">
                  <c:v>0</c:v>
                </c:pt>
                <c:pt idx="4139">
                  <c:v>0</c:v>
                </c:pt>
                <c:pt idx="4140">
                  <c:v>0</c:v>
                </c:pt>
                <c:pt idx="4141">
                  <c:v>0</c:v>
                </c:pt>
                <c:pt idx="4142">
                  <c:v>0</c:v>
                </c:pt>
                <c:pt idx="4143">
                  <c:v>0</c:v>
                </c:pt>
                <c:pt idx="4144">
                  <c:v>0</c:v>
                </c:pt>
                <c:pt idx="4145">
                  <c:v>0</c:v>
                </c:pt>
                <c:pt idx="4146">
                  <c:v>0</c:v>
                </c:pt>
                <c:pt idx="4147">
                  <c:v>0</c:v>
                </c:pt>
                <c:pt idx="4148">
                  <c:v>0</c:v>
                </c:pt>
                <c:pt idx="4149">
                  <c:v>0</c:v>
                </c:pt>
                <c:pt idx="4150">
                  <c:v>-1.4699596157776489</c:v>
                </c:pt>
                <c:pt idx="4151">
                  <c:v>-1.0623650741168122</c:v>
                </c:pt>
                <c:pt idx="4152">
                  <c:v>0.16338090555386045</c:v>
                </c:pt>
                <c:pt idx="4153">
                  <c:v>-0.40800328674138453</c:v>
                </c:pt>
                <c:pt idx="4154">
                  <c:v>0.89890287164680538</c:v>
                </c:pt>
                <c:pt idx="4155">
                  <c:v>1.2256822636946094</c:v>
                </c:pt>
                <c:pt idx="4156">
                  <c:v>1.7194487550907507</c:v>
                </c:pt>
                <c:pt idx="4157">
                  <c:v>4.705022209794155</c:v>
                </c:pt>
                <c:pt idx="4158">
                  <c:v>4.9084653429604348</c:v>
                </c:pt>
                <c:pt idx="4159">
                  <c:v>4.708129491262472</c:v>
                </c:pt>
                <c:pt idx="4160">
                  <c:v>2.7963245837987296</c:v>
                </c:pt>
                <c:pt idx="4161">
                  <c:v>1.9966157116113767</c:v>
                </c:pt>
                <c:pt idx="4162">
                  <c:v>1.0971433546593792</c:v>
                </c:pt>
                <c:pt idx="4163">
                  <c:v>0</c:v>
                </c:pt>
                <c:pt idx="4164">
                  <c:v>0</c:v>
                </c:pt>
                <c:pt idx="4165">
                  <c:v>0</c:v>
                </c:pt>
                <c:pt idx="4166">
                  <c:v>0</c:v>
                </c:pt>
                <c:pt idx="4167">
                  <c:v>0</c:v>
                </c:pt>
                <c:pt idx="4168">
                  <c:v>0</c:v>
                </c:pt>
                <c:pt idx="4169">
                  <c:v>0</c:v>
                </c:pt>
                <c:pt idx="4170">
                  <c:v>0</c:v>
                </c:pt>
                <c:pt idx="4171">
                  <c:v>0</c:v>
                </c:pt>
                <c:pt idx="4172">
                  <c:v>-0.24624579898315208</c:v>
                </c:pt>
                <c:pt idx="4173">
                  <c:v>0.41038207056610565</c:v>
                </c:pt>
                <c:pt idx="4174">
                  <c:v>1.0682510795417726</c:v>
                </c:pt>
                <c:pt idx="4175">
                  <c:v>1.9754928555622464</c:v>
                </c:pt>
                <c:pt idx="4176">
                  <c:v>3.2170932418457339</c:v>
                </c:pt>
                <c:pt idx="4177">
                  <c:v>3.9661707532711832</c:v>
                </c:pt>
                <c:pt idx="4178">
                  <c:v>5.8863406551694979</c:v>
                </c:pt>
                <c:pt idx="4179">
                  <c:v>5.2990667358346331</c:v>
                </c:pt>
                <c:pt idx="4180">
                  <c:v>6.9770608239367702</c:v>
                </c:pt>
                <c:pt idx="4181">
                  <c:v>8.3896803204073489</c:v>
                </c:pt>
                <c:pt idx="4182">
                  <c:v>8.5858158665443618</c:v>
                </c:pt>
                <c:pt idx="4183">
                  <c:v>5.232828425916229</c:v>
                </c:pt>
                <c:pt idx="4184">
                  <c:v>3.6111211566069672</c:v>
                </c:pt>
                <c:pt idx="4185">
                  <c:v>2.1018332049211068</c:v>
                </c:pt>
                <c:pt idx="4186">
                  <c:v>0.69991108827797055</c:v>
                </c:pt>
                <c:pt idx="4187">
                  <c:v>0</c:v>
                </c:pt>
                <c:pt idx="4188">
                  <c:v>0</c:v>
                </c:pt>
                <c:pt idx="4189">
                  <c:v>0</c:v>
                </c:pt>
                <c:pt idx="4190">
                  <c:v>0</c:v>
                </c:pt>
                <c:pt idx="4191">
                  <c:v>0</c:v>
                </c:pt>
                <c:pt idx="4192">
                  <c:v>0</c:v>
                </c:pt>
                <c:pt idx="4193">
                  <c:v>0</c:v>
                </c:pt>
                <c:pt idx="4194">
                  <c:v>0</c:v>
                </c:pt>
                <c:pt idx="4195">
                  <c:v>0</c:v>
                </c:pt>
                <c:pt idx="4196">
                  <c:v>0</c:v>
                </c:pt>
                <c:pt idx="4197">
                  <c:v>0</c:v>
                </c:pt>
                <c:pt idx="4198">
                  <c:v>-1.30692648431794</c:v>
                </c:pt>
                <c:pt idx="4199">
                  <c:v>8.1878321562186315E-2</c:v>
                </c:pt>
                <c:pt idx="4200">
                  <c:v>3.5417544252161925</c:v>
                </c:pt>
                <c:pt idx="4201">
                  <c:v>3.2107373542194688</c:v>
                </c:pt>
                <c:pt idx="4202">
                  <c:v>4.9594780379444892</c:v>
                </c:pt>
                <c:pt idx="4203">
                  <c:v>4.2920440967197315</c:v>
                </c:pt>
                <c:pt idx="4204">
                  <c:v>4.3737471202174554</c:v>
                </c:pt>
                <c:pt idx="4205">
                  <c:v>7.4616377625463359</c:v>
                </c:pt>
                <c:pt idx="4206">
                  <c:v>6.7506150825718221</c:v>
                </c:pt>
                <c:pt idx="4207">
                  <c:v>4.6168041138798213</c:v>
                </c:pt>
                <c:pt idx="4208">
                  <c:v>1.6989648824598695</c:v>
                </c:pt>
                <c:pt idx="4209">
                  <c:v>0</c:v>
                </c:pt>
                <c:pt idx="4210">
                  <c:v>0</c:v>
                </c:pt>
                <c:pt idx="4211">
                  <c:v>0</c:v>
                </c:pt>
                <c:pt idx="4212">
                  <c:v>0</c:v>
                </c:pt>
                <c:pt idx="4213">
                  <c:v>0</c:v>
                </c:pt>
                <c:pt idx="4214">
                  <c:v>0</c:v>
                </c:pt>
                <c:pt idx="4215">
                  <c:v>0</c:v>
                </c:pt>
                <c:pt idx="4216">
                  <c:v>0</c:v>
                </c:pt>
                <c:pt idx="4217">
                  <c:v>0</c:v>
                </c:pt>
                <c:pt idx="4218">
                  <c:v>0</c:v>
                </c:pt>
                <c:pt idx="4219">
                  <c:v>0</c:v>
                </c:pt>
                <c:pt idx="4220">
                  <c:v>0</c:v>
                </c:pt>
                <c:pt idx="4221">
                  <c:v>0</c:v>
                </c:pt>
                <c:pt idx="4222">
                  <c:v>0</c:v>
                </c:pt>
                <c:pt idx="4223">
                  <c:v>-1.4722177150974682</c:v>
                </c:pt>
                <c:pt idx="4224">
                  <c:v>0.82089309060048254</c:v>
                </c:pt>
                <c:pt idx="4225">
                  <c:v>1.3139879001404191</c:v>
                </c:pt>
                <c:pt idx="4226">
                  <c:v>4.4585618098641824</c:v>
                </c:pt>
                <c:pt idx="4227">
                  <c:v>5.2949724933823532</c:v>
                </c:pt>
                <c:pt idx="4228">
                  <c:v>4.6277128675758767</c:v>
                </c:pt>
                <c:pt idx="4229">
                  <c:v>7.0567439610311702</c:v>
                </c:pt>
                <c:pt idx="4230">
                  <c:v>5.8362284615984459</c:v>
                </c:pt>
                <c:pt idx="4231">
                  <c:v>2.7033810681596924</c:v>
                </c:pt>
                <c:pt idx="4232">
                  <c:v>0.39908780093854712</c:v>
                </c:pt>
                <c:pt idx="4233">
                  <c:v>0</c:v>
                </c:pt>
                <c:pt idx="4234">
                  <c:v>0</c:v>
                </c:pt>
                <c:pt idx="4235">
                  <c:v>0</c:v>
                </c:pt>
                <c:pt idx="4236">
                  <c:v>0</c:v>
                </c:pt>
                <c:pt idx="4237">
                  <c:v>0</c:v>
                </c:pt>
                <c:pt idx="4238">
                  <c:v>0</c:v>
                </c:pt>
                <c:pt idx="4239">
                  <c:v>0</c:v>
                </c:pt>
                <c:pt idx="4240">
                  <c:v>0</c:v>
                </c:pt>
                <c:pt idx="4241">
                  <c:v>0</c:v>
                </c:pt>
                <c:pt idx="4242">
                  <c:v>0</c:v>
                </c:pt>
                <c:pt idx="4243">
                  <c:v>0</c:v>
                </c:pt>
                <c:pt idx="4244">
                  <c:v>0</c:v>
                </c:pt>
                <c:pt idx="4245">
                  <c:v>0</c:v>
                </c:pt>
                <c:pt idx="4246">
                  <c:v>0</c:v>
                </c:pt>
                <c:pt idx="4247">
                  <c:v>-1.4699596157776489</c:v>
                </c:pt>
                <c:pt idx="4248">
                  <c:v>8.1862384313345762E-2</c:v>
                </c:pt>
                <c:pt idx="4249">
                  <c:v>1.9708580315148565</c:v>
                </c:pt>
                <c:pt idx="4250">
                  <c:v>2.5489795326485503</c:v>
                </c:pt>
                <c:pt idx="4251">
                  <c:v>3.1272193844652576</c:v>
                </c:pt>
                <c:pt idx="4252">
                  <c:v>2.0534427189994204</c:v>
                </c:pt>
                <c:pt idx="4253">
                  <c:v>5.1211818686831334</c:v>
                </c:pt>
                <c:pt idx="4254">
                  <c:v>5.8290790996429731</c:v>
                </c:pt>
                <c:pt idx="4255">
                  <c:v>1.2964254812205518</c:v>
                </c:pt>
                <c:pt idx="4256">
                  <c:v>0</c:v>
                </c:pt>
                <c:pt idx="4257">
                  <c:v>0</c:v>
                </c:pt>
                <c:pt idx="4258">
                  <c:v>0</c:v>
                </c:pt>
                <c:pt idx="4259">
                  <c:v>0</c:v>
                </c:pt>
                <c:pt idx="4260">
                  <c:v>0</c:v>
                </c:pt>
                <c:pt idx="4261">
                  <c:v>0</c:v>
                </c:pt>
                <c:pt idx="4262">
                  <c:v>0</c:v>
                </c:pt>
                <c:pt idx="4263">
                  <c:v>0</c:v>
                </c:pt>
                <c:pt idx="4264">
                  <c:v>0</c:v>
                </c:pt>
                <c:pt idx="4265">
                  <c:v>0</c:v>
                </c:pt>
                <c:pt idx="4266">
                  <c:v>0</c:v>
                </c:pt>
                <c:pt idx="4267">
                  <c:v>0</c:v>
                </c:pt>
                <c:pt idx="4268">
                  <c:v>0</c:v>
                </c:pt>
                <c:pt idx="4269">
                  <c:v>0</c:v>
                </c:pt>
                <c:pt idx="4270">
                  <c:v>0</c:v>
                </c:pt>
                <c:pt idx="4271">
                  <c:v>0</c:v>
                </c:pt>
                <c:pt idx="4272">
                  <c:v>0</c:v>
                </c:pt>
                <c:pt idx="4273">
                  <c:v>-0.32668025727343997</c:v>
                </c:pt>
                <c:pt idx="4274">
                  <c:v>0</c:v>
                </c:pt>
                <c:pt idx="4275">
                  <c:v>2.6301501823100821</c:v>
                </c:pt>
                <c:pt idx="4276">
                  <c:v>2.7125364212119742</c:v>
                </c:pt>
                <c:pt idx="4277">
                  <c:v>5.6210595661131864</c:v>
                </c:pt>
                <c:pt idx="4278">
                  <c:v>4.1038713268003058</c:v>
                </c:pt>
                <c:pt idx="4279">
                  <c:v>3.1965575259090837</c:v>
                </c:pt>
                <c:pt idx="4280">
                  <c:v>0.29872578325669219</c:v>
                </c:pt>
                <c:pt idx="4281">
                  <c:v>0</c:v>
                </c:pt>
                <c:pt idx="4282">
                  <c:v>0</c:v>
                </c:pt>
                <c:pt idx="4283">
                  <c:v>0</c:v>
                </c:pt>
                <c:pt idx="4284">
                  <c:v>0</c:v>
                </c:pt>
                <c:pt idx="4285">
                  <c:v>0</c:v>
                </c:pt>
                <c:pt idx="4286">
                  <c:v>0</c:v>
                </c:pt>
                <c:pt idx="4287">
                  <c:v>0</c:v>
                </c:pt>
                <c:pt idx="4288">
                  <c:v>0</c:v>
                </c:pt>
                <c:pt idx="4289">
                  <c:v>0</c:v>
                </c:pt>
                <c:pt idx="4290">
                  <c:v>0</c:v>
                </c:pt>
                <c:pt idx="4291">
                  <c:v>0</c:v>
                </c:pt>
                <c:pt idx="4292">
                  <c:v>0</c:v>
                </c:pt>
                <c:pt idx="4293">
                  <c:v>0</c:v>
                </c:pt>
                <c:pt idx="4294">
                  <c:v>0</c:v>
                </c:pt>
                <c:pt idx="4295">
                  <c:v>0</c:v>
                </c:pt>
                <c:pt idx="4296">
                  <c:v>0.73618181378822745</c:v>
                </c:pt>
                <c:pt idx="4297">
                  <c:v>0</c:v>
                </c:pt>
                <c:pt idx="4298">
                  <c:v>1.3929991729604709</c:v>
                </c:pt>
                <c:pt idx="4299">
                  <c:v>2.5469344600075852</c:v>
                </c:pt>
                <c:pt idx="4300">
                  <c:v>2.0524146973998967</c:v>
                </c:pt>
                <c:pt idx="4301">
                  <c:v>4.4110744552887278</c:v>
                </c:pt>
                <c:pt idx="4302">
                  <c:v>3.8041235864639451</c:v>
                </c:pt>
                <c:pt idx="4303">
                  <c:v>0.69693977841717147</c:v>
                </c:pt>
                <c:pt idx="4304">
                  <c:v>0</c:v>
                </c:pt>
                <c:pt idx="4305">
                  <c:v>0</c:v>
                </c:pt>
                <c:pt idx="4306">
                  <c:v>0</c:v>
                </c:pt>
                <c:pt idx="4307">
                  <c:v>0</c:v>
                </c:pt>
                <c:pt idx="4308">
                  <c:v>0</c:v>
                </c:pt>
                <c:pt idx="4309">
                  <c:v>0</c:v>
                </c:pt>
                <c:pt idx="4310">
                  <c:v>0</c:v>
                </c:pt>
                <c:pt idx="4311">
                  <c:v>0</c:v>
                </c:pt>
                <c:pt idx="4312">
                  <c:v>0</c:v>
                </c:pt>
                <c:pt idx="4313">
                  <c:v>0</c:v>
                </c:pt>
                <c:pt idx="4314">
                  <c:v>0</c:v>
                </c:pt>
                <c:pt idx="4315">
                  <c:v>0</c:v>
                </c:pt>
                <c:pt idx="4316">
                  <c:v>0</c:v>
                </c:pt>
                <c:pt idx="4317">
                  <c:v>0</c:v>
                </c:pt>
                <c:pt idx="4318">
                  <c:v>0</c:v>
                </c:pt>
                <c:pt idx="4319">
                  <c:v>-0.48968825156196666</c:v>
                </c:pt>
                <c:pt idx="4320">
                  <c:v>0</c:v>
                </c:pt>
                <c:pt idx="4321">
                  <c:v>-0.40833412682675568</c:v>
                </c:pt>
                <c:pt idx="4322">
                  <c:v>-0.40841683684970426</c:v>
                </c:pt>
                <c:pt idx="4323">
                  <c:v>8.1782698070930193E-2</c:v>
                </c:pt>
                <c:pt idx="4324">
                  <c:v>0.57306170671270806</c:v>
                </c:pt>
                <c:pt idx="4325">
                  <c:v>2.5997427740685772</c:v>
                </c:pt>
                <c:pt idx="4326">
                  <c:v>4.20787121003253</c:v>
                </c:pt>
                <c:pt idx="4327">
                  <c:v>0.79720289151017643</c:v>
                </c:pt>
                <c:pt idx="4328">
                  <c:v>0</c:v>
                </c:pt>
                <c:pt idx="4329">
                  <c:v>0</c:v>
                </c:pt>
                <c:pt idx="4330">
                  <c:v>0</c:v>
                </c:pt>
                <c:pt idx="4331">
                  <c:v>0</c:v>
                </c:pt>
                <c:pt idx="4332">
                  <c:v>0</c:v>
                </c:pt>
                <c:pt idx="4333">
                  <c:v>0</c:v>
                </c:pt>
                <c:pt idx="4334">
                  <c:v>0</c:v>
                </c:pt>
                <c:pt idx="4335">
                  <c:v>0</c:v>
                </c:pt>
                <c:pt idx="4336">
                  <c:v>0</c:v>
                </c:pt>
                <c:pt idx="4337">
                  <c:v>0</c:v>
                </c:pt>
                <c:pt idx="4338">
                  <c:v>0</c:v>
                </c:pt>
                <c:pt idx="4339">
                  <c:v>0</c:v>
                </c:pt>
                <c:pt idx="4340">
                  <c:v>0</c:v>
                </c:pt>
                <c:pt idx="4341">
                  <c:v>0</c:v>
                </c:pt>
                <c:pt idx="4342">
                  <c:v>0</c:v>
                </c:pt>
                <c:pt idx="4343">
                  <c:v>-1.1391603831410937</c:v>
                </c:pt>
                <c:pt idx="4344">
                  <c:v>8.1574631826359004E-2</c:v>
                </c:pt>
                <c:pt idx="4345">
                  <c:v>0.8987381779269219</c:v>
                </c:pt>
                <c:pt idx="4346">
                  <c:v>1.1442894268044232</c:v>
                </c:pt>
                <c:pt idx="4347">
                  <c:v>0.98033555883688372</c:v>
                </c:pt>
                <c:pt idx="4348">
                  <c:v>8.1559576608013343E-2</c:v>
                </c:pt>
                <c:pt idx="4349">
                  <c:v>0.49681899396322471</c:v>
                </c:pt>
                <c:pt idx="4350">
                  <c:v>2.1909038708974711</c:v>
                </c:pt>
                <c:pt idx="4351">
                  <c:v>0</c:v>
                </c:pt>
                <c:pt idx="4352">
                  <c:v>0</c:v>
                </c:pt>
                <c:pt idx="4353">
                  <c:v>0</c:v>
                </c:pt>
                <c:pt idx="4354">
                  <c:v>0</c:v>
                </c:pt>
                <c:pt idx="4355">
                  <c:v>0</c:v>
                </c:pt>
                <c:pt idx="4356">
                  <c:v>0</c:v>
                </c:pt>
                <c:pt idx="4357">
                  <c:v>0</c:v>
                </c:pt>
                <c:pt idx="4358">
                  <c:v>0</c:v>
                </c:pt>
                <c:pt idx="4359">
                  <c:v>0</c:v>
                </c:pt>
                <c:pt idx="4360">
                  <c:v>0</c:v>
                </c:pt>
                <c:pt idx="4361">
                  <c:v>0</c:v>
                </c:pt>
                <c:pt idx="4362">
                  <c:v>0</c:v>
                </c:pt>
                <c:pt idx="4363">
                  <c:v>0</c:v>
                </c:pt>
                <c:pt idx="4364">
                  <c:v>0</c:v>
                </c:pt>
                <c:pt idx="4365">
                  <c:v>-1.1396623267353398</c:v>
                </c:pt>
                <c:pt idx="4366">
                  <c:v>1.1449065232001843</c:v>
                </c:pt>
                <c:pt idx="4367">
                  <c:v>0.8993969528133855</c:v>
                </c:pt>
                <c:pt idx="4368">
                  <c:v>1.472962991773874</c:v>
                </c:pt>
                <c:pt idx="4369">
                  <c:v>0.65422955719512066</c:v>
                </c:pt>
                <c:pt idx="4370">
                  <c:v>1.8854160566474496</c:v>
                </c:pt>
                <c:pt idx="4371">
                  <c:v>2.709957112685121</c:v>
                </c:pt>
                <c:pt idx="4372">
                  <c:v>3.0413751110302036</c:v>
                </c:pt>
                <c:pt idx="4373">
                  <c:v>6.1302492173322154</c:v>
                </c:pt>
                <c:pt idx="4374">
                  <c:v>5.1162513360856128</c:v>
                </c:pt>
                <c:pt idx="4375">
                  <c:v>1.194944279522919</c:v>
                </c:pt>
                <c:pt idx="4376">
                  <c:v>0</c:v>
                </c:pt>
                <c:pt idx="4377">
                  <c:v>0</c:v>
                </c:pt>
                <c:pt idx="4378">
                  <c:v>0</c:v>
                </c:pt>
                <c:pt idx="4379">
                  <c:v>0</c:v>
                </c:pt>
                <c:pt idx="4380">
                  <c:v>0</c:v>
                </c:pt>
                <c:pt idx="4381">
                  <c:v>0</c:v>
                </c:pt>
                <c:pt idx="4382">
                  <c:v>0</c:v>
                </c:pt>
                <c:pt idx="4383">
                  <c:v>0</c:v>
                </c:pt>
                <c:pt idx="4384">
                  <c:v>0</c:v>
                </c:pt>
                <c:pt idx="4385">
                  <c:v>0</c:v>
                </c:pt>
                <c:pt idx="4386">
                  <c:v>0</c:v>
                </c:pt>
                <c:pt idx="4387">
                  <c:v>0</c:v>
                </c:pt>
                <c:pt idx="4388">
                  <c:v>0</c:v>
                </c:pt>
                <c:pt idx="4389">
                  <c:v>0</c:v>
                </c:pt>
                <c:pt idx="4390">
                  <c:v>-0.16293019548231408</c:v>
                </c:pt>
                <c:pt idx="4391">
                  <c:v>-8.156698051375455E-2</c:v>
                </c:pt>
                <c:pt idx="4392">
                  <c:v>-1.2215638964538666</c:v>
                </c:pt>
                <c:pt idx="4393">
                  <c:v>-0.24487338746439105</c:v>
                </c:pt>
                <c:pt idx="4394">
                  <c:v>1.8027056909224164</c:v>
                </c:pt>
                <c:pt idx="4395">
                  <c:v>2.9566384983065732</c:v>
                </c:pt>
                <c:pt idx="4396">
                  <c:v>2.6272135018871086</c:v>
                </c:pt>
                <c:pt idx="4397">
                  <c:v>6.2285399969472426</c:v>
                </c:pt>
                <c:pt idx="4398">
                  <c:v>3.8970433118765677</c:v>
                </c:pt>
                <c:pt idx="4399">
                  <c:v>0.8949826296613711</c:v>
                </c:pt>
                <c:pt idx="4400">
                  <c:v>0</c:v>
                </c:pt>
                <c:pt idx="4401">
                  <c:v>0</c:v>
                </c:pt>
                <c:pt idx="4402">
                  <c:v>0</c:v>
                </c:pt>
                <c:pt idx="4403">
                  <c:v>0</c:v>
                </c:pt>
                <c:pt idx="4404">
                  <c:v>0</c:v>
                </c:pt>
                <c:pt idx="4405">
                  <c:v>0</c:v>
                </c:pt>
                <c:pt idx="4406">
                  <c:v>0</c:v>
                </c:pt>
                <c:pt idx="4407">
                  <c:v>0</c:v>
                </c:pt>
                <c:pt idx="4408">
                  <c:v>0</c:v>
                </c:pt>
                <c:pt idx="4409">
                  <c:v>0</c:v>
                </c:pt>
                <c:pt idx="4410">
                  <c:v>0</c:v>
                </c:pt>
                <c:pt idx="4411">
                  <c:v>0</c:v>
                </c:pt>
                <c:pt idx="4412">
                  <c:v>0</c:v>
                </c:pt>
                <c:pt idx="4413">
                  <c:v>0</c:v>
                </c:pt>
                <c:pt idx="4414">
                  <c:v>-1.0567167542368761</c:v>
                </c:pt>
                <c:pt idx="4415">
                  <c:v>0.24465965491478561</c:v>
                </c:pt>
                <c:pt idx="4416">
                  <c:v>1.8828618117927964</c:v>
                </c:pt>
                <c:pt idx="4417">
                  <c:v>0.8987381779269219</c:v>
                </c:pt>
                <c:pt idx="4418">
                  <c:v>0.89857348420819361</c:v>
                </c:pt>
                <c:pt idx="4419">
                  <c:v>0.2447068749052112</c:v>
                </c:pt>
                <c:pt idx="4420">
                  <c:v>-0.89611427116861553</c:v>
                </c:pt>
                <c:pt idx="4421">
                  <c:v>1.8937066611542135</c:v>
                </c:pt>
                <c:pt idx="4422">
                  <c:v>0.59748745072008513</c:v>
                </c:pt>
                <c:pt idx="4423">
                  <c:v>0.49736152052365123</c:v>
                </c:pt>
                <c:pt idx="4424">
                  <c:v>0</c:v>
                </c:pt>
                <c:pt idx="4425">
                  <c:v>0</c:v>
                </c:pt>
                <c:pt idx="4426">
                  <c:v>0</c:v>
                </c:pt>
                <c:pt idx="4427">
                  <c:v>0</c:v>
                </c:pt>
                <c:pt idx="4428">
                  <c:v>0</c:v>
                </c:pt>
                <c:pt idx="4429">
                  <c:v>0</c:v>
                </c:pt>
                <c:pt idx="4430">
                  <c:v>0</c:v>
                </c:pt>
                <c:pt idx="4431">
                  <c:v>0</c:v>
                </c:pt>
                <c:pt idx="4432">
                  <c:v>0</c:v>
                </c:pt>
                <c:pt idx="4433">
                  <c:v>0</c:v>
                </c:pt>
                <c:pt idx="4434">
                  <c:v>0</c:v>
                </c:pt>
                <c:pt idx="4435">
                  <c:v>0</c:v>
                </c:pt>
                <c:pt idx="4436">
                  <c:v>0</c:v>
                </c:pt>
                <c:pt idx="4437">
                  <c:v>0</c:v>
                </c:pt>
                <c:pt idx="4438">
                  <c:v>0</c:v>
                </c:pt>
                <c:pt idx="4439">
                  <c:v>0</c:v>
                </c:pt>
                <c:pt idx="4440">
                  <c:v>0.16284240153439095</c:v>
                </c:pt>
                <c:pt idx="4441">
                  <c:v>-0.65044831814846948</c:v>
                </c:pt>
                <c:pt idx="4442">
                  <c:v>-0.40651450648440646</c:v>
                </c:pt>
                <c:pt idx="4443">
                  <c:v>-0.57034269584601882</c:v>
                </c:pt>
                <c:pt idx="4444">
                  <c:v>-0.16318999015892693</c:v>
                </c:pt>
                <c:pt idx="4445">
                  <c:v>2.4948878095221692</c:v>
                </c:pt>
                <c:pt idx="4446">
                  <c:v>3.4944483320370434</c:v>
                </c:pt>
                <c:pt idx="4447">
                  <c:v>0.19862364008493744</c:v>
                </c:pt>
                <c:pt idx="4448">
                  <c:v>0</c:v>
                </c:pt>
                <c:pt idx="4449">
                  <c:v>0</c:v>
                </c:pt>
                <c:pt idx="4450">
                  <c:v>0</c:v>
                </c:pt>
                <c:pt idx="4451">
                  <c:v>0</c:v>
                </c:pt>
                <c:pt idx="4452">
                  <c:v>0</c:v>
                </c:pt>
                <c:pt idx="4453">
                  <c:v>0</c:v>
                </c:pt>
                <c:pt idx="4454">
                  <c:v>0</c:v>
                </c:pt>
                <c:pt idx="4455">
                  <c:v>0</c:v>
                </c:pt>
                <c:pt idx="4456">
                  <c:v>0</c:v>
                </c:pt>
                <c:pt idx="4457">
                  <c:v>0</c:v>
                </c:pt>
                <c:pt idx="4458">
                  <c:v>0</c:v>
                </c:pt>
                <c:pt idx="4459">
                  <c:v>0</c:v>
                </c:pt>
                <c:pt idx="4460">
                  <c:v>0</c:v>
                </c:pt>
                <c:pt idx="4461">
                  <c:v>-1.2170773005303077</c:v>
                </c:pt>
                <c:pt idx="4462">
                  <c:v>-1.1362349373473497</c:v>
                </c:pt>
                <c:pt idx="4463">
                  <c:v>-0.97463960946837669</c:v>
                </c:pt>
                <c:pt idx="4464">
                  <c:v>-0.16260545215881947</c:v>
                </c:pt>
                <c:pt idx="4465">
                  <c:v>-0.89347060076476192</c:v>
                </c:pt>
                <c:pt idx="4466">
                  <c:v>-0.40634908646870094</c:v>
                </c:pt>
                <c:pt idx="4467">
                  <c:v>-0.81245583675335098</c:v>
                </c:pt>
                <c:pt idx="4468">
                  <c:v>-0.9744323360976237</c:v>
                </c:pt>
                <c:pt idx="4469">
                  <c:v>1.1909930404184241</c:v>
                </c:pt>
                <c:pt idx="4470">
                  <c:v>1.0916767484348624</c:v>
                </c:pt>
                <c:pt idx="4471">
                  <c:v>0.39658004496767346</c:v>
                </c:pt>
                <c:pt idx="4472">
                  <c:v>0</c:v>
                </c:pt>
                <c:pt idx="4473">
                  <c:v>0</c:v>
                </c:pt>
                <c:pt idx="4474">
                  <c:v>0</c:v>
                </c:pt>
                <c:pt idx="4475">
                  <c:v>0</c:v>
                </c:pt>
                <c:pt idx="4476">
                  <c:v>0</c:v>
                </c:pt>
                <c:pt idx="4477">
                  <c:v>0</c:v>
                </c:pt>
                <c:pt idx="4478">
                  <c:v>0</c:v>
                </c:pt>
                <c:pt idx="4479">
                  <c:v>0</c:v>
                </c:pt>
                <c:pt idx="4480">
                  <c:v>0</c:v>
                </c:pt>
                <c:pt idx="4481">
                  <c:v>0</c:v>
                </c:pt>
                <c:pt idx="4482">
                  <c:v>0</c:v>
                </c:pt>
                <c:pt idx="4483">
                  <c:v>0</c:v>
                </c:pt>
                <c:pt idx="4484">
                  <c:v>0</c:v>
                </c:pt>
                <c:pt idx="4485">
                  <c:v>0</c:v>
                </c:pt>
                <c:pt idx="4486">
                  <c:v>0</c:v>
                </c:pt>
                <c:pt idx="4487">
                  <c:v>0</c:v>
                </c:pt>
                <c:pt idx="4488">
                  <c:v>-1.0612354100485386</c:v>
                </c:pt>
                <c:pt idx="4489">
                  <c:v>8.1750823574798001E-2</c:v>
                </c:pt>
                <c:pt idx="4490">
                  <c:v>-0.16338483617677987</c:v>
                </c:pt>
                <c:pt idx="4491">
                  <c:v>1.1467578124638791</c:v>
                </c:pt>
                <c:pt idx="4492">
                  <c:v>2.463008730394741</c:v>
                </c:pt>
                <c:pt idx="4493">
                  <c:v>6.4325698911337348</c:v>
                </c:pt>
                <c:pt idx="4494">
                  <c:v>5.5193234296345777</c:v>
                </c:pt>
                <c:pt idx="4495">
                  <c:v>3.1959760924212355</c:v>
                </c:pt>
                <c:pt idx="4496">
                  <c:v>1.1961790418456988</c:v>
                </c:pt>
                <c:pt idx="4497">
                  <c:v>0</c:v>
                </c:pt>
                <c:pt idx="4498">
                  <c:v>0</c:v>
                </c:pt>
                <c:pt idx="4499">
                  <c:v>0</c:v>
                </c:pt>
                <c:pt idx="4500">
                  <c:v>0</c:v>
                </c:pt>
                <c:pt idx="4501">
                  <c:v>0</c:v>
                </c:pt>
                <c:pt idx="4502">
                  <c:v>0</c:v>
                </c:pt>
                <c:pt idx="4503">
                  <c:v>0</c:v>
                </c:pt>
                <c:pt idx="4504">
                  <c:v>0</c:v>
                </c:pt>
                <c:pt idx="4505">
                  <c:v>0</c:v>
                </c:pt>
                <c:pt idx="4506">
                  <c:v>1.3095771468089381</c:v>
                </c:pt>
                <c:pt idx="4507">
                  <c:v>1.6374375833455219</c:v>
                </c:pt>
                <c:pt idx="4508">
                  <c:v>2.2965700353616443</c:v>
                </c:pt>
                <c:pt idx="4509">
                  <c:v>2.6263744503608022</c:v>
                </c:pt>
                <c:pt idx="4510">
                  <c:v>2.0493306327198844</c:v>
                </c:pt>
                <c:pt idx="4511">
                  <c:v>2.8782898372584964</c:v>
                </c:pt>
                <c:pt idx="4512">
                  <c:v>3.2893635549405067</c:v>
                </c:pt>
                <c:pt idx="4513">
                  <c:v>3.8742762876887249</c:v>
                </c:pt>
                <c:pt idx="4514">
                  <c:v>4.2890466735217254</c:v>
                </c:pt>
                <c:pt idx="4515">
                  <c:v>4.2067349588837644</c:v>
                </c:pt>
                <c:pt idx="4516">
                  <c:v>4.2896461581548921</c:v>
                </c:pt>
                <c:pt idx="4517">
                  <c:v>7.1490876630793707</c:v>
                </c:pt>
                <c:pt idx="4518">
                  <c:v>6.7467178939466139</c:v>
                </c:pt>
                <c:pt idx="4519">
                  <c:v>6.0356475953158553</c:v>
                </c:pt>
                <c:pt idx="4520">
                  <c:v>4.8205359682151139</c:v>
                </c:pt>
                <c:pt idx="4521">
                  <c:v>3.1038579117145138</c:v>
                </c:pt>
                <c:pt idx="4522">
                  <c:v>0.59799996074623885</c:v>
                </c:pt>
                <c:pt idx="4523">
                  <c:v>0</c:v>
                </c:pt>
                <c:pt idx="4524">
                  <c:v>0</c:v>
                </c:pt>
                <c:pt idx="4525">
                  <c:v>0</c:v>
                </c:pt>
                <c:pt idx="4526">
                  <c:v>0</c:v>
                </c:pt>
                <c:pt idx="4527">
                  <c:v>0</c:v>
                </c:pt>
                <c:pt idx="4528">
                  <c:v>0</c:v>
                </c:pt>
                <c:pt idx="4529">
                  <c:v>0</c:v>
                </c:pt>
                <c:pt idx="4530">
                  <c:v>0</c:v>
                </c:pt>
                <c:pt idx="4531">
                  <c:v>0</c:v>
                </c:pt>
                <c:pt idx="4532">
                  <c:v>0</c:v>
                </c:pt>
                <c:pt idx="4533">
                  <c:v>0.16404611649533132</c:v>
                </c:pt>
                <c:pt idx="4534">
                  <c:v>0.16398276306786308</c:v>
                </c:pt>
                <c:pt idx="4535">
                  <c:v>0.49201058396577235</c:v>
                </c:pt>
                <c:pt idx="4536">
                  <c:v>0.49219596144005812</c:v>
                </c:pt>
                <c:pt idx="4537">
                  <c:v>1.3969208566677647</c:v>
                </c:pt>
                <c:pt idx="4538">
                  <c:v>2.7172651537556658</c:v>
                </c:pt>
                <c:pt idx="4539">
                  <c:v>3.9616277365204069</c:v>
                </c:pt>
                <c:pt idx="4540">
                  <c:v>5.7151245037391636</c:v>
                </c:pt>
                <c:pt idx="4541">
                  <c:v>9.3135779144868991</c:v>
                </c:pt>
                <c:pt idx="4542">
                  <c:v>9.8262215066153615</c:v>
                </c:pt>
                <c:pt idx="4543">
                  <c:v>5.2245029765803768</c:v>
                </c:pt>
                <c:pt idx="4544">
                  <c:v>4.6160389795056389</c:v>
                </c:pt>
                <c:pt idx="4545">
                  <c:v>2.8041495827462746</c:v>
                </c:pt>
                <c:pt idx="4546">
                  <c:v>0.19945528646464697</c:v>
                </c:pt>
                <c:pt idx="4547">
                  <c:v>0</c:v>
                </c:pt>
                <c:pt idx="4548">
                  <c:v>0</c:v>
                </c:pt>
                <c:pt idx="4549">
                  <c:v>0</c:v>
                </c:pt>
                <c:pt idx="4550">
                  <c:v>0</c:v>
                </c:pt>
                <c:pt idx="4551">
                  <c:v>0</c:v>
                </c:pt>
                <c:pt idx="4552">
                  <c:v>0</c:v>
                </c:pt>
                <c:pt idx="4553">
                  <c:v>0</c:v>
                </c:pt>
                <c:pt idx="4554">
                  <c:v>0</c:v>
                </c:pt>
                <c:pt idx="4555">
                  <c:v>0</c:v>
                </c:pt>
                <c:pt idx="4556">
                  <c:v>0</c:v>
                </c:pt>
                <c:pt idx="4557">
                  <c:v>0</c:v>
                </c:pt>
                <c:pt idx="4558">
                  <c:v>-0.3275351291104513</c:v>
                </c:pt>
                <c:pt idx="4559">
                  <c:v>8.1926133309422861E-2</c:v>
                </c:pt>
                <c:pt idx="4560">
                  <c:v>0.49182520649417144</c:v>
                </c:pt>
                <c:pt idx="4561">
                  <c:v>0.65642644621768842</c:v>
                </c:pt>
                <c:pt idx="4562">
                  <c:v>1.315148624795927</c:v>
                </c:pt>
                <c:pt idx="4563">
                  <c:v>1.9751617966878421</c:v>
                </c:pt>
                <c:pt idx="4564">
                  <c:v>4.0473590441481813</c:v>
                </c:pt>
                <c:pt idx="4565">
                  <c:v>8.9006651768892304</c:v>
                </c:pt>
                <c:pt idx="4566">
                  <c:v>6.7554865684749457</c:v>
                </c:pt>
                <c:pt idx="4567">
                  <c:v>3.8134318690335283</c:v>
                </c:pt>
                <c:pt idx="4568">
                  <c:v>2.1014244902517754</c:v>
                </c:pt>
                <c:pt idx="4569">
                  <c:v>1.1998833291072535</c:v>
                </c:pt>
                <c:pt idx="4570">
                  <c:v>0</c:v>
                </c:pt>
                <c:pt idx="4571">
                  <c:v>0</c:v>
                </c:pt>
                <c:pt idx="4572">
                  <c:v>0</c:v>
                </c:pt>
                <c:pt idx="4573">
                  <c:v>0</c:v>
                </c:pt>
                <c:pt idx="4574">
                  <c:v>0</c:v>
                </c:pt>
                <c:pt idx="4575">
                  <c:v>0</c:v>
                </c:pt>
                <c:pt idx="4576">
                  <c:v>0</c:v>
                </c:pt>
                <c:pt idx="4577">
                  <c:v>0</c:v>
                </c:pt>
                <c:pt idx="4578">
                  <c:v>0</c:v>
                </c:pt>
                <c:pt idx="4579">
                  <c:v>0</c:v>
                </c:pt>
                <c:pt idx="4580">
                  <c:v>0</c:v>
                </c:pt>
                <c:pt idx="4581">
                  <c:v>-1.4764113284735223</c:v>
                </c:pt>
                <c:pt idx="4582">
                  <c:v>-0.32839000103323018</c:v>
                </c:pt>
                <c:pt idx="4583">
                  <c:v>1.2344426612190351</c:v>
                </c:pt>
                <c:pt idx="4584">
                  <c:v>3.7997995234187814</c:v>
                </c:pt>
                <c:pt idx="4585">
                  <c:v>4.6377777401159896</c:v>
                </c:pt>
                <c:pt idx="4586">
                  <c:v>6.1391251322296654</c:v>
                </c:pt>
                <c:pt idx="4587">
                  <c:v>3.8871481912722259</c:v>
                </c:pt>
                <c:pt idx="4588">
                  <c:v>5.047249464323345</c:v>
                </c:pt>
                <c:pt idx="4589">
                  <c:v>7.6741446628679153</c:v>
                </c:pt>
                <c:pt idx="4590">
                  <c:v>6.953316426355495</c:v>
                </c:pt>
                <c:pt idx="4591">
                  <c:v>5.1318646899364397</c:v>
                </c:pt>
                <c:pt idx="4592">
                  <c:v>2.6066097566933224</c:v>
                </c:pt>
                <c:pt idx="4593">
                  <c:v>0.69901969526875607</c:v>
                </c:pt>
                <c:pt idx="4594">
                  <c:v>0</c:v>
                </c:pt>
                <c:pt idx="4595">
                  <c:v>0.39943369836135378</c:v>
                </c:pt>
                <c:pt idx="4596">
                  <c:v>0</c:v>
                </c:pt>
                <c:pt idx="4597">
                  <c:v>0</c:v>
                </c:pt>
                <c:pt idx="4598">
                  <c:v>0</c:v>
                </c:pt>
                <c:pt idx="4599">
                  <c:v>0</c:v>
                </c:pt>
                <c:pt idx="4600">
                  <c:v>0</c:v>
                </c:pt>
                <c:pt idx="4601">
                  <c:v>0</c:v>
                </c:pt>
                <c:pt idx="4602">
                  <c:v>0</c:v>
                </c:pt>
                <c:pt idx="4603">
                  <c:v>0</c:v>
                </c:pt>
                <c:pt idx="4604">
                  <c:v>0</c:v>
                </c:pt>
                <c:pt idx="4605">
                  <c:v>-1.3080594692702197</c:v>
                </c:pt>
                <c:pt idx="4606">
                  <c:v>0.82059176433606684</c:v>
                </c:pt>
                <c:pt idx="4607">
                  <c:v>0.6565484956161205</c:v>
                </c:pt>
                <c:pt idx="4608">
                  <c:v>2.7989300618653541</c:v>
                </c:pt>
                <c:pt idx="4609">
                  <c:v>4.5409072703788436</c:v>
                </c:pt>
                <c:pt idx="4610">
                  <c:v>4.129146202757136</c:v>
                </c:pt>
                <c:pt idx="4611">
                  <c:v>2.7189846929408983</c:v>
                </c:pt>
                <c:pt idx="4612">
                  <c:v>3.0498319481660925</c:v>
                </c:pt>
                <c:pt idx="4613">
                  <c:v>5.7386915017591384</c:v>
                </c:pt>
                <c:pt idx="4614">
                  <c:v>4.8252659121635926</c:v>
                </c:pt>
                <c:pt idx="4615">
                  <c:v>3.1044247200911492</c:v>
                </c:pt>
                <c:pt idx="4616">
                  <c:v>1.5986567683881756</c:v>
                </c:pt>
                <c:pt idx="4617">
                  <c:v>0</c:v>
                </c:pt>
                <c:pt idx="4618">
                  <c:v>0</c:v>
                </c:pt>
                <c:pt idx="4619">
                  <c:v>0</c:v>
                </c:pt>
                <c:pt idx="4620">
                  <c:v>0</c:v>
                </c:pt>
                <c:pt idx="4621">
                  <c:v>0</c:v>
                </c:pt>
                <c:pt idx="4622">
                  <c:v>0</c:v>
                </c:pt>
                <c:pt idx="4623">
                  <c:v>0</c:v>
                </c:pt>
                <c:pt idx="4624">
                  <c:v>0</c:v>
                </c:pt>
                <c:pt idx="4625">
                  <c:v>0</c:v>
                </c:pt>
                <c:pt idx="4626">
                  <c:v>0</c:v>
                </c:pt>
                <c:pt idx="4627">
                  <c:v>0</c:v>
                </c:pt>
                <c:pt idx="4628">
                  <c:v>0</c:v>
                </c:pt>
                <c:pt idx="4629">
                  <c:v>0</c:v>
                </c:pt>
                <c:pt idx="4630">
                  <c:v>0</c:v>
                </c:pt>
                <c:pt idx="4631">
                  <c:v>0</c:v>
                </c:pt>
                <c:pt idx="4632">
                  <c:v>-0.81330889517036187</c:v>
                </c:pt>
                <c:pt idx="4633">
                  <c:v>-0.89535893673704803</c:v>
                </c:pt>
                <c:pt idx="4634">
                  <c:v>-0.81416195362156485</c:v>
                </c:pt>
                <c:pt idx="4635">
                  <c:v>8.1527702115217301E-2</c:v>
                </c:pt>
                <c:pt idx="4636">
                  <c:v>0</c:v>
                </c:pt>
                <c:pt idx="4637">
                  <c:v>2.69022009703016</c:v>
                </c:pt>
                <c:pt idx="4638">
                  <c:v>1.9903272879226865</c:v>
                </c:pt>
                <c:pt idx="4639">
                  <c:v>0</c:v>
                </c:pt>
                <c:pt idx="4640">
                  <c:v>0</c:v>
                </c:pt>
                <c:pt idx="4641">
                  <c:v>0</c:v>
                </c:pt>
                <c:pt idx="4642">
                  <c:v>0</c:v>
                </c:pt>
                <c:pt idx="4643">
                  <c:v>0</c:v>
                </c:pt>
                <c:pt idx="4644">
                  <c:v>0</c:v>
                </c:pt>
                <c:pt idx="4645">
                  <c:v>0</c:v>
                </c:pt>
                <c:pt idx="4646">
                  <c:v>0</c:v>
                </c:pt>
                <c:pt idx="4647">
                  <c:v>0</c:v>
                </c:pt>
                <c:pt idx="4648">
                  <c:v>0</c:v>
                </c:pt>
                <c:pt idx="4649">
                  <c:v>0</c:v>
                </c:pt>
                <c:pt idx="4650">
                  <c:v>0</c:v>
                </c:pt>
                <c:pt idx="4651">
                  <c:v>0</c:v>
                </c:pt>
                <c:pt idx="4652">
                  <c:v>0</c:v>
                </c:pt>
                <c:pt idx="4653">
                  <c:v>0</c:v>
                </c:pt>
                <c:pt idx="4654">
                  <c:v>0</c:v>
                </c:pt>
                <c:pt idx="4655">
                  <c:v>0</c:v>
                </c:pt>
                <c:pt idx="4656">
                  <c:v>0</c:v>
                </c:pt>
                <c:pt idx="4657">
                  <c:v>0</c:v>
                </c:pt>
                <c:pt idx="4658">
                  <c:v>0</c:v>
                </c:pt>
                <c:pt idx="4659">
                  <c:v>0</c:v>
                </c:pt>
                <c:pt idx="4660">
                  <c:v>0</c:v>
                </c:pt>
                <c:pt idx="4661">
                  <c:v>0</c:v>
                </c:pt>
                <c:pt idx="4662">
                  <c:v>0</c:v>
                </c:pt>
                <c:pt idx="4663">
                  <c:v>0</c:v>
                </c:pt>
                <c:pt idx="4664">
                  <c:v>0</c:v>
                </c:pt>
                <c:pt idx="4665">
                  <c:v>0</c:v>
                </c:pt>
                <c:pt idx="4666">
                  <c:v>0</c:v>
                </c:pt>
                <c:pt idx="4667">
                  <c:v>0</c:v>
                </c:pt>
                <c:pt idx="4668">
                  <c:v>0</c:v>
                </c:pt>
                <c:pt idx="4669">
                  <c:v>0</c:v>
                </c:pt>
                <c:pt idx="4670">
                  <c:v>0</c:v>
                </c:pt>
                <c:pt idx="4671">
                  <c:v>0</c:v>
                </c:pt>
                <c:pt idx="4672">
                  <c:v>0</c:v>
                </c:pt>
                <c:pt idx="4673">
                  <c:v>0</c:v>
                </c:pt>
                <c:pt idx="4674">
                  <c:v>0</c:v>
                </c:pt>
                <c:pt idx="4675">
                  <c:v>0</c:v>
                </c:pt>
                <c:pt idx="4676">
                  <c:v>0</c:v>
                </c:pt>
                <c:pt idx="4677">
                  <c:v>0</c:v>
                </c:pt>
                <c:pt idx="4678">
                  <c:v>0</c:v>
                </c:pt>
                <c:pt idx="4679">
                  <c:v>0</c:v>
                </c:pt>
                <c:pt idx="4680">
                  <c:v>0</c:v>
                </c:pt>
                <c:pt idx="4681">
                  <c:v>0</c:v>
                </c:pt>
                <c:pt idx="4682">
                  <c:v>0</c:v>
                </c:pt>
                <c:pt idx="4683">
                  <c:v>-1.379814245588358</c:v>
                </c:pt>
                <c:pt idx="4684">
                  <c:v>0</c:v>
                </c:pt>
                <c:pt idx="4685">
                  <c:v>0</c:v>
                </c:pt>
                <c:pt idx="4686">
                  <c:v>0</c:v>
                </c:pt>
                <c:pt idx="4687">
                  <c:v>0</c:v>
                </c:pt>
                <c:pt idx="4688">
                  <c:v>0</c:v>
                </c:pt>
                <c:pt idx="4689">
                  <c:v>0</c:v>
                </c:pt>
                <c:pt idx="4690">
                  <c:v>0</c:v>
                </c:pt>
                <c:pt idx="4691">
                  <c:v>0</c:v>
                </c:pt>
                <c:pt idx="4692">
                  <c:v>0</c:v>
                </c:pt>
                <c:pt idx="4693">
                  <c:v>0</c:v>
                </c:pt>
                <c:pt idx="4694">
                  <c:v>0</c:v>
                </c:pt>
                <c:pt idx="4695">
                  <c:v>0</c:v>
                </c:pt>
                <c:pt idx="4696">
                  <c:v>0</c:v>
                </c:pt>
                <c:pt idx="4697">
                  <c:v>0</c:v>
                </c:pt>
                <c:pt idx="4698">
                  <c:v>0</c:v>
                </c:pt>
                <c:pt idx="4699">
                  <c:v>0</c:v>
                </c:pt>
                <c:pt idx="4700">
                  <c:v>0</c:v>
                </c:pt>
                <c:pt idx="4701">
                  <c:v>0</c:v>
                </c:pt>
                <c:pt idx="4702">
                  <c:v>0</c:v>
                </c:pt>
                <c:pt idx="4703">
                  <c:v>0</c:v>
                </c:pt>
                <c:pt idx="4704">
                  <c:v>-1.379814245588358</c:v>
                </c:pt>
                <c:pt idx="4705">
                  <c:v>0</c:v>
                </c:pt>
                <c:pt idx="4706">
                  <c:v>-0.97526142959073114</c:v>
                </c:pt>
                <c:pt idx="4707">
                  <c:v>0</c:v>
                </c:pt>
                <c:pt idx="4708">
                  <c:v>0</c:v>
                </c:pt>
                <c:pt idx="4709">
                  <c:v>0</c:v>
                </c:pt>
                <c:pt idx="4710">
                  <c:v>0</c:v>
                </c:pt>
                <c:pt idx="4711">
                  <c:v>0</c:v>
                </c:pt>
                <c:pt idx="4712">
                  <c:v>0</c:v>
                </c:pt>
                <c:pt idx="4713">
                  <c:v>0</c:v>
                </c:pt>
                <c:pt idx="4714">
                  <c:v>0</c:v>
                </c:pt>
                <c:pt idx="4715">
                  <c:v>0</c:v>
                </c:pt>
                <c:pt idx="4716">
                  <c:v>0</c:v>
                </c:pt>
                <c:pt idx="4717">
                  <c:v>0</c:v>
                </c:pt>
                <c:pt idx="4718">
                  <c:v>0</c:v>
                </c:pt>
                <c:pt idx="4719">
                  <c:v>0</c:v>
                </c:pt>
                <c:pt idx="4720">
                  <c:v>0</c:v>
                </c:pt>
                <c:pt idx="4721">
                  <c:v>0</c:v>
                </c:pt>
                <c:pt idx="4722">
                  <c:v>0</c:v>
                </c:pt>
                <c:pt idx="4723">
                  <c:v>0</c:v>
                </c:pt>
                <c:pt idx="4724">
                  <c:v>0</c:v>
                </c:pt>
                <c:pt idx="4725">
                  <c:v>0</c:v>
                </c:pt>
                <c:pt idx="4726">
                  <c:v>0</c:v>
                </c:pt>
                <c:pt idx="4727">
                  <c:v>0</c:v>
                </c:pt>
                <c:pt idx="4728">
                  <c:v>0</c:v>
                </c:pt>
                <c:pt idx="4729">
                  <c:v>0</c:v>
                </c:pt>
                <c:pt idx="4730">
                  <c:v>0</c:v>
                </c:pt>
                <c:pt idx="4731">
                  <c:v>0</c:v>
                </c:pt>
                <c:pt idx="4732">
                  <c:v>0</c:v>
                </c:pt>
                <c:pt idx="4733">
                  <c:v>0</c:v>
                </c:pt>
                <c:pt idx="4734">
                  <c:v>0</c:v>
                </c:pt>
                <c:pt idx="4735">
                  <c:v>0</c:v>
                </c:pt>
                <c:pt idx="4736">
                  <c:v>0</c:v>
                </c:pt>
                <c:pt idx="4737">
                  <c:v>0</c:v>
                </c:pt>
                <c:pt idx="4738">
                  <c:v>1.190746087991009</c:v>
                </c:pt>
                <c:pt idx="4739">
                  <c:v>0</c:v>
                </c:pt>
                <c:pt idx="4740">
                  <c:v>0</c:v>
                </c:pt>
                <c:pt idx="4741">
                  <c:v>0</c:v>
                </c:pt>
                <c:pt idx="4742">
                  <c:v>0</c:v>
                </c:pt>
                <c:pt idx="4743">
                  <c:v>0</c:v>
                </c:pt>
                <c:pt idx="4744">
                  <c:v>0</c:v>
                </c:pt>
                <c:pt idx="4745">
                  <c:v>-0.81245583675335098</c:v>
                </c:pt>
                <c:pt idx="4746">
                  <c:v>-8.1454023959138561E-2</c:v>
                </c:pt>
                <c:pt idx="4747">
                  <c:v>0.73495377424792419</c:v>
                </c:pt>
                <c:pt idx="4748">
                  <c:v>1.9672163843426005</c:v>
                </c:pt>
                <c:pt idx="4749">
                  <c:v>2.7103869974330612</c:v>
                </c:pt>
                <c:pt idx="4750">
                  <c:v>3.12482217664133</c:v>
                </c:pt>
                <c:pt idx="4751">
                  <c:v>3.0432544080935693</c:v>
                </c:pt>
                <c:pt idx="4752">
                  <c:v>3.4570464631386493</c:v>
                </c:pt>
                <c:pt idx="4753">
                  <c:v>3.7060496214251128</c:v>
                </c:pt>
                <c:pt idx="4754">
                  <c:v>4.0421752770996182</c:v>
                </c:pt>
                <c:pt idx="4755">
                  <c:v>4.1268104416819762</c:v>
                </c:pt>
                <c:pt idx="4756">
                  <c:v>4.2950415199981746</c:v>
                </c:pt>
                <c:pt idx="4757">
                  <c:v>7.1641793547331281</c:v>
                </c:pt>
                <c:pt idx="4758">
                  <c:v>7.1631732419181624</c:v>
                </c:pt>
                <c:pt idx="4759">
                  <c:v>7.467808348307563</c:v>
                </c:pt>
                <c:pt idx="4760">
                  <c:v>7.1601549035058669</c:v>
                </c:pt>
                <c:pt idx="4761">
                  <c:v>6.6532054312446025</c:v>
                </c:pt>
                <c:pt idx="4762">
                  <c:v>5.9363593786413977</c:v>
                </c:pt>
                <c:pt idx="4763">
                  <c:v>5.7360397869744215</c:v>
                </c:pt>
                <c:pt idx="4764">
                  <c:v>4.1116143231340221</c:v>
                </c:pt>
                <c:pt idx="4765">
                  <c:v>2.3012513442481679</c:v>
                </c:pt>
                <c:pt idx="4766">
                  <c:v>1.9000717286292115</c:v>
                </c:pt>
                <c:pt idx="4767">
                  <c:v>1.297754899415047</c:v>
                </c:pt>
                <c:pt idx="4768">
                  <c:v>0.99800012192801646</c:v>
                </c:pt>
                <c:pt idx="4769">
                  <c:v>-0.16393689994240837</c:v>
                </c:pt>
                <c:pt idx="4770">
                  <c:v>-0.16403432296729606</c:v>
                </c:pt>
                <c:pt idx="4771">
                  <c:v>0.656792594415602</c:v>
                </c:pt>
                <c:pt idx="4772">
                  <c:v>0.90433776505090746</c:v>
                </c:pt>
                <c:pt idx="4773">
                  <c:v>2.3876850947485293</c:v>
                </c:pt>
                <c:pt idx="4774">
                  <c:v>2.6364430693544891</c:v>
                </c:pt>
                <c:pt idx="4775">
                  <c:v>3.0512414211097578</c:v>
                </c:pt>
                <c:pt idx="4776">
                  <c:v>3.3830489728732949</c:v>
                </c:pt>
                <c:pt idx="4777">
                  <c:v>4.0467830700190541</c:v>
                </c:pt>
                <c:pt idx="4778">
                  <c:v>4.1303140833137766</c:v>
                </c:pt>
                <c:pt idx="4779">
                  <c:v>4.1297301430338731</c:v>
                </c:pt>
                <c:pt idx="4780">
                  <c:v>4.2950415199981746</c:v>
                </c:pt>
                <c:pt idx="4781">
                  <c:v>7.2616745457086784</c:v>
                </c:pt>
                <c:pt idx="4782">
                  <c:v>7.3590600653228639</c:v>
                </c:pt>
                <c:pt idx="4783">
                  <c:v>6.6464436661674533</c:v>
                </c:pt>
                <c:pt idx="4784">
                  <c:v>5.5340092558934968</c:v>
                </c:pt>
                <c:pt idx="4785">
                  <c:v>3.6143105139788059</c:v>
                </c:pt>
                <c:pt idx="4786">
                  <c:v>1.7020175747983419</c:v>
                </c:pt>
                <c:pt idx="4787">
                  <c:v>0</c:v>
                </c:pt>
                <c:pt idx="4788">
                  <c:v>0</c:v>
                </c:pt>
                <c:pt idx="4789">
                  <c:v>0</c:v>
                </c:pt>
                <c:pt idx="4790">
                  <c:v>0</c:v>
                </c:pt>
                <c:pt idx="4791">
                  <c:v>0</c:v>
                </c:pt>
                <c:pt idx="4792">
                  <c:v>0</c:v>
                </c:pt>
                <c:pt idx="4793">
                  <c:v>0</c:v>
                </c:pt>
                <c:pt idx="4794">
                  <c:v>0</c:v>
                </c:pt>
                <c:pt idx="4795">
                  <c:v>0</c:v>
                </c:pt>
                <c:pt idx="4796">
                  <c:v>0</c:v>
                </c:pt>
                <c:pt idx="4797">
                  <c:v>-0.98044326453261943</c:v>
                </c:pt>
                <c:pt idx="4798">
                  <c:v>1.4770892690915165</c:v>
                </c:pt>
                <c:pt idx="4799">
                  <c:v>2.9630793556064368</c:v>
                </c:pt>
                <c:pt idx="4800">
                  <c:v>3.3759449272289213</c:v>
                </c:pt>
                <c:pt idx="4801">
                  <c:v>4.8730694619499069</c:v>
                </c:pt>
                <c:pt idx="4802">
                  <c:v>5.5427413538922288</c:v>
                </c:pt>
                <c:pt idx="4803">
                  <c:v>6.2153183548159179</c:v>
                </c:pt>
                <c:pt idx="4804">
                  <c:v>6.2145744631628208</c:v>
                </c:pt>
                <c:pt idx="4805">
                  <c:v>9.1002271351085753</c:v>
                </c:pt>
                <c:pt idx="4806">
                  <c:v>8.5891145778879316</c:v>
                </c:pt>
                <c:pt idx="4807">
                  <c:v>5.1178948469311987</c:v>
                </c:pt>
                <c:pt idx="4808">
                  <c:v>2.9011734304104095</c:v>
                </c:pt>
                <c:pt idx="4809">
                  <c:v>0.79854427130415495</c:v>
                </c:pt>
                <c:pt idx="4810">
                  <c:v>0</c:v>
                </c:pt>
                <c:pt idx="4811">
                  <c:v>0</c:v>
                </c:pt>
                <c:pt idx="4812">
                  <c:v>0</c:v>
                </c:pt>
                <c:pt idx="4813">
                  <c:v>0</c:v>
                </c:pt>
                <c:pt idx="4814">
                  <c:v>0</c:v>
                </c:pt>
                <c:pt idx="4815">
                  <c:v>0</c:v>
                </c:pt>
                <c:pt idx="4816">
                  <c:v>0</c:v>
                </c:pt>
                <c:pt idx="4817">
                  <c:v>0</c:v>
                </c:pt>
                <c:pt idx="4818">
                  <c:v>0</c:v>
                </c:pt>
                <c:pt idx="4819">
                  <c:v>0</c:v>
                </c:pt>
                <c:pt idx="4820">
                  <c:v>0</c:v>
                </c:pt>
                <c:pt idx="4821">
                  <c:v>-0.5712805833809167</c:v>
                </c:pt>
                <c:pt idx="4822">
                  <c:v>0.49006412064786503</c:v>
                </c:pt>
                <c:pt idx="4823">
                  <c:v>-0.97816325702862328</c:v>
                </c:pt>
                <c:pt idx="4824">
                  <c:v>-1.1418656486930681</c:v>
                </c:pt>
                <c:pt idx="4825">
                  <c:v>0.57252439072809891</c:v>
                </c:pt>
                <c:pt idx="4826">
                  <c:v>0.81893446995781471</c:v>
                </c:pt>
                <c:pt idx="4827">
                  <c:v>2.7914484844522405</c:v>
                </c:pt>
                <c:pt idx="4828">
                  <c:v>2.2158221486215792</c:v>
                </c:pt>
                <c:pt idx="4829">
                  <c:v>5.3126782180723371</c:v>
                </c:pt>
                <c:pt idx="4830">
                  <c:v>2.5992522753363065</c:v>
                </c:pt>
                <c:pt idx="4831">
                  <c:v>1.0941822761580358</c:v>
                </c:pt>
                <c:pt idx="4832">
                  <c:v>0</c:v>
                </c:pt>
                <c:pt idx="4833">
                  <c:v>0</c:v>
                </c:pt>
                <c:pt idx="4834">
                  <c:v>0</c:v>
                </c:pt>
                <c:pt idx="4835">
                  <c:v>0</c:v>
                </c:pt>
                <c:pt idx="4836">
                  <c:v>0</c:v>
                </c:pt>
                <c:pt idx="4837">
                  <c:v>0</c:v>
                </c:pt>
                <c:pt idx="4838">
                  <c:v>0</c:v>
                </c:pt>
                <c:pt idx="4839">
                  <c:v>0</c:v>
                </c:pt>
                <c:pt idx="4840">
                  <c:v>0</c:v>
                </c:pt>
                <c:pt idx="4841">
                  <c:v>0</c:v>
                </c:pt>
                <c:pt idx="4842">
                  <c:v>0</c:v>
                </c:pt>
                <c:pt idx="4843">
                  <c:v>0</c:v>
                </c:pt>
                <c:pt idx="4844">
                  <c:v>0</c:v>
                </c:pt>
                <c:pt idx="4845">
                  <c:v>0</c:v>
                </c:pt>
                <c:pt idx="4846">
                  <c:v>0</c:v>
                </c:pt>
                <c:pt idx="4847">
                  <c:v>0</c:v>
                </c:pt>
                <c:pt idx="4848">
                  <c:v>0</c:v>
                </c:pt>
                <c:pt idx="4849">
                  <c:v>0</c:v>
                </c:pt>
                <c:pt idx="4850">
                  <c:v>8.1655200089260999E-2</c:v>
                </c:pt>
                <c:pt idx="4851">
                  <c:v>-0.32661449790491476</c:v>
                </c:pt>
                <c:pt idx="4852">
                  <c:v>0</c:v>
                </c:pt>
                <c:pt idx="4853">
                  <c:v>2.0961111998285342</c:v>
                </c:pt>
                <c:pt idx="4854">
                  <c:v>0</c:v>
                </c:pt>
                <c:pt idx="4855">
                  <c:v>0</c:v>
                </c:pt>
                <c:pt idx="4856">
                  <c:v>0</c:v>
                </c:pt>
                <c:pt idx="4857">
                  <c:v>0</c:v>
                </c:pt>
                <c:pt idx="4858">
                  <c:v>0</c:v>
                </c:pt>
                <c:pt idx="4859">
                  <c:v>0</c:v>
                </c:pt>
                <c:pt idx="4860">
                  <c:v>0</c:v>
                </c:pt>
                <c:pt idx="4861">
                  <c:v>0</c:v>
                </c:pt>
                <c:pt idx="4862">
                  <c:v>0</c:v>
                </c:pt>
                <c:pt idx="4863">
                  <c:v>0</c:v>
                </c:pt>
                <c:pt idx="4864">
                  <c:v>0</c:v>
                </c:pt>
                <c:pt idx="4865">
                  <c:v>0</c:v>
                </c:pt>
                <c:pt idx="4866">
                  <c:v>0</c:v>
                </c:pt>
                <c:pt idx="4867">
                  <c:v>0</c:v>
                </c:pt>
                <c:pt idx="4868">
                  <c:v>0</c:v>
                </c:pt>
                <c:pt idx="4869">
                  <c:v>0</c:v>
                </c:pt>
                <c:pt idx="4870">
                  <c:v>0</c:v>
                </c:pt>
                <c:pt idx="4871">
                  <c:v>0</c:v>
                </c:pt>
                <c:pt idx="4872">
                  <c:v>0</c:v>
                </c:pt>
                <c:pt idx="4873">
                  <c:v>0</c:v>
                </c:pt>
                <c:pt idx="4874">
                  <c:v>0</c:v>
                </c:pt>
                <c:pt idx="4875">
                  <c:v>0</c:v>
                </c:pt>
                <c:pt idx="4876">
                  <c:v>0</c:v>
                </c:pt>
                <c:pt idx="4877">
                  <c:v>0</c:v>
                </c:pt>
                <c:pt idx="4878">
                  <c:v>0</c:v>
                </c:pt>
                <c:pt idx="4879">
                  <c:v>0</c:v>
                </c:pt>
                <c:pt idx="4880">
                  <c:v>0</c:v>
                </c:pt>
                <c:pt idx="4881">
                  <c:v>0</c:v>
                </c:pt>
                <c:pt idx="4882">
                  <c:v>0</c:v>
                </c:pt>
                <c:pt idx="4883">
                  <c:v>0</c:v>
                </c:pt>
                <c:pt idx="4884">
                  <c:v>0</c:v>
                </c:pt>
                <c:pt idx="4885">
                  <c:v>0</c:v>
                </c:pt>
                <c:pt idx="4886">
                  <c:v>0</c:v>
                </c:pt>
                <c:pt idx="4887">
                  <c:v>0</c:v>
                </c:pt>
                <c:pt idx="4888">
                  <c:v>0</c:v>
                </c:pt>
                <c:pt idx="4889">
                  <c:v>0</c:v>
                </c:pt>
                <c:pt idx="4890">
                  <c:v>0</c:v>
                </c:pt>
                <c:pt idx="4891">
                  <c:v>0</c:v>
                </c:pt>
                <c:pt idx="4892">
                  <c:v>-1.134276429302751</c:v>
                </c:pt>
                <c:pt idx="4893">
                  <c:v>-0.89195993209661217</c:v>
                </c:pt>
                <c:pt idx="4894">
                  <c:v>-1.134276429302751</c:v>
                </c:pt>
                <c:pt idx="4895">
                  <c:v>-0.97256687583656765</c:v>
                </c:pt>
                <c:pt idx="4896">
                  <c:v>-1.134276429302751</c:v>
                </c:pt>
                <c:pt idx="4897">
                  <c:v>-1.134276429302751</c:v>
                </c:pt>
                <c:pt idx="4898">
                  <c:v>-0.97256687583656765</c:v>
                </c:pt>
                <c:pt idx="4899">
                  <c:v>-0.89195993209661217</c:v>
                </c:pt>
                <c:pt idx="4900">
                  <c:v>-0.73018580936479427</c:v>
                </c:pt>
                <c:pt idx="4901">
                  <c:v>1.1892643734675667</c:v>
                </c:pt>
                <c:pt idx="4902">
                  <c:v>1.2884489731515434</c:v>
                </c:pt>
                <c:pt idx="4903">
                  <c:v>0.49489060419313724</c:v>
                </c:pt>
                <c:pt idx="4904">
                  <c:v>0</c:v>
                </c:pt>
                <c:pt idx="4905">
                  <c:v>0</c:v>
                </c:pt>
                <c:pt idx="4906">
                  <c:v>0</c:v>
                </c:pt>
                <c:pt idx="4907">
                  <c:v>0</c:v>
                </c:pt>
                <c:pt idx="4908">
                  <c:v>0</c:v>
                </c:pt>
                <c:pt idx="4909">
                  <c:v>0</c:v>
                </c:pt>
                <c:pt idx="4910">
                  <c:v>0</c:v>
                </c:pt>
                <c:pt idx="4911">
                  <c:v>0</c:v>
                </c:pt>
                <c:pt idx="4912">
                  <c:v>0</c:v>
                </c:pt>
                <c:pt idx="4913">
                  <c:v>0</c:v>
                </c:pt>
                <c:pt idx="4914">
                  <c:v>0</c:v>
                </c:pt>
                <c:pt idx="4915">
                  <c:v>-1.0555870903993185</c:v>
                </c:pt>
                <c:pt idx="4916">
                  <c:v>-0.97484688284081211</c:v>
                </c:pt>
                <c:pt idx="4917">
                  <c:v>-0.65071794728064203</c:v>
                </c:pt>
                <c:pt idx="4918">
                  <c:v>-0.65071794728064203</c:v>
                </c:pt>
                <c:pt idx="4919">
                  <c:v>-0.40717618657292365</c:v>
                </c:pt>
                <c:pt idx="4920">
                  <c:v>-0.16302761848418798</c:v>
                </c:pt>
                <c:pt idx="4921">
                  <c:v>0</c:v>
                </c:pt>
                <c:pt idx="4922">
                  <c:v>0.49062025299420658</c:v>
                </c:pt>
                <c:pt idx="4923">
                  <c:v>0.90087919637549463</c:v>
                </c:pt>
                <c:pt idx="4924">
                  <c:v>1.3116664509476439</c:v>
                </c:pt>
                <c:pt idx="4925">
                  <c:v>4.2107373384040301</c:v>
                </c:pt>
                <c:pt idx="4926">
                  <c:v>4.5138684534264559</c:v>
                </c:pt>
                <c:pt idx="4927">
                  <c:v>2.3012513442481679</c:v>
                </c:pt>
                <c:pt idx="4928">
                  <c:v>1.1984016141498528</c:v>
                </c:pt>
                <c:pt idx="4929">
                  <c:v>0</c:v>
                </c:pt>
                <c:pt idx="4930">
                  <c:v>0</c:v>
                </c:pt>
                <c:pt idx="4931">
                  <c:v>0</c:v>
                </c:pt>
                <c:pt idx="4932">
                  <c:v>0</c:v>
                </c:pt>
                <c:pt idx="4933">
                  <c:v>0</c:v>
                </c:pt>
                <c:pt idx="4934">
                  <c:v>0</c:v>
                </c:pt>
                <c:pt idx="4935">
                  <c:v>0</c:v>
                </c:pt>
                <c:pt idx="4936">
                  <c:v>0</c:v>
                </c:pt>
                <c:pt idx="4937">
                  <c:v>0</c:v>
                </c:pt>
                <c:pt idx="4938">
                  <c:v>0</c:v>
                </c:pt>
                <c:pt idx="4939">
                  <c:v>0</c:v>
                </c:pt>
                <c:pt idx="4940">
                  <c:v>0</c:v>
                </c:pt>
                <c:pt idx="4941">
                  <c:v>-1.3904123036145437</c:v>
                </c:pt>
                <c:pt idx="4942">
                  <c:v>-0.40957477723843644</c:v>
                </c:pt>
                <c:pt idx="4943">
                  <c:v>1.1500489936601199</c:v>
                </c:pt>
                <c:pt idx="4944">
                  <c:v>3.8781938233881035</c:v>
                </c:pt>
                <c:pt idx="4945">
                  <c:v>4.0450551476506158</c:v>
                </c:pt>
                <c:pt idx="4946">
                  <c:v>5.1271525368769</c:v>
                </c:pt>
                <c:pt idx="4947">
                  <c:v>6.4691212334097958</c:v>
                </c:pt>
                <c:pt idx="4948">
                  <c:v>6.3855091310582033</c:v>
                </c:pt>
                <c:pt idx="4949">
                  <c:v>9.8262215066153615</c:v>
                </c:pt>
                <c:pt idx="4950">
                  <c:v>10.241776513063842</c:v>
                </c:pt>
                <c:pt idx="4951">
                  <c:v>4.9260575672751425</c:v>
                </c:pt>
                <c:pt idx="4952">
                  <c:v>2.8051929160026821</c:v>
                </c:pt>
                <c:pt idx="4953">
                  <c:v>0</c:v>
                </c:pt>
                <c:pt idx="4954">
                  <c:v>0</c:v>
                </c:pt>
                <c:pt idx="4955">
                  <c:v>0</c:v>
                </c:pt>
                <c:pt idx="4956">
                  <c:v>0</c:v>
                </c:pt>
                <c:pt idx="4957">
                  <c:v>0</c:v>
                </c:pt>
                <c:pt idx="4958">
                  <c:v>0</c:v>
                </c:pt>
                <c:pt idx="4959">
                  <c:v>0</c:v>
                </c:pt>
                <c:pt idx="4960">
                  <c:v>0</c:v>
                </c:pt>
                <c:pt idx="4961">
                  <c:v>0</c:v>
                </c:pt>
                <c:pt idx="4962">
                  <c:v>0</c:v>
                </c:pt>
                <c:pt idx="4963">
                  <c:v>0</c:v>
                </c:pt>
                <c:pt idx="4964">
                  <c:v>0</c:v>
                </c:pt>
                <c:pt idx="4965">
                  <c:v>-1.1418656486930681</c:v>
                </c:pt>
                <c:pt idx="4966">
                  <c:v>1.3107378713146762</c:v>
                </c:pt>
                <c:pt idx="4967">
                  <c:v>1.9678785019910694</c:v>
                </c:pt>
                <c:pt idx="4968">
                  <c:v>1.1473749089105809</c:v>
                </c:pt>
                <c:pt idx="4969">
                  <c:v>1.4765734844026064</c:v>
                </c:pt>
                <c:pt idx="4970">
                  <c:v>3.2097595253967786</c:v>
                </c:pt>
                <c:pt idx="4971">
                  <c:v>3.5438559715478553</c:v>
                </c:pt>
                <c:pt idx="4972">
                  <c:v>2.9639994781217509</c:v>
                </c:pt>
                <c:pt idx="4973">
                  <c:v>7.0547471967100277</c:v>
                </c:pt>
                <c:pt idx="4974">
                  <c:v>7.2566060613682524</c:v>
                </c:pt>
                <c:pt idx="4975">
                  <c:v>3.2029532945428159</c:v>
                </c:pt>
                <c:pt idx="4976">
                  <c:v>0</c:v>
                </c:pt>
                <c:pt idx="4977">
                  <c:v>0</c:v>
                </c:pt>
                <c:pt idx="4978">
                  <c:v>0</c:v>
                </c:pt>
                <c:pt idx="4979">
                  <c:v>0</c:v>
                </c:pt>
                <c:pt idx="4980">
                  <c:v>0</c:v>
                </c:pt>
                <c:pt idx="4981">
                  <c:v>0</c:v>
                </c:pt>
                <c:pt idx="4982">
                  <c:v>0</c:v>
                </c:pt>
                <c:pt idx="4983">
                  <c:v>0</c:v>
                </c:pt>
                <c:pt idx="4984">
                  <c:v>0</c:v>
                </c:pt>
                <c:pt idx="4985">
                  <c:v>0</c:v>
                </c:pt>
                <c:pt idx="4986">
                  <c:v>0</c:v>
                </c:pt>
                <c:pt idx="4987">
                  <c:v>0</c:v>
                </c:pt>
                <c:pt idx="4988">
                  <c:v>0</c:v>
                </c:pt>
                <c:pt idx="4989">
                  <c:v>0</c:v>
                </c:pt>
                <c:pt idx="4990">
                  <c:v>0</c:v>
                </c:pt>
                <c:pt idx="4991">
                  <c:v>0</c:v>
                </c:pt>
                <c:pt idx="4992">
                  <c:v>-0.48799049022433266</c:v>
                </c:pt>
                <c:pt idx="4993">
                  <c:v>0.32567163412636457</c:v>
                </c:pt>
                <c:pt idx="4994">
                  <c:v>0.1627790481248067</c:v>
                </c:pt>
                <c:pt idx="4995">
                  <c:v>8.1384266903532995E-2</c:v>
                </c:pt>
                <c:pt idx="4996">
                  <c:v>0</c:v>
                </c:pt>
                <c:pt idx="4997">
                  <c:v>1.8880904258272677</c:v>
                </c:pt>
                <c:pt idx="4998">
                  <c:v>1.6898068067085983</c:v>
                </c:pt>
                <c:pt idx="4999">
                  <c:v>1.5893413605417832</c:v>
                </c:pt>
                <c:pt idx="5000">
                  <c:v>0.59492490084211691</c:v>
                </c:pt>
                <c:pt idx="5001">
                  <c:v>0</c:v>
                </c:pt>
                <c:pt idx="5002">
                  <c:v>0</c:v>
                </c:pt>
                <c:pt idx="5003">
                  <c:v>0</c:v>
                </c:pt>
                <c:pt idx="5004">
                  <c:v>0</c:v>
                </c:pt>
                <c:pt idx="5005">
                  <c:v>0</c:v>
                </c:pt>
                <c:pt idx="5006">
                  <c:v>0</c:v>
                </c:pt>
                <c:pt idx="5007">
                  <c:v>0</c:v>
                </c:pt>
                <c:pt idx="5008">
                  <c:v>0</c:v>
                </c:pt>
                <c:pt idx="5009">
                  <c:v>0</c:v>
                </c:pt>
                <c:pt idx="5010">
                  <c:v>0</c:v>
                </c:pt>
                <c:pt idx="5011">
                  <c:v>0</c:v>
                </c:pt>
                <c:pt idx="5012">
                  <c:v>0</c:v>
                </c:pt>
                <c:pt idx="5013">
                  <c:v>0</c:v>
                </c:pt>
                <c:pt idx="5014">
                  <c:v>0.89791470934483042</c:v>
                </c:pt>
                <c:pt idx="5015">
                  <c:v>1.5538361842254651</c:v>
                </c:pt>
                <c:pt idx="5016">
                  <c:v>2.1290044209817589</c:v>
                </c:pt>
                <c:pt idx="5017">
                  <c:v>2.9552583146694222</c:v>
                </c:pt>
                <c:pt idx="5018">
                  <c:v>2.1311291833559802</c:v>
                </c:pt>
                <c:pt idx="5019">
                  <c:v>3.1214660858063592</c:v>
                </c:pt>
                <c:pt idx="5020">
                  <c:v>3.9508380725400616</c:v>
                </c:pt>
                <c:pt idx="5021">
                  <c:v>6.7360006256732055</c:v>
                </c:pt>
                <c:pt idx="5022">
                  <c:v>6.6329201368061401</c:v>
                </c:pt>
                <c:pt idx="5023">
                  <c:v>3.1953946589374387</c:v>
                </c:pt>
                <c:pt idx="5024">
                  <c:v>9.933057065519027E-2</c:v>
                </c:pt>
                <c:pt idx="5025">
                  <c:v>0</c:v>
                </c:pt>
                <c:pt idx="5026">
                  <c:v>0</c:v>
                </c:pt>
                <c:pt idx="5027">
                  <c:v>0</c:v>
                </c:pt>
                <c:pt idx="5028">
                  <c:v>0</c:v>
                </c:pt>
                <c:pt idx="5029">
                  <c:v>0</c:v>
                </c:pt>
                <c:pt idx="5030">
                  <c:v>0</c:v>
                </c:pt>
                <c:pt idx="5031">
                  <c:v>0</c:v>
                </c:pt>
                <c:pt idx="5032">
                  <c:v>0</c:v>
                </c:pt>
                <c:pt idx="5033">
                  <c:v>0</c:v>
                </c:pt>
                <c:pt idx="5034">
                  <c:v>0</c:v>
                </c:pt>
                <c:pt idx="5035">
                  <c:v>0</c:v>
                </c:pt>
                <c:pt idx="5036">
                  <c:v>0</c:v>
                </c:pt>
                <c:pt idx="5037">
                  <c:v>-1.3004118215745071</c:v>
                </c:pt>
                <c:pt idx="5038">
                  <c:v>0</c:v>
                </c:pt>
                <c:pt idx="5039">
                  <c:v>0.40797261350757769</c:v>
                </c:pt>
                <c:pt idx="5040">
                  <c:v>0.7357724672660696</c:v>
                </c:pt>
                <c:pt idx="5041">
                  <c:v>-0.48948851492230122</c:v>
                </c:pt>
                <c:pt idx="5042">
                  <c:v>0.73563601842728876</c:v>
                </c:pt>
                <c:pt idx="5043">
                  <c:v>1.4734787764143744</c:v>
                </c:pt>
                <c:pt idx="5044">
                  <c:v>2.5428443149146704</c:v>
                </c:pt>
                <c:pt idx="5045">
                  <c:v>5.3109918986483526</c:v>
                </c:pt>
                <c:pt idx="5046">
                  <c:v>5.0074641807953837</c:v>
                </c:pt>
                <c:pt idx="5047">
                  <c:v>1.8918345826410228</c:v>
                </c:pt>
                <c:pt idx="5048">
                  <c:v>0</c:v>
                </c:pt>
                <c:pt idx="5049">
                  <c:v>0</c:v>
                </c:pt>
                <c:pt idx="5050">
                  <c:v>0</c:v>
                </c:pt>
                <c:pt idx="5051">
                  <c:v>0</c:v>
                </c:pt>
                <c:pt idx="5052">
                  <c:v>0</c:v>
                </c:pt>
                <c:pt idx="5053">
                  <c:v>0</c:v>
                </c:pt>
                <c:pt idx="5054">
                  <c:v>0</c:v>
                </c:pt>
                <c:pt idx="5055">
                  <c:v>0</c:v>
                </c:pt>
                <c:pt idx="5056">
                  <c:v>0</c:v>
                </c:pt>
                <c:pt idx="5057">
                  <c:v>0</c:v>
                </c:pt>
                <c:pt idx="5058">
                  <c:v>0</c:v>
                </c:pt>
                <c:pt idx="5059">
                  <c:v>0</c:v>
                </c:pt>
                <c:pt idx="5060">
                  <c:v>0</c:v>
                </c:pt>
                <c:pt idx="5061">
                  <c:v>0</c:v>
                </c:pt>
                <c:pt idx="5062">
                  <c:v>0</c:v>
                </c:pt>
                <c:pt idx="5063">
                  <c:v>0.73454442775193651</c:v>
                </c:pt>
                <c:pt idx="5064">
                  <c:v>1.0624847772227488</c:v>
                </c:pt>
                <c:pt idx="5065">
                  <c:v>1.7185630680972088</c:v>
                </c:pt>
                <c:pt idx="5066">
                  <c:v>2.1293585480384936</c:v>
                </c:pt>
                <c:pt idx="5067">
                  <c:v>1.7176773811211385</c:v>
                </c:pt>
                <c:pt idx="5068">
                  <c:v>0.81622253398004263</c:v>
                </c:pt>
                <c:pt idx="5069">
                  <c:v>3.8950090628971887</c:v>
                </c:pt>
                <c:pt idx="5070">
                  <c:v>4.7019149284044444</c:v>
                </c:pt>
                <c:pt idx="5071">
                  <c:v>2.3890204016010563</c:v>
                </c:pt>
                <c:pt idx="5072">
                  <c:v>0</c:v>
                </c:pt>
                <c:pt idx="5073">
                  <c:v>0</c:v>
                </c:pt>
                <c:pt idx="5074">
                  <c:v>0</c:v>
                </c:pt>
                <c:pt idx="5075">
                  <c:v>0</c:v>
                </c:pt>
                <c:pt idx="5076">
                  <c:v>0</c:v>
                </c:pt>
                <c:pt idx="5077">
                  <c:v>0</c:v>
                </c:pt>
                <c:pt idx="5078">
                  <c:v>0</c:v>
                </c:pt>
                <c:pt idx="5079">
                  <c:v>0</c:v>
                </c:pt>
                <c:pt idx="5080">
                  <c:v>0</c:v>
                </c:pt>
                <c:pt idx="5081">
                  <c:v>0</c:v>
                </c:pt>
                <c:pt idx="5082">
                  <c:v>0</c:v>
                </c:pt>
                <c:pt idx="5083">
                  <c:v>0</c:v>
                </c:pt>
                <c:pt idx="5084">
                  <c:v>0</c:v>
                </c:pt>
                <c:pt idx="5085">
                  <c:v>0</c:v>
                </c:pt>
                <c:pt idx="5086">
                  <c:v>-1.4625243228624321</c:v>
                </c:pt>
                <c:pt idx="5087">
                  <c:v>-0.89459392007924454</c:v>
                </c:pt>
                <c:pt idx="5088">
                  <c:v>-1.5440599546461848</c:v>
                </c:pt>
                <c:pt idx="5089">
                  <c:v>-1.3018280524995764</c:v>
                </c:pt>
                <c:pt idx="5090">
                  <c:v>-0.73323000307088759</c:v>
                </c:pt>
                <c:pt idx="5091">
                  <c:v>-0.57058333339981404</c:v>
                </c:pt>
                <c:pt idx="5092">
                  <c:v>-0.65192423315548931</c:v>
                </c:pt>
                <c:pt idx="5093">
                  <c:v>9.933057065519027E-2</c:v>
                </c:pt>
                <c:pt idx="5094">
                  <c:v>1.9926773696087219</c:v>
                </c:pt>
                <c:pt idx="5095">
                  <c:v>0</c:v>
                </c:pt>
                <c:pt idx="5096">
                  <c:v>0</c:v>
                </c:pt>
                <c:pt idx="5097">
                  <c:v>0</c:v>
                </c:pt>
                <c:pt idx="5098">
                  <c:v>0</c:v>
                </c:pt>
                <c:pt idx="5099">
                  <c:v>0</c:v>
                </c:pt>
                <c:pt idx="5100">
                  <c:v>0</c:v>
                </c:pt>
                <c:pt idx="5101">
                  <c:v>0</c:v>
                </c:pt>
                <c:pt idx="5102">
                  <c:v>0</c:v>
                </c:pt>
                <c:pt idx="5103">
                  <c:v>0</c:v>
                </c:pt>
                <c:pt idx="5104">
                  <c:v>0</c:v>
                </c:pt>
                <c:pt idx="5105">
                  <c:v>0</c:v>
                </c:pt>
                <c:pt idx="5106">
                  <c:v>0</c:v>
                </c:pt>
                <c:pt idx="5107">
                  <c:v>0</c:v>
                </c:pt>
                <c:pt idx="5108">
                  <c:v>0</c:v>
                </c:pt>
                <c:pt idx="5109">
                  <c:v>0</c:v>
                </c:pt>
                <c:pt idx="5110">
                  <c:v>0</c:v>
                </c:pt>
                <c:pt idx="5111">
                  <c:v>0</c:v>
                </c:pt>
                <c:pt idx="5112">
                  <c:v>-0.8136501185467403</c:v>
                </c:pt>
                <c:pt idx="5113">
                  <c:v>0</c:v>
                </c:pt>
                <c:pt idx="5114">
                  <c:v>-0.81450317701161978</c:v>
                </c:pt>
                <c:pt idx="5115">
                  <c:v>0.2447540948959854</c:v>
                </c:pt>
                <c:pt idx="5116">
                  <c:v>-0.97816325702862328</c:v>
                </c:pt>
                <c:pt idx="5117">
                  <c:v>0.89573732831247466</c:v>
                </c:pt>
                <c:pt idx="5118">
                  <c:v>0</c:v>
                </c:pt>
                <c:pt idx="5119">
                  <c:v>0</c:v>
                </c:pt>
                <c:pt idx="5120">
                  <c:v>0</c:v>
                </c:pt>
                <c:pt idx="5121">
                  <c:v>0</c:v>
                </c:pt>
                <c:pt idx="5122">
                  <c:v>0</c:v>
                </c:pt>
                <c:pt idx="5123">
                  <c:v>0</c:v>
                </c:pt>
                <c:pt idx="5124">
                  <c:v>0</c:v>
                </c:pt>
                <c:pt idx="5125">
                  <c:v>0</c:v>
                </c:pt>
                <c:pt idx="5126">
                  <c:v>0</c:v>
                </c:pt>
                <c:pt idx="5127">
                  <c:v>0</c:v>
                </c:pt>
                <c:pt idx="5128">
                  <c:v>0</c:v>
                </c:pt>
                <c:pt idx="5129">
                  <c:v>0</c:v>
                </c:pt>
                <c:pt idx="5130">
                  <c:v>0</c:v>
                </c:pt>
                <c:pt idx="5131">
                  <c:v>0</c:v>
                </c:pt>
                <c:pt idx="5132">
                  <c:v>0</c:v>
                </c:pt>
                <c:pt idx="5133">
                  <c:v>0</c:v>
                </c:pt>
                <c:pt idx="5134">
                  <c:v>0</c:v>
                </c:pt>
                <c:pt idx="5135">
                  <c:v>0</c:v>
                </c:pt>
                <c:pt idx="5136">
                  <c:v>0</c:v>
                </c:pt>
                <c:pt idx="5137">
                  <c:v>0</c:v>
                </c:pt>
                <c:pt idx="5138">
                  <c:v>0</c:v>
                </c:pt>
                <c:pt idx="5139">
                  <c:v>0</c:v>
                </c:pt>
                <c:pt idx="5140">
                  <c:v>0</c:v>
                </c:pt>
                <c:pt idx="5141">
                  <c:v>0</c:v>
                </c:pt>
                <c:pt idx="5142">
                  <c:v>0.29676813478522662</c:v>
                </c:pt>
                <c:pt idx="5143">
                  <c:v>0</c:v>
                </c:pt>
                <c:pt idx="5144">
                  <c:v>0</c:v>
                </c:pt>
                <c:pt idx="5145">
                  <c:v>0</c:v>
                </c:pt>
                <c:pt idx="5146">
                  <c:v>0</c:v>
                </c:pt>
                <c:pt idx="5147">
                  <c:v>0</c:v>
                </c:pt>
                <c:pt idx="5148">
                  <c:v>0</c:v>
                </c:pt>
                <c:pt idx="5149">
                  <c:v>0</c:v>
                </c:pt>
                <c:pt idx="5150">
                  <c:v>0</c:v>
                </c:pt>
                <c:pt idx="5151">
                  <c:v>0</c:v>
                </c:pt>
                <c:pt idx="5152">
                  <c:v>0</c:v>
                </c:pt>
                <c:pt idx="5153">
                  <c:v>0</c:v>
                </c:pt>
                <c:pt idx="5154">
                  <c:v>0</c:v>
                </c:pt>
                <c:pt idx="5155">
                  <c:v>0</c:v>
                </c:pt>
                <c:pt idx="5156">
                  <c:v>0</c:v>
                </c:pt>
                <c:pt idx="5157">
                  <c:v>-1.377997435953032</c:v>
                </c:pt>
                <c:pt idx="5158">
                  <c:v>-1.2975793599012224</c:v>
                </c:pt>
                <c:pt idx="5159">
                  <c:v>-1.2168133831426895</c:v>
                </c:pt>
                <c:pt idx="5160">
                  <c:v>-1.2170773005303077</c:v>
                </c:pt>
                <c:pt idx="5161">
                  <c:v>-1.2183968875011479</c:v>
                </c:pt>
                <c:pt idx="5162">
                  <c:v>-0.81279706011605235</c:v>
                </c:pt>
                <c:pt idx="5163">
                  <c:v>-0.56940480837013807</c:v>
                </c:pt>
                <c:pt idx="5164">
                  <c:v>-0.81330889517036187</c:v>
                </c:pt>
                <c:pt idx="5165">
                  <c:v>1.2916395761532806</c:v>
                </c:pt>
                <c:pt idx="5166">
                  <c:v>1.4896068638934306</c:v>
                </c:pt>
                <c:pt idx="5167">
                  <c:v>0.9925830216168201</c:v>
                </c:pt>
                <c:pt idx="5168">
                  <c:v>0.89347323243222232</c:v>
                </c:pt>
                <c:pt idx="5169">
                  <c:v>0</c:v>
                </c:pt>
                <c:pt idx="5170">
                  <c:v>0</c:v>
                </c:pt>
                <c:pt idx="5171">
                  <c:v>0</c:v>
                </c:pt>
                <c:pt idx="5172">
                  <c:v>0</c:v>
                </c:pt>
                <c:pt idx="5173">
                  <c:v>0</c:v>
                </c:pt>
                <c:pt idx="5174">
                  <c:v>2.2928514426090021</c:v>
                </c:pt>
                <c:pt idx="5175">
                  <c:v>2.7942379175544394</c:v>
                </c:pt>
                <c:pt idx="5176">
                  <c:v>2.2946198428561897</c:v>
                </c:pt>
                <c:pt idx="5177">
                  <c:v>0.40859440882540821</c:v>
                </c:pt>
                <c:pt idx="5178">
                  <c:v>0.40874985766053012</c:v>
                </c:pt>
                <c:pt idx="5179">
                  <c:v>0.81908513307779351</c:v>
                </c:pt>
                <c:pt idx="5180">
                  <c:v>1.0665211887203083</c:v>
                </c:pt>
                <c:pt idx="5181">
                  <c:v>1.1496375959907792</c:v>
                </c:pt>
                <c:pt idx="5182">
                  <c:v>1.5605988768842813</c:v>
                </c:pt>
                <c:pt idx="5183">
                  <c:v>1.6430966392115365</c:v>
                </c:pt>
                <c:pt idx="5184">
                  <c:v>1.890205266107406</c:v>
                </c:pt>
                <c:pt idx="5185">
                  <c:v>2.4669922269561662</c:v>
                </c:pt>
                <c:pt idx="5186">
                  <c:v>2.8809907443965135</c:v>
                </c:pt>
                <c:pt idx="5187">
                  <c:v>3.7098491421617688</c:v>
                </c:pt>
                <c:pt idx="5188">
                  <c:v>4.1250586209089484</c:v>
                </c:pt>
                <c:pt idx="5189">
                  <c:v>6.9523259227438672</c:v>
                </c:pt>
                <c:pt idx="5190">
                  <c:v>6.5451509934556906</c:v>
                </c:pt>
                <c:pt idx="5191">
                  <c:v>6.4439560045451847</c:v>
                </c:pt>
                <c:pt idx="5192">
                  <c:v>6.3398981567851171</c:v>
                </c:pt>
                <c:pt idx="5193">
                  <c:v>5.3236392948282063</c:v>
                </c:pt>
                <c:pt idx="5194">
                  <c:v>4.8158060244449539</c:v>
                </c:pt>
                <c:pt idx="5195">
                  <c:v>1.7975146058885731</c:v>
                </c:pt>
                <c:pt idx="5196">
                  <c:v>1.8974508183932219</c:v>
                </c:pt>
                <c:pt idx="5197">
                  <c:v>0.99737507183448726</c:v>
                </c:pt>
                <c:pt idx="5198">
                  <c:v>0</c:v>
                </c:pt>
                <c:pt idx="5199">
                  <c:v>0</c:v>
                </c:pt>
                <c:pt idx="5200">
                  <c:v>0</c:v>
                </c:pt>
                <c:pt idx="5201">
                  <c:v>0</c:v>
                </c:pt>
                <c:pt idx="5202">
                  <c:v>0</c:v>
                </c:pt>
                <c:pt idx="5203">
                  <c:v>0</c:v>
                </c:pt>
                <c:pt idx="5204">
                  <c:v>-0.16380700257935596</c:v>
                </c:pt>
                <c:pt idx="5205">
                  <c:v>1.6416818751748112</c:v>
                </c:pt>
                <c:pt idx="5206">
                  <c:v>3.5438559715478553</c:v>
                </c:pt>
                <c:pt idx="5207">
                  <c:v>4.9568513968469565</c:v>
                </c:pt>
                <c:pt idx="5208">
                  <c:v>5.2929253722018572</c:v>
                </c:pt>
                <c:pt idx="5209">
                  <c:v>5.7970847069304678</c:v>
                </c:pt>
                <c:pt idx="5210">
                  <c:v>6.2190378131327222</c:v>
                </c:pt>
                <c:pt idx="5211">
                  <c:v>6.6395648863291576</c:v>
                </c:pt>
                <c:pt idx="5212">
                  <c:v>6.9786306935691469</c:v>
                </c:pt>
                <c:pt idx="5213">
                  <c:v>11.065610272494109</c:v>
                </c:pt>
                <c:pt idx="5214">
                  <c:v>10.654581904264779</c:v>
                </c:pt>
                <c:pt idx="5215">
                  <c:v>6.443007161731372</c:v>
                </c:pt>
                <c:pt idx="5216">
                  <c:v>4.1137260495040513</c:v>
                </c:pt>
                <c:pt idx="5217">
                  <c:v>1.8003699575601249</c:v>
                </c:pt>
                <c:pt idx="5218">
                  <c:v>0.39926074964851055</c:v>
                </c:pt>
                <c:pt idx="5219">
                  <c:v>0</c:v>
                </c:pt>
                <c:pt idx="5220">
                  <c:v>0</c:v>
                </c:pt>
                <c:pt idx="5221">
                  <c:v>0</c:v>
                </c:pt>
                <c:pt idx="5222">
                  <c:v>0</c:v>
                </c:pt>
                <c:pt idx="5223">
                  <c:v>0</c:v>
                </c:pt>
                <c:pt idx="5224">
                  <c:v>0</c:v>
                </c:pt>
                <c:pt idx="5225">
                  <c:v>0</c:v>
                </c:pt>
                <c:pt idx="5226">
                  <c:v>0</c:v>
                </c:pt>
                <c:pt idx="5227">
                  <c:v>0</c:v>
                </c:pt>
                <c:pt idx="5228">
                  <c:v>0</c:v>
                </c:pt>
                <c:pt idx="5229">
                  <c:v>0</c:v>
                </c:pt>
                <c:pt idx="5230">
                  <c:v>1.2269963231705876</c:v>
                </c:pt>
                <c:pt idx="5231">
                  <c:v>1.4734787764143744</c:v>
                </c:pt>
                <c:pt idx="5232">
                  <c:v>2.7918885772199742</c:v>
                </c:pt>
                <c:pt idx="5233">
                  <c:v>3.1224249688879544</c:v>
                </c:pt>
                <c:pt idx="5234">
                  <c:v>3.9531095806525629</c:v>
                </c:pt>
                <c:pt idx="5235">
                  <c:v>3.7033356781333233</c:v>
                </c:pt>
                <c:pt idx="5236">
                  <c:v>5.2062834455700884</c:v>
                </c:pt>
                <c:pt idx="5237">
                  <c:v>7.9664447607201456</c:v>
                </c:pt>
                <c:pt idx="5238">
                  <c:v>7.4534103151697257</c:v>
                </c:pt>
                <c:pt idx="5239">
                  <c:v>3.2978704869688191</c:v>
                </c:pt>
                <c:pt idx="5240">
                  <c:v>1.2956278303289506</c:v>
                </c:pt>
                <c:pt idx="5241">
                  <c:v>0</c:v>
                </c:pt>
                <c:pt idx="5242">
                  <c:v>0</c:v>
                </c:pt>
                <c:pt idx="5243">
                  <c:v>0</c:v>
                </c:pt>
                <c:pt idx="5244">
                  <c:v>0</c:v>
                </c:pt>
                <c:pt idx="5245">
                  <c:v>0</c:v>
                </c:pt>
                <c:pt idx="5246">
                  <c:v>0</c:v>
                </c:pt>
                <c:pt idx="5247">
                  <c:v>0</c:v>
                </c:pt>
                <c:pt idx="5248">
                  <c:v>0</c:v>
                </c:pt>
                <c:pt idx="5249">
                  <c:v>0</c:v>
                </c:pt>
                <c:pt idx="5250">
                  <c:v>0</c:v>
                </c:pt>
                <c:pt idx="5251">
                  <c:v>0</c:v>
                </c:pt>
                <c:pt idx="5252">
                  <c:v>0</c:v>
                </c:pt>
                <c:pt idx="5253">
                  <c:v>0</c:v>
                </c:pt>
                <c:pt idx="5254">
                  <c:v>-0.488689568394862</c:v>
                </c:pt>
                <c:pt idx="5255">
                  <c:v>0.73495377424792419</c:v>
                </c:pt>
                <c:pt idx="5256">
                  <c:v>1.3910383312656007</c:v>
                </c:pt>
                <c:pt idx="5257">
                  <c:v>1.884458214811412</c:v>
                </c:pt>
                <c:pt idx="5258">
                  <c:v>2.9566384983065732</c:v>
                </c:pt>
                <c:pt idx="5259">
                  <c:v>3.0404354625152274</c:v>
                </c:pt>
                <c:pt idx="5260">
                  <c:v>3.5370259461450222</c:v>
                </c:pt>
                <c:pt idx="5261">
                  <c:v>6.6348520695073052</c:v>
                </c:pt>
                <c:pt idx="5262">
                  <c:v>6.5336612083896384</c:v>
                </c:pt>
                <c:pt idx="5263">
                  <c:v>1.7935884976244076</c:v>
                </c:pt>
                <c:pt idx="5264">
                  <c:v>0</c:v>
                </c:pt>
                <c:pt idx="5265">
                  <c:v>0</c:v>
                </c:pt>
                <c:pt idx="5266">
                  <c:v>0</c:v>
                </c:pt>
                <c:pt idx="5267">
                  <c:v>0</c:v>
                </c:pt>
                <c:pt idx="5268">
                  <c:v>0</c:v>
                </c:pt>
                <c:pt idx="5269">
                  <c:v>0</c:v>
                </c:pt>
                <c:pt idx="5270">
                  <c:v>0</c:v>
                </c:pt>
                <c:pt idx="5271">
                  <c:v>0</c:v>
                </c:pt>
                <c:pt idx="5272">
                  <c:v>0</c:v>
                </c:pt>
                <c:pt idx="5273">
                  <c:v>0</c:v>
                </c:pt>
                <c:pt idx="5274">
                  <c:v>0</c:v>
                </c:pt>
                <c:pt idx="5275">
                  <c:v>0</c:v>
                </c:pt>
                <c:pt idx="5276">
                  <c:v>0</c:v>
                </c:pt>
                <c:pt idx="5277">
                  <c:v>0</c:v>
                </c:pt>
                <c:pt idx="5278">
                  <c:v>0</c:v>
                </c:pt>
                <c:pt idx="5279">
                  <c:v>-0.97795598362926528</c:v>
                </c:pt>
                <c:pt idx="5280">
                  <c:v>1.1442894268044232</c:v>
                </c:pt>
                <c:pt idx="5281">
                  <c:v>1.6374375833455219</c:v>
                </c:pt>
                <c:pt idx="5282">
                  <c:v>0.40874985766053012</c:v>
                </c:pt>
                <c:pt idx="5283">
                  <c:v>2.4614153318393477</c:v>
                </c:pt>
                <c:pt idx="5284">
                  <c:v>3.7033356781333233</c:v>
                </c:pt>
                <c:pt idx="5285">
                  <c:v>5.3160508569818381</c:v>
                </c:pt>
                <c:pt idx="5286">
                  <c:v>5.921907054764298</c:v>
                </c:pt>
                <c:pt idx="5287">
                  <c:v>0.49693179591065845</c:v>
                </c:pt>
                <c:pt idx="5288">
                  <c:v>0</c:v>
                </c:pt>
                <c:pt idx="5289">
                  <c:v>0</c:v>
                </c:pt>
                <c:pt idx="5290">
                  <c:v>0</c:v>
                </c:pt>
                <c:pt idx="5291">
                  <c:v>0</c:v>
                </c:pt>
                <c:pt idx="5292">
                  <c:v>0</c:v>
                </c:pt>
                <c:pt idx="5293">
                  <c:v>0</c:v>
                </c:pt>
                <c:pt idx="5294">
                  <c:v>0</c:v>
                </c:pt>
                <c:pt idx="5295">
                  <c:v>0</c:v>
                </c:pt>
                <c:pt idx="5296">
                  <c:v>0</c:v>
                </c:pt>
                <c:pt idx="5297">
                  <c:v>0</c:v>
                </c:pt>
                <c:pt idx="5298">
                  <c:v>0</c:v>
                </c:pt>
                <c:pt idx="5299">
                  <c:v>0</c:v>
                </c:pt>
                <c:pt idx="5300">
                  <c:v>0</c:v>
                </c:pt>
                <c:pt idx="5301">
                  <c:v>0</c:v>
                </c:pt>
                <c:pt idx="5302">
                  <c:v>-1.2181329701026136</c:v>
                </c:pt>
                <c:pt idx="5303">
                  <c:v>-1.3831450634903093</c:v>
                </c:pt>
                <c:pt idx="5304">
                  <c:v>0.65288701404272453</c:v>
                </c:pt>
                <c:pt idx="5305">
                  <c:v>0.8168251863897722</c:v>
                </c:pt>
                <c:pt idx="5306">
                  <c:v>1.8011690018916506</c:v>
                </c:pt>
                <c:pt idx="5307">
                  <c:v>1.2269963231705876</c:v>
                </c:pt>
                <c:pt idx="5308">
                  <c:v>2.3779968488599503</c:v>
                </c:pt>
                <c:pt idx="5309">
                  <c:v>4.7057990301538641</c:v>
                </c:pt>
                <c:pt idx="5310">
                  <c:v>4.9084653429604348</c:v>
                </c:pt>
                <c:pt idx="5311">
                  <c:v>0.9929997216006734</c:v>
                </c:pt>
                <c:pt idx="5312">
                  <c:v>0</c:v>
                </c:pt>
                <c:pt idx="5313">
                  <c:v>0</c:v>
                </c:pt>
                <c:pt idx="5314">
                  <c:v>0</c:v>
                </c:pt>
                <c:pt idx="5315">
                  <c:v>0</c:v>
                </c:pt>
                <c:pt idx="5316">
                  <c:v>0</c:v>
                </c:pt>
                <c:pt idx="5317">
                  <c:v>0</c:v>
                </c:pt>
                <c:pt idx="5318">
                  <c:v>0</c:v>
                </c:pt>
                <c:pt idx="5319">
                  <c:v>0</c:v>
                </c:pt>
                <c:pt idx="5320">
                  <c:v>0</c:v>
                </c:pt>
                <c:pt idx="5321">
                  <c:v>0</c:v>
                </c:pt>
                <c:pt idx="5322">
                  <c:v>0</c:v>
                </c:pt>
                <c:pt idx="5323">
                  <c:v>0</c:v>
                </c:pt>
                <c:pt idx="5324">
                  <c:v>0</c:v>
                </c:pt>
                <c:pt idx="5325">
                  <c:v>0</c:v>
                </c:pt>
                <c:pt idx="5326">
                  <c:v>0</c:v>
                </c:pt>
                <c:pt idx="5327">
                  <c:v>-0.89498126953040402</c:v>
                </c:pt>
                <c:pt idx="5328">
                  <c:v>0.24461243492470852</c:v>
                </c:pt>
                <c:pt idx="5329">
                  <c:v>0.8168251863897722</c:v>
                </c:pt>
                <c:pt idx="5330">
                  <c:v>1.3084164223426136</c:v>
                </c:pt>
                <c:pt idx="5331">
                  <c:v>-0.48948851492230122</c:v>
                </c:pt>
                <c:pt idx="5332">
                  <c:v>1.6377205361210336</c:v>
                </c:pt>
                <c:pt idx="5333">
                  <c:v>3.4969446031377718</c:v>
                </c:pt>
                <c:pt idx="5334">
                  <c:v>3.8963652288789254</c:v>
                </c:pt>
                <c:pt idx="5335">
                  <c:v>0</c:v>
                </c:pt>
                <c:pt idx="5336">
                  <c:v>0</c:v>
                </c:pt>
                <c:pt idx="5337">
                  <c:v>0</c:v>
                </c:pt>
                <c:pt idx="5338">
                  <c:v>0</c:v>
                </c:pt>
                <c:pt idx="5339">
                  <c:v>0</c:v>
                </c:pt>
                <c:pt idx="5340">
                  <c:v>0</c:v>
                </c:pt>
                <c:pt idx="5341">
                  <c:v>0</c:v>
                </c:pt>
                <c:pt idx="5342">
                  <c:v>0</c:v>
                </c:pt>
                <c:pt idx="5343">
                  <c:v>0</c:v>
                </c:pt>
                <c:pt idx="5344">
                  <c:v>0</c:v>
                </c:pt>
                <c:pt idx="5345">
                  <c:v>0</c:v>
                </c:pt>
                <c:pt idx="5346">
                  <c:v>0</c:v>
                </c:pt>
                <c:pt idx="5347">
                  <c:v>0</c:v>
                </c:pt>
                <c:pt idx="5348">
                  <c:v>0</c:v>
                </c:pt>
                <c:pt idx="5349">
                  <c:v>0</c:v>
                </c:pt>
                <c:pt idx="5350">
                  <c:v>0</c:v>
                </c:pt>
                <c:pt idx="5351">
                  <c:v>0</c:v>
                </c:pt>
                <c:pt idx="5352">
                  <c:v>-1.2157577136140507</c:v>
                </c:pt>
                <c:pt idx="5353">
                  <c:v>-8.1308794112000995E-2</c:v>
                </c:pt>
                <c:pt idx="5354">
                  <c:v>0.40719536941126899</c:v>
                </c:pt>
                <c:pt idx="5355">
                  <c:v>1.0607548867605907</c:v>
                </c:pt>
                <c:pt idx="5356">
                  <c:v>1.0607548867605907</c:v>
                </c:pt>
                <c:pt idx="5357">
                  <c:v>4.3977327100054291</c:v>
                </c:pt>
                <c:pt idx="5358">
                  <c:v>3.7914909186597647</c:v>
                </c:pt>
                <c:pt idx="5359">
                  <c:v>1.8877160101614849</c:v>
                </c:pt>
                <c:pt idx="5360">
                  <c:v>0</c:v>
                </c:pt>
                <c:pt idx="5361">
                  <c:v>0</c:v>
                </c:pt>
                <c:pt idx="5362">
                  <c:v>0</c:v>
                </c:pt>
                <c:pt idx="5363">
                  <c:v>0</c:v>
                </c:pt>
                <c:pt idx="5364">
                  <c:v>0</c:v>
                </c:pt>
                <c:pt idx="5365">
                  <c:v>0</c:v>
                </c:pt>
                <c:pt idx="5366">
                  <c:v>0</c:v>
                </c:pt>
                <c:pt idx="5367">
                  <c:v>0</c:v>
                </c:pt>
                <c:pt idx="5368">
                  <c:v>0</c:v>
                </c:pt>
                <c:pt idx="5369">
                  <c:v>0</c:v>
                </c:pt>
                <c:pt idx="5370">
                  <c:v>0</c:v>
                </c:pt>
                <c:pt idx="5371">
                  <c:v>0</c:v>
                </c:pt>
                <c:pt idx="5372">
                  <c:v>0</c:v>
                </c:pt>
                <c:pt idx="5373">
                  <c:v>0</c:v>
                </c:pt>
                <c:pt idx="5374">
                  <c:v>0</c:v>
                </c:pt>
                <c:pt idx="5375">
                  <c:v>-0.73201708027055723</c:v>
                </c:pt>
                <c:pt idx="5376">
                  <c:v>-0.89535893673704803</c:v>
                </c:pt>
                <c:pt idx="5377">
                  <c:v>0</c:v>
                </c:pt>
                <c:pt idx="5378">
                  <c:v>-0.57010822397151584</c:v>
                </c:pt>
                <c:pt idx="5379">
                  <c:v>-0.16309256715334114</c:v>
                </c:pt>
                <c:pt idx="5380">
                  <c:v>0</c:v>
                </c:pt>
                <c:pt idx="5381">
                  <c:v>1.4938490858918672</c:v>
                </c:pt>
                <c:pt idx="5382">
                  <c:v>3.2942953833598612</c:v>
                </c:pt>
                <c:pt idx="5383">
                  <c:v>0</c:v>
                </c:pt>
                <c:pt idx="5384">
                  <c:v>0</c:v>
                </c:pt>
                <c:pt idx="5385">
                  <c:v>0</c:v>
                </c:pt>
                <c:pt idx="5386">
                  <c:v>0</c:v>
                </c:pt>
                <c:pt idx="5387">
                  <c:v>0</c:v>
                </c:pt>
                <c:pt idx="5388">
                  <c:v>0</c:v>
                </c:pt>
                <c:pt idx="5389">
                  <c:v>0</c:v>
                </c:pt>
                <c:pt idx="5390">
                  <c:v>0</c:v>
                </c:pt>
                <c:pt idx="5391">
                  <c:v>0</c:v>
                </c:pt>
                <c:pt idx="5392">
                  <c:v>0</c:v>
                </c:pt>
                <c:pt idx="5393">
                  <c:v>0</c:v>
                </c:pt>
                <c:pt idx="5394">
                  <c:v>0</c:v>
                </c:pt>
                <c:pt idx="5395">
                  <c:v>0</c:v>
                </c:pt>
                <c:pt idx="5396">
                  <c:v>0</c:v>
                </c:pt>
                <c:pt idx="5397">
                  <c:v>0</c:v>
                </c:pt>
                <c:pt idx="5398">
                  <c:v>0</c:v>
                </c:pt>
                <c:pt idx="5399">
                  <c:v>0</c:v>
                </c:pt>
                <c:pt idx="5400">
                  <c:v>0</c:v>
                </c:pt>
                <c:pt idx="5401">
                  <c:v>0</c:v>
                </c:pt>
                <c:pt idx="5402">
                  <c:v>-1.3792086423664356</c:v>
                </c:pt>
                <c:pt idx="5403">
                  <c:v>0</c:v>
                </c:pt>
                <c:pt idx="5404">
                  <c:v>1.0609470968066184</c:v>
                </c:pt>
                <c:pt idx="5405">
                  <c:v>2.787977919179601</c:v>
                </c:pt>
                <c:pt idx="5406">
                  <c:v>2.9886782939340661</c:v>
                </c:pt>
                <c:pt idx="5407">
                  <c:v>1.2897783910323353</c:v>
                </c:pt>
                <c:pt idx="5408">
                  <c:v>0.2971596644401589</c:v>
                </c:pt>
                <c:pt idx="5409">
                  <c:v>0</c:v>
                </c:pt>
                <c:pt idx="5410">
                  <c:v>0</c:v>
                </c:pt>
                <c:pt idx="5411">
                  <c:v>0.39614767330974926</c:v>
                </c:pt>
                <c:pt idx="5412">
                  <c:v>0</c:v>
                </c:pt>
                <c:pt idx="5413">
                  <c:v>0</c:v>
                </c:pt>
                <c:pt idx="5414">
                  <c:v>0</c:v>
                </c:pt>
                <c:pt idx="5415">
                  <c:v>0</c:v>
                </c:pt>
                <c:pt idx="5416">
                  <c:v>0</c:v>
                </c:pt>
                <c:pt idx="5417">
                  <c:v>0</c:v>
                </c:pt>
                <c:pt idx="5418">
                  <c:v>0</c:v>
                </c:pt>
                <c:pt idx="5419">
                  <c:v>0</c:v>
                </c:pt>
                <c:pt idx="5420">
                  <c:v>0</c:v>
                </c:pt>
                <c:pt idx="5421">
                  <c:v>0</c:v>
                </c:pt>
                <c:pt idx="5422">
                  <c:v>-1.2162855483740034</c:v>
                </c:pt>
                <c:pt idx="5423">
                  <c:v>-0.97318869590844248</c:v>
                </c:pt>
                <c:pt idx="5424">
                  <c:v>-0.81143216669807106</c:v>
                </c:pt>
                <c:pt idx="5425">
                  <c:v>-0.97318869590844248</c:v>
                </c:pt>
                <c:pt idx="5426">
                  <c:v>-0.40610095644996053</c:v>
                </c:pt>
                <c:pt idx="5427">
                  <c:v>-0.56834968503031591</c:v>
                </c:pt>
                <c:pt idx="5428">
                  <c:v>-0.40626637646181168</c:v>
                </c:pt>
                <c:pt idx="5429">
                  <c:v>1.7868070386705317</c:v>
                </c:pt>
                <c:pt idx="5430">
                  <c:v>1.7871639575383631</c:v>
                </c:pt>
                <c:pt idx="5431">
                  <c:v>1.7868070386705317</c:v>
                </c:pt>
                <c:pt idx="5432">
                  <c:v>0</c:v>
                </c:pt>
                <c:pt idx="5433">
                  <c:v>0</c:v>
                </c:pt>
                <c:pt idx="5434">
                  <c:v>0</c:v>
                </c:pt>
                <c:pt idx="5435">
                  <c:v>0</c:v>
                </c:pt>
                <c:pt idx="5436">
                  <c:v>0</c:v>
                </c:pt>
                <c:pt idx="5437">
                  <c:v>0</c:v>
                </c:pt>
                <c:pt idx="5438">
                  <c:v>0</c:v>
                </c:pt>
                <c:pt idx="5439">
                  <c:v>0</c:v>
                </c:pt>
                <c:pt idx="5440">
                  <c:v>0</c:v>
                </c:pt>
                <c:pt idx="5441">
                  <c:v>0</c:v>
                </c:pt>
                <c:pt idx="5442">
                  <c:v>0</c:v>
                </c:pt>
                <c:pt idx="5443">
                  <c:v>0</c:v>
                </c:pt>
                <c:pt idx="5444">
                  <c:v>0</c:v>
                </c:pt>
                <c:pt idx="5445">
                  <c:v>0</c:v>
                </c:pt>
                <c:pt idx="5446">
                  <c:v>-0.97505415621493041</c:v>
                </c:pt>
                <c:pt idx="5447">
                  <c:v>0.24432911499156554</c:v>
                </c:pt>
                <c:pt idx="5448">
                  <c:v>0.40750626704299525</c:v>
                </c:pt>
                <c:pt idx="5449">
                  <c:v>0.65227676719017391</c:v>
                </c:pt>
                <c:pt idx="5450">
                  <c:v>0.24432911499156554</c:v>
                </c:pt>
                <c:pt idx="5451">
                  <c:v>0</c:v>
                </c:pt>
                <c:pt idx="5452">
                  <c:v>0</c:v>
                </c:pt>
                <c:pt idx="5453">
                  <c:v>2.9892302671973425</c:v>
                </c:pt>
                <c:pt idx="5454">
                  <c:v>2.9908861870105499</c:v>
                </c:pt>
                <c:pt idx="5455">
                  <c:v>0.4967169336094947</c:v>
                </c:pt>
                <c:pt idx="5456">
                  <c:v>0</c:v>
                </c:pt>
                <c:pt idx="5457">
                  <c:v>0</c:v>
                </c:pt>
                <c:pt idx="5458">
                  <c:v>0</c:v>
                </c:pt>
                <c:pt idx="5459">
                  <c:v>0</c:v>
                </c:pt>
                <c:pt idx="5460">
                  <c:v>0</c:v>
                </c:pt>
                <c:pt idx="5461">
                  <c:v>0</c:v>
                </c:pt>
                <c:pt idx="5462">
                  <c:v>0</c:v>
                </c:pt>
                <c:pt idx="5463">
                  <c:v>0</c:v>
                </c:pt>
                <c:pt idx="5464">
                  <c:v>0</c:v>
                </c:pt>
                <c:pt idx="5465">
                  <c:v>0</c:v>
                </c:pt>
                <c:pt idx="5466">
                  <c:v>0</c:v>
                </c:pt>
                <c:pt idx="5467">
                  <c:v>0</c:v>
                </c:pt>
                <c:pt idx="5468">
                  <c:v>0</c:v>
                </c:pt>
                <c:pt idx="5469">
                  <c:v>0</c:v>
                </c:pt>
                <c:pt idx="5470">
                  <c:v>-1.2183968875011479</c:v>
                </c:pt>
                <c:pt idx="5471">
                  <c:v>-0.40667992650268148</c:v>
                </c:pt>
                <c:pt idx="5472">
                  <c:v>0.6525208659285765</c:v>
                </c:pt>
                <c:pt idx="5473">
                  <c:v>-0.81399134192858869</c:v>
                </c:pt>
                <c:pt idx="5474">
                  <c:v>0.40789488909539795</c:v>
                </c:pt>
                <c:pt idx="5475">
                  <c:v>1.6357398667317797</c:v>
                </c:pt>
                <c:pt idx="5476">
                  <c:v>1.8825425311952904</c:v>
                </c:pt>
                <c:pt idx="5477">
                  <c:v>4.5010629636863637</c:v>
                </c:pt>
                <c:pt idx="5478">
                  <c:v>4.8039811657997049</c:v>
                </c:pt>
                <c:pt idx="5479">
                  <c:v>0.99341642159120769</c:v>
                </c:pt>
                <c:pt idx="5480">
                  <c:v>0</c:v>
                </c:pt>
                <c:pt idx="5481">
                  <c:v>0</c:v>
                </c:pt>
                <c:pt idx="5482">
                  <c:v>0</c:v>
                </c:pt>
                <c:pt idx="5483">
                  <c:v>0</c:v>
                </c:pt>
                <c:pt idx="5484">
                  <c:v>0</c:v>
                </c:pt>
                <c:pt idx="5485">
                  <c:v>0</c:v>
                </c:pt>
                <c:pt idx="5486">
                  <c:v>0</c:v>
                </c:pt>
                <c:pt idx="5487">
                  <c:v>0</c:v>
                </c:pt>
                <c:pt idx="5488">
                  <c:v>0</c:v>
                </c:pt>
                <c:pt idx="5489">
                  <c:v>0</c:v>
                </c:pt>
                <c:pt idx="5490">
                  <c:v>0</c:v>
                </c:pt>
                <c:pt idx="5491">
                  <c:v>0</c:v>
                </c:pt>
                <c:pt idx="5492">
                  <c:v>0</c:v>
                </c:pt>
                <c:pt idx="5493">
                  <c:v>0</c:v>
                </c:pt>
                <c:pt idx="5494">
                  <c:v>0</c:v>
                </c:pt>
                <c:pt idx="5495">
                  <c:v>-0.56881862872768219</c:v>
                </c:pt>
                <c:pt idx="5496">
                  <c:v>-0.48749114869737159</c:v>
                </c:pt>
                <c:pt idx="5497">
                  <c:v>-0.56858415687715469</c:v>
                </c:pt>
                <c:pt idx="5498">
                  <c:v>-0.40618366645556497</c:v>
                </c:pt>
                <c:pt idx="5499">
                  <c:v>-0.16260545215881947</c:v>
                </c:pt>
                <c:pt idx="5500">
                  <c:v>-8.1308794112000995E-2</c:v>
                </c:pt>
                <c:pt idx="5501">
                  <c:v>1.588056476864518</c:v>
                </c:pt>
                <c:pt idx="5502">
                  <c:v>1.7878777952821849</c:v>
                </c:pt>
                <c:pt idx="5503">
                  <c:v>1.289512507451994</c:v>
                </c:pt>
                <c:pt idx="5504">
                  <c:v>0.49532032873858411</c:v>
                </c:pt>
                <c:pt idx="5505">
                  <c:v>0</c:v>
                </c:pt>
                <c:pt idx="5506">
                  <c:v>0</c:v>
                </c:pt>
                <c:pt idx="5507">
                  <c:v>0</c:v>
                </c:pt>
                <c:pt idx="5508">
                  <c:v>0</c:v>
                </c:pt>
                <c:pt idx="5509">
                  <c:v>0</c:v>
                </c:pt>
                <c:pt idx="5510">
                  <c:v>0</c:v>
                </c:pt>
                <c:pt idx="5511">
                  <c:v>0</c:v>
                </c:pt>
                <c:pt idx="5512">
                  <c:v>0</c:v>
                </c:pt>
                <c:pt idx="5513">
                  <c:v>0</c:v>
                </c:pt>
                <c:pt idx="5514">
                  <c:v>0</c:v>
                </c:pt>
                <c:pt idx="5515">
                  <c:v>0</c:v>
                </c:pt>
                <c:pt idx="5516">
                  <c:v>0</c:v>
                </c:pt>
                <c:pt idx="5517">
                  <c:v>0</c:v>
                </c:pt>
                <c:pt idx="5518">
                  <c:v>-1.3822366585775177</c:v>
                </c:pt>
                <c:pt idx="5519">
                  <c:v>-1.3015448063098465</c:v>
                </c:pt>
                <c:pt idx="5520">
                  <c:v>0</c:v>
                </c:pt>
                <c:pt idx="5521">
                  <c:v>1.2256822636946094</c:v>
                </c:pt>
                <c:pt idx="5522">
                  <c:v>1.2256822636946094</c:v>
                </c:pt>
                <c:pt idx="5523">
                  <c:v>1.8825425311952904</c:v>
                </c:pt>
                <c:pt idx="5524">
                  <c:v>1.8828618117927964</c:v>
                </c:pt>
                <c:pt idx="5525">
                  <c:v>4.5010629636863637</c:v>
                </c:pt>
                <c:pt idx="5526">
                  <c:v>4.5025694918186874</c:v>
                </c:pt>
                <c:pt idx="5527">
                  <c:v>2.8925826036570927</c:v>
                </c:pt>
                <c:pt idx="5528">
                  <c:v>1.7900193085789247</c:v>
                </c:pt>
                <c:pt idx="5529">
                  <c:v>0.29794272380906478</c:v>
                </c:pt>
                <c:pt idx="5530">
                  <c:v>0</c:v>
                </c:pt>
                <c:pt idx="5531">
                  <c:v>0</c:v>
                </c:pt>
                <c:pt idx="5532">
                  <c:v>0</c:v>
                </c:pt>
                <c:pt idx="5533">
                  <c:v>0</c:v>
                </c:pt>
                <c:pt idx="5534">
                  <c:v>0</c:v>
                </c:pt>
                <c:pt idx="5535">
                  <c:v>0</c:v>
                </c:pt>
                <c:pt idx="5536">
                  <c:v>0</c:v>
                </c:pt>
                <c:pt idx="5537">
                  <c:v>0</c:v>
                </c:pt>
                <c:pt idx="5538">
                  <c:v>0</c:v>
                </c:pt>
                <c:pt idx="5539">
                  <c:v>0</c:v>
                </c:pt>
                <c:pt idx="5540">
                  <c:v>0</c:v>
                </c:pt>
                <c:pt idx="5541">
                  <c:v>0</c:v>
                </c:pt>
                <c:pt idx="5542">
                  <c:v>0</c:v>
                </c:pt>
                <c:pt idx="5543">
                  <c:v>-0.81484440040714512</c:v>
                </c:pt>
                <c:pt idx="5544">
                  <c:v>0</c:v>
                </c:pt>
                <c:pt idx="5545">
                  <c:v>1.6374375833455219</c:v>
                </c:pt>
                <c:pt idx="5546">
                  <c:v>2.7910083916871664</c:v>
                </c:pt>
                <c:pt idx="5547">
                  <c:v>3.0404354625152274</c:v>
                </c:pt>
                <c:pt idx="5548">
                  <c:v>3.5380767192510016</c:v>
                </c:pt>
                <c:pt idx="5549">
                  <c:v>6.3323777805925126</c:v>
                </c:pt>
                <c:pt idx="5550">
                  <c:v>5.5219150459243105</c:v>
                </c:pt>
                <c:pt idx="5551">
                  <c:v>2.9986138132691327</c:v>
                </c:pt>
                <c:pt idx="5552">
                  <c:v>0.29866052829971645</c:v>
                </c:pt>
                <c:pt idx="5553">
                  <c:v>0</c:v>
                </c:pt>
                <c:pt idx="5554">
                  <c:v>0</c:v>
                </c:pt>
                <c:pt idx="5555">
                  <c:v>0</c:v>
                </c:pt>
                <c:pt idx="5556">
                  <c:v>0</c:v>
                </c:pt>
                <c:pt idx="5557">
                  <c:v>0</c:v>
                </c:pt>
                <c:pt idx="5558">
                  <c:v>0</c:v>
                </c:pt>
                <c:pt idx="5559">
                  <c:v>0</c:v>
                </c:pt>
                <c:pt idx="5560">
                  <c:v>0</c:v>
                </c:pt>
                <c:pt idx="5561">
                  <c:v>0</c:v>
                </c:pt>
                <c:pt idx="5562">
                  <c:v>0</c:v>
                </c:pt>
                <c:pt idx="5563">
                  <c:v>0</c:v>
                </c:pt>
                <c:pt idx="5564">
                  <c:v>0</c:v>
                </c:pt>
                <c:pt idx="5565">
                  <c:v>0</c:v>
                </c:pt>
                <c:pt idx="5566">
                  <c:v>0</c:v>
                </c:pt>
                <c:pt idx="5567">
                  <c:v>0</c:v>
                </c:pt>
                <c:pt idx="5568">
                  <c:v>-1.3795114439761282</c:v>
                </c:pt>
                <c:pt idx="5569">
                  <c:v>0</c:v>
                </c:pt>
                <c:pt idx="5570">
                  <c:v>-1.1386830725842332</c:v>
                </c:pt>
                <c:pt idx="5571">
                  <c:v>-0.24462831400990798</c:v>
                </c:pt>
                <c:pt idx="5572">
                  <c:v>-1.464475660841436</c:v>
                </c:pt>
                <c:pt idx="5573">
                  <c:v>0</c:v>
                </c:pt>
                <c:pt idx="5574">
                  <c:v>2.7895429187229621</c:v>
                </c:pt>
                <c:pt idx="5575">
                  <c:v>0</c:v>
                </c:pt>
                <c:pt idx="5576">
                  <c:v>0</c:v>
                </c:pt>
                <c:pt idx="5577">
                  <c:v>0</c:v>
                </c:pt>
                <c:pt idx="5578">
                  <c:v>0</c:v>
                </c:pt>
                <c:pt idx="5579">
                  <c:v>0</c:v>
                </c:pt>
                <c:pt idx="5580">
                  <c:v>0</c:v>
                </c:pt>
                <c:pt idx="5581">
                  <c:v>0</c:v>
                </c:pt>
                <c:pt idx="5582">
                  <c:v>0</c:v>
                </c:pt>
                <c:pt idx="5583">
                  <c:v>0</c:v>
                </c:pt>
                <c:pt idx="5584">
                  <c:v>0</c:v>
                </c:pt>
                <c:pt idx="5585">
                  <c:v>0</c:v>
                </c:pt>
                <c:pt idx="5586">
                  <c:v>0</c:v>
                </c:pt>
                <c:pt idx="5587">
                  <c:v>0</c:v>
                </c:pt>
                <c:pt idx="5588">
                  <c:v>0</c:v>
                </c:pt>
                <c:pt idx="5589">
                  <c:v>0</c:v>
                </c:pt>
                <c:pt idx="5590">
                  <c:v>0</c:v>
                </c:pt>
                <c:pt idx="5591">
                  <c:v>0</c:v>
                </c:pt>
                <c:pt idx="5592">
                  <c:v>0</c:v>
                </c:pt>
                <c:pt idx="5593">
                  <c:v>0</c:v>
                </c:pt>
                <c:pt idx="5594">
                  <c:v>0</c:v>
                </c:pt>
                <c:pt idx="5595">
                  <c:v>0</c:v>
                </c:pt>
                <c:pt idx="5596">
                  <c:v>0</c:v>
                </c:pt>
                <c:pt idx="5597">
                  <c:v>1.392216713886997</c:v>
                </c:pt>
                <c:pt idx="5598">
                  <c:v>0</c:v>
                </c:pt>
                <c:pt idx="5599">
                  <c:v>0</c:v>
                </c:pt>
                <c:pt idx="5600">
                  <c:v>0</c:v>
                </c:pt>
                <c:pt idx="5601">
                  <c:v>0</c:v>
                </c:pt>
                <c:pt idx="5602">
                  <c:v>0</c:v>
                </c:pt>
                <c:pt idx="5603">
                  <c:v>0</c:v>
                </c:pt>
                <c:pt idx="5604">
                  <c:v>0</c:v>
                </c:pt>
                <c:pt idx="5605">
                  <c:v>0</c:v>
                </c:pt>
                <c:pt idx="5606">
                  <c:v>0</c:v>
                </c:pt>
                <c:pt idx="5607">
                  <c:v>0</c:v>
                </c:pt>
                <c:pt idx="5608">
                  <c:v>0</c:v>
                </c:pt>
                <c:pt idx="5609">
                  <c:v>0</c:v>
                </c:pt>
                <c:pt idx="5610">
                  <c:v>0</c:v>
                </c:pt>
                <c:pt idx="5611">
                  <c:v>0</c:v>
                </c:pt>
                <c:pt idx="5612">
                  <c:v>0</c:v>
                </c:pt>
                <c:pt idx="5613">
                  <c:v>0</c:v>
                </c:pt>
                <c:pt idx="5614">
                  <c:v>0</c:v>
                </c:pt>
                <c:pt idx="5615">
                  <c:v>0</c:v>
                </c:pt>
                <c:pt idx="5616">
                  <c:v>0</c:v>
                </c:pt>
                <c:pt idx="5617">
                  <c:v>0</c:v>
                </c:pt>
                <c:pt idx="5618">
                  <c:v>0</c:v>
                </c:pt>
                <c:pt idx="5619">
                  <c:v>-1.2995620830477623</c:v>
                </c:pt>
                <c:pt idx="5620">
                  <c:v>0</c:v>
                </c:pt>
                <c:pt idx="5621">
                  <c:v>1.4902128955792517</c:v>
                </c:pt>
                <c:pt idx="5622">
                  <c:v>1.2908419253746126</c:v>
                </c:pt>
                <c:pt idx="5623">
                  <c:v>0</c:v>
                </c:pt>
                <c:pt idx="5624">
                  <c:v>0</c:v>
                </c:pt>
                <c:pt idx="5625">
                  <c:v>0</c:v>
                </c:pt>
                <c:pt idx="5626">
                  <c:v>0</c:v>
                </c:pt>
                <c:pt idx="5627">
                  <c:v>0</c:v>
                </c:pt>
                <c:pt idx="5628">
                  <c:v>0</c:v>
                </c:pt>
                <c:pt idx="5629">
                  <c:v>0</c:v>
                </c:pt>
                <c:pt idx="5630">
                  <c:v>0</c:v>
                </c:pt>
                <c:pt idx="5631">
                  <c:v>0</c:v>
                </c:pt>
                <c:pt idx="5632">
                  <c:v>0</c:v>
                </c:pt>
                <c:pt idx="5633">
                  <c:v>0</c:v>
                </c:pt>
                <c:pt idx="5634">
                  <c:v>0</c:v>
                </c:pt>
                <c:pt idx="5635">
                  <c:v>0</c:v>
                </c:pt>
                <c:pt idx="5636">
                  <c:v>0</c:v>
                </c:pt>
                <c:pt idx="5637">
                  <c:v>0</c:v>
                </c:pt>
                <c:pt idx="5638">
                  <c:v>0</c:v>
                </c:pt>
                <c:pt idx="5639">
                  <c:v>0</c:v>
                </c:pt>
                <c:pt idx="5640">
                  <c:v>0</c:v>
                </c:pt>
                <c:pt idx="5641">
                  <c:v>-0.40742431661671685</c:v>
                </c:pt>
                <c:pt idx="5642">
                  <c:v>0.16315916859643106</c:v>
                </c:pt>
                <c:pt idx="5643">
                  <c:v>0.40773944027273762</c:v>
                </c:pt>
                <c:pt idx="5644">
                  <c:v>0.81652386018278056</c:v>
                </c:pt>
                <c:pt idx="5645">
                  <c:v>2.8925826036570927</c:v>
                </c:pt>
                <c:pt idx="5646">
                  <c:v>4.2988505330686007</c:v>
                </c:pt>
                <c:pt idx="5647">
                  <c:v>2.8904348971213283</c:v>
                </c:pt>
                <c:pt idx="5648">
                  <c:v>0</c:v>
                </c:pt>
                <c:pt idx="5649">
                  <c:v>0</c:v>
                </c:pt>
                <c:pt idx="5650">
                  <c:v>0</c:v>
                </c:pt>
                <c:pt idx="5651">
                  <c:v>0</c:v>
                </c:pt>
                <c:pt idx="5652">
                  <c:v>0</c:v>
                </c:pt>
                <c:pt idx="5653">
                  <c:v>0</c:v>
                </c:pt>
                <c:pt idx="5654">
                  <c:v>0</c:v>
                </c:pt>
                <c:pt idx="5655">
                  <c:v>0</c:v>
                </c:pt>
                <c:pt idx="5656">
                  <c:v>0</c:v>
                </c:pt>
                <c:pt idx="5657">
                  <c:v>0</c:v>
                </c:pt>
                <c:pt idx="5658">
                  <c:v>0</c:v>
                </c:pt>
                <c:pt idx="5659">
                  <c:v>0</c:v>
                </c:pt>
                <c:pt idx="5660">
                  <c:v>0</c:v>
                </c:pt>
                <c:pt idx="5661">
                  <c:v>0</c:v>
                </c:pt>
                <c:pt idx="5662">
                  <c:v>0</c:v>
                </c:pt>
                <c:pt idx="5663">
                  <c:v>0</c:v>
                </c:pt>
                <c:pt idx="5664">
                  <c:v>0.24550961479577513</c:v>
                </c:pt>
                <c:pt idx="5665">
                  <c:v>2.711676651692565</c:v>
                </c:pt>
                <c:pt idx="5666">
                  <c:v>2.3795469681005161</c:v>
                </c:pt>
                <c:pt idx="5667">
                  <c:v>2.0524146973998967</c:v>
                </c:pt>
                <c:pt idx="5668">
                  <c:v>2.8764892325538653</c:v>
                </c:pt>
                <c:pt idx="5669">
                  <c:v>5.9255201356068055</c:v>
                </c:pt>
                <c:pt idx="5670">
                  <c:v>6.9414303833738122</c:v>
                </c:pt>
                <c:pt idx="5671">
                  <c:v>5.8272917592067053</c:v>
                </c:pt>
                <c:pt idx="5672">
                  <c:v>1.8970764026565636</c:v>
                </c:pt>
                <c:pt idx="5673">
                  <c:v>0</c:v>
                </c:pt>
                <c:pt idx="5674">
                  <c:v>0</c:v>
                </c:pt>
                <c:pt idx="5675">
                  <c:v>0</c:v>
                </c:pt>
                <c:pt idx="5676">
                  <c:v>0</c:v>
                </c:pt>
                <c:pt idx="5677">
                  <c:v>0</c:v>
                </c:pt>
                <c:pt idx="5678">
                  <c:v>0</c:v>
                </c:pt>
                <c:pt idx="5679">
                  <c:v>0</c:v>
                </c:pt>
                <c:pt idx="5680">
                  <c:v>0</c:v>
                </c:pt>
                <c:pt idx="5681">
                  <c:v>0</c:v>
                </c:pt>
                <c:pt idx="5682">
                  <c:v>0</c:v>
                </c:pt>
                <c:pt idx="5683">
                  <c:v>0</c:v>
                </c:pt>
                <c:pt idx="5684">
                  <c:v>0</c:v>
                </c:pt>
                <c:pt idx="5685">
                  <c:v>0</c:v>
                </c:pt>
                <c:pt idx="5686">
                  <c:v>0</c:v>
                </c:pt>
                <c:pt idx="5687">
                  <c:v>2.3041011095295505</c:v>
                </c:pt>
                <c:pt idx="5688">
                  <c:v>3.3754374954191522</c:v>
                </c:pt>
                <c:pt idx="5689">
                  <c:v>3.7103919308506388</c:v>
                </c:pt>
                <c:pt idx="5690">
                  <c:v>5.1284920351657961</c:v>
                </c:pt>
                <c:pt idx="5691">
                  <c:v>4.9614480188027255</c:v>
                </c:pt>
                <c:pt idx="5692">
                  <c:v>5.3823504344032669</c:v>
                </c:pt>
                <c:pt idx="5693">
                  <c:v>8.3907681589319143</c:v>
                </c:pt>
                <c:pt idx="5694">
                  <c:v>8.9040138103021746</c:v>
                </c:pt>
                <c:pt idx="5695">
                  <c:v>5.3295414134403307</c:v>
                </c:pt>
                <c:pt idx="5696">
                  <c:v>2.8046712493726131</c:v>
                </c:pt>
                <c:pt idx="5697">
                  <c:v>0.79938800729336212</c:v>
                </c:pt>
                <c:pt idx="5698">
                  <c:v>0</c:v>
                </c:pt>
                <c:pt idx="5699">
                  <c:v>0</c:v>
                </c:pt>
                <c:pt idx="5700">
                  <c:v>0</c:v>
                </c:pt>
                <c:pt idx="5701">
                  <c:v>0</c:v>
                </c:pt>
                <c:pt idx="5702">
                  <c:v>0</c:v>
                </c:pt>
                <c:pt idx="5703">
                  <c:v>0</c:v>
                </c:pt>
                <c:pt idx="5704">
                  <c:v>0</c:v>
                </c:pt>
                <c:pt idx="5705">
                  <c:v>0</c:v>
                </c:pt>
                <c:pt idx="5706">
                  <c:v>0</c:v>
                </c:pt>
                <c:pt idx="5707">
                  <c:v>0</c:v>
                </c:pt>
                <c:pt idx="5708">
                  <c:v>0</c:v>
                </c:pt>
                <c:pt idx="5709">
                  <c:v>0</c:v>
                </c:pt>
                <c:pt idx="5710">
                  <c:v>-0.8972472728616665</c:v>
                </c:pt>
                <c:pt idx="5711">
                  <c:v>1.3102735815076514</c:v>
                </c:pt>
                <c:pt idx="5712">
                  <c:v>2.2161875685279391</c:v>
                </c:pt>
                <c:pt idx="5713">
                  <c:v>3.4585958998130524</c:v>
                </c:pt>
                <c:pt idx="5714">
                  <c:v>3.3759449272289213</c:v>
                </c:pt>
                <c:pt idx="5715">
                  <c:v>4.4554892117191098</c:v>
                </c:pt>
                <c:pt idx="5716">
                  <c:v>5.0412800946585579</c:v>
                </c:pt>
                <c:pt idx="5717">
                  <c:v>8.5858158665443618</c:v>
                </c:pt>
                <c:pt idx="5718">
                  <c:v>7.156130452365586</c:v>
                </c:pt>
                <c:pt idx="5719">
                  <c:v>5.622807511417542</c:v>
                </c:pt>
                <c:pt idx="5720">
                  <c:v>1.296159597587927</c:v>
                </c:pt>
                <c:pt idx="5721">
                  <c:v>0</c:v>
                </c:pt>
                <c:pt idx="5722">
                  <c:v>0</c:v>
                </c:pt>
                <c:pt idx="5723">
                  <c:v>0</c:v>
                </c:pt>
                <c:pt idx="5724">
                  <c:v>0</c:v>
                </c:pt>
                <c:pt idx="5725">
                  <c:v>0</c:v>
                </c:pt>
                <c:pt idx="5726">
                  <c:v>0</c:v>
                </c:pt>
                <c:pt idx="5727">
                  <c:v>0</c:v>
                </c:pt>
                <c:pt idx="5728">
                  <c:v>0</c:v>
                </c:pt>
                <c:pt idx="5729">
                  <c:v>0</c:v>
                </c:pt>
                <c:pt idx="5730">
                  <c:v>0</c:v>
                </c:pt>
                <c:pt idx="5731">
                  <c:v>0</c:v>
                </c:pt>
                <c:pt idx="5732">
                  <c:v>0</c:v>
                </c:pt>
                <c:pt idx="5733">
                  <c:v>0</c:v>
                </c:pt>
                <c:pt idx="5734">
                  <c:v>0</c:v>
                </c:pt>
                <c:pt idx="5735">
                  <c:v>0</c:v>
                </c:pt>
                <c:pt idx="5736">
                  <c:v>0</c:v>
                </c:pt>
                <c:pt idx="5737">
                  <c:v>1.229405432349842</c:v>
                </c:pt>
                <c:pt idx="5738">
                  <c:v>1.8873317403754784</c:v>
                </c:pt>
                <c:pt idx="5739">
                  <c:v>3.2923530192738597</c:v>
                </c:pt>
                <c:pt idx="5740">
                  <c:v>4.4548746920998532</c:v>
                </c:pt>
                <c:pt idx="5741">
                  <c:v>8.8939679102087226</c:v>
                </c:pt>
                <c:pt idx="5742">
                  <c:v>8.3809776124061557</c:v>
                </c:pt>
                <c:pt idx="5743">
                  <c:v>5.8255044187914802</c:v>
                </c:pt>
                <c:pt idx="5744">
                  <c:v>1.7971576869418682</c:v>
                </c:pt>
                <c:pt idx="5745">
                  <c:v>0</c:v>
                </c:pt>
                <c:pt idx="5746">
                  <c:v>0</c:v>
                </c:pt>
                <c:pt idx="5747">
                  <c:v>0</c:v>
                </c:pt>
                <c:pt idx="5748">
                  <c:v>0</c:v>
                </c:pt>
                <c:pt idx="5749">
                  <c:v>0</c:v>
                </c:pt>
                <c:pt idx="5750">
                  <c:v>0</c:v>
                </c:pt>
                <c:pt idx="5751">
                  <c:v>0</c:v>
                </c:pt>
                <c:pt idx="5752">
                  <c:v>0</c:v>
                </c:pt>
                <c:pt idx="5753">
                  <c:v>0</c:v>
                </c:pt>
                <c:pt idx="5754">
                  <c:v>0</c:v>
                </c:pt>
                <c:pt idx="5755">
                  <c:v>0</c:v>
                </c:pt>
                <c:pt idx="5756">
                  <c:v>0</c:v>
                </c:pt>
                <c:pt idx="5757">
                  <c:v>0</c:v>
                </c:pt>
                <c:pt idx="5758">
                  <c:v>0</c:v>
                </c:pt>
                <c:pt idx="5759">
                  <c:v>0.24541517480342165</c:v>
                </c:pt>
                <c:pt idx="5760">
                  <c:v>0.73727340455663082</c:v>
                </c:pt>
                <c:pt idx="5761">
                  <c:v>2.300335572327298</c:v>
                </c:pt>
                <c:pt idx="5762">
                  <c:v>2.3007121260368759</c:v>
                </c:pt>
                <c:pt idx="5763">
                  <c:v>3.5417544252161925</c:v>
                </c:pt>
                <c:pt idx="5764">
                  <c:v>2.3845848558996794</c:v>
                </c:pt>
                <c:pt idx="5765">
                  <c:v>5.3278550938112268</c:v>
                </c:pt>
                <c:pt idx="5766">
                  <c:v>6.8480588770714199</c:v>
                </c:pt>
                <c:pt idx="5767">
                  <c:v>3.3044248439709643</c:v>
                </c:pt>
                <c:pt idx="5768">
                  <c:v>1.9926773696087219</c:v>
                </c:pt>
                <c:pt idx="5769">
                  <c:v>0.29853001838740517</c:v>
                </c:pt>
                <c:pt idx="5770">
                  <c:v>0</c:v>
                </c:pt>
                <c:pt idx="5771">
                  <c:v>0</c:v>
                </c:pt>
                <c:pt idx="5772">
                  <c:v>0</c:v>
                </c:pt>
                <c:pt idx="5773">
                  <c:v>0</c:v>
                </c:pt>
                <c:pt idx="5774">
                  <c:v>0</c:v>
                </c:pt>
                <c:pt idx="5775">
                  <c:v>0</c:v>
                </c:pt>
                <c:pt idx="5776">
                  <c:v>0</c:v>
                </c:pt>
                <c:pt idx="5777">
                  <c:v>0</c:v>
                </c:pt>
                <c:pt idx="5778">
                  <c:v>0</c:v>
                </c:pt>
                <c:pt idx="5779">
                  <c:v>-0.56952204430139575</c:v>
                </c:pt>
                <c:pt idx="5780">
                  <c:v>-0.40692805653491182</c:v>
                </c:pt>
                <c:pt idx="5781">
                  <c:v>0</c:v>
                </c:pt>
                <c:pt idx="5782">
                  <c:v>0</c:v>
                </c:pt>
                <c:pt idx="5783">
                  <c:v>0.40742854263421407</c:v>
                </c:pt>
                <c:pt idx="5784">
                  <c:v>1.0615237269526863</c:v>
                </c:pt>
                <c:pt idx="5785">
                  <c:v>1.2254632537871861</c:v>
                </c:pt>
                <c:pt idx="5786">
                  <c:v>1.4719314225136209</c:v>
                </c:pt>
                <c:pt idx="5787">
                  <c:v>1.8825425311952904</c:v>
                </c:pt>
                <c:pt idx="5788">
                  <c:v>1.6360228194960551</c:v>
                </c:pt>
                <c:pt idx="5789">
                  <c:v>4.2981215684902176</c:v>
                </c:pt>
                <c:pt idx="5790">
                  <c:v>4.297392603916566</c:v>
                </c:pt>
                <c:pt idx="5791">
                  <c:v>3.99863895730235</c:v>
                </c:pt>
                <c:pt idx="5792">
                  <c:v>3.9972567714643263</c:v>
                </c:pt>
                <c:pt idx="5793">
                  <c:v>3.8950090628971887</c:v>
                </c:pt>
                <c:pt idx="5794">
                  <c:v>3.7954801820030357</c:v>
                </c:pt>
                <c:pt idx="5795">
                  <c:v>3.2931036821898778</c:v>
                </c:pt>
                <c:pt idx="5796">
                  <c:v>3.2931036821898778</c:v>
                </c:pt>
                <c:pt idx="5797">
                  <c:v>3.3943432900635342</c:v>
                </c:pt>
                <c:pt idx="5798">
                  <c:v>2.9953019733505242</c:v>
                </c:pt>
                <c:pt idx="5799">
                  <c:v>3.4938242642725261</c:v>
                </c:pt>
                <c:pt idx="5800">
                  <c:v>3.2907202798994155</c:v>
                </c:pt>
                <c:pt idx="5801">
                  <c:v>0.81712651260101721</c:v>
                </c:pt>
                <c:pt idx="5802">
                  <c:v>0.73481732541495903</c:v>
                </c:pt>
                <c:pt idx="5803">
                  <c:v>1.1440837280086664</c:v>
                </c:pt>
                <c:pt idx="5804">
                  <c:v>1.4721893148260909</c:v>
                </c:pt>
                <c:pt idx="5805">
                  <c:v>1.5546477072850631</c:v>
                </c:pt>
                <c:pt idx="5806">
                  <c:v>1.6365887250302242</c:v>
                </c:pt>
                <c:pt idx="5807">
                  <c:v>1.9645679138341234</c:v>
                </c:pt>
                <c:pt idx="5808">
                  <c:v>1.9652300314484332</c:v>
                </c:pt>
                <c:pt idx="5809">
                  <c:v>1.9662232078859099</c:v>
                </c:pt>
                <c:pt idx="5810">
                  <c:v>2.2958169279969058</c:v>
                </c:pt>
                <c:pt idx="5811">
                  <c:v>2.7086674584569912</c:v>
                </c:pt>
                <c:pt idx="5812">
                  <c:v>2.4626103807521864</c:v>
                </c:pt>
                <c:pt idx="5813">
                  <c:v>5.0123289196247836</c:v>
                </c:pt>
                <c:pt idx="5814">
                  <c:v>5.8219297380241528</c:v>
                </c:pt>
                <c:pt idx="5815">
                  <c:v>6.8421640227744689</c:v>
                </c:pt>
                <c:pt idx="5816">
                  <c:v>7.0497552860021884</c:v>
                </c:pt>
                <c:pt idx="5817">
                  <c:v>7.355996657973197</c:v>
                </c:pt>
                <c:pt idx="5818">
                  <c:v>7.3600812011169792</c:v>
                </c:pt>
                <c:pt idx="5819">
                  <c:v>7.8690630129335446</c:v>
                </c:pt>
                <c:pt idx="5820">
                  <c:v>7.8722316152602438</c:v>
                </c:pt>
                <c:pt idx="5821">
                  <c:v>8.386416804866208</c:v>
                </c:pt>
                <c:pt idx="5822">
                  <c:v>6.3351979216245793</c:v>
                </c:pt>
                <c:pt idx="5823">
                  <c:v>4.8205359682151139</c:v>
                </c:pt>
                <c:pt idx="5824">
                  <c:v>4.316345684369244</c:v>
                </c:pt>
                <c:pt idx="5825">
                  <c:v>2.0558414361418205</c:v>
                </c:pt>
                <c:pt idx="5826">
                  <c:v>3.1286239747829421</c:v>
                </c:pt>
                <c:pt idx="5827">
                  <c:v>3.3748936466788559</c:v>
                </c:pt>
                <c:pt idx="5828">
                  <c:v>3.6223177323149449</c:v>
                </c:pt>
                <c:pt idx="5829">
                  <c:v>3.0418449352918748</c:v>
                </c:pt>
                <c:pt idx="5830">
                  <c:v>2.3810713834377726</c:v>
                </c:pt>
                <c:pt idx="5831">
                  <c:v>1.8048375800115377</c:v>
                </c:pt>
                <c:pt idx="5832">
                  <c:v>1.1475806077289787</c:v>
                </c:pt>
                <c:pt idx="5833">
                  <c:v>1.3947299457485209</c:v>
                </c:pt>
                <c:pt idx="5834">
                  <c:v>1.641982526914771</c:v>
                </c:pt>
                <c:pt idx="5835">
                  <c:v>1.9714988956218451</c:v>
                </c:pt>
                <c:pt idx="5836">
                  <c:v>2.2191109278620647</c:v>
                </c:pt>
                <c:pt idx="5837">
                  <c:v>4.920460041094751</c:v>
                </c:pt>
                <c:pt idx="5838">
                  <c:v>5.3236392948282063</c:v>
                </c:pt>
                <c:pt idx="5839">
                  <c:v>4.819747644241037</c:v>
                </c:pt>
                <c:pt idx="5840">
                  <c:v>4.921259687676975</c:v>
                </c:pt>
                <c:pt idx="5841">
                  <c:v>4.6183343826427947</c:v>
                </c:pt>
                <c:pt idx="5842">
                  <c:v>4.2200522561286569</c:v>
                </c:pt>
                <c:pt idx="5843">
                  <c:v>3.4095948271556655</c:v>
                </c:pt>
                <c:pt idx="5844">
                  <c:v>4.1214690465505424</c:v>
                </c:pt>
                <c:pt idx="5845">
                  <c:v>4.1228768642555327</c:v>
                </c:pt>
                <c:pt idx="5846">
                  <c:v>3.5169147744005071</c:v>
                </c:pt>
                <c:pt idx="5847">
                  <c:v>4.2243514491914498</c:v>
                </c:pt>
                <c:pt idx="5848">
                  <c:v>4.732210925307184</c:v>
                </c:pt>
                <c:pt idx="5849">
                  <c:v>3.6319325422090105</c:v>
                </c:pt>
                <c:pt idx="5850">
                  <c:v>4.54463836445463</c:v>
                </c:pt>
                <c:pt idx="5851">
                  <c:v>4.7938788344478453</c:v>
                </c:pt>
                <c:pt idx="5852">
                  <c:v>5.0432698845166444</c:v>
                </c:pt>
                <c:pt idx="5853">
                  <c:v>5.1271525368769</c:v>
                </c:pt>
                <c:pt idx="5854">
                  <c:v>5.126482787737495</c:v>
                </c:pt>
                <c:pt idx="5855">
                  <c:v>5.2942901196521426</c:v>
                </c:pt>
                <c:pt idx="5856">
                  <c:v>5.4629373758909301</c:v>
                </c:pt>
                <c:pt idx="5857">
                  <c:v>5.7144125431144861</c:v>
                </c:pt>
                <c:pt idx="5858">
                  <c:v>5.7985198028850498</c:v>
                </c:pt>
                <c:pt idx="5859">
                  <c:v>5.7158364643672499</c:v>
                </c:pt>
                <c:pt idx="5860">
                  <c:v>5.6310466639107259</c:v>
                </c:pt>
                <c:pt idx="5861">
                  <c:v>8.7952510527414294</c:v>
                </c:pt>
                <c:pt idx="5862">
                  <c:v>8.7963618429452506</c:v>
                </c:pt>
                <c:pt idx="5863">
                  <c:v>8.4850639735384945</c:v>
                </c:pt>
                <c:pt idx="5864">
                  <c:v>8.1773678026826921</c:v>
                </c:pt>
                <c:pt idx="5865">
                  <c:v>8.0756539748657623</c:v>
                </c:pt>
                <c:pt idx="5866">
                  <c:v>6.9543069299725584</c:v>
                </c:pt>
                <c:pt idx="5867">
                  <c:v>5.4287900139155747</c:v>
                </c:pt>
                <c:pt idx="5868">
                  <c:v>5.3295414134403307</c:v>
                </c:pt>
                <c:pt idx="5869">
                  <c:v>5.633295183681498</c:v>
                </c:pt>
                <c:pt idx="5870">
                  <c:v>4.9172614548157787</c:v>
                </c:pt>
                <c:pt idx="5871">
                  <c:v>5.0220583978266697</c:v>
                </c:pt>
                <c:pt idx="5872">
                  <c:v>2.9017103571149119</c:v>
                </c:pt>
                <c:pt idx="5873">
                  <c:v>0.98496705182806077</c:v>
                </c:pt>
                <c:pt idx="5874">
                  <c:v>0.98389579847261588</c:v>
                </c:pt>
                <c:pt idx="5875">
                  <c:v>2.5457074164532498</c:v>
                </c:pt>
                <c:pt idx="5876">
                  <c:v>4.2067349588837644</c:v>
                </c:pt>
                <c:pt idx="5877">
                  <c:v>4.9588213776650933</c:v>
                </c:pt>
                <c:pt idx="5878">
                  <c:v>4.1250586209089484</c:v>
                </c:pt>
                <c:pt idx="5879">
                  <c:v>3.7904276685974856</c:v>
                </c:pt>
                <c:pt idx="5880">
                  <c:v>2.9635394168627243</c:v>
                </c:pt>
                <c:pt idx="5881">
                  <c:v>3.2938477514796127</c:v>
                </c:pt>
                <c:pt idx="5882">
                  <c:v>4.2073267355854851</c:v>
                </c:pt>
                <c:pt idx="5883">
                  <c:v>4.7075786894432827</c:v>
                </c:pt>
                <c:pt idx="5884">
                  <c:v>5.7129886218753638</c:v>
                </c:pt>
                <c:pt idx="5885">
                  <c:v>9.2057837004435772</c:v>
                </c:pt>
                <c:pt idx="5886">
                  <c:v>8.896200332414022</c:v>
                </c:pt>
                <c:pt idx="5887">
                  <c:v>8.2781196175839451</c:v>
                </c:pt>
                <c:pt idx="5888">
                  <c:v>7.1581426779248547</c:v>
                </c:pt>
                <c:pt idx="5889">
                  <c:v>5.8308664401002792</c:v>
                </c:pt>
                <c:pt idx="5890">
                  <c:v>4.310513966966214</c:v>
                </c:pt>
                <c:pt idx="5891">
                  <c:v>0.29872578325669219</c:v>
                </c:pt>
                <c:pt idx="5892">
                  <c:v>0</c:v>
                </c:pt>
                <c:pt idx="5893">
                  <c:v>0</c:v>
                </c:pt>
                <c:pt idx="5894">
                  <c:v>0</c:v>
                </c:pt>
                <c:pt idx="5895">
                  <c:v>0</c:v>
                </c:pt>
                <c:pt idx="5896">
                  <c:v>0</c:v>
                </c:pt>
                <c:pt idx="5897">
                  <c:v>0</c:v>
                </c:pt>
                <c:pt idx="5898">
                  <c:v>0</c:v>
                </c:pt>
                <c:pt idx="5899">
                  <c:v>-1.223939153374733</c:v>
                </c:pt>
                <c:pt idx="5900">
                  <c:v>-0.24521649031645429</c:v>
                </c:pt>
                <c:pt idx="5901">
                  <c:v>1.5573527842675077</c:v>
                </c:pt>
                <c:pt idx="5902">
                  <c:v>2.4646021289896636</c:v>
                </c:pt>
                <c:pt idx="5903">
                  <c:v>3.706592410092624</c:v>
                </c:pt>
                <c:pt idx="5904">
                  <c:v>3.8709184000674957</c:v>
                </c:pt>
                <c:pt idx="5905">
                  <c:v>3.2078038677857004</c:v>
                </c:pt>
                <c:pt idx="5906">
                  <c:v>3.7871199553435613</c:v>
                </c:pt>
                <c:pt idx="5907">
                  <c:v>4.1209710392163688</c:v>
                </c:pt>
                <c:pt idx="5908">
                  <c:v>4.8730694619499069</c:v>
                </c:pt>
                <c:pt idx="5909">
                  <c:v>8.1741410501993972</c:v>
                </c:pt>
                <c:pt idx="5910">
                  <c:v>8.9970760809722634</c:v>
                </c:pt>
                <c:pt idx="5911">
                  <c:v>7.2525512739938449</c:v>
                </c:pt>
                <c:pt idx="5912">
                  <c:v>5.1162513360856128</c:v>
                </c:pt>
                <c:pt idx="5913">
                  <c:v>3.6060181850372737</c:v>
                </c:pt>
                <c:pt idx="5914">
                  <c:v>0.89743540036649661</c:v>
                </c:pt>
                <c:pt idx="5915">
                  <c:v>9.9550769918241258E-2</c:v>
                </c:pt>
                <c:pt idx="5916">
                  <c:v>0</c:v>
                </c:pt>
                <c:pt idx="5917">
                  <c:v>0</c:v>
                </c:pt>
                <c:pt idx="5918">
                  <c:v>0</c:v>
                </c:pt>
                <c:pt idx="5919">
                  <c:v>0</c:v>
                </c:pt>
                <c:pt idx="5920">
                  <c:v>0</c:v>
                </c:pt>
                <c:pt idx="5921">
                  <c:v>0</c:v>
                </c:pt>
                <c:pt idx="5922">
                  <c:v>0</c:v>
                </c:pt>
                <c:pt idx="5923">
                  <c:v>0</c:v>
                </c:pt>
                <c:pt idx="5924">
                  <c:v>-1.382539460212578</c:v>
                </c:pt>
                <c:pt idx="5925">
                  <c:v>-0.56975651616667722</c:v>
                </c:pt>
                <c:pt idx="5926">
                  <c:v>0</c:v>
                </c:pt>
                <c:pt idx="5927">
                  <c:v>0.32635988975741498</c:v>
                </c:pt>
                <c:pt idx="5928">
                  <c:v>0.73454442775193651</c:v>
                </c:pt>
                <c:pt idx="5929">
                  <c:v>1.1440837280086664</c:v>
                </c:pt>
                <c:pt idx="5930">
                  <c:v>1.7188582970931152</c:v>
                </c:pt>
                <c:pt idx="5931">
                  <c:v>1.8014763396937881</c:v>
                </c:pt>
                <c:pt idx="5932">
                  <c:v>1.5551887226671373</c:v>
                </c:pt>
                <c:pt idx="5933">
                  <c:v>5.3118350583577802</c:v>
                </c:pt>
                <c:pt idx="5934">
                  <c:v>4.6037968301811274</c:v>
                </c:pt>
                <c:pt idx="5935">
                  <c:v>4.8047694896747135</c:v>
                </c:pt>
                <c:pt idx="5936">
                  <c:v>2.79162958483299</c:v>
                </c:pt>
                <c:pt idx="5937">
                  <c:v>2.2924093425553633</c:v>
                </c:pt>
                <c:pt idx="5938">
                  <c:v>0</c:v>
                </c:pt>
                <c:pt idx="5939">
                  <c:v>0</c:v>
                </c:pt>
                <c:pt idx="5940">
                  <c:v>0</c:v>
                </c:pt>
                <c:pt idx="5941">
                  <c:v>0</c:v>
                </c:pt>
                <c:pt idx="5942">
                  <c:v>0</c:v>
                </c:pt>
                <c:pt idx="5943">
                  <c:v>0</c:v>
                </c:pt>
                <c:pt idx="5944">
                  <c:v>0</c:v>
                </c:pt>
                <c:pt idx="5945">
                  <c:v>0</c:v>
                </c:pt>
                <c:pt idx="5946">
                  <c:v>0</c:v>
                </c:pt>
                <c:pt idx="5947">
                  <c:v>0</c:v>
                </c:pt>
                <c:pt idx="5948">
                  <c:v>0</c:v>
                </c:pt>
                <c:pt idx="5949">
                  <c:v>0</c:v>
                </c:pt>
                <c:pt idx="5950">
                  <c:v>0</c:v>
                </c:pt>
                <c:pt idx="5951">
                  <c:v>3.1257810597624345</c:v>
                </c:pt>
                <c:pt idx="5952">
                  <c:v>3.4596288576107961</c:v>
                </c:pt>
                <c:pt idx="5953">
                  <c:v>3.208292782184182</c:v>
                </c:pt>
                <c:pt idx="5954">
                  <c:v>1.2300624621574379</c:v>
                </c:pt>
                <c:pt idx="5955">
                  <c:v>2.4626103807521864</c:v>
                </c:pt>
                <c:pt idx="5956">
                  <c:v>2.1339621999811786</c:v>
                </c:pt>
                <c:pt idx="5957">
                  <c:v>7.0467601396426547</c:v>
                </c:pt>
                <c:pt idx="5958">
                  <c:v>7.1510998885625447</c:v>
                </c:pt>
                <c:pt idx="5959">
                  <c:v>4.7120135932084084</c:v>
                </c:pt>
                <c:pt idx="5960">
                  <c:v>1.4962732129552185</c:v>
                </c:pt>
                <c:pt idx="5961">
                  <c:v>0.39813658308522099</c:v>
                </c:pt>
                <c:pt idx="5962">
                  <c:v>0</c:v>
                </c:pt>
                <c:pt idx="5963">
                  <c:v>0</c:v>
                </c:pt>
                <c:pt idx="5964">
                  <c:v>0</c:v>
                </c:pt>
                <c:pt idx="5965">
                  <c:v>0</c:v>
                </c:pt>
                <c:pt idx="5966">
                  <c:v>0</c:v>
                </c:pt>
                <c:pt idx="5967">
                  <c:v>0</c:v>
                </c:pt>
                <c:pt idx="5968">
                  <c:v>0</c:v>
                </c:pt>
                <c:pt idx="5969">
                  <c:v>0</c:v>
                </c:pt>
                <c:pt idx="5970">
                  <c:v>0</c:v>
                </c:pt>
                <c:pt idx="5971">
                  <c:v>0</c:v>
                </c:pt>
                <c:pt idx="5972">
                  <c:v>0</c:v>
                </c:pt>
                <c:pt idx="5973">
                  <c:v>0</c:v>
                </c:pt>
                <c:pt idx="5974">
                  <c:v>-8.1502433910383754E-2</c:v>
                </c:pt>
                <c:pt idx="5975">
                  <c:v>1.3905481208584201</c:v>
                </c:pt>
                <c:pt idx="5976">
                  <c:v>0.81697584949486313</c:v>
                </c:pt>
                <c:pt idx="5977">
                  <c:v>2.3783843786664627</c:v>
                </c:pt>
                <c:pt idx="5978">
                  <c:v>2.1307750562879741</c:v>
                </c:pt>
                <c:pt idx="5979">
                  <c:v>0.98050349647586743</c:v>
                </c:pt>
                <c:pt idx="5980">
                  <c:v>1.0621003571107317</c:v>
                </c:pt>
                <c:pt idx="5981">
                  <c:v>3.5945365000191183</c:v>
                </c:pt>
                <c:pt idx="5982">
                  <c:v>3.9965656785521748</c:v>
                </c:pt>
                <c:pt idx="5983">
                  <c:v>2.69022009703016</c:v>
                </c:pt>
                <c:pt idx="5984">
                  <c:v>1.1934625648000905</c:v>
                </c:pt>
                <c:pt idx="5985">
                  <c:v>0</c:v>
                </c:pt>
                <c:pt idx="5986">
                  <c:v>0</c:v>
                </c:pt>
                <c:pt idx="5987">
                  <c:v>0</c:v>
                </c:pt>
                <c:pt idx="5988">
                  <c:v>0</c:v>
                </c:pt>
                <c:pt idx="5989">
                  <c:v>0</c:v>
                </c:pt>
                <c:pt idx="5990">
                  <c:v>0</c:v>
                </c:pt>
                <c:pt idx="5991">
                  <c:v>0</c:v>
                </c:pt>
                <c:pt idx="5992">
                  <c:v>0</c:v>
                </c:pt>
                <c:pt idx="5993">
                  <c:v>0</c:v>
                </c:pt>
                <c:pt idx="5994">
                  <c:v>0</c:v>
                </c:pt>
                <c:pt idx="5995">
                  <c:v>0</c:v>
                </c:pt>
                <c:pt idx="5996">
                  <c:v>0</c:v>
                </c:pt>
                <c:pt idx="5997">
                  <c:v>0.32635988975741498</c:v>
                </c:pt>
                <c:pt idx="5998">
                  <c:v>1.1440837280086664</c:v>
                </c:pt>
                <c:pt idx="5999">
                  <c:v>1.1440837280086664</c:v>
                </c:pt>
                <c:pt idx="6000">
                  <c:v>0.65313111278985236</c:v>
                </c:pt>
                <c:pt idx="6001">
                  <c:v>0.326109614976063</c:v>
                </c:pt>
                <c:pt idx="6002">
                  <c:v>0.32598447758814031</c:v>
                </c:pt>
                <c:pt idx="6003">
                  <c:v>0.16296910835638317</c:v>
                </c:pt>
                <c:pt idx="6004">
                  <c:v>0.48932261089032941</c:v>
                </c:pt>
                <c:pt idx="6005">
                  <c:v>3.901111809957277</c:v>
                </c:pt>
                <c:pt idx="6006">
                  <c:v>5.414278785749489</c:v>
                </c:pt>
                <c:pt idx="6007">
                  <c:v>4.2028554855626252</c:v>
                </c:pt>
                <c:pt idx="6008">
                  <c:v>2.1951590764823954</c:v>
                </c:pt>
                <c:pt idx="6009">
                  <c:v>0.19901757782714222</c:v>
                </c:pt>
                <c:pt idx="6010">
                  <c:v>0</c:v>
                </c:pt>
                <c:pt idx="6011">
                  <c:v>0</c:v>
                </c:pt>
                <c:pt idx="6012">
                  <c:v>0</c:v>
                </c:pt>
                <c:pt idx="6013">
                  <c:v>0</c:v>
                </c:pt>
                <c:pt idx="6014">
                  <c:v>0</c:v>
                </c:pt>
                <c:pt idx="6015">
                  <c:v>0</c:v>
                </c:pt>
                <c:pt idx="6016">
                  <c:v>0</c:v>
                </c:pt>
                <c:pt idx="6017">
                  <c:v>0</c:v>
                </c:pt>
                <c:pt idx="6018">
                  <c:v>0</c:v>
                </c:pt>
                <c:pt idx="6019">
                  <c:v>0</c:v>
                </c:pt>
                <c:pt idx="6020">
                  <c:v>-1.1377038184653283</c:v>
                </c:pt>
                <c:pt idx="6021">
                  <c:v>0.40773944027273762</c:v>
                </c:pt>
                <c:pt idx="6022">
                  <c:v>0.2447540948959854</c:v>
                </c:pt>
                <c:pt idx="6023">
                  <c:v>1.7188582970931152</c:v>
                </c:pt>
                <c:pt idx="6024">
                  <c:v>1.9668853255215692</c:v>
                </c:pt>
                <c:pt idx="6025">
                  <c:v>2.3795469681005161</c:v>
                </c:pt>
                <c:pt idx="6026">
                  <c:v>3.0399656382619069</c:v>
                </c:pt>
                <c:pt idx="6027">
                  <c:v>3.7871199553435613</c:v>
                </c:pt>
                <c:pt idx="6028">
                  <c:v>4.2872482196415271</c:v>
                </c:pt>
                <c:pt idx="6029">
                  <c:v>6.740872111170952</c:v>
                </c:pt>
                <c:pt idx="6030">
                  <c:v>7.0477585217570722</c:v>
                </c:pt>
                <c:pt idx="6031">
                  <c:v>5.5210511738225474</c:v>
                </c:pt>
                <c:pt idx="6032">
                  <c:v>1.9958108120217994</c:v>
                </c:pt>
                <c:pt idx="6033">
                  <c:v>0</c:v>
                </c:pt>
                <c:pt idx="6034">
                  <c:v>0</c:v>
                </c:pt>
                <c:pt idx="6035">
                  <c:v>0</c:v>
                </c:pt>
                <c:pt idx="6036">
                  <c:v>0</c:v>
                </c:pt>
                <c:pt idx="6037">
                  <c:v>0</c:v>
                </c:pt>
                <c:pt idx="6038">
                  <c:v>0</c:v>
                </c:pt>
                <c:pt idx="6039">
                  <c:v>0</c:v>
                </c:pt>
                <c:pt idx="6040">
                  <c:v>0</c:v>
                </c:pt>
                <c:pt idx="6041">
                  <c:v>0</c:v>
                </c:pt>
                <c:pt idx="6042">
                  <c:v>0</c:v>
                </c:pt>
                <c:pt idx="6043">
                  <c:v>0</c:v>
                </c:pt>
                <c:pt idx="6044">
                  <c:v>-0.89441476873186343</c:v>
                </c:pt>
                <c:pt idx="6045">
                  <c:v>0.32617218367071249</c:v>
                </c:pt>
                <c:pt idx="6046">
                  <c:v>1.2261202835139478</c:v>
                </c:pt>
                <c:pt idx="6047">
                  <c:v>1.3907932260611831</c:v>
                </c:pt>
                <c:pt idx="6048">
                  <c:v>1.8020910153040861</c:v>
                </c:pt>
                <c:pt idx="6049">
                  <c:v>1.8023983531122474</c:v>
                </c:pt>
                <c:pt idx="6050">
                  <c:v>1.9682095608185062</c:v>
                </c:pt>
                <c:pt idx="6051">
                  <c:v>2.463008730394741</c:v>
                </c:pt>
                <c:pt idx="6052">
                  <c:v>2.4634070800397665</c:v>
                </c:pt>
                <c:pt idx="6053">
                  <c:v>6.0265205308189884</c:v>
                </c:pt>
                <c:pt idx="6054">
                  <c:v>6.6396819013546411</c:v>
                </c:pt>
                <c:pt idx="6055">
                  <c:v>4.7096831320261083</c:v>
                </c:pt>
                <c:pt idx="6056">
                  <c:v>1.3956315629439116</c:v>
                </c:pt>
                <c:pt idx="6057">
                  <c:v>0</c:v>
                </c:pt>
                <c:pt idx="6058">
                  <c:v>0</c:v>
                </c:pt>
                <c:pt idx="6059">
                  <c:v>0</c:v>
                </c:pt>
                <c:pt idx="6060">
                  <c:v>0</c:v>
                </c:pt>
                <c:pt idx="6061">
                  <c:v>0</c:v>
                </c:pt>
                <c:pt idx="6062">
                  <c:v>0</c:v>
                </c:pt>
                <c:pt idx="6063">
                  <c:v>0</c:v>
                </c:pt>
                <c:pt idx="6064">
                  <c:v>0</c:v>
                </c:pt>
                <c:pt idx="6065">
                  <c:v>0</c:v>
                </c:pt>
                <c:pt idx="6066">
                  <c:v>0</c:v>
                </c:pt>
                <c:pt idx="6067">
                  <c:v>0</c:v>
                </c:pt>
                <c:pt idx="6068">
                  <c:v>-0.16325493883055475</c:v>
                </c:pt>
                <c:pt idx="6069">
                  <c:v>0</c:v>
                </c:pt>
                <c:pt idx="6070">
                  <c:v>1.3095771468089381</c:v>
                </c:pt>
                <c:pt idx="6071">
                  <c:v>2.2143604690192236</c:v>
                </c:pt>
                <c:pt idx="6072">
                  <c:v>1.1465521136511416</c:v>
                </c:pt>
                <c:pt idx="6073">
                  <c:v>1.8033203665487716</c:v>
                </c:pt>
                <c:pt idx="6074">
                  <c:v>2.3007121260368759</c:v>
                </c:pt>
                <c:pt idx="6075">
                  <c:v>1.2307194919785056</c:v>
                </c:pt>
                <c:pt idx="6076">
                  <c:v>3.373915200007394</c:v>
                </c:pt>
                <c:pt idx="6077">
                  <c:v>6.5384486187396398</c:v>
                </c:pt>
                <c:pt idx="6078">
                  <c:v>6.2350576503647082</c:v>
                </c:pt>
                <c:pt idx="6079">
                  <c:v>5.2145124380501056</c:v>
                </c:pt>
                <c:pt idx="6080">
                  <c:v>1.5980143264008009</c:v>
                </c:pt>
                <c:pt idx="6081">
                  <c:v>0</c:v>
                </c:pt>
                <c:pt idx="6082">
                  <c:v>0</c:v>
                </c:pt>
                <c:pt idx="6083">
                  <c:v>0</c:v>
                </c:pt>
                <c:pt idx="6084">
                  <c:v>0</c:v>
                </c:pt>
                <c:pt idx="6085">
                  <c:v>0</c:v>
                </c:pt>
                <c:pt idx="6086">
                  <c:v>0</c:v>
                </c:pt>
                <c:pt idx="6087">
                  <c:v>0</c:v>
                </c:pt>
                <c:pt idx="6088">
                  <c:v>0</c:v>
                </c:pt>
                <c:pt idx="6089">
                  <c:v>0</c:v>
                </c:pt>
                <c:pt idx="6090">
                  <c:v>0</c:v>
                </c:pt>
                <c:pt idx="6091">
                  <c:v>0</c:v>
                </c:pt>
                <c:pt idx="6092">
                  <c:v>-0.40734160660147678</c:v>
                </c:pt>
                <c:pt idx="6093">
                  <c:v>0.24484853487857941</c:v>
                </c:pt>
                <c:pt idx="6094">
                  <c:v>-0.16328741316673989</c:v>
                </c:pt>
                <c:pt idx="6095">
                  <c:v>1.7197439840924804</c:v>
                </c:pt>
                <c:pt idx="6096">
                  <c:v>1.3917736468887758</c:v>
                </c:pt>
                <c:pt idx="6097">
                  <c:v>1.6377205361210336</c:v>
                </c:pt>
                <c:pt idx="6098">
                  <c:v>2.1321915645735166</c:v>
                </c:pt>
                <c:pt idx="6099">
                  <c:v>3.0418449352918748</c:v>
                </c:pt>
                <c:pt idx="6100">
                  <c:v>3.2087816965855218</c:v>
                </c:pt>
                <c:pt idx="6101">
                  <c:v>6.6406478677402809</c:v>
                </c:pt>
                <c:pt idx="6102">
                  <c:v>7.7642278297235388</c:v>
                </c:pt>
                <c:pt idx="6103">
                  <c:v>6.6396819013546411</c:v>
                </c:pt>
                <c:pt idx="6104">
                  <c:v>3.3014455907262912</c:v>
                </c:pt>
                <c:pt idx="6105">
                  <c:v>1.9981608939553799</c:v>
                </c:pt>
                <c:pt idx="6106">
                  <c:v>0</c:v>
                </c:pt>
                <c:pt idx="6107">
                  <c:v>0</c:v>
                </c:pt>
                <c:pt idx="6108">
                  <c:v>0</c:v>
                </c:pt>
                <c:pt idx="6109">
                  <c:v>0</c:v>
                </c:pt>
                <c:pt idx="6110">
                  <c:v>0</c:v>
                </c:pt>
                <c:pt idx="6111">
                  <c:v>0</c:v>
                </c:pt>
                <c:pt idx="6112">
                  <c:v>0</c:v>
                </c:pt>
                <c:pt idx="6113">
                  <c:v>0</c:v>
                </c:pt>
                <c:pt idx="6114">
                  <c:v>0</c:v>
                </c:pt>
                <c:pt idx="6115">
                  <c:v>0</c:v>
                </c:pt>
                <c:pt idx="6116">
                  <c:v>0</c:v>
                </c:pt>
                <c:pt idx="6117">
                  <c:v>0</c:v>
                </c:pt>
                <c:pt idx="6118">
                  <c:v>-0.40717618657292365</c:v>
                </c:pt>
                <c:pt idx="6119">
                  <c:v>0.40758399145234292</c:v>
                </c:pt>
                <c:pt idx="6120">
                  <c:v>0.16296910835638317</c:v>
                </c:pt>
                <c:pt idx="6121">
                  <c:v>0.24451799494560003</c:v>
                </c:pt>
                <c:pt idx="6122">
                  <c:v>1.0615237269526863</c:v>
                </c:pt>
                <c:pt idx="6123">
                  <c:v>1.2256822636946094</c:v>
                </c:pt>
                <c:pt idx="6124">
                  <c:v>0.48922992217365774</c:v>
                </c:pt>
                <c:pt idx="6125">
                  <c:v>2.4882435882373546</c:v>
                </c:pt>
                <c:pt idx="6126">
                  <c:v>2.6897139058820394</c:v>
                </c:pt>
                <c:pt idx="6127">
                  <c:v>2.5894423014367702</c:v>
                </c:pt>
                <c:pt idx="6128">
                  <c:v>2.4887181754495034</c:v>
                </c:pt>
                <c:pt idx="6129">
                  <c:v>2.6887015235967242</c:v>
                </c:pt>
                <c:pt idx="6130">
                  <c:v>3.4938242642725261</c:v>
                </c:pt>
                <c:pt idx="6131">
                  <c:v>4.9108642824974442</c:v>
                </c:pt>
                <c:pt idx="6132">
                  <c:v>5.0163828687875691</c:v>
                </c:pt>
                <c:pt idx="6133">
                  <c:v>5.7307363575463839</c:v>
                </c:pt>
                <c:pt idx="6134">
                  <c:v>5.5348731280730448</c:v>
                </c:pt>
                <c:pt idx="6135">
                  <c:v>6.4515467472490053</c:v>
                </c:pt>
                <c:pt idx="6136">
                  <c:v>6.7593837572947377</c:v>
                </c:pt>
                <c:pt idx="6137">
                  <c:v>4.1349856056673673</c:v>
                </c:pt>
                <c:pt idx="6138">
                  <c:v>4.5521005529595584</c:v>
                </c:pt>
                <c:pt idx="6139">
                  <c:v>5.0545453609491204</c:v>
                </c:pt>
                <c:pt idx="6140">
                  <c:v>4.8860682425331028</c:v>
                </c:pt>
                <c:pt idx="6141">
                  <c:v>4.4696231638601596</c:v>
                </c:pt>
                <c:pt idx="6142">
                  <c:v>4.6377777401159896</c:v>
                </c:pt>
                <c:pt idx="6143">
                  <c:v>4.6377777401159896</c:v>
                </c:pt>
                <c:pt idx="6144">
                  <c:v>4.8880180597354528</c:v>
                </c:pt>
                <c:pt idx="6145">
                  <c:v>5.3045257259603309</c:v>
                </c:pt>
                <c:pt idx="6146">
                  <c:v>5.3072552211043238</c:v>
                </c:pt>
                <c:pt idx="6147">
                  <c:v>5.6409343694886935</c:v>
                </c:pt>
                <c:pt idx="6148">
                  <c:v>5.4740500598666344</c:v>
                </c:pt>
                <c:pt idx="6149">
                  <c:v>8.9162921332308649</c:v>
                </c:pt>
                <c:pt idx="6150">
                  <c:v>9.0195062359696507</c:v>
                </c:pt>
                <c:pt idx="6151">
                  <c:v>9.016141712583023</c:v>
                </c:pt>
                <c:pt idx="6152">
                  <c:v>8.1967283186101483</c:v>
                </c:pt>
                <c:pt idx="6153">
                  <c:v>7.072718076382202</c:v>
                </c:pt>
                <c:pt idx="6154">
                  <c:v>4.4288634514088461</c:v>
                </c:pt>
                <c:pt idx="6155">
                  <c:v>1.7043918912072615</c:v>
                </c:pt>
                <c:pt idx="6156">
                  <c:v>1.7057486434981544</c:v>
                </c:pt>
                <c:pt idx="6157">
                  <c:v>1.0021671229356897</c:v>
                </c:pt>
                <c:pt idx="6158">
                  <c:v>0.60145940386359953</c:v>
                </c:pt>
                <c:pt idx="6159">
                  <c:v>1.0030005232173942</c:v>
                </c:pt>
                <c:pt idx="6160">
                  <c:v>1.2043284744016844</c:v>
                </c:pt>
                <c:pt idx="6161">
                  <c:v>-0.16448896377955283</c:v>
                </c:pt>
                <c:pt idx="6162">
                  <c:v>1.154985766133694</c:v>
                </c:pt>
                <c:pt idx="6163">
                  <c:v>2.3135149535703299</c:v>
                </c:pt>
                <c:pt idx="6164">
                  <c:v>2.4797394176129677</c:v>
                </c:pt>
                <c:pt idx="6165">
                  <c:v>3.4751232259983631</c:v>
                </c:pt>
                <c:pt idx="6166">
                  <c:v>6.7448931058164048</c:v>
                </c:pt>
                <c:pt idx="6167">
                  <c:v>8.6842968157115177</c:v>
                </c:pt>
                <c:pt idx="6168">
                  <c:v>8.7713280420140656</c:v>
                </c:pt>
                <c:pt idx="6169">
                  <c:v>10.305683357273438</c:v>
                </c:pt>
                <c:pt idx="6170">
                  <c:v>9.5411893258531908</c:v>
                </c:pt>
                <c:pt idx="6171">
                  <c:v>10.308332827415949</c:v>
                </c:pt>
                <c:pt idx="6172">
                  <c:v>10.05321645689293</c:v>
                </c:pt>
                <c:pt idx="6173">
                  <c:v>15.689230361580691</c:v>
                </c:pt>
                <c:pt idx="6174">
                  <c:v>16.218955068499984</c:v>
                </c:pt>
                <c:pt idx="6175">
                  <c:v>14.424635442378738</c:v>
                </c:pt>
                <c:pt idx="6176">
                  <c:v>10.989141688858227</c:v>
                </c:pt>
                <c:pt idx="6177">
                  <c:v>9.1340275736350875</c:v>
                </c:pt>
                <c:pt idx="6178">
                  <c:v>7.0856970461284359</c:v>
                </c:pt>
                <c:pt idx="6179">
                  <c:v>3.8253996621924258</c:v>
                </c:pt>
                <c:pt idx="6180">
                  <c:v>2.3100933472462999</c:v>
                </c:pt>
                <c:pt idx="6181">
                  <c:v>1.6044387467207761</c:v>
                </c:pt>
                <c:pt idx="6182">
                  <c:v>1.400469266322808</c:v>
                </c:pt>
                <c:pt idx="6183">
                  <c:v>0.49972500614929777</c:v>
                </c:pt>
                <c:pt idx="6184">
                  <c:v>0</c:v>
                </c:pt>
                <c:pt idx="6185">
                  <c:v>0</c:v>
                </c:pt>
                <c:pt idx="6186">
                  <c:v>-0.65557127238966451</c:v>
                </c:pt>
                <c:pt idx="6187">
                  <c:v>2.0575548055951152</c:v>
                </c:pt>
                <c:pt idx="6188">
                  <c:v>3.963899244870758</c:v>
                </c:pt>
                <c:pt idx="6189">
                  <c:v>6.1354309724237588</c:v>
                </c:pt>
                <c:pt idx="6190">
                  <c:v>7.0640446625878477</c:v>
                </c:pt>
                <c:pt idx="6191">
                  <c:v>7.0679897303059835</c:v>
                </c:pt>
                <c:pt idx="6192">
                  <c:v>7.5760277057374807</c:v>
                </c:pt>
                <c:pt idx="6193">
                  <c:v>7.5768392738475363</c:v>
                </c:pt>
                <c:pt idx="6194">
                  <c:v>8.1695175740473633</c:v>
                </c:pt>
                <c:pt idx="6195">
                  <c:v>8.7628052084117254</c:v>
                </c:pt>
                <c:pt idx="6196">
                  <c:v>9.1054267062662007</c:v>
                </c:pt>
                <c:pt idx="6197">
                  <c:v>13.579332640008793</c:v>
                </c:pt>
                <c:pt idx="6198">
                  <c:v>13.683077547580158</c:v>
                </c:pt>
                <c:pt idx="6199">
                  <c:v>11.594768534036222</c:v>
                </c:pt>
                <c:pt idx="6200">
                  <c:v>8.3972951901932511</c:v>
                </c:pt>
                <c:pt idx="6201">
                  <c:v>6.0511636061773943</c:v>
                </c:pt>
                <c:pt idx="6202">
                  <c:v>3.2105119308328991</c:v>
                </c:pt>
                <c:pt idx="6203">
                  <c:v>1.5014244834649431</c:v>
                </c:pt>
                <c:pt idx="6204">
                  <c:v>0</c:v>
                </c:pt>
                <c:pt idx="6205">
                  <c:v>0</c:v>
                </c:pt>
                <c:pt idx="6206">
                  <c:v>0</c:v>
                </c:pt>
                <c:pt idx="6207">
                  <c:v>0</c:v>
                </c:pt>
                <c:pt idx="6208">
                  <c:v>0</c:v>
                </c:pt>
                <c:pt idx="6209">
                  <c:v>0</c:v>
                </c:pt>
                <c:pt idx="6210">
                  <c:v>-1.4696370301714101</c:v>
                </c:pt>
                <c:pt idx="6211">
                  <c:v>1.2300624621574379</c:v>
                </c:pt>
                <c:pt idx="6212">
                  <c:v>3.2923530192738597</c:v>
                </c:pt>
                <c:pt idx="6213">
                  <c:v>4.8743693399482932</c:v>
                </c:pt>
                <c:pt idx="6214">
                  <c:v>4.8756692179599925</c:v>
                </c:pt>
                <c:pt idx="6215">
                  <c:v>4.8776190350025272</c:v>
                </c:pt>
                <c:pt idx="6216">
                  <c:v>4.7919495393347971</c:v>
                </c:pt>
                <c:pt idx="6217">
                  <c:v>6.4721550727536874</c:v>
                </c:pt>
                <c:pt idx="6218">
                  <c:v>7.062466635524336</c:v>
                </c:pt>
                <c:pt idx="6219">
                  <c:v>6.6418679042803905</c:v>
                </c:pt>
                <c:pt idx="6220">
                  <c:v>7.4006492488020426</c:v>
                </c:pt>
                <c:pt idx="6221">
                  <c:v>10.862417163739407</c:v>
                </c:pt>
                <c:pt idx="6222">
                  <c:v>12.423914610424237</c:v>
                </c:pt>
                <c:pt idx="6223">
                  <c:v>10.86361411061025</c:v>
                </c:pt>
                <c:pt idx="6224">
                  <c:v>6.3408382038332833</c:v>
                </c:pt>
                <c:pt idx="6225">
                  <c:v>4.0117697236760295</c:v>
                </c:pt>
                <c:pt idx="6226">
                  <c:v>1.0985100063788051</c:v>
                </c:pt>
                <c:pt idx="6227">
                  <c:v>0</c:v>
                </c:pt>
                <c:pt idx="6228">
                  <c:v>0</c:v>
                </c:pt>
                <c:pt idx="6229">
                  <c:v>0</c:v>
                </c:pt>
                <c:pt idx="6230">
                  <c:v>0</c:v>
                </c:pt>
                <c:pt idx="6231">
                  <c:v>0</c:v>
                </c:pt>
                <c:pt idx="6232">
                  <c:v>0</c:v>
                </c:pt>
                <c:pt idx="6233">
                  <c:v>0</c:v>
                </c:pt>
                <c:pt idx="6234">
                  <c:v>0</c:v>
                </c:pt>
                <c:pt idx="6235">
                  <c:v>0.98193183410397356</c:v>
                </c:pt>
                <c:pt idx="6236">
                  <c:v>1.7218105871589429</c:v>
                </c:pt>
                <c:pt idx="6237">
                  <c:v>4.0398713807155797</c:v>
                </c:pt>
                <c:pt idx="6238">
                  <c:v>3.6249885127428429</c:v>
                </c:pt>
                <c:pt idx="6239">
                  <c:v>3.874835935636471</c:v>
                </c:pt>
                <c:pt idx="6240">
                  <c:v>5.2089879212052548</c:v>
                </c:pt>
                <c:pt idx="6241">
                  <c:v>5.5441422719426194</c:v>
                </c:pt>
                <c:pt idx="6242">
                  <c:v>5.964718519505527</c:v>
                </c:pt>
                <c:pt idx="6243">
                  <c:v>5.4622428331713166</c:v>
                </c:pt>
                <c:pt idx="6244">
                  <c:v>5.8805564330092146</c:v>
                </c:pt>
                <c:pt idx="6245">
                  <c:v>9.5146099435274056</c:v>
                </c:pt>
                <c:pt idx="6246">
                  <c:v>8.7974726331544826</c:v>
                </c:pt>
                <c:pt idx="6247">
                  <c:v>8.0745847169408602</c:v>
                </c:pt>
                <c:pt idx="6248">
                  <c:v>4.1066869617659503</c:v>
                </c:pt>
                <c:pt idx="6249">
                  <c:v>1.1964259943161191</c:v>
                </c:pt>
                <c:pt idx="6250">
                  <c:v>0</c:v>
                </c:pt>
                <c:pt idx="6251">
                  <c:v>0</c:v>
                </c:pt>
                <c:pt idx="6252">
                  <c:v>0</c:v>
                </c:pt>
                <c:pt idx="6253">
                  <c:v>0</c:v>
                </c:pt>
                <c:pt idx="6254">
                  <c:v>0</c:v>
                </c:pt>
                <c:pt idx="6255">
                  <c:v>0</c:v>
                </c:pt>
                <c:pt idx="6256">
                  <c:v>0</c:v>
                </c:pt>
                <c:pt idx="6257">
                  <c:v>0</c:v>
                </c:pt>
                <c:pt idx="6258">
                  <c:v>0</c:v>
                </c:pt>
                <c:pt idx="6259">
                  <c:v>-0.73384835135137028</c:v>
                </c:pt>
                <c:pt idx="6260">
                  <c:v>1.2276533529287845</c:v>
                </c:pt>
                <c:pt idx="6261">
                  <c:v>2.133608072895139</c:v>
                </c:pt>
                <c:pt idx="6262">
                  <c:v>3.5401782654988714</c:v>
                </c:pt>
                <c:pt idx="6263">
                  <c:v>2.3838097962116591</c:v>
                </c:pt>
                <c:pt idx="6264">
                  <c:v>3.1286577091934769</c:v>
                </c:pt>
                <c:pt idx="6265">
                  <c:v>4.7938788344478453</c:v>
                </c:pt>
                <c:pt idx="6266">
                  <c:v>5.2116923968943878</c:v>
                </c:pt>
                <c:pt idx="6267">
                  <c:v>5.5448427309729258</c:v>
                </c:pt>
                <c:pt idx="6268">
                  <c:v>6.2182939214625197</c:v>
                </c:pt>
                <c:pt idx="6269">
                  <c:v>8.5924132892802039</c:v>
                </c:pt>
                <c:pt idx="6270">
                  <c:v>7.9791983274689384</c:v>
                </c:pt>
                <c:pt idx="6271">
                  <c:v>8.6922078064445198</c:v>
                </c:pt>
                <c:pt idx="6272">
                  <c:v>4.6183343826427947</c:v>
                </c:pt>
                <c:pt idx="6273">
                  <c:v>2.2994829438051805</c:v>
                </c:pt>
                <c:pt idx="6274">
                  <c:v>0.29885629317228363</c:v>
                </c:pt>
                <c:pt idx="6275">
                  <c:v>0</c:v>
                </c:pt>
                <c:pt idx="6276">
                  <c:v>0</c:v>
                </c:pt>
                <c:pt idx="6277">
                  <c:v>0</c:v>
                </c:pt>
                <c:pt idx="6278">
                  <c:v>0</c:v>
                </c:pt>
                <c:pt idx="6279">
                  <c:v>0</c:v>
                </c:pt>
                <c:pt idx="6280">
                  <c:v>0</c:v>
                </c:pt>
                <c:pt idx="6281">
                  <c:v>0</c:v>
                </c:pt>
                <c:pt idx="6282">
                  <c:v>0</c:v>
                </c:pt>
                <c:pt idx="6283">
                  <c:v>-1.4680241021810072</c:v>
                </c:pt>
                <c:pt idx="6284">
                  <c:v>-1.3861730800311678</c:v>
                </c:pt>
                <c:pt idx="6285">
                  <c:v>-0.81569745891989331</c:v>
                </c:pt>
                <c:pt idx="6286">
                  <c:v>-0.24492240215641534</c:v>
                </c:pt>
                <c:pt idx="6287">
                  <c:v>0.81697584949486313</c:v>
                </c:pt>
                <c:pt idx="6288">
                  <c:v>1.3903030156573046</c:v>
                </c:pt>
                <c:pt idx="6289">
                  <c:v>1.3898128052600527</c:v>
                </c:pt>
                <c:pt idx="6290">
                  <c:v>1.1438780292143245</c:v>
                </c:pt>
                <c:pt idx="6291">
                  <c:v>1.2259012736035304</c:v>
                </c:pt>
                <c:pt idx="6292">
                  <c:v>1.2259012736035304</c:v>
                </c:pt>
                <c:pt idx="6293">
                  <c:v>3.7961450592425154</c:v>
                </c:pt>
                <c:pt idx="6294">
                  <c:v>4.1003517831973904</c:v>
                </c:pt>
                <c:pt idx="6295">
                  <c:v>4.2021389535142184</c:v>
                </c:pt>
                <c:pt idx="6296">
                  <c:v>4.2021389535142184</c:v>
                </c:pt>
                <c:pt idx="6297">
                  <c:v>3.0964894031799766</c:v>
                </c:pt>
                <c:pt idx="6298">
                  <c:v>1.7950161733187546</c:v>
                </c:pt>
                <c:pt idx="6299">
                  <c:v>2.4967861585851998</c:v>
                </c:pt>
                <c:pt idx="6300">
                  <c:v>2.0993809169509561</c:v>
                </c:pt>
                <c:pt idx="6301">
                  <c:v>2.5034303807416016</c:v>
                </c:pt>
                <c:pt idx="6302">
                  <c:v>1.5005154356785109</c:v>
                </c:pt>
                <c:pt idx="6303">
                  <c:v>0.69961395727004427</c:v>
                </c:pt>
                <c:pt idx="6304">
                  <c:v>1.2003772341086916</c:v>
                </c:pt>
                <c:pt idx="6305">
                  <c:v>0</c:v>
                </c:pt>
                <c:pt idx="6306">
                  <c:v>1.3991268039391671</c:v>
                </c:pt>
                <c:pt idx="6307">
                  <c:v>2.6402188018585075</c:v>
                </c:pt>
                <c:pt idx="6308">
                  <c:v>3.3881232915421244</c:v>
                </c:pt>
                <c:pt idx="6309">
                  <c:v>4.0536947597766169</c:v>
                </c:pt>
                <c:pt idx="6310">
                  <c:v>4.7209375720324651</c:v>
                </c:pt>
                <c:pt idx="6311">
                  <c:v>5.5588519122932514</c:v>
                </c:pt>
                <c:pt idx="6312">
                  <c:v>6.6503123036978362</c:v>
                </c:pt>
                <c:pt idx="6313">
                  <c:v>7.3238208947863548</c:v>
                </c:pt>
                <c:pt idx="6314">
                  <c:v>7.4038668851104648</c:v>
                </c:pt>
                <c:pt idx="6315">
                  <c:v>6.5635132563907073</c:v>
                </c:pt>
                <c:pt idx="6316">
                  <c:v>7.0640446625878477</c:v>
                </c:pt>
                <c:pt idx="6317">
                  <c:v>10.979540846971604</c:v>
                </c:pt>
                <c:pt idx="6318">
                  <c:v>11.916254095172985</c:v>
                </c:pt>
                <c:pt idx="6319">
                  <c:v>12.435022009566714</c:v>
                </c:pt>
                <c:pt idx="6320">
                  <c:v>9.641099632340552</c:v>
                </c:pt>
                <c:pt idx="6321">
                  <c:v>7.4894054000160439</c:v>
                </c:pt>
                <c:pt idx="6322">
                  <c:v>5.5469673391312435</c:v>
                </c:pt>
                <c:pt idx="6323">
                  <c:v>3.0118611743461021</c:v>
                </c:pt>
                <c:pt idx="6324">
                  <c:v>1.9045647179283856</c:v>
                </c:pt>
                <c:pt idx="6325">
                  <c:v>1.0032088732919955</c:v>
                </c:pt>
                <c:pt idx="6326">
                  <c:v>0</c:v>
                </c:pt>
                <c:pt idx="6327">
                  <c:v>0</c:v>
                </c:pt>
                <c:pt idx="6328">
                  <c:v>0</c:v>
                </c:pt>
                <c:pt idx="6329">
                  <c:v>-8.216403668761145E-2</c:v>
                </c:pt>
                <c:pt idx="6330">
                  <c:v>1.3998621197260712</c:v>
                </c:pt>
                <c:pt idx="6331">
                  <c:v>4.3840672295494842</c:v>
                </c:pt>
                <c:pt idx="6332">
                  <c:v>5.8085654749495559</c:v>
                </c:pt>
                <c:pt idx="6333">
                  <c:v>7.4951364661221449</c:v>
                </c:pt>
                <c:pt idx="6334">
                  <c:v>7.7491869019357393</c:v>
                </c:pt>
                <c:pt idx="6335">
                  <c:v>7.7508236571020861</c:v>
                </c:pt>
                <c:pt idx="6336">
                  <c:v>8.2604904295896038</c:v>
                </c:pt>
                <c:pt idx="6337">
                  <c:v>8.2663478823906189</c:v>
                </c:pt>
                <c:pt idx="6338">
                  <c:v>8.5187199331727488</c:v>
                </c:pt>
                <c:pt idx="6339">
                  <c:v>9.6259778740724933</c:v>
                </c:pt>
                <c:pt idx="6340">
                  <c:v>10.30656651398469</c:v>
                </c:pt>
                <c:pt idx="6341">
                  <c:v>15.476335585436246</c:v>
                </c:pt>
                <c:pt idx="6342">
                  <c:v>14.529953798501785</c:v>
                </c:pt>
                <c:pt idx="6343">
                  <c:v>14.109866851994756</c:v>
                </c:pt>
                <c:pt idx="6344">
                  <c:v>9.332901200630392</c:v>
                </c:pt>
                <c:pt idx="6345">
                  <c:v>6.7710753242729895</c:v>
                </c:pt>
                <c:pt idx="6346">
                  <c:v>3.8220752750589773</c:v>
                </c:pt>
                <c:pt idx="6347">
                  <c:v>1.1026099619289966</c:v>
                </c:pt>
                <c:pt idx="6348">
                  <c:v>0</c:v>
                </c:pt>
                <c:pt idx="6349">
                  <c:v>0</c:v>
                </c:pt>
                <c:pt idx="6350">
                  <c:v>0</c:v>
                </c:pt>
                <c:pt idx="6351">
                  <c:v>0</c:v>
                </c:pt>
                <c:pt idx="6352">
                  <c:v>0</c:v>
                </c:pt>
                <c:pt idx="6353">
                  <c:v>0</c:v>
                </c:pt>
                <c:pt idx="6354">
                  <c:v>-1.2260504930084151</c:v>
                </c:pt>
                <c:pt idx="6355">
                  <c:v>8.1814572567538962E-2</c:v>
                </c:pt>
                <c:pt idx="6356">
                  <c:v>1.3125950306058358</c:v>
                </c:pt>
                <c:pt idx="6357">
                  <c:v>0.4096825507188428</c:v>
                </c:pt>
                <c:pt idx="6358">
                  <c:v>1.0661367685523992</c:v>
                </c:pt>
                <c:pt idx="6359">
                  <c:v>0.98353871403076121</c:v>
                </c:pt>
                <c:pt idx="6360">
                  <c:v>1.4765734844026064</c:v>
                </c:pt>
                <c:pt idx="6361">
                  <c:v>2.5469344600075852</c:v>
                </c:pt>
                <c:pt idx="6362">
                  <c:v>2.6272135018871086</c:v>
                </c:pt>
                <c:pt idx="6363">
                  <c:v>2.5436623439130952</c:v>
                </c:pt>
                <c:pt idx="6364">
                  <c:v>2.1311291833559802</c:v>
                </c:pt>
                <c:pt idx="6365">
                  <c:v>4.6037968301811274</c:v>
                </c:pt>
                <c:pt idx="6366">
                  <c:v>4.6037968301811274</c:v>
                </c:pt>
                <c:pt idx="6367">
                  <c:v>4.6022665616032334</c:v>
                </c:pt>
                <c:pt idx="6368">
                  <c:v>4.4006975421567693</c:v>
                </c:pt>
                <c:pt idx="6369">
                  <c:v>3.7968099364864529</c:v>
                </c:pt>
                <c:pt idx="6370">
                  <c:v>2.9936460534438147</c:v>
                </c:pt>
                <c:pt idx="6371">
                  <c:v>2.4910911115621244</c:v>
                </c:pt>
                <c:pt idx="6372">
                  <c:v>2.8925826036570927</c:v>
                </c:pt>
                <c:pt idx="6373">
                  <c:v>2.3903957665036764</c:v>
                </c:pt>
                <c:pt idx="6374">
                  <c:v>1.6911635585520974</c:v>
                </c:pt>
                <c:pt idx="6375">
                  <c:v>0</c:v>
                </c:pt>
                <c:pt idx="6376">
                  <c:v>0</c:v>
                </c:pt>
                <c:pt idx="6377">
                  <c:v>0</c:v>
                </c:pt>
                <c:pt idx="6378">
                  <c:v>0</c:v>
                </c:pt>
                <c:pt idx="6379">
                  <c:v>0</c:v>
                </c:pt>
                <c:pt idx="6380">
                  <c:v>0</c:v>
                </c:pt>
                <c:pt idx="6381">
                  <c:v>0.40797261350757769</c:v>
                </c:pt>
                <c:pt idx="6382">
                  <c:v>0.8168251863897722</c:v>
                </c:pt>
                <c:pt idx="6383">
                  <c:v>0.81712651260101721</c:v>
                </c:pt>
                <c:pt idx="6384">
                  <c:v>1.4734787764143744</c:v>
                </c:pt>
                <c:pt idx="6385">
                  <c:v>3.0404354625152274</c:v>
                </c:pt>
                <c:pt idx="6386">
                  <c:v>4.3707117941213474</c:v>
                </c:pt>
                <c:pt idx="6387">
                  <c:v>4.2049596287978055</c:v>
                </c:pt>
                <c:pt idx="6388">
                  <c:v>3.8725973438641357</c:v>
                </c:pt>
                <c:pt idx="6389">
                  <c:v>8.0724462011073861</c:v>
                </c:pt>
                <c:pt idx="6390">
                  <c:v>8.9981975886710917</c:v>
                </c:pt>
                <c:pt idx="6391">
                  <c:v>8.8950841213086793</c:v>
                </c:pt>
                <c:pt idx="6392">
                  <c:v>4.9148625151589629</c:v>
                </c:pt>
                <c:pt idx="6393">
                  <c:v>2.8004979164663273</c:v>
                </c:pt>
                <c:pt idx="6394">
                  <c:v>0</c:v>
                </c:pt>
                <c:pt idx="6395">
                  <c:v>0</c:v>
                </c:pt>
                <c:pt idx="6396">
                  <c:v>0</c:v>
                </c:pt>
                <c:pt idx="6397">
                  <c:v>0</c:v>
                </c:pt>
                <c:pt idx="6398">
                  <c:v>0</c:v>
                </c:pt>
                <c:pt idx="6399">
                  <c:v>0</c:v>
                </c:pt>
                <c:pt idx="6400">
                  <c:v>0</c:v>
                </c:pt>
                <c:pt idx="6401">
                  <c:v>0</c:v>
                </c:pt>
                <c:pt idx="6402">
                  <c:v>0</c:v>
                </c:pt>
                <c:pt idx="6403">
                  <c:v>0</c:v>
                </c:pt>
                <c:pt idx="6404">
                  <c:v>0</c:v>
                </c:pt>
                <c:pt idx="6405">
                  <c:v>0</c:v>
                </c:pt>
                <c:pt idx="6406">
                  <c:v>0</c:v>
                </c:pt>
                <c:pt idx="6407">
                  <c:v>0</c:v>
                </c:pt>
                <c:pt idx="6408">
                  <c:v>0</c:v>
                </c:pt>
                <c:pt idx="6409">
                  <c:v>0</c:v>
                </c:pt>
                <c:pt idx="6410">
                  <c:v>0</c:v>
                </c:pt>
                <c:pt idx="6411">
                  <c:v>0</c:v>
                </c:pt>
                <c:pt idx="6412">
                  <c:v>0</c:v>
                </c:pt>
                <c:pt idx="6413">
                  <c:v>0</c:v>
                </c:pt>
                <c:pt idx="6414">
                  <c:v>0</c:v>
                </c:pt>
                <c:pt idx="6415">
                  <c:v>0</c:v>
                </c:pt>
                <c:pt idx="6416">
                  <c:v>2.9936460534438147</c:v>
                </c:pt>
                <c:pt idx="6417">
                  <c:v>2.8925826036570927</c:v>
                </c:pt>
                <c:pt idx="6418">
                  <c:v>3.5970879854574167</c:v>
                </c:pt>
                <c:pt idx="6419">
                  <c:v>3.5945365000191183</c:v>
                </c:pt>
                <c:pt idx="6420">
                  <c:v>2.6907262881819238</c:v>
                </c:pt>
                <c:pt idx="6421">
                  <c:v>1.8918345826410228</c:v>
                </c:pt>
                <c:pt idx="6422">
                  <c:v>1.8933322454459054</c:v>
                </c:pt>
                <c:pt idx="6423">
                  <c:v>0.19884249438247234</c:v>
                </c:pt>
                <c:pt idx="6424">
                  <c:v>0.39805010873923807</c:v>
                </c:pt>
                <c:pt idx="6425">
                  <c:v>-1.1418656486930681</c:v>
                </c:pt>
                <c:pt idx="6426">
                  <c:v>0.40874985766053012</c:v>
                </c:pt>
                <c:pt idx="6427">
                  <c:v>0.90005572771832854</c:v>
                </c:pt>
                <c:pt idx="6428">
                  <c:v>1.4750261303773695</c:v>
                </c:pt>
                <c:pt idx="6429">
                  <c:v>2.0503586542601284</c:v>
                </c:pt>
                <c:pt idx="6430">
                  <c:v>3.5407036520683195</c:v>
                </c:pt>
                <c:pt idx="6431">
                  <c:v>4.2073267355854851</c:v>
                </c:pt>
                <c:pt idx="6432">
                  <c:v>4.7075786894432827</c:v>
                </c:pt>
                <c:pt idx="6433">
                  <c:v>6.0489810608928289</c:v>
                </c:pt>
                <c:pt idx="6434">
                  <c:v>5.7970847069304678</c:v>
                </c:pt>
                <c:pt idx="6435">
                  <c:v>5.5469441080842321</c:v>
                </c:pt>
                <c:pt idx="6436">
                  <c:v>5.5497459442802732</c:v>
                </c:pt>
                <c:pt idx="6437">
                  <c:v>8.0863465544140318</c:v>
                </c:pt>
                <c:pt idx="6438">
                  <c:v>8.9107110772734242</c:v>
                </c:pt>
                <c:pt idx="6439">
                  <c:v>9.21596929631054</c:v>
                </c:pt>
                <c:pt idx="6440">
                  <c:v>5.6429088839161299</c:v>
                </c:pt>
                <c:pt idx="6441">
                  <c:v>2.6056287591328768</c:v>
                </c:pt>
                <c:pt idx="6442">
                  <c:v>0</c:v>
                </c:pt>
                <c:pt idx="6443">
                  <c:v>1.5989779893855816</c:v>
                </c:pt>
                <c:pt idx="6444">
                  <c:v>0</c:v>
                </c:pt>
                <c:pt idx="6445">
                  <c:v>0</c:v>
                </c:pt>
                <c:pt idx="6446">
                  <c:v>0</c:v>
                </c:pt>
                <c:pt idx="6447">
                  <c:v>0</c:v>
                </c:pt>
                <c:pt idx="6448">
                  <c:v>0</c:v>
                </c:pt>
                <c:pt idx="6449">
                  <c:v>0</c:v>
                </c:pt>
                <c:pt idx="6450">
                  <c:v>0</c:v>
                </c:pt>
                <c:pt idx="6451">
                  <c:v>0</c:v>
                </c:pt>
                <c:pt idx="6452">
                  <c:v>-1.2273700803504255</c:v>
                </c:pt>
                <c:pt idx="6453">
                  <c:v>-1.3094757005136246</c:v>
                </c:pt>
                <c:pt idx="6454">
                  <c:v>-1.5546972489209694</c:v>
                </c:pt>
                <c:pt idx="6455">
                  <c:v>-1.1460274795024534</c:v>
                </c:pt>
                <c:pt idx="6456">
                  <c:v>0</c:v>
                </c:pt>
                <c:pt idx="6457">
                  <c:v>0</c:v>
                </c:pt>
                <c:pt idx="6458">
                  <c:v>0</c:v>
                </c:pt>
                <c:pt idx="6459">
                  <c:v>0</c:v>
                </c:pt>
                <c:pt idx="6460">
                  <c:v>0</c:v>
                </c:pt>
                <c:pt idx="6461">
                  <c:v>0</c:v>
                </c:pt>
                <c:pt idx="6462">
                  <c:v>0.29976986264265149</c:v>
                </c:pt>
                <c:pt idx="6463">
                  <c:v>0</c:v>
                </c:pt>
                <c:pt idx="6464">
                  <c:v>0</c:v>
                </c:pt>
                <c:pt idx="6465">
                  <c:v>0</c:v>
                </c:pt>
                <c:pt idx="6466">
                  <c:v>0</c:v>
                </c:pt>
                <c:pt idx="6467">
                  <c:v>0</c:v>
                </c:pt>
                <c:pt idx="6468">
                  <c:v>0</c:v>
                </c:pt>
                <c:pt idx="6469">
                  <c:v>0</c:v>
                </c:pt>
                <c:pt idx="6470">
                  <c:v>0</c:v>
                </c:pt>
                <c:pt idx="6471">
                  <c:v>0</c:v>
                </c:pt>
                <c:pt idx="6472">
                  <c:v>0</c:v>
                </c:pt>
                <c:pt idx="6473">
                  <c:v>0</c:v>
                </c:pt>
                <c:pt idx="6474">
                  <c:v>0</c:v>
                </c:pt>
                <c:pt idx="6475">
                  <c:v>1.1475806077289787</c:v>
                </c:pt>
                <c:pt idx="6476">
                  <c:v>2.0531000451307171</c:v>
                </c:pt>
                <c:pt idx="6477">
                  <c:v>2.3826472066977704</c:v>
                </c:pt>
                <c:pt idx="6478">
                  <c:v>3.2097595253967786</c:v>
                </c:pt>
                <c:pt idx="6479">
                  <c:v>4.291444612073696</c:v>
                </c:pt>
                <c:pt idx="6480">
                  <c:v>4.9634179996910381</c:v>
                </c:pt>
                <c:pt idx="6481">
                  <c:v>5.3795963758041045</c:v>
                </c:pt>
                <c:pt idx="6482">
                  <c:v>5.5469441080842321</c:v>
                </c:pt>
                <c:pt idx="6483">
                  <c:v>5.4643264613403639</c:v>
                </c:pt>
                <c:pt idx="6484">
                  <c:v>6.1346921404728461</c:v>
                </c:pt>
                <c:pt idx="6485">
                  <c:v>11.589900678450135</c:v>
                </c:pt>
                <c:pt idx="6486">
                  <c:v>12.842601147104599</c:v>
                </c:pt>
                <c:pt idx="6487">
                  <c:v>11.382688870350446</c:v>
                </c:pt>
                <c:pt idx="6488">
                  <c:v>10.75853614684088</c:v>
                </c:pt>
                <c:pt idx="6489">
                  <c:v>7.2576197582254585</c:v>
                </c:pt>
                <c:pt idx="6490">
                  <c:v>6.241575304043768</c:v>
                </c:pt>
                <c:pt idx="6491">
                  <c:v>3.9112830558704177</c:v>
                </c:pt>
                <c:pt idx="6492">
                  <c:v>2.4041494171943065</c:v>
                </c:pt>
                <c:pt idx="6493">
                  <c:v>1.902692639004117</c:v>
                </c:pt>
                <c:pt idx="6494">
                  <c:v>2.1010157755855001</c:v>
                </c:pt>
                <c:pt idx="6495">
                  <c:v>0</c:v>
                </c:pt>
                <c:pt idx="6496">
                  <c:v>1.3014772706377835</c:v>
                </c:pt>
                <c:pt idx="6497">
                  <c:v>-0.81945091678218585</c:v>
                </c:pt>
                <c:pt idx="6498">
                  <c:v>0.16436288364679133</c:v>
                </c:pt>
                <c:pt idx="6499">
                  <c:v>1.9781413266343424</c:v>
                </c:pt>
                <c:pt idx="6500">
                  <c:v>2.3907853337522145</c:v>
                </c:pt>
                <c:pt idx="6501">
                  <c:v>2.8868427101959315</c:v>
                </c:pt>
                <c:pt idx="6502">
                  <c:v>4.6308581401542517</c:v>
                </c:pt>
                <c:pt idx="6503">
                  <c:v>4.5489913076919208</c:v>
                </c:pt>
                <c:pt idx="6504">
                  <c:v>7.4046712941959845</c:v>
                </c:pt>
                <c:pt idx="6505">
                  <c:v>7.4054757032848695</c:v>
                </c:pt>
                <c:pt idx="6506">
                  <c:v>9.1045656078476078</c:v>
                </c:pt>
                <c:pt idx="6507">
                  <c:v>8.5939185012586226</c:v>
                </c:pt>
                <c:pt idx="6508">
                  <c:v>9.0208406368686269</c:v>
                </c:pt>
                <c:pt idx="6509">
                  <c:v>12.640599552347583</c:v>
                </c:pt>
                <c:pt idx="6510">
                  <c:v>12.954759800513598</c:v>
                </c:pt>
                <c:pt idx="6511">
                  <c:v>13.476728922875942</c:v>
                </c:pt>
                <c:pt idx="6512">
                  <c:v>10.666485124309656</c:v>
                </c:pt>
                <c:pt idx="6513">
                  <c:v>7.7873161100458947</c:v>
                </c:pt>
                <c:pt idx="6514">
                  <c:v>4.9300558004108899</c:v>
                </c:pt>
                <c:pt idx="6515">
                  <c:v>3.6206892290473847</c:v>
                </c:pt>
                <c:pt idx="6516">
                  <c:v>2.8098879158411276</c:v>
                </c:pt>
                <c:pt idx="6517">
                  <c:v>0.29937833285651633</c:v>
                </c:pt>
                <c:pt idx="6518">
                  <c:v>0</c:v>
                </c:pt>
                <c:pt idx="6519">
                  <c:v>0</c:v>
                </c:pt>
                <c:pt idx="6520">
                  <c:v>0</c:v>
                </c:pt>
                <c:pt idx="6521">
                  <c:v>-1.1452930387291207</c:v>
                </c:pt>
                <c:pt idx="6522">
                  <c:v>2.2209380275209925</c:v>
                </c:pt>
                <c:pt idx="6523">
                  <c:v>5.0432698845166444</c:v>
                </c:pt>
                <c:pt idx="6524">
                  <c:v>5.9669037225205841</c:v>
                </c:pt>
                <c:pt idx="6525">
                  <c:v>5.213044634759183</c:v>
                </c:pt>
                <c:pt idx="6526">
                  <c:v>5.29701961459328</c:v>
                </c:pt>
                <c:pt idx="6527">
                  <c:v>6.388523949554985</c:v>
                </c:pt>
                <c:pt idx="6528">
                  <c:v>5.213044634759183</c:v>
                </c:pt>
                <c:pt idx="6529">
                  <c:v>5.0426066212272564</c:v>
                </c:pt>
                <c:pt idx="6530">
                  <c:v>3.8770745274584684</c:v>
                </c:pt>
                <c:pt idx="6531">
                  <c:v>4.9581647173890397</c:v>
                </c:pt>
                <c:pt idx="6532">
                  <c:v>5.0406168313792339</c:v>
                </c:pt>
                <c:pt idx="6533">
                  <c:v>6.8500238285470525</c:v>
                </c:pt>
                <c:pt idx="6534">
                  <c:v>6.5451509934556906</c:v>
                </c:pt>
                <c:pt idx="6535">
                  <c:v>7.3549755222008653</c:v>
                </c:pt>
                <c:pt idx="6536">
                  <c:v>5.9273266760597521</c:v>
                </c:pt>
                <c:pt idx="6537">
                  <c:v>5.622807511417542</c:v>
                </c:pt>
                <c:pt idx="6538">
                  <c:v>5.1137860698552089</c:v>
                </c:pt>
                <c:pt idx="6539">
                  <c:v>3.7057600041438183</c:v>
                </c:pt>
                <c:pt idx="6540">
                  <c:v>2.899562650319786</c:v>
                </c:pt>
                <c:pt idx="6541">
                  <c:v>1.6972689423628682</c:v>
                </c:pt>
                <c:pt idx="6542">
                  <c:v>1.4974852765433764</c:v>
                </c:pt>
                <c:pt idx="6543">
                  <c:v>1.9950274514008481</c:v>
                </c:pt>
                <c:pt idx="6544">
                  <c:v>2.5948377869056984</c:v>
                </c:pt>
                <c:pt idx="6545">
                  <c:v>1.638003488898417</c:v>
                </c:pt>
                <c:pt idx="6546">
                  <c:v>2.4610169822066759</c:v>
                </c:pt>
                <c:pt idx="6547">
                  <c:v>2.4609903872522141</c:v>
                </c:pt>
                <c:pt idx="6548">
                  <c:v>2.4613887368848832</c:v>
                </c:pt>
                <c:pt idx="6549">
                  <c:v>4.2049596287978055</c:v>
                </c:pt>
                <c:pt idx="6550">
                  <c:v>5.6281609156334351</c:v>
                </c:pt>
                <c:pt idx="6551">
                  <c:v>6.9770608239367702</c:v>
                </c:pt>
                <c:pt idx="6552">
                  <c:v>8.5053850134787048</c:v>
                </c:pt>
                <c:pt idx="6553">
                  <c:v>8.1646020050212815</c:v>
                </c:pt>
                <c:pt idx="6554">
                  <c:v>7.9943333739622657</c:v>
                </c:pt>
                <c:pt idx="6555">
                  <c:v>7.8242082435547253</c:v>
                </c:pt>
                <c:pt idx="6556">
                  <c:v>7.4845513968370083</c:v>
                </c:pt>
                <c:pt idx="6557">
                  <c:v>10.758420234658823</c:v>
                </c:pt>
                <c:pt idx="6558">
                  <c:v>10.860023270012952</c:v>
                </c:pt>
                <c:pt idx="6559">
                  <c:v>10.75853614684088</c:v>
                </c:pt>
                <c:pt idx="6560">
                  <c:v>10.242952321514185</c:v>
                </c:pt>
                <c:pt idx="6561">
                  <c:v>8.1902748131052618</c:v>
                </c:pt>
                <c:pt idx="6562">
                  <c:v>6.2527484252450067</c:v>
                </c:pt>
                <c:pt idx="6563">
                  <c:v>4.9316550937001367</c:v>
                </c:pt>
                <c:pt idx="6564">
                  <c:v>2.908690404620526</c:v>
                </c:pt>
                <c:pt idx="6565">
                  <c:v>1.201858949159921</c:v>
                </c:pt>
                <c:pt idx="6566">
                  <c:v>1.1012433100136136</c:v>
                </c:pt>
                <c:pt idx="6567">
                  <c:v>2.0056028207782854</c:v>
                </c:pt>
                <c:pt idx="6568">
                  <c:v>2.8098879158411276</c:v>
                </c:pt>
                <c:pt idx="6569">
                  <c:v>1.1512831867021021</c:v>
                </c:pt>
                <c:pt idx="6570">
                  <c:v>1.72889608410895</c:v>
                </c:pt>
                <c:pt idx="6571">
                  <c:v>2.2242268070526765</c:v>
                </c:pt>
                <c:pt idx="6572">
                  <c:v>2.3074900932138793</c:v>
                </c:pt>
                <c:pt idx="6573">
                  <c:v>2.8037710829539386</c:v>
                </c:pt>
                <c:pt idx="6574">
                  <c:v>3.05171124542988</c:v>
                </c:pt>
                <c:pt idx="6575">
                  <c:v>4.5465039115366936</c:v>
                </c:pt>
                <c:pt idx="6576">
                  <c:v>3.96446712196617</c:v>
                </c:pt>
                <c:pt idx="6577">
                  <c:v>4.1297301430338731</c:v>
                </c:pt>
                <c:pt idx="6578">
                  <c:v>4.6277128675758767</c:v>
                </c:pt>
                <c:pt idx="6579">
                  <c:v>4.1303140833137766</c:v>
                </c:pt>
                <c:pt idx="6580">
                  <c:v>4.547125760570597</c:v>
                </c:pt>
                <c:pt idx="6581">
                  <c:v>7.7736730349912175</c:v>
                </c:pt>
                <c:pt idx="6582">
                  <c:v>7.2667430301851166</c:v>
                </c:pt>
                <c:pt idx="6583">
                  <c:v>7.0657294007450773</c:v>
                </c:pt>
                <c:pt idx="6584">
                  <c:v>7.0627342541249138</c:v>
                </c:pt>
                <c:pt idx="6585">
                  <c:v>6.1450009030201622</c:v>
                </c:pt>
                <c:pt idx="6586">
                  <c:v>4.2193357239679079</c:v>
                </c:pt>
                <c:pt idx="6587">
                  <c:v>3.814761623757644</c:v>
                </c:pt>
                <c:pt idx="6588">
                  <c:v>3.4150853811509272</c:v>
                </c:pt>
                <c:pt idx="6589">
                  <c:v>0.70005965378375412</c:v>
                </c:pt>
                <c:pt idx="6590">
                  <c:v>0.80040049052561768</c:v>
                </c:pt>
                <c:pt idx="6591">
                  <c:v>0</c:v>
                </c:pt>
                <c:pt idx="6592">
                  <c:v>0.80006299610938625</c:v>
                </c:pt>
                <c:pt idx="6593">
                  <c:v>-0.24585368137629296</c:v>
                </c:pt>
                <c:pt idx="6594">
                  <c:v>1.1500489936601199</c:v>
                </c:pt>
                <c:pt idx="6595">
                  <c:v>1.727124709766622</c:v>
                </c:pt>
                <c:pt idx="6596">
                  <c:v>2.1399823607887485</c:v>
                </c:pt>
                <c:pt idx="6597">
                  <c:v>5.634577987254775</c:v>
                </c:pt>
                <c:pt idx="6598">
                  <c:v>5.6324591932381232</c:v>
                </c:pt>
                <c:pt idx="6599">
                  <c:v>5.1305012826243672</c:v>
                </c:pt>
                <c:pt idx="6600">
                  <c:v>5.7151245037391636</c:v>
                </c:pt>
                <c:pt idx="6601">
                  <c:v>5.8820024885287712</c:v>
                </c:pt>
                <c:pt idx="6602">
                  <c:v>6.4698796932406415</c:v>
                </c:pt>
                <c:pt idx="6603">
                  <c:v>5.8827255162936885</c:v>
                </c:pt>
                <c:pt idx="6604">
                  <c:v>6.131736812703414</c:v>
                </c:pt>
                <c:pt idx="6605">
                  <c:v>9.3078945953264753</c:v>
                </c:pt>
                <c:pt idx="6606">
                  <c:v>9.3078945953264753</c:v>
                </c:pt>
                <c:pt idx="6607">
                  <c:v>9.6169339914848528</c:v>
                </c:pt>
                <c:pt idx="6608">
                  <c:v>8.2813649493622687</c:v>
                </c:pt>
                <c:pt idx="6609">
                  <c:v>6.3427182979456855</c:v>
                </c:pt>
                <c:pt idx="6610">
                  <c:v>4.9252579206629719</c:v>
                </c:pt>
                <c:pt idx="6611">
                  <c:v>3.3085957986867722</c:v>
                </c:pt>
                <c:pt idx="6612">
                  <c:v>2.0020776974137697</c:v>
                </c:pt>
                <c:pt idx="6613">
                  <c:v>0</c:v>
                </c:pt>
                <c:pt idx="6614">
                  <c:v>0</c:v>
                </c:pt>
                <c:pt idx="6615">
                  <c:v>0.40029844196876729</c:v>
                </c:pt>
                <c:pt idx="6616">
                  <c:v>1.1028377372545775</c:v>
                </c:pt>
                <c:pt idx="6617">
                  <c:v>-0.32858727918143604</c:v>
                </c:pt>
                <c:pt idx="6618">
                  <c:v>0.65801308846536344</c:v>
                </c:pt>
                <c:pt idx="6619">
                  <c:v>1.6473409316026022</c:v>
                </c:pt>
                <c:pt idx="6620">
                  <c:v>2.8886433151491673</c:v>
                </c:pt>
                <c:pt idx="6621">
                  <c:v>2.9727406425645491</c:v>
                </c:pt>
                <c:pt idx="6622">
                  <c:v>2.971820519944981</c:v>
                </c:pt>
                <c:pt idx="6623">
                  <c:v>4.4690086441660517</c:v>
                </c:pt>
                <c:pt idx="6624">
                  <c:v>5.1358592759951947</c:v>
                </c:pt>
                <c:pt idx="6625">
                  <c:v>5.133850028455913</c:v>
                </c:pt>
                <c:pt idx="6626">
                  <c:v>5.9669037225205841</c:v>
                </c:pt>
                <c:pt idx="6627">
                  <c:v>6.3048499162181741</c:v>
                </c:pt>
                <c:pt idx="6628">
                  <c:v>6.0526494045527564</c:v>
                </c:pt>
                <c:pt idx="6629">
                  <c:v>9.8331788100530897</c:v>
                </c:pt>
                <c:pt idx="6630">
                  <c:v>10.04155552485628</c:v>
                </c:pt>
                <c:pt idx="6631">
                  <c:v>10.04155552485628</c:v>
                </c:pt>
                <c:pt idx="6632">
                  <c:v>10.04155552485628</c:v>
                </c:pt>
                <c:pt idx="6633">
                  <c:v>9.3306278727687459</c:v>
                </c:pt>
                <c:pt idx="6634">
                  <c:v>9.744603377424669</c:v>
                </c:pt>
                <c:pt idx="6635">
                  <c:v>7.3896941415144637</c:v>
                </c:pt>
                <c:pt idx="6636">
                  <c:v>6.4733701344365402</c:v>
                </c:pt>
                <c:pt idx="6637">
                  <c:v>6.3793801374183978</c:v>
                </c:pt>
                <c:pt idx="6638">
                  <c:v>3.8367025792796823</c:v>
                </c:pt>
                <c:pt idx="6639">
                  <c:v>5.6726239613559066</c:v>
                </c:pt>
                <c:pt idx="6640">
                  <c:v>6.7964070553959717</c:v>
                </c:pt>
                <c:pt idx="6641">
                  <c:v>4.739385555145275</c:v>
                </c:pt>
                <c:pt idx="6642">
                  <c:v>5.496275430425718</c:v>
                </c:pt>
                <c:pt idx="6643">
                  <c:v>6.2502812663723981</c:v>
                </c:pt>
                <c:pt idx="6644">
                  <c:v>7.00531847939921</c:v>
                </c:pt>
                <c:pt idx="6645">
                  <c:v>7.1765399559825305</c:v>
                </c:pt>
                <c:pt idx="6646">
                  <c:v>7.1765399559825305</c:v>
                </c:pt>
                <c:pt idx="6647">
                  <c:v>7.5153372861520227</c:v>
                </c:pt>
                <c:pt idx="6648">
                  <c:v>7.8505854431894262</c:v>
                </c:pt>
                <c:pt idx="6649">
                  <c:v>8.1034610562559166</c:v>
                </c:pt>
                <c:pt idx="6650">
                  <c:v>8.6091721688436529</c:v>
                </c:pt>
                <c:pt idx="6651">
                  <c:v>9.0302896934349874</c:v>
                </c:pt>
                <c:pt idx="6652">
                  <c:v>9.0311486985963061</c:v>
                </c:pt>
                <c:pt idx="6653">
                  <c:v>13.489207513714135</c:v>
                </c:pt>
                <c:pt idx="6654">
                  <c:v>13.285482552848208</c:v>
                </c:pt>
                <c:pt idx="6655">
                  <c:v>13.181875911619811</c:v>
                </c:pt>
                <c:pt idx="6656">
                  <c:v>13.389269772475602</c:v>
                </c:pt>
                <c:pt idx="6657">
                  <c:v>13.17191905926189</c:v>
                </c:pt>
                <c:pt idx="6658">
                  <c:v>13.173163665790753</c:v>
                </c:pt>
                <c:pt idx="6659">
                  <c:v>10.987941583604703</c:v>
                </c:pt>
                <c:pt idx="6660">
                  <c:v>9.6503055913759912</c:v>
                </c:pt>
                <c:pt idx="6661">
                  <c:v>9.5478488346647072</c:v>
                </c:pt>
                <c:pt idx="6662">
                  <c:v>7.2930991516551362</c:v>
                </c:pt>
                <c:pt idx="6663">
                  <c:v>6.6812184608085721</c:v>
                </c:pt>
                <c:pt idx="6664">
                  <c:v>7.5017465734993687</c:v>
                </c:pt>
                <c:pt idx="6665">
                  <c:v>5.1552820037687344</c:v>
                </c:pt>
                <c:pt idx="6666">
                  <c:v>6.1590735966601802</c:v>
                </c:pt>
                <c:pt idx="6667">
                  <c:v>7.1717819589751022</c:v>
                </c:pt>
                <c:pt idx="6668">
                  <c:v>8.1870298557049281</c:v>
                </c:pt>
                <c:pt idx="6669">
                  <c:v>8.697045208490561</c:v>
                </c:pt>
                <c:pt idx="6670">
                  <c:v>10.570817245895787</c:v>
                </c:pt>
                <c:pt idx="6671">
                  <c:v>12.288096949626661</c:v>
                </c:pt>
                <c:pt idx="6672">
                  <c:v>11.860334077607956</c:v>
                </c:pt>
                <c:pt idx="6673">
                  <c:v>11.434146278831125</c:v>
                </c:pt>
                <c:pt idx="6674">
                  <c:v>13.422684807136438</c:v>
                </c:pt>
                <c:pt idx="6675">
                  <c:v>12.988340347584284</c:v>
                </c:pt>
                <c:pt idx="6676">
                  <c:v>14.465561814245687</c:v>
                </c:pt>
                <c:pt idx="6677">
                  <c:v>17.603167205955838</c:v>
                </c:pt>
                <c:pt idx="6678">
                  <c:v>18.562290791419603</c:v>
                </c:pt>
                <c:pt idx="6679">
                  <c:v>17.926679063689587</c:v>
                </c:pt>
                <c:pt idx="6680">
                  <c:v>16.758214839187591</c:v>
                </c:pt>
                <c:pt idx="6681">
                  <c:v>13.604308369589939</c:v>
                </c:pt>
                <c:pt idx="6682">
                  <c:v>11.220261914179009</c:v>
                </c:pt>
                <c:pt idx="6683">
                  <c:v>8.3278813768905025</c:v>
                </c:pt>
                <c:pt idx="6684">
                  <c:v>6.0748939786942717</c:v>
                </c:pt>
                <c:pt idx="6685">
                  <c:v>3.937728300000602</c:v>
                </c:pt>
                <c:pt idx="6686">
                  <c:v>2.9205027941753858</c:v>
                </c:pt>
                <c:pt idx="6687">
                  <c:v>4.0366490750172446</c:v>
                </c:pt>
                <c:pt idx="6688">
                  <c:v>3.1225625902423051</c:v>
                </c:pt>
                <c:pt idx="6689">
                  <c:v>2.2308043666776207</c:v>
                </c:pt>
                <c:pt idx="6690">
                  <c:v>4.4776119201797409</c:v>
                </c:pt>
                <c:pt idx="6691">
                  <c:v>5.9000781836768867</c:v>
                </c:pt>
                <c:pt idx="6692">
                  <c:v>6.4051054522658442</c:v>
                </c:pt>
                <c:pt idx="6693">
                  <c:v>5.3988747871367995</c:v>
                </c:pt>
                <c:pt idx="6694">
                  <c:v>5.9843853477492006</c:v>
                </c:pt>
                <c:pt idx="6695">
                  <c:v>5.6501158109803944</c:v>
                </c:pt>
                <c:pt idx="6696">
                  <c:v>6.6518476490908558</c:v>
                </c:pt>
                <c:pt idx="6697">
                  <c:v>7.2390616675394819</c:v>
                </c:pt>
                <c:pt idx="6698">
                  <c:v>8.0843486063766665</c:v>
                </c:pt>
                <c:pt idx="6699">
                  <c:v>7.6625421095779256</c:v>
                </c:pt>
                <c:pt idx="6700">
                  <c:v>8.9353304890017426</c:v>
                </c:pt>
                <c:pt idx="6701">
                  <c:v>15.158004077985384</c:v>
                </c:pt>
                <c:pt idx="6702">
                  <c:v>14.637819672017571</c:v>
                </c:pt>
                <c:pt idx="6703">
                  <c:v>14.531207575193855</c:v>
                </c:pt>
                <c:pt idx="6704">
                  <c:v>13.897088279702119</c:v>
                </c:pt>
                <c:pt idx="6705">
                  <c:v>8.9196407668699376</c:v>
                </c:pt>
                <c:pt idx="6706">
                  <c:v>7.9972658817051814</c:v>
                </c:pt>
                <c:pt idx="6707">
                  <c:v>4.4296046596402654</c:v>
                </c:pt>
                <c:pt idx="6708">
                  <c:v>3.2169077005362308</c:v>
                </c:pt>
                <c:pt idx="6709">
                  <c:v>3.2134190988190947</c:v>
                </c:pt>
                <c:pt idx="6710">
                  <c:v>3.5156666385686219</c:v>
                </c:pt>
                <c:pt idx="6711">
                  <c:v>1.6021901994959882</c:v>
                </c:pt>
                <c:pt idx="6712">
                  <c:v>2.4055247824298176</c:v>
                </c:pt>
                <c:pt idx="6713">
                  <c:v>1.4804418697380042</c:v>
                </c:pt>
                <c:pt idx="6714">
                  <c:v>1.8921209500219474</c:v>
                </c:pt>
                <c:pt idx="6715">
                  <c:v>2.3048542169983972</c:v>
                </c:pt>
                <c:pt idx="6716">
                  <c:v>3.5443813581382511</c:v>
                </c:pt>
                <c:pt idx="6717">
                  <c:v>4.0381434584606586</c:v>
                </c:pt>
                <c:pt idx="6718">
                  <c:v>4.2866487350212363</c:v>
                </c:pt>
                <c:pt idx="6719">
                  <c:v>4.4530311332616321</c:v>
                </c:pt>
                <c:pt idx="6720">
                  <c:v>4.1215549794486392</c:v>
                </c:pt>
                <c:pt idx="6721">
                  <c:v>4.4536456528711206</c:v>
                </c:pt>
                <c:pt idx="6722">
                  <c:v>4.8711196449773002</c:v>
                </c:pt>
                <c:pt idx="6723">
                  <c:v>5.6268090760102849</c:v>
                </c:pt>
                <c:pt idx="6724">
                  <c:v>6.9731361499152813</c:v>
                </c:pt>
                <c:pt idx="6725">
                  <c:v>12.417743833288165</c:v>
                </c:pt>
                <c:pt idx="6726">
                  <c:v>12.208670865879261</c:v>
                </c:pt>
                <c:pt idx="6727">
                  <c:v>13.465498191502519</c:v>
                </c:pt>
                <c:pt idx="6728">
                  <c:v>11.690454651578204</c:v>
                </c:pt>
                <c:pt idx="6729">
                  <c:v>7.6647613047872767</c:v>
                </c:pt>
                <c:pt idx="6730">
                  <c:v>6.0338221823740641</c:v>
                </c:pt>
                <c:pt idx="6731">
                  <c:v>3.7096688482421794</c:v>
                </c:pt>
                <c:pt idx="6732">
                  <c:v>1.8010837955052104</c:v>
                </c:pt>
                <c:pt idx="6733">
                  <c:v>0</c:v>
                </c:pt>
                <c:pt idx="6734">
                  <c:v>0</c:v>
                </c:pt>
                <c:pt idx="6735">
                  <c:v>0</c:v>
                </c:pt>
                <c:pt idx="6736">
                  <c:v>0</c:v>
                </c:pt>
                <c:pt idx="6737">
                  <c:v>-1.2242030708213016</c:v>
                </c:pt>
                <c:pt idx="6738">
                  <c:v>0.73809209767364292</c:v>
                </c:pt>
                <c:pt idx="6739">
                  <c:v>2.7993701546782961</c:v>
                </c:pt>
                <c:pt idx="6740">
                  <c:v>4.7082148266764063</c:v>
                </c:pt>
                <c:pt idx="6741">
                  <c:v>6.3862628356772673</c:v>
                </c:pt>
                <c:pt idx="6742">
                  <c:v>6.3847554264425614</c:v>
                </c:pt>
                <c:pt idx="6743">
                  <c:v>6.4698796932406415</c:v>
                </c:pt>
                <c:pt idx="6744">
                  <c:v>6.3862628356772673</c:v>
                </c:pt>
                <c:pt idx="6745">
                  <c:v>6.470638153074904</c:v>
                </c:pt>
                <c:pt idx="6746">
                  <c:v>5.8820024885287712</c:v>
                </c:pt>
                <c:pt idx="6747">
                  <c:v>7.9076031571438667</c:v>
                </c:pt>
                <c:pt idx="6748">
                  <c:v>6.305598765126609</c:v>
                </c:pt>
                <c:pt idx="6749">
                  <c:v>10.450467480131461</c:v>
                </c:pt>
                <c:pt idx="6750">
                  <c:v>10.343205526907511</c:v>
                </c:pt>
                <c:pt idx="6751">
                  <c:v>8.5968115712123296</c:v>
                </c:pt>
                <c:pt idx="6752">
                  <c:v>7.667889090765116</c:v>
                </c:pt>
                <c:pt idx="6753">
                  <c:v>5.1302211789186867</c:v>
                </c:pt>
                <c:pt idx="6754">
                  <c:v>4.920460041094751</c:v>
                </c:pt>
                <c:pt idx="6755">
                  <c:v>3.3056165452977111</c:v>
                </c:pt>
                <c:pt idx="6756">
                  <c:v>0</c:v>
                </c:pt>
                <c:pt idx="6757">
                  <c:v>0</c:v>
                </c:pt>
                <c:pt idx="6758">
                  <c:v>0</c:v>
                </c:pt>
                <c:pt idx="6759">
                  <c:v>0</c:v>
                </c:pt>
                <c:pt idx="6760">
                  <c:v>0</c:v>
                </c:pt>
                <c:pt idx="6761">
                  <c:v>0</c:v>
                </c:pt>
                <c:pt idx="6762">
                  <c:v>-1.1470067338950769</c:v>
                </c:pt>
                <c:pt idx="6763">
                  <c:v>1.2300624621574379</c:v>
                </c:pt>
                <c:pt idx="6764">
                  <c:v>2.3818721470339419</c:v>
                </c:pt>
                <c:pt idx="6765">
                  <c:v>2.9616991718540566</c:v>
                </c:pt>
                <c:pt idx="6766">
                  <c:v>5.3747767733860288</c:v>
                </c:pt>
                <c:pt idx="6767">
                  <c:v>6.1309979807696156</c:v>
                </c:pt>
                <c:pt idx="6768">
                  <c:v>6.6380295410454213</c:v>
                </c:pt>
                <c:pt idx="6769">
                  <c:v>6.5535927544376493</c:v>
                </c:pt>
                <c:pt idx="6770">
                  <c:v>8.0768698221152686</c:v>
                </c:pt>
                <c:pt idx="6771">
                  <c:v>9.2704608536042858</c:v>
                </c:pt>
                <c:pt idx="6772">
                  <c:v>8.5026671758984751</c:v>
                </c:pt>
                <c:pt idx="6773">
                  <c:v>12.942339430501345</c:v>
                </c:pt>
                <c:pt idx="6774">
                  <c:v>14.099848553803861</c:v>
                </c:pt>
                <c:pt idx="6775">
                  <c:v>15.046175565375837</c:v>
                </c:pt>
                <c:pt idx="6776">
                  <c:v>10.351462709878778</c:v>
                </c:pt>
                <c:pt idx="6777">
                  <c:v>8.1913503973424806</c:v>
                </c:pt>
                <c:pt idx="6778">
                  <c:v>5.6420349111414589</c:v>
                </c:pt>
                <c:pt idx="6779">
                  <c:v>3.1078255704344389</c:v>
                </c:pt>
                <c:pt idx="6780">
                  <c:v>1.6005840944097973</c:v>
                </c:pt>
                <c:pt idx="6781">
                  <c:v>0.19998053687836084</c:v>
                </c:pt>
                <c:pt idx="6782">
                  <c:v>0</c:v>
                </c:pt>
                <c:pt idx="6783">
                  <c:v>0</c:v>
                </c:pt>
                <c:pt idx="6784">
                  <c:v>0</c:v>
                </c:pt>
                <c:pt idx="6785">
                  <c:v>-0.57292188670899757</c:v>
                </c:pt>
                <c:pt idx="6786">
                  <c:v>0.90153797132201763</c:v>
                </c:pt>
                <c:pt idx="6787">
                  <c:v>2.6318282854654189</c:v>
                </c:pt>
                <c:pt idx="6788">
                  <c:v>4.5427728174020112</c:v>
                </c:pt>
                <c:pt idx="6789">
                  <c:v>5.2123685158251014</c:v>
                </c:pt>
                <c:pt idx="6790">
                  <c:v>3.795389238686167</c:v>
                </c:pt>
                <c:pt idx="6791">
                  <c:v>3.1320138003247653</c:v>
                </c:pt>
                <c:pt idx="6792">
                  <c:v>2.8845919540651868</c:v>
                </c:pt>
                <c:pt idx="6793">
                  <c:v>3.382541541022519</c:v>
                </c:pt>
                <c:pt idx="6794">
                  <c:v>3.4647936467771943</c:v>
                </c:pt>
                <c:pt idx="6795">
                  <c:v>3.2170932418457339</c:v>
                </c:pt>
                <c:pt idx="6796">
                  <c:v>3.3850787003056815</c:v>
                </c:pt>
                <c:pt idx="6797">
                  <c:v>7.2728252117363787</c:v>
                </c:pt>
                <c:pt idx="6798">
                  <c:v>7.5766062666706047</c:v>
                </c:pt>
                <c:pt idx="6799">
                  <c:v>8.2954280542999346</c:v>
                </c:pt>
                <c:pt idx="6800">
                  <c:v>8.6012098532310439</c:v>
                </c:pt>
                <c:pt idx="6801">
                  <c:v>5.7404593116417999</c:v>
                </c:pt>
                <c:pt idx="6802">
                  <c:v>4.0186806540095672</c:v>
                </c:pt>
                <c:pt idx="6803">
                  <c:v>2.4055247824298176</c:v>
                </c:pt>
                <c:pt idx="6804">
                  <c:v>0.5992812358853572</c:v>
                </c:pt>
                <c:pt idx="6805">
                  <c:v>0</c:v>
                </c:pt>
                <c:pt idx="6806">
                  <c:v>0</c:v>
                </c:pt>
                <c:pt idx="6807">
                  <c:v>0</c:v>
                </c:pt>
                <c:pt idx="6808">
                  <c:v>0</c:v>
                </c:pt>
                <c:pt idx="6809">
                  <c:v>-0.90007977733421751</c:v>
                </c:pt>
                <c:pt idx="6810">
                  <c:v>8.1878321562186315E-2</c:v>
                </c:pt>
                <c:pt idx="6811">
                  <c:v>2.1364410896465738</c:v>
                </c:pt>
                <c:pt idx="6812">
                  <c:v>3.8759552315412571</c:v>
                </c:pt>
                <c:pt idx="6813">
                  <c:v>4.1297301430338731</c:v>
                </c:pt>
                <c:pt idx="6814">
                  <c:v>3.96446712196617</c:v>
                </c:pt>
                <c:pt idx="6815">
                  <c:v>5.466410089539969</c:v>
                </c:pt>
                <c:pt idx="6816">
                  <c:v>6.6426355769376295</c:v>
                </c:pt>
                <c:pt idx="6817">
                  <c:v>7.5727814333307366</c:v>
                </c:pt>
                <c:pt idx="6818">
                  <c:v>8.1628462290345318</c:v>
                </c:pt>
                <c:pt idx="6819">
                  <c:v>6.9809854980432018</c:v>
                </c:pt>
                <c:pt idx="6820">
                  <c:v>8.7611006417295929</c:v>
                </c:pt>
                <c:pt idx="6821">
                  <c:v>14.099848553803861</c:v>
                </c:pt>
                <c:pt idx="6822">
                  <c:v>12.741515593839249</c:v>
                </c:pt>
                <c:pt idx="6823">
                  <c:v>13.785610592046259</c:v>
                </c:pt>
                <c:pt idx="6824">
                  <c:v>12.319414072204204</c:v>
                </c:pt>
                <c:pt idx="6825">
                  <c:v>8.2889373903684795</c:v>
                </c:pt>
                <c:pt idx="6826">
                  <c:v>5.0293555069532871</c:v>
                </c:pt>
                <c:pt idx="6827">
                  <c:v>2.6075907542679686</c:v>
                </c:pt>
                <c:pt idx="6828">
                  <c:v>0.49972500614929777</c:v>
                </c:pt>
                <c:pt idx="6829">
                  <c:v>0</c:v>
                </c:pt>
                <c:pt idx="6830">
                  <c:v>0</c:v>
                </c:pt>
                <c:pt idx="6831">
                  <c:v>0</c:v>
                </c:pt>
                <c:pt idx="6832">
                  <c:v>0</c:v>
                </c:pt>
                <c:pt idx="6833">
                  <c:v>-1.064398469555986</c:v>
                </c:pt>
                <c:pt idx="6834">
                  <c:v>1.4801839773702115</c:v>
                </c:pt>
                <c:pt idx="6835">
                  <c:v>3.1348904499759276</c:v>
                </c:pt>
                <c:pt idx="6836">
                  <c:v>4.3828530989912871</c:v>
                </c:pt>
                <c:pt idx="6837">
                  <c:v>5.3024786046378392</c:v>
                </c:pt>
                <c:pt idx="6838">
                  <c:v>6.1406027961759868</c:v>
                </c:pt>
                <c:pt idx="6839">
                  <c:v>5.1345197776323088</c:v>
                </c:pt>
                <c:pt idx="6840">
                  <c:v>7.1503709739503787</c:v>
                </c:pt>
                <c:pt idx="6841">
                  <c:v>8.5052018217062901</c:v>
                </c:pt>
                <c:pt idx="6842">
                  <c:v>7.9117273797829526</c:v>
                </c:pt>
                <c:pt idx="6843">
                  <c:v>7.2350772008458479</c:v>
                </c:pt>
                <c:pt idx="6844">
                  <c:v>8.7645097751066352</c:v>
                </c:pt>
                <c:pt idx="6845">
                  <c:v>11.90768542332426</c:v>
                </c:pt>
                <c:pt idx="6846">
                  <c:v>12.120232386321176</c:v>
                </c:pt>
                <c:pt idx="6847">
                  <c:v>12.846323034642372</c:v>
                </c:pt>
                <c:pt idx="6848">
                  <c:v>12.95103368946171</c:v>
                </c:pt>
                <c:pt idx="6849">
                  <c:v>5.8406968129915748</c:v>
                </c:pt>
                <c:pt idx="6850">
                  <c:v>3.2110933644220347</c:v>
                </c:pt>
                <c:pt idx="6851">
                  <c:v>1.8050099043976464</c:v>
                </c:pt>
                <c:pt idx="6852">
                  <c:v>0.2000680786191458</c:v>
                </c:pt>
                <c:pt idx="6853">
                  <c:v>0</c:v>
                </c:pt>
                <c:pt idx="6854">
                  <c:v>0</c:v>
                </c:pt>
                <c:pt idx="6855">
                  <c:v>0</c:v>
                </c:pt>
                <c:pt idx="6856">
                  <c:v>0</c:v>
                </c:pt>
                <c:pt idx="6857">
                  <c:v>-0.73613744044855101</c:v>
                </c:pt>
                <c:pt idx="6858">
                  <c:v>0.16401443978147956</c:v>
                </c:pt>
                <c:pt idx="6859">
                  <c:v>1.8085451096971052</c:v>
                </c:pt>
                <c:pt idx="6860">
                  <c:v>5.7158364643672499</c:v>
                </c:pt>
                <c:pt idx="6861">
                  <c:v>4.1320659041725554</c:v>
                </c:pt>
                <c:pt idx="6862">
                  <c:v>4.2156116097451939</c:v>
                </c:pt>
                <c:pt idx="6863">
                  <c:v>5.6366967813020894</c:v>
                </c:pt>
                <c:pt idx="6864">
                  <c:v>5.4712718887912226</c:v>
                </c:pt>
                <c:pt idx="6865">
                  <c:v>7.660097061312384</c:v>
                </c:pt>
                <c:pt idx="6866">
                  <c:v>6.1428192921211391</c:v>
                </c:pt>
                <c:pt idx="6867">
                  <c:v>5.6402281047824108</c:v>
                </c:pt>
                <c:pt idx="6868">
                  <c:v>7.6609120773975583</c:v>
                </c:pt>
                <c:pt idx="6869">
                  <c:v>11.904013135461831</c:v>
                </c:pt>
                <c:pt idx="6870">
                  <c:v>11.077641893708822</c:v>
                </c:pt>
                <c:pt idx="6871">
                  <c:v>10.866008004367165</c:v>
                </c:pt>
                <c:pt idx="6872">
                  <c:v>9.9332171510685185</c:v>
                </c:pt>
                <c:pt idx="6873">
                  <c:v>7.9823867192786357</c:v>
                </c:pt>
                <c:pt idx="6874">
                  <c:v>5.330384573262573</c:v>
                </c:pt>
                <c:pt idx="6875">
                  <c:v>2.0005109759950499</c:v>
                </c:pt>
                <c:pt idx="6876">
                  <c:v>0</c:v>
                </c:pt>
                <c:pt idx="6877">
                  <c:v>0</c:v>
                </c:pt>
                <c:pt idx="6878">
                  <c:v>0</c:v>
                </c:pt>
                <c:pt idx="6879">
                  <c:v>0</c:v>
                </c:pt>
                <c:pt idx="6880">
                  <c:v>0</c:v>
                </c:pt>
                <c:pt idx="6881">
                  <c:v>-1.3080594692702197</c:v>
                </c:pt>
                <c:pt idx="6882">
                  <c:v>1.8079304340024795</c:v>
                </c:pt>
                <c:pt idx="6883">
                  <c:v>2.0531000451307171</c:v>
                </c:pt>
                <c:pt idx="6884">
                  <c:v>1.3102735815076514</c:v>
                </c:pt>
                <c:pt idx="6885">
                  <c:v>2.5440713584160806</c:v>
                </c:pt>
                <c:pt idx="6886">
                  <c:v>2.9580186819684169</c:v>
                </c:pt>
                <c:pt idx="6887">
                  <c:v>3.8692394562987911</c:v>
                </c:pt>
                <c:pt idx="6888">
                  <c:v>4.2025925220612947</c:v>
                </c:pt>
                <c:pt idx="6889">
                  <c:v>4.9529114353009067</c:v>
                </c:pt>
                <c:pt idx="6890">
                  <c:v>4.9542247558028905</c:v>
                </c:pt>
                <c:pt idx="6891">
                  <c:v>5.1231340420909186</c:v>
                </c:pt>
                <c:pt idx="6892">
                  <c:v>4.7063064149869405</c:v>
                </c:pt>
                <c:pt idx="6893">
                  <c:v>10.752567716063426</c:v>
                </c:pt>
                <c:pt idx="6894">
                  <c:v>10.13345379923387</c:v>
                </c:pt>
                <c:pt idx="6895">
                  <c:v>10.026372798092478</c:v>
                </c:pt>
                <c:pt idx="6896">
                  <c:v>8.3820654508873176</c:v>
                </c:pt>
                <c:pt idx="6897">
                  <c:v>5.1203601132375551</c:v>
                </c:pt>
                <c:pt idx="6898">
                  <c:v>2.4996336822835059</c:v>
                </c:pt>
                <c:pt idx="6899">
                  <c:v>1.1979077091796908</c:v>
                </c:pt>
                <c:pt idx="6900">
                  <c:v>0.59825621576563592</c:v>
                </c:pt>
                <c:pt idx="6901">
                  <c:v>0</c:v>
                </c:pt>
                <c:pt idx="6902">
                  <c:v>0</c:v>
                </c:pt>
                <c:pt idx="6903">
                  <c:v>0</c:v>
                </c:pt>
                <c:pt idx="6904">
                  <c:v>0</c:v>
                </c:pt>
                <c:pt idx="6905">
                  <c:v>0</c:v>
                </c:pt>
                <c:pt idx="6906">
                  <c:v>1.1455236196086804</c:v>
                </c:pt>
                <c:pt idx="6907">
                  <c:v>3.7044212554408857</c:v>
                </c:pt>
                <c:pt idx="6908">
                  <c:v>3.6212494201649434</c:v>
                </c:pt>
                <c:pt idx="6909">
                  <c:v>3.3713780410463632</c:v>
                </c:pt>
                <c:pt idx="6910">
                  <c:v>4.0381434584606586</c:v>
                </c:pt>
                <c:pt idx="6911">
                  <c:v>4.1198031587613588</c:v>
                </c:pt>
                <c:pt idx="6912">
                  <c:v>5.0379637782954676</c:v>
                </c:pt>
                <c:pt idx="6913">
                  <c:v>4.9542247558028905</c:v>
                </c:pt>
                <c:pt idx="6914">
                  <c:v>4.0364155362341192</c:v>
                </c:pt>
                <c:pt idx="6915">
                  <c:v>3.8703587521414899</c:v>
                </c:pt>
                <c:pt idx="6916">
                  <c:v>3.8697991042185875</c:v>
                </c:pt>
                <c:pt idx="6917">
                  <c:v>6.8392165956990958</c:v>
                </c:pt>
                <c:pt idx="6918">
                  <c:v>6.3304976865979077</c:v>
                </c:pt>
                <c:pt idx="6919">
                  <c:v>6.5317462442873238</c:v>
                </c:pt>
                <c:pt idx="6920">
                  <c:v>6.0237824115733218</c:v>
                </c:pt>
                <c:pt idx="6921">
                  <c:v>4.8087111091240633</c:v>
                </c:pt>
                <c:pt idx="6922">
                  <c:v>3.3014455907262912</c:v>
                </c:pt>
                <c:pt idx="6923">
                  <c:v>1.3967698460340578</c:v>
                </c:pt>
                <c:pt idx="6924">
                  <c:v>0</c:v>
                </c:pt>
                <c:pt idx="6925">
                  <c:v>0</c:v>
                </c:pt>
                <c:pt idx="6926">
                  <c:v>0</c:v>
                </c:pt>
                <c:pt idx="6927">
                  <c:v>0</c:v>
                </c:pt>
                <c:pt idx="6928">
                  <c:v>0</c:v>
                </c:pt>
                <c:pt idx="6929">
                  <c:v>0</c:v>
                </c:pt>
                <c:pt idx="6930">
                  <c:v>-0.57139781932692857</c:v>
                </c:pt>
                <c:pt idx="6931">
                  <c:v>8.1766760822804513E-2</c:v>
                </c:pt>
                <c:pt idx="6932">
                  <c:v>2.795849412249237</c:v>
                </c:pt>
                <c:pt idx="6933">
                  <c:v>3.6233860444770372</c:v>
                </c:pt>
                <c:pt idx="6934">
                  <c:v>3.6244543566512148</c:v>
                </c:pt>
                <c:pt idx="6935">
                  <c:v>4.7063064149869405</c:v>
                </c:pt>
                <c:pt idx="6936">
                  <c:v>4.6226804316214283</c:v>
                </c:pt>
                <c:pt idx="6937">
                  <c:v>5.0412800946585579</c:v>
                </c:pt>
                <c:pt idx="6938">
                  <c:v>5.4587701196241456</c:v>
                </c:pt>
                <c:pt idx="6939">
                  <c:v>6.1302591488392384</c:v>
                </c:pt>
                <c:pt idx="6940">
                  <c:v>5.87911037750332</c:v>
                </c:pt>
                <c:pt idx="6941">
                  <c:v>8.3820654508873176</c:v>
                </c:pt>
                <c:pt idx="6942">
                  <c:v>8.7941402625429941</c:v>
                </c:pt>
                <c:pt idx="6943">
                  <c:v>10.443367807512388</c:v>
                </c:pt>
                <c:pt idx="6944">
                  <c:v>8.2748742858545121</c:v>
                </c:pt>
                <c:pt idx="6945">
                  <c:v>5.7272007380324412</c:v>
                </c:pt>
                <c:pt idx="6946">
                  <c:v>3.5056815525277689</c:v>
                </c:pt>
                <c:pt idx="6947">
                  <c:v>1.9973775332990649</c:v>
                </c:pt>
                <c:pt idx="6948">
                  <c:v>2.8015412496705214</c:v>
                </c:pt>
                <c:pt idx="6949">
                  <c:v>3.4010539660609274</c:v>
                </c:pt>
                <c:pt idx="6950">
                  <c:v>3.8001343227729976</c:v>
                </c:pt>
                <c:pt idx="6951">
                  <c:v>2.9991657866025374</c:v>
                </c:pt>
                <c:pt idx="6952">
                  <c:v>4.002094421977449</c:v>
                </c:pt>
                <c:pt idx="6953">
                  <c:v>2.0500159804111848</c:v>
                </c:pt>
                <c:pt idx="6954">
                  <c:v>1.8866931791245125</c:v>
                </c:pt>
                <c:pt idx="6955">
                  <c:v>2.7103869974330612</c:v>
                </c:pt>
                <c:pt idx="6956">
                  <c:v>2.133608072895139</c:v>
                </c:pt>
                <c:pt idx="6957">
                  <c:v>2.1339621999811786</c:v>
                </c:pt>
                <c:pt idx="6958">
                  <c:v>2.4638054296872616</c:v>
                </c:pt>
                <c:pt idx="6959">
                  <c:v>2.4642037793372271</c:v>
                </c:pt>
                <c:pt idx="6960">
                  <c:v>3.2122040974749582</c:v>
                </c:pt>
                <c:pt idx="6961">
                  <c:v>3.8753955835873146</c:v>
                </c:pt>
                <c:pt idx="6962">
                  <c:v>3.9599241052905061</c:v>
                </c:pt>
                <c:pt idx="6963">
                  <c:v>4.2091020657098053</c:v>
                </c:pt>
                <c:pt idx="6964">
                  <c:v>4.29384255067714</c:v>
                </c:pt>
                <c:pt idx="6965">
                  <c:v>7.2606608488297066</c:v>
                </c:pt>
                <c:pt idx="6966">
                  <c:v>8.2867738357681144</c:v>
                </c:pt>
                <c:pt idx="6967">
                  <c:v>8.3907681589319143</c:v>
                </c:pt>
                <c:pt idx="6968">
                  <c:v>8.2921827223097608</c:v>
                </c:pt>
                <c:pt idx="6969">
                  <c:v>7.2718115147975695</c:v>
                </c:pt>
                <c:pt idx="6970">
                  <c:v>6.1505327855043301</c:v>
                </c:pt>
                <c:pt idx="6971">
                  <c:v>5.0334094566440735</c:v>
                </c:pt>
                <c:pt idx="6972">
                  <c:v>3.5162907064824274</c:v>
                </c:pt>
                <c:pt idx="6973">
                  <c:v>3.1129268462176878</c:v>
                </c:pt>
                <c:pt idx="6974">
                  <c:v>2.7124925111531915</c:v>
                </c:pt>
                <c:pt idx="6975">
                  <c:v>2.8124962492152408</c:v>
                </c:pt>
                <c:pt idx="6976">
                  <c:v>3.6206892290473847</c:v>
                </c:pt>
                <c:pt idx="6977">
                  <c:v>2.559204896798474</c:v>
                </c:pt>
                <c:pt idx="6978">
                  <c:v>3.9707137702222521</c:v>
                </c:pt>
                <c:pt idx="6979">
                  <c:v>4.638406794677695</c:v>
                </c:pt>
                <c:pt idx="6980">
                  <c:v>7.0703567709775728</c:v>
                </c:pt>
                <c:pt idx="6981">
                  <c:v>7.0719347981089333</c:v>
                </c:pt>
                <c:pt idx="6982">
                  <c:v>9.7896208910346427</c:v>
                </c:pt>
                <c:pt idx="6983">
                  <c:v>10.302150730457631</c:v>
                </c:pt>
                <c:pt idx="6984">
                  <c:v>10.044421262091996</c:v>
                </c:pt>
                <c:pt idx="6985">
                  <c:v>8.4275814533852387</c:v>
                </c:pt>
                <c:pt idx="6986">
                  <c:v>9.0234176522579723</c:v>
                </c:pt>
                <c:pt idx="6987">
                  <c:v>10.046180301028423</c:v>
                </c:pt>
                <c:pt idx="6988">
                  <c:v>11.336203611804654</c:v>
                </c:pt>
                <c:pt idx="6989">
                  <c:v>15.788767905615158</c:v>
                </c:pt>
                <c:pt idx="6990">
                  <c:v>16.528509655379683</c:v>
                </c:pt>
                <c:pt idx="6991">
                  <c:v>16.422251929126794</c:v>
                </c:pt>
                <c:pt idx="6992">
                  <c:v>14.523684915104067</c:v>
                </c:pt>
                <c:pt idx="6993">
                  <c:v>11.180459990122422</c:v>
                </c:pt>
                <c:pt idx="6994">
                  <c:v>9.0172632203731897</c:v>
                </c:pt>
                <c:pt idx="6995">
                  <c:v>6.5633431547286945</c:v>
                </c:pt>
                <c:pt idx="6996">
                  <c:v>4.4273810349603426</c:v>
                </c:pt>
                <c:pt idx="6997">
                  <c:v>3.2134190988190947</c:v>
                </c:pt>
                <c:pt idx="6998">
                  <c:v>2.4059832375150405</c:v>
                </c:pt>
                <c:pt idx="6999">
                  <c:v>2.7089491720710521</c:v>
                </c:pt>
                <c:pt idx="7000">
                  <c:v>3.6155862569578692</c:v>
                </c:pt>
                <c:pt idx="7001">
                  <c:v>2.2238613870954684</c:v>
                </c:pt>
                <c:pt idx="7002">
                  <c:v>2.9686000908629162</c:v>
                </c:pt>
                <c:pt idx="7003">
                  <c:v>4.0479350182804481</c:v>
                </c:pt>
                <c:pt idx="7004">
                  <c:v>5.634577987254775</c:v>
                </c:pt>
                <c:pt idx="7005">
                  <c:v>5.7165484249987406</c:v>
                </c:pt>
                <c:pt idx="7006">
                  <c:v>6.4729135325982181</c:v>
                </c:pt>
                <c:pt idx="7007">
                  <c:v>7.2334834141920537</c:v>
                </c:pt>
                <c:pt idx="7008">
                  <c:v>5.6366967813020894</c:v>
                </c:pt>
                <c:pt idx="7009">
                  <c:v>6.7263619322518151</c:v>
                </c:pt>
                <c:pt idx="7010">
                  <c:v>7.4870561386978194</c:v>
                </c:pt>
                <c:pt idx="7011">
                  <c:v>8.251285861225929</c:v>
                </c:pt>
                <c:pt idx="7012">
                  <c:v>8.7611006417295929</c:v>
                </c:pt>
                <c:pt idx="7013">
                  <c:v>12.633174176158958</c:v>
                </c:pt>
                <c:pt idx="7014">
                  <c:v>15.681716437984196</c:v>
                </c:pt>
                <c:pt idx="7015">
                  <c:v>15.786264285566011</c:v>
                </c:pt>
                <c:pt idx="7016">
                  <c:v>15.152988272205672</c:v>
                </c:pt>
                <c:pt idx="7017">
                  <c:v>10.45165075891936</c:v>
                </c:pt>
                <c:pt idx="7018">
                  <c:v>7.68144283056911</c:v>
                </c:pt>
                <c:pt idx="7019">
                  <c:v>5.4373260311801515</c:v>
                </c:pt>
                <c:pt idx="7020">
                  <c:v>2.9097642581401399</c:v>
                </c:pt>
                <c:pt idx="7021">
                  <c:v>2.0048194600099825</c:v>
                </c:pt>
                <c:pt idx="7022">
                  <c:v>1.20111809162551</c:v>
                </c:pt>
                <c:pt idx="7023">
                  <c:v>0.90007684602891358</c:v>
                </c:pt>
                <c:pt idx="7024">
                  <c:v>2.6090622506565824</c:v>
                </c:pt>
                <c:pt idx="7025">
                  <c:v>3.5538383172771137</c:v>
                </c:pt>
                <c:pt idx="7026">
                  <c:v>5.9749161338391543</c:v>
                </c:pt>
                <c:pt idx="7027">
                  <c:v>5.8899557941307652</c:v>
                </c:pt>
                <c:pt idx="7028">
                  <c:v>8.4242124133261651</c:v>
                </c:pt>
                <c:pt idx="7029">
                  <c:v>8.8533690588644784</c:v>
                </c:pt>
                <c:pt idx="7030">
                  <c:v>6.8241641459867832</c:v>
                </c:pt>
                <c:pt idx="7031">
                  <c:v>8.6851467085410015</c:v>
                </c:pt>
                <c:pt idx="7032">
                  <c:v>9.7922468078797529</c:v>
                </c:pt>
                <c:pt idx="7033">
                  <c:v>8.1753550011058103</c:v>
                </c:pt>
                <c:pt idx="7034">
                  <c:v>9.9630053946276842</c:v>
                </c:pt>
                <c:pt idx="7035">
                  <c:v>10.050577898421466</c:v>
                </c:pt>
                <c:pt idx="7036">
                  <c:v>10.908329411191522</c:v>
                </c:pt>
                <c:pt idx="7037">
                  <c:v>16.853388620675567</c:v>
                </c:pt>
                <c:pt idx="7038">
                  <c:v>17.272553041259478</c:v>
                </c:pt>
                <c:pt idx="7039">
                  <c:v>17.382663814317024</c:v>
                </c:pt>
                <c:pt idx="7040">
                  <c:v>15.792523335717604</c:v>
                </c:pt>
                <c:pt idx="7041">
                  <c:v>11.081251380171402</c:v>
                </c:pt>
                <c:pt idx="7042">
                  <c:v>7.9940774896667985</c:v>
                </c:pt>
                <c:pt idx="7043">
                  <c:v>5.3455614509398517</c:v>
                </c:pt>
                <c:pt idx="7044">
                  <c:v>3.3169377087248155</c:v>
                </c:pt>
                <c:pt idx="7045">
                  <c:v>1.5038486109989795</c:v>
                </c:pt>
                <c:pt idx="7046">
                  <c:v>0.40047139069888477</c:v>
                </c:pt>
                <c:pt idx="7047">
                  <c:v>0.40012549324152263</c:v>
                </c:pt>
                <c:pt idx="7048">
                  <c:v>1.202599806711925</c:v>
                </c:pt>
                <c:pt idx="7049">
                  <c:v>1.8131551776627928</c:v>
                </c:pt>
                <c:pt idx="7050">
                  <c:v>3.055000015748675</c:v>
                </c:pt>
                <c:pt idx="7051">
                  <c:v>5.8921248775485386</c:v>
                </c:pt>
                <c:pt idx="7052">
                  <c:v>6.9864800419349269</c:v>
                </c:pt>
                <c:pt idx="7053">
                  <c:v>4.887368120664676</c:v>
                </c:pt>
                <c:pt idx="7054">
                  <c:v>4.552722402022904</c:v>
                </c:pt>
                <c:pt idx="7055">
                  <c:v>4.0513908631403099</c:v>
                </c:pt>
                <c:pt idx="7056">
                  <c:v>5.7186843069137065</c:v>
                </c:pt>
                <c:pt idx="7057">
                  <c:v>4.8847683644148514</c:v>
                </c:pt>
                <c:pt idx="7058">
                  <c:v>7.2342803075172606</c:v>
                </c:pt>
                <c:pt idx="7059">
                  <c:v>6.0570514170575791</c:v>
                </c:pt>
                <c:pt idx="7060">
                  <c:v>6.2249889466176196</c:v>
                </c:pt>
                <c:pt idx="7061">
                  <c:v>11.904013135461831</c:v>
                </c:pt>
                <c:pt idx="7062">
                  <c:v>10.45165075891936</c:v>
                </c:pt>
                <c:pt idx="7063">
                  <c:v>9.9390360637974187</c:v>
                </c:pt>
                <c:pt idx="7064">
                  <c:v>9.8308597088861269</c:v>
                </c:pt>
                <c:pt idx="7065">
                  <c:v>5.6394129928487473</c:v>
                </c:pt>
                <c:pt idx="7066">
                  <c:v>4.2193357239679079</c:v>
                </c:pt>
                <c:pt idx="7067">
                  <c:v>2.3043460451490323</c:v>
                </c:pt>
                <c:pt idx="7068">
                  <c:v>0.99945857220470802</c:v>
                </c:pt>
                <c:pt idx="7069">
                  <c:v>0.19967414079723692</c:v>
                </c:pt>
                <c:pt idx="7070">
                  <c:v>0</c:v>
                </c:pt>
                <c:pt idx="7071">
                  <c:v>1.3987618415274461</c:v>
                </c:pt>
                <c:pt idx="7072">
                  <c:v>1.4990003560815259</c:v>
                </c:pt>
                <c:pt idx="7073">
                  <c:v>1.2296244422842104</c:v>
                </c:pt>
                <c:pt idx="7074">
                  <c:v>2.3025948946202592</c:v>
                </c:pt>
                <c:pt idx="7075">
                  <c:v>4.2950415199981746</c:v>
                </c:pt>
                <c:pt idx="7076">
                  <c:v>3.3805118136486945</c:v>
                </c:pt>
                <c:pt idx="7077">
                  <c:v>3.3810192454877614</c:v>
                </c:pt>
                <c:pt idx="7078">
                  <c:v>4.1285622624835865</c:v>
                </c:pt>
                <c:pt idx="7079">
                  <c:v>3.4653101257101273</c:v>
                </c:pt>
                <c:pt idx="7080">
                  <c:v>1.1514888855473848</c:v>
                </c:pt>
                <c:pt idx="7081">
                  <c:v>0.57521097084444861</c:v>
                </c:pt>
                <c:pt idx="7082">
                  <c:v>0.32861236311999531</c:v>
                </c:pt>
                <c:pt idx="7083">
                  <c:v>1.0694043401492994</c:v>
                </c:pt>
                <c:pt idx="7084">
                  <c:v>0.98710955867329997</c:v>
                </c:pt>
                <c:pt idx="7085">
                  <c:v>4.5289337372593268</c:v>
                </c:pt>
                <c:pt idx="7086">
                  <c:v>4.6313416679146711</c:v>
                </c:pt>
                <c:pt idx="7087">
                  <c:v>7.3774405104498433</c:v>
                </c:pt>
                <c:pt idx="7088">
                  <c:v>7.2697841209362659</c:v>
                </c:pt>
                <c:pt idx="7089">
                  <c:v>5.6376650473463217</c:v>
                </c:pt>
                <c:pt idx="7090">
                  <c:v>2.9070796243697101</c:v>
                </c:pt>
                <c:pt idx="7091">
                  <c:v>1.6025114205206636</c:v>
                </c:pt>
                <c:pt idx="7092">
                  <c:v>0</c:v>
                </c:pt>
                <c:pt idx="7093">
                  <c:v>0</c:v>
                </c:pt>
                <c:pt idx="7094">
                  <c:v>0</c:v>
                </c:pt>
                <c:pt idx="7095">
                  <c:v>0</c:v>
                </c:pt>
                <c:pt idx="7096">
                  <c:v>3.0041335467784887</c:v>
                </c:pt>
                <c:pt idx="7097">
                  <c:v>2.2209380275209925</c:v>
                </c:pt>
                <c:pt idx="7098">
                  <c:v>3.7147342404714423</c:v>
                </c:pt>
                <c:pt idx="7099">
                  <c:v>4.1326498444651607</c:v>
                </c:pt>
                <c:pt idx="7100">
                  <c:v>5.0518923075837163</c:v>
                </c:pt>
                <c:pt idx="7101">
                  <c:v>5.7236680315013375</c:v>
                </c:pt>
                <c:pt idx="7102">
                  <c:v>6.5589345631098324</c:v>
                </c:pt>
                <c:pt idx="7103">
                  <c:v>6.6449385949298359</c:v>
                </c:pt>
                <c:pt idx="7104">
                  <c:v>7.0695677574169817</c:v>
                </c:pt>
                <c:pt idx="7105">
                  <c:v>7.2390616675394819</c:v>
                </c:pt>
                <c:pt idx="7106">
                  <c:v>7.4927123678595899</c:v>
                </c:pt>
                <c:pt idx="7107">
                  <c:v>7.5768392738475363</c:v>
                </c:pt>
                <c:pt idx="7108">
                  <c:v>7.6584670291520602</c:v>
                </c:pt>
                <c:pt idx="7109">
                  <c:v>11.388747548362904</c:v>
                </c:pt>
                <c:pt idx="7110">
                  <c:v>11.905237231411126</c:v>
                </c:pt>
                <c:pt idx="7111">
                  <c:v>12.321878715497919</c:v>
                </c:pt>
                <c:pt idx="7112">
                  <c:v>12.842601147104599</c:v>
                </c:pt>
                <c:pt idx="7113">
                  <c:v>10.973540320956777</c:v>
                </c:pt>
                <c:pt idx="7114">
                  <c:v>10.664104480259745</c:v>
                </c:pt>
                <c:pt idx="7115">
                  <c:v>8.7054707315749518</c:v>
                </c:pt>
                <c:pt idx="7116">
                  <c:v>6.8667259169643593</c:v>
                </c:pt>
                <c:pt idx="7117">
                  <c:v>5.0342202465973171</c:v>
                </c:pt>
                <c:pt idx="7118">
                  <c:v>4.425157410323445</c:v>
                </c:pt>
                <c:pt idx="7119">
                  <c:v>4.4266398267432701</c:v>
                </c:pt>
                <c:pt idx="7120">
                  <c:v>5.7431110265050664</c:v>
                </c:pt>
                <c:pt idx="7121">
                  <c:v>4.3846742948334398</c:v>
                </c:pt>
                <c:pt idx="7122">
                  <c:v>5.5560500759203384</c:v>
                </c:pt>
                <c:pt idx="7123">
                  <c:v>6.4812565911136986</c:v>
                </c:pt>
                <c:pt idx="7124">
                  <c:v>7.1543359709909184</c:v>
                </c:pt>
                <c:pt idx="7125">
                  <c:v>7.9142019134061492</c:v>
                </c:pt>
                <c:pt idx="7126">
                  <c:v>8.0851795824221675</c:v>
                </c:pt>
                <c:pt idx="7127">
                  <c:v>8.0835176303344554</c:v>
                </c:pt>
                <c:pt idx="7128">
                  <c:v>8.5068915855943334</c:v>
                </c:pt>
                <c:pt idx="7129">
                  <c:v>8.5085813494953051</c:v>
                </c:pt>
                <c:pt idx="7130">
                  <c:v>9.2739211287374381</c:v>
                </c:pt>
                <c:pt idx="7131">
                  <c:v>9.8718577877209235</c:v>
                </c:pt>
                <c:pt idx="7132">
                  <c:v>10.989163337468472</c:v>
                </c:pt>
                <c:pt idx="7133">
                  <c:v>15.154242223644593</c:v>
                </c:pt>
                <c:pt idx="7134">
                  <c:v>16.208961640904079</c:v>
                </c:pt>
                <c:pt idx="7135">
                  <c:v>15.996905339152859</c:v>
                </c:pt>
                <c:pt idx="7136">
                  <c:v>12.944823504467063</c:v>
                </c:pt>
                <c:pt idx="7137">
                  <c:v>10.760923519187548</c:v>
                </c:pt>
                <c:pt idx="7138">
                  <c:v>8.1838213077961033</c:v>
                </c:pt>
                <c:pt idx="7139">
                  <c:v>6.5499384041286275</c:v>
                </c:pt>
                <c:pt idx="7140">
                  <c:v>4.9268572138923048</c:v>
                </c:pt>
                <c:pt idx="7141">
                  <c:v>3.8107723596387832</c:v>
                </c:pt>
                <c:pt idx="7142">
                  <c:v>3.6130347710170767</c:v>
                </c:pt>
                <c:pt idx="7143">
                  <c:v>3.7142291665569434</c:v>
                </c:pt>
                <c:pt idx="7144">
                  <c:v>3.9146734714006333</c:v>
                </c:pt>
                <c:pt idx="7145">
                  <c:v>2.5526331772794117</c:v>
                </c:pt>
                <c:pt idx="7146">
                  <c:v>3.6308642299501956</c:v>
                </c:pt>
                <c:pt idx="7147">
                  <c:v>4.9627613393915917</c:v>
                </c:pt>
                <c:pt idx="7148">
                  <c:v>6.7263619322518151</c:v>
                </c:pt>
                <c:pt idx="7149">
                  <c:v>5.5476445671281462</c:v>
                </c:pt>
                <c:pt idx="7150">
                  <c:v>6.8916235968845063</c:v>
                </c:pt>
                <c:pt idx="7151">
                  <c:v>8.5035120578311787</c:v>
                </c:pt>
                <c:pt idx="7152">
                  <c:v>8.4191588533349133</c:v>
                </c:pt>
                <c:pt idx="7153">
                  <c:v>7.062466635524336</c:v>
                </c:pt>
                <c:pt idx="7154">
                  <c:v>6.6411002316265675</c:v>
                </c:pt>
                <c:pt idx="7155">
                  <c:v>6.7232734035154271</c:v>
                </c:pt>
                <c:pt idx="7156">
                  <c:v>8.2462651877397501</c:v>
                </c:pt>
                <c:pt idx="7157">
                  <c:v>13.885828283995837</c:v>
                </c:pt>
                <c:pt idx="7158">
                  <c:v>13.466746050526188</c:v>
                </c:pt>
                <c:pt idx="7159">
                  <c:v>12.840119888769177</c:v>
                </c:pt>
                <c:pt idx="7160">
                  <c:v>12.528590901724394</c:v>
                </c:pt>
                <c:pt idx="7161">
                  <c:v>9.21596929631054</c:v>
                </c:pt>
                <c:pt idx="7162">
                  <c:v>7.3672291518281998</c:v>
                </c:pt>
                <c:pt idx="7163">
                  <c:v>5.4356188276859738</c:v>
                </c:pt>
                <c:pt idx="7164">
                  <c:v>3.1100928040761358</c:v>
                </c:pt>
                <c:pt idx="7165">
                  <c:v>2.0032527385087522</c:v>
                </c:pt>
                <c:pt idx="7166">
                  <c:v>1.5008184516049681</c:v>
                </c:pt>
                <c:pt idx="7167">
                  <c:v>1.8017976334611756</c:v>
                </c:pt>
                <c:pt idx="7168">
                  <c:v>3.611759028072671</c:v>
                </c:pt>
                <c:pt idx="7169">
                  <c:v>3.2146486696246082</c:v>
                </c:pt>
                <c:pt idx="7170">
                  <c:v>4.8789189130475297</c:v>
                </c:pt>
                <c:pt idx="7171">
                  <c:v>7.4870561386978194</c:v>
                </c:pt>
                <c:pt idx="7172">
                  <c:v>8.7593960750602395</c:v>
                </c:pt>
                <c:pt idx="7173">
                  <c:v>7.4006492488020426</c:v>
                </c:pt>
                <c:pt idx="7174">
                  <c:v>10.21271590613139</c:v>
                </c:pt>
                <c:pt idx="7175">
                  <c:v>9.700414802014496</c:v>
                </c:pt>
                <c:pt idx="7176">
                  <c:v>10.901213343856854</c:v>
                </c:pt>
                <c:pt idx="7177">
                  <c:v>10.814960254180527</c:v>
                </c:pt>
                <c:pt idx="7178">
                  <c:v>11.332634340770893</c:v>
                </c:pt>
                <c:pt idx="7179">
                  <c:v>11.418970115279935</c:v>
                </c:pt>
                <c:pt idx="7180">
                  <c:v>12.284521471948453</c:v>
                </c:pt>
                <c:pt idx="7181">
                  <c:v>17.484153454964957</c:v>
                </c:pt>
                <c:pt idx="7182">
                  <c:v>15.048683740936331</c:v>
                </c:pt>
                <c:pt idx="7183">
                  <c:v>17.058449085275516</c:v>
                </c:pt>
                <c:pt idx="7184">
                  <c:v>17.167433793172584</c:v>
                </c:pt>
                <c:pt idx="7185">
                  <c:v>12.84136051793458</c:v>
                </c:pt>
                <c:pt idx="7186">
                  <c:v>10.670056090422923</c:v>
                </c:pt>
                <c:pt idx="7187">
                  <c:v>7.3815250540509405</c:v>
                </c:pt>
                <c:pt idx="7188">
                  <c:v>3.820080642832397</c:v>
                </c:pt>
                <c:pt idx="7189">
                  <c:v>3.1146272715503218</c:v>
                </c:pt>
                <c:pt idx="7190">
                  <c:v>1.9041903021378583</c:v>
                </c:pt>
                <c:pt idx="7191">
                  <c:v>1.7043918912072615</c:v>
                </c:pt>
                <c:pt idx="7192">
                  <c:v>5.1392604897669347</c:v>
                </c:pt>
                <c:pt idx="7193">
                  <c:v>3.8031072370975405</c:v>
                </c:pt>
                <c:pt idx="7194">
                  <c:v>3.8020046658589721</c:v>
                </c:pt>
                <c:pt idx="7195">
                  <c:v>6.7333111221082591</c:v>
                </c:pt>
                <c:pt idx="7196">
                  <c:v>6.8195051751220293</c:v>
                </c:pt>
                <c:pt idx="7197">
                  <c:v>6.7379439154994092</c:v>
                </c:pt>
                <c:pt idx="7198">
                  <c:v>6.6510799763926354</c:v>
                </c:pt>
                <c:pt idx="7199">
                  <c:v>6.2316839720499768</c:v>
                </c:pt>
                <c:pt idx="7200">
                  <c:v>6.2339156472557065</c:v>
                </c:pt>
                <c:pt idx="7201">
                  <c:v>9.1114543952842411</c:v>
                </c:pt>
                <c:pt idx="7202">
                  <c:v>10.39262351385128</c:v>
                </c:pt>
                <c:pt idx="7203">
                  <c:v>10.562841116792594</c:v>
                </c:pt>
                <c:pt idx="7204">
                  <c:v>9.7056574187522102</c:v>
                </c:pt>
                <c:pt idx="7205">
                  <c:v>13.590571718101122</c:v>
                </c:pt>
                <c:pt idx="7206">
                  <c:v>15.161765932362201</c:v>
                </c:pt>
                <c:pt idx="7207">
                  <c:v>13.384282356757868</c:v>
                </c:pt>
                <c:pt idx="7208">
                  <c:v>11.093283002040559</c:v>
                </c:pt>
                <c:pt idx="7209">
                  <c:v>10.765698263942053</c:v>
                </c:pt>
                <c:pt idx="7210">
                  <c:v>9.3238078893119045</c:v>
                </c:pt>
                <c:pt idx="7211">
                  <c:v>7.8870184267663817</c:v>
                </c:pt>
                <c:pt idx="7212">
                  <c:v>5.9526182446194236</c:v>
                </c:pt>
                <c:pt idx="7213">
                  <c:v>4.5281804730218358</c:v>
                </c:pt>
                <c:pt idx="7214">
                  <c:v>5.1367952231112008</c:v>
                </c:pt>
                <c:pt idx="7215">
                  <c:v>4.4266398267432701</c:v>
                </c:pt>
                <c:pt idx="7216">
                  <c:v>4.6282811300770073</c:v>
                </c:pt>
                <c:pt idx="7217">
                  <c:v>3.4694419572801398</c:v>
                </c:pt>
                <c:pt idx="7218">
                  <c:v>4.2179787167630645</c:v>
                </c:pt>
                <c:pt idx="7219">
                  <c:v>4.8003098183735684</c:v>
                </c:pt>
                <c:pt idx="7220">
                  <c:v>4.7990236215618909</c:v>
                </c:pt>
                <c:pt idx="7221">
                  <c:v>4.8828185472624437</c:v>
                </c:pt>
                <c:pt idx="7222">
                  <c:v>5.2977019883370149</c:v>
                </c:pt>
                <c:pt idx="7223">
                  <c:v>5.7949320630242198</c:v>
                </c:pt>
                <c:pt idx="7224">
                  <c:v>5.7934969671037928</c:v>
                </c:pt>
                <c:pt idx="7225">
                  <c:v>5.7949320630242198</c:v>
                </c:pt>
                <c:pt idx="7226">
                  <c:v>5.7101407794380732</c:v>
                </c:pt>
                <c:pt idx="7227">
                  <c:v>5.5441422719426194</c:v>
                </c:pt>
                <c:pt idx="7228">
                  <c:v>5.87911037750332</c:v>
                </c:pt>
                <c:pt idx="7229">
                  <c:v>9.4078567879989716</c:v>
                </c:pt>
                <c:pt idx="7230">
                  <c:v>9.6123310125389967</c:v>
                </c:pt>
                <c:pt idx="7231">
                  <c:v>9.6123310125389967</c:v>
                </c:pt>
                <c:pt idx="7232">
                  <c:v>9.4055738373744617</c:v>
                </c:pt>
                <c:pt idx="7233">
                  <c:v>8.9948330655907469</c:v>
                </c:pt>
                <c:pt idx="7234">
                  <c:v>8.1741410501993972</c:v>
                </c:pt>
                <c:pt idx="7235">
                  <c:v>9.3090312591478863</c:v>
                </c:pt>
                <c:pt idx="7236">
                  <c:v>9.5191946179015421</c:v>
                </c:pt>
                <c:pt idx="7237">
                  <c:v>10.043891329052249</c:v>
                </c:pt>
                <c:pt idx="7238">
                  <c:v>10.768085636349893</c:v>
                </c:pt>
                <c:pt idx="7239">
                  <c:v>10.97474042614963</c:v>
                </c:pt>
                <c:pt idx="7240">
                  <c:v>11.595985497945044</c:v>
                </c:pt>
                <c:pt idx="7241">
                  <c:v>8.2537961980131609</c:v>
                </c:pt>
                <c:pt idx="7242">
                  <c:v>8.4250546733360636</c:v>
                </c:pt>
                <c:pt idx="7243">
                  <c:v>8.6766477803905335</c:v>
                </c:pt>
                <c:pt idx="7244">
                  <c:v>8.6757978875931308</c:v>
                </c:pt>
                <c:pt idx="7245">
                  <c:v>8.8465322718005108</c:v>
                </c:pt>
                <c:pt idx="7246">
                  <c:v>9.0174046163936499</c:v>
                </c:pt>
                <c:pt idx="7247">
                  <c:v>9.2739211287374381</c:v>
                </c:pt>
                <c:pt idx="7248">
                  <c:v>9.7056574187522102</c:v>
                </c:pt>
                <c:pt idx="7249">
                  <c:v>9.7887455854256427</c:v>
                </c:pt>
                <c:pt idx="7250">
                  <c:v>9.8736113387186908</c:v>
                </c:pt>
                <c:pt idx="7251">
                  <c:v>9.8753648897284663</c:v>
                </c:pt>
                <c:pt idx="7252">
                  <c:v>9.8727345632183088</c:v>
                </c:pt>
                <c:pt idx="7253">
                  <c:v>13.575586280724387</c:v>
                </c:pt>
                <c:pt idx="7254">
                  <c:v>13.575586280724387</c:v>
                </c:pt>
                <c:pt idx="7255">
                  <c:v>13.579332640008793</c:v>
                </c:pt>
                <c:pt idx="7256">
                  <c:v>13.583078999333051</c:v>
                </c:pt>
                <c:pt idx="7257">
                  <c:v>13.788111414726732</c:v>
                </c:pt>
                <c:pt idx="7258">
                  <c:v>13.999701894642708</c:v>
                </c:pt>
                <c:pt idx="7259">
                  <c:v>14.106109990141013</c:v>
                </c:pt>
                <c:pt idx="7260">
                  <c:v>13.89959050101797</c:v>
                </c:pt>
                <c:pt idx="7261">
                  <c:v>13.275516392554541</c:v>
                </c:pt>
                <c:pt idx="7262">
                  <c:v>12.856248068279642</c:v>
                </c:pt>
                <c:pt idx="7263">
                  <c:v>12.227126862653547</c:v>
                </c:pt>
                <c:pt idx="7264">
                  <c:v>12.437490320539212</c:v>
                </c:pt>
                <c:pt idx="7265">
                  <c:v>9.0191226266248314</c:v>
                </c:pt>
                <c:pt idx="7266">
                  <c:v>9.6207448760776479</c:v>
                </c:pt>
                <c:pt idx="7267">
                  <c:v>10.218889956243011</c:v>
                </c:pt>
                <c:pt idx="7268">
                  <c:v>10.90655039434106</c:v>
                </c:pt>
                <c:pt idx="7269">
                  <c:v>11.424326408209133</c:v>
                </c:pt>
                <c:pt idx="7270">
                  <c:v>11.94329269048195</c:v>
                </c:pt>
                <c:pt idx="7271">
                  <c:v>12.636999313945363</c:v>
                </c:pt>
                <c:pt idx="7272">
                  <c:v>13.329378242679462</c:v>
                </c:pt>
                <c:pt idx="7273">
                  <c:v>13.330267328004343</c:v>
                </c:pt>
                <c:pt idx="7274">
                  <c:v>13.416465927415697</c:v>
                </c:pt>
                <c:pt idx="7275">
                  <c:v>13.329378242679462</c:v>
                </c:pt>
                <c:pt idx="7276">
                  <c:v>12.810821071095837</c:v>
                </c:pt>
                <c:pt idx="7277">
                  <c:v>17.811288086876807</c:v>
                </c:pt>
                <c:pt idx="7278">
                  <c:v>17.387613414826927</c:v>
                </c:pt>
                <c:pt idx="7279">
                  <c:v>17.598228826993751</c:v>
                </c:pt>
                <c:pt idx="7280">
                  <c:v>17.808824889715982</c:v>
                </c:pt>
                <c:pt idx="7281">
                  <c:v>17.807593291140513</c:v>
                </c:pt>
                <c:pt idx="7282">
                  <c:v>17.49033356292977</c:v>
                </c:pt>
                <c:pt idx="7283">
                  <c:v>17.277507959762264</c:v>
                </c:pt>
                <c:pt idx="7284">
                  <c:v>16.643349655571917</c:v>
                </c:pt>
                <c:pt idx="7285">
                  <c:v>15.593327652901012</c:v>
                </c:pt>
                <c:pt idx="7286">
                  <c:v>14.862450281917539</c:v>
                </c:pt>
                <c:pt idx="7287">
                  <c:v>14.237767222282386</c:v>
                </c:pt>
                <c:pt idx="7288">
                  <c:v>13.923361604385278</c:v>
                </c:pt>
                <c:pt idx="7289">
                  <c:v>11.256020846154676</c:v>
                </c:pt>
                <c:pt idx="7290">
                  <c:v>12.289884688480836</c:v>
                </c:pt>
                <c:pt idx="7291">
                  <c:v>12.723069452228243</c:v>
                </c:pt>
                <c:pt idx="7292">
                  <c:v>12.983743857118821</c:v>
                </c:pt>
                <c:pt idx="7293">
                  <c:v>13.330410691278036</c:v>
                </c:pt>
                <c:pt idx="7294">
                  <c:v>13.068917785522924</c:v>
                </c:pt>
                <c:pt idx="7295">
                  <c:v>12.807252019472218</c:v>
                </c:pt>
                <c:pt idx="7296">
                  <c:v>12.806221992749837</c:v>
                </c:pt>
                <c:pt idx="7297">
                  <c:v>13.241290540263202</c:v>
                </c:pt>
                <c:pt idx="7298">
                  <c:v>13.676476753916711</c:v>
                </c:pt>
                <c:pt idx="7299">
                  <c:v>14.02706358070459</c:v>
                </c:pt>
                <c:pt idx="7300">
                  <c:v>14.289453337664863</c:v>
                </c:pt>
                <c:pt idx="7301">
                  <c:v>18.980925183515389</c:v>
                </c:pt>
                <c:pt idx="7302">
                  <c:v>19.089478516012974</c:v>
                </c:pt>
                <c:pt idx="7303">
                  <c:v>19.839793528938124</c:v>
                </c:pt>
                <c:pt idx="7304">
                  <c:v>17.805130093999431</c:v>
                </c:pt>
                <c:pt idx="7305">
                  <c:v>15.898531413905596</c:v>
                </c:pt>
                <c:pt idx="7306">
                  <c:v>11.60937210126686</c:v>
                </c:pt>
                <c:pt idx="7307">
                  <c:v>8.4136127692012117</c:v>
                </c:pt>
                <c:pt idx="7308">
                  <c:v>6.3709197122018484</c:v>
                </c:pt>
                <c:pt idx="7309">
                  <c:v>5.0463820964993946</c:v>
                </c:pt>
                <c:pt idx="7310">
                  <c:v>4.9420505005669328</c:v>
                </c:pt>
                <c:pt idx="7311">
                  <c:v>5.8567828790957055</c:v>
                </c:pt>
                <c:pt idx="7312">
                  <c:v>7.9962030843536072</c:v>
                </c:pt>
                <c:pt idx="7313">
                  <c:v>5.2265670141490972</c:v>
                </c:pt>
                <c:pt idx="7314">
                  <c:v>9.624233541395343</c:v>
                </c:pt>
                <c:pt idx="7315">
                  <c:v>8.772180325391874</c:v>
                </c:pt>
                <c:pt idx="7316">
                  <c:v>10.304800200565104</c:v>
                </c:pt>
                <c:pt idx="7317">
                  <c:v>10.822070476732383</c:v>
                </c:pt>
                <c:pt idx="7318">
                  <c:v>10.482143338966649</c:v>
                </c:pt>
                <c:pt idx="7319">
                  <c:v>12.201432497925552</c:v>
                </c:pt>
                <c:pt idx="7320">
                  <c:v>11.768342265980303</c:v>
                </c:pt>
                <c:pt idx="7321">
                  <c:v>12.115694397046214</c:v>
                </c:pt>
                <c:pt idx="7322">
                  <c:v>13.501818940913722</c:v>
                </c:pt>
                <c:pt idx="7323">
                  <c:v>14.115370684123469</c:v>
                </c:pt>
                <c:pt idx="7324">
                  <c:v>13.415577516036107</c:v>
                </c:pt>
                <c:pt idx="7325">
                  <c:v>17.702272725175234</c:v>
                </c:pt>
                <c:pt idx="7326">
                  <c:v>18.770392675529479</c:v>
                </c:pt>
                <c:pt idx="7327">
                  <c:v>18.772819512156385</c:v>
                </c:pt>
                <c:pt idx="7328">
                  <c:v>18.772819512156385</c:v>
                </c:pt>
                <c:pt idx="7329">
                  <c:v>15.378178840943505</c:v>
                </c:pt>
                <c:pt idx="7330">
                  <c:v>12.033007017239161</c:v>
                </c:pt>
                <c:pt idx="7331">
                  <c:v>8.415788446494517</c:v>
                </c:pt>
                <c:pt idx="7332">
                  <c:v>6.0648542052689258</c:v>
                </c:pt>
                <c:pt idx="7333">
                  <c:v>4.0276648641269315</c:v>
                </c:pt>
                <c:pt idx="7334">
                  <c:v>3.324087917972407</c:v>
                </c:pt>
                <c:pt idx="7335">
                  <c:v>4.0338847023532862</c:v>
                </c:pt>
                <c:pt idx="7336">
                  <c:v>5.4561052709777265</c:v>
                </c:pt>
                <c:pt idx="7337">
                  <c:v>6.4926334897562494</c:v>
                </c:pt>
                <c:pt idx="7338">
                  <c:v>8.0125483138907789</c:v>
                </c:pt>
                <c:pt idx="7339">
                  <c:v>10.741289351451035</c:v>
                </c:pt>
                <c:pt idx="7340">
                  <c:v>10.738625383101349</c:v>
                </c:pt>
                <c:pt idx="7341">
                  <c:v>12.548418938405918</c:v>
                </c:pt>
                <c:pt idx="7342">
                  <c:v>13.330267328004343</c:v>
                </c:pt>
                <c:pt idx="7343">
                  <c:v>13.328489157356872</c:v>
                </c:pt>
                <c:pt idx="7344">
                  <c:v>11.684554714633666</c:v>
                </c:pt>
                <c:pt idx="7345">
                  <c:v>12.549312208579918</c:v>
                </c:pt>
                <c:pt idx="7346">
                  <c:v>12.89592844385861</c:v>
                </c:pt>
                <c:pt idx="7347">
                  <c:v>12.203220449529773</c:v>
                </c:pt>
                <c:pt idx="7348">
                  <c:v>13.678245452080814</c:v>
                </c:pt>
                <c:pt idx="7349">
                  <c:v>19.840974162737648</c:v>
                </c:pt>
                <c:pt idx="7350">
                  <c:v>19.089478516012974</c:v>
                </c:pt>
                <c:pt idx="7351">
                  <c:v>19.090682444848902</c:v>
                </c:pt>
                <c:pt idx="7352">
                  <c:v>18.557412527019284</c:v>
                </c:pt>
                <c:pt idx="7353">
                  <c:v>19.628350638577068</c:v>
                </c:pt>
                <c:pt idx="7354">
                  <c:v>13.803116351176804</c:v>
                </c:pt>
                <c:pt idx="7355">
                  <c:v>10.1627515584529</c:v>
                </c:pt>
                <c:pt idx="7356">
                  <c:v>8.5178770497233778</c:v>
                </c:pt>
                <c:pt idx="7357">
                  <c:v>6.5738754595116706</c:v>
                </c:pt>
                <c:pt idx="7358">
                  <c:v>6.3615192402476861</c:v>
                </c:pt>
                <c:pt idx="7359">
                  <c:v>5.8496335161723483</c:v>
                </c:pt>
                <c:pt idx="7360">
                  <c:v>5.542647977922349</c:v>
                </c:pt>
                <c:pt idx="7361">
                  <c:v>3.5527875439915819</c:v>
                </c:pt>
                <c:pt idx="7362">
                  <c:v>6.0629207672556333</c:v>
                </c:pt>
                <c:pt idx="7363">
                  <c:v>7.0743018388314125</c:v>
                </c:pt>
                <c:pt idx="7364">
                  <c:v>7.4967525316473047</c:v>
                </c:pt>
                <c:pt idx="7365">
                  <c:v>7.497560564414921</c:v>
                </c:pt>
                <c:pt idx="7366">
                  <c:v>9.0251356625333035</c:v>
                </c:pt>
                <c:pt idx="7367">
                  <c:v>6.9896197813763816</c:v>
                </c:pt>
                <c:pt idx="7368">
                  <c:v>6.9048965566264773</c:v>
                </c:pt>
                <c:pt idx="7369">
                  <c:v>6.2309400803215809</c:v>
                </c:pt>
                <c:pt idx="7370">
                  <c:v>6.2316839720499768</c:v>
                </c:pt>
                <c:pt idx="7371">
                  <c:v>7.0743018388314125</c:v>
                </c:pt>
                <c:pt idx="7372">
                  <c:v>7.3270236798995274</c:v>
                </c:pt>
                <c:pt idx="7373">
                  <c:v>11.087267191043052</c:v>
                </c:pt>
                <c:pt idx="7374">
                  <c:v>11.808267937471026</c:v>
                </c:pt>
                <c:pt idx="7375">
                  <c:v>11.192521178654076</c:v>
                </c:pt>
                <c:pt idx="7376">
                  <c:v>11.500302361061495</c:v>
                </c:pt>
                <c:pt idx="7377">
                  <c:v>11.188902822041955</c:v>
                </c:pt>
                <c:pt idx="7378">
                  <c:v>10.468216662491471</c:v>
                </c:pt>
                <c:pt idx="7379">
                  <c:v>9.127267485543717</c:v>
                </c:pt>
                <c:pt idx="7380">
                  <c:v>7.592140023351555</c:v>
                </c:pt>
                <c:pt idx="7381">
                  <c:v>7.9028614402791284</c:v>
                </c:pt>
                <c:pt idx="7382">
                  <c:v>6.8775331514799802</c:v>
                </c:pt>
                <c:pt idx="7383">
                  <c:v>8.1109394894400459</c:v>
                </c:pt>
                <c:pt idx="7384">
                  <c:v>8.108800973236562</c:v>
                </c:pt>
                <c:pt idx="7385">
                  <c:v>6.4918750298228058</c:v>
                </c:pt>
                <c:pt idx="7386">
                  <c:v>8.1820263465122878</c:v>
                </c:pt>
                <c:pt idx="7387">
                  <c:v>9.542930316779362</c:v>
                </c:pt>
                <c:pt idx="7388">
                  <c:v>10.310982297584745</c:v>
                </c:pt>
                <c:pt idx="7389">
                  <c:v>12.029859268606012</c:v>
                </c:pt>
                <c:pt idx="7390">
                  <c:v>13.420019572956768</c:v>
                </c:pt>
                <c:pt idx="7391">
                  <c:v>11.172420131463735</c:v>
                </c:pt>
                <c:pt idx="7392">
                  <c:v>13.945668215444471</c:v>
                </c:pt>
                <c:pt idx="7393">
                  <c:v>13.677361102997658</c:v>
                </c:pt>
                <c:pt idx="7394">
                  <c:v>14.115370684123469</c:v>
                </c:pt>
                <c:pt idx="7395">
                  <c:v>13.855670622942636</c:v>
                </c:pt>
                <c:pt idx="7396">
                  <c:v>13.767311562144382</c:v>
                </c:pt>
                <c:pt idx="7397">
                  <c:v>17.816214481237939</c:v>
                </c:pt>
                <c:pt idx="7398">
                  <c:v>16.969562340654551</c:v>
                </c:pt>
                <c:pt idx="7399">
                  <c:v>20.91902362140841</c:v>
                </c:pt>
                <c:pt idx="7400">
                  <c:v>20.91902362140841</c:v>
                </c:pt>
                <c:pt idx="7401">
                  <c:v>16.754480984295363</c:v>
                </c:pt>
                <c:pt idx="7402">
                  <c:v>14.85006833552155</c:v>
                </c:pt>
                <c:pt idx="7403">
                  <c:v>11.517303931270908</c:v>
                </c:pt>
                <c:pt idx="7404">
                  <c:v>9.0408148852080146</c:v>
                </c:pt>
                <c:pt idx="7405">
                  <c:v>8.4147006078451536</c:v>
                </c:pt>
                <c:pt idx="7406">
                  <c:v>7.3947998213561039</c:v>
                </c:pt>
                <c:pt idx="7407">
                  <c:v>7.5983535263671822</c:v>
                </c:pt>
                <c:pt idx="7408">
                  <c:v>8.1013161666957547</c:v>
                </c:pt>
                <c:pt idx="7409">
                  <c:v>6.6549183399178728</c:v>
                </c:pt>
                <c:pt idx="7410">
                  <c:v>6.998254065120733</c:v>
                </c:pt>
                <c:pt idx="7411">
                  <c:v>6.2435862401698703</c:v>
                </c:pt>
                <c:pt idx="7412">
                  <c:v>6.5795386838426833</c:v>
                </c:pt>
                <c:pt idx="7413">
                  <c:v>7.0829809884084067</c:v>
                </c:pt>
                <c:pt idx="7414">
                  <c:v>7.0814029611820537</c:v>
                </c:pt>
                <c:pt idx="7415">
                  <c:v>4.5645375348480455</c:v>
                </c:pt>
                <c:pt idx="7416">
                  <c:v>3.1459176079131943</c:v>
                </c:pt>
                <c:pt idx="7417">
                  <c:v>3.1463970495965059</c:v>
                </c:pt>
                <c:pt idx="7418">
                  <c:v>3.5622445039923001</c:v>
                </c:pt>
                <c:pt idx="7419">
                  <c:v>3.5622445039923001</c:v>
                </c:pt>
                <c:pt idx="7420">
                  <c:v>3.6452864464642571</c:v>
                </c:pt>
                <c:pt idx="7421">
                  <c:v>10.052066643902895</c:v>
                </c:pt>
                <c:pt idx="7422">
                  <c:v>10.665294802282137</c:v>
                </c:pt>
                <c:pt idx="7423">
                  <c:v>10.972340215768979</c:v>
                </c:pt>
                <c:pt idx="7424">
                  <c:v>11.17684163366066</c:v>
                </c:pt>
                <c:pt idx="7425">
                  <c:v>10.553158915720037</c:v>
                </c:pt>
                <c:pt idx="7426">
                  <c:v>9.9343809336038031</c:v>
                </c:pt>
                <c:pt idx="7427">
                  <c:v>8.4960016650581984</c:v>
                </c:pt>
                <c:pt idx="7428">
                  <c:v>7.9898263003585157</c:v>
                </c:pt>
                <c:pt idx="7429">
                  <c:v>7.5817841854280452</c:v>
                </c:pt>
                <c:pt idx="7430">
                  <c:v>7.4811779514629091</c:v>
                </c:pt>
                <c:pt idx="7431">
                  <c:v>7.8870184267663817</c:v>
                </c:pt>
                <c:pt idx="7432">
                  <c:v>8.6012098532310439</c:v>
                </c:pt>
                <c:pt idx="7433">
                  <c:v>5.9705457276140814</c:v>
                </c:pt>
                <c:pt idx="7434">
                  <c:v>6.8947466461470768</c:v>
                </c:pt>
                <c:pt idx="7435">
                  <c:v>6.9770608239367702</c:v>
                </c:pt>
                <c:pt idx="7436">
                  <c:v>6.6411002316265675</c:v>
                </c:pt>
                <c:pt idx="7437">
                  <c:v>6.8916235968845063</c:v>
                </c:pt>
                <c:pt idx="7438">
                  <c:v>6.8916235968845063</c:v>
                </c:pt>
                <c:pt idx="7439">
                  <c:v>6.89084283457737</c:v>
                </c:pt>
                <c:pt idx="7440">
                  <c:v>7.4838240078221121</c:v>
                </c:pt>
                <c:pt idx="7441">
                  <c:v>7.0608886084743991</c:v>
                </c:pt>
                <c:pt idx="7442">
                  <c:v>7.3134118435412674</c:v>
                </c:pt>
                <c:pt idx="7443">
                  <c:v>7.3982360216060714</c:v>
                </c:pt>
                <c:pt idx="7444">
                  <c:v>7.3982360216060714</c:v>
                </c:pt>
                <c:pt idx="7445">
                  <c:v>11.066813434592925</c:v>
                </c:pt>
                <c:pt idx="7446">
                  <c:v>11.179253871296822</c:v>
                </c:pt>
                <c:pt idx="7447">
                  <c:v>11.703868436031915</c:v>
                </c:pt>
                <c:pt idx="7448">
                  <c:v>12.537242216766959</c:v>
                </c:pt>
                <c:pt idx="7449">
                  <c:v>13.060898657441628</c:v>
                </c:pt>
                <c:pt idx="7450">
                  <c:v>14.116128288503429</c:v>
                </c:pt>
                <c:pt idx="7451">
                  <c:v>13.594318077544937</c:v>
                </c:pt>
                <c:pt idx="7452">
                  <c:v>13.281745242704254</c:v>
                </c:pt>
                <c:pt idx="7453">
                  <c:v>12.033007017239161</c:v>
                </c:pt>
                <c:pt idx="7454">
                  <c:v>12.138658220274383</c:v>
                </c:pt>
                <c:pt idx="7455">
                  <c:v>12.035459593275794</c:v>
                </c:pt>
                <c:pt idx="7456">
                  <c:v>12.246813260396717</c:v>
                </c:pt>
                <c:pt idx="7457">
                  <c:v>8.2763892304221844</c:v>
                </c:pt>
                <c:pt idx="7458">
                  <c:v>9.0448927816062774</c:v>
                </c:pt>
                <c:pt idx="7459">
                  <c:v>9.6425490351138201</c:v>
                </c:pt>
                <c:pt idx="7460">
                  <c:v>10.493651858536031</c:v>
                </c:pt>
                <c:pt idx="7461">
                  <c:v>10.747505277699512</c:v>
                </c:pt>
                <c:pt idx="7462">
                  <c:v>11.176876932223639</c:v>
                </c:pt>
                <c:pt idx="7463">
                  <c:v>12.901279478757681</c:v>
                </c:pt>
                <c:pt idx="7464">
                  <c:v>12.035223538349673</c:v>
                </c:pt>
                <c:pt idx="7465">
                  <c:v>11.346911425166162</c:v>
                </c:pt>
                <c:pt idx="7466">
                  <c:v>10.833624588763699</c:v>
                </c:pt>
                <c:pt idx="7467">
                  <c:v>10.919893020992504</c:v>
                </c:pt>
                <c:pt idx="7468">
                  <c:v>12.641464208934527</c:v>
                </c:pt>
                <c:pt idx="7469">
                  <c:v>17.497749692598898</c:v>
                </c:pt>
                <c:pt idx="7470">
                  <c:v>17.924219002432046</c:v>
                </c:pt>
                <c:pt idx="7471">
                  <c:v>18.029610689401686</c:v>
                </c:pt>
                <c:pt idx="7472">
                  <c:v>17.497749692598898</c:v>
                </c:pt>
                <c:pt idx="7473">
                  <c:v>16.860849884835108</c:v>
                </c:pt>
                <c:pt idx="7474">
                  <c:v>15.393220680671936</c:v>
                </c:pt>
                <c:pt idx="7475">
                  <c:v>14.763441604550193</c:v>
                </c:pt>
                <c:pt idx="7476">
                  <c:v>13.094469446238683</c:v>
                </c:pt>
                <c:pt idx="7477">
                  <c:v>12.059985354703391</c:v>
                </c:pt>
                <c:pt idx="7478">
                  <c:v>11.231116985323551</c:v>
                </c:pt>
                <c:pt idx="7479">
                  <c:v>14.157453772149386</c:v>
                </c:pt>
                <c:pt idx="7480">
                  <c:v>14.15494919725003</c:v>
                </c:pt>
                <c:pt idx="7481">
                  <c:v>10.337477000718142</c:v>
                </c:pt>
                <c:pt idx="7482">
                  <c:v>11.191138695116768</c:v>
                </c:pt>
                <c:pt idx="7483">
                  <c:v>11.618665230865988</c:v>
                </c:pt>
                <c:pt idx="7484">
                  <c:v>12.049528258117689</c:v>
                </c:pt>
                <c:pt idx="7485">
                  <c:v>13.344492693514066</c:v>
                </c:pt>
                <c:pt idx="7486">
                  <c:v>14.38654904602924</c:v>
                </c:pt>
                <c:pt idx="7487">
                  <c:v>15.260420308204807</c:v>
                </c:pt>
                <c:pt idx="7488">
                  <c:v>15.697693823640387</c:v>
                </c:pt>
                <c:pt idx="7489">
                  <c:v>15.435494953927657</c:v>
                </c:pt>
                <c:pt idx="7490">
                  <c:v>16.314878649568584</c:v>
                </c:pt>
                <c:pt idx="7491">
                  <c:v>16.049327199282249</c:v>
                </c:pt>
                <c:pt idx="7492">
                  <c:v>16.580702020383676</c:v>
                </c:pt>
                <c:pt idx="7493">
                  <c:v>22.324533202193653</c:v>
                </c:pt>
                <c:pt idx="7494">
                  <c:v>22.866809912564023</c:v>
                </c:pt>
                <c:pt idx="7495">
                  <c:v>22.870035413282025</c:v>
                </c:pt>
                <c:pt idx="7496">
                  <c:v>23.629603431613251</c:v>
                </c:pt>
                <c:pt idx="7497">
                  <c:v>21.144964164364364</c:v>
                </c:pt>
                <c:pt idx="7498">
                  <c:v>19.002857601952282</c:v>
                </c:pt>
                <c:pt idx="7499">
                  <c:v>16.45593495509171</c:v>
                </c:pt>
                <c:pt idx="7500">
                  <c:v>15.948581008731852</c:v>
                </c:pt>
                <c:pt idx="7501">
                  <c:v>15.418290414815134</c:v>
                </c:pt>
                <c:pt idx="7502">
                  <c:v>15.735566226828846</c:v>
                </c:pt>
                <c:pt idx="7503">
                  <c:v>15.739323189107525</c:v>
                </c:pt>
                <c:pt idx="7504">
                  <c:v>15.944827288908915</c:v>
                </c:pt>
                <c:pt idx="7505">
                  <c:v>11.289911763986604</c:v>
                </c:pt>
                <c:pt idx="7506">
                  <c:v>13.092220785308308</c:v>
                </c:pt>
                <c:pt idx="7507">
                  <c:v>11.795155686192741</c:v>
                </c:pt>
                <c:pt idx="7508">
                  <c:v>12.473272454801709</c:v>
                </c:pt>
                <c:pt idx="7509">
                  <c:v>12.56092472106538</c:v>
                </c:pt>
                <c:pt idx="7510">
                  <c:v>12.648608041043948</c:v>
                </c:pt>
                <c:pt idx="7511">
                  <c:v>12.219312014423034</c:v>
                </c:pt>
                <c:pt idx="7512">
                  <c:v>12.651286978125205</c:v>
                </c:pt>
                <c:pt idx="7513">
                  <c:v>13.345381778877897</c:v>
                </c:pt>
                <c:pt idx="7514">
                  <c:v>13.691510688593295</c:v>
                </c:pt>
                <c:pt idx="7515">
                  <c:v>13.085984744190954</c:v>
                </c:pt>
                <c:pt idx="7516">
                  <c:v>13.520458783037782</c:v>
                </c:pt>
                <c:pt idx="7517">
                  <c:v>19.322046963237749</c:v>
                </c:pt>
                <c:pt idx="7518">
                  <c:v>19.534121129656178</c:v>
                </c:pt>
                <c:pt idx="7519">
                  <c:v>18.585462547997871</c:v>
                </c:pt>
                <c:pt idx="7520">
                  <c:v>17.950049646287138</c:v>
                </c:pt>
                <c:pt idx="7521">
                  <c:v>16.891938486872913</c:v>
                </c:pt>
                <c:pt idx="7522">
                  <c:v>15.419543901563717</c:v>
                </c:pt>
                <c:pt idx="7523">
                  <c:v>15.726799981646984</c:v>
                </c:pt>
                <c:pt idx="7524">
                  <c:v>14.68170876464721</c:v>
                </c:pt>
                <c:pt idx="7525">
                  <c:v>13.322855656520442</c:v>
                </c:pt>
                <c:pt idx="7526">
                  <c:v>13.2217033239556</c:v>
                </c:pt>
                <c:pt idx="7527">
                  <c:v>13.311643724992534</c:v>
                </c:pt>
                <c:pt idx="7528">
                  <c:v>14.667915049273459</c:v>
                </c:pt>
                <c:pt idx="7529">
                  <c:v>12.639678250931548</c:v>
                </c:pt>
                <c:pt idx="7530">
                  <c:v>12.984774858301204</c:v>
                </c:pt>
                <c:pt idx="7531">
                  <c:v>12.46523081037166</c:v>
                </c:pt>
                <c:pt idx="7532">
                  <c:v>12.120164569615484</c:v>
                </c:pt>
                <c:pt idx="7533">
                  <c:v>11.601691542927366</c:v>
                </c:pt>
                <c:pt idx="7534">
                  <c:v>10.743953319826232</c:v>
                </c:pt>
                <c:pt idx="7535">
                  <c:v>9.8911468493568666</c:v>
                </c:pt>
                <c:pt idx="7536">
                  <c:v>9.9744217334766034</c:v>
                </c:pt>
                <c:pt idx="7537">
                  <c:v>9.9726653736208455</c:v>
                </c:pt>
                <c:pt idx="7538">
                  <c:v>9.8893932982390069</c:v>
                </c:pt>
                <c:pt idx="7539">
                  <c:v>9.6338273712706144</c:v>
                </c:pt>
                <c:pt idx="7540">
                  <c:v>10.312748611045212</c:v>
                </c:pt>
                <c:pt idx="7541">
                  <c:v>14.642835568061042</c:v>
                </c:pt>
                <c:pt idx="7542">
                  <c:v>14.853830828635942</c:v>
                </c:pt>
                <c:pt idx="7543">
                  <c:v>15.165527786775046</c:v>
                </c:pt>
                <c:pt idx="7544">
                  <c:v>14.640327620031012</c:v>
                </c:pt>
                <c:pt idx="7545">
                  <c:v>14.116128288503429</c:v>
                </c:pt>
                <c:pt idx="7546">
                  <c:v>13.070845557479027</c:v>
                </c:pt>
                <c:pt idx="7547">
                  <c:v>12.656687867999802</c:v>
                </c:pt>
                <c:pt idx="7548">
                  <c:v>12.654212742463466</c:v>
                </c:pt>
                <c:pt idx="7549">
                  <c:v>13.69182500599308</c:v>
                </c:pt>
                <c:pt idx="7550">
                  <c:v>14.1073622774213</c:v>
                </c:pt>
                <c:pt idx="7551">
                  <c:v>14.10861456470588</c:v>
                </c:pt>
                <c:pt idx="7552">
                  <c:v>14.1073622774213</c:v>
                </c:pt>
                <c:pt idx="7553">
                  <c:v>9.9630053946276842</c:v>
                </c:pt>
                <c:pt idx="7554">
                  <c:v>9.8788719917840453</c:v>
                </c:pt>
                <c:pt idx="7555">
                  <c:v>9.9630053946276842</c:v>
                </c:pt>
                <c:pt idx="7556">
                  <c:v>10.303033887157202</c:v>
                </c:pt>
                <c:pt idx="7557">
                  <c:v>10.389970780897384</c:v>
                </c:pt>
                <c:pt idx="7558">
                  <c:v>10.731521467626912</c:v>
                </c:pt>
                <c:pt idx="7559">
                  <c:v>11.253345247546291</c:v>
                </c:pt>
                <c:pt idx="7560">
                  <c:v>12.028071178711986</c:v>
                </c:pt>
                <c:pt idx="7561">
                  <c:v>12.636106334954841</c:v>
                </c:pt>
                <c:pt idx="7562">
                  <c:v>12.89592844385861</c:v>
                </c:pt>
                <c:pt idx="7563">
                  <c:v>13.069058347451884</c:v>
                </c:pt>
                <c:pt idx="7564">
                  <c:v>13.417354338797557</c:v>
                </c:pt>
                <c:pt idx="7565">
                  <c:v>18.446911126700837</c:v>
                </c:pt>
                <c:pt idx="7566">
                  <c:v>18.446911126700837</c:v>
                </c:pt>
                <c:pt idx="7567">
                  <c:v>17.916838818737709</c:v>
                </c:pt>
                <c:pt idx="7568">
                  <c:v>17.492805606139314</c:v>
                </c:pt>
                <c:pt idx="7569">
                  <c:v>17.915608788133412</c:v>
                </c:pt>
                <c:pt idx="7570">
                  <c:v>15.908541332384276</c:v>
                </c:pt>
                <c:pt idx="7571">
                  <c:v>16.859606340799662</c:v>
                </c:pt>
                <c:pt idx="7572">
                  <c:v>16.327446982014919</c:v>
                </c:pt>
                <c:pt idx="7573">
                  <c:v>15.279900540867706</c:v>
                </c:pt>
                <c:pt idx="7574">
                  <c:v>15.174305447211784</c:v>
                </c:pt>
                <c:pt idx="7575">
                  <c:v>14.858847486179046</c:v>
                </c:pt>
                <c:pt idx="7576">
                  <c:v>14.758425192518514</c:v>
                </c:pt>
                <c:pt idx="7577">
                  <c:v>11.177768292383856</c:v>
                </c:pt>
                <c:pt idx="7578">
                  <c:v>11.175985572066166</c:v>
                </c:pt>
                <c:pt idx="7579">
                  <c:v>11.175985572066166</c:v>
                </c:pt>
                <c:pt idx="7580">
                  <c:v>11.602584894900222</c:v>
                </c:pt>
                <c:pt idx="7581">
                  <c:v>11.602584894900222</c:v>
                </c:pt>
                <c:pt idx="7582">
                  <c:v>11.264047642127183</c:v>
                </c:pt>
                <c:pt idx="7583">
                  <c:v>11.349588378567534</c:v>
                </c:pt>
                <c:pt idx="7584">
                  <c:v>11.264047642127183</c:v>
                </c:pt>
                <c:pt idx="7585">
                  <c:v>11.350480696373417</c:v>
                </c:pt>
                <c:pt idx="7586">
                  <c:v>11.351373014182007</c:v>
                </c:pt>
                <c:pt idx="7587">
                  <c:v>11.265831374595534</c:v>
                </c:pt>
                <c:pt idx="7588">
                  <c:v>11.782642756466764</c:v>
                </c:pt>
                <c:pt idx="7589">
                  <c:v>16.765682549068494</c:v>
                </c:pt>
                <c:pt idx="7590">
                  <c:v>16.978259262276882</c:v>
                </c:pt>
                <c:pt idx="7591">
                  <c:v>17.297327634322279</c:v>
                </c:pt>
                <c:pt idx="7592">
                  <c:v>17.506401844033064</c:v>
                </c:pt>
                <c:pt idx="7593">
                  <c:v>17.50392980074928</c:v>
                </c:pt>
                <c:pt idx="7594">
                  <c:v>17.301043823400057</c:v>
                </c:pt>
                <c:pt idx="7595">
                  <c:v>16.563414643759671</c:v>
                </c:pt>
                <c:pt idx="7596">
                  <c:v>15.710519812525186</c:v>
                </c:pt>
                <c:pt idx="7597">
                  <c:v>15.19060681711464</c:v>
                </c:pt>
                <c:pt idx="7598">
                  <c:v>15.400741600749198</c:v>
                </c:pt>
                <c:pt idx="7599">
                  <c:v>16.240191102930734</c:v>
                </c:pt>
                <c:pt idx="7600">
                  <c:v>16.34492425979596</c:v>
                </c:pt>
                <c:pt idx="7601">
                  <c:v>13.5142455022193</c:v>
                </c:pt>
                <c:pt idx="7602">
                  <c:v>14.383069390245698</c:v>
                </c:pt>
                <c:pt idx="7603">
                  <c:v>13.341825437436315</c:v>
                </c:pt>
                <c:pt idx="7604">
                  <c:v>13.518683559935516</c:v>
                </c:pt>
                <c:pt idx="7605">
                  <c:v>13.520458783037782</c:v>
                </c:pt>
                <c:pt idx="7606">
                  <c:v>14.391768529765596</c:v>
                </c:pt>
                <c:pt idx="7607">
                  <c:v>14.390028701845337</c:v>
                </c:pt>
                <c:pt idx="7608">
                  <c:v>14.56527449003249</c:v>
                </c:pt>
                <c:pt idx="7609">
                  <c:v>15.262118518550889</c:v>
                </c:pt>
                <c:pt idx="7610">
                  <c:v>14.82916418267946</c:v>
                </c:pt>
                <c:pt idx="7611">
                  <c:v>16.142608864316824</c:v>
                </c:pt>
                <c:pt idx="7612">
                  <c:v>14.743938087791605</c:v>
                </c:pt>
                <c:pt idx="7613">
                  <c:v>20.176531159305323</c:v>
                </c:pt>
                <c:pt idx="7614">
                  <c:v>19.329231556522519</c:v>
                </c:pt>
                <c:pt idx="7615">
                  <c:v>19.324441827654518</c:v>
                </c:pt>
                <c:pt idx="7616">
                  <c:v>18.791020787244744</c:v>
                </c:pt>
                <c:pt idx="7617">
                  <c:v>18.040666441712027</c:v>
                </c:pt>
                <c:pt idx="7618">
                  <c:v>16.769416404057164</c:v>
                </c:pt>
                <c:pt idx="7619">
                  <c:v>14.662899152898298</c:v>
                </c:pt>
                <c:pt idx="7620">
                  <c:v>13.828124579992776</c:v>
                </c:pt>
                <c:pt idx="7621">
                  <c:v>13.091982721028488</c:v>
                </c:pt>
                <c:pt idx="7622">
                  <c:v>13.093226083631306</c:v>
                </c:pt>
                <c:pt idx="7623">
                  <c:v>13.701822101586151</c:v>
                </c:pt>
                <c:pt idx="7624">
                  <c:v>13.809368408216834</c:v>
                </c:pt>
                <c:pt idx="7625">
                  <c:v>10.397044735499177</c:v>
                </c:pt>
                <c:pt idx="7626">
                  <c:v>10.829180699464546</c:v>
                </c:pt>
                <c:pt idx="7627">
                  <c:v>12.11658843155497</c:v>
                </c:pt>
                <c:pt idx="7628">
                  <c:v>12.203220449529773</c:v>
                </c:pt>
                <c:pt idx="7629">
                  <c:v>11.771023607895412</c:v>
                </c:pt>
                <c:pt idx="7630">
                  <c:v>12.028071178711986</c:v>
                </c:pt>
                <c:pt idx="7631">
                  <c:v>12.11658843155497</c:v>
                </c:pt>
                <c:pt idx="7632">
                  <c:v>12.461656746244854</c:v>
                </c:pt>
                <c:pt idx="7633">
                  <c:v>12.549312208579918</c:v>
                </c:pt>
                <c:pt idx="7634">
                  <c:v>12.462550262272844</c:v>
                </c:pt>
                <c:pt idx="7635">
                  <c:v>12.375820517529032</c:v>
                </c:pt>
                <c:pt idx="7636">
                  <c:v>12.461656746244854</c:v>
                </c:pt>
                <c:pt idx="7637">
                  <c:v>16.957138167207169</c:v>
                </c:pt>
                <c:pt idx="7638">
                  <c:v>16.217705890037497</c:v>
                </c:pt>
                <c:pt idx="7639">
                  <c:v>16.216456711578719</c:v>
                </c:pt>
                <c:pt idx="7640">
                  <c:v>15.795026955805046</c:v>
                </c:pt>
                <c:pt idx="7641">
                  <c:v>15.370657921292333</c:v>
                </c:pt>
                <c:pt idx="7642">
                  <c:v>14.634057750028505</c:v>
                </c:pt>
                <c:pt idx="7643">
                  <c:v>13.699322827661481</c:v>
                </c:pt>
                <c:pt idx="7644">
                  <c:v>12.654212742463466</c:v>
                </c:pt>
                <c:pt idx="7645">
                  <c:v>13.279253702630841</c:v>
                </c:pt>
                <c:pt idx="7646">
                  <c:v>13.282991012747734</c:v>
                </c:pt>
                <c:pt idx="7647">
                  <c:v>13.072088920004246</c:v>
                </c:pt>
                <c:pt idx="7648">
                  <c:v>13.699322827661481</c:v>
                </c:pt>
                <c:pt idx="7649">
                  <c:v>9.8832558694210686</c:v>
                </c:pt>
                <c:pt idx="7650">
                  <c:v>9.8841326449574822</c:v>
                </c:pt>
                <c:pt idx="7651">
                  <c:v>10.309215984135962</c:v>
                </c:pt>
                <c:pt idx="7652">
                  <c:v>10.390855025212447</c:v>
                </c:pt>
                <c:pt idx="7653">
                  <c:v>10.30656651398469</c:v>
                </c:pt>
                <c:pt idx="7654">
                  <c:v>10.476831714714521</c:v>
                </c:pt>
                <c:pt idx="7655">
                  <c:v>10.136535703518337</c:v>
                </c:pt>
                <c:pt idx="7656">
                  <c:v>10.39262351385128</c:v>
                </c:pt>
                <c:pt idx="7657">
                  <c:v>10.90655039434106</c:v>
                </c:pt>
                <c:pt idx="7658">
                  <c:v>10.90655039434106</c:v>
                </c:pt>
                <c:pt idx="7659">
                  <c:v>11.25066964896247</c:v>
                </c:pt>
                <c:pt idx="7660">
                  <c:v>11.25066964896247</c:v>
                </c:pt>
                <c:pt idx="7661">
                  <c:v>16.216456711578719</c:v>
                </c:pt>
                <c:pt idx="7662">
                  <c:v>15.697996605952195</c:v>
                </c:pt>
                <c:pt idx="7663">
                  <c:v>16.231446853329221</c:v>
                </c:pt>
                <c:pt idx="7664">
                  <c:v>15.916048771402952</c:v>
                </c:pt>
                <c:pt idx="7665">
                  <c:v>15.286169295120256</c:v>
                </c:pt>
                <c:pt idx="7666">
                  <c:v>15.288676796849101</c:v>
                </c:pt>
                <c:pt idx="7667">
                  <c:v>14.865118308199927</c:v>
                </c:pt>
                <c:pt idx="7668">
                  <c:v>14.335493901459653</c:v>
                </c:pt>
                <c:pt idx="7669">
                  <c:v>14.12238972511931</c:v>
                </c:pt>
                <c:pt idx="7670">
                  <c:v>13.600562010039857</c:v>
                </c:pt>
                <c:pt idx="7671">
                  <c:v>14.32672168527475</c:v>
                </c:pt>
                <c:pt idx="7672">
                  <c:v>13.803116351176804</c:v>
                </c:pt>
                <c:pt idx="7673">
                  <c:v>10.482143338966649</c:v>
                </c:pt>
                <c:pt idx="7674">
                  <c:v>10.742177340906599</c:v>
                </c:pt>
                <c:pt idx="7675">
                  <c:v>11.602584894900222</c:v>
                </c:pt>
                <c:pt idx="7676">
                  <c:v>12.20679635276856</c:v>
                </c:pt>
                <c:pt idx="7677">
                  <c:v>13.070840073384542</c:v>
                </c:pt>
                <c:pt idx="7678">
                  <c:v>12.896820283002496</c:v>
                </c:pt>
                <c:pt idx="7679">
                  <c:v>12.12105860413698</c:v>
                </c:pt>
                <c:pt idx="7680">
                  <c:v>12.898603961297425</c:v>
                </c:pt>
                <c:pt idx="7681">
                  <c:v>13.335601840001758</c:v>
                </c:pt>
                <c:pt idx="7682">
                  <c:v>13.681782848435535</c:v>
                </c:pt>
                <c:pt idx="7683">
                  <c:v>13.332934583992738</c:v>
                </c:pt>
                <c:pt idx="7684">
                  <c:v>14.117997412893391</c:v>
                </c:pt>
                <c:pt idx="7685">
                  <c:v>19.519831462382697</c:v>
                </c:pt>
                <c:pt idx="7686">
                  <c:v>20.055914604781051</c:v>
                </c:pt>
                <c:pt idx="7687">
                  <c:v>21.131314332587031</c:v>
                </c:pt>
                <c:pt idx="7688">
                  <c:v>19.093090302529525</c:v>
                </c:pt>
                <c:pt idx="7689">
                  <c:v>17.920528910570194</c:v>
                </c:pt>
                <c:pt idx="7690">
                  <c:v>15.379432327565839</c:v>
                </c:pt>
                <c:pt idx="7691">
                  <c:v>13.072088920004246</c:v>
                </c:pt>
                <c:pt idx="7692">
                  <c:v>11.716062786049452</c:v>
                </c:pt>
                <c:pt idx="7693">
                  <c:v>10.471766499102726</c:v>
                </c:pt>
                <c:pt idx="7694">
                  <c:v>9.6503055913759912</c:v>
                </c:pt>
                <c:pt idx="7695">
                  <c:v>9.5363871475612072</c:v>
                </c:pt>
                <c:pt idx="7696">
                  <c:v>10.048562937506947</c:v>
                </c:pt>
                <c:pt idx="7697">
                  <c:v>7.9183261361777255</c:v>
                </c:pt>
                <c:pt idx="7698">
                  <c:v>9.1080100015408121</c:v>
                </c:pt>
                <c:pt idx="7699">
                  <c:v>8.1745210829447608</c:v>
                </c:pt>
                <c:pt idx="7700">
                  <c:v>8.3431400346148017</c:v>
                </c:pt>
                <c:pt idx="7701">
                  <c:v>8.7636574917575878</c:v>
                </c:pt>
                <c:pt idx="7702">
                  <c:v>8.7662143418143259</c:v>
                </c:pt>
                <c:pt idx="7703">
                  <c:v>9.0208406368686269</c:v>
                </c:pt>
                <c:pt idx="7704">
                  <c:v>8.7670666251729656</c:v>
                </c:pt>
                <c:pt idx="7705">
                  <c:v>9.6181283771213941</c:v>
                </c:pt>
                <c:pt idx="7706">
                  <c:v>10.045300781558725</c:v>
                </c:pt>
                <c:pt idx="7707">
                  <c:v>12.198750570538186</c:v>
                </c:pt>
                <c:pt idx="7708">
                  <c:v>11.768342265980303</c:v>
                </c:pt>
                <c:pt idx="7709">
                  <c:v>15.159258029440322</c:v>
                </c:pt>
                <c:pt idx="7710">
                  <c:v>16.957138167207169</c:v>
                </c:pt>
                <c:pt idx="7711">
                  <c:v>16.212709176224685</c:v>
                </c:pt>
                <c:pt idx="7712">
                  <c:v>16.425994487435666</c:v>
                </c:pt>
                <c:pt idx="7713">
                  <c:v>14.843797513746006</c:v>
                </c:pt>
                <c:pt idx="7714">
                  <c:v>12.539714021107104</c:v>
                </c:pt>
                <c:pt idx="7715">
                  <c:v>11.501516758901461</c:v>
                </c:pt>
                <c:pt idx="7716">
                  <c:v>10.46585010477642</c:v>
                </c:pt>
                <c:pt idx="7717">
                  <c:v>8.4038222216499321</c:v>
                </c:pt>
                <c:pt idx="7718">
                  <c:v>9.9483463244365247</c:v>
                </c:pt>
                <c:pt idx="7719">
                  <c:v>10.461116989408213</c:v>
                </c:pt>
                <c:pt idx="7720">
                  <c:v>13.057168570002917</c:v>
                </c:pt>
                <c:pt idx="7721">
                  <c:v>9.1900418873804988</c:v>
                </c:pt>
                <c:pt idx="7722">
                  <c:v>9.1062878046879341</c:v>
                </c:pt>
                <c:pt idx="7723">
                  <c:v>9.6224892087303946</c:v>
                </c:pt>
                <c:pt idx="7724">
                  <c:v>9.1960837231364145</c:v>
                </c:pt>
                <c:pt idx="7725">
                  <c:v>10.478602256120356</c:v>
                </c:pt>
                <c:pt idx="7726">
                  <c:v>10.735961414777178</c:v>
                </c:pt>
                <c:pt idx="7727">
                  <c:v>9.0311486985963061</c:v>
                </c:pt>
                <c:pt idx="7728">
                  <c:v>9.1157598875341677</c:v>
                </c:pt>
                <c:pt idx="7729">
                  <c:v>11.601691542927366</c:v>
                </c:pt>
                <c:pt idx="7730">
                  <c:v>9.1217875768159224</c:v>
                </c:pt>
                <c:pt idx="7731">
                  <c:v>8.1878637739151827</c:v>
                </c:pt>
                <c:pt idx="7732">
                  <c:v>7.7630993212744714</c:v>
                </c:pt>
                <c:pt idx="7733">
                  <c:v>15.170543592714873</c:v>
                </c:pt>
                <c:pt idx="7734">
                  <c:v>12.040364745406951</c:v>
                </c:pt>
                <c:pt idx="7735">
                  <c:v>12.559488456504658</c:v>
                </c:pt>
                <c:pt idx="7736">
                  <c:v>11.208200724494551</c:v>
                </c:pt>
                <c:pt idx="7737">
                  <c:v>9.5547258471816754</c:v>
                </c:pt>
                <c:pt idx="7738">
                  <c:v>6.5786628709919581</c:v>
                </c:pt>
                <c:pt idx="7739">
                  <c:v>5.4561052709777265</c:v>
                </c:pt>
                <c:pt idx="7740">
                  <c:v>5.4561052709777265</c:v>
                </c:pt>
                <c:pt idx="7741">
                  <c:v>5.5581976788810996</c:v>
                </c:pt>
                <c:pt idx="7742">
                  <c:v>5.8630385719298035</c:v>
                </c:pt>
                <c:pt idx="7743">
                  <c:v>5.4569588728460197</c:v>
                </c:pt>
                <c:pt idx="7744">
                  <c:v>6.9860030485815612</c:v>
                </c:pt>
                <c:pt idx="7745">
                  <c:v>4.8958173288445312</c:v>
                </c:pt>
                <c:pt idx="7746">
                  <c:v>5.8150234073444729</c:v>
                </c:pt>
                <c:pt idx="7747">
                  <c:v>6.4858073504783835</c:v>
                </c:pt>
                <c:pt idx="7748">
                  <c:v>7.3286250724763535</c:v>
                </c:pt>
                <c:pt idx="7749">
                  <c:v>7.4959444988830466</c:v>
                </c:pt>
                <c:pt idx="7750">
                  <c:v>7.0695677574169817</c:v>
                </c:pt>
                <c:pt idx="7751">
                  <c:v>7.8357956805567373</c:v>
                </c:pt>
                <c:pt idx="7752">
                  <c:v>8.7679189085347939</c:v>
                </c:pt>
                <c:pt idx="7753">
                  <c:v>9.0242766573940596</c:v>
                </c:pt>
                <c:pt idx="7754">
                  <c:v>8.6006979089453672</c:v>
                </c:pt>
                <c:pt idx="7755">
                  <c:v>9.4494797336703087</c:v>
                </c:pt>
                <c:pt idx="7756">
                  <c:v>8.2521226401517414</c:v>
                </c:pt>
                <c:pt idx="7757">
                  <c:v>11.594768534036222</c:v>
                </c:pt>
                <c:pt idx="7758">
                  <c:v>11.696551826256441</c:v>
                </c:pt>
                <c:pt idx="7759">
                  <c:v>12.219744463814942</c:v>
                </c:pt>
                <c:pt idx="7760">
                  <c:v>12.633174176158958</c:v>
                </c:pt>
                <c:pt idx="7761">
                  <c:v>12.740276455779391</c:v>
                </c:pt>
                <c:pt idx="7762">
                  <c:v>12.531062705998783</c:v>
                </c:pt>
                <c:pt idx="7763">
                  <c:v>12.222205263408707</c:v>
                </c:pt>
                <c:pt idx="7764">
                  <c:v>12.021970425313095</c:v>
                </c:pt>
                <c:pt idx="7765">
                  <c:v>11.199757892013663</c:v>
                </c:pt>
                <c:pt idx="7766">
                  <c:v>10.995142215201682</c:v>
                </c:pt>
                <c:pt idx="7767">
                  <c:v>11.621541741166988</c:v>
                </c:pt>
                <c:pt idx="7768">
                  <c:v>12.763820079710987</c:v>
                </c:pt>
                <c:pt idx="7769">
                  <c:v>9.6338273712706144</c:v>
                </c:pt>
                <c:pt idx="7770">
                  <c:v>10.917224495611823</c:v>
                </c:pt>
                <c:pt idx="7771">
                  <c:v>11.178659652546829</c:v>
                </c:pt>
                <c:pt idx="7772">
                  <c:v>11.182225093226164</c:v>
                </c:pt>
                <c:pt idx="7773">
                  <c:v>10.753721204086878</c:v>
                </c:pt>
                <c:pt idx="7774">
                  <c:v>11.612411766777013</c:v>
                </c:pt>
                <c:pt idx="7775">
                  <c:v>13.515133113758038</c:v>
                </c:pt>
                <c:pt idx="7776">
                  <c:v>14.123250870489912</c:v>
                </c:pt>
                <c:pt idx="7777">
                  <c:v>14.997719429710479</c:v>
                </c:pt>
                <c:pt idx="7778">
                  <c:v>13.859194395846576</c:v>
                </c:pt>
                <c:pt idx="7779">
                  <c:v>12.996362698609529</c:v>
                </c:pt>
                <c:pt idx="7780">
                  <c:v>12.132681053148268</c:v>
                </c:pt>
                <c:pt idx="7781">
                  <c:v>18.783740277127549</c:v>
                </c:pt>
                <c:pt idx="7782">
                  <c:v>18.569608188113001</c:v>
                </c:pt>
                <c:pt idx="7783">
                  <c:v>18.357245356704453</c:v>
                </c:pt>
                <c:pt idx="7784">
                  <c:v>12.161997611498549</c:v>
                </c:pt>
                <c:pt idx="7785">
                  <c:v>9.4626476093755407</c:v>
                </c:pt>
                <c:pt idx="7786">
                  <c:v>6.9879840561789974</c:v>
                </c:pt>
                <c:pt idx="7787">
                  <c:v>6.0712431519199148</c:v>
                </c:pt>
                <c:pt idx="7788">
                  <c:v>6.0721558586055497</c:v>
                </c:pt>
                <c:pt idx="7789">
                  <c:v>6.0739812719927286</c:v>
                </c:pt>
                <c:pt idx="7790">
                  <c:v>5.5642447852632566</c:v>
                </c:pt>
                <c:pt idx="7791">
                  <c:v>6.0748939786942717</c:v>
                </c:pt>
                <c:pt idx="7792">
                  <c:v>6.0767193921132634</c:v>
                </c:pt>
                <c:pt idx="7793">
                  <c:v>4.4016721240982406</c:v>
                </c:pt>
                <c:pt idx="7794">
                  <c:v>4.4010650587236588</c:v>
                </c:pt>
                <c:pt idx="7795">
                  <c:v>4.5676467805246501</c:v>
                </c:pt>
                <c:pt idx="7796">
                  <c:v>4.5670249313827851</c:v>
                </c:pt>
                <c:pt idx="7797">
                  <c:v>4.1490001739476456</c:v>
                </c:pt>
                <c:pt idx="7798">
                  <c:v>4.0634863210437873</c:v>
                </c:pt>
                <c:pt idx="7799">
                  <c:v>3.7304751144838155</c:v>
                </c:pt>
                <c:pt idx="7800">
                  <c:v>3.6479572275419949</c:v>
                </c:pt>
                <c:pt idx="7801">
                  <c:v>3.6463547588862841</c:v>
                </c:pt>
                <c:pt idx="7802">
                  <c:v>3.3122827841591307</c:v>
                </c:pt>
                <c:pt idx="7803">
                  <c:v>2.7293019289307643</c:v>
                </c:pt>
                <c:pt idx="7804">
                  <c:v>2.3146446149545956</c:v>
                </c:pt>
                <c:pt idx="7805">
                  <c:v>5.0480036765718257</c:v>
                </c:pt>
                <c:pt idx="7806">
                  <c:v>5.0471928865330966</c:v>
                </c:pt>
                <c:pt idx="7807">
                  <c:v>5.0471928865330966</c:v>
                </c:pt>
                <c:pt idx="7808">
                  <c:v>6.0602906721058591</c:v>
                </c:pt>
                <c:pt idx="7809">
                  <c:v>6.8726207720734811</c:v>
                </c:pt>
                <c:pt idx="7810">
                  <c:v>6.4638817048755826</c:v>
                </c:pt>
                <c:pt idx="7811">
                  <c:v>5.955328055782144</c:v>
                </c:pt>
                <c:pt idx="7812">
                  <c:v>5.0407065664042925</c:v>
                </c:pt>
                <c:pt idx="7813">
                  <c:v>4.937252620369736</c:v>
                </c:pt>
                <c:pt idx="7814">
                  <c:v>4.0255915848004733</c:v>
                </c:pt>
                <c:pt idx="7815">
                  <c:v>4.0276648641269315</c:v>
                </c:pt>
                <c:pt idx="7816">
                  <c:v>4.331653943992948</c:v>
                </c:pt>
                <c:pt idx="7817">
                  <c:v>1.9807897978430729</c:v>
                </c:pt>
                <c:pt idx="7818">
                  <c:v>1.8981872829101822</c:v>
                </c:pt>
                <c:pt idx="7819">
                  <c:v>1.9804587389345094</c:v>
                </c:pt>
                <c:pt idx="7820">
                  <c:v>1.5670910628962165</c:v>
                </c:pt>
                <c:pt idx="7821">
                  <c:v>1.8975487215182958</c:v>
                </c:pt>
                <c:pt idx="7822">
                  <c:v>1.6496045543834486</c:v>
                </c:pt>
                <c:pt idx="7823">
                  <c:v>1.9811208567537713</c:v>
                </c:pt>
                <c:pt idx="7824">
                  <c:v>1.6498875072394812</c:v>
                </c:pt>
                <c:pt idx="7825">
                  <c:v>2.3123852922073582</c:v>
                </c:pt>
                <c:pt idx="7826">
                  <c:v>2.063722936081454</c:v>
                </c:pt>
                <c:pt idx="7827">
                  <c:v>2.3946606327245465</c:v>
                </c:pt>
                <c:pt idx="7828">
                  <c:v>2.3120087384244328</c:v>
                </c:pt>
                <c:pt idx="7829">
                  <c:v>4.9412508538549202</c:v>
                </c:pt>
                <c:pt idx="7830">
                  <c:v>4.4355343256637019</c:v>
                </c:pt>
                <c:pt idx="7831">
                  <c:v>4.4340519091291632</c:v>
                </c:pt>
                <c:pt idx="7832">
                  <c:v>5.0439497264284645</c:v>
                </c:pt>
                <c:pt idx="7833">
                  <c:v>4.5357131156139436</c:v>
                </c:pt>
                <c:pt idx="7834">
                  <c:v>3.0173809087904799</c:v>
                </c:pt>
                <c:pt idx="7835">
                  <c:v>2.5119729530816457</c:v>
                </c:pt>
                <c:pt idx="7836">
                  <c:v>2.0079529031539085</c:v>
                </c:pt>
                <c:pt idx="7837">
                  <c:v>2.3100933472462999</c:v>
                </c:pt>
                <c:pt idx="7838">
                  <c:v>1.8067944994575451</c:v>
                </c:pt>
                <c:pt idx="7839">
                  <c:v>2.3100933472462999</c:v>
                </c:pt>
                <c:pt idx="7840">
                  <c:v>3.0162769618704375</c:v>
                </c:pt>
                <c:pt idx="7841">
                  <c:v>1.4835365782864089</c:v>
                </c:pt>
                <c:pt idx="7842">
                  <c:v>1.8965908794460085</c:v>
                </c:pt>
                <c:pt idx="7843">
                  <c:v>1.9791345033216043</c:v>
                </c:pt>
                <c:pt idx="7844">
                  <c:v>1.648755695826587</c:v>
                </c:pt>
                <c:pt idx="7845">
                  <c:v>2.4749592208201951</c:v>
                </c:pt>
                <c:pt idx="7846">
                  <c:v>2.0616668925069681</c:v>
                </c:pt>
                <c:pt idx="7847">
                  <c:v>1.9791345033216043</c:v>
                </c:pt>
                <c:pt idx="7848">
                  <c:v>2.3097494157765674</c:v>
                </c:pt>
                <c:pt idx="7849">
                  <c:v>2.5575413521469632</c:v>
                </c:pt>
                <c:pt idx="7850">
                  <c:v>2.8886743698928474</c:v>
                </c:pt>
                <c:pt idx="7851">
                  <c:v>3.1368082164664739</c:v>
                </c:pt>
                <c:pt idx="7852">
                  <c:v>2.8881931639068052</c:v>
                </c:pt>
                <c:pt idx="7853">
                  <c:v>5.0374634064605779</c:v>
                </c:pt>
                <c:pt idx="7854">
                  <c:v>4.8347258005955114</c:v>
                </c:pt>
                <c:pt idx="7855">
                  <c:v>5.0374634064605779</c:v>
                </c:pt>
                <c:pt idx="7856">
                  <c:v>5.8469525051628848</c:v>
                </c:pt>
                <c:pt idx="7857">
                  <c:v>5.9453920817512422</c:v>
                </c:pt>
                <c:pt idx="7858">
                  <c:v>5.8433778238905791</c:v>
                </c:pt>
                <c:pt idx="7859">
                  <c:v>5.3337572126028308</c:v>
                </c:pt>
                <c:pt idx="7860">
                  <c:v>4.9293622311225844</c:v>
                </c:pt>
                <c:pt idx="7861">
                  <c:v>4.4229337857295619</c:v>
                </c:pt>
                <c:pt idx="7862">
                  <c:v>4.3221774020750932</c:v>
                </c:pt>
                <c:pt idx="7863">
                  <c:v>4.0214450262710493</c:v>
                </c:pt>
                <c:pt idx="7864">
                  <c:v>5.0325986666958586</c:v>
                </c:pt>
                <c:pt idx="7865">
                  <c:v>2.7228536562606154</c:v>
                </c:pt>
                <c:pt idx="7866">
                  <c:v>2.8886433151491673</c:v>
                </c:pt>
                <c:pt idx="7867">
                  <c:v>2.3097494157765674</c:v>
                </c:pt>
                <c:pt idx="7868">
                  <c:v>2.7232835410869902</c:v>
                </c:pt>
                <c:pt idx="7869">
                  <c:v>2.0616668925069681</c:v>
                </c:pt>
                <c:pt idx="7870">
                  <c:v>2.4757559202609514</c:v>
                </c:pt>
                <c:pt idx="7871">
                  <c:v>2.8072918257659145</c:v>
                </c:pt>
                <c:pt idx="7872">
                  <c:v>2.4757559202609514</c:v>
                </c:pt>
                <c:pt idx="7873">
                  <c:v>2.0623522403563479</c:v>
                </c:pt>
                <c:pt idx="7874">
                  <c:v>1.8969101601346989</c:v>
                </c:pt>
                <c:pt idx="7875">
                  <c:v>1.9801276800280805</c:v>
                </c:pt>
                <c:pt idx="7876">
                  <c:v>1.9797966211237872</c:v>
                </c:pt>
                <c:pt idx="7877">
                  <c:v>4.8394557450789506</c:v>
                </c:pt>
                <c:pt idx="7878">
                  <c:v>4.8386674209859937</c:v>
                </c:pt>
                <c:pt idx="7879">
                  <c:v>4.9380522670567881</c:v>
                </c:pt>
                <c:pt idx="7880">
                  <c:v>4.9388519137488336</c:v>
                </c:pt>
                <c:pt idx="7881">
                  <c:v>4.8347258005955114</c:v>
                </c:pt>
                <c:pt idx="7882">
                  <c:v>4.428122243182206</c:v>
                </c:pt>
                <c:pt idx="7883">
                  <c:v>4.0235183055151786</c:v>
                </c:pt>
                <c:pt idx="7884">
                  <c:v>3.4163055043071453</c:v>
                </c:pt>
                <c:pt idx="7885">
                  <c:v>2.8104095825084907</c:v>
                </c:pt>
                <c:pt idx="7886">
                  <c:v>2.8119745825329594</c:v>
                </c:pt>
                <c:pt idx="7887">
                  <c:v>3.4169155658915549</c:v>
                </c:pt>
                <c:pt idx="7888">
                  <c:v>4.0235183055151786</c:v>
                </c:pt>
                <c:pt idx="7889">
                  <c:v>2.3078666469684124</c:v>
                </c:pt>
                <c:pt idx="7890">
                  <c:v>2.4741625213893217</c:v>
                </c:pt>
                <c:pt idx="7891">
                  <c:v>3.2180710707541937</c:v>
                </c:pt>
                <c:pt idx="7892">
                  <c:v>4.3798177726524301</c:v>
                </c:pt>
                <c:pt idx="7893">
                  <c:v>4.5458820625060721</c:v>
                </c:pt>
                <c:pt idx="7894">
                  <c:v>4.3804248379137229</c:v>
                </c:pt>
                <c:pt idx="7895">
                  <c:v>4.4634779670655398</c:v>
                </c:pt>
                <c:pt idx="7896">
                  <c:v>4.4640924867303529</c:v>
                </c:pt>
                <c:pt idx="7897">
                  <c:v>4.5465039115366936</c:v>
                </c:pt>
                <c:pt idx="7898">
                  <c:v>4.3798177726524301</c:v>
                </c:pt>
                <c:pt idx="7899">
                  <c:v>4.3792107073943694</c:v>
                </c:pt>
                <c:pt idx="7900">
                  <c:v>4.5458820625060721</c:v>
                </c:pt>
                <c:pt idx="7901">
                  <c:v>6.8618135378556584</c:v>
                </c:pt>
                <c:pt idx="7902">
                  <c:v>7.5703927643414808</c:v>
                </c:pt>
                <c:pt idx="7903">
                  <c:v>7.875400217635975</c:v>
                </c:pt>
                <c:pt idx="7904">
                  <c:v>7.0617358719290406</c:v>
                </c:pt>
                <c:pt idx="7905">
                  <c:v>7.5683215969420177</c:v>
                </c:pt>
                <c:pt idx="7906">
                  <c:v>7.5693571806390283</c:v>
                </c:pt>
                <c:pt idx="7907">
                  <c:v>7.3641657443478632</c:v>
                </c:pt>
                <c:pt idx="7908">
                  <c:v>7.3672291518281998</c:v>
                </c:pt>
                <c:pt idx="7909">
                  <c:v>6.353998863069874</c:v>
                </c:pt>
                <c:pt idx="7910">
                  <c:v>6.3492986275077596</c:v>
                </c:pt>
                <c:pt idx="7911">
                  <c:v>6.4515467472490053</c:v>
                </c:pt>
                <c:pt idx="7912">
                  <c:v>8.0863465544140318</c:v>
                </c:pt>
                <c:pt idx="7913">
                  <c:v>6.2249889466176196</c:v>
                </c:pt>
                <c:pt idx="7914">
                  <c:v>6.5627501408353472</c:v>
                </c:pt>
                <c:pt idx="7915">
                  <c:v>6.6464739402750439</c:v>
                </c:pt>
                <c:pt idx="7916">
                  <c:v>7.0656226896649219</c:v>
                </c:pt>
                <c:pt idx="7917">
                  <c:v>7.3166146284790399</c:v>
                </c:pt>
                <c:pt idx="7918">
                  <c:v>7.4846320405360025</c:v>
                </c:pt>
                <c:pt idx="7919">
                  <c:v>7.4846320405360025</c:v>
                </c:pt>
                <c:pt idx="7920">
                  <c:v>7.7385479936793322</c:v>
                </c:pt>
                <c:pt idx="7921">
                  <c:v>7.3998448397333556</c:v>
                </c:pt>
                <c:pt idx="7922">
                  <c:v>7.3158139322395419</c:v>
                </c:pt>
                <c:pt idx="7923">
                  <c:v>7.4886722041558196</c:v>
                </c:pt>
                <c:pt idx="7924">
                  <c:v>7.8251141859914481</c:v>
                </c:pt>
                <c:pt idx="7925">
                  <c:v>11.48815838293376</c:v>
                </c:pt>
                <c:pt idx="7926">
                  <c:v>11.489372780724288</c:v>
                </c:pt>
                <c:pt idx="7927">
                  <c:v>11.489372780724288</c:v>
                </c:pt>
                <c:pt idx="7928">
                  <c:v>12.216053264460081</c:v>
                </c:pt>
                <c:pt idx="7929">
                  <c:v>10.967539795068344</c:v>
                </c:pt>
                <c:pt idx="7930">
                  <c:v>10.968739900235914</c:v>
                </c:pt>
                <c:pt idx="7931">
                  <c:v>10.039219720681231</c:v>
                </c:pt>
                <c:pt idx="7932">
                  <c:v>9.4204130168143809</c:v>
                </c:pt>
                <c:pt idx="7933">
                  <c:v>8.6001102827182461</c:v>
                </c:pt>
                <c:pt idx="7934">
                  <c:v>7.4791210893790945</c:v>
                </c:pt>
                <c:pt idx="7935">
                  <c:v>7.0717196941320317</c:v>
                </c:pt>
                <c:pt idx="7936">
                  <c:v>7.3774405104498433</c:v>
                </c:pt>
                <c:pt idx="7937">
                  <c:v>5.5539486986763711</c:v>
                </c:pt>
                <c:pt idx="7938">
                  <c:v>6.6457062676007306</c:v>
                </c:pt>
                <c:pt idx="7939">
                  <c:v>7.3206181097271532</c:v>
                </c:pt>
                <c:pt idx="7940">
                  <c:v>7.5752161376307692</c:v>
                </c:pt>
                <c:pt idx="7941">
                  <c:v>8.1670158196429448</c:v>
                </c:pt>
                <c:pt idx="7942">
                  <c:v>8.251285861225929</c:v>
                </c:pt>
                <c:pt idx="7943">
                  <c:v>8.251285861225929</c:v>
                </c:pt>
                <c:pt idx="7944">
                  <c:v>8.2621639875164021</c:v>
                </c:pt>
                <c:pt idx="7945">
                  <c:v>9.5350958577081304</c:v>
                </c:pt>
                <c:pt idx="7946">
                  <c:v>11.247994050403202</c:v>
                </c:pt>
                <c:pt idx="7947">
                  <c:v>12.113012293535226</c:v>
                </c:pt>
                <c:pt idx="7948">
                  <c:v>12.024494998954729</c:v>
                </c:pt>
                <c:pt idx="7949">
                  <c:v>16.216456711578719</c:v>
                </c:pt>
                <c:pt idx="7950">
                  <c:v>15.371911407891002</c:v>
                </c:pt>
                <c:pt idx="7951">
                  <c:v>16.213958354672314</c:v>
                </c:pt>
                <c:pt idx="7952">
                  <c:v>16.425994487435666</c:v>
                </c:pt>
                <c:pt idx="7953">
                  <c:v>17.273791770880031</c:v>
                </c:pt>
                <c:pt idx="7954">
                  <c:v>14.642835568061042</c:v>
                </c:pt>
                <c:pt idx="7955">
                  <c:v>13.595566864035064</c:v>
                </c:pt>
                <c:pt idx="7956">
                  <c:v>14.744630059771085</c:v>
                </c:pt>
                <c:pt idx="7957">
                  <c:v>14.222734025494333</c:v>
                </c:pt>
                <c:pt idx="7958">
                  <c:v>14.640327620031012</c:v>
                </c:pt>
                <c:pt idx="7959">
                  <c:v>11.209406843440446</c:v>
                </c:pt>
                <c:pt idx="7960">
                  <c:v>14.324215337831431</c:v>
                </c:pt>
                <c:pt idx="7961">
                  <c:v>9.9700308338596013</c:v>
                </c:pt>
                <c:pt idx="7962">
                  <c:v>10.741289351451035</c:v>
                </c:pt>
                <c:pt idx="7963">
                  <c:v>10.828291921613163</c:v>
                </c:pt>
                <c:pt idx="7964">
                  <c:v>12.899495800448459</c:v>
                </c:pt>
                <c:pt idx="7965">
                  <c:v>12.898603961297425</c:v>
                </c:pt>
                <c:pt idx="7966">
                  <c:v>12.639678250931548</c:v>
                </c:pt>
                <c:pt idx="7967">
                  <c:v>13.769076889694231</c:v>
                </c:pt>
                <c:pt idx="7968">
                  <c:v>13.680014150253756</c:v>
                </c:pt>
                <c:pt idx="7969">
                  <c:v>14.993441225300346</c:v>
                </c:pt>
                <c:pt idx="7970">
                  <c:v>15.079671169769835</c:v>
                </c:pt>
                <c:pt idx="7971">
                  <c:v>16.04601452179898</c:v>
                </c:pt>
                <c:pt idx="7972">
                  <c:v>15.606339661236907</c:v>
                </c:pt>
                <c:pt idx="7973">
                  <c:v>20.489013610772734</c:v>
                </c:pt>
                <c:pt idx="7974">
                  <c:v>22.214903096740201</c:v>
                </c:pt>
                <c:pt idx="7975">
                  <c:v>20.915588848179574</c:v>
                </c:pt>
                <c:pt idx="7976">
                  <c:v>20.275892561449346</c:v>
                </c:pt>
                <c:pt idx="7977">
                  <c:v>20.702097938390185</c:v>
                </c:pt>
                <c:pt idx="7978">
                  <c:v>22.429589972964767</c:v>
                </c:pt>
                <c:pt idx="7979">
                  <c:v>20.702097938390185</c:v>
                </c:pt>
                <c:pt idx="7980">
                  <c:v>18.348682202761005</c:v>
                </c:pt>
                <c:pt idx="7981">
                  <c:v>18.035752773986189</c:v>
                </c:pt>
                <c:pt idx="7982">
                  <c:v>18.990786334036493</c:v>
                </c:pt>
                <c:pt idx="7983">
                  <c:v>17.291133985927953</c:v>
                </c:pt>
                <c:pt idx="7984">
                  <c:v>18.142404943099066</c:v>
                </c:pt>
                <c:pt idx="7985">
                  <c:v>13.949184967673057</c:v>
                </c:pt>
                <c:pt idx="7986">
                  <c:v>13.949184967673057</c:v>
                </c:pt>
                <c:pt idx="7987">
                  <c:v>14.119748565417169</c:v>
                </c:pt>
                <c:pt idx="7988">
                  <c:v>12.211266231873967</c:v>
                </c:pt>
                <c:pt idx="7989">
                  <c:v>12.126422811319458</c:v>
                </c:pt>
                <c:pt idx="7990">
                  <c:v>11.783536537144444</c:v>
                </c:pt>
                <c:pt idx="7991">
                  <c:v>12.041481853167353</c:v>
                </c:pt>
                <c:pt idx="7992">
                  <c:v>13.422684807136438</c:v>
                </c:pt>
                <c:pt idx="7993">
                  <c:v>14.996863788824673</c:v>
                </c:pt>
                <c:pt idx="7994">
                  <c:v>14.295556170137578</c:v>
                </c:pt>
                <c:pt idx="7995">
                  <c:v>15.257872992699395</c:v>
                </c:pt>
                <c:pt idx="7996">
                  <c:v>15.434650334821436</c:v>
                </c:pt>
                <c:pt idx="7997">
                  <c:v>21.463302265610601</c:v>
                </c:pt>
                <c:pt idx="7998">
                  <c:v>23.408992667121264</c:v>
                </c:pt>
                <c:pt idx="7999">
                  <c:v>20.924748243504951</c:v>
                </c:pt>
                <c:pt idx="8000">
                  <c:v>21.67600202928017</c:v>
                </c:pt>
                <c:pt idx="8001">
                  <c:v>21.785446949395403</c:v>
                </c:pt>
                <c:pt idx="8002">
                  <c:v>21.247170399605608</c:v>
                </c:pt>
                <c:pt idx="8003">
                  <c:v>21.247170399605608</c:v>
                </c:pt>
                <c:pt idx="8004">
                  <c:v>20.388135864368333</c:v>
                </c:pt>
                <c:pt idx="8005">
                  <c:v>19.530548712799892</c:v>
                </c:pt>
                <c:pt idx="8006">
                  <c:v>19.853961134711657</c:v>
                </c:pt>
                <c:pt idx="8007">
                  <c:v>18.788593950526881</c:v>
                </c:pt>
                <c:pt idx="8008">
                  <c:v>17.942669462181726</c:v>
                </c:pt>
                <c:pt idx="8009">
                  <c:v>13.695048085080582</c:v>
                </c:pt>
                <c:pt idx="8010">
                  <c:v>16.496296699223048</c:v>
                </c:pt>
                <c:pt idx="8011">
                  <c:v>16.582785363112585</c:v>
                </c:pt>
                <c:pt idx="8012">
                  <c:v>16.670661541339058</c:v>
                </c:pt>
                <c:pt idx="8013">
                  <c:v>15.962865827950271</c:v>
                </c:pt>
                <c:pt idx="8014">
                  <c:v>14.906395391883803</c:v>
                </c:pt>
                <c:pt idx="8015">
                  <c:v>13.942880738897559</c:v>
                </c:pt>
                <c:pt idx="8016">
                  <c:v>12.63521335596676</c:v>
                </c:pt>
                <c:pt idx="8017">
                  <c:v>12.722176809185191</c:v>
                </c:pt>
                <c:pt idx="8018">
                  <c:v>12.63521335596676</c:v>
                </c:pt>
                <c:pt idx="8019">
                  <c:v>12.635349256178699</c:v>
                </c:pt>
                <c:pt idx="8020">
                  <c:v>12.548283969462288</c:v>
                </c:pt>
                <c:pt idx="8021">
                  <c:v>17.384088179808021</c:v>
                </c:pt>
                <c:pt idx="8022">
                  <c:v>17.489097541330057</c:v>
                </c:pt>
                <c:pt idx="8023">
                  <c:v>17.489097541330057</c:v>
                </c:pt>
                <c:pt idx="8024">
                  <c:v>17.171153821523234</c:v>
                </c:pt>
                <c:pt idx="8025">
                  <c:v>17.172393830980369</c:v>
                </c:pt>
                <c:pt idx="8026">
                  <c:v>16.853388620675567</c:v>
                </c:pt>
                <c:pt idx="8027">
                  <c:v>16.432232084690256</c:v>
                </c:pt>
                <c:pt idx="8028">
                  <c:v>16.5384825089122</c:v>
                </c:pt>
                <c:pt idx="8029">
                  <c:v>16.221453425436113</c:v>
                </c:pt>
                <c:pt idx="8030">
                  <c:v>16.116575582597356</c:v>
                </c:pt>
                <c:pt idx="8031">
                  <c:v>15.904787612926267</c:v>
                </c:pt>
                <c:pt idx="8032">
                  <c:v>15.171797544209843</c:v>
                </c:pt>
                <c:pt idx="8033">
                  <c:v>10.146224448780384</c:v>
                </c:pt>
                <c:pt idx="8034">
                  <c:v>10.745729298757203</c:v>
                </c:pt>
                <c:pt idx="8035">
                  <c:v>10.919893020992504</c:v>
                </c:pt>
                <c:pt idx="8036">
                  <c:v>10.576134665427029</c:v>
                </c:pt>
                <c:pt idx="8037">
                  <c:v>11.603478246875737</c:v>
                </c:pt>
                <c:pt idx="8038">
                  <c:v>11.774598730485581</c:v>
                </c:pt>
                <c:pt idx="8039">
                  <c:v>11.861227996242208</c:v>
                </c:pt>
                <c:pt idx="8040">
                  <c:v>12.028071178711986</c:v>
                </c:pt>
                <c:pt idx="8041">
                  <c:v>12.548418938405918</c:v>
                </c:pt>
                <c:pt idx="8042">
                  <c:v>12.46523081037166</c:v>
                </c:pt>
                <c:pt idx="8043">
                  <c:v>12.483994647686876</c:v>
                </c:pt>
                <c:pt idx="8044">
                  <c:v>13.438676212644047</c:v>
                </c:pt>
                <c:pt idx="8045">
                  <c:v>19.54007515780615</c:v>
                </c:pt>
                <c:pt idx="8046">
                  <c:v>19.872851276351451</c:v>
                </c:pt>
                <c:pt idx="8047">
                  <c:v>21.050821718637177</c:v>
                </c:pt>
                <c:pt idx="8048">
                  <c:v>20.620963046194063</c:v>
                </c:pt>
                <c:pt idx="8049">
                  <c:v>19.654474435037486</c:v>
                </c:pt>
                <c:pt idx="8050">
                  <c:v>20.512203989705863</c:v>
                </c:pt>
                <c:pt idx="8051">
                  <c:v>19.119576737791267</c:v>
                </c:pt>
                <c:pt idx="8052">
                  <c:v>17.840846453833226</c:v>
                </c:pt>
                <c:pt idx="8053">
                  <c:v>16.673245002351614</c:v>
                </c:pt>
                <c:pt idx="8054">
                  <c:v>16.458429994158141</c:v>
                </c:pt>
                <c:pt idx="8055">
                  <c:v>15.92355621055847</c:v>
                </c:pt>
                <c:pt idx="8056">
                  <c:v>15.714276774572333</c:v>
                </c:pt>
                <c:pt idx="8057">
                  <c:v>12.21841803857413</c:v>
                </c:pt>
                <c:pt idx="8058">
                  <c:v>12.127316845858791</c:v>
                </c:pt>
                <c:pt idx="8059">
                  <c:v>14.382199476304901</c:v>
                </c:pt>
                <c:pt idx="8060">
                  <c:v>13.082421292175507</c:v>
                </c:pt>
                <c:pt idx="8061">
                  <c:v>13.515133113758038</c:v>
                </c:pt>
                <c:pt idx="8062">
                  <c:v>13.864480055267444</c:v>
                </c:pt>
                <c:pt idx="8063">
                  <c:v>13.86536099851183</c:v>
                </c:pt>
                <c:pt idx="8064">
                  <c:v>13.78055151898152</c:v>
                </c:pt>
                <c:pt idx="8065">
                  <c:v>13.434234155484731</c:v>
                </c:pt>
                <c:pt idx="8066">
                  <c:v>13.952701719935947</c:v>
                </c:pt>
                <c:pt idx="8067">
                  <c:v>14.735318768563245</c:v>
                </c:pt>
                <c:pt idx="8068">
                  <c:v>14.562676541663274</c:v>
                </c:pt>
                <c:pt idx="8069">
                  <c:v>19.853961134711657</c:v>
                </c:pt>
                <c:pt idx="8070">
                  <c:v>20.173020561466192</c:v>
                </c:pt>
                <c:pt idx="8071">
                  <c:v>20.602468533026343</c:v>
                </c:pt>
                <c:pt idx="8072">
                  <c:v>19.640225091346977</c:v>
                </c:pt>
                <c:pt idx="8073">
                  <c:v>18.787380532172502</c:v>
                </c:pt>
                <c:pt idx="8074">
                  <c:v>17.515053995632552</c:v>
                </c:pt>
                <c:pt idx="8075">
                  <c:v>17.192233982764876</c:v>
                </c:pt>
                <c:pt idx="8076">
                  <c:v>16.974532010131938</c:v>
                </c:pt>
                <c:pt idx="8077">
                  <c:v>16.663279886527938</c:v>
                </c:pt>
                <c:pt idx="8078">
                  <c:v>15.28742304598269</c:v>
                </c:pt>
                <c:pt idx="8079">
                  <c:v>15.38820673403267</c:v>
                </c:pt>
                <c:pt idx="8080">
                  <c:v>16.220204246966187</c:v>
                </c:pt>
                <c:pt idx="8081">
                  <c:v>11.772811169185253</c:v>
                </c:pt>
                <c:pt idx="8082">
                  <c:v>13.245881564046211</c:v>
                </c:pt>
                <c:pt idx="8083">
                  <c:v>13.24321240724846</c:v>
                </c:pt>
                <c:pt idx="8084">
                  <c:v>13.330267328004343</c:v>
                </c:pt>
                <c:pt idx="8085">
                  <c:v>12.033435448424855</c:v>
                </c:pt>
                <c:pt idx="8086">
                  <c:v>12.120164569615484</c:v>
                </c:pt>
                <c:pt idx="8087">
                  <c:v>11.945080703531783</c:v>
                </c:pt>
                <c:pt idx="8088">
                  <c:v>12.460763230219342</c:v>
                </c:pt>
                <c:pt idx="8089">
                  <c:v>12.285415341364242</c:v>
                </c:pt>
                <c:pt idx="8090">
                  <c:v>12.632534419017137</c:v>
                </c:pt>
                <c:pt idx="8091">
                  <c:v>12.459869714196298</c:v>
                </c:pt>
                <c:pt idx="8092">
                  <c:v>11.857652321720785</c:v>
                </c:pt>
                <c:pt idx="8093">
                  <c:v>16.959623001868522</c:v>
                </c:pt>
                <c:pt idx="8094">
                  <c:v>16.850901532650759</c:v>
                </c:pt>
                <c:pt idx="8095">
                  <c:v>16.744524038073244</c:v>
                </c:pt>
                <c:pt idx="8096">
                  <c:v>16.747013274607347</c:v>
                </c:pt>
                <c:pt idx="8097">
                  <c:v>16.849657988643656</c:v>
                </c:pt>
                <c:pt idx="8098">
                  <c:v>16.110325966249793</c:v>
                </c:pt>
                <c:pt idx="8099">
                  <c:v>15.588316569869193</c:v>
                </c:pt>
                <c:pt idx="8100">
                  <c:v>15.173051495708807</c:v>
                </c:pt>
                <c:pt idx="8101">
                  <c:v>13.811869231063447</c:v>
                </c:pt>
                <c:pt idx="8102">
                  <c:v>13.713068834464977</c:v>
                </c:pt>
                <c:pt idx="8103">
                  <c:v>14.029743551840205</c:v>
                </c:pt>
                <c:pt idx="8104">
                  <c:v>14.445945116435887</c:v>
                </c:pt>
                <c:pt idx="8105">
                  <c:v>10.405887179012709</c:v>
                </c:pt>
                <c:pt idx="8106">
                  <c:v>12.297929513448896</c:v>
                </c:pt>
                <c:pt idx="8107">
                  <c:v>11.522306793346829</c:v>
                </c:pt>
                <c:pt idx="8108">
                  <c:v>11.954020768935985</c:v>
                </c:pt>
                <c:pt idx="8109">
                  <c:v>12.729317953597343</c:v>
                </c:pt>
                <c:pt idx="8110">
                  <c:v>13.075294388257221</c:v>
                </c:pt>
                <c:pt idx="8111">
                  <c:v>13.422684807136438</c:v>
                </c:pt>
                <c:pt idx="8112">
                  <c:v>12.736459098164319</c:v>
                </c:pt>
                <c:pt idx="8113">
                  <c:v>13.606038472402329</c:v>
                </c:pt>
                <c:pt idx="8114">
                  <c:v>13.165841527794665</c:v>
                </c:pt>
                <c:pt idx="8115">
                  <c:v>13.437787801207635</c:v>
                </c:pt>
                <c:pt idx="8116">
                  <c:v>14.655458762101251</c:v>
                </c:pt>
                <c:pt idx="8117">
                  <c:v>18.58180384951644</c:v>
                </c:pt>
                <c:pt idx="8118">
                  <c:v>20.930472865662086</c:v>
                </c:pt>
                <c:pt idx="8119">
                  <c:v>20.830531788398289</c:v>
                </c:pt>
                <c:pt idx="8120">
                  <c:v>20.295725877717402</c:v>
                </c:pt>
                <c:pt idx="8121">
                  <c:v>19.440003128823758</c:v>
                </c:pt>
                <c:pt idx="8122">
                  <c:v>19.764346745767146</c:v>
                </c:pt>
                <c:pt idx="8123">
                  <c:v>19.337613582152041</c:v>
                </c:pt>
                <c:pt idx="8124">
                  <c:v>18.268892608543403</c:v>
                </c:pt>
                <c:pt idx="8125">
                  <c:v>16.675736281343536</c:v>
                </c:pt>
                <c:pt idx="8126">
                  <c:v>16.144073895638552</c:v>
                </c:pt>
                <c:pt idx="8127">
                  <c:v>15.729304623108222</c:v>
                </c:pt>
                <c:pt idx="8128">
                  <c:v>16.147823665739111</c:v>
                </c:pt>
                <c:pt idx="8129">
                  <c:v>13.774372872396278</c:v>
                </c:pt>
                <c:pt idx="8130">
                  <c:v>14.299915336251191</c:v>
                </c:pt>
                <c:pt idx="8131">
                  <c:v>13.261896505269185</c:v>
                </c:pt>
                <c:pt idx="8132">
                  <c:v>13.174744644722047</c:v>
                </c:pt>
                <c:pt idx="8133">
                  <c:v>14.044460708685113</c:v>
                </c:pt>
                <c:pt idx="8134">
                  <c:v>13.43601097834164</c:v>
                </c:pt>
                <c:pt idx="8135">
                  <c:v>13.006167794567125</c:v>
                </c:pt>
                <c:pt idx="8136">
                  <c:v>14.129379904448042</c:v>
                </c:pt>
                <c:pt idx="8137">
                  <c:v>12.830450855712426</c:v>
                </c:pt>
                <c:pt idx="8138">
                  <c:v>13.259227348346727</c:v>
                </c:pt>
                <c:pt idx="8139">
                  <c:v>13.602494478104131</c:v>
                </c:pt>
                <c:pt idx="8140">
                  <c:v>12.653072936191565</c:v>
                </c:pt>
                <c:pt idx="8141">
                  <c:v>17.301043823400057</c:v>
                </c:pt>
                <c:pt idx="8142">
                  <c:v>17.086997580856185</c:v>
                </c:pt>
                <c:pt idx="8143">
                  <c:v>16.453439916039891</c:v>
                </c:pt>
                <c:pt idx="8144">
                  <c:v>16.872041781313577</c:v>
                </c:pt>
                <c:pt idx="8145">
                  <c:v>16.869554693182444</c:v>
                </c:pt>
                <c:pt idx="8146">
                  <c:v>15.493879820928495</c:v>
                </c:pt>
                <c:pt idx="8147">
                  <c:v>13.708070286474825</c:v>
                </c:pt>
                <c:pt idx="8148">
                  <c:v>12.453534342320964</c:v>
                </c:pt>
                <c:pt idx="8149">
                  <c:v>12.039138457366924</c:v>
                </c:pt>
                <c:pt idx="8150">
                  <c:v>11.306405142622191</c:v>
                </c:pt>
                <c:pt idx="8151">
                  <c:v>11.408135318837276</c:v>
                </c:pt>
                <c:pt idx="8152">
                  <c:v>12.128831108698298</c:v>
                </c:pt>
                <c:pt idx="8153">
                  <c:v>9.7091524966380405</c:v>
                </c:pt>
                <c:pt idx="8154">
                  <c:v>10.992724065027863</c:v>
                </c:pt>
                <c:pt idx="8155">
                  <c:v>10.734185435908564</c:v>
                </c:pt>
                <c:pt idx="8156">
                  <c:v>10.56195488023992</c:v>
                </c:pt>
                <c:pt idx="8157">
                  <c:v>10.047059820501092</c:v>
                </c:pt>
                <c:pt idx="8158">
                  <c:v>10.4732906319375</c:v>
                </c:pt>
                <c:pt idx="8159">
                  <c:v>10.301267573760983</c:v>
                </c:pt>
                <c:pt idx="8160">
                  <c:v>10.130370138537645</c:v>
                </c:pt>
                <c:pt idx="8161">
                  <c:v>9.9594926750833928</c:v>
                </c:pt>
                <c:pt idx="8162">
                  <c:v>9.7039098798275063</c:v>
                </c:pt>
                <c:pt idx="8163">
                  <c:v>10.302150730457631</c:v>
                </c:pt>
                <c:pt idx="8164">
                  <c:v>10.557523697519571</c:v>
                </c:pt>
                <c:pt idx="8165">
                  <c:v>14.729580824614843</c:v>
                </c:pt>
                <c:pt idx="8166">
                  <c:v>14.210206361972878</c:v>
                </c:pt>
                <c:pt idx="8167">
                  <c:v>13.999701894642708</c:v>
                </c:pt>
                <c:pt idx="8168">
                  <c:v>14.1073622774213</c:v>
                </c:pt>
                <c:pt idx="8169">
                  <c:v>13.89458605840365</c:v>
                </c:pt>
                <c:pt idx="8170">
                  <c:v>13.370566963903967</c:v>
                </c:pt>
                <c:pt idx="8171">
                  <c:v>12.013386409640736</c:v>
                </c:pt>
                <c:pt idx="8172">
                  <c:v>10.975940531347538</c:v>
                </c:pt>
                <c:pt idx="8173">
                  <c:v>10.668865768380053</c:v>
                </c:pt>
                <c:pt idx="8174">
                  <c:v>10.561466888399137</c:v>
                </c:pt>
                <c:pt idx="8175">
                  <c:v>10.771666694999883</c:v>
                </c:pt>
                <c:pt idx="8176">
                  <c:v>11.17804775247623</c:v>
                </c:pt>
                <c:pt idx="8177">
                  <c:v>7.9109025352485087</c:v>
                </c:pt>
                <c:pt idx="8178">
                  <c:v>8.5026671758984751</c:v>
                </c:pt>
                <c:pt idx="8179">
                  <c:v>8.7602483583933211</c:v>
                </c:pt>
                <c:pt idx="8180">
                  <c:v>8.7611006417295929</c:v>
                </c:pt>
                <c:pt idx="8181">
                  <c:v>9.102843411019844</c:v>
                </c:pt>
                <c:pt idx="8182">
                  <c:v>10.217125941910723</c:v>
                </c:pt>
                <c:pt idx="8183">
                  <c:v>10.218007949075398</c:v>
                </c:pt>
                <c:pt idx="8184">
                  <c:v>10.301267573760983</c:v>
                </c:pt>
                <c:pt idx="8185">
                  <c:v>9.9577363153291643</c:v>
                </c:pt>
                <c:pt idx="8186">
                  <c:v>9.700414802014496</c:v>
                </c:pt>
                <c:pt idx="8187">
                  <c:v>9.786119668616756</c:v>
                </c:pt>
                <c:pt idx="8188">
                  <c:v>9.700414802014496</c:v>
                </c:pt>
                <c:pt idx="8189">
                  <c:v>13.786861003384304</c:v>
                </c:pt>
                <c:pt idx="8190">
                  <c:v>14.099848553803861</c:v>
                </c:pt>
                <c:pt idx="8191">
                  <c:v>12.538478118934682</c:v>
                </c:pt>
                <c:pt idx="8192">
                  <c:v>12.863691843701545</c:v>
                </c:pt>
                <c:pt idx="8193">
                  <c:v>12.973390356392885</c:v>
                </c:pt>
                <c:pt idx="8194">
                  <c:v>13.497942527565986</c:v>
                </c:pt>
                <c:pt idx="8195">
                  <c:v>13.290465633103295</c:v>
                </c:pt>
                <c:pt idx="8196">
                  <c:v>12.873616877856048</c:v>
                </c:pt>
                <c:pt idx="8197">
                  <c:v>11.949304688814975</c:v>
                </c:pt>
                <c:pt idx="8198">
                  <c:v>11.955425169506935</c:v>
                </c:pt>
                <c:pt idx="8199">
                  <c:v>11.954201073358842</c:v>
                </c:pt>
                <c:pt idx="8200">
                  <c:v>11.854696796660676</c:v>
                </c:pt>
                <c:pt idx="8201">
                  <c:v>8.5398419839961157</c:v>
                </c:pt>
                <c:pt idx="8202">
                  <c:v>9.2202510676913327</c:v>
                </c:pt>
                <c:pt idx="8203">
                  <c:v>9.8158800607081762</c:v>
                </c:pt>
                <c:pt idx="8204">
                  <c:v>9.8167553664107423</c:v>
                </c:pt>
                <c:pt idx="8205">
                  <c:v>10.073445406062149</c:v>
                </c:pt>
                <c:pt idx="8206">
                  <c:v>9.3898042049031112</c:v>
                </c:pt>
                <c:pt idx="8207">
                  <c:v>9.6434212015149114</c:v>
                </c:pt>
                <c:pt idx="8208">
                  <c:v>9.4729361484896835</c:v>
                </c:pt>
                <c:pt idx="8209">
                  <c:v>9.5568582446301527</c:v>
                </c:pt>
                <c:pt idx="8210">
                  <c:v>9.9832035329345672</c:v>
                </c:pt>
                <c:pt idx="8211">
                  <c:v>11.271182572066083</c:v>
                </c:pt>
                <c:pt idx="8212">
                  <c:v>12.04863421311294</c:v>
                </c:pt>
                <c:pt idx="8213">
                  <c:v>17.198434030379097</c:v>
                </c:pt>
                <c:pt idx="8214">
                  <c:v>17.51010990898402</c:v>
                </c:pt>
                <c:pt idx="8215">
                  <c:v>18.360915279870376</c:v>
                </c:pt>
                <c:pt idx="8216">
                  <c:v>17.198434030379097</c:v>
                </c:pt>
                <c:pt idx="8217">
                  <c:v>19.319652098832464</c:v>
                </c:pt>
                <c:pt idx="8218">
                  <c:v>17.195954011323032</c:v>
                </c:pt>
                <c:pt idx="8219">
                  <c:v>17.4148362186044</c:v>
                </c:pt>
                <c:pt idx="8220">
                  <c:v>16.045679155295655</c:v>
                </c:pt>
                <c:pt idx="8221">
                  <c:v>15.726799981646984</c:v>
                </c:pt>
                <c:pt idx="8222">
                  <c:v>16.97950167966556</c:v>
                </c:pt>
                <c:pt idx="8223">
                  <c:v>17.411124017992325</c:v>
                </c:pt>
                <c:pt idx="8224">
                  <c:v>18.574486452637206</c:v>
                </c:pt>
                <c:pt idx="8225">
                  <c:v>14.03831891649175</c:v>
                </c:pt>
                <c:pt idx="8226">
                  <c:v>13.953580908007021</c:v>
                </c:pt>
                <c:pt idx="8227">
                  <c:v>13.522234006149068</c:v>
                </c:pt>
                <c:pt idx="8228">
                  <c:v>14.305146335655387</c:v>
                </c:pt>
                <c:pt idx="8229">
                  <c:v>13.873289487808757</c:v>
                </c:pt>
                <c:pt idx="8230">
                  <c:v>14.482921086492325</c:v>
                </c:pt>
                <c:pt idx="8231">
                  <c:v>13.963251976930318</c:v>
                </c:pt>
                <c:pt idx="8232">
                  <c:v>13.962372788835667</c:v>
                </c:pt>
                <c:pt idx="8233">
                  <c:v>13.8776942041606</c:v>
                </c:pt>
                <c:pt idx="8234">
                  <c:v>14.572202352438062</c:v>
                </c:pt>
                <c:pt idx="8235">
                  <c:v>15.181103653635319</c:v>
                </c:pt>
                <c:pt idx="8236">
                  <c:v>15.006275838672384</c:v>
                </c:pt>
                <c:pt idx="8237">
                  <c:v>21.902464636438577</c:v>
                </c:pt>
                <c:pt idx="8238">
                  <c:v>21.257374000859745</c:v>
                </c:pt>
                <c:pt idx="8239">
                  <c:v>20.296892543403597</c:v>
                </c:pt>
                <c:pt idx="8240">
                  <c:v>19.869309374741025</c:v>
                </c:pt>
                <c:pt idx="8241">
                  <c:v>19.973146124980858</c:v>
                </c:pt>
                <c:pt idx="8242">
                  <c:v>18.798301297471077</c:v>
                </c:pt>
                <c:pt idx="8243">
                  <c:v>17.407411817410878</c:v>
                </c:pt>
                <c:pt idx="8244">
                  <c:v>16.555935003153007</c:v>
                </c:pt>
                <c:pt idx="8245">
                  <c:v>15.822566777778095</c:v>
                </c:pt>
                <c:pt idx="8246">
                  <c:v>15.821314967648194</c:v>
                </c:pt>
                <c:pt idx="8247">
                  <c:v>15.708015171179717</c:v>
                </c:pt>
                <c:pt idx="8248">
                  <c:v>15.086306376278902</c:v>
                </c:pt>
                <c:pt idx="8249">
                  <c:v>11.959384808302548</c:v>
                </c:pt>
                <c:pt idx="8250">
                  <c:v>13.427126864148018</c:v>
                </c:pt>
                <c:pt idx="8251">
                  <c:v>12.996362698609529</c:v>
                </c:pt>
                <c:pt idx="8252">
                  <c:v>13.078857840197601</c:v>
                </c:pt>
                <c:pt idx="8253">
                  <c:v>12.216630086883915</c:v>
                </c:pt>
                <c:pt idx="8254">
                  <c:v>12.731103239724566</c:v>
                </c:pt>
                <c:pt idx="8255">
                  <c:v>11.957596795170025</c:v>
                </c:pt>
                <c:pt idx="8256">
                  <c:v>13.948305779612701</c:v>
                </c:pt>
                <c:pt idx="8257">
                  <c:v>12.303292730207266</c:v>
                </c:pt>
                <c:pt idx="8258">
                  <c:v>12.129998949492064</c:v>
                </c:pt>
                <c:pt idx="8259">
                  <c:v>12.386545109394985</c:v>
                </c:pt>
                <c:pt idx="8260">
                  <c:v>10.316281238001176</c:v>
                </c:pt>
                <c:pt idx="8261">
                  <c:v>13.290465633103295</c:v>
                </c:pt>
                <c:pt idx="8262">
                  <c:v>14.232756156618208</c:v>
                </c:pt>
                <c:pt idx="8263">
                  <c:v>14.966833310289907</c:v>
                </c:pt>
                <c:pt idx="8264">
                  <c:v>16.33368886685378</c:v>
                </c:pt>
                <c:pt idx="8265">
                  <c:v>16.337433997801327</c:v>
                </c:pt>
                <c:pt idx="8266">
                  <c:v>15.916048771402952</c:v>
                </c:pt>
                <c:pt idx="8267">
                  <c:v>14.96432499211892</c:v>
                </c:pt>
                <c:pt idx="8268">
                  <c:v>14.129903449199874</c:v>
                </c:pt>
                <c:pt idx="8269">
                  <c:v>13.824373345558884</c:v>
                </c:pt>
                <c:pt idx="8270">
                  <c:v>12.787363705319322</c:v>
                </c:pt>
                <c:pt idx="8271">
                  <c:v>12.160769222443559</c:v>
                </c:pt>
                <c:pt idx="8272">
                  <c:v>12.158312444347979</c:v>
                </c:pt>
                <c:pt idx="8273">
                  <c:v>8.285593799864662</c:v>
                </c:pt>
                <c:pt idx="8274">
                  <c:v>8.5389971019243873</c:v>
                </c:pt>
                <c:pt idx="8275">
                  <c:v>8.9618924904943853</c:v>
                </c:pt>
                <c:pt idx="8276">
                  <c:v>9.1312596602837726</c:v>
                </c:pt>
                <c:pt idx="8277">
                  <c:v>9.3854694672814958</c:v>
                </c:pt>
                <c:pt idx="8278">
                  <c:v>9.300738262706707</c:v>
                </c:pt>
                <c:pt idx="8279">
                  <c:v>9.6399325359288355</c:v>
                </c:pt>
                <c:pt idx="8280">
                  <c:v>10.754609193582128</c:v>
                </c:pt>
                <c:pt idx="8281">
                  <c:v>11.099418696853142</c:v>
                </c:pt>
                <c:pt idx="8282">
                  <c:v>10.92611958031209</c:v>
                </c:pt>
                <c:pt idx="8283">
                  <c:v>10.841623589679667</c:v>
                </c:pt>
                <c:pt idx="8284">
                  <c:v>11.267615107074805</c:v>
                </c:pt>
                <c:pt idx="8285">
                  <c:v>15.921053730824758</c:v>
                </c:pt>
                <c:pt idx="8286">
                  <c:v>16.023168162516736</c:v>
                </c:pt>
                <c:pt idx="8287">
                  <c:v>16.867067605065486</c:v>
                </c:pt>
                <c:pt idx="8288">
                  <c:v>16.649577852646654</c:v>
                </c:pt>
                <c:pt idx="8289">
                  <c:v>16.221453425436113</c:v>
                </c:pt>
                <c:pt idx="8290">
                  <c:v>15.798782385964943</c:v>
                </c:pt>
                <c:pt idx="8291">
                  <c:v>15.695491964683898</c:v>
                </c:pt>
                <c:pt idx="8292">
                  <c:v>15.380685814192125</c:v>
                </c:pt>
                <c:pt idx="8293">
                  <c:v>15.381939300822349</c:v>
                </c:pt>
                <c:pt idx="8294">
                  <c:v>15.171797544209843</c:v>
                </c:pt>
                <c:pt idx="8295">
                  <c:v>15.068749146000842</c:v>
                </c:pt>
                <c:pt idx="8296">
                  <c:v>15.59583319444026</c:v>
                </c:pt>
                <c:pt idx="8297">
                  <c:v>11.260480177223227</c:v>
                </c:pt>
                <c:pt idx="8298">
                  <c:v>11.689022674471515</c:v>
                </c:pt>
                <c:pt idx="8299">
                  <c:v>11.776386291796387</c:v>
                </c:pt>
                <c:pt idx="8300">
                  <c:v>11.948656729662453</c:v>
                </c:pt>
                <c:pt idx="8301">
                  <c:v>12.121952638661027</c:v>
                </c:pt>
                <c:pt idx="8302">
                  <c:v>12.467017842449907</c:v>
                </c:pt>
                <c:pt idx="8303">
                  <c:v>12.901279478757681</c:v>
                </c:pt>
                <c:pt idx="8304">
                  <c:v>12.640571229931819</c:v>
                </c:pt>
                <c:pt idx="8305">
                  <c:v>13.332045498660984</c:v>
                </c:pt>
                <c:pt idx="8306">
                  <c:v>13.419131161568091</c:v>
                </c:pt>
                <c:pt idx="8307">
                  <c:v>14.040951113133323</c:v>
                </c:pt>
                <c:pt idx="8308">
                  <c:v>14.040073714250674</c:v>
                </c:pt>
                <c:pt idx="8309">
                  <c:v>20.277059227091392</c:v>
                </c:pt>
                <c:pt idx="8310">
                  <c:v>20.382320337723222</c:v>
                </c:pt>
                <c:pt idx="8311">
                  <c:v>20.489013610772734</c:v>
                </c:pt>
                <c:pt idx="8312">
                  <c:v>20.813302650039468</c:v>
                </c:pt>
                <c:pt idx="8313">
                  <c:v>19.639037646057492</c:v>
                </c:pt>
                <c:pt idx="8314">
                  <c:v>18.684054043042813</c:v>
                </c:pt>
                <c:pt idx="8315">
                  <c:v>18.148538733696771</c:v>
                </c:pt>
                <c:pt idx="8316">
                  <c:v>17.63279748085268</c:v>
                </c:pt>
                <c:pt idx="8317">
                  <c:v>16.673245002351614</c:v>
                </c:pt>
                <c:pt idx="8318">
                  <c:v>17.303521282802379</c:v>
                </c:pt>
                <c:pt idx="8319">
                  <c:v>17.621686127540507</c:v>
                </c:pt>
                <c:pt idx="8320">
                  <c:v>18.260317224442705</c:v>
                </c:pt>
                <c:pt idx="8321">
                  <c:v>13.263675943229037</c:v>
                </c:pt>
                <c:pt idx="8322">
                  <c:v>13.520458783037782</c:v>
                </c:pt>
                <c:pt idx="8323">
                  <c:v>13.866241941758387</c:v>
                </c:pt>
                <c:pt idx="8324">
                  <c:v>14.30165900271103</c:v>
                </c:pt>
                <c:pt idx="8325">
                  <c:v>14.402207497458052</c:v>
                </c:pt>
                <c:pt idx="8326">
                  <c:v>15.788394887795384</c:v>
                </c:pt>
                <c:pt idx="8327">
                  <c:v>16.14013167169286</c:v>
                </c:pt>
                <c:pt idx="8328">
                  <c:v>15.269760465198731</c:v>
                </c:pt>
                <c:pt idx="8329">
                  <c:v>15.11295723363749</c:v>
                </c:pt>
                <c:pt idx="8330">
                  <c:v>16.851448693411839</c:v>
                </c:pt>
                <c:pt idx="8331">
                  <c:v>16.936029619394585</c:v>
                </c:pt>
                <c:pt idx="8332">
                  <c:v>18.090345232507559</c:v>
                </c:pt>
                <c:pt idx="8333">
                  <c:v>24.723664260207965</c:v>
                </c:pt>
                <c:pt idx="8334">
                  <c:v>24.179272865366773</c:v>
                </c:pt>
                <c:pt idx="8335">
                  <c:v>23.645303446326622</c:v>
                </c:pt>
                <c:pt idx="8336">
                  <c:v>22.46778047537363</c:v>
                </c:pt>
                <c:pt idx="8337">
                  <c:v>22.790702208985021</c:v>
                </c:pt>
                <c:pt idx="8338">
                  <c:v>21.286851072214578</c:v>
                </c:pt>
                <c:pt idx="8339">
                  <c:v>21.072504833178964</c:v>
                </c:pt>
                <c:pt idx="8340">
                  <c:v>21.074787266338941</c:v>
                </c:pt>
                <c:pt idx="8341">
                  <c:v>20.964820599877463</c:v>
                </c:pt>
                <c:pt idx="8342">
                  <c:v>21.177951259234224</c:v>
                </c:pt>
                <c:pt idx="8343">
                  <c:v>21.813313446504786</c:v>
                </c:pt>
                <c:pt idx="8344">
                  <c:v>22.45796006022815</c:v>
                </c:pt>
                <c:pt idx="8345">
                  <c:v>17.128930792034119</c:v>
                </c:pt>
                <c:pt idx="8346">
                  <c:v>17.747486088411527</c:v>
                </c:pt>
                <c:pt idx="8347">
                  <c:v>17.393034100147464</c:v>
                </c:pt>
                <c:pt idx="8348">
                  <c:v>18.452976624895193</c:v>
                </c:pt>
                <c:pt idx="8349">
                  <c:v>18.982232036654729</c:v>
                </c:pt>
                <c:pt idx="8350">
                  <c:v>19.875740995707119</c:v>
                </c:pt>
                <c:pt idx="8351">
                  <c:v>19.430040150104471</c:v>
                </c:pt>
                <c:pt idx="8352">
                  <c:v>19.782726950830995</c:v>
                </c:pt>
                <c:pt idx="8353">
                  <c:v>20.231066095501006</c:v>
                </c:pt>
                <c:pt idx="8354">
                  <c:v>19.246383824944971</c:v>
                </c:pt>
                <c:pt idx="8355">
                  <c:v>20.949125734178303</c:v>
                </c:pt>
                <c:pt idx="8356">
                  <c:v>20.233857180690134</c:v>
                </c:pt>
                <c:pt idx="8357">
                  <c:v>27.575026688841241</c:v>
                </c:pt>
                <c:pt idx="8358">
                  <c:v>27.904991814702107</c:v>
                </c:pt>
                <c:pt idx="8359">
                  <c:v>27.907637335118743</c:v>
                </c:pt>
                <c:pt idx="8360">
                  <c:v>27.580394388750719</c:v>
                </c:pt>
                <c:pt idx="8361">
                  <c:v>27.144863969711</c:v>
                </c:pt>
                <c:pt idx="8362">
                  <c:v>27.794765489590478</c:v>
                </c:pt>
                <c:pt idx="8363">
                  <c:v>27.250270180457957</c:v>
                </c:pt>
                <c:pt idx="8364">
                  <c:v>26.049841890228947</c:v>
                </c:pt>
                <c:pt idx="8365">
                  <c:v>23.883802445896102</c:v>
                </c:pt>
                <c:pt idx="8366">
                  <c:v>23.231819622729095</c:v>
                </c:pt>
                <c:pt idx="8367">
                  <c:v>23.121238452818254</c:v>
                </c:pt>
                <c:pt idx="8368">
                  <c:v>24.955217846322125</c:v>
                </c:pt>
                <c:pt idx="8369">
                  <c:v>20.325767256357423</c:v>
                </c:pt>
                <c:pt idx="8370">
                  <c:v>19.615894802036127</c:v>
                </c:pt>
                <c:pt idx="8371">
                  <c:v>19.345116938070344</c:v>
                </c:pt>
                <c:pt idx="8372">
                  <c:v>18.097253749765674</c:v>
                </c:pt>
                <c:pt idx="8373">
                  <c:v>17.394613338051514</c:v>
                </c:pt>
                <c:pt idx="8374">
                  <c:v>17.135311901687487</c:v>
                </c:pt>
                <c:pt idx="8375">
                  <c:v>17.047696381634374</c:v>
                </c:pt>
                <c:pt idx="8376">
                  <c:v>16.963328430359844</c:v>
                </c:pt>
                <c:pt idx="8377">
                  <c:v>17.313820235440271</c:v>
                </c:pt>
                <c:pt idx="8378">
                  <c:v>17.228528289978382</c:v>
                </c:pt>
                <c:pt idx="8379">
                  <c:v>17.585098066483333</c:v>
                </c:pt>
                <c:pt idx="8380">
                  <c:v>17.84723132467267</c:v>
                </c:pt>
                <c:pt idx="8381">
                  <c:v>23.883802445896102</c:v>
                </c:pt>
                <c:pt idx="8382">
                  <c:v>23.774872690681779</c:v>
                </c:pt>
                <c:pt idx="8383">
                  <c:v>23.450132619730141</c:v>
                </c:pt>
                <c:pt idx="8384">
                  <c:v>23.775915240585523</c:v>
                </c:pt>
                <c:pt idx="8385">
                  <c:v>23.78008544021819</c:v>
                </c:pt>
                <c:pt idx="8386">
                  <c:v>23.891071398425552</c:v>
                </c:pt>
                <c:pt idx="8387">
                  <c:v>24.545012187435109</c:v>
                </c:pt>
                <c:pt idx="8388">
                  <c:v>24.542985268868531</c:v>
                </c:pt>
                <c:pt idx="8389">
                  <c:v>24.534877594667197</c:v>
                </c:pt>
                <c:pt idx="8390">
                  <c:v>24.315812088857019</c:v>
                </c:pt>
                <c:pt idx="8391">
                  <c:v>23.665190132210132</c:v>
                </c:pt>
                <c:pt idx="8392">
                  <c:v>24.854828923075772</c:v>
                </c:pt>
                <c:pt idx="8393">
                  <c:v>18.907934886787011</c:v>
                </c:pt>
                <c:pt idx="8394">
                  <c:v>18.732861730562526</c:v>
                </c:pt>
                <c:pt idx="8395">
                  <c:v>19.976530536735297</c:v>
                </c:pt>
                <c:pt idx="8396">
                  <c:v>19.621643387374665</c:v>
                </c:pt>
                <c:pt idx="8397">
                  <c:v>20.869436786400922</c:v>
                </c:pt>
                <c:pt idx="8398">
                  <c:v>21.318294584386287</c:v>
                </c:pt>
                <c:pt idx="8399">
                  <c:v>20.868760026594053</c:v>
                </c:pt>
                <c:pt idx="8400">
                  <c:v>19.354573147557868</c:v>
                </c:pt>
                <c:pt idx="8401">
                  <c:v>19.179663114614339</c:v>
                </c:pt>
                <c:pt idx="8402">
                  <c:v>18.651193602614679</c:v>
                </c:pt>
                <c:pt idx="8403">
                  <c:v>18.471128232600911</c:v>
                </c:pt>
                <c:pt idx="8404">
                  <c:v>18.29648590338839</c:v>
                </c:pt>
                <c:pt idx="8405">
                  <c:v>24.540958350308461</c:v>
                </c:pt>
                <c:pt idx="8406">
                  <c:v>24.76587737478199</c:v>
                </c:pt>
                <c:pt idx="8407">
                  <c:v>24.764872300593009</c:v>
                </c:pt>
                <c:pt idx="8408">
                  <c:v>24.763867226405619</c:v>
                </c:pt>
                <c:pt idx="8409">
                  <c:v>24.653918311542615</c:v>
                </c:pt>
                <c:pt idx="8410">
                  <c:v>24.21928607012806</c:v>
                </c:pt>
                <c:pt idx="8411">
                  <c:v>23.899378772850003</c:v>
                </c:pt>
                <c:pt idx="8412">
                  <c:v>22.929169596233479</c:v>
                </c:pt>
                <c:pt idx="8413">
                  <c:v>22.288540101593728</c:v>
                </c:pt>
                <c:pt idx="8414">
                  <c:v>21.963557908910385</c:v>
                </c:pt>
                <c:pt idx="8415">
                  <c:v>21.627428418354043</c:v>
                </c:pt>
                <c:pt idx="8416">
                  <c:v>22.162898346367953</c:v>
                </c:pt>
                <c:pt idx="8417">
                  <c:v>16.879641719749952</c:v>
                </c:pt>
                <c:pt idx="8418">
                  <c:v>17.232503194314791</c:v>
                </c:pt>
                <c:pt idx="8419">
                  <c:v>18.020006305511927</c:v>
                </c:pt>
                <c:pt idx="8420">
                  <c:v>18.382267693096193</c:v>
                </c:pt>
                <c:pt idx="8421">
                  <c:v>20.787150565007281</c:v>
                </c:pt>
                <c:pt idx="8422">
                  <c:v>19.27048469667556</c:v>
                </c:pt>
                <c:pt idx="8423">
                  <c:v>20.610526693201862</c:v>
                </c:pt>
                <c:pt idx="8424">
                  <c:v>21.058674814271789</c:v>
                </c:pt>
                <c:pt idx="8425">
                  <c:v>20.169508423751306</c:v>
                </c:pt>
                <c:pt idx="8426">
                  <c:v>19.989251450664824</c:v>
                </c:pt>
                <c:pt idx="8427">
                  <c:v>19.903418893406407</c:v>
                </c:pt>
                <c:pt idx="8428">
                  <c:v>19.72242140526809</c:v>
                </c:pt>
                <c:pt idx="8429">
                  <c:v>26.184088356761766</c:v>
                </c:pt>
                <c:pt idx="8430">
                  <c:v>26.291951711824566</c:v>
                </c:pt>
                <c:pt idx="8431">
                  <c:v>26.849181752701039</c:v>
                </c:pt>
                <c:pt idx="8432">
                  <c:v>27.493685395454047</c:v>
                </c:pt>
                <c:pt idx="8433">
                  <c:v>27.165832420091728</c:v>
                </c:pt>
                <c:pt idx="8434">
                  <c:v>26.628092242383509</c:v>
                </c:pt>
                <c:pt idx="8435">
                  <c:v>25.744643687991474</c:v>
                </c:pt>
                <c:pt idx="8436">
                  <c:v>25.741742540299274</c:v>
                </c:pt>
                <c:pt idx="8437">
                  <c:v>24.651899770949843</c:v>
                </c:pt>
                <c:pt idx="8438">
                  <c:v>22.920568260163542</c:v>
                </c:pt>
                <c:pt idx="8439">
                  <c:v>21.841179944993605</c:v>
                </c:pt>
                <c:pt idx="8440">
                  <c:v>21.836721305142696</c:v>
                </c:pt>
                <c:pt idx="8441">
                  <c:v>17.301935623474154</c:v>
                </c:pt>
                <c:pt idx="8442">
                  <c:v>17.824728389977665</c:v>
                </c:pt>
                <c:pt idx="8443">
                  <c:v>17.999205272127146</c:v>
                </c:pt>
                <c:pt idx="8444">
                  <c:v>18.087274780425656</c:v>
                </c:pt>
                <c:pt idx="8445">
                  <c:v>17.732690379417363</c:v>
                </c:pt>
                <c:pt idx="8446">
                  <c:v>17.47215776800638</c:v>
                </c:pt>
                <c:pt idx="8447">
                  <c:v>17.746707366873601</c:v>
                </c:pt>
                <c:pt idx="8448">
                  <c:v>18.011531810316839</c:v>
                </c:pt>
                <c:pt idx="8449">
                  <c:v>18.008450175738755</c:v>
                </c:pt>
                <c:pt idx="8450">
                  <c:v>18.006138949818617</c:v>
                </c:pt>
                <c:pt idx="8451">
                  <c:v>18.008450175738755</c:v>
                </c:pt>
                <c:pt idx="8452">
                  <c:v>18.006909358457381</c:v>
                </c:pt>
                <c:pt idx="8453">
                  <c:v>23.206306973141629</c:v>
                </c:pt>
                <c:pt idx="8454">
                  <c:v>22.778831157722717</c:v>
                </c:pt>
                <c:pt idx="8455">
                  <c:v>23.106299237710559</c:v>
                </c:pt>
                <c:pt idx="8456">
                  <c:v>23.650536784654189</c:v>
                </c:pt>
                <c:pt idx="8457">
                  <c:v>23.874456649912879</c:v>
                </c:pt>
                <c:pt idx="8458">
                  <c:v>23.983206177554091</c:v>
                </c:pt>
                <c:pt idx="8459">
                  <c:v>23.665190132210132</c:v>
                </c:pt>
                <c:pt idx="8460">
                  <c:v>23.557638492438198</c:v>
                </c:pt>
                <c:pt idx="8461">
                  <c:v>22.170619249919362</c:v>
                </c:pt>
                <c:pt idx="8462">
                  <c:v>21.955782401138467</c:v>
                </c:pt>
                <c:pt idx="8463">
                  <c:v>22.067054523150244</c:v>
                </c:pt>
                <c:pt idx="8464">
                  <c:v>22.816602685298395</c:v>
                </c:pt>
                <c:pt idx="8465">
                  <c:v>17.851111141110614</c:v>
                </c:pt>
                <c:pt idx="8466">
                  <c:v>18.119514528292633</c:v>
                </c:pt>
                <c:pt idx="8467">
                  <c:v>18.033873661619065</c:v>
                </c:pt>
                <c:pt idx="8468">
                  <c:v>18.30029583869214</c:v>
                </c:pt>
                <c:pt idx="8469">
                  <c:v>18.653445419673126</c:v>
                </c:pt>
                <c:pt idx="8470">
                  <c:v>19.008838554952241</c:v>
                </c:pt>
                <c:pt idx="8471">
                  <c:v>19.453223027334563</c:v>
                </c:pt>
                <c:pt idx="8472">
                  <c:v>19.628110545958624</c:v>
                </c:pt>
                <c:pt idx="8473">
                  <c:v>19.805531961078568</c:v>
                </c:pt>
                <c:pt idx="8474">
                  <c:v>19.984304428543783</c:v>
                </c:pt>
                <c:pt idx="8475">
                  <c:v>20.342441985645262</c:v>
                </c:pt>
                <c:pt idx="8476">
                  <c:v>20.608469339249385</c:v>
                </c:pt>
                <c:pt idx="8477">
                  <c:v>27.161274061259867</c:v>
                </c:pt>
                <c:pt idx="8478">
                  <c:v>28.148266763144562</c:v>
                </c:pt>
                <c:pt idx="8479">
                  <c:v>28.036318727260991</c:v>
                </c:pt>
                <c:pt idx="8480">
                  <c:v>27.487393243378641</c:v>
                </c:pt>
                <c:pt idx="8481">
                  <c:v>27.598286722074864</c:v>
                </c:pt>
                <c:pt idx="8482">
                  <c:v>27.057857536187644</c:v>
                </c:pt>
                <c:pt idx="8483">
                  <c:v>26.937975434851715</c:v>
                </c:pt>
                <c:pt idx="8484">
                  <c:v>26.828843448257672</c:v>
                </c:pt>
                <c:pt idx="8485">
                  <c:v>25.414652080674372</c:v>
                </c:pt>
                <c:pt idx="8486">
                  <c:v>24.767887523164688</c:v>
                </c:pt>
                <c:pt idx="8487">
                  <c:v>23.900417194660935</c:v>
                </c:pt>
                <c:pt idx="8488">
                  <c:v>23.789468389495436</c:v>
                </c:pt>
                <c:pt idx="8489">
                  <c:v>17.680707808807355</c:v>
                </c:pt>
                <c:pt idx="8490">
                  <c:v>17.588234859172847</c:v>
                </c:pt>
                <c:pt idx="8491">
                  <c:v>18.625673010022844</c:v>
                </c:pt>
                <c:pt idx="8492">
                  <c:v>19.068455059988672</c:v>
                </c:pt>
                <c:pt idx="8493">
                  <c:v>19.066982731293965</c:v>
                </c:pt>
                <c:pt idx="8494">
                  <c:v>18.888643740078386</c:v>
                </c:pt>
                <c:pt idx="8495">
                  <c:v>18.354938029006536</c:v>
                </c:pt>
                <c:pt idx="8496">
                  <c:v>18.44314450434355</c:v>
                </c:pt>
                <c:pt idx="8497">
                  <c:v>17.910399320845826</c:v>
                </c:pt>
                <c:pt idx="8498">
                  <c:v>17.909626128690789</c:v>
                </c:pt>
                <c:pt idx="8499">
                  <c:v>17.377241721412538</c:v>
                </c:pt>
                <c:pt idx="8500">
                  <c:v>17.023687963108038</c:v>
                </c:pt>
                <c:pt idx="8501">
                  <c:v>22.653970621218342</c:v>
                </c:pt>
                <c:pt idx="8502">
                  <c:v>22.007282174535803</c:v>
                </c:pt>
                <c:pt idx="8503">
                  <c:v>23.090292936224813</c:v>
                </c:pt>
                <c:pt idx="8504">
                  <c:v>22.122087857901199</c:v>
                </c:pt>
                <c:pt idx="8505">
                  <c:v>19.977854861087774</c:v>
                </c:pt>
                <c:pt idx="8506">
                  <c:v>17.225714240908886</c:v>
                </c:pt>
                <c:pt idx="8507">
                  <c:v>17.328295877580342</c:v>
                </c:pt>
                <c:pt idx="8508">
                  <c:v>16.588346780058774</c:v>
                </c:pt>
                <c:pt idx="8509">
                  <c:v>15.957339688451761</c:v>
                </c:pt>
                <c:pt idx="8510">
                  <c:v>15.435839229654334</c:v>
                </c:pt>
                <c:pt idx="8511">
                  <c:v>15.645944028490662</c:v>
                </c:pt>
                <c:pt idx="8512">
                  <c:v>15.328796826672466</c:v>
                </c:pt>
                <c:pt idx="8513">
                  <c:v>12.15056174477558</c:v>
                </c:pt>
                <c:pt idx="8514">
                  <c:v>12.492929808696696</c:v>
                </c:pt>
                <c:pt idx="8515">
                  <c:v>11.809456177937086</c:v>
                </c:pt>
                <c:pt idx="8516">
                  <c:v>11.978158946818127</c:v>
                </c:pt>
                <c:pt idx="8517">
                  <c:v>12.407100578141355</c:v>
                </c:pt>
                <c:pt idx="8518">
                  <c:v>11.975476926960416</c:v>
                </c:pt>
                <c:pt idx="8519">
                  <c:v>11.117234676855757</c:v>
                </c:pt>
                <c:pt idx="8520">
                  <c:v>11.115453078805738</c:v>
                </c:pt>
                <c:pt idx="8521">
                  <c:v>10.348074882707362</c:v>
                </c:pt>
                <c:pt idx="8522">
                  <c:v>13.776138199981128</c:v>
                </c:pt>
                <c:pt idx="8523">
                  <c:v>14.123250870489912</c:v>
                </c:pt>
                <c:pt idx="8524">
                  <c:v>14.731871040926523</c:v>
                </c:pt>
                <c:pt idx="8525">
                  <c:v>19.422091106480586</c:v>
                </c:pt>
                <c:pt idx="8526">
                  <c:v>19.103925662237657</c:v>
                </c:pt>
                <c:pt idx="8527">
                  <c:v>20.711316100603529</c:v>
                </c:pt>
                <c:pt idx="8528">
                  <c:v>19.323244395444707</c:v>
                </c:pt>
                <c:pt idx="8529">
                  <c:v>19.746585928316879</c:v>
                </c:pt>
                <c:pt idx="8530">
                  <c:v>18.686487064210247</c:v>
                </c:pt>
                <c:pt idx="8531">
                  <c:v>18.681621021887622</c:v>
                </c:pt>
                <c:pt idx="8532">
                  <c:v>20.714772911474462</c:v>
                </c:pt>
                <c:pt idx="8533">
                  <c:v>17.941439431508915</c:v>
                </c:pt>
                <c:pt idx="8534">
                  <c:v>17.199674039912324</c:v>
                </c:pt>
                <c:pt idx="8535">
                  <c:v>17.304760012508691</c:v>
                </c:pt>
                <c:pt idx="8536">
                  <c:v>16.667016804934811</c:v>
                </c:pt>
                <c:pt idx="8537">
                  <c:v>9.6495263664079634</c:v>
                </c:pt>
                <c:pt idx="8538">
                  <c:v>7.7770117415760751</c:v>
                </c:pt>
                <c:pt idx="8539">
                  <c:v>7.5201854832714741</c:v>
                </c:pt>
                <c:pt idx="8540">
                  <c:v>8.111770817616069</c:v>
                </c:pt>
                <c:pt idx="8541">
                  <c:v>7.8530504037328592</c:v>
                </c:pt>
                <c:pt idx="8542">
                  <c:v>8.608324742839331</c:v>
                </c:pt>
                <c:pt idx="8543">
                  <c:v>9.3715983074123823</c:v>
                </c:pt>
                <c:pt idx="8544">
                  <c:v>9.2012624396204998</c:v>
                </c:pt>
                <c:pt idx="8545">
                  <c:v>11.253345247546291</c:v>
                </c:pt>
                <c:pt idx="8546">
                  <c:v>11.769236046616051</c:v>
                </c:pt>
                <c:pt idx="8547">
                  <c:v>12.201432497925552</c:v>
                </c:pt>
                <c:pt idx="8548">
                  <c:v>12.806359756572308</c:v>
                </c:pt>
                <c:pt idx="8549">
                  <c:v>17.486625498140764</c:v>
                </c:pt>
                <c:pt idx="8550">
                  <c:v>17.698573364684698</c:v>
                </c:pt>
                <c:pt idx="8551">
                  <c:v>17.806361692568327</c:v>
                </c:pt>
                <c:pt idx="8552">
                  <c:v>17.59575963753278</c:v>
                </c:pt>
                <c:pt idx="8553">
                  <c:v>17.383901214439405</c:v>
                </c:pt>
                <c:pt idx="8554">
                  <c:v>17.169913812069559</c:v>
                </c:pt>
                <c:pt idx="8555">
                  <c:v>16.747013274607347</c:v>
                </c:pt>
                <c:pt idx="8556">
                  <c:v>15.692987323431041</c:v>
                </c:pt>
                <c:pt idx="8557">
                  <c:v>15.062478706807314</c:v>
                </c:pt>
                <c:pt idx="8558">
                  <c:v>14.014722722930676</c:v>
                </c:pt>
                <c:pt idx="8559">
                  <c:v>14.112371426585357</c:v>
                </c:pt>
                <c:pt idx="8560">
                  <c:v>14.95178340150761</c:v>
                </c:pt>
                <c:pt idx="8561">
                  <c:v>9.8832558694210686</c:v>
                </c:pt>
                <c:pt idx="8562">
                  <c:v>7.4255859316008559</c:v>
                </c:pt>
                <c:pt idx="8563">
                  <c:v>8.0158601213222163</c:v>
                </c:pt>
                <c:pt idx="8564">
                  <c:v>7.7647360765540983</c:v>
                </c:pt>
                <c:pt idx="8565">
                  <c:v>8.1870298557049281</c:v>
                </c:pt>
                <c:pt idx="8566">
                  <c:v>7.0029636746091342</c:v>
                </c:pt>
                <c:pt idx="8567">
                  <c:v>8.0158601213222163</c:v>
                </c:pt>
                <c:pt idx="8568">
                  <c:v>7.5088730235141252</c:v>
                </c:pt>
                <c:pt idx="8569">
                  <c:v>9.3741991498274775</c:v>
                </c:pt>
                <c:pt idx="8570">
                  <c:v>10.05673453489646</c:v>
                </c:pt>
                <c:pt idx="8571">
                  <c:v>8.6944955298770115</c:v>
                </c:pt>
                <c:pt idx="8572">
                  <c:v>7.4271947499570103</c:v>
                </c:pt>
                <c:pt idx="8573">
                  <c:v>14.752154677571557</c:v>
                </c:pt>
                <c:pt idx="8574">
                  <c:v>15.380685814192125</c:v>
                </c:pt>
                <c:pt idx="8575">
                  <c:v>11.734354311993933</c:v>
                </c:pt>
                <c:pt idx="8576">
                  <c:v>10.179158305038731</c:v>
                </c:pt>
                <c:pt idx="8577">
                  <c:v>14.546252895824299</c:v>
                </c:pt>
                <c:pt idx="8578">
                  <c:v>7.1943627417097877</c:v>
                </c:pt>
                <c:pt idx="8579">
                  <c:v>8.0110822477710801</c:v>
                </c:pt>
                <c:pt idx="8580">
                  <c:v>6.5796203533041586</c:v>
                </c:pt>
                <c:pt idx="8581">
                  <c:v>5.7616730318676863</c:v>
                </c:pt>
                <c:pt idx="8582">
                  <c:v>5.7625569369425609</c:v>
                </c:pt>
                <c:pt idx="8583">
                  <c:v>6.476216663409522</c:v>
                </c:pt>
                <c:pt idx="8584">
                  <c:v>7.4966044177859974</c:v>
                </c:pt>
                <c:pt idx="8585">
                  <c:v>3.4787385790056025</c:v>
                </c:pt>
                <c:pt idx="8586">
                  <c:v>3.8108252361123167</c:v>
                </c:pt>
                <c:pt idx="8587">
                  <c:v>5.3947436987704354</c:v>
                </c:pt>
                <c:pt idx="8588">
                  <c:v>5.9807433423307792</c:v>
                </c:pt>
                <c:pt idx="8589">
                  <c:v>6.82105816539665</c:v>
                </c:pt>
                <c:pt idx="8590">
                  <c:v>5.7307876383450447</c:v>
                </c:pt>
                <c:pt idx="8591">
                  <c:v>5.9829285455715748</c:v>
                </c:pt>
                <c:pt idx="8592">
                  <c:v>8.0868415345230407</c:v>
                </c:pt>
                <c:pt idx="8593">
                  <c:v>8.8516598620793996</c:v>
                </c:pt>
                <c:pt idx="8594">
                  <c:v>8.1661819015147028</c:v>
                </c:pt>
                <c:pt idx="8595">
                  <c:v>8.8439684767040134</c:v>
                </c:pt>
                <c:pt idx="8596">
                  <c:v>9.2713259223829123</c:v>
                </c:pt>
                <c:pt idx="8597">
                  <c:v>13.99219148073181</c:v>
                </c:pt>
                <c:pt idx="8598">
                  <c:v>13.154494568334314</c:v>
                </c:pt>
                <c:pt idx="8599">
                  <c:v>13.679328636897768</c:v>
                </c:pt>
                <c:pt idx="8600">
                  <c:v>12.433787854087544</c:v>
                </c:pt>
                <c:pt idx="8601">
                  <c:v>12.128831108698298</c:v>
                </c:pt>
                <c:pt idx="8602">
                  <c:v>11.61545692115541</c:v>
                </c:pt>
                <c:pt idx="8603">
                  <c:v>11.200964010924462</c:v>
                </c:pt>
                <c:pt idx="8604">
                  <c:v>11.923598671232421</c:v>
                </c:pt>
                <c:pt idx="8605">
                  <c:v>12.452300186770955</c:v>
                </c:pt>
                <c:pt idx="8606">
                  <c:v>12.045269897615283</c:v>
                </c:pt>
                <c:pt idx="8607">
                  <c:v>12.056306490366241</c:v>
                </c:pt>
                <c:pt idx="8608">
                  <c:v>12.369939263521761</c:v>
                </c:pt>
                <c:pt idx="8609">
                  <c:v>10.497192941578589</c:v>
                </c:pt>
                <c:pt idx="8610">
                  <c:v>10.249760208959675</c:v>
                </c:pt>
                <c:pt idx="8611">
                  <c:v>10.171767506184208</c:v>
                </c:pt>
                <c:pt idx="8612">
                  <c:v>11.627598751218924</c:v>
                </c:pt>
                <c:pt idx="8613">
                  <c:v>11.977264940196308</c:v>
                </c:pt>
                <c:pt idx="8614">
                  <c:v>11.63563891976373</c:v>
                </c:pt>
                <c:pt idx="8615">
                  <c:v>12.240767435555501</c:v>
                </c:pt>
                <c:pt idx="8616">
                  <c:v>13.192550879275123</c:v>
                </c:pt>
                <c:pt idx="8617">
                  <c:v>14.147767006939612</c:v>
                </c:pt>
                <c:pt idx="8618">
                  <c:v>15.10442234519541</c:v>
                </c:pt>
                <c:pt idx="8619">
                  <c:v>15.978646975589013</c:v>
                </c:pt>
                <c:pt idx="8620">
                  <c:v>14.410906637425587</c:v>
                </c:pt>
                <c:pt idx="8621">
                  <c:v>19.569845299609128</c:v>
                </c:pt>
                <c:pt idx="8622">
                  <c:v>19.257894562645035</c:v>
                </c:pt>
                <c:pt idx="8623">
                  <c:v>20.542351483836661</c:v>
                </c:pt>
                <c:pt idx="8624">
                  <c:v>23.113768845217621</c:v>
                </c:pt>
                <c:pt idx="8625">
                  <c:v>22.56949839670548</c:v>
                </c:pt>
                <c:pt idx="8626">
                  <c:v>21.390360273850547</c:v>
                </c:pt>
                <c:pt idx="8627">
                  <c:v>20.432333868968573</c:v>
                </c:pt>
                <c:pt idx="8628">
                  <c:v>20.105210241208479</c:v>
                </c:pt>
                <c:pt idx="8629">
                  <c:v>19.244686893370531</c:v>
                </c:pt>
                <c:pt idx="8630">
                  <c:v>18.624488666867698</c:v>
                </c:pt>
                <c:pt idx="8631">
                  <c:v>18.29584381673137</c:v>
                </c:pt>
                <c:pt idx="8632">
                  <c:v>18.402507744400278</c:v>
                </c:pt>
                <c:pt idx="8633">
                  <c:v>13.803500778665001</c:v>
                </c:pt>
                <c:pt idx="8634">
                  <c:v>14.755143203080037</c:v>
                </c:pt>
                <c:pt idx="8635">
                  <c:v>14.67014628718227</c:v>
                </c:pt>
                <c:pt idx="8636">
                  <c:v>16.15416909675654</c:v>
                </c:pt>
                <c:pt idx="8637">
                  <c:v>14.319095667761763</c:v>
                </c:pt>
                <c:pt idx="8638">
                  <c:v>15.537741533428195</c:v>
                </c:pt>
                <c:pt idx="8639">
                  <c:v>15.015687888748603</c:v>
                </c:pt>
                <c:pt idx="8640">
                  <c:v>15.10186187869922</c:v>
                </c:pt>
                <c:pt idx="8641">
                  <c:v>15.18365758383618</c:v>
                </c:pt>
                <c:pt idx="8642">
                  <c:v>15.707746305952853</c:v>
                </c:pt>
                <c:pt idx="8643">
                  <c:v>15.708584012823472</c:v>
                </c:pt>
                <c:pt idx="8644">
                  <c:v>15.272307780780915</c:v>
                </c:pt>
                <c:pt idx="8645">
                  <c:v>21.797708207953583</c:v>
                </c:pt>
                <c:pt idx="8646">
                  <c:v>22.982829114172556</c:v>
                </c:pt>
                <c:pt idx="8647">
                  <c:v>21.797708207953583</c:v>
                </c:pt>
                <c:pt idx="8648">
                  <c:v>22.982829114172556</c:v>
                </c:pt>
                <c:pt idx="8649">
                  <c:v>21.80216684749551</c:v>
                </c:pt>
                <c:pt idx="8650">
                  <c:v>22.661552962761323</c:v>
                </c:pt>
                <c:pt idx="8651">
                  <c:v>21.480194734743762</c:v>
                </c:pt>
                <c:pt idx="8652">
                  <c:v>20.625586674586362</c:v>
                </c:pt>
                <c:pt idx="8653">
                  <c:v>21.268711335808948</c:v>
                </c:pt>
                <c:pt idx="8654">
                  <c:v>19.993158253732055</c:v>
                </c:pt>
                <c:pt idx="8655">
                  <c:v>18.696219149002562</c:v>
                </c:pt>
                <c:pt idx="8656">
                  <c:v>17.650081808765879</c:v>
                </c:pt>
                <c:pt idx="8657">
                  <c:v>13.186318697075636</c:v>
                </c:pt>
                <c:pt idx="8658">
                  <c:v>13.10291114177692</c:v>
                </c:pt>
                <c:pt idx="8659">
                  <c:v>13.096675100462511</c:v>
                </c:pt>
                <c:pt idx="8660">
                  <c:v>13.859194395846576</c:v>
                </c:pt>
                <c:pt idx="8661">
                  <c:v>13.768194225918213</c:v>
                </c:pt>
                <c:pt idx="8662">
                  <c:v>13.68443589572478</c:v>
                </c:pt>
                <c:pt idx="8663">
                  <c:v>14.20720069330511</c:v>
                </c:pt>
                <c:pt idx="8664">
                  <c:v>15.781712040487422</c:v>
                </c:pt>
                <c:pt idx="8665">
                  <c:v>18.260672513037747</c:v>
                </c:pt>
                <c:pt idx="8666">
                  <c:v>16.933620900861801</c:v>
                </c:pt>
                <c:pt idx="8667">
                  <c:v>16.14013167169286</c:v>
                </c:pt>
                <c:pt idx="8668">
                  <c:v>19.064774238260174</c:v>
                </c:pt>
                <c:pt idx="8669">
                  <c:v>23.521912152218516</c:v>
                </c:pt>
                <c:pt idx="8670">
                  <c:v>21.355331528804424</c:v>
                </c:pt>
                <c:pt idx="8671">
                  <c:v>21.464428430203466</c:v>
                </c:pt>
                <c:pt idx="8672">
                  <c:v>20.17887155787788</c:v>
                </c:pt>
                <c:pt idx="8673">
                  <c:v>20.17887155787788</c:v>
                </c:pt>
                <c:pt idx="8674">
                  <c:v>18.692569617182468</c:v>
                </c:pt>
                <c:pt idx="8675">
                  <c:v>17.627859101569364</c:v>
                </c:pt>
                <c:pt idx="8676">
                  <c:v>16.678227560349864</c:v>
                </c:pt>
                <c:pt idx="8677">
                  <c:v>16.989441018901534</c:v>
                </c:pt>
                <c:pt idx="8678">
                  <c:v>16.464667591888254</c:v>
                </c:pt>
                <c:pt idx="8679">
                  <c:v>17.086997580856185</c:v>
                </c:pt>
                <c:pt idx="8680">
                  <c:v>18.553753828751589</c:v>
                </c:pt>
                <c:pt idx="8681">
                  <c:v>13.76378090707092</c:v>
                </c:pt>
                <c:pt idx="8682">
                  <c:v>13.503594163930327</c:v>
                </c:pt>
                <c:pt idx="8683">
                  <c:v>13.678245452080814</c:v>
                </c:pt>
                <c:pt idx="8684">
                  <c:v>13.677361102997658</c:v>
                </c:pt>
                <c:pt idx="8685">
                  <c:v>13.416465927415697</c:v>
                </c:pt>
                <c:pt idx="8686">
                  <c:v>13.330267328004343</c:v>
                </c:pt>
                <c:pt idx="8687">
                  <c:v>12.723962095273714</c:v>
                </c:pt>
                <c:pt idx="8688">
                  <c:v>12.89592844385861</c:v>
                </c:pt>
                <c:pt idx="8689">
                  <c:v>13.154267476137049</c:v>
                </c:pt>
                <c:pt idx="8690">
                  <c:v>13.068167484489079</c:v>
                </c:pt>
                <c:pt idx="8691">
                  <c:v>13.155157787789058</c:v>
                </c:pt>
                <c:pt idx="8692">
                  <c:v>13.155157787789058</c:v>
                </c:pt>
                <c:pt idx="8693">
                  <c:v>17.91314872693459</c:v>
                </c:pt>
                <c:pt idx="8694">
                  <c:v>17.172393830980369</c:v>
                </c:pt>
                <c:pt idx="8695">
                  <c:v>17.59575963753278</c:v>
                </c:pt>
                <c:pt idx="8696">
                  <c:v>17.491569584532861</c:v>
                </c:pt>
                <c:pt idx="8697">
                  <c:v>17.385138614565168</c:v>
                </c:pt>
                <c:pt idx="8698">
                  <c:v>17.171153821523234</c:v>
                </c:pt>
                <c:pt idx="8699">
                  <c:v>16.751991747718403</c:v>
                </c:pt>
                <c:pt idx="8700">
                  <c:v>15.801286006090688</c:v>
                </c:pt>
                <c:pt idx="8701">
                  <c:v>14.744630059771085</c:v>
                </c:pt>
                <c:pt idx="8702">
                  <c:v>14.321708990405034</c:v>
                </c:pt>
                <c:pt idx="8703">
                  <c:v>14.526192468450626</c:v>
                </c:pt>
                <c:pt idx="8704">
                  <c:v>15.682968758573962</c:v>
                </c:pt>
                <c:pt idx="8705">
                  <c:v>11.592758023344908</c:v>
                </c:pt>
                <c:pt idx="8706">
                  <c:v>11.247994050403202</c:v>
                </c:pt>
                <c:pt idx="8707">
                  <c:v>10.559296170599101</c:v>
                </c:pt>
                <c:pt idx="8708">
                  <c:v>10.4732906319375</c:v>
                </c:pt>
                <c:pt idx="8709">
                  <c:v>11.592758023344908</c:v>
                </c:pt>
                <c:pt idx="8710">
                  <c:v>10.730633478205363</c:v>
                </c:pt>
                <c:pt idx="8711">
                  <c:v>11.419862830761403</c:v>
                </c:pt>
                <c:pt idx="8712">
                  <c:v>11.249777782773318</c:v>
                </c:pt>
                <c:pt idx="8713">
                  <c:v>10.734185435908564</c:v>
                </c:pt>
                <c:pt idx="8714">
                  <c:v>10.133012523511649</c:v>
                </c:pt>
                <c:pt idx="8715">
                  <c:v>10.4732906319375</c:v>
                </c:pt>
                <c:pt idx="8716">
                  <c:v>10.730633478205363</c:v>
                </c:pt>
                <c:pt idx="8717">
                  <c:v>14.732089030433039</c:v>
                </c:pt>
                <c:pt idx="8718">
                  <c:v>14.629041854101132</c:v>
                </c:pt>
                <c:pt idx="8719">
                  <c:v>14.627787880129654</c:v>
                </c:pt>
                <c:pt idx="8720">
                  <c:v>15.365643974937125</c:v>
                </c:pt>
                <c:pt idx="8721">
                  <c:v>14.626533906162324</c:v>
                </c:pt>
                <c:pt idx="8722">
                  <c:v>13.997198423321812</c:v>
                </c:pt>
                <c:pt idx="8723">
                  <c:v>13.161962207194376</c:v>
                </c:pt>
                <c:pt idx="8724">
                  <c:v>13.994694952018184</c:v>
                </c:pt>
                <c:pt idx="8725">
                  <c:v>13.366826402310682</c:v>
                </c:pt>
                <c:pt idx="8726">
                  <c:v>13.469241768586894</c:v>
                </c:pt>
                <c:pt idx="8727">
                  <c:v>13.364332694604236</c:v>
                </c:pt>
                <c:pt idx="8728">
                  <c:v>14.202689764064488</c:v>
                </c:pt>
                <c:pt idx="8729">
                  <c:v>9.1865894098744416</c:v>
                </c:pt>
                <c:pt idx="8730">
                  <c:v>11.074476326707149</c:v>
                </c:pt>
                <c:pt idx="8731">
                  <c:v>9.8736113387186908</c:v>
                </c:pt>
                <c:pt idx="8732">
                  <c:v>11.679193162915324</c:v>
                </c:pt>
                <c:pt idx="8733">
                  <c:v>12.718606237037182</c:v>
                </c:pt>
                <c:pt idx="8734">
                  <c:v>11.59543807919175</c:v>
                </c:pt>
                <c:pt idx="8735">
                  <c:v>12.373139369618634</c:v>
                </c:pt>
                <c:pt idx="8736">
                  <c:v>12.720391523106349</c:v>
                </c:pt>
                <c:pt idx="8737">
                  <c:v>10.994504428824252</c:v>
                </c:pt>
                <c:pt idx="8738">
                  <c:v>12.633427397997909</c:v>
                </c:pt>
                <c:pt idx="8739">
                  <c:v>12.113906328036341</c:v>
                </c:pt>
                <c:pt idx="8740">
                  <c:v>12.893252926441235</c:v>
                </c:pt>
                <c:pt idx="8741">
                  <c:v>17.486625498140764</c:v>
                </c:pt>
                <c:pt idx="8742">
                  <c:v>17.166193783729277</c:v>
                </c:pt>
                <c:pt idx="8743">
                  <c:v>16.63463017981849</c:v>
                </c:pt>
                <c:pt idx="8744">
                  <c:v>16.105326273239129</c:v>
                </c:pt>
                <c:pt idx="8745">
                  <c:v>16.422251929126794</c:v>
                </c:pt>
                <c:pt idx="8746">
                  <c:v>16.528509655379683</c:v>
                </c:pt>
                <c:pt idx="8747">
                  <c:v>16.954653332559861</c:v>
                </c:pt>
                <c:pt idx="8748">
                  <c:v>16.425994487435666</c:v>
                </c:pt>
                <c:pt idx="8749">
                  <c:v>15.371911407891002</c:v>
                </c:pt>
                <c:pt idx="8750">
                  <c:v>14.740867750926441</c:v>
                </c:pt>
                <c:pt idx="8751">
                  <c:v>14.739613647986456</c:v>
                </c:pt>
                <c:pt idx="8752">
                  <c:v>15.584558257636145</c:v>
                </c:pt>
                <c:pt idx="8753">
                  <c:v>11.166180610515223</c:v>
                </c:pt>
                <c:pt idx="8754">
                  <c:v>11.681873938762619</c:v>
                </c:pt>
                <c:pt idx="8755">
                  <c:v>12.113012293535226</c:v>
                </c:pt>
                <c:pt idx="8756">
                  <c:v>12.374926801556409</c:v>
                </c:pt>
                <c:pt idx="8757">
                  <c:v>14.201084647394801</c:v>
                </c:pt>
                <c:pt idx="8758">
                  <c:v>13.677361102997658</c:v>
                </c:pt>
                <c:pt idx="8759">
                  <c:v>13.764663570836005</c:v>
                </c:pt>
              </c:numCache>
            </c:numRef>
          </c:val>
          <c:extLst>
            <c:ext xmlns:c16="http://schemas.microsoft.com/office/drawing/2014/chart" uri="{C3380CC4-5D6E-409C-BE32-E72D297353CC}">
              <c16:uniqueId val="{00000001-B36C-42E0-B616-6D56356EF597}"/>
            </c:ext>
          </c:extLst>
        </c:ser>
        <c:dLbls>
          <c:showLegendKey val="0"/>
          <c:showVal val="0"/>
          <c:showCatName val="0"/>
          <c:showSerName val="0"/>
          <c:showPercent val="0"/>
          <c:showBubbleSize val="0"/>
        </c:dLbls>
        <c:gapWidth val="219"/>
        <c:overlap val="-27"/>
        <c:axId val="1565831727"/>
        <c:axId val="1565830895"/>
      </c:barChart>
      <c:catAx>
        <c:axId val="1565831727"/>
        <c:scaling>
          <c:orientation val="minMax"/>
        </c:scaling>
        <c:delete val="1"/>
        <c:axPos val="b"/>
        <c:majorTickMark val="none"/>
        <c:minorTickMark val="none"/>
        <c:tickLblPos val="nextTo"/>
        <c:crossAx val="1565830895"/>
        <c:crosses val="autoZero"/>
        <c:auto val="1"/>
        <c:lblAlgn val="ctr"/>
        <c:lblOffset val="100"/>
        <c:noMultiLvlLbl val="0"/>
      </c:catAx>
      <c:valAx>
        <c:axId val="1565830895"/>
        <c:scaling>
          <c:orientation val="minMax"/>
          <c:max val="30"/>
          <c:min val="0"/>
        </c:scaling>
        <c:delete val="0"/>
        <c:axPos val="l"/>
        <c:majorGridlines>
          <c:spPr>
            <a:ln w="9525" cap="flat" cmpd="sng" algn="ctr">
              <a:solidFill>
                <a:schemeClr val="tx1">
                  <a:lumMod val="15000"/>
                  <a:lumOff val="85000"/>
                </a:schemeClr>
              </a:solidFill>
              <a:round/>
            </a:ln>
            <a:effectLst/>
          </c:spPr>
        </c:majorGridlines>
        <c:numFmt formatCode="#0.0\ &quot;kW&quot;"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crossAx val="1565831727"/>
        <c:crosses val="autoZero"/>
        <c:crossBetween val="between"/>
      </c:valAx>
    </c:plotArea>
    <c:plotVisOnly val="1"/>
    <c:dispBlanksAs val="gap"/>
    <c:showDLblsOverMax val="0"/>
    <c:extLst/>
  </c:chart>
  <c:spPr>
    <a:solidFill>
      <a:schemeClr val="bg1"/>
    </a:solidFill>
    <a:ln w="9525" cap="flat" cmpd="sng" algn="ctr">
      <a:solidFill>
        <a:schemeClr val="tx1"/>
      </a:solidFill>
      <a:round/>
    </a:ln>
    <a:effectLst/>
  </c:spPr>
  <c:txPr>
    <a:bodyPr/>
    <a:lstStyle/>
    <a:p>
      <a:pPr>
        <a:defRPr/>
      </a:pPr>
      <a:endParaRPr lang="es-E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800">
                <a:latin typeface="Arial" panose="020B0604020202020204" pitchFamily="34" charset="0"/>
                <a:cs typeface="Arial" panose="020B0604020202020204" pitchFamily="34" charset="0"/>
              </a:rPr>
              <a:t>Humidification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clustered"/>
        <c:varyColors val="0"/>
        <c:ser>
          <c:idx val="0"/>
          <c:order val="0"/>
          <c:spPr>
            <a:solidFill>
              <a:schemeClr val="accent1"/>
            </a:solidFill>
            <a:ln>
              <a:solidFill>
                <a:srgbClr val="92D050"/>
              </a:solidFill>
            </a:ln>
            <a:effectLst/>
          </c:spPr>
          <c:invertIfNegative val="0"/>
          <c:val>
            <c:numRef>
              <c:f>'Energy Analysis (ARM)'!$U$16:$U$8775</c:f>
              <c:numCache>
                <c:formatCode>#0.0\ "Kg/h"</c:formatCode>
                <c:ptCount val="8760"/>
                <c:pt idx="0">
                  <c:v>5.3130682960259854</c:v>
                </c:pt>
                <c:pt idx="1">
                  <c:v>5.4771374152620371</c:v>
                </c:pt>
                <c:pt idx="2">
                  <c:v>4.9902796635867563</c:v>
                </c:pt>
                <c:pt idx="3">
                  <c:v>7.0700669606815252</c:v>
                </c:pt>
                <c:pt idx="4">
                  <c:v>6.1634359064574769</c:v>
                </c:pt>
                <c:pt idx="5">
                  <c:v>22.94960273127009</c:v>
                </c:pt>
                <c:pt idx="6">
                  <c:v>21.94966193994863</c:v>
                </c:pt>
                <c:pt idx="7">
                  <c:v>20.996873661364667</c:v>
                </c:pt>
                <c:pt idx="8">
                  <c:v>21.588773823628184</c:v>
                </c:pt>
                <c:pt idx="9">
                  <c:v>21.406815826375581</c:v>
                </c:pt>
                <c:pt idx="10">
                  <c:v>21.812159140665461</c:v>
                </c:pt>
                <c:pt idx="11">
                  <c:v>21.474019237621434</c:v>
                </c:pt>
                <c:pt idx="12">
                  <c:v>21.269450225531973</c:v>
                </c:pt>
                <c:pt idx="13">
                  <c:v>21.349083094704184</c:v>
                </c:pt>
                <c:pt idx="14">
                  <c:v>20.547561710029825</c:v>
                </c:pt>
                <c:pt idx="15">
                  <c:v>20.018586263181543</c:v>
                </c:pt>
                <c:pt idx="16">
                  <c:v>19.667920799685742</c:v>
                </c:pt>
                <c:pt idx="17">
                  <c:v>5.2828673776705664</c:v>
                </c:pt>
                <c:pt idx="18">
                  <c:v>4.9171574764946451</c:v>
                </c:pt>
                <c:pt idx="19">
                  <c:v>4.3959000600908045</c:v>
                </c:pt>
                <c:pt idx="20">
                  <c:v>4.5942377190769657</c:v>
                </c:pt>
                <c:pt idx="21">
                  <c:v>6.1562414320651735</c:v>
                </c:pt>
                <c:pt idx="22">
                  <c:v>4.2144758378881413</c:v>
                </c:pt>
                <c:pt idx="23">
                  <c:v>5.2679040408390234</c:v>
                </c:pt>
                <c:pt idx="24">
                  <c:v>5.3574385840830452</c:v>
                </c:pt>
                <c:pt idx="25">
                  <c:v>6.112488141286641</c:v>
                </c:pt>
                <c:pt idx="26">
                  <c:v>5.9204534031076212</c:v>
                </c:pt>
                <c:pt idx="27">
                  <c:v>6.5139167152786648</c:v>
                </c:pt>
                <c:pt idx="28">
                  <c:v>7.0311281122727731</c:v>
                </c:pt>
                <c:pt idx="29">
                  <c:v>19.17503776093897</c:v>
                </c:pt>
                <c:pt idx="30">
                  <c:v>18.31454870649943</c:v>
                </c:pt>
                <c:pt idx="31">
                  <c:v>19.916368018643169</c:v>
                </c:pt>
                <c:pt idx="32">
                  <c:v>19.482490303259681</c:v>
                </c:pt>
                <c:pt idx="33">
                  <c:v>19.890678120022667</c:v>
                </c:pt>
                <c:pt idx="34">
                  <c:v>20.987865335737308</c:v>
                </c:pt>
                <c:pt idx="35">
                  <c:v>18.385906494736059</c:v>
                </c:pt>
                <c:pt idx="36">
                  <c:v>18.615008369223251</c:v>
                </c:pt>
                <c:pt idx="37">
                  <c:v>15.875349189850947</c:v>
                </c:pt>
                <c:pt idx="38">
                  <c:v>15.485388335753559</c:v>
                </c:pt>
                <c:pt idx="39">
                  <c:v>14.85099545802735</c:v>
                </c:pt>
                <c:pt idx="40">
                  <c:v>14.73370650518234</c:v>
                </c:pt>
                <c:pt idx="41">
                  <c:v>0.21994479750702467</c:v>
                </c:pt>
                <c:pt idx="42">
                  <c:v>0</c:v>
                </c:pt>
                <c:pt idx="43">
                  <c:v>0</c:v>
                </c:pt>
                <c:pt idx="44">
                  <c:v>0</c:v>
                </c:pt>
                <c:pt idx="45">
                  <c:v>0</c:v>
                </c:pt>
                <c:pt idx="46">
                  <c:v>0</c:v>
                </c:pt>
                <c:pt idx="47">
                  <c:v>0</c:v>
                </c:pt>
                <c:pt idx="48">
                  <c:v>0</c:v>
                </c:pt>
                <c:pt idx="49">
                  <c:v>0</c:v>
                </c:pt>
                <c:pt idx="50">
                  <c:v>0</c:v>
                </c:pt>
                <c:pt idx="51">
                  <c:v>0</c:v>
                </c:pt>
                <c:pt idx="52">
                  <c:v>0</c:v>
                </c:pt>
                <c:pt idx="53">
                  <c:v>13.131766799559852</c:v>
                </c:pt>
                <c:pt idx="54">
                  <c:v>12.78685613561335</c:v>
                </c:pt>
                <c:pt idx="55">
                  <c:v>13.055005066123572</c:v>
                </c:pt>
                <c:pt idx="56">
                  <c:v>13.115006794950562</c:v>
                </c:pt>
                <c:pt idx="57">
                  <c:v>12.896843722557584</c:v>
                </c:pt>
                <c:pt idx="58">
                  <c:v>12.452317375794312</c:v>
                </c:pt>
                <c:pt idx="59">
                  <c:v>12.498788534015622</c:v>
                </c:pt>
                <c:pt idx="60">
                  <c:v>12.159824304277357</c:v>
                </c:pt>
                <c:pt idx="61">
                  <c:v>11.93012165797496</c:v>
                </c:pt>
                <c:pt idx="62">
                  <c:v>12.390232882174496</c:v>
                </c:pt>
                <c:pt idx="63">
                  <c:v>11.639474312707163</c:v>
                </c:pt>
                <c:pt idx="64">
                  <c:v>11.543035057189437</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12.43473260477144</c:v>
                </c:pt>
                <c:pt idx="87">
                  <c:v>15.898505161827922</c:v>
                </c:pt>
                <c:pt idx="88">
                  <c:v>18.993210466228646</c:v>
                </c:pt>
                <c:pt idx="89">
                  <c:v>4.5429134010806527</c:v>
                </c:pt>
                <c:pt idx="90">
                  <c:v>1.8988993588664713</c:v>
                </c:pt>
                <c:pt idx="91">
                  <c:v>1.4659169060670829</c:v>
                </c:pt>
                <c:pt idx="92">
                  <c:v>1.7449030150782887</c:v>
                </c:pt>
                <c:pt idx="93">
                  <c:v>1.0492197318063246</c:v>
                </c:pt>
                <c:pt idx="94">
                  <c:v>1.355731849350895</c:v>
                </c:pt>
                <c:pt idx="95">
                  <c:v>1.274552983220649</c:v>
                </c:pt>
                <c:pt idx="96">
                  <c:v>1.6907380146354305</c:v>
                </c:pt>
                <c:pt idx="97">
                  <c:v>1.9066822199098381</c:v>
                </c:pt>
                <c:pt idx="98">
                  <c:v>2.1610925545518378</c:v>
                </c:pt>
                <c:pt idx="99">
                  <c:v>2.301599246797065</c:v>
                </c:pt>
                <c:pt idx="100">
                  <c:v>2.8191912382487261</c:v>
                </c:pt>
                <c:pt idx="101">
                  <c:v>17.344924509290987</c:v>
                </c:pt>
                <c:pt idx="102">
                  <c:v>17.610879024553117</c:v>
                </c:pt>
                <c:pt idx="103">
                  <c:v>18.068903099847365</c:v>
                </c:pt>
                <c:pt idx="104">
                  <c:v>17.870787539888141</c:v>
                </c:pt>
                <c:pt idx="105">
                  <c:v>18.003243912709628</c:v>
                </c:pt>
                <c:pt idx="106">
                  <c:v>18.424405838679068</c:v>
                </c:pt>
                <c:pt idx="107">
                  <c:v>18.482819876023243</c:v>
                </c:pt>
                <c:pt idx="108">
                  <c:v>18.606061908714615</c:v>
                </c:pt>
                <c:pt idx="109">
                  <c:v>18.016627151017708</c:v>
                </c:pt>
                <c:pt idx="110">
                  <c:v>18.093863045474045</c:v>
                </c:pt>
                <c:pt idx="111">
                  <c:v>17.672484309520431</c:v>
                </c:pt>
                <c:pt idx="112">
                  <c:v>18.584815261535645</c:v>
                </c:pt>
                <c:pt idx="113">
                  <c:v>3.3803827713631676</c:v>
                </c:pt>
                <c:pt idx="114">
                  <c:v>3.4588274782528838</c:v>
                </c:pt>
                <c:pt idx="115">
                  <c:v>3.6047286558985978</c:v>
                </c:pt>
                <c:pt idx="116">
                  <c:v>3.4733661420489632</c:v>
                </c:pt>
                <c:pt idx="117">
                  <c:v>4.4152589275530119</c:v>
                </c:pt>
                <c:pt idx="118">
                  <c:v>4.6521393558560664</c:v>
                </c:pt>
                <c:pt idx="119">
                  <c:v>3.6943557870047985</c:v>
                </c:pt>
                <c:pt idx="120">
                  <c:v>3.905025327530554</c:v>
                </c:pt>
                <c:pt idx="121">
                  <c:v>4.1542676662188862</c:v>
                </c:pt>
                <c:pt idx="122">
                  <c:v>4.0043087440661207</c:v>
                </c:pt>
                <c:pt idx="123">
                  <c:v>4.013614700725018</c:v>
                </c:pt>
                <c:pt idx="124">
                  <c:v>5.0445855623201785</c:v>
                </c:pt>
                <c:pt idx="125">
                  <c:v>20.414478547529711</c:v>
                </c:pt>
                <c:pt idx="126">
                  <c:v>20.682515085506338</c:v>
                </c:pt>
                <c:pt idx="127">
                  <c:v>19.514736735828855</c:v>
                </c:pt>
                <c:pt idx="128">
                  <c:v>19.366517764635823</c:v>
                </c:pt>
                <c:pt idx="129">
                  <c:v>20.123916777879888</c:v>
                </c:pt>
                <c:pt idx="130">
                  <c:v>19.562617756220025</c:v>
                </c:pt>
                <c:pt idx="131">
                  <c:v>19.352011669863572</c:v>
                </c:pt>
                <c:pt idx="132">
                  <c:v>18.898715393621959</c:v>
                </c:pt>
                <c:pt idx="133">
                  <c:v>18.821061964672818</c:v>
                </c:pt>
                <c:pt idx="134">
                  <c:v>18.363277499440848</c:v>
                </c:pt>
                <c:pt idx="135">
                  <c:v>18.120023004039833</c:v>
                </c:pt>
                <c:pt idx="136">
                  <c:v>17.915537595352031</c:v>
                </c:pt>
                <c:pt idx="137">
                  <c:v>3.2182044302604882</c:v>
                </c:pt>
                <c:pt idx="138">
                  <c:v>3.4033001428838001</c:v>
                </c:pt>
                <c:pt idx="139">
                  <c:v>3.2411802691970504</c:v>
                </c:pt>
                <c:pt idx="140">
                  <c:v>4.2232428035413099</c:v>
                </c:pt>
                <c:pt idx="141">
                  <c:v>4.0890206735099595</c:v>
                </c:pt>
                <c:pt idx="142">
                  <c:v>4.3964370930279797</c:v>
                </c:pt>
                <c:pt idx="143">
                  <c:v>4.592265292005977</c:v>
                </c:pt>
                <c:pt idx="144">
                  <c:v>3.6220931920363211</c:v>
                </c:pt>
                <c:pt idx="145">
                  <c:v>4.0994183583306265</c:v>
                </c:pt>
                <c:pt idx="146">
                  <c:v>3.9735142370327972</c:v>
                </c:pt>
                <c:pt idx="147">
                  <c:v>4.0091523063866479</c:v>
                </c:pt>
                <c:pt idx="148">
                  <c:v>4.9342290593410496</c:v>
                </c:pt>
                <c:pt idx="149">
                  <c:v>19.270921564209001</c:v>
                </c:pt>
                <c:pt idx="150">
                  <c:v>20.221996390700049</c:v>
                </c:pt>
                <c:pt idx="151">
                  <c:v>19.008205405710921</c:v>
                </c:pt>
                <c:pt idx="152">
                  <c:v>18.863834369483317</c:v>
                </c:pt>
                <c:pt idx="153">
                  <c:v>19.336927735606199</c:v>
                </c:pt>
                <c:pt idx="154">
                  <c:v>19.514736735828855</c:v>
                </c:pt>
                <c:pt idx="155">
                  <c:v>20.169196904237175</c:v>
                </c:pt>
                <c:pt idx="156">
                  <c:v>18.930799499450661</c:v>
                </c:pt>
                <c:pt idx="157">
                  <c:v>18.424940936380345</c:v>
                </c:pt>
                <c:pt idx="158">
                  <c:v>18.253757581578959</c:v>
                </c:pt>
                <c:pt idx="159">
                  <c:v>18.502316290614765</c:v>
                </c:pt>
                <c:pt idx="160">
                  <c:v>18.576066673405954</c:v>
                </c:pt>
                <c:pt idx="161">
                  <c:v>3.1388648205832794</c:v>
                </c:pt>
                <c:pt idx="162">
                  <c:v>3.5632020200666727</c:v>
                </c:pt>
                <c:pt idx="163">
                  <c:v>4.9566529782187292</c:v>
                </c:pt>
                <c:pt idx="164">
                  <c:v>3.0770655069537298</c:v>
                </c:pt>
                <c:pt idx="165">
                  <c:v>3.6475180805608081</c:v>
                </c:pt>
                <c:pt idx="166">
                  <c:v>4.6559794287338363</c:v>
                </c:pt>
                <c:pt idx="167">
                  <c:v>4.7199679859520316</c:v>
                </c:pt>
                <c:pt idx="168">
                  <c:v>4.1757426785856726</c:v>
                </c:pt>
                <c:pt idx="169">
                  <c:v>4.9566529782187292</c:v>
                </c:pt>
                <c:pt idx="170">
                  <c:v>4.2790535186402581</c:v>
                </c:pt>
                <c:pt idx="171">
                  <c:v>4.5732972856107752</c:v>
                </c:pt>
                <c:pt idx="172">
                  <c:v>4.5403649454839012</c:v>
                </c:pt>
                <c:pt idx="173">
                  <c:v>19.872201855929738</c:v>
                </c:pt>
                <c:pt idx="174">
                  <c:v>20.14566927746009</c:v>
                </c:pt>
                <c:pt idx="175">
                  <c:v>19.135334250215767</c:v>
                </c:pt>
                <c:pt idx="176">
                  <c:v>19.600104844470376</c:v>
                </c:pt>
                <c:pt idx="177">
                  <c:v>19.366200340894224</c:v>
                </c:pt>
                <c:pt idx="178">
                  <c:v>19.339156955642796</c:v>
                </c:pt>
                <c:pt idx="179">
                  <c:v>19.222209489132162</c:v>
                </c:pt>
                <c:pt idx="180">
                  <c:v>19.403835918537194</c:v>
                </c:pt>
                <c:pt idx="181">
                  <c:v>18.888203842043573</c:v>
                </c:pt>
                <c:pt idx="182">
                  <c:v>18.827884185033597</c:v>
                </c:pt>
                <c:pt idx="183">
                  <c:v>19.096682110562053</c:v>
                </c:pt>
                <c:pt idx="184">
                  <c:v>18.544429147897905</c:v>
                </c:pt>
                <c:pt idx="185">
                  <c:v>2.9521631636562291</c:v>
                </c:pt>
                <c:pt idx="186">
                  <c:v>3.0216867386677482</c:v>
                </c:pt>
                <c:pt idx="187">
                  <c:v>2.5436559754725545</c:v>
                </c:pt>
                <c:pt idx="188">
                  <c:v>2.5247325139289218</c:v>
                </c:pt>
                <c:pt idx="189">
                  <c:v>2.8972219558516894</c:v>
                </c:pt>
                <c:pt idx="190">
                  <c:v>2.6815021397474594</c:v>
                </c:pt>
                <c:pt idx="191">
                  <c:v>3.0518094094344095</c:v>
                </c:pt>
                <c:pt idx="192">
                  <c:v>2.8988575066641906</c:v>
                </c:pt>
                <c:pt idx="193">
                  <c:v>3.0042659773865905</c:v>
                </c:pt>
                <c:pt idx="194">
                  <c:v>2.9720662222146474</c:v>
                </c:pt>
                <c:pt idx="195">
                  <c:v>2.3614192209816975</c:v>
                </c:pt>
                <c:pt idx="196">
                  <c:v>0.83607620393426829</c:v>
                </c:pt>
                <c:pt idx="197">
                  <c:v>14.748661509224677</c:v>
                </c:pt>
                <c:pt idx="198">
                  <c:v>15.991674065825414</c:v>
                </c:pt>
                <c:pt idx="199">
                  <c:v>16.4117084154427</c:v>
                </c:pt>
                <c:pt idx="200">
                  <c:v>16.990796898735844</c:v>
                </c:pt>
                <c:pt idx="201">
                  <c:v>16.008841624212025</c:v>
                </c:pt>
                <c:pt idx="202">
                  <c:v>15.111102571770431</c:v>
                </c:pt>
                <c:pt idx="203">
                  <c:v>14.938707217322124</c:v>
                </c:pt>
                <c:pt idx="204">
                  <c:v>13.941580155079565</c:v>
                </c:pt>
                <c:pt idx="205">
                  <c:v>13.804761332038838</c:v>
                </c:pt>
                <c:pt idx="206">
                  <c:v>13.162013802842942</c:v>
                </c:pt>
                <c:pt idx="207">
                  <c:v>12.042428708359369</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13.062398901466844</c:v>
                </c:pt>
                <c:pt idx="252">
                  <c:v>14.699436723160137</c:v>
                </c:pt>
                <c:pt idx="253">
                  <c:v>19.547003881537378</c:v>
                </c:pt>
                <c:pt idx="254">
                  <c:v>19.617883001999566</c:v>
                </c:pt>
                <c:pt idx="255">
                  <c:v>19.723772262427083</c:v>
                </c:pt>
                <c:pt idx="256">
                  <c:v>19.948891856508016</c:v>
                </c:pt>
                <c:pt idx="257">
                  <c:v>4.2739126117171713</c:v>
                </c:pt>
                <c:pt idx="258">
                  <c:v>5.0872596291233227</c:v>
                </c:pt>
                <c:pt idx="259">
                  <c:v>4.354038356558064</c:v>
                </c:pt>
                <c:pt idx="260">
                  <c:v>4.8804263690548702</c:v>
                </c:pt>
                <c:pt idx="261">
                  <c:v>3.9057839481167336</c:v>
                </c:pt>
                <c:pt idx="262">
                  <c:v>4.2892495115026028</c:v>
                </c:pt>
                <c:pt idx="263">
                  <c:v>4.9423696802336474</c:v>
                </c:pt>
                <c:pt idx="264">
                  <c:v>4.1144604522424348</c:v>
                </c:pt>
                <c:pt idx="265">
                  <c:v>4.1659089371684921</c:v>
                </c:pt>
                <c:pt idx="266">
                  <c:v>3.5371666277772249</c:v>
                </c:pt>
                <c:pt idx="267">
                  <c:v>3.2723240676163821</c:v>
                </c:pt>
                <c:pt idx="268">
                  <c:v>3.4189634862917315</c:v>
                </c:pt>
                <c:pt idx="269">
                  <c:v>18.431406107595535</c:v>
                </c:pt>
                <c:pt idx="270">
                  <c:v>18.005795297363569</c:v>
                </c:pt>
                <c:pt idx="271">
                  <c:v>17.915537595352031</c:v>
                </c:pt>
                <c:pt idx="272">
                  <c:v>17.552208511537874</c:v>
                </c:pt>
                <c:pt idx="273">
                  <c:v>17.231347886360943</c:v>
                </c:pt>
                <c:pt idx="274">
                  <c:v>17.329357025781707</c:v>
                </c:pt>
                <c:pt idx="275">
                  <c:v>16.443868652423813</c:v>
                </c:pt>
                <c:pt idx="276">
                  <c:v>17.745810352563819</c:v>
                </c:pt>
                <c:pt idx="277">
                  <c:v>18.602366919776046</c:v>
                </c:pt>
                <c:pt idx="278">
                  <c:v>17.908449181455836</c:v>
                </c:pt>
                <c:pt idx="279">
                  <c:v>18.328081982655558</c:v>
                </c:pt>
                <c:pt idx="280">
                  <c:v>17.294841396365655</c:v>
                </c:pt>
                <c:pt idx="281">
                  <c:v>2.5520507589849193</c:v>
                </c:pt>
                <c:pt idx="282">
                  <c:v>2.6923233336462378</c:v>
                </c:pt>
                <c:pt idx="283">
                  <c:v>3.3403633014578076</c:v>
                </c:pt>
                <c:pt idx="284">
                  <c:v>3.1810753868268566</c:v>
                </c:pt>
                <c:pt idx="285">
                  <c:v>3.3066095328031078</c:v>
                </c:pt>
                <c:pt idx="286">
                  <c:v>3.7247552345163131</c:v>
                </c:pt>
                <c:pt idx="287">
                  <c:v>3.9008462208624164</c:v>
                </c:pt>
                <c:pt idx="288">
                  <c:v>4.2612332462839113</c:v>
                </c:pt>
                <c:pt idx="289">
                  <c:v>4.6160557380384475</c:v>
                </c:pt>
                <c:pt idx="290">
                  <c:v>4.8275863126178526</c:v>
                </c:pt>
                <c:pt idx="291">
                  <c:v>4.591201599303103</c:v>
                </c:pt>
                <c:pt idx="292">
                  <c:v>4.8233960320504767</c:v>
                </c:pt>
                <c:pt idx="293">
                  <c:v>20.292820180509878</c:v>
                </c:pt>
                <c:pt idx="294">
                  <c:v>20.096167848031431</c:v>
                </c:pt>
                <c:pt idx="295">
                  <c:v>20.124220100665994</c:v>
                </c:pt>
                <c:pt idx="296">
                  <c:v>20.512655191305385</c:v>
                </c:pt>
                <c:pt idx="297">
                  <c:v>19.824140923305833</c:v>
                </c:pt>
                <c:pt idx="298">
                  <c:v>20.149232400178931</c:v>
                </c:pt>
                <c:pt idx="299">
                  <c:v>19.861392823612064</c:v>
                </c:pt>
                <c:pt idx="300">
                  <c:v>20.57309121713141</c:v>
                </c:pt>
                <c:pt idx="301">
                  <c:v>19.60635887169035</c:v>
                </c:pt>
                <c:pt idx="302">
                  <c:v>21.32955899375148</c:v>
                </c:pt>
                <c:pt idx="303">
                  <c:v>20.929564314681301</c:v>
                </c:pt>
                <c:pt idx="304">
                  <c:v>20.520206318571024</c:v>
                </c:pt>
                <c:pt idx="305">
                  <c:v>4.7787624417424794</c:v>
                </c:pt>
                <c:pt idx="306">
                  <c:v>4.4119818196680525</c:v>
                </c:pt>
                <c:pt idx="307">
                  <c:v>4.3164551124832506</c:v>
                </c:pt>
                <c:pt idx="308">
                  <c:v>4.2009473250427494</c:v>
                </c:pt>
                <c:pt idx="309">
                  <c:v>4.2271697756393678</c:v>
                </c:pt>
                <c:pt idx="310">
                  <c:v>4.2979017555139549</c:v>
                </c:pt>
                <c:pt idx="311">
                  <c:v>3.9248208267389226</c:v>
                </c:pt>
                <c:pt idx="312">
                  <c:v>3.9579253143826953</c:v>
                </c:pt>
                <c:pt idx="313">
                  <c:v>3.5013784121949576</c:v>
                </c:pt>
                <c:pt idx="314">
                  <c:v>3.0027322288139966</c:v>
                </c:pt>
                <c:pt idx="315">
                  <c:v>2.3185297562033025</c:v>
                </c:pt>
                <c:pt idx="316">
                  <c:v>1.8283032661188443</c:v>
                </c:pt>
                <c:pt idx="317">
                  <c:v>16.577156916583295</c:v>
                </c:pt>
                <c:pt idx="318">
                  <c:v>14.949924179352113</c:v>
                </c:pt>
                <c:pt idx="319">
                  <c:v>13.503874220449179</c:v>
                </c:pt>
                <c:pt idx="320">
                  <c:v>12.833817094223312</c:v>
                </c:pt>
                <c:pt idx="321">
                  <c:v>11.933577615539285</c:v>
                </c:pt>
                <c:pt idx="322">
                  <c:v>11.404733799093098</c:v>
                </c:pt>
                <c:pt idx="323">
                  <c:v>10.813886775868694</c:v>
                </c:pt>
                <c:pt idx="324">
                  <c:v>0</c:v>
                </c:pt>
                <c:pt idx="325">
                  <c:v>0</c:v>
                </c:pt>
                <c:pt idx="326">
                  <c:v>0</c:v>
                </c:pt>
                <c:pt idx="327">
                  <c:v>0</c:v>
                </c:pt>
                <c:pt idx="328">
                  <c:v>10.857499694848176</c:v>
                </c:pt>
                <c:pt idx="329">
                  <c:v>0</c:v>
                </c:pt>
                <c:pt idx="330">
                  <c:v>0</c:v>
                </c:pt>
                <c:pt idx="331">
                  <c:v>0</c:v>
                </c:pt>
                <c:pt idx="332">
                  <c:v>0</c:v>
                </c:pt>
                <c:pt idx="333">
                  <c:v>0</c:v>
                </c:pt>
                <c:pt idx="334">
                  <c:v>0</c:v>
                </c:pt>
                <c:pt idx="335">
                  <c:v>0.11331282493864986</c:v>
                </c:pt>
                <c:pt idx="336">
                  <c:v>0.44891845240514994</c:v>
                </c:pt>
                <c:pt idx="337">
                  <c:v>0.71244950217311365</c:v>
                </c:pt>
                <c:pt idx="338">
                  <c:v>1.2313754645117319</c:v>
                </c:pt>
                <c:pt idx="339">
                  <c:v>1.0539149780334502</c:v>
                </c:pt>
                <c:pt idx="340">
                  <c:v>2.0686624094323318</c:v>
                </c:pt>
                <c:pt idx="341">
                  <c:v>16.096272176985757</c:v>
                </c:pt>
                <c:pt idx="342">
                  <c:v>15.85877894415116</c:v>
                </c:pt>
                <c:pt idx="343">
                  <c:v>16.18410280282567</c:v>
                </c:pt>
                <c:pt idx="344">
                  <c:v>15.942611343801179</c:v>
                </c:pt>
                <c:pt idx="345">
                  <c:v>15.813642967135856</c:v>
                </c:pt>
                <c:pt idx="346">
                  <c:v>16.477594986380488</c:v>
                </c:pt>
                <c:pt idx="347">
                  <c:v>15.952147125542826</c:v>
                </c:pt>
                <c:pt idx="348">
                  <c:v>15.409975767208797</c:v>
                </c:pt>
                <c:pt idx="349">
                  <c:v>18.08402323854618</c:v>
                </c:pt>
                <c:pt idx="350">
                  <c:v>17.516198746386113</c:v>
                </c:pt>
                <c:pt idx="351">
                  <c:v>18.057768463831533</c:v>
                </c:pt>
                <c:pt idx="352">
                  <c:v>17.729744322226971</c:v>
                </c:pt>
                <c:pt idx="353">
                  <c:v>2.6883522298177658</c:v>
                </c:pt>
                <c:pt idx="354">
                  <c:v>2.7473622375897668</c:v>
                </c:pt>
                <c:pt idx="355">
                  <c:v>2.7473622375897668</c:v>
                </c:pt>
                <c:pt idx="356">
                  <c:v>2.6430943860108926</c:v>
                </c:pt>
                <c:pt idx="357">
                  <c:v>2.6615351833133039</c:v>
                </c:pt>
                <c:pt idx="358">
                  <c:v>2.8988193959605639</c:v>
                </c:pt>
                <c:pt idx="359">
                  <c:v>2.7584455120226403</c:v>
                </c:pt>
                <c:pt idx="360">
                  <c:v>2.6296616616268902</c:v>
                </c:pt>
                <c:pt idx="361">
                  <c:v>2.1249166818925573</c:v>
                </c:pt>
                <c:pt idx="362">
                  <c:v>2.0997728004343084</c:v>
                </c:pt>
                <c:pt idx="363">
                  <c:v>1.9797616154050841</c:v>
                </c:pt>
                <c:pt idx="364">
                  <c:v>1.6043308749435841</c:v>
                </c:pt>
                <c:pt idx="365">
                  <c:v>15.865473752124917</c:v>
                </c:pt>
                <c:pt idx="366">
                  <c:v>15.782140554613344</c:v>
                </c:pt>
                <c:pt idx="367">
                  <c:v>15.225682347292759</c:v>
                </c:pt>
                <c:pt idx="368">
                  <c:v>14.760045183660798</c:v>
                </c:pt>
                <c:pt idx="369">
                  <c:v>15.069522323066733</c:v>
                </c:pt>
                <c:pt idx="370">
                  <c:v>15.041964843062042</c:v>
                </c:pt>
                <c:pt idx="371">
                  <c:v>15.219459063011007</c:v>
                </c:pt>
                <c:pt idx="372">
                  <c:v>15.103052833355143</c:v>
                </c:pt>
                <c:pt idx="373">
                  <c:v>14.50484033932144</c:v>
                </c:pt>
                <c:pt idx="374">
                  <c:v>14.321521934742016</c:v>
                </c:pt>
                <c:pt idx="375">
                  <c:v>14.595841770623835</c:v>
                </c:pt>
                <c:pt idx="376">
                  <c:v>14.53065213384947</c:v>
                </c:pt>
                <c:pt idx="377">
                  <c:v>0</c:v>
                </c:pt>
                <c:pt idx="378">
                  <c:v>0</c:v>
                </c:pt>
                <c:pt idx="379">
                  <c:v>0</c:v>
                </c:pt>
                <c:pt idx="380">
                  <c:v>0</c:v>
                </c:pt>
                <c:pt idx="381">
                  <c:v>0</c:v>
                </c:pt>
                <c:pt idx="382">
                  <c:v>0</c:v>
                </c:pt>
                <c:pt idx="383">
                  <c:v>0</c:v>
                </c:pt>
                <c:pt idx="384">
                  <c:v>0</c:v>
                </c:pt>
                <c:pt idx="385">
                  <c:v>0</c:v>
                </c:pt>
                <c:pt idx="386">
                  <c:v>0</c:v>
                </c:pt>
                <c:pt idx="387">
                  <c:v>0</c:v>
                </c:pt>
                <c:pt idx="388">
                  <c:v>0</c:v>
                </c:pt>
                <c:pt idx="389">
                  <c:v>12.242554660614072</c:v>
                </c:pt>
                <c:pt idx="390">
                  <c:v>12.502116216738417</c:v>
                </c:pt>
                <c:pt idx="391">
                  <c:v>13.411748410405462</c:v>
                </c:pt>
                <c:pt idx="392">
                  <c:v>13.347392234283474</c:v>
                </c:pt>
                <c:pt idx="393">
                  <c:v>13.270903484893498</c:v>
                </c:pt>
                <c:pt idx="394">
                  <c:v>13.055005066123572</c:v>
                </c:pt>
                <c:pt idx="395">
                  <c:v>12.844408131221021</c:v>
                </c:pt>
                <c:pt idx="396">
                  <c:v>12.491775444712985</c:v>
                </c:pt>
                <c:pt idx="397">
                  <c:v>12.63575624534147</c:v>
                </c:pt>
                <c:pt idx="398">
                  <c:v>12.41491747630147</c:v>
                </c:pt>
                <c:pt idx="399">
                  <c:v>12.819516617790484</c:v>
                </c:pt>
                <c:pt idx="400">
                  <c:v>13.187037364435925</c:v>
                </c:pt>
                <c:pt idx="401">
                  <c:v>0</c:v>
                </c:pt>
                <c:pt idx="402">
                  <c:v>0</c:v>
                </c:pt>
                <c:pt idx="403">
                  <c:v>0</c:v>
                </c:pt>
                <c:pt idx="404">
                  <c:v>0.34842310552696693</c:v>
                </c:pt>
                <c:pt idx="405">
                  <c:v>0.50534476083285629</c:v>
                </c:pt>
                <c:pt idx="406">
                  <c:v>0.56582196176679189</c:v>
                </c:pt>
                <c:pt idx="407">
                  <c:v>0.62153636160084691</c:v>
                </c:pt>
                <c:pt idx="408">
                  <c:v>0.7974154271401358</c:v>
                </c:pt>
                <c:pt idx="409">
                  <c:v>0.7347458046934624</c:v>
                </c:pt>
                <c:pt idx="410">
                  <c:v>1.6102881190582141</c:v>
                </c:pt>
                <c:pt idx="411">
                  <c:v>0.97510634598455737</c:v>
                </c:pt>
                <c:pt idx="412">
                  <c:v>0.88825667204536263</c:v>
                </c:pt>
                <c:pt idx="413">
                  <c:v>15.274848661652138</c:v>
                </c:pt>
                <c:pt idx="414">
                  <c:v>15.38051795566243</c:v>
                </c:pt>
                <c:pt idx="415">
                  <c:v>16.745401622103522</c:v>
                </c:pt>
                <c:pt idx="416">
                  <c:v>17.932139016070447</c:v>
                </c:pt>
                <c:pt idx="417">
                  <c:v>18.708172489920972</c:v>
                </c:pt>
                <c:pt idx="418">
                  <c:v>18.443960857192344</c:v>
                </c:pt>
                <c:pt idx="419">
                  <c:v>18.121548488001444</c:v>
                </c:pt>
                <c:pt idx="420">
                  <c:v>17.335141999718832</c:v>
                </c:pt>
                <c:pt idx="421">
                  <c:v>17.325361505605745</c:v>
                </c:pt>
                <c:pt idx="422">
                  <c:v>16.527081438033832</c:v>
                </c:pt>
                <c:pt idx="423">
                  <c:v>16.290222492886773</c:v>
                </c:pt>
                <c:pt idx="424">
                  <c:v>16.227454523705401</c:v>
                </c:pt>
                <c:pt idx="425">
                  <c:v>1.9839228416733468</c:v>
                </c:pt>
                <c:pt idx="426">
                  <c:v>1.6589115114009663</c:v>
                </c:pt>
                <c:pt idx="427">
                  <c:v>2.4510734845202262</c:v>
                </c:pt>
                <c:pt idx="428">
                  <c:v>2.6207382604101683</c:v>
                </c:pt>
                <c:pt idx="429">
                  <c:v>3.7334062747340173</c:v>
                </c:pt>
                <c:pt idx="430">
                  <c:v>3.1203665694250047</c:v>
                </c:pt>
                <c:pt idx="431">
                  <c:v>3.4777470063235802</c:v>
                </c:pt>
                <c:pt idx="432">
                  <c:v>3.5866379121867151</c:v>
                </c:pt>
                <c:pt idx="433">
                  <c:v>3.1860555406780122</c:v>
                </c:pt>
                <c:pt idx="434">
                  <c:v>3.0398488842117493</c:v>
                </c:pt>
                <c:pt idx="435">
                  <c:v>3.0244751411246176</c:v>
                </c:pt>
                <c:pt idx="436">
                  <c:v>3.3403633014578076</c:v>
                </c:pt>
                <c:pt idx="437">
                  <c:v>18.262005607678464</c:v>
                </c:pt>
                <c:pt idx="438">
                  <c:v>18.783266984688129</c:v>
                </c:pt>
                <c:pt idx="439">
                  <c:v>18.296093082723193</c:v>
                </c:pt>
                <c:pt idx="440">
                  <c:v>18.003243912709628</c:v>
                </c:pt>
                <c:pt idx="441">
                  <c:v>18.447112411865064</c:v>
                </c:pt>
                <c:pt idx="442">
                  <c:v>18.244274924173816</c:v>
                </c:pt>
                <c:pt idx="443">
                  <c:v>17.708374703548426</c:v>
                </c:pt>
                <c:pt idx="444">
                  <c:v>17.498444857502349</c:v>
                </c:pt>
                <c:pt idx="445">
                  <c:v>18.492225012044344</c:v>
                </c:pt>
                <c:pt idx="446">
                  <c:v>18.85171010291354</c:v>
                </c:pt>
                <c:pt idx="447">
                  <c:v>18.401786404010878</c:v>
                </c:pt>
                <c:pt idx="448">
                  <c:v>19.383771840111784</c:v>
                </c:pt>
                <c:pt idx="449">
                  <c:v>2.7409928786799704</c:v>
                </c:pt>
                <c:pt idx="450">
                  <c:v>2.6183965206745374</c:v>
                </c:pt>
                <c:pt idx="451">
                  <c:v>2.3498798246727826</c:v>
                </c:pt>
                <c:pt idx="452">
                  <c:v>1.9786487258981771</c:v>
                </c:pt>
                <c:pt idx="453">
                  <c:v>2.0901534360923089</c:v>
                </c:pt>
                <c:pt idx="454">
                  <c:v>2.5059066711173683</c:v>
                </c:pt>
                <c:pt idx="455">
                  <c:v>2.1251216459781426</c:v>
                </c:pt>
                <c:pt idx="456">
                  <c:v>2.1984710868543007</c:v>
                </c:pt>
                <c:pt idx="457">
                  <c:v>1.9859915522258476</c:v>
                </c:pt>
                <c:pt idx="458">
                  <c:v>1.8888240721553082</c:v>
                </c:pt>
                <c:pt idx="459">
                  <c:v>1.9786487258981771</c:v>
                </c:pt>
                <c:pt idx="460">
                  <c:v>2.0415429514353569</c:v>
                </c:pt>
                <c:pt idx="461">
                  <c:v>16.205260614912579</c:v>
                </c:pt>
                <c:pt idx="462">
                  <c:v>16.523844648856954</c:v>
                </c:pt>
                <c:pt idx="463">
                  <c:v>16.523844648856954</c:v>
                </c:pt>
                <c:pt idx="464">
                  <c:v>16.902990287422618</c:v>
                </c:pt>
                <c:pt idx="465">
                  <c:v>16.805679707241609</c:v>
                </c:pt>
                <c:pt idx="466">
                  <c:v>16.519272550858645</c:v>
                </c:pt>
                <c:pt idx="467">
                  <c:v>16.182838695379242</c:v>
                </c:pt>
                <c:pt idx="468">
                  <c:v>15.402234699428574</c:v>
                </c:pt>
                <c:pt idx="469">
                  <c:v>16.620288725179268</c:v>
                </c:pt>
                <c:pt idx="470">
                  <c:v>16.629274150847714</c:v>
                </c:pt>
                <c:pt idx="471">
                  <c:v>17.162750753668124</c:v>
                </c:pt>
                <c:pt idx="472">
                  <c:v>16.466294090377627</c:v>
                </c:pt>
                <c:pt idx="473">
                  <c:v>1.7882598381648478</c:v>
                </c:pt>
                <c:pt idx="474">
                  <c:v>1.6277299880808045</c:v>
                </c:pt>
                <c:pt idx="475">
                  <c:v>1.4809511897341037</c:v>
                </c:pt>
                <c:pt idx="476">
                  <c:v>0.72020392701754488</c:v>
                </c:pt>
                <c:pt idx="477">
                  <c:v>1.6269243179885913</c:v>
                </c:pt>
                <c:pt idx="478">
                  <c:v>2.0448779172971903</c:v>
                </c:pt>
                <c:pt idx="479">
                  <c:v>2.2254083383897338</c:v>
                </c:pt>
                <c:pt idx="480">
                  <c:v>2.7469705622029674</c:v>
                </c:pt>
                <c:pt idx="481">
                  <c:v>2.7903275254808779</c:v>
                </c:pt>
                <c:pt idx="482">
                  <c:v>3.2164283789562926</c:v>
                </c:pt>
                <c:pt idx="483">
                  <c:v>3.893193703687563</c:v>
                </c:pt>
                <c:pt idx="484">
                  <c:v>4.0204582163550944</c:v>
                </c:pt>
                <c:pt idx="485">
                  <c:v>18.482819876023243</c:v>
                </c:pt>
                <c:pt idx="486">
                  <c:v>18.653614455326583</c:v>
                </c:pt>
                <c:pt idx="487">
                  <c:v>19.051639556027709</c:v>
                </c:pt>
                <c:pt idx="488">
                  <c:v>18.929733860813403</c:v>
                </c:pt>
                <c:pt idx="489">
                  <c:v>18.768695737933292</c:v>
                </c:pt>
                <c:pt idx="490">
                  <c:v>18.326741311746517</c:v>
                </c:pt>
                <c:pt idx="491">
                  <c:v>18.472138478167864</c:v>
                </c:pt>
                <c:pt idx="492">
                  <c:v>19.427223803543836</c:v>
                </c:pt>
                <c:pt idx="493">
                  <c:v>18.156680641840964</c:v>
                </c:pt>
                <c:pt idx="494">
                  <c:v>17.300884689021153</c:v>
                </c:pt>
                <c:pt idx="495">
                  <c:v>16.399994325284226</c:v>
                </c:pt>
                <c:pt idx="496">
                  <c:v>15.41663866834155</c:v>
                </c:pt>
                <c:pt idx="497">
                  <c:v>0.89875830226675246</c:v>
                </c:pt>
                <c:pt idx="498">
                  <c:v>0.7088879564694951</c:v>
                </c:pt>
                <c:pt idx="499">
                  <c:v>0.92956954236624656</c:v>
                </c:pt>
                <c:pt idx="500">
                  <c:v>0.2707402053967588</c:v>
                </c:pt>
                <c:pt idx="501">
                  <c:v>0.2707402053967588</c:v>
                </c:pt>
                <c:pt idx="502">
                  <c:v>0.46955188481588866</c:v>
                </c:pt>
                <c:pt idx="503">
                  <c:v>5.6479175544545172E-2</c:v>
                </c:pt>
                <c:pt idx="504">
                  <c:v>0.30244248498169662</c:v>
                </c:pt>
                <c:pt idx="505">
                  <c:v>0.74784630942934682</c:v>
                </c:pt>
                <c:pt idx="506">
                  <c:v>0.38000395553574667</c:v>
                </c:pt>
                <c:pt idx="507">
                  <c:v>1.2176181940601427</c:v>
                </c:pt>
                <c:pt idx="508">
                  <c:v>1.4611367306576379</c:v>
                </c:pt>
                <c:pt idx="509">
                  <c:v>17.008011767769588</c:v>
                </c:pt>
                <c:pt idx="510">
                  <c:v>16.746469078709641</c:v>
                </c:pt>
                <c:pt idx="511">
                  <c:v>17.557481359117492</c:v>
                </c:pt>
                <c:pt idx="512">
                  <c:v>16.700549486226027</c:v>
                </c:pt>
                <c:pt idx="513">
                  <c:v>16.365152108729806</c:v>
                </c:pt>
                <c:pt idx="514">
                  <c:v>16.14515816595306</c:v>
                </c:pt>
                <c:pt idx="515">
                  <c:v>16.167447475290967</c:v>
                </c:pt>
                <c:pt idx="516">
                  <c:v>16.358996678060983</c:v>
                </c:pt>
                <c:pt idx="517">
                  <c:v>16.577156916583295</c:v>
                </c:pt>
                <c:pt idx="518">
                  <c:v>16.984659949879177</c:v>
                </c:pt>
                <c:pt idx="519">
                  <c:v>15.404519703154198</c:v>
                </c:pt>
                <c:pt idx="520">
                  <c:v>16.041939009680615</c:v>
                </c:pt>
                <c:pt idx="521">
                  <c:v>0.89333130101657066</c:v>
                </c:pt>
                <c:pt idx="522">
                  <c:v>0.64408850559622721</c:v>
                </c:pt>
                <c:pt idx="523">
                  <c:v>0.69872829470910602</c:v>
                </c:pt>
                <c:pt idx="524">
                  <c:v>1.0617825730735611</c:v>
                </c:pt>
                <c:pt idx="525">
                  <c:v>0.6493905768335434</c:v>
                </c:pt>
                <c:pt idx="526">
                  <c:v>0.69091706172776457</c:v>
                </c:pt>
                <c:pt idx="527">
                  <c:v>0.46746014813772979</c:v>
                </c:pt>
                <c:pt idx="528">
                  <c:v>0.38816171600104477</c:v>
                </c:pt>
                <c:pt idx="529">
                  <c:v>0.28877332939981193</c:v>
                </c:pt>
                <c:pt idx="530">
                  <c:v>8.5920540742994669E-2</c:v>
                </c:pt>
                <c:pt idx="531">
                  <c:v>0.2608741283198921</c:v>
                </c:pt>
                <c:pt idx="532">
                  <c:v>0.16998648351135148</c:v>
                </c:pt>
                <c:pt idx="533">
                  <c:v>14.550274810156315</c:v>
                </c:pt>
                <c:pt idx="534">
                  <c:v>14.698510958179044</c:v>
                </c:pt>
                <c:pt idx="535">
                  <c:v>14.657302727383058</c:v>
                </c:pt>
                <c:pt idx="536">
                  <c:v>14.857815529573168</c:v>
                </c:pt>
                <c:pt idx="537">
                  <c:v>14.504749132792947</c:v>
                </c:pt>
                <c:pt idx="538">
                  <c:v>14.73370650518234</c:v>
                </c:pt>
                <c:pt idx="539">
                  <c:v>14.898159660569068</c:v>
                </c:pt>
                <c:pt idx="540">
                  <c:v>17.044274825460185</c:v>
                </c:pt>
                <c:pt idx="541">
                  <c:v>16.368755393895757</c:v>
                </c:pt>
                <c:pt idx="542">
                  <c:v>16.412070972020633</c:v>
                </c:pt>
                <c:pt idx="543">
                  <c:v>16.782202936723671</c:v>
                </c:pt>
                <c:pt idx="544">
                  <c:v>16.559971367978388</c:v>
                </c:pt>
                <c:pt idx="545">
                  <c:v>1.8229811489895407</c:v>
                </c:pt>
                <c:pt idx="546">
                  <c:v>1.8235158758825176</c:v>
                </c:pt>
                <c:pt idx="547">
                  <c:v>1.8921246231283217</c:v>
                </c:pt>
                <c:pt idx="548">
                  <c:v>1.768827756042642</c:v>
                </c:pt>
                <c:pt idx="549">
                  <c:v>1.9066822199098381</c:v>
                </c:pt>
                <c:pt idx="550">
                  <c:v>1.9156127948907884</c:v>
                </c:pt>
                <c:pt idx="551">
                  <c:v>1.9264549871511383</c:v>
                </c:pt>
                <c:pt idx="552">
                  <c:v>2.0626954175048073</c:v>
                </c:pt>
                <c:pt idx="553">
                  <c:v>1.8099716572361804</c:v>
                </c:pt>
                <c:pt idx="554">
                  <c:v>1.8505125076649358</c:v>
                </c:pt>
                <c:pt idx="555">
                  <c:v>1.9535500007411217</c:v>
                </c:pt>
                <c:pt idx="556">
                  <c:v>1.5456727575759865</c:v>
                </c:pt>
                <c:pt idx="557">
                  <c:v>16.086337168182823</c:v>
                </c:pt>
                <c:pt idx="558">
                  <c:v>16.459708141024898</c:v>
                </c:pt>
                <c:pt idx="559">
                  <c:v>16.325397190274153</c:v>
                </c:pt>
                <c:pt idx="560">
                  <c:v>15.932127691498959</c:v>
                </c:pt>
                <c:pt idx="561">
                  <c:v>15.929013149488442</c:v>
                </c:pt>
                <c:pt idx="562">
                  <c:v>15.942611343801179</c:v>
                </c:pt>
                <c:pt idx="563">
                  <c:v>16.610165843816358</c:v>
                </c:pt>
                <c:pt idx="564">
                  <c:v>16.856527469361446</c:v>
                </c:pt>
                <c:pt idx="565">
                  <c:v>16.932062183560873</c:v>
                </c:pt>
                <c:pt idx="566">
                  <c:v>18.098768108976302</c:v>
                </c:pt>
                <c:pt idx="567">
                  <c:v>18.629156925239176</c:v>
                </c:pt>
                <c:pt idx="568">
                  <c:v>18.194274320954722</c:v>
                </c:pt>
                <c:pt idx="569">
                  <c:v>2.8169036008917763</c:v>
                </c:pt>
                <c:pt idx="570">
                  <c:v>3.298813542669929</c:v>
                </c:pt>
                <c:pt idx="571">
                  <c:v>2.7633580943364224</c:v>
                </c:pt>
                <c:pt idx="572">
                  <c:v>2.2314895055035127</c:v>
                </c:pt>
                <c:pt idx="573">
                  <c:v>2.1102947349957919</c:v>
                </c:pt>
                <c:pt idx="574">
                  <c:v>2.0519170256212225</c:v>
                </c:pt>
                <c:pt idx="575">
                  <c:v>2.3684688347425014</c:v>
                </c:pt>
                <c:pt idx="576">
                  <c:v>2.4336746197261347</c:v>
                </c:pt>
                <c:pt idx="577">
                  <c:v>2.6213504660090914</c:v>
                </c:pt>
                <c:pt idx="578">
                  <c:v>2.8067129566624507</c:v>
                </c:pt>
                <c:pt idx="579">
                  <c:v>2.7479052909653157</c:v>
                </c:pt>
                <c:pt idx="580">
                  <c:v>2.8340143745309621</c:v>
                </c:pt>
                <c:pt idx="581">
                  <c:v>17.709405164629068</c:v>
                </c:pt>
                <c:pt idx="582">
                  <c:v>18.016627151017708</c:v>
                </c:pt>
                <c:pt idx="583">
                  <c:v>18.008562354926415</c:v>
                </c:pt>
                <c:pt idx="584">
                  <c:v>18.158922687643283</c:v>
                </c:pt>
                <c:pt idx="585">
                  <c:v>17.561210098830539</c:v>
                </c:pt>
                <c:pt idx="586">
                  <c:v>17.934833857638878</c:v>
                </c:pt>
                <c:pt idx="587">
                  <c:v>17.636010973610372</c:v>
                </c:pt>
                <c:pt idx="588">
                  <c:v>17.736364054000074</c:v>
                </c:pt>
                <c:pt idx="589">
                  <c:v>17.978787091045305</c:v>
                </c:pt>
                <c:pt idx="590">
                  <c:v>19.060412576497249</c:v>
                </c:pt>
                <c:pt idx="591">
                  <c:v>21.358371338862607</c:v>
                </c:pt>
                <c:pt idx="592">
                  <c:v>22.063642072945402</c:v>
                </c:pt>
                <c:pt idx="593">
                  <c:v>5.6801312264050443</c:v>
                </c:pt>
                <c:pt idx="594">
                  <c:v>5.3959640798812023</c:v>
                </c:pt>
                <c:pt idx="595">
                  <c:v>4.7132769519362228</c:v>
                </c:pt>
                <c:pt idx="596">
                  <c:v>5.0385606790061157</c:v>
                </c:pt>
                <c:pt idx="597">
                  <c:v>4.418158839145554</c:v>
                </c:pt>
                <c:pt idx="598">
                  <c:v>4.7743838749792369</c:v>
                </c:pt>
                <c:pt idx="599">
                  <c:v>4.5490090415932194</c:v>
                </c:pt>
                <c:pt idx="600">
                  <c:v>4.8326965672713076</c:v>
                </c:pt>
                <c:pt idx="601">
                  <c:v>4.5357579742744241</c:v>
                </c:pt>
                <c:pt idx="602">
                  <c:v>4.8963544974094342</c:v>
                </c:pt>
                <c:pt idx="603">
                  <c:v>5.098001718209769</c:v>
                </c:pt>
                <c:pt idx="604">
                  <c:v>5.4403041002548393</c:v>
                </c:pt>
                <c:pt idx="605">
                  <c:v>20.551554719608578</c:v>
                </c:pt>
                <c:pt idx="606">
                  <c:v>20.065616240925458</c:v>
                </c:pt>
                <c:pt idx="607">
                  <c:v>20.430898951134228</c:v>
                </c:pt>
                <c:pt idx="608">
                  <c:v>20.594619160757063</c:v>
                </c:pt>
                <c:pt idx="609">
                  <c:v>21.157439541835977</c:v>
                </c:pt>
                <c:pt idx="610">
                  <c:v>20.919930264285323</c:v>
                </c:pt>
                <c:pt idx="611">
                  <c:v>21.144260582892059</c:v>
                </c:pt>
                <c:pt idx="612">
                  <c:v>19.399774362555711</c:v>
                </c:pt>
                <c:pt idx="613">
                  <c:v>19.482855796362625</c:v>
                </c:pt>
                <c:pt idx="614">
                  <c:v>19.411032366435435</c:v>
                </c:pt>
                <c:pt idx="615">
                  <c:v>18.249770210351425</c:v>
                </c:pt>
                <c:pt idx="616">
                  <c:v>16.856566105727374</c:v>
                </c:pt>
                <c:pt idx="617">
                  <c:v>2.0472424582041957</c:v>
                </c:pt>
                <c:pt idx="618">
                  <c:v>2.0304260306842101</c:v>
                </c:pt>
                <c:pt idx="619">
                  <c:v>2.0472424582041957</c:v>
                </c:pt>
                <c:pt idx="620">
                  <c:v>1.8886362404559935</c:v>
                </c:pt>
                <c:pt idx="621">
                  <c:v>1.6849975204607928</c:v>
                </c:pt>
                <c:pt idx="622">
                  <c:v>1.9352769885365038</c:v>
                </c:pt>
                <c:pt idx="623">
                  <c:v>1.9352769885365038</c:v>
                </c:pt>
                <c:pt idx="624">
                  <c:v>1.8715437204887326</c:v>
                </c:pt>
                <c:pt idx="625">
                  <c:v>1.8553382517457371</c:v>
                </c:pt>
                <c:pt idx="626">
                  <c:v>1.7910594587453439</c:v>
                </c:pt>
                <c:pt idx="627">
                  <c:v>1.80847673748297</c:v>
                </c:pt>
                <c:pt idx="628">
                  <c:v>1.80847673748297</c:v>
                </c:pt>
                <c:pt idx="629">
                  <c:v>16.570256521717489</c:v>
                </c:pt>
                <c:pt idx="630">
                  <c:v>16.641349744667401</c:v>
                </c:pt>
                <c:pt idx="631">
                  <c:v>16.402620573540382</c:v>
                </c:pt>
                <c:pt idx="632">
                  <c:v>16.498360465965362</c:v>
                </c:pt>
                <c:pt idx="633">
                  <c:v>16.205260614912579</c:v>
                </c:pt>
                <c:pt idx="634">
                  <c:v>15.662845639638343</c:v>
                </c:pt>
                <c:pt idx="635">
                  <c:v>14.411227137502664</c:v>
                </c:pt>
                <c:pt idx="636">
                  <c:v>15.306375924698925</c:v>
                </c:pt>
                <c:pt idx="637">
                  <c:v>15.396993864614384</c:v>
                </c:pt>
                <c:pt idx="638">
                  <c:v>15.404519703154198</c:v>
                </c:pt>
                <c:pt idx="639">
                  <c:v>15.856873029396745</c:v>
                </c:pt>
                <c:pt idx="640">
                  <c:v>16.577156916583295</c:v>
                </c:pt>
                <c:pt idx="641">
                  <c:v>3.3887322684021099</c:v>
                </c:pt>
                <c:pt idx="642">
                  <c:v>3.1266067651648295</c:v>
                </c:pt>
                <c:pt idx="643">
                  <c:v>2.5232094570522974</c:v>
                </c:pt>
                <c:pt idx="644">
                  <c:v>2.7872686388674439</c:v>
                </c:pt>
                <c:pt idx="645">
                  <c:v>2.7548740316869811</c:v>
                </c:pt>
                <c:pt idx="646">
                  <c:v>2.6183965206745374</c:v>
                </c:pt>
                <c:pt idx="647">
                  <c:v>2.8785366826156435</c:v>
                </c:pt>
                <c:pt idx="648">
                  <c:v>3.1980487600228606</c:v>
                </c:pt>
                <c:pt idx="649">
                  <c:v>3.0519732965610871</c:v>
                </c:pt>
                <c:pt idx="650">
                  <c:v>3.0504738040381545</c:v>
                </c:pt>
                <c:pt idx="651">
                  <c:v>3.2319025343760317</c:v>
                </c:pt>
                <c:pt idx="652">
                  <c:v>3.4739011579388017</c:v>
                </c:pt>
                <c:pt idx="653">
                  <c:v>18.147655236898618</c:v>
                </c:pt>
                <c:pt idx="654">
                  <c:v>18.443960857192344</c:v>
                </c:pt>
                <c:pt idx="655">
                  <c:v>18.31185504128015</c:v>
                </c:pt>
                <c:pt idx="656">
                  <c:v>18.161905795987771</c:v>
                </c:pt>
                <c:pt idx="657">
                  <c:v>18.418507215291946</c:v>
                </c:pt>
                <c:pt idx="658">
                  <c:v>19.569215030719185</c:v>
                </c:pt>
                <c:pt idx="659">
                  <c:v>19.428944402680536</c:v>
                </c:pt>
                <c:pt idx="660">
                  <c:v>19.892555207087828</c:v>
                </c:pt>
                <c:pt idx="661">
                  <c:v>19.892555207087828</c:v>
                </c:pt>
                <c:pt idx="662">
                  <c:v>19.630471452720148</c:v>
                </c:pt>
                <c:pt idx="663">
                  <c:v>19.104345435114695</c:v>
                </c:pt>
                <c:pt idx="664">
                  <c:v>19.855943247894047</c:v>
                </c:pt>
                <c:pt idx="665">
                  <c:v>4.4846582314019861</c:v>
                </c:pt>
                <c:pt idx="666">
                  <c:v>4.2409767427654019</c:v>
                </c:pt>
                <c:pt idx="667">
                  <c:v>4.4909667114978458</c:v>
                </c:pt>
                <c:pt idx="668">
                  <c:v>4.8261749836712386</c:v>
                </c:pt>
                <c:pt idx="669">
                  <c:v>3.9848403200980056</c:v>
                </c:pt>
                <c:pt idx="670">
                  <c:v>4.059694872424128</c:v>
                </c:pt>
                <c:pt idx="671">
                  <c:v>3.9669890229436069</c:v>
                </c:pt>
                <c:pt idx="672">
                  <c:v>3.6460813389128477</c:v>
                </c:pt>
                <c:pt idx="673">
                  <c:v>2.2033070425499415</c:v>
                </c:pt>
                <c:pt idx="674">
                  <c:v>2.3553504005211603</c:v>
                </c:pt>
                <c:pt idx="675">
                  <c:v>2.1255750730235019</c:v>
                </c:pt>
                <c:pt idx="676">
                  <c:v>2.1431945617256711</c:v>
                </c:pt>
                <c:pt idx="677">
                  <c:v>16.809056081384</c:v>
                </c:pt>
                <c:pt idx="678">
                  <c:v>16.832332312705095</c:v>
                </c:pt>
                <c:pt idx="679">
                  <c:v>16.787021361285166</c:v>
                </c:pt>
                <c:pt idx="680">
                  <c:v>16.5740195636584</c:v>
                </c:pt>
                <c:pt idx="681">
                  <c:v>16.670486659187407</c:v>
                </c:pt>
                <c:pt idx="682">
                  <c:v>16.102298425815569</c:v>
                </c:pt>
                <c:pt idx="683">
                  <c:v>15.74542357758094</c:v>
                </c:pt>
                <c:pt idx="684">
                  <c:v>14.192566879210519</c:v>
                </c:pt>
                <c:pt idx="685">
                  <c:v>13.317979198125515</c:v>
                </c:pt>
                <c:pt idx="686">
                  <c:v>13.049586731614552</c:v>
                </c:pt>
                <c:pt idx="687">
                  <c:v>13.049586731614552</c:v>
                </c:pt>
                <c:pt idx="688">
                  <c:v>13.023055590732477</c:v>
                </c:pt>
                <c:pt idx="689">
                  <c:v>0</c:v>
                </c:pt>
                <c:pt idx="690">
                  <c:v>0</c:v>
                </c:pt>
                <c:pt idx="691">
                  <c:v>0</c:v>
                </c:pt>
                <c:pt idx="692">
                  <c:v>0</c:v>
                </c:pt>
                <c:pt idx="693">
                  <c:v>0</c:v>
                </c:pt>
                <c:pt idx="694">
                  <c:v>0.19671403230395049</c:v>
                </c:pt>
                <c:pt idx="695">
                  <c:v>1.616978290899894</c:v>
                </c:pt>
                <c:pt idx="696">
                  <c:v>2.0555976673019538</c:v>
                </c:pt>
                <c:pt idx="697">
                  <c:v>0.88926407289043086</c:v>
                </c:pt>
                <c:pt idx="698">
                  <c:v>3.4633021408737208E-3</c:v>
                </c:pt>
                <c:pt idx="699">
                  <c:v>0.35288987108693304</c:v>
                </c:pt>
                <c:pt idx="700">
                  <c:v>2.3069562766525747E-2</c:v>
                </c:pt>
                <c:pt idx="701">
                  <c:v>14.648206163090807</c:v>
                </c:pt>
                <c:pt idx="702">
                  <c:v>15.946389988100048</c:v>
                </c:pt>
                <c:pt idx="703">
                  <c:v>17.325558857134851</c:v>
                </c:pt>
                <c:pt idx="704">
                  <c:v>21.015769083417503</c:v>
                </c:pt>
                <c:pt idx="705">
                  <c:v>20.376916413836749</c:v>
                </c:pt>
                <c:pt idx="706">
                  <c:v>19.26022845771914</c:v>
                </c:pt>
                <c:pt idx="707">
                  <c:v>18.064307388336676</c:v>
                </c:pt>
                <c:pt idx="708">
                  <c:v>18.064307388336676</c:v>
                </c:pt>
                <c:pt idx="709">
                  <c:v>18.678386517230766</c:v>
                </c:pt>
                <c:pt idx="710">
                  <c:v>18.760364022413594</c:v>
                </c:pt>
                <c:pt idx="711">
                  <c:v>19.323149768010371</c:v>
                </c:pt>
                <c:pt idx="712">
                  <c:v>18.843554551535853</c:v>
                </c:pt>
                <c:pt idx="713">
                  <c:v>3.5379955025585588</c:v>
                </c:pt>
                <c:pt idx="714">
                  <c:v>4.0155022790667205</c:v>
                </c:pt>
                <c:pt idx="715">
                  <c:v>2.8633033585698877</c:v>
                </c:pt>
                <c:pt idx="716">
                  <c:v>1.9598943595574234</c:v>
                </c:pt>
                <c:pt idx="717">
                  <c:v>1.8555651221413363</c:v>
                </c:pt>
                <c:pt idx="718">
                  <c:v>1.8086205101183015</c:v>
                </c:pt>
                <c:pt idx="719">
                  <c:v>2.2254083383897338</c:v>
                </c:pt>
                <c:pt idx="720">
                  <c:v>2.1419833610480135</c:v>
                </c:pt>
                <c:pt idx="721">
                  <c:v>2.2436641605175702</c:v>
                </c:pt>
                <c:pt idx="722">
                  <c:v>1.8010781589454181</c:v>
                </c:pt>
                <c:pt idx="723">
                  <c:v>1.6703838597618019</c:v>
                </c:pt>
                <c:pt idx="724">
                  <c:v>1.7281332858971752</c:v>
                </c:pt>
                <c:pt idx="725">
                  <c:v>16.427843425429508</c:v>
                </c:pt>
                <c:pt idx="726">
                  <c:v>17.164402256739962</c:v>
                </c:pt>
                <c:pt idx="727">
                  <c:v>17.304530944064012</c:v>
                </c:pt>
                <c:pt idx="728">
                  <c:v>18.72848233336633</c:v>
                </c:pt>
                <c:pt idx="729">
                  <c:v>19.674479431398414</c:v>
                </c:pt>
                <c:pt idx="730">
                  <c:v>19.702384371610751</c:v>
                </c:pt>
                <c:pt idx="731">
                  <c:v>19.703133077350095</c:v>
                </c:pt>
                <c:pt idx="732">
                  <c:v>19.411032366435435</c:v>
                </c:pt>
                <c:pt idx="733">
                  <c:v>19.233910751890594</c:v>
                </c:pt>
                <c:pt idx="734">
                  <c:v>18.571391192552394</c:v>
                </c:pt>
                <c:pt idx="735">
                  <c:v>18.690888470061861</c:v>
                </c:pt>
                <c:pt idx="736">
                  <c:v>18.746770635834888</c:v>
                </c:pt>
                <c:pt idx="737">
                  <c:v>3.1884607427923011</c:v>
                </c:pt>
                <c:pt idx="738">
                  <c:v>2.0416654106470822</c:v>
                </c:pt>
                <c:pt idx="739">
                  <c:v>1.7281332858971752</c:v>
                </c:pt>
                <c:pt idx="740">
                  <c:v>1.5641545876139136</c:v>
                </c:pt>
                <c:pt idx="741">
                  <c:v>2.3571079484401842</c:v>
                </c:pt>
                <c:pt idx="742">
                  <c:v>3.0354405186122944</c:v>
                </c:pt>
                <c:pt idx="743">
                  <c:v>3.7478634154742592</c:v>
                </c:pt>
                <c:pt idx="744">
                  <c:v>4.2074706746204251</c:v>
                </c:pt>
                <c:pt idx="745">
                  <c:v>4.2688350774100794</c:v>
                </c:pt>
                <c:pt idx="746">
                  <c:v>4.3902470880349851</c:v>
                </c:pt>
                <c:pt idx="747">
                  <c:v>4.4955388841137465</c:v>
                </c:pt>
                <c:pt idx="748">
                  <c:v>4.8567025461405278</c:v>
                </c:pt>
                <c:pt idx="749">
                  <c:v>20.388258881177073</c:v>
                </c:pt>
                <c:pt idx="750">
                  <c:v>20.237282920459251</c:v>
                </c:pt>
                <c:pt idx="751">
                  <c:v>20.536059339570087</c:v>
                </c:pt>
                <c:pt idx="752">
                  <c:v>20.809958253632921</c:v>
                </c:pt>
                <c:pt idx="753">
                  <c:v>19.926270053696317</c:v>
                </c:pt>
                <c:pt idx="754">
                  <c:v>19.712891330066107</c:v>
                </c:pt>
                <c:pt idx="755">
                  <c:v>19.217031696767389</c:v>
                </c:pt>
                <c:pt idx="756">
                  <c:v>18.526890515943045</c:v>
                </c:pt>
                <c:pt idx="757">
                  <c:v>18.325402857077261</c:v>
                </c:pt>
                <c:pt idx="758">
                  <c:v>18.374075939707435</c:v>
                </c:pt>
                <c:pt idx="759">
                  <c:v>18.743111669113709</c:v>
                </c:pt>
                <c:pt idx="760">
                  <c:v>18.682636644554901</c:v>
                </c:pt>
                <c:pt idx="761">
                  <c:v>3.4588274782528838</c:v>
                </c:pt>
                <c:pt idx="762">
                  <c:v>4.8793751581315252</c:v>
                </c:pt>
                <c:pt idx="763">
                  <c:v>4.5357579742744241</c:v>
                </c:pt>
                <c:pt idx="764">
                  <c:v>4.6313006650384265</c:v>
                </c:pt>
                <c:pt idx="765">
                  <c:v>4.5245415441125649</c:v>
                </c:pt>
                <c:pt idx="766">
                  <c:v>4.6135071435320087</c:v>
                </c:pt>
                <c:pt idx="767">
                  <c:v>4.772221357741385</c:v>
                </c:pt>
                <c:pt idx="768">
                  <c:v>5.0116878795159003</c:v>
                </c:pt>
                <c:pt idx="769">
                  <c:v>5.5155736187456492</c:v>
                </c:pt>
                <c:pt idx="770">
                  <c:v>5.9772475559085345</c:v>
                </c:pt>
                <c:pt idx="771">
                  <c:v>5.9867548272334439</c:v>
                </c:pt>
                <c:pt idx="772">
                  <c:v>5.7423278023554554</c:v>
                </c:pt>
                <c:pt idx="773">
                  <c:v>21.119296240237222</c:v>
                </c:pt>
                <c:pt idx="774">
                  <c:v>20.015026004192375</c:v>
                </c:pt>
                <c:pt idx="775">
                  <c:v>20.031262982850091</c:v>
                </c:pt>
                <c:pt idx="776">
                  <c:v>20.213901572740706</c:v>
                </c:pt>
                <c:pt idx="777">
                  <c:v>20.718973800276682</c:v>
                </c:pt>
                <c:pt idx="778">
                  <c:v>20.524140736999737</c:v>
                </c:pt>
                <c:pt idx="779">
                  <c:v>19.586694113512717</c:v>
                </c:pt>
                <c:pt idx="780">
                  <c:v>18.993563971799343</c:v>
                </c:pt>
                <c:pt idx="781">
                  <c:v>19.7552018429372</c:v>
                </c:pt>
                <c:pt idx="782">
                  <c:v>20.316328926288477</c:v>
                </c:pt>
                <c:pt idx="783">
                  <c:v>21.474401595214651</c:v>
                </c:pt>
                <c:pt idx="784">
                  <c:v>21.425973401833748</c:v>
                </c:pt>
                <c:pt idx="785">
                  <c:v>5.212285428292982</c:v>
                </c:pt>
                <c:pt idx="786">
                  <c:v>5.5975330154863787</c:v>
                </c:pt>
                <c:pt idx="787">
                  <c:v>5.399451554270625</c:v>
                </c:pt>
                <c:pt idx="788">
                  <c:v>5.7405660051894083</c:v>
                </c:pt>
                <c:pt idx="789">
                  <c:v>6.2065424041031418</c:v>
                </c:pt>
                <c:pt idx="790">
                  <c:v>5.6892578903064868</c:v>
                </c:pt>
                <c:pt idx="791">
                  <c:v>6.5483680411437346</c:v>
                </c:pt>
                <c:pt idx="792">
                  <c:v>6.3130559605596872</c:v>
                </c:pt>
                <c:pt idx="793">
                  <c:v>6.387825265328317</c:v>
                </c:pt>
                <c:pt idx="794">
                  <c:v>5.8232388425386921</c:v>
                </c:pt>
                <c:pt idx="795">
                  <c:v>6.0054056104036064</c:v>
                </c:pt>
                <c:pt idx="796">
                  <c:v>6.4883949341939964</c:v>
                </c:pt>
                <c:pt idx="797">
                  <c:v>22.07191009048443</c:v>
                </c:pt>
                <c:pt idx="798">
                  <c:v>21.821117932317406</c:v>
                </c:pt>
                <c:pt idx="799">
                  <c:v>21.910104698726332</c:v>
                </c:pt>
                <c:pt idx="800">
                  <c:v>21.999269602393781</c:v>
                </c:pt>
                <c:pt idx="801">
                  <c:v>20.661518256644563</c:v>
                </c:pt>
                <c:pt idx="802">
                  <c:v>20.321351361569214</c:v>
                </c:pt>
                <c:pt idx="803">
                  <c:v>20.038665568095485</c:v>
                </c:pt>
                <c:pt idx="804">
                  <c:v>20.731528933290996</c:v>
                </c:pt>
                <c:pt idx="805">
                  <c:v>22.065700363626561</c:v>
                </c:pt>
                <c:pt idx="806">
                  <c:v>21.265785148633707</c:v>
                </c:pt>
                <c:pt idx="807">
                  <c:v>21.453549338367189</c:v>
                </c:pt>
                <c:pt idx="808">
                  <c:v>21.640015180326877</c:v>
                </c:pt>
                <c:pt idx="809">
                  <c:v>5.7972117228936693</c:v>
                </c:pt>
                <c:pt idx="810">
                  <c:v>5.6258392528565562</c:v>
                </c:pt>
                <c:pt idx="811">
                  <c:v>5.5715274757737046</c:v>
                </c:pt>
                <c:pt idx="812">
                  <c:v>5.3485523287199568</c:v>
                </c:pt>
                <c:pt idx="813">
                  <c:v>4.9679065582851889</c:v>
                </c:pt>
                <c:pt idx="814">
                  <c:v>4.9572283466463496</c:v>
                </c:pt>
                <c:pt idx="815">
                  <c:v>5.2225746742794561</c:v>
                </c:pt>
                <c:pt idx="816">
                  <c:v>5.3169267908795597</c:v>
                </c:pt>
                <c:pt idx="817">
                  <c:v>5.399451554270625</c:v>
                </c:pt>
                <c:pt idx="818">
                  <c:v>5.4611870998647305</c:v>
                </c:pt>
                <c:pt idx="819">
                  <c:v>5.5136211141033726</c:v>
                </c:pt>
                <c:pt idx="820">
                  <c:v>6.0054056104036064</c:v>
                </c:pt>
                <c:pt idx="821">
                  <c:v>20.98990915072622</c:v>
                </c:pt>
                <c:pt idx="822">
                  <c:v>21.048636990448991</c:v>
                </c:pt>
                <c:pt idx="823">
                  <c:v>20.812527915709406</c:v>
                </c:pt>
                <c:pt idx="824">
                  <c:v>21.261188377680128</c:v>
                </c:pt>
                <c:pt idx="825">
                  <c:v>20.447049110998954</c:v>
                </c:pt>
                <c:pt idx="826">
                  <c:v>19.921191071899408</c:v>
                </c:pt>
                <c:pt idx="827">
                  <c:v>19.256727349012085</c:v>
                </c:pt>
                <c:pt idx="828">
                  <c:v>19.496564124033142</c:v>
                </c:pt>
                <c:pt idx="829">
                  <c:v>20.235049744910093</c:v>
                </c:pt>
                <c:pt idx="830">
                  <c:v>20.015033051073992</c:v>
                </c:pt>
                <c:pt idx="831">
                  <c:v>18.754673447551781</c:v>
                </c:pt>
                <c:pt idx="832">
                  <c:v>17.671934602148418</c:v>
                </c:pt>
                <c:pt idx="833">
                  <c:v>3.2723240676163821</c:v>
                </c:pt>
                <c:pt idx="834">
                  <c:v>3.3382900704775582</c:v>
                </c:pt>
                <c:pt idx="835">
                  <c:v>3.2099320486962659</c:v>
                </c:pt>
                <c:pt idx="836">
                  <c:v>2.4336746197261347</c:v>
                </c:pt>
                <c:pt idx="837">
                  <c:v>3.4473964083317443</c:v>
                </c:pt>
                <c:pt idx="838">
                  <c:v>3.3403633014578076</c:v>
                </c:pt>
                <c:pt idx="839">
                  <c:v>3.2319025343760317</c:v>
                </c:pt>
                <c:pt idx="840">
                  <c:v>3.5866379121867151</c:v>
                </c:pt>
                <c:pt idx="841">
                  <c:v>4.3207172596666803</c:v>
                </c:pt>
                <c:pt idx="842">
                  <c:v>4.1141051838608647</c:v>
                </c:pt>
                <c:pt idx="843">
                  <c:v>4.1885120659414188</c:v>
                </c:pt>
                <c:pt idx="844">
                  <c:v>3.8800288133127223</c:v>
                </c:pt>
                <c:pt idx="845">
                  <c:v>19.277584973511512</c:v>
                </c:pt>
                <c:pt idx="846">
                  <c:v>20.148842448752564</c:v>
                </c:pt>
                <c:pt idx="847">
                  <c:v>19.562617756220025</c:v>
                </c:pt>
                <c:pt idx="848">
                  <c:v>19.938609187968748</c:v>
                </c:pt>
                <c:pt idx="849">
                  <c:v>19.352011669863572</c:v>
                </c:pt>
                <c:pt idx="850">
                  <c:v>17.76018672337894</c:v>
                </c:pt>
                <c:pt idx="851">
                  <c:v>17.234584679671432</c:v>
                </c:pt>
                <c:pt idx="852">
                  <c:v>17.633670528274969</c:v>
                </c:pt>
                <c:pt idx="853">
                  <c:v>17.773804285899846</c:v>
                </c:pt>
                <c:pt idx="854">
                  <c:v>17.93946962660889</c:v>
                </c:pt>
                <c:pt idx="855">
                  <c:v>17.824438373425316</c:v>
                </c:pt>
                <c:pt idx="856">
                  <c:v>17.789215779417706</c:v>
                </c:pt>
                <c:pt idx="857">
                  <c:v>3.0027322288139966</c:v>
                </c:pt>
                <c:pt idx="858">
                  <c:v>3.3898073584010184</c:v>
                </c:pt>
                <c:pt idx="859">
                  <c:v>3.7431088221043352</c:v>
                </c:pt>
                <c:pt idx="860">
                  <c:v>4.2759607487924391</c:v>
                </c:pt>
                <c:pt idx="861">
                  <c:v>3.5397146925460996</c:v>
                </c:pt>
                <c:pt idx="862">
                  <c:v>3.8114561399412041</c:v>
                </c:pt>
                <c:pt idx="863">
                  <c:v>3.1717466668134149</c:v>
                </c:pt>
                <c:pt idx="864">
                  <c:v>3.6460813389128477</c:v>
                </c:pt>
                <c:pt idx="865">
                  <c:v>4.0353254890625987</c:v>
                </c:pt>
                <c:pt idx="866">
                  <c:v>4.3634094318053371</c:v>
                </c:pt>
                <c:pt idx="867">
                  <c:v>4.3618000602342804</c:v>
                </c:pt>
                <c:pt idx="868">
                  <c:v>3.7743803513995098</c:v>
                </c:pt>
                <c:pt idx="869">
                  <c:v>19.730421113286237</c:v>
                </c:pt>
                <c:pt idx="870">
                  <c:v>19.084010469155917</c:v>
                </c:pt>
                <c:pt idx="871">
                  <c:v>19.377277006182521</c:v>
                </c:pt>
                <c:pt idx="872">
                  <c:v>20.016778503475674</c:v>
                </c:pt>
                <c:pt idx="873">
                  <c:v>19.267889410523043</c:v>
                </c:pt>
                <c:pt idx="874">
                  <c:v>18.874347948877858</c:v>
                </c:pt>
                <c:pt idx="875">
                  <c:v>19.077282885126401</c:v>
                </c:pt>
                <c:pt idx="876">
                  <c:v>18.687208922771493</c:v>
                </c:pt>
                <c:pt idx="877">
                  <c:v>20.563545402865991</c:v>
                </c:pt>
                <c:pt idx="878">
                  <c:v>20.571045209904192</c:v>
                </c:pt>
                <c:pt idx="879">
                  <c:v>21.190523052553015</c:v>
                </c:pt>
                <c:pt idx="880">
                  <c:v>20.463397517486349</c:v>
                </c:pt>
                <c:pt idx="881">
                  <c:v>4.4034987366066085</c:v>
                </c:pt>
                <c:pt idx="882">
                  <c:v>4.2828362448460826</c:v>
                </c:pt>
                <c:pt idx="883">
                  <c:v>3.6417903792458883</c:v>
                </c:pt>
                <c:pt idx="884">
                  <c:v>4.3383327402278233</c:v>
                </c:pt>
                <c:pt idx="885">
                  <c:v>4.4893994636911323</c:v>
                </c:pt>
                <c:pt idx="886">
                  <c:v>4.2787879470322103</c:v>
                </c:pt>
                <c:pt idx="887">
                  <c:v>4.4894153353874806</c:v>
                </c:pt>
                <c:pt idx="888">
                  <c:v>4.3602786762646959</c:v>
                </c:pt>
                <c:pt idx="889">
                  <c:v>4.3691707166560132</c:v>
                </c:pt>
                <c:pt idx="890">
                  <c:v>4.5628949792949127</c:v>
                </c:pt>
                <c:pt idx="891">
                  <c:v>4.7692961224794619</c:v>
                </c:pt>
                <c:pt idx="892">
                  <c:v>4.8006528492980483</c:v>
                </c:pt>
                <c:pt idx="893">
                  <c:v>20.495710550780359</c:v>
                </c:pt>
                <c:pt idx="894">
                  <c:v>19.852548575994238</c:v>
                </c:pt>
                <c:pt idx="895">
                  <c:v>19.455723775960649</c:v>
                </c:pt>
                <c:pt idx="896">
                  <c:v>19.671524600022387</c:v>
                </c:pt>
                <c:pt idx="897">
                  <c:v>19.816923698188624</c:v>
                </c:pt>
                <c:pt idx="898">
                  <c:v>18.098768108976302</c:v>
                </c:pt>
                <c:pt idx="899">
                  <c:v>19.782170239584676</c:v>
                </c:pt>
                <c:pt idx="900">
                  <c:v>19.575348753921528</c:v>
                </c:pt>
                <c:pt idx="901">
                  <c:v>20.468761493975965</c:v>
                </c:pt>
                <c:pt idx="902">
                  <c:v>20.348858488566414</c:v>
                </c:pt>
                <c:pt idx="903">
                  <c:v>19.954322510890552</c:v>
                </c:pt>
                <c:pt idx="904">
                  <c:v>20.418752796915264</c:v>
                </c:pt>
                <c:pt idx="905">
                  <c:v>4.4729957437212144</c:v>
                </c:pt>
                <c:pt idx="906">
                  <c:v>4.4525295528408071</c:v>
                </c:pt>
                <c:pt idx="907">
                  <c:v>4.0137323036105252</c:v>
                </c:pt>
                <c:pt idx="908">
                  <c:v>4.1122808233345092</c:v>
                </c:pt>
                <c:pt idx="909">
                  <c:v>4.1473976327759479</c:v>
                </c:pt>
                <c:pt idx="910">
                  <c:v>3.7792046957981289</c:v>
                </c:pt>
                <c:pt idx="911">
                  <c:v>4.3075885985997511</c:v>
                </c:pt>
                <c:pt idx="912">
                  <c:v>3.7246775261751344</c:v>
                </c:pt>
                <c:pt idx="913">
                  <c:v>4.0155022790667205</c:v>
                </c:pt>
                <c:pt idx="914">
                  <c:v>4.2884968894100863</c:v>
                </c:pt>
                <c:pt idx="915">
                  <c:v>5.0469400723349986</c:v>
                </c:pt>
                <c:pt idx="916">
                  <c:v>4.1269670147349338</c:v>
                </c:pt>
                <c:pt idx="917">
                  <c:v>19.773223843343128</c:v>
                </c:pt>
                <c:pt idx="918">
                  <c:v>20.422273061383915</c:v>
                </c:pt>
                <c:pt idx="919">
                  <c:v>20.421527215848425</c:v>
                </c:pt>
                <c:pt idx="920">
                  <c:v>19.840839722225599</c:v>
                </c:pt>
                <c:pt idx="921">
                  <c:v>19.350784866802023</c:v>
                </c:pt>
                <c:pt idx="922">
                  <c:v>17.78104689408719</c:v>
                </c:pt>
                <c:pt idx="923">
                  <c:v>19.389120427507731</c:v>
                </c:pt>
                <c:pt idx="924">
                  <c:v>19.689159188171477</c:v>
                </c:pt>
                <c:pt idx="925">
                  <c:v>20.43336305856818</c:v>
                </c:pt>
                <c:pt idx="926">
                  <c:v>19.883340032928846</c:v>
                </c:pt>
                <c:pt idx="927">
                  <c:v>21.702229696218911</c:v>
                </c:pt>
                <c:pt idx="928">
                  <c:v>21.490970308095356</c:v>
                </c:pt>
                <c:pt idx="929">
                  <c:v>5.8094963508763984</c:v>
                </c:pt>
                <c:pt idx="930">
                  <c:v>4.5192390667639479</c:v>
                </c:pt>
                <c:pt idx="931">
                  <c:v>4.5679275735482348</c:v>
                </c:pt>
                <c:pt idx="932">
                  <c:v>4.7113445473982711</c:v>
                </c:pt>
                <c:pt idx="933">
                  <c:v>4.3712550997835411</c:v>
                </c:pt>
                <c:pt idx="934">
                  <c:v>4.5423915204386169</c:v>
                </c:pt>
                <c:pt idx="935">
                  <c:v>4.5173187176503555</c:v>
                </c:pt>
                <c:pt idx="936">
                  <c:v>4.3208963501599094</c:v>
                </c:pt>
                <c:pt idx="937">
                  <c:v>4.369948656183456</c:v>
                </c:pt>
                <c:pt idx="938">
                  <c:v>4.4370624678378991</c:v>
                </c:pt>
                <c:pt idx="939">
                  <c:v>3.9857335496266386</c:v>
                </c:pt>
                <c:pt idx="940">
                  <c:v>5.0450796795480448</c:v>
                </c:pt>
                <c:pt idx="941">
                  <c:v>19.630686631563641</c:v>
                </c:pt>
                <c:pt idx="942">
                  <c:v>19.671524600022387</c:v>
                </c:pt>
                <c:pt idx="943">
                  <c:v>20.445783325789495</c:v>
                </c:pt>
                <c:pt idx="944">
                  <c:v>20.714730591435519</c:v>
                </c:pt>
                <c:pt idx="945">
                  <c:v>19.633113183099169</c:v>
                </c:pt>
                <c:pt idx="946">
                  <c:v>18.452542867290695</c:v>
                </c:pt>
                <c:pt idx="947">
                  <c:v>19.013685830941416</c:v>
                </c:pt>
                <c:pt idx="948">
                  <c:v>19.305195578010665</c:v>
                </c:pt>
                <c:pt idx="949">
                  <c:v>20.249159354579852</c:v>
                </c:pt>
                <c:pt idx="950">
                  <c:v>20.582853632609954</c:v>
                </c:pt>
                <c:pt idx="951">
                  <c:v>21.134445889798609</c:v>
                </c:pt>
                <c:pt idx="952">
                  <c:v>19.078747329664928</c:v>
                </c:pt>
                <c:pt idx="953">
                  <c:v>3.8474462818045843</c:v>
                </c:pt>
                <c:pt idx="954">
                  <c:v>4.3736658029025168</c:v>
                </c:pt>
                <c:pt idx="955">
                  <c:v>3.92393557803222</c:v>
                </c:pt>
                <c:pt idx="956">
                  <c:v>4.2529560739747785</c:v>
                </c:pt>
                <c:pt idx="957">
                  <c:v>4.0762894863604391</c:v>
                </c:pt>
                <c:pt idx="958">
                  <c:v>3.92393557803222</c:v>
                </c:pt>
                <c:pt idx="959">
                  <c:v>4.3099215185698947</c:v>
                </c:pt>
                <c:pt idx="960">
                  <c:v>4.0582290217615808</c:v>
                </c:pt>
                <c:pt idx="961">
                  <c:v>3.963270185828744</c:v>
                </c:pt>
                <c:pt idx="962">
                  <c:v>3.5248329484306899</c:v>
                </c:pt>
                <c:pt idx="963">
                  <c:v>3.9959971756222505</c:v>
                </c:pt>
                <c:pt idx="964">
                  <c:v>3.9763842563191778</c:v>
                </c:pt>
                <c:pt idx="965">
                  <c:v>20.283763640723741</c:v>
                </c:pt>
                <c:pt idx="966">
                  <c:v>20.023730517363596</c:v>
                </c:pt>
                <c:pt idx="967">
                  <c:v>19.98382993123289</c:v>
                </c:pt>
                <c:pt idx="968">
                  <c:v>20.350425403474731</c:v>
                </c:pt>
                <c:pt idx="969">
                  <c:v>19.267889410523043</c:v>
                </c:pt>
                <c:pt idx="970">
                  <c:v>18.39083145883615</c:v>
                </c:pt>
                <c:pt idx="971">
                  <c:v>19.00220149106628</c:v>
                </c:pt>
                <c:pt idx="972">
                  <c:v>19.671964291132909</c:v>
                </c:pt>
                <c:pt idx="973">
                  <c:v>20.071409004827192</c:v>
                </c:pt>
                <c:pt idx="974">
                  <c:v>21.096542703763571</c:v>
                </c:pt>
                <c:pt idx="975">
                  <c:v>21.997236393534337</c:v>
                </c:pt>
                <c:pt idx="976">
                  <c:v>21.116259739707253</c:v>
                </c:pt>
                <c:pt idx="977">
                  <c:v>5.2168472836219344</c:v>
                </c:pt>
                <c:pt idx="978">
                  <c:v>4.6374521900155115</c:v>
                </c:pt>
                <c:pt idx="979">
                  <c:v>4.9976907311477365</c:v>
                </c:pt>
                <c:pt idx="980">
                  <c:v>4.5653248502894801</c:v>
                </c:pt>
                <c:pt idx="981">
                  <c:v>4.7159399009546048</c:v>
                </c:pt>
                <c:pt idx="982">
                  <c:v>4.6838942943267696</c:v>
                </c:pt>
                <c:pt idx="983">
                  <c:v>4.7339014304507065</c:v>
                </c:pt>
                <c:pt idx="984">
                  <c:v>4.6814867662253148</c:v>
                </c:pt>
                <c:pt idx="985">
                  <c:v>4.3202476951982058</c:v>
                </c:pt>
                <c:pt idx="986">
                  <c:v>4.6563119371792761</c:v>
                </c:pt>
                <c:pt idx="987">
                  <c:v>4.3202476951982058</c:v>
                </c:pt>
                <c:pt idx="988">
                  <c:v>4.8482481317297239</c:v>
                </c:pt>
                <c:pt idx="989">
                  <c:v>19.773117693526927</c:v>
                </c:pt>
                <c:pt idx="990">
                  <c:v>19.84226734553469</c:v>
                </c:pt>
                <c:pt idx="991">
                  <c:v>19.038709287430283</c:v>
                </c:pt>
                <c:pt idx="992">
                  <c:v>18.230069137914931</c:v>
                </c:pt>
                <c:pt idx="993">
                  <c:v>17.632880531247825</c:v>
                </c:pt>
                <c:pt idx="994">
                  <c:v>15.404519703154198</c:v>
                </c:pt>
                <c:pt idx="995">
                  <c:v>18.793171525596083</c:v>
                </c:pt>
                <c:pt idx="996">
                  <c:v>19.133322605092054</c:v>
                </c:pt>
                <c:pt idx="997">
                  <c:v>20.222492665592011</c:v>
                </c:pt>
                <c:pt idx="998">
                  <c:v>20.09295508049312</c:v>
                </c:pt>
                <c:pt idx="999">
                  <c:v>20.008561966407331</c:v>
                </c:pt>
                <c:pt idx="1000">
                  <c:v>19.500132064191668</c:v>
                </c:pt>
                <c:pt idx="1001">
                  <c:v>4.1476943932882175</c:v>
                </c:pt>
                <c:pt idx="1002">
                  <c:v>3.7331015039143249</c:v>
                </c:pt>
                <c:pt idx="1003">
                  <c:v>3.6484759793770785</c:v>
                </c:pt>
                <c:pt idx="1004">
                  <c:v>3.4189634862917315</c:v>
                </c:pt>
                <c:pt idx="1005">
                  <c:v>3.9750343915980424</c:v>
                </c:pt>
                <c:pt idx="1006">
                  <c:v>3.6990704672011963</c:v>
                </c:pt>
                <c:pt idx="1007">
                  <c:v>3.1723542281971318</c:v>
                </c:pt>
                <c:pt idx="1008">
                  <c:v>3.1129459314090808</c:v>
                </c:pt>
                <c:pt idx="1009">
                  <c:v>3.5824761379272161</c:v>
                </c:pt>
                <c:pt idx="1010">
                  <c:v>3.2576408408144548</c:v>
                </c:pt>
                <c:pt idx="1011">
                  <c:v>3.390571925234235</c:v>
                </c:pt>
                <c:pt idx="1012">
                  <c:v>3.1785796363889158</c:v>
                </c:pt>
                <c:pt idx="1013">
                  <c:v>19.135334250215767</c:v>
                </c:pt>
                <c:pt idx="1014">
                  <c:v>17.909549523472265</c:v>
                </c:pt>
                <c:pt idx="1015">
                  <c:v>18.482819876023243</c:v>
                </c:pt>
                <c:pt idx="1016">
                  <c:v>18.651576626761578</c:v>
                </c:pt>
                <c:pt idx="1017">
                  <c:v>18.331965576441792</c:v>
                </c:pt>
                <c:pt idx="1018">
                  <c:v>16.014047587004018</c:v>
                </c:pt>
                <c:pt idx="1019">
                  <c:v>16.731574601362979</c:v>
                </c:pt>
                <c:pt idx="1020">
                  <c:v>17.558134322977804</c:v>
                </c:pt>
                <c:pt idx="1021">
                  <c:v>17.526357607349013</c:v>
                </c:pt>
                <c:pt idx="1022">
                  <c:v>17.541393036877487</c:v>
                </c:pt>
                <c:pt idx="1023">
                  <c:v>17.379062187352758</c:v>
                </c:pt>
                <c:pt idx="1024">
                  <c:v>18.532668290516838</c:v>
                </c:pt>
                <c:pt idx="1025">
                  <c:v>3.3403818048071852</c:v>
                </c:pt>
                <c:pt idx="1026">
                  <c:v>3.1865348727590042</c:v>
                </c:pt>
                <c:pt idx="1027">
                  <c:v>2.7883204178585408</c:v>
                </c:pt>
                <c:pt idx="1028">
                  <c:v>1.9898147554576249</c:v>
                </c:pt>
                <c:pt idx="1029">
                  <c:v>1.8379760434340804</c:v>
                </c:pt>
                <c:pt idx="1030">
                  <c:v>1.9631446972904456</c:v>
                </c:pt>
                <c:pt idx="1031">
                  <c:v>1.8127355862225323</c:v>
                </c:pt>
                <c:pt idx="1032">
                  <c:v>2.0448779172971903</c:v>
                </c:pt>
                <c:pt idx="1033">
                  <c:v>2.6912978773977314</c:v>
                </c:pt>
                <c:pt idx="1034">
                  <c:v>2.1773790644240796</c:v>
                </c:pt>
                <c:pt idx="1035">
                  <c:v>2.7224095095031791</c:v>
                </c:pt>
                <c:pt idx="1036">
                  <c:v>2.3883063222128644</c:v>
                </c:pt>
                <c:pt idx="1037">
                  <c:v>18.651576626761578</c:v>
                </c:pt>
                <c:pt idx="1038">
                  <c:v>17.999982435228372</c:v>
                </c:pt>
                <c:pt idx="1039">
                  <c:v>17.329020069626946</c:v>
                </c:pt>
                <c:pt idx="1040">
                  <c:v>17.999982435228372</c:v>
                </c:pt>
                <c:pt idx="1041">
                  <c:v>17.122902711633923</c:v>
                </c:pt>
                <c:pt idx="1042">
                  <c:v>15.681779578940661</c:v>
                </c:pt>
                <c:pt idx="1043">
                  <c:v>16.491769451273843</c:v>
                </c:pt>
                <c:pt idx="1044">
                  <c:v>17.189702903452101</c:v>
                </c:pt>
                <c:pt idx="1045">
                  <c:v>17.226787053046774</c:v>
                </c:pt>
                <c:pt idx="1046">
                  <c:v>17.068348478489916</c:v>
                </c:pt>
                <c:pt idx="1047">
                  <c:v>17.520868408747059</c:v>
                </c:pt>
                <c:pt idx="1048">
                  <c:v>17.545070397731095</c:v>
                </c:pt>
                <c:pt idx="1049">
                  <c:v>2.3517427938826434</c:v>
                </c:pt>
                <c:pt idx="1050">
                  <c:v>2.9582137402776785</c:v>
                </c:pt>
                <c:pt idx="1051">
                  <c:v>2.9236392298256471</c:v>
                </c:pt>
                <c:pt idx="1052">
                  <c:v>2.9187065582924019</c:v>
                </c:pt>
                <c:pt idx="1053">
                  <c:v>3.0238297773425677</c:v>
                </c:pt>
                <c:pt idx="1054">
                  <c:v>3.1968545194775393</c:v>
                </c:pt>
                <c:pt idx="1055">
                  <c:v>3.3020567797662976</c:v>
                </c:pt>
                <c:pt idx="1056">
                  <c:v>3.4169257269472335</c:v>
                </c:pt>
                <c:pt idx="1057">
                  <c:v>3.1414759808997741</c:v>
                </c:pt>
                <c:pt idx="1058">
                  <c:v>3.0910423515142056</c:v>
                </c:pt>
                <c:pt idx="1059">
                  <c:v>2.9424247210661632</c:v>
                </c:pt>
                <c:pt idx="1060">
                  <c:v>2.9948979977060493</c:v>
                </c:pt>
                <c:pt idx="1061">
                  <c:v>18.489358294432829</c:v>
                </c:pt>
                <c:pt idx="1062">
                  <c:v>17.995405271829856</c:v>
                </c:pt>
                <c:pt idx="1063">
                  <c:v>17.95181542972465</c:v>
                </c:pt>
                <c:pt idx="1064">
                  <c:v>17.265310263789114</c:v>
                </c:pt>
                <c:pt idx="1065">
                  <c:v>15.327968015138577</c:v>
                </c:pt>
                <c:pt idx="1066">
                  <c:v>15.936621164491536</c:v>
                </c:pt>
                <c:pt idx="1067">
                  <c:v>16.122420702209865</c:v>
                </c:pt>
                <c:pt idx="1068">
                  <c:v>18.077293313934231</c:v>
                </c:pt>
                <c:pt idx="1069">
                  <c:v>18.032073342523908</c:v>
                </c:pt>
                <c:pt idx="1070">
                  <c:v>18.58541790531422</c:v>
                </c:pt>
                <c:pt idx="1071">
                  <c:v>18.004123780349026</c:v>
                </c:pt>
                <c:pt idx="1072">
                  <c:v>18.850627628504743</c:v>
                </c:pt>
                <c:pt idx="1073">
                  <c:v>3.2534595515713032</c:v>
                </c:pt>
                <c:pt idx="1074">
                  <c:v>3.4159243009539439</c:v>
                </c:pt>
                <c:pt idx="1075">
                  <c:v>3.2430563436717743</c:v>
                </c:pt>
                <c:pt idx="1076">
                  <c:v>3.3207726040552448</c:v>
                </c:pt>
                <c:pt idx="1077">
                  <c:v>3.5752512720887113</c:v>
                </c:pt>
                <c:pt idx="1078">
                  <c:v>3.6967556394190235</c:v>
                </c:pt>
                <c:pt idx="1079">
                  <c:v>3.4723374826867537</c:v>
                </c:pt>
                <c:pt idx="1080">
                  <c:v>3.7058794445909822</c:v>
                </c:pt>
                <c:pt idx="1081">
                  <c:v>3.5569087647969111</c:v>
                </c:pt>
                <c:pt idx="1082">
                  <c:v>3.5752512720887113</c:v>
                </c:pt>
                <c:pt idx="1083">
                  <c:v>3.4894962088487431</c:v>
                </c:pt>
                <c:pt idx="1084">
                  <c:v>3.2644399503971555</c:v>
                </c:pt>
                <c:pt idx="1085">
                  <c:v>16.717698236171685</c:v>
                </c:pt>
                <c:pt idx="1086">
                  <c:v>16.310233458719956</c:v>
                </c:pt>
                <c:pt idx="1087">
                  <c:v>16.653007000427973</c:v>
                </c:pt>
                <c:pt idx="1088">
                  <c:v>16.574248232519476</c:v>
                </c:pt>
                <c:pt idx="1089">
                  <c:v>16.25377733437718</c:v>
                </c:pt>
                <c:pt idx="1090">
                  <c:v>16.497601116070985</c:v>
                </c:pt>
                <c:pt idx="1091">
                  <c:v>16.109517928929552</c:v>
                </c:pt>
                <c:pt idx="1092">
                  <c:v>17.03710011525699</c:v>
                </c:pt>
                <c:pt idx="1093">
                  <c:v>17.214751879447075</c:v>
                </c:pt>
                <c:pt idx="1094">
                  <c:v>16.962975707816732</c:v>
                </c:pt>
                <c:pt idx="1095">
                  <c:v>16.866251421284947</c:v>
                </c:pt>
                <c:pt idx="1096">
                  <c:v>14.483688044832844</c:v>
                </c:pt>
                <c:pt idx="1097">
                  <c:v>0</c:v>
                </c:pt>
                <c:pt idx="1098">
                  <c:v>0</c:v>
                </c:pt>
                <c:pt idx="1099">
                  <c:v>0</c:v>
                </c:pt>
                <c:pt idx="1100">
                  <c:v>0</c:v>
                </c:pt>
                <c:pt idx="1101">
                  <c:v>0</c:v>
                </c:pt>
                <c:pt idx="1102">
                  <c:v>0</c:v>
                </c:pt>
                <c:pt idx="1103">
                  <c:v>0</c:v>
                </c:pt>
                <c:pt idx="1104">
                  <c:v>0</c:v>
                </c:pt>
                <c:pt idx="1105">
                  <c:v>0</c:v>
                </c:pt>
                <c:pt idx="1106">
                  <c:v>0</c:v>
                </c:pt>
                <c:pt idx="1107">
                  <c:v>0.29544851732258354</c:v>
                </c:pt>
                <c:pt idx="1108">
                  <c:v>0.53041500846872702</c:v>
                </c:pt>
                <c:pt idx="1109">
                  <c:v>14.306879578358201</c:v>
                </c:pt>
                <c:pt idx="1110">
                  <c:v>14.504749132792947</c:v>
                </c:pt>
                <c:pt idx="1111">
                  <c:v>15.793920966176653</c:v>
                </c:pt>
                <c:pt idx="1112">
                  <c:v>16.590237806353823</c:v>
                </c:pt>
                <c:pt idx="1113">
                  <c:v>17.020556344523794</c:v>
                </c:pt>
                <c:pt idx="1114">
                  <c:v>17.300884689021153</c:v>
                </c:pt>
                <c:pt idx="1115">
                  <c:v>17.173286096243466</c:v>
                </c:pt>
                <c:pt idx="1116">
                  <c:v>16.538641409329383</c:v>
                </c:pt>
                <c:pt idx="1117">
                  <c:v>16.096637540275317</c:v>
                </c:pt>
                <c:pt idx="1118">
                  <c:v>15.599178348554721</c:v>
                </c:pt>
                <c:pt idx="1119">
                  <c:v>16.248286272581215</c:v>
                </c:pt>
                <c:pt idx="1120">
                  <c:v>17.226787053046774</c:v>
                </c:pt>
                <c:pt idx="1121">
                  <c:v>0.47967402655652142</c:v>
                </c:pt>
                <c:pt idx="1122">
                  <c:v>0</c:v>
                </c:pt>
                <c:pt idx="1123">
                  <c:v>0.14574362802214941</c:v>
                </c:pt>
                <c:pt idx="1124">
                  <c:v>0.20401389506344786</c:v>
                </c:pt>
                <c:pt idx="1125">
                  <c:v>0.58945155921064274</c:v>
                </c:pt>
                <c:pt idx="1126">
                  <c:v>0</c:v>
                </c:pt>
                <c:pt idx="1127">
                  <c:v>0</c:v>
                </c:pt>
                <c:pt idx="1128">
                  <c:v>0</c:v>
                </c:pt>
                <c:pt idx="1129">
                  <c:v>0</c:v>
                </c:pt>
                <c:pt idx="1130">
                  <c:v>0</c:v>
                </c:pt>
                <c:pt idx="1131">
                  <c:v>6.6944316638084256E-2</c:v>
                </c:pt>
                <c:pt idx="1132">
                  <c:v>0.28739477836642974</c:v>
                </c:pt>
                <c:pt idx="1133">
                  <c:v>13.94079328733682</c:v>
                </c:pt>
                <c:pt idx="1134">
                  <c:v>14.59730886248086</c:v>
                </c:pt>
                <c:pt idx="1135">
                  <c:v>14.660888027351749</c:v>
                </c:pt>
                <c:pt idx="1136">
                  <c:v>16.641349744667401</c:v>
                </c:pt>
                <c:pt idx="1137">
                  <c:v>14.504749132792947</c:v>
                </c:pt>
                <c:pt idx="1138">
                  <c:v>13.810942040214712</c:v>
                </c:pt>
                <c:pt idx="1139">
                  <c:v>14.76066421619255</c:v>
                </c:pt>
                <c:pt idx="1140">
                  <c:v>15.732942917933299</c:v>
                </c:pt>
                <c:pt idx="1141">
                  <c:v>16.732393906931868</c:v>
                </c:pt>
                <c:pt idx="1142">
                  <c:v>17.329855546790629</c:v>
                </c:pt>
                <c:pt idx="1143">
                  <c:v>19.078610097487058</c:v>
                </c:pt>
                <c:pt idx="1144">
                  <c:v>18.785966333729935</c:v>
                </c:pt>
                <c:pt idx="1145">
                  <c:v>3.4484322237097027</c:v>
                </c:pt>
                <c:pt idx="1146">
                  <c:v>3.4159243009539439</c:v>
                </c:pt>
                <c:pt idx="1147">
                  <c:v>3.2622091986635446</c:v>
                </c:pt>
                <c:pt idx="1148">
                  <c:v>0.92956954236624656</c:v>
                </c:pt>
                <c:pt idx="1149">
                  <c:v>0.51269841616647371</c:v>
                </c:pt>
                <c:pt idx="1150">
                  <c:v>0.89714074673786959</c:v>
                </c:pt>
                <c:pt idx="1151">
                  <c:v>1.1481438400300199</c:v>
                </c:pt>
                <c:pt idx="1152">
                  <c:v>1.1970772903040074</c:v>
                </c:pt>
                <c:pt idx="1153">
                  <c:v>1.1569917856949767</c:v>
                </c:pt>
                <c:pt idx="1154">
                  <c:v>1.8671440159670161</c:v>
                </c:pt>
                <c:pt idx="1155">
                  <c:v>1.9859915522258476</c:v>
                </c:pt>
                <c:pt idx="1156">
                  <c:v>2.8930509374514304</c:v>
                </c:pt>
                <c:pt idx="1157">
                  <c:v>16.709921109566807</c:v>
                </c:pt>
                <c:pt idx="1158">
                  <c:v>17.832420663041422</c:v>
                </c:pt>
                <c:pt idx="1159">
                  <c:v>19.110290977526514</c:v>
                </c:pt>
                <c:pt idx="1160">
                  <c:v>18.204691574528365</c:v>
                </c:pt>
                <c:pt idx="1161">
                  <c:v>17.191515143779107</c:v>
                </c:pt>
                <c:pt idx="1162">
                  <c:v>17.45943322248603</c:v>
                </c:pt>
                <c:pt idx="1163">
                  <c:v>17.913878541500118</c:v>
                </c:pt>
                <c:pt idx="1164">
                  <c:v>19.007027257252705</c:v>
                </c:pt>
                <c:pt idx="1165">
                  <c:v>18.151721333445696</c:v>
                </c:pt>
                <c:pt idx="1166">
                  <c:v>17.738461602643039</c:v>
                </c:pt>
                <c:pt idx="1167">
                  <c:v>17.659340781080882</c:v>
                </c:pt>
                <c:pt idx="1168">
                  <c:v>16.698854341109911</c:v>
                </c:pt>
                <c:pt idx="1169">
                  <c:v>1.78578440432106</c:v>
                </c:pt>
                <c:pt idx="1170">
                  <c:v>2.2329456117458464</c:v>
                </c:pt>
                <c:pt idx="1171">
                  <c:v>2.4990486563844176</c:v>
                </c:pt>
                <c:pt idx="1172">
                  <c:v>2.9655239999297192</c:v>
                </c:pt>
                <c:pt idx="1173">
                  <c:v>2.777642169354495</c:v>
                </c:pt>
                <c:pt idx="1174">
                  <c:v>2.8016763657250285</c:v>
                </c:pt>
                <c:pt idx="1175">
                  <c:v>3.0556133453617957</c:v>
                </c:pt>
                <c:pt idx="1176">
                  <c:v>2.8046892634300042</c:v>
                </c:pt>
                <c:pt idx="1177">
                  <c:v>3.001239757725632</c:v>
                </c:pt>
                <c:pt idx="1178">
                  <c:v>3.3129771692919734</c:v>
                </c:pt>
                <c:pt idx="1179">
                  <c:v>3.3923163515011949</c:v>
                </c:pt>
                <c:pt idx="1180">
                  <c:v>3.8606678180915357</c:v>
                </c:pt>
                <c:pt idx="1181">
                  <c:v>19.171385124474046</c:v>
                </c:pt>
                <c:pt idx="1182">
                  <c:v>18.852785578531265</c:v>
                </c:pt>
                <c:pt idx="1183">
                  <c:v>18.929733860813403</c:v>
                </c:pt>
                <c:pt idx="1184">
                  <c:v>18.965501090316728</c:v>
                </c:pt>
                <c:pt idx="1185">
                  <c:v>17.83687849907005</c:v>
                </c:pt>
                <c:pt idx="1186">
                  <c:v>18.458515144439929</c:v>
                </c:pt>
                <c:pt idx="1187">
                  <c:v>19.404973077449696</c:v>
                </c:pt>
                <c:pt idx="1188">
                  <c:v>19.787726906885499</c:v>
                </c:pt>
                <c:pt idx="1189">
                  <c:v>20.126011821213087</c:v>
                </c:pt>
                <c:pt idx="1190">
                  <c:v>21.07357224117289</c:v>
                </c:pt>
                <c:pt idx="1191">
                  <c:v>21.07357224117289</c:v>
                </c:pt>
                <c:pt idx="1192">
                  <c:v>20.573106276994487</c:v>
                </c:pt>
                <c:pt idx="1193">
                  <c:v>5.3407053883333528</c:v>
                </c:pt>
                <c:pt idx="1194">
                  <c:v>4.4128673706135277</c:v>
                </c:pt>
                <c:pt idx="1195">
                  <c:v>3.0932248319201308</c:v>
                </c:pt>
                <c:pt idx="1196">
                  <c:v>2.7173941116531024</c:v>
                </c:pt>
                <c:pt idx="1197">
                  <c:v>2.8637754170912322</c:v>
                </c:pt>
                <c:pt idx="1198">
                  <c:v>3.0790070737926007</c:v>
                </c:pt>
                <c:pt idx="1199">
                  <c:v>2.759061734927553</c:v>
                </c:pt>
                <c:pt idx="1200">
                  <c:v>2.7740966914802243</c:v>
                </c:pt>
                <c:pt idx="1201">
                  <c:v>2.2966070896502506</c:v>
                </c:pt>
                <c:pt idx="1202">
                  <c:v>2.3617665120630669</c:v>
                </c:pt>
                <c:pt idx="1203">
                  <c:v>1.8927822267725865</c:v>
                </c:pt>
                <c:pt idx="1204">
                  <c:v>1.7186528345669869</c:v>
                </c:pt>
                <c:pt idx="1205">
                  <c:v>15.936621164491536</c:v>
                </c:pt>
                <c:pt idx="1206">
                  <c:v>16.023910201770576</c:v>
                </c:pt>
                <c:pt idx="1207">
                  <c:v>16.029163215086143</c:v>
                </c:pt>
                <c:pt idx="1208">
                  <c:v>16.102940157357118</c:v>
                </c:pt>
                <c:pt idx="1209">
                  <c:v>15.956133204498961</c:v>
                </c:pt>
                <c:pt idx="1210">
                  <c:v>15.818035909692757</c:v>
                </c:pt>
                <c:pt idx="1211">
                  <c:v>15.44612908326385</c:v>
                </c:pt>
                <c:pt idx="1212">
                  <c:v>13.866569933001113</c:v>
                </c:pt>
                <c:pt idx="1213">
                  <c:v>12.377698470931826</c:v>
                </c:pt>
                <c:pt idx="1214">
                  <c:v>11.316607247365079</c:v>
                </c:pt>
                <c:pt idx="1215">
                  <c:v>11.970487579900123</c:v>
                </c:pt>
                <c:pt idx="1216">
                  <c:v>11.422985435928284</c:v>
                </c:pt>
                <c:pt idx="1217">
                  <c:v>0</c:v>
                </c:pt>
                <c:pt idx="1218">
                  <c:v>0</c:v>
                </c:pt>
                <c:pt idx="1219">
                  <c:v>0</c:v>
                </c:pt>
                <c:pt idx="1220">
                  <c:v>0</c:v>
                </c:pt>
                <c:pt idx="1221">
                  <c:v>0</c:v>
                </c:pt>
                <c:pt idx="1222">
                  <c:v>0</c:v>
                </c:pt>
                <c:pt idx="1223">
                  <c:v>0</c:v>
                </c:pt>
                <c:pt idx="1224">
                  <c:v>0</c:v>
                </c:pt>
                <c:pt idx="1225">
                  <c:v>6.6770122960070066E-2</c:v>
                </c:pt>
                <c:pt idx="1226">
                  <c:v>0</c:v>
                </c:pt>
                <c:pt idx="1227">
                  <c:v>0.43943302193598316</c:v>
                </c:pt>
                <c:pt idx="1228">
                  <c:v>0.37460004513420586</c:v>
                </c:pt>
                <c:pt idx="1229">
                  <c:v>14.401262974101954</c:v>
                </c:pt>
                <c:pt idx="1230">
                  <c:v>14.122337951362413</c:v>
                </c:pt>
                <c:pt idx="1231">
                  <c:v>14.141459643411558</c:v>
                </c:pt>
                <c:pt idx="1232">
                  <c:v>14.063154687898102</c:v>
                </c:pt>
                <c:pt idx="1233">
                  <c:v>13.784221369833158</c:v>
                </c:pt>
                <c:pt idx="1234">
                  <c:v>14.164922770697395</c:v>
                </c:pt>
                <c:pt idx="1235">
                  <c:v>14.07785908947484</c:v>
                </c:pt>
                <c:pt idx="1236">
                  <c:v>14.955384887726241</c:v>
                </c:pt>
                <c:pt idx="1237">
                  <c:v>14.51475558332629</c:v>
                </c:pt>
                <c:pt idx="1238">
                  <c:v>15.782140554613344</c:v>
                </c:pt>
                <c:pt idx="1239">
                  <c:v>16.538641409329383</c:v>
                </c:pt>
                <c:pt idx="1240">
                  <c:v>17.516198746386113</c:v>
                </c:pt>
                <c:pt idx="1241">
                  <c:v>3.6342502754740313</c:v>
                </c:pt>
                <c:pt idx="1242">
                  <c:v>3.4634706111804956</c:v>
                </c:pt>
                <c:pt idx="1243">
                  <c:v>2.216237522214326</c:v>
                </c:pt>
                <c:pt idx="1244">
                  <c:v>1.5089879088674152</c:v>
                </c:pt>
                <c:pt idx="1245">
                  <c:v>1.9024991493229397</c:v>
                </c:pt>
                <c:pt idx="1246">
                  <c:v>1.9066822199098381</c:v>
                </c:pt>
                <c:pt idx="1247">
                  <c:v>2.1302815855841675</c:v>
                </c:pt>
                <c:pt idx="1248">
                  <c:v>2.6871774816956093</c:v>
                </c:pt>
                <c:pt idx="1249">
                  <c:v>3.3530392938913889</c:v>
                </c:pt>
                <c:pt idx="1250">
                  <c:v>2.8042335230087629</c:v>
                </c:pt>
                <c:pt idx="1251">
                  <c:v>3.1168707065690211</c:v>
                </c:pt>
                <c:pt idx="1252">
                  <c:v>3.5242366076935192</c:v>
                </c:pt>
                <c:pt idx="1253">
                  <c:v>17.444948571318179</c:v>
                </c:pt>
                <c:pt idx="1254">
                  <c:v>18.580349043967498</c:v>
                </c:pt>
                <c:pt idx="1255">
                  <c:v>18.802629428776008</c:v>
                </c:pt>
                <c:pt idx="1256">
                  <c:v>18.121991972627718</c:v>
                </c:pt>
                <c:pt idx="1257">
                  <c:v>17.267538525404905</c:v>
                </c:pt>
                <c:pt idx="1258">
                  <c:v>19.126228009857819</c:v>
                </c:pt>
                <c:pt idx="1259">
                  <c:v>17.907448907157921</c:v>
                </c:pt>
                <c:pt idx="1260">
                  <c:v>17.837212815190369</c:v>
                </c:pt>
                <c:pt idx="1261">
                  <c:v>17.374787300523572</c:v>
                </c:pt>
                <c:pt idx="1262">
                  <c:v>19.153212861965571</c:v>
                </c:pt>
                <c:pt idx="1263">
                  <c:v>20.407774220444722</c:v>
                </c:pt>
                <c:pt idx="1264">
                  <c:v>21.534833686148566</c:v>
                </c:pt>
                <c:pt idx="1265">
                  <c:v>6.6587564305286477</c:v>
                </c:pt>
                <c:pt idx="1266">
                  <c:v>6.2601244929569164</c:v>
                </c:pt>
                <c:pt idx="1267">
                  <c:v>6.6745336624632818</c:v>
                </c:pt>
                <c:pt idx="1268">
                  <c:v>6.2183251086198377</c:v>
                </c:pt>
                <c:pt idx="1269">
                  <c:v>4.2169128264004838</c:v>
                </c:pt>
                <c:pt idx="1270">
                  <c:v>2.3452119018735496</c:v>
                </c:pt>
                <c:pt idx="1271">
                  <c:v>2.1649108274274274</c:v>
                </c:pt>
                <c:pt idx="1272">
                  <c:v>1.6924472158489452</c:v>
                </c:pt>
                <c:pt idx="1273">
                  <c:v>2.6157823116616972</c:v>
                </c:pt>
                <c:pt idx="1274">
                  <c:v>4.0470640577256578</c:v>
                </c:pt>
                <c:pt idx="1275">
                  <c:v>2.4232288317248556</c:v>
                </c:pt>
                <c:pt idx="1276">
                  <c:v>2.1649555251123158</c:v>
                </c:pt>
                <c:pt idx="1277">
                  <c:v>16.703511818603179</c:v>
                </c:pt>
                <c:pt idx="1278">
                  <c:v>16.945606694442212</c:v>
                </c:pt>
                <c:pt idx="1279">
                  <c:v>17.177566623613885</c:v>
                </c:pt>
                <c:pt idx="1280">
                  <c:v>17.631926962840978</c:v>
                </c:pt>
                <c:pt idx="1281">
                  <c:v>16.968429839427898</c:v>
                </c:pt>
                <c:pt idx="1282">
                  <c:v>17.325361505605745</c:v>
                </c:pt>
                <c:pt idx="1283">
                  <c:v>17.45943322248603</c:v>
                </c:pt>
                <c:pt idx="1284">
                  <c:v>18.741070036248821</c:v>
                </c:pt>
                <c:pt idx="1285">
                  <c:v>19.42006160324317</c:v>
                </c:pt>
                <c:pt idx="1286">
                  <c:v>22.015530116190664</c:v>
                </c:pt>
                <c:pt idx="1287">
                  <c:v>24.189310629692596</c:v>
                </c:pt>
                <c:pt idx="1288">
                  <c:v>24.21658364789781</c:v>
                </c:pt>
                <c:pt idx="1289">
                  <c:v>8.1704306445824955</c:v>
                </c:pt>
                <c:pt idx="1290">
                  <c:v>6.8460065993157304</c:v>
                </c:pt>
                <c:pt idx="1291">
                  <c:v>5.5571748957107134</c:v>
                </c:pt>
                <c:pt idx="1292">
                  <c:v>4.2787879470322103</c:v>
                </c:pt>
                <c:pt idx="1293">
                  <c:v>3.8669081079021215</c:v>
                </c:pt>
                <c:pt idx="1294">
                  <c:v>3.917591457708776</c:v>
                </c:pt>
                <c:pt idx="1295">
                  <c:v>3.7153125059673862</c:v>
                </c:pt>
                <c:pt idx="1296">
                  <c:v>3.9857921814557584</c:v>
                </c:pt>
                <c:pt idx="1297">
                  <c:v>4.0285559600426906</c:v>
                </c:pt>
                <c:pt idx="1298">
                  <c:v>4.3736796590047602</c:v>
                </c:pt>
                <c:pt idx="1299">
                  <c:v>4.4909667114978458</c:v>
                </c:pt>
                <c:pt idx="1300">
                  <c:v>4.168474921971316</c:v>
                </c:pt>
                <c:pt idx="1301">
                  <c:v>20.099546629523321</c:v>
                </c:pt>
                <c:pt idx="1302">
                  <c:v>19.356528772063452</c:v>
                </c:pt>
                <c:pt idx="1303">
                  <c:v>19.894049681161537</c:v>
                </c:pt>
                <c:pt idx="1304">
                  <c:v>19.980721315923951</c:v>
                </c:pt>
                <c:pt idx="1305">
                  <c:v>17.007614561923127</c:v>
                </c:pt>
                <c:pt idx="1306">
                  <c:v>16.005274802412515</c:v>
                </c:pt>
                <c:pt idx="1307">
                  <c:v>15.658994769373635</c:v>
                </c:pt>
                <c:pt idx="1308">
                  <c:v>15.239354114190601</c:v>
                </c:pt>
                <c:pt idx="1309">
                  <c:v>14.847843699767955</c:v>
                </c:pt>
                <c:pt idx="1310">
                  <c:v>14.737528456473351</c:v>
                </c:pt>
                <c:pt idx="1311">
                  <c:v>14.549253321479876</c:v>
                </c:pt>
                <c:pt idx="1312">
                  <c:v>14.648206163090807</c:v>
                </c:pt>
                <c:pt idx="1313">
                  <c:v>4.8829622857437076E-2</c:v>
                </c:pt>
                <c:pt idx="1314">
                  <c:v>0</c:v>
                </c:pt>
                <c:pt idx="1315">
                  <c:v>0</c:v>
                </c:pt>
                <c:pt idx="1316">
                  <c:v>0</c:v>
                </c:pt>
                <c:pt idx="1317">
                  <c:v>0</c:v>
                </c:pt>
                <c:pt idx="1318">
                  <c:v>0</c:v>
                </c:pt>
                <c:pt idx="1319">
                  <c:v>0</c:v>
                </c:pt>
                <c:pt idx="1320">
                  <c:v>0</c:v>
                </c:pt>
                <c:pt idx="1321">
                  <c:v>0</c:v>
                </c:pt>
                <c:pt idx="1322">
                  <c:v>0</c:v>
                </c:pt>
                <c:pt idx="1323">
                  <c:v>0</c:v>
                </c:pt>
                <c:pt idx="1324">
                  <c:v>0</c:v>
                </c:pt>
                <c:pt idx="1325">
                  <c:v>13.798473197308674</c:v>
                </c:pt>
                <c:pt idx="1326">
                  <c:v>13.687213874577077</c:v>
                </c:pt>
                <c:pt idx="1327">
                  <c:v>13.69413747460103</c:v>
                </c:pt>
                <c:pt idx="1328">
                  <c:v>13.582696866037852</c:v>
                </c:pt>
                <c:pt idx="1329">
                  <c:v>13.532438694576028</c:v>
                </c:pt>
                <c:pt idx="1330">
                  <c:v>13.371327754550791</c:v>
                </c:pt>
                <c:pt idx="1331">
                  <c:v>13.211199736420735</c:v>
                </c:pt>
                <c:pt idx="1332">
                  <c:v>13.109198358809147</c:v>
                </c:pt>
                <c:pt idx="1333">
                  <c:v>12.67855041306599</c:v>
                </c:pt>
                <c:pt idx="1334">
                  <c:v>12.839573895785463</c:v>
                </c:pt>
                <c:pt idx="1335">
                  <c:v>12.21129482810262</c:v>
                </c:pt>
                <c:pt idx="1336">
                  <c:v>12.123726603944919</c:v>
                </c:pt>
                <c:pt idx="1337">
                  <c:v>0</c:v>
                </c:pt>
                <c:pt idx="1338">
                  <c:v>0</c:v>
                </c:pt>
                <c:pt idx="1339">
                  <c:v>0</c:v>
                </c:pt>
                <c:pt idx="1340">
                  <c:v>0</c:v>
                </c:pt>
                <c:pt idx="1341">
                  <c:v>0</c:v>
                </c:pt>
                <c:pt idx="1342">
                  <c:v>0</c:v>
                </c:pt>
                <c:pt idx="1343">
                  <c:v>0</c:v>
                </c:pt>
                <c:pt idx="1344">
                  <c:v>0</c:v>
                </c:pt>
                <c:pt idx="1345">
                  <c:v>0</c:v>
                </c:pt>
                <c:pt idx="1346">
                  <c:v>0</c:v>
                </c:pt>
                <c:pt idx="1347">
                  <c:v>0</c:v>
                </c:pt>
                <c:pt idx="1348">
                  <c:v>0</c:v>
                </c:pt>
                <c:pt idx="1349">
                  <c:v>11.225492406408604</c:v>
                </c:pt>
                <c:pt idx="1350">
                  <c:v>11.700745218656332</c:v>
                </c:pt>
                <c:pt idx="1351">
                  <c:v>11.646386439376155</c:v>
                </c:pt>
                <c:pt idx="1352">
                  <c:v>11.464627122442227</c:v>
                </c:pt>
                <c:pt idx="1353">
                  <c:v>11.283553516428176</c:v>
                </c:pt>
                <c:pt idx="1354">
                  <c:v>11.165673286718256</c:v>
                </c:pt>
                <c:pt idx="1355">
                  <c:v>11.110259104646516</c:v>
                </c:pt>
                <c:pt idx="1356">
                  <c:v>10.959977430818469</c:v>
                </c:pt>
                <c:pt idx="1357">
                  <c:v>12.218533077917996</c:v>
                </c:pt>
                <c:pt idx="1358">
                  <c:v>12.962220498115061</c:v>
                </c:pt>
                <c:pt idx="1359">
                  <c:v>12.375612353125716</c:v>
                </c:pt>
                <c:pt idx="1360">
                  <c:v>11.270129699047489</c:v>
                </c:pt>
                <c:pt idx="1361">
                  <c:v>0</c:v>
                </c:pt>
                <c:pt idx="1362">
                  <c:v>0</c:v>
                </c:pt>
                <c:pt idx="1363">
                  <c:v>0</c:v>
                </c:pt>
                <c:pt idx="1364">
                  <c:v>0</c:v>
                </c:pt>
                <c:pt idx="1365">
                  <c:v>0</c:v>
                </c:pt>
                <c:pt idx="1366">
                  <c:v>0</c:v>
                </c:pt>
                <c:pt idx="1367">
                  <c:v>0</c:v>
                </c:pt>
                <c:pt idx="1368">
                  <c:v>0</c:v>
                </c:pt>
                <c:pt idx="1369">
                  <c:v>0</c:v>
                </c:pt>
                <c:pt idx="1370">
                  <c:v>0</c:v>
                </c:pt>
                <c:pt idx="1371">
                  <c:v>0</c:v>
                </c:pt>
                <c:pt idx="1372">
                  <c:v>0</c:v>
                </c:pt>
                <c:pt idx="1373">
                  <c:v>11.227175641431431</c:v>
                </c:pt>
                <c:pt idx="1374">
                  <c:v>0</c:v>
                </c:pt>
                <c:pt idx="1375">
                  <c:v>11.855778170568703</c:v>
                </c:pt>
                <c:pt idx="1376">
                  <c:v>12.347629865858369</c:v>
                </c:pt>
                <c:pt idx="1377">
                  <c:v>12.078090566574984</c:v>
                </c:pt>
                <c:pt idx="1378">
                  <c:v>0</c:v>
                </c:pt>
                <c:pt idx="1379">
                  <c:v>11.700827279120208</c:v>
                </c:pt>
                <c:pt idx="1380">
                  <c:v>11.861999888189541</c:v>
                </c:pt>
                <c:pt idx="1381">
                  <c:v>11.632505548798742</c:v>
                </c:pt>
                <c:pt idx="1382">
                  <c:v>12.283151638062568</c:v>
                </c:pt>
                <c:pt idx="1383">
                  <c:v>12.906325918982514</c:v>
                </c:pt>
                <c:pt idx="1384">
                  <c:v>13.872336014999901</c:v>
                </c:pt>
                <c:pt idx="1385">
                  <c:v>4.20142066004877E-3</c:v>
                </c:pt>
                <c:pt idx="1386">
                  <c:v>0.29200648297140414</c:v>
                </c:pt>
                <c:pt idx="1387">
                  <c:v>0.33003543537291519</c:v>
                </c:pt>
                <c:pt idx="1388">
                  <c:v>0.56023381185582255</c:v>
                </c:pt>
                <c:pt idx="1389">
                  <c:v>0.20070471031423787</c:v>
                </c:pt>
                <c:pt idx="1390">
                  <c:v>0</c:v>
                </c:pt>
                <c:pt idx="1391">
                  <c:v>0</c:v>
                </c:pt>
                <c:pt idx="1392">
                  <c:v>0</c:v>
                </c:pt>
                <c:pt idx="1393">
                  <c:v>0</c:v>
                </c:pt>
                <c:pt idx="1394">
                  <c:v>0</c:v>
                </c:pt>
                <c:pt idx="1395">
                  <c:v>0</c:v>
                </c:pt>
                <c:pt idx="1396">
                  <c:v>0</c:v>
                </c:pt>
                <c:pt idx="1397">
                  <c:v>13.484038068277444</c:v>
                </c:pt>
                <c:pt idx="1398">
                  <c:v>13.37766351498847</c:v>
                </c:pt>
                <c:pt idx="1399">
                  <c:v>13.542684038091231</c:v>
                </c:pt>
                <c:pt idx="1400">
                  <c:v>13.37766351498847</c:v>
                </c:pt>
                <c:pt idx="1401">
                  <c:v>13.213166410121309</c:v>
                </c:pt>
                <c:pt idx="1402">
                  <c:v>12.995271283963055</c:v>
                </c:pt>
                <c:pt idx="1403">
                  <c:v>12.821677422653321</c:v>
                </c:pt>
                <c:pt idx="1404">
                  <c:v>13.136133752651574</c:v>
                </c:pt>
                <c:pt idx="1405">
                  <c:v>12.725778320071695</c:v>
                </c:pt>
                <c:pt idx="1406">
                  <c:v>12.544671442775094</c:v>
                </c:pt>
                <c:pt idx="1407">
                  <c:v>10.951890647991249</c:v>
                </c:pt>
                <c:pt idx="1408">
                  <c:v>14.767642167279515</c:v>
                </c:pt>
                <c:pt idx="1409">
                  <c:v>0.87694362550475569</c:v>
                </c:pt>
                <c:pt idx="1410">
                  <c:v>0.33003543537291519</c:v>
                </c:pt>
                <c:pt idx="1411">
                  <c:v>0.51245349775006321</c:v>
                </c:pt>
                <c:pt idx="1412">
                  <c:v>0.36660101647628685</c:v>
                </c:pt>
                <c:pt idx="1413">
                  <c:v>0.87293507938200943</c:v>
                </c:pt>
                <c:pt idx="1414">
                  <c:v>1.4162465628256429</c:v>
                </c:pt>
                <c:pt idx="1415">
                  <c:v>1.8261886151230311</c:v>
                </c:pt>
                <c:pt idx="1416">
                  <c:v>2.2279026520627627</c:v>
                </c:pt>
                <c:pt idx="1417">
                  <c:v>2.2269320147383702</c:v>
                </c:pt>
                <c:pt idx="1418">
                  <c:v>2.2284311988692562</c:v>
                </c:pt>
                <c:pt idx="1419">
                  <c:v>1.8929046859839884</c:v>
                </c:pt>
                <c:pt idx="1420">
                  <c:v>1.7059328070301809</c:v>
                </c:pt>
                <c:pt idx="1421">
                  <c:v>16.790222608218187</c:v>
                </c:pt>
                <c:pt idx="1422">
                  <c:v>16.029768081553584</c:v>
                </c:pt>
                <c:pt idx="1423">
                  <c:v>16.318230513236479</c:v>
                </c:pt>
                <c:pt idx="1424">
                  <c:v>17.780464439589387</c:v>
                </c:pt>
                <c:pt idx="1425">
                  <c:v>20.030565152012674</c:v>
                </c:pt>
                <c:pt idx="1426">
                  <c:v>20.448197259920402</c:v>
                </c:pt>
                <c:pt idx="1427">
                  <c:v>20.288577600521574</c:v>
                </c:pt>
                <c:pt idx="1428">
                  <c:v>21.258433094745996</c:v>
                </c:pt>
                <c:pt idx="1429">
                  <c:v>20.446009869444456</c:v>
                </c:pt>
                <c:pt idx="1430">
                  <c:v>20.032972866340145</c:v>
                </c:pt>
                <c:pt idx="1431">
                  <c:v>20.522063235343783</c:v>
                </c:pt>
                <c:pt idx="1432">
                  <c:v>20.302249060438665</c:v>
                </c:pt>
                <c:pt idx="1433">
                  <c:v>5.6216977813444684</c:v>
                </c:pt>
                <c:pt idx="1434">
                  <c:v>5.1610043179771372</c:v>
                </c:pt>
                <c:pt idx="1435">
                  <c:v>3.4730583795516243</c:v>
                </c:pt>
                <c:pt idx="1436">
                  <c:v>1.9020090022862313</c:v>
                </c:pt>
                <c:pt idx="1437">
                  <c:v>1.2165562191405155</c:v>
                </c:pt>
                <c:pt idx="1438">
                  <c:v>0</c:v>
                </c:pt>
                <c:pt idx="1439">
                  <c:v>0</c:v>
                </c:pt>
                <c:pt idx="1440">
                  <c:v>0</c:v>
                </c:pt>
                <c:pt idx="1441">
                  <c:v>0</c:v>
                </c:pt>
                <c:pt idx="1442">
                  <c:v>0</c:v>
                </c:pt>
                <c:pt idx="1443">
                  <c:v>0</c:v>
                </c:pt>
                <c:pt idx="1444">
                  <c:v>0</c:v>
                </c:pt>
                <c:pt idx="1445">
                  <c:v>11.933577615539285</c:v>
                </c:pt>
                <c:pt idx="1446">
                  <c:v>12.50341818121866</c:v>
                </c:pt>
                <c:pt idx="1447">
                  <c:v>12.391022642841158</c:v>
                </c:pt>
                <c:pt idx="1448">
                  <c:v>12.50341818121866</c:v>
                </c:pt>
                <c:pt idx="1449">
                  <c:v>11.434844348014607</c:v>
                </c:pt>
                <c:pt idx="1450">
                  <c:v>11.259411611906684</c:v>
                </c:pt>
                <c:pt idx="1451">
                  <c:v>11.172075973152033</c:v>
                </c:pt>
                <c:pt idx="1452">
                  <c:v>0</c:v>
                </c:pt>
                <c:pt idx="1453">
                  <c:v>11.040916062366399</c:v>
                </c:pt>
                <c:pt idx="1454">
                  <c:v>11.458701395604374</c:v>
                </c:pt>
                <c:pt idx="1455">
                  <c:v>13.525006473826817</c:v>
                </c:pt>
                <c:pt idx="1456">
                  <c:v>12.538576553121089</c:v>
                </c:pt>
                <c:pt idx="1457">
                  <c:v>0</c:v>
                </c:pt>
                <c:pt idx="1458">
                  <c:v>0</c:v>
                </c:pt>
                <c:pt idx="1459">
                  <c:v>0</c:v>
                </c:pt>
                <c:pt idx="1460">
                  <c:v>0</c:v>
                </c:pt>
                <c:pt idx="1461">
                  <c:v>0</c:v>
                </c:pt>
                <c:pt idx="1462">
                  <c:v>0</c:v>
                </c:pt>
                <c:pt idx="1463">
                  <c:v>0</c:v>
                </c:pt>
                <c:pt idx="1464">
                  <c:v>0</c:v>
                </c:pt>
                <c:pt idx="1465">
                  <c:v>0</c:v>
                </c:pt>
                <c:pt idx="1466">
                  <c:v>0</c:v>
                </c:pt>
                <c:pt idx="1467">
                  <c:v>0</c:v>
                </c:pt>
                <c:pt idx="1468">
                  <c:v>0</c:v>
                </c:pt>
                <c:pt idx="1469">
                  <c:v>13.634845443094264</c:v>
                </c:pt>
                <c:pt idx="1470">
                  <c:v>15.024641132611242</c:v>
                </c:pt>
                <c:pt idx="1471">
                  <c:v>15.856873029396745</c:v>
                </c:pt>
                <c:pt idx="1472">
                  <c:v>15.60683406679002</c:v>
                </c:pt>
                <c:pt idx="1473">
                  <c:v>16.346488526716037</c:v>
                </c:pt>
                <c:pt idx="1474">
                  <c:v>17.70618200814295</c:v>
                </c:pt>
                <c:pt idx="1475">
                  <c:v>15.387943635737273</c:v>
                </c:pt>
                <c:pt idx="1476">
                  <c:v>14.375892963835156</c:v>
                </c:pt>
                <c:pt idx="1477">
                  <c:v>13.213511734275954</c:v>
                </c:pt>
                <c:pt idx="1478">
                  <c:v>13.897785855479434</c:v>
                </c:pt>
                <c:pt idx="1479">
                  <c:v>13.869867634500913</c:v>
                </c:pt>
                <c:pt idx="1480">
                  <c:v>13.363842309577882</c:v>
                </c:pt>
                <c:pt idx="1481">
                  <c:v>0</c:v>
                </c:pt>
                <c:pt idx="1482">
                  <c:v>0</c:v>
                </c:pt>
                <c:pt idx="1483">
                  <c:v>0</c:v>
                </c:pt>
                <c:pt idx="1484">
                  <c:v>0</c:v>
                </c:pt>
                <c:pt idx="1485">
                  <c:v>0</c:v>
                </c:pt>
                <c:pt idx="1486">
                  <c:v>0</c:v>
                </c:pt>
                <c:pt idx="1487">
                  <c:v>0</c:v>
                </c:pt>
                <c:pt idx="1488">
                  <c:v>0</c:v>
                </c:pt>
                <c:pt idx="1489">
                  <c:v>0</c:v>
                </c:pt>
                <c:pt idx="1490">
                  <c:v>0</c:v>
                </c:pt>
                <c:pt idx="1491">
                  <c:v>0</c:v>
                </c:pt>
                <c:pt idx="1492">
                  <c:v>0</c:v>
                </c:pt>
                <c:pt idx="1493">
                  <c:v>13.70323023195723</c:v>
                </c:pt>
                <c:pt idx="1494">
                  <c:v>14.752527486584253</c:v>
                </c:pt>
                <c:pt idx="1495">
                  <c:v>16.900817108303166</c:v>
                </c:pt>
                <c:pt idx="1496">
                  <c:v>16.980680879865037</c:v>
                </c:pt>
                <c:pt idx="1497">
                  <c:v>16.373705670103597</c:v>
                </c:pt>
                <c:pt idx="1498">
                  <c:v>18.276328659868156</c:v>
                </c:pt>
                <c:pt idx="1499">
                  <c:v>19.114976521516585</c:v>
                </c:pt>
                <c:pt idx="1500">
                  <c:v>18.897654183149324</c:v>
                </c:pt>
                <c:pt idx="1501">
                  <c:v>18.806035214064153</c:v>
                </c:pt>
                <c:pt idx="1502">
                  <c:v>19.918653158256447</c:v>
                </c:pt>
                <c:pt idx="1503">
                  <c:v>20.563545402865991</c:v>
                </c:pt>
                <c:pt idx="1504">
                  <c:v>20.752249324962378</c:v>
                </c:pt>
                <c:pt idx="1505">
                  <c:v>5.5013492163337236</c:v>
                </c:pt>
                <c:pt idx="1506">
                  <c:v>5.5646063508468684</c:v>
                </c:pt>
                <c:pt idx="1507">
                  <c:v>4.6633932462912737</c:v>
                </c:pt>
                <c:pt idx="1508">
                  <c:v>3.5995437379002353</c:v>
                </c:pt>
                <c:pt idx="1509">
                  <c:v>3.461511539896263</c:v>
                </c:pt>
                <c:pt idx="1510">
                  <c:v>3.7225211081362755</c:v>
                </c:pt>
                <c:pt idx="1511">
                  <c:v>3.8351947474306702</c:v>
                </c:pt>
                <c:pt idx="1512">
                  <c:v>3.86047478983336</c:v>
                </c:pt>
                <c:pt idx="1513">
                  <c:v>3.914536990316007</c:v>
                </c:pt>
                <c:pt idx="1514">
                  <c:v>3.9205936848742793</c:v>
                </c:pt>
                <c:pt idx="1515">
                  <c:v>3.7246775261751344</c:v>
                </c:pt>
                <c:pt idx="1516">
                  <c:v>3.3271854159729997</c:v>
                </c:pt>
                <c:pt idx="1517">
                  <c:v>17.93223886922862</c:v>
                </c:pt>
                <c:pt idx="1518">
                  <c:v>18.521184506990831</c:v>
                </c:pt>
                <c:pt idx="1519">
                  <c:v>18.894965704666596</c:v>
                </c:pt>
                <c:pt idx="1520">
                  <c:v>18.827884185033597</c:v>
                </c:pt>
                <c:pt idx="1521">
                  <c:v>18.353530948200742</c:v>
                </c:pt>
                <c:pt idx="1522">
                  <c:v>17.29727957828743</c:v>
                </c:pt>
                <c:pt idx="1523">
                  <c:v>17.239248222565436</c:v>
                </c:pt>
                <c:pt idx="1524">
                  <c:v>19.273533076885595</c:v>
                </c:pt>
                <c:pt idx="1525">
                  <c:v>19.554775761593646</c:v>
                </c:pt>
                <c:pt idx="1526">
                  <c:v>21.751091156952722</c:v>
                </c:pt>
                <c:pt idx="1527">
                  <c:v>18.905402423907724</c:v>
                </c:pt>
                <c:pt idx="1528">
                  <c:v>19.362778920058183</c:v>
                </c:pt>
                <c:pt idx="1529">
                  <c:v>4.0051329727866172</c:v>
                </c:pt>
                <c:pt idx="1530">
                  <c:v>2.9567197185995955</c:v>
                </c:pt>
                <c:pt idx="1531">
                  <c:v>3.1089697743804723</c:v>
                </c:pt>
                <c:pt idx="1532">
                  <c:v>2.4347748377445213</c:v>
                </c:pt>
                <c:pt idx="1533">
                  <c:v>3.3041724595266477</c:v>
                </c:pt>
                <c:pt idx="1534">
                  <c:v>2.730656286208704</c:v>
                </c:pt>
                <c:pt idx="1535">
                  <c:v>2.7431706311273643</c:v>
                </c:pt>
                <c:pt idx="1536">
                  <c:v>2.532605881356647</c:v>
                </c:pt>
                <c:pt idx="1537">
                  <c:v>1.9737393030833716</c:v>
                </c:pt>
                <c:pt idx="1538">
                  <c:v>1.6789442026391863</c:v>
                </c:pt>
                <c:pt idx="1539">
                  <c:v>1.4003956180708204</c:v>
                </c:pt>
                <c:pt idx="1540">
                  <c:v>0.36370215911148129</c:v>
                </c:pt>
                <c:pt idx="1541">
                  <c:v>13.110361048686515</c:v>
                </c:pt>
                <c:pt idx="1542">
                  <c:v>12.712506562307341</c:v>
                </c:pt>
                <c:pt idx="1543">
                  <c:v>12.907348635195801</c:v>
                </c:pt>
                <c:pt idx="1544">
                  <c:v>12.953143964018979</c:v>
                </c:pt>
                <c:pt idx="1545">
                  <c:v>12.578265871606225</c:v>
                </c:pt>
                <c:pt idx="1546">
                  <c:v>12.190972966134742</c:v>
                </c:pt>
                <c:pt idx="1547">
                  <c:v>11.772476202357991</c:v>
                </c:pt>
                <c:pt idx="1548">
                  <c:v>12.57627894596356</c:v>
                </c:pt>
                <c:pt idx="1549">
                  <c:v>12.432583602327984</c:v>
                </c:pt>
                <c:pt idx="1550">
                  <c:v>12.621419053439375</c:v>
                </c:pt>
                <c:pt idx="1551">
                  <c:v>14.108593581287508</c:v>
                </c:pt>
                <c:pt idx="1552">
                  <c:v>14.106177352779303</c:v>
                </c:pt>
                <c:pt idx="1553">
                  <c:v>6.0857947363493328E-2</c:v>
                </c:pt>
                <c:pt idx="1554">
                  <c:v>0</c:v>
                </c:pt>
                <c:pt idx="1555">
                  <c:v>0</c:v>
                </c:pt>
                <c:pt idx="1556">
                  <c:v>0</c:v>
                </c:pt>
                <c:pt idx="1557">
                  <c:v>0</c:v>
                </c:pt>
                <c:pt idx="1558">
                  <c:v>0</c:v>
                </c:pt>
                <c:pt idx="1559">
                  <c:v>0</c:v>
                </c:pt>
                <c:pt idx="1560">
                  <c:v>0</c:v>
                </c:pt>
                <c:pt idx="1561">
                  <c:v>0</c:v>
                </c:pt>
                <c:pt idx="1562">
                  <c:v>0</c:v>
                </c:pt>
                <c:pt idx="1563">
                  <c:v>0</c:v>
                </c:pt>
                <c:pt idx="1564">
                  <c:v>0</c:v>
                </c:pt>
                <c:pt idx="1565">
                  <c:v>12.610241407420574</c:v>
                </c:pt>
                <c:pt idx="1566">
                  <c:v>12.390232882174496</c:v>
                </c:pt>
                <c:pt idx="1567">
                  <c:v>12.754362465516774</c:v>
                </c:pt>
                <c:pt idx="1568">
                  <c:v>13.185273616153498</c:v>
                </c:pt>
                <c:pt idx="1569">
                  <c:v>12.843902469739291</c:v>
                </c:pt>
                <c:pt idx="1570">
                  <c:v>12.758887118692826</c:v>
                </c:pt>
                <c:pt idx="1571">
                  <c:v>13.967385449285846</c:v>
                </c:pt>
                <c:pt idx="1572">
                  <c:v>15.084211178950197</c:v>
                </c:pt>
                <c:pt idx="1573">
                  <c:v>15.443152141606662</c:v>
                </c:pt>
                <c:pt idx="1574">
                  <c:v>17.870082635458839</c:v>
                </c:pt>
                <c:pt idx="1575">
                  <c:v>19.385886483915215</c:v>
                </c:pt>
                <c:pt idx="1576">
                  <c:v>19.6335866555102</c:v>
                </c:pt>
                <c:pt idx="1577">
                  <c:v>4.6463449783803803</c:v>
                </c:pt>
                <c:pt idx="1578">
                  <c:v>5.1665889899843496</c:v>
                </c:pt>
                <c:pt idx="1579">
                  <c:v>3.7590584384304311</c:v>
                </c:pt>
                <c:pt idx="1580">
                  <c:v>2.7825338845423291</c:v>
                </c:pt>
                <c:pt idx="1581">
                  <c:v>2.9704085861518199</c:v>
                </c:pt>
                <c:pt idx="1582">
                  <c:v>2.8798714169522084</c:v>
                </c:pt>
                <c:pt idx="1583">
                  <c:v>2.8392807113396752</c:v>
                </c:pt>
                <c:pt idx="1584">
                  <c:v>2.9991568355132627</c:v>
                </c:pt>
                <c:pt idx="1585">
                  <c:v>3.0187144980932268</c:v>
                </c:pt>
                <c:pt idx="1586">
                  <c:v>2.8392807113396752</c:v>
                </c:pt>
                <c:pt idx="1587">
                  <c:v>2.6348261382173748</c:v>
                </c:pt>
                <c:pt idx="1588">
                  <c:v>2.309013474487112</c:v>
                </c:pt>
                <c:pt idx="1589">
                  <c:v>16.757141475563781</c:v>
                </c:pt>
                <c:pt idx="1590">
                  <c:v>16.373705670103597</c:v>
                </c:pt>
                <c:pt idx="1591">
                  <c:v>16.373705670103597</c:v>
                </c:pt>
                <c:pt idx="1592">
                  <c:v>15.593551869702013</c:v>
                </c:pt>
                <c:pt idx="1593">
                  <c:v>15.068724881371974</c:v>
                </c:pt>
                <c:pt idx="1594">
                  <c:v>15.726182755786844</c:v>
                </c:pt>
                <c:pt idx="1595">
                  <c:v>16.310233458719956</c:v>
                </c:pt>
                <c:pt idx="1596">
                  <c:v>17.539333547395042</c:v>
                </c:pt>
                <c:pt idx="1597">
                  <c:v>18.587273630899112</c:v>
                </c:pt>
                <c:pt idx="1598">
                  <c:v>19.737386554624983</c:v>
                </c:pt>
                <c:pt idx="1599">
                  <c:v>19.737386554624983</c:v>
                </c:pt>
                <c:pt idx="1600">
                  <c:v>20.016419818665224</c:v>
                </c:pt>
                <c:pt idx="1601">
                  <c:v>4.4934879323568389</c:v>
                </c:pt>
                <c:pt idx="1602">
                  <c:v>4.7590311486772823</c:v>
                </c:pt>
                <c:pt idx="1603">
                  <c:v>4.3977867331998883</c:v>
                </c:pt>
                <c:pt idx="1604">
                  <c:v>3.4165479802262935</c:v>
                </c:pt>
                <c:pt idx="1605">
                  <c:v>3.4787852112731392</c:v>
                </c:pt>
                <c:pt idx="1606">
                  <c:v>3.3887322684021099</c:v>
                </c:pt>
                <c:pt idx="1607">
                  <c:v>3.4810432144756303</c:v>
                </c:pt>
                <c:pt idx="1608">
                  <c:v>3.0556133453617957</c:v>
                </c:pt>
                <c:pt idx="1609">
                  <c:v>3.3251736570605077</c:v>
                </c:pt>
                <c:pt idx="1610">
                  <c:v>3.3476559827462773</c:v>
                </c:pt>
                <c:pt idx="1611">
                  <c:v>4.0002931496803233</c:v>
                </c:pt>
                <c:pt idx="1612">
                  <c:v>4.109135614511346</c:v>
                </c:pt>
                <c:pt idx="1613">
                  <c:v>18.576066673405954</c:v>
                </c:pt>
                <c:pt idx="1614">
                  <c:v>19.125426793339649</c:v>
                </c:pt>
                <c:pt idx="1615">
                  <c:v>19.338658330261616</c:v>
                </c:pt>
                <c:pt idx="1616">
                  <c:v>18.894965704666596</c:v>
                </c:pt>
                <c:pt idx="1617">
                  <c:v>19.225410946743494</c:v>
                </c:pt>
                <c:pt idx="1618">
                  <c:v>19.285109968475638</c:v>
                </c:pt>
                <c:pt idx="1619">
                  <c:v>19.3432836459552</c:v>
                </c:pt>
                <c:pt idx="1620">
                  <c:v>19.149985602529551</c:v>
                </c:pt>
                <c:pt idx="1621">
                  <c:v>19.689159188171477</c:v>
                </c:pt>
                <c:pt idx="1622">
                  <c:v>20.01083107128564</c:v>
                </c:pt>
                <c:pt idx="1623">
                  <c:v>20.060846625909925</c:v>
                </c:pt>
                <c:pt idx="1624">
                  <c:v>19.729072226868919</c:v>
                </c:pt>
                <c:pt idx="1625">
                  <c:v>4.7105322695917318</c:v>
                </c:pt>
                <c:pt idx="1626">
                  <c:v>3.6340592995687828</c:v>
                </c:pt>
                <c:pt idx="1627">
                  <c:v>2.5752524106878592</c:v>
                </c:pt>
                <c:pt idx="1628">
                  <c:v>2.803660700425</c:v>
                </c:pt>
                <c:pt idx="1629">
                  <c:v>2.4767460370490673</c:v>
                </c:pt>
                <c:pt idx="1630">
                  <c:v>1.9699212805982758</c:v>
                </c:pt>
                <c:pt idx="1631">
                  <c:v>1.803173398394404</c:v>
                </c:pt>
                <c:pt idx="1632">
                  <c:v>1.6098983085950351</c:v>
                </c:pt>
                <c:pt idx="1633">
                  <c:v>1.0438487100930081</c:v>
                </c:pt>
                <c:pt idx="1634">
                  <c:v>0.67068753888691379</c:v>
                </c:pt>
                <c:pt idx="1635">
                  <c:v>1.2079277615788859</c:v>
                </c:pt>
                <c:pt idx="1636">
                  <c:v>1.373512524524557</c:v>
                </c:pt>
                <c:pt idx="1637">
                  <c:v>15.11660911416881</c:v>
                </c:pt>
                <c:pt idx="1638">
                  <c:v>14.746477160099385</c:v>
                </c:pt>
                <c:pt idx="1639">
                  <c:v>12.402169278230662</c:v>
                </c:pt>
                <c:pt idx="1640">
                  <c:v>11.78542161261289</c:v>
                </c:pt>
                <c:pt idx="1641">
                  <c:v>0</c:v>
                </c:pt>
                <c:pt idx="1642">
                  <c:v>11.609945876256182</c:v>
                </c:pt>
                <c:pt idx="1643">
                  <c:v>0</c:v>
                </c:pt>
                <c:pt idx="1644">
                  <c:v>11.086728402012929</c:v>
                </c:pt>
                <c:pt idx="1645">
                  <c:v>11.794221261812396</c:v>
                </c:pt>
                <c:pt idx="1646">
                  <c:v>13.156518438124285</c:v>
                </c:pt>
                <c:pt idx="1647">
                  <c:v>15.361556604252078</c:v>
                </c:pt>
                <c:pt idx="1648">
                  <c:v>14.881918297580613</c:v>
                </c:pt>
                <c:pt idx="1649">
                  <c:v>1.6708443481695439</c:v>
                </c:pt>
                <c:pt idx="1650">
                  <c:v>0.87172064227111878</c:v>
                </c:pt>
                <c:pt idx="1651">
                  <c:v>0.46955188481588866</c:v>
                </c:pt>
                <c:pt idx="1652">
                  <c:v>0.82464269050134653</c:v>
                </c:pt>
                <c:pt idx="1653">
                  <c:v>0.728152025150402</c:v>
                </c:pt>
                <c:pt idx="1654">
                  <c:v>0.60101502959410813</c:v>
                </c:pt>
                <c:pt idx="1655">
                  <c:v>0.89274478733023588</c:v>
                </c:pt>
                <c:pt idx="1656">
                  <c:v>1.2447898423250794</c:v>
                </c:pt>
                <c:pt idx="1657">
                  <c:v>1.1990634887177165</c:v>
                </c:pt>
                <c:pt idx="1658">
                  <c:v>1.3441478987912501</c:v>
                </c:pt>
                <c:pt idx="1659">
                  <c:v>2.0132432481914644</c:v>
                </c:pt>
                <c:pt idx="1660">
                  <c:v>1.2499515384360402</c:v>
                </c:pt>
                <c:pt idx="1661">
                  <c:v>15.486479217461586</c:v>
                </c:pt>
                <c:pt idx="1662">
                  <c:v>14.962409917768447</c:v>
                </c:pt>
                <c:pt idx="1663">
                  <c:v>15.176424673675413</c:v>
                </c:pt>
                <c:pt idx="1664">
                  <c:v>13.894534758449829</c:v>
                </c:pt>
                <c:pt idx="1665">
                  <c:v>13.454012497929179</c:v>
                </c:pt>
                <c:pt idx="1666">
                  <c:v>13.559943465587871</c:v>
                </c:pt>
                <c:pt idx="1667">
                  <c:v>13.603286704728012</c:v>
                </c:pt>
                <c:pt idx="1668">
                  <c:v>13.454012497929179</c:v>
                </c:pt>
                <c:pt idx="1669">
                  <c:v>13.28432039053439</c:v>
                </c:pt>
                <c:pt idx="1670">
                  <c:v>13.436873981910656</c:v>
                </c:pt>
                <c:pt idx="1671">
                  <c:v>13.454012497929179</c:v>
                </c:pt>
                <c:pt idx="1672">
                  <c:v>13.454012497929179</c:v>
                </c:pt>
                <c:pt idx="1673">
                  <c:v>0</c:v>
                </c:pt>
                <c:pt idx="1674">
                  <c:v>0</c:v>
                </c:pt>
                <c:pt idx="1675">
                  <c:v>0</c:v>
                </c:pt>
                <c:pt idx="1676">
                  <c:v>0</c:v>
                </c:pt>
                <c:pt idx="1677">
                  <c:v>0</c:v>
                </c:pt>
                <c:pt idx="1678">
                  <c:v>0</c:v>
                </c:pt>
                <c:pt idx="1679">
                  <c:v>0</c:v>
                </c:pt>
                <c:pt idx="1680">
                  <c:v>0</c:v>
                </c:pt>
                <c:pt idx="1681">
                  <c:v>0</c:v>
                </c:pt>
                <c:pt idx="1682">
                  <c:v>0</c:v>
                </c:pt>
                <c:pt idx="1683">
                  <c:v>0</c:v>
                </c:pt>
                <c:pt idx="1684">
                  <c:v>0</c:v>
                </c:pt>
                <c:pt idx="1685">
                  <c:v>12.50341818121866</c:v>
                </c:pt>
                <c:pt idx="1686">
                  <c:v>12.73868237942334</c:v>
                </c:pt>
                <c:pt idx="1687">
                  <c:v>12.391022642841158</c:v>
                </c:pt>
                <c:pt idx="1688">
                  <c:v>12.277603442214883</c:v>
                </c:pt>
                <c:pt idx="1689">
                  <c:v>12.50341818121866</c:v>
                </c:pt>
                <c:pt idx="1690">
                  <c:v>11.697782910078253</c:v>
                </c:pt>
                <c:pt idx="1691">
                  <c:v>11.283553516428176</c:v>
                </c:pt>
                <c:pt idx="1692">
                  <c:v>0</c:v>
                </c:pt>
                <c:pt idx="1693">
                  <c:v>0</c:v>
                </c:pt>
                <c:pt idx="1694">
                  <c:v>0</c:v>
                </c:pt>
                <c:pt idx="1695">
                  <c:v>0</c:v>
                </c:pt>
                <c:pt idx="1696">
                  <c:v>0</c:v>
                </c:pt>
                <c:pt idx="1697">
                  <c:v>0</c:v>
                </c:pt>
                <c:pt idx="1698">
                  <c:v>0</c:v>
                </c:pt>
                <c:pt idx="1699">
                  <c:v>0</c:v>
                </c:pt>
                <c:pt idx="1700">
                  <c:v>0</c:v>
                </c:pt>
                <c:pt idx="1701">
                  <c:v>0</c:v>
                </c:pt>
                <c:pt idx="1702">
                  <c:v>0</c:v>
                </c:pt>
                <c:pt idx="1703">
                  <c:v>0</c:v>
                </c:pt>
                <c:pt idx="1704">
                  <c:v>0</c:v>
                </c:pt>
                <c:pt idx="1705">
                  <c:v>0</c:v>
                </c:pt>
                <c:pt idx="1706">
                  <c:v>0</c:v>
                </c:pt>
                <c:pt idx="1707">
                  <c:v>0</c:v>
                </c:pt>
                <c:pt idx="1708">
                  <c:v>0</c:v>
                </c:pt>
                <c:pt idx="1709">
                  <c:v>12.35524856081096</c:v>
                </c:pt>
                <c:pt idx="1710">
                  <c:v>11.468194657305897</c:v>
                </c:pt>
                <c:pt idx="1711">
                  <c:v>14.813780372508866</c:v>
                </c:pt>
                <c:pt idx="1712">
                  <c:v>12.273433063039581</c:v>
                </c:pt>
                <c:pt idx="1713">
                  <c:v>11.640791774595618</c:v>
                </c:pt>
                <c:pt idx="1714">
                  <c:v>10.992967589359287</c:v>
                </c:pt>
                <c:pt idx="1715">
                  <c:v>0</c:v>
                </c:pt>
                <c:pt idx="1716">
                  <c:v>0</c:v>
                </c:pt>
                <c:pt idx="1717">
                  <c:v>0</c:v>
                </c:pt>
                <c:pt idx="1718">
                  <c:v>0</c:v>
                </c:pt>
                <c:pt idx="1719">
                  <c:v>0</c:v>
                </c:pt>
                <c:pt idx="1720">
                  <c:v>0</c:v>
                </c:pt>
                <c:pt idx="1721">
                  <c:v>0</c:v>
                </c:pt>
                <c:pt idx="1722">
                  <c:v>0</c:v>
                </c:pt>
                <c:pt idx="1723">
                  <c:v>0</c:v>
                </c:pt>
                <c:pt idx="1724">
                  <c:v>0</c:v>
                </c:pt>
                <c:pt idx="1725">
                  <c:v>0</c:v>
                </c:pt>
                <c:pt idx="1726">
                  <c:v>0</c:v>
                </c:pt>
                <c:pt idx="1727">
                  <c:v>0</c:v>
                </c:pt>
                <c:pt idx="1728">
                  <c:v>0</c:v>
                </c:pt>
                <c:pt idx="1729">
                  <c:v>0</c:v>
                </c:pt>
                <c:pt idx="1730">
                  <c:v>0</c:v>
                </c:pt>
                <c:pt idx="1731">
                  <c:v>0</c:v>
                </c:pt>
                <c:pt idx="1732">
                  <c:v>0</c:v>
                </c:pt>
                <c:pt idx="1733">
                  <c:v>0</c:v>
                </c:pt>
                <c:pt idx="1734">
                  <c:v>0</c:v>
                </c:pt>
                <c:pt idx="1735">
                  <c:v>0</c:v>
                </c:pt>
                <c:pt idx="1736">
                  <c:v>0</c:v>
                </c:pt>
                <c:pt idx="1737">
                  <c:v>0</c:v>
                </c:pt>
                <c:pt idx="1738">
                  <c:v>0</c:v>
                </c:pt>
                <c:pt idx="1739">
                  <c:v>0</c:v>
                </c:pt>
                <c:pt idx="1740">
                  <c:v>0</c:v>
                </c:pt>
                <c:pt idx="1741">
                  <c:v>0</c:v>
                </c:pt>
                <c:pt idx="1742">
                  <c:v>0</c:v>
                </c:pt>
                <c:pt idx="1743">
                  <c:v>0</c:v>
                </c:pt>
                <c:pt idx="1744">
                  <c:v>11.661852484062541</c:v>
                </c:pt>
                <c:pt idx="1745">
                  <c:v>0</c:v>
                </c:pt>
                <c:pt idx="1746">
                  <c:v>0</c:v>
                </c:pt>
                <c:pt idx="1747">
                  <c:v>0</c:v>
                </c:pt>
                <c:pt idx="1748">
                  <c:v>0</c:v>
                </c:pt>
                <c:pt idx="1749">
                  <c:v>0</c:v>
                </c:pt>
                <c:pt idx="1750">
                  <c:v>0</c:v>
                </c:pt>
                <c:pt idx="1751">
                  <c:v>0</c:v>
                </c:pt>
                <c:pt idx="1752">
                  <c:v>0</c:v>
                </c:pt>
                <c:pt idx="1753">
                  <c:v>0</c:v>
                </c:pt>
                <c:pt idx="1754">
                  <c:v>0</c:v>
                </c:pt>
                <c:pt idx="1755">
                  <c:v>0</c:v>
                </c:pt>
                <c:pt idx="1756">
                  <c:v>0</c:v>
                </c:pt>
                <c:pt idx="1757">
                  <c:v>11.389040429860575</c:v>
                </c:pt>
                <c:pt idx="1758">
                  <c:v>11.580758315792334</c:v>
                </c:pt>
                <c:pt idx="1759">
                  <c:v>11.812908655842081</c:v>
                </c:pt>
                <c:pt idx="1760">
                  <c:v>11.667105106516683</c:v>
                </c:pt>
                <c:pt idx="1761">
                  <c:v>11.448394705743414</c:v>
                </c:pt>
                <c:pt idx="1762">
                  <c:v>0</c:v>
                </c:pt>
                <c:pt idx="1763">
                  <c:v>0</c:v>
                </c:pt>
                <c:pt idx="1764">
                  <c:v>11.460970437309676</c:v>
                </c:pt>
                <c:pt idx="1765">
                  <c:v>11.898356106409526</c:v>
                </c:pt>
                <c:pt idx="1766">
                  <c:v>13.2950581335026</c:v>
                </c:pt>
                <c:pt idx="1767">
                  <c:v>13.835399074111177</c:v>
                </c:pt>
                <c:pt idx="1768">
                  <c:v>14.089425033649318</c:v>
                </c:pt>
                <c:pt idx="1769">
                  <c:v>0.91674214631279227</c:v>
                </c:pt>
                <c:pt idx="1770">
                  <c:v>0.69104947552877816</c:v>
                </c:pt>
                <c:pt idx="1771">
                  <c:v>0.51114224194329738</c:v>
                </c:pt>
                <c:pt idx="1772">
                  <c:v>0.31032076471314551</c:v>
                </c:pt>
                <c:pt idx="1773">
                  <c:v>0.65161405543047424</c:v>
                </c:pt>
                <c:pt idx="1774">
                  <c:v>0.67298126375652512</c:v>
                </c:pt>
                <c:pt idx="1775">
                  <c:v>0.74164086504980686</c:v>
                </c:pt>
                <c:pt idx="1776">
                  <c:v>0.53041500846872702</c:v>
                </c:pt>
                <c:pt idx="1777">
                  <c:v>0.28002674021774493</c:v>
                </c:pt>
                <c:pt idx="1778">
                  <c:v>0.67068753888691379</c:v>
                </c:pt>
                <c:pt idx="1779">
                  <c:v>0.66704067747278151</c:v>
                </c:pt>
                <c:pt idx="1780">
                  <c:v>1.186754974220547</c:v>
                </c:pt>
                <c:pt idx="1781">
                  <c:v>16.146935145993059</c:v>
                </c:pt>
                <c:pt idx="1782">
                  <c:v>16.438243120067991</c:v>
                </c:pt>
                <c:pt idx="1783">
                  <c:v>16.864576349022169</c:v>
                </c:pt>
                <c:pt idx="1784">
                  <c:v>16.014047587004018</c:v>
                </c:pt>
                <c:pt idx="1785">
                  <c:v>16.731574601362979</c:v>
                </c:pt>
                <c:pt idx="1786">
                  <c:v>16.141830897529019</c:v>
                </c:pt>
                <c:pt idx="1787">
                  <c:v>16.388012182453224</c:v>
                </c:pt>
                <c:pt idx="1788">
                  <c:v>16.260976992910496</c:v>
                </c:pt>
                <c:pt idx="1789">
                  <c:v>17.213777751225418</c:v>
                </c:pt>
                <c:pt idx="1790">
                  <c:v>15.952496581151049</c:v>
                </c:pt>
                <c:pt idx="1791">
                  <c:v>15.86260653813711</c:v>
                </c:pt>
                <c:pt idx="1792">
                  <c:v>15.476238039352481</c:v>
                </c:pt>
                <c:pt idx="1793">
                  <c:v>1.1086630087964873</c:v>
                </c:pt>
                <c:pt idx="1794">
                  <c:v>1.377745721042674</c:v>
                </c:pt>
                <c:pt idx="1795">
                  <c:v>1.7926932666045245</c:v>
                </c:pt>
                <c:pt idx="1796">
                  <c:v>1.7204292440398283</c:v>
                </c:pt>
                <c:pt idx="1797">
                  <c:v>2.1747700162734489</c:v>
                </c:pt>
                <c:pt idx="1798">
                  <c:v>2.2008725379091039</c:v>
                </c:pt>
                <c:pt idx="1799">
                  <c:v>2.2370683149216766</c:v>
                </c:pt>
                <c:pt idx="1800">
                  <c:v>2.2329456117458464</c:v>
                </c:pt>
                <c:pt idx="1801">
                  <c:v>2.5433843165318963</c:v>
                </c:pt>
                <c:pt idx="1802">
                  <c:v>2.448140056587448</c:v>
                </c:pt>
                <c:pt idx="1803">
                  <c:v>2.6894013379600525</c:v>
                </c:pt>
                <c:pt idx="1804">
                  <c:v>2.1166917999399661</c:v>
                </c:pt>
                <c:pt idx="1805">
                  <c:v>16.782202936723671</c:v>
                </c:pt>
                <c:pt idx="1806">
                  <c:v>16.746469078709641</c:v>
                </c:pt>
                <c:pt idx="1807">
                  <c:v>16.757141475563781</c:v>
                </c:pt>
                <c:pt idx="1808">
                  <c:v>16.346488526716037</c:v>
                </c:pt>
                <c:pt idx="1809">
                  <c:v>16.399994325284226</c:v>
                </c:pt>
                <c:pt idx="1810">
                  <c:v>15.418192462074142</c:v>
                </c:pt>
                <c:pt idx="1811">
                  <c:v>14.840246394149034</c:v>
                </c:pt>
                <c:pt idx="1812">
                  <c:v>17.035574444918613</c:v>
                </c:pt>
                <c:pt idx="1813">
                  <c:v>16.904587247010898</c:v>
                </c:pt>
                <c:pt idx="1814">
                  <c:v>17.272159914060762</c:v>
                </c:pt>
                <c:pt idx="1815">
                  <c:v>16.828824481759447</c:v>
                </c:pt>
                <c:pt idx="1816">
                  <c:v>16.973577263603833</c:v>
                </c:pt>
                <c:pt idx="1817">
                  <c:v>2.1031052012266498</c:v>
                </c:pt>
                <c:pt idx="1818">
                  <c:v>1.6371821452095183</c:v>
                </c:pt>
                <c:pt idx="1819">
                  <c:v>1.4430412476212142</c:v>
                </c:pt>
                <c:pt idx="1820">
                  <c:v>0.37348849224160541</c:v>
                </c:pt>
                <c:pt idx="1821">
                  <c:v>0.35740695346130319</c:v>
                </c:pt>
                <c:pt idx="1822">
                  <c:v>0</c:v>
                </c:pt>
                <c:pt idx="1823">
                  <c:v>0.11446108179241869</c:v>
                </c:pt>
                <c:pt idx="1824">
                  <c:v>0.53041500846872702</c:v>
                </c:pt>
                <c:pt idx="1825">
                  <c:v>0.57200463660626455</c:v>
                </c:pt>
                <c:pt idx="1826">
                  <c:v>0.89192804583966157</c:v>
                </c:pt>
                <c:pt idx="1827">
                  <c:v>0</c:v>
                </c:pt>
                <c:pt idx="1828">
                  <c:v>1.5456727575759865</c:v>
                </c:pt>
                <c:pt idx="1829">
                  <c:v>14.952941222591724</c:v>
                </c:pt>
                <c:pt idx="1830">
                  <c:v>14.962409917768447</c:v>
                </c:pt>
                <c:pt idx="1831">
                  <c:v>15.117453367989775</c:v>
                </c:pt>
                <c:pt idx="1832">
                  <c:v>13.475286919754902</c:v>
                </c:pt>
                <c:pt idx="1833">
                  <c:v>14.009621151218965</c:v>
                </c:pt>
                <c:pt idx="1834">
                  <c:v>15.3572799238098</c:v>
                </c:pt>
                <c:pt idx="1835">
                  <c:v>16.170417842803392</c:v>
                </c:pt>
                <c:pt idx="1836">
                  <c:v>16.025339383132312</c:v>
                </c:pt>
                <c:pt idx="1837">
                  <c:v>16.535867263069186</c:v>
                </c:pt>
                <c:pt idx="1838">
                  <c:v>15.846929446372306</c:v>
                </c:pt>
                <c:pt idx="1839">
                  <c:v>15.449727192385266</c:v>
                </c:pt>
                <c:pt idx="1840">
                  <c:v>14.226373012764318</c:v>
                </c:pt>
                <c:pt idx="1841">
                  <c:v>0</c:v>
                </c:pt>
                <c:pt idx="1842">
                  <c:v>0</c:v>
                </c:pt>
                <c:pt idx="1843">
                  <c:v>0</c:v>
                </c:pt>
                <c:pt idx="1844">
                  <c:v>0</c:v>
                </c:pt>
                <c:pt idx="1845">
                  <c:v>0</c:v>
                </c:pt>
                <c:pt idx="1846">
                  <c:v>0</c:v>
                </c:pt>
                <c:pt idx="1847">
                  <c:v>0</c:v>
                </c:pt>
                <c:pt idx="1848">
                  <c:v>0</c:v>
                </c:pt>
                <c:pt idx="1849">
                  <c:v>0</c:v>
                </c:pt>
                <c:pt idx="1850">
                  <c:v>0</c:v>
                </c:pt>
                <c:pt idx="1851">
                  <c:v>0</c:v>
                </c:pt>
                <c:pt idx="1852">
                  <c:v>0</c:v>
                </c:pt>
                <c:pt idx="1853">
                  <c:v>13.578817110716656</c:v>
                </c:pt>
                <c:pt idx="1854">
                  <c:v>13.25209247310651</c:v>
                </c:pt>
                <c:pt idx="1855">
                  <c:v>13.651075427449699</c:v>
                </c:pt>
                <c:pt idx="1856">
                  <c:v>12.245230221993518</c:v>
                </c:pt>
                <c:pt idx="1857">
                  <c:v>12.268150101391411</c:v>
                </c:pt>
                <c:pt idx="1858">
                  <c:v>11.083764376542971</c:v>
                </c:pt>
                <c:pt idx="1859">
                  <c:v>0</c:v>
                </c:pt>
                <c:pt idx="1860">
                  <c:v>12.138744921842147</c:v>
                </c:pt>
                <c:pt idx="1861">
                  <c:v>12.772765550956994</c:v>
                </c:pt>
                <c:pt idx="1862">
                  <c:v>10.914952805218933</c:v>
                </c:pt>
                <c:pt idx="1863">
                  <c:v>11.250660813106578</c:v>
                </c:pt>
                <c:pt idx="1864">
                  <c:v>0</c:v>
                </c:pt>
                <c:pt idx="1865">
                  <c:v>0</c:v>
                </c:pt>
                <c:pt idx="1866">
                  <c:v>0</c:v>
                </c:pt>
                <c:pt idx="1867">
                  <c:v>0</c:v>
                </c:pt>
                <c:pt idx="1868">
                  <c:v>0</c:v>
                </c:pt>
                <c:pt idx="1869">
                  <c:v>0</c:v>
                </c:pt>
                <c:pt idx="1870">
                  <c:v>0</c:v>
                </c:pt>
                <c:pt idx="1871">
                  <c:v>0</c:v>
                </c:pt>
                <c:pt idx="1872">
                  <c:v>0</c:v>
                </c:pt>
                <c:pt idx="1873">
                  <c:v>0</c:v>
                </c:pt>
                <c:pt idx="1874">
                  <c:v>0</c:v>
                </c:pt>
                <c:pt idx="1875">
                  <c:v>0</c:v>
                </c:pt>
                <c:pt idx="1876">
                  <c:v>0</c:v>
                </c:pt>
                <c:pt idx="1877">
                  <c:v>12.617962873739106</c:v>
                </c:pt>
                <c:pt idx="1878">
                  <c:v>12.746274848194551</c:v>
                </c:pt>
                <c:pt idx="1879">
                  <c:v>12.569037278892592</c:v>
                </c:pt>
                <c:pt idx="1880">
                  <c:v>11.61946745723837</c:v>
                </c:pt>
                <c:pt idx="1881">
                  <c:v>0</c:v>
                </c:pt>
                <c:pt idx="1882">
                  <c:v>11.987729722593876</c:v>
                </c:pt>
                <c:pt idx="1883">
                  <c:v>0</c:v>
                </c:pt>
                <c:pt idx="1884">
                  <c:v>11.531816624440971</c:v>
                </c:pt>
                <c:pt idx="1885">
                  <c:v>12.468398347722855</c:v>
                </c:pt>
                <c:pt idx="1886">
                  <c:v>0</c:v>
                </c:pt>
                <c:pt idx="1887">
                  <c:v>13.692029743800225</c:v>
                </c:pt>
                <c:pt idx="1888">
                  <c:v>13.089136406548445</c:v>
                </c:pt>
                <c:pt idx="1889">
                  <c:v>0</c:v>
                </c:pt>
                <c:pt idx="1890">
                  <c:v>0</c:v>
                </c:pt>
                <c:pt idx="1891">
                  <c:v>0</c:v>
                </c:pt>
                <c:pt idx="1892">
                  <c:v>0</c:v>
                </c:pt>
                <c:pt idx="1893">
                  <c:v>0</c:v>
                </c:pt>
                <c:pt idx="1894">
                  <c:v>0</c:v>
                </c:pt>
                <c:pt idx="1895">
                  <c:v>0</c:v>
                </c:pt>
                <c:pt idx="1896">
                  <c:v>0</c:v>
                </c:pt>
                <c:pt idx="1897">
                  <c:v>0</c:v>
                </c:pt>
                <c:pt idx="1898">
                  <c:v>0</c:v>
                </c:pt>
                <c:pt idx="1899">
                  <c:v>0</c:v>
                </c:pt>
                <c:pt idx="1900">
                  <c:v>0</c:v>
                </c:pt>
                <c:pt idx="1901">
                  <c:v>13.256133245278743</c:v>
                </c:pt>
                <c:pt idx="1902">
                  <c:v>13.962840506347161</c:v>
                </c:pt>
                <c:pt idx="1903">
                  <c:v>12.710751454956618</c:v>
                </c:pt>
                <c:pt idx="1904">
                  <c:v>11.271289714392772</c:v>
                </c:pt>
                <c:pt idx="1905">
                  <c:v>12.643315524724056</c:v>
                </c:pt>
                <c:pt idx="1906">
                  <c:v>12.976180364333958</c:v>
                </c:pt>
                <c:pt idx="1907">
                  <c:v>12.108046951608019</c:v>
                </c:pt>
                <c:pt idx="1908">
                  <c:v>13.471897351538498</c:v>
                </c:pt>
                <c:pt idx="1909">
                  <c:v>13.462174612309937</c:v>
                </c:pt>
                <c:pt idx="1910">
                  <c:v>13.563097182079041</c:v>
                </c:pt>
                <c:pt idx="1911">
                  <c:v>14.952839041003784</c:v>
                </c:pt>
                <c:pt idx="1912">
                  <c:v>12.798132650648752</c:v>
                </c:pt>
                <c:pt idx="1913">
                  <c:v>0</c:v>
                </c:pt>
                <c:pt idx="1914">
                  <c:v>0</c:v>
                </c:pt>
                <c:pt idx="1915">
                  <c:v>0</c:v>
                </c:pt>
                <c:pt idx="1916">
                  <c:v>0</c:v>
                </c:pt>
                <c:pt idx="1917">
                  <c:v>0</c:v>
                </c:pt>
                <c:pt idx="1918">
                  <c:v>0</c:v>
                </c:pt>
                <c:pt idx="1919">
                  <c:v>0</c:v>
                </c:pt>
                <c:pt idx="1920">
                  <c:v>0</c:v>
                </c:pt>
                <c:pt idx="1921">
                  <c:v>0</c:v>
                </c:pt>
                <c:pt idx="1922">
                  <c:v>0</c:v>
                </c:pt>
                <c:pt idx="1923">
                  <c:v>0</c:v>
                </c:pt>
                <c:pt idx="1924">
                  <c:v>0</c:v>
                </c:pt>
                <c:pt idx="1925">
                  <c:v>13.868602364034999</c:v>
                </c:pt>
                <c:pt idx="1926">
                  <c:v>13.821147285264054</c:v>
                </c:pt>
                <c:pt idx="1927">
                  <c:v>14.280709851436038</c:v>
                </c:pt>
                <c:pt idx="1928">
                  <c:v>12.939118868344329</c:v>
                </c:pt>
                <c:pt idx="1929">
                  <c:v>12.588901741848924</c:v>
                </c:pt>
                <c:pt idx="1930">
                  <c:v>12.20170935191801</c:v>
                </c:pt>
                <c:pt idx="1931">
                  <c:v>13.241935505754558</c:v>
                </c:pt>
                <c:pt idx="1932">
                  <c:v>10.845637555807201</c:v>
                </c:pt>
                <c:pt idx="1933">
                  <c:v>13.717615221267957</c:v>
                </c:pt>
                <c:pt idx="1934">
                  <c:v>13.868761591309635</c:v>
                </c:pt>
                <c:pt idx="1935">
                  <c:v>10.91797936238515</c:v>
                </c:pt>
                <c:pt idx="1936">
                  <c:v>11.759337988846397</c:v>
                </c:pt>
                <c:pt idx="1937">
                  <c:v>0</c:v>
                </c:pt>
                <c:pt idx="1938">
                  <c:v>0</c:v>
                </c:pt>
                <c:pt idx="1939">
                  <c:v>0</c:v>
                </c:pt>
                <c:pt idx="1940">
                  <c:v>0</c:v>
                </c:pt>
                <c:pt idx="1941">
                  <c:v>0</c:v>
                </c:pt>
                <c:pt idx="1942">
                  <c:v>0</c:v>
                </c:pt>
                <c:pt idx="1943">
                  <c:v>0</c:v>
                </c:pt>
                <c:pt idx="1944">
                  <c:v>0</c:v>
                </c:pt>
                <c:pt idx="1945">
                  <c:v>0</c:v>
                </c:pt>
                <c:pt idx="1946">
                  <c:v>0</c:v>
                </c:pt>
                <c:pt idx="1947">
                  <c:v>0</c:v>
                </c:pt>
                <c:pt idx="1948">
                  <c:v>0</c:v>
                </c:pt>
                <c:pt idx="1949">
                  <c:v>0</c:v>
                </c:pt>
                <c:pt idx="1950">
                  <c:v>0</c:v>
                </c:pt>
                <c:pt idx="1951">
                  <c:v>0</c:v>
                </c:pt>
                <c:pt idx="1952">
                  <c:v>0</c:v>
                </c:pt>
                <c:pt idx="1953">
                  <c:v>0</c:v>
                </c:pt>
                <c:pt idx="1954">
                  <c:v>0</c:v>
                </c:pt>
                <c:pt idx="1955">
                  <c:v>0</c:v>
                </c:pt>
                <c:pt idx="1956">
                  <c:v>0</c:v>
                </c:pt>
                <c:pt idx="1957">
                  <c:v>0</c:v>
                </c:pt>
                <c:pt idx="1958">
                  <c:v>0</c:v>
                </c:pt>
                <c:pt idx="1959">
                  <c:v>0</c:v>
                </c:pt>
                <c:pt idx="1960">
                  <c:v>0</c:v>
                </c:pt>
                <c:pt idx="1961">
                  <c:v>0</c:v>
                </c:pt>
                <c:pt idx="1962">
                  <c:v>0</c:v>
                </c:pt>
                <c:pt idx="1963">
                  <c:v>0</c:v>
                </c:pt>
                <c:pt idx="1964">
                  <c:v>0</c:v>
                </c:pt>
                <c:pt idx="1965">
                  <c:v>0</c:v>
                </c:pt>
                <c:pt idx="1966">
                  <c:v>0</c:v>
                </c:pt>
                <c:pt idx="1967">
                  <c:v>0</c:v>
                </c:pt>
                <c:pt idx="1968">
                  <c:v>0</c:v>
                </c:pt>
                <c:pt idx="1969">
                  <c:v>0</c:v>
                </c:pt>
                <c:pt idx="1970">
                  <c:v>0</c:v>
                </c:pt>
                <c:pt idx="1971">
                  <c:v>0</c:v>
                </c:pt>
                <c:pt idx="1972">
                  <c:v>0</c:v>
                </c:pt>
                <c:pt idx="1973">
                  <c:v>0</c:v>
                </c:pt>
                <c:pt idx="1974">
                  <c:v>13.46203931869062</c:v>
                </c:pt>
                <c:pt idx="1975">
                  <c:v>15.124023943420392</c:v>
                </c:pt>
                <c:pt idx="1976">
                  <c:v>15.517475179013143</c:v>
                </c:pt>
                <c:pt idx="1977">
                  <c:v>14.35666167365695</c:v>
                </c:pt>
                <c:pt idx="1978">
                  <c:v>11.733824298630777</c:v>
                </c:pt>
                <c:pt idx="1979">
                  <c:v>12.643315524724056</c:v>
                </c:pt>
                <c:pt idx="1980">
                  <c:v>12.517694069418043</c:v>
                </c:pt>
                <c:pt idx="1981">
                  <c:v>11.443841109125476</c:v>
                </c:pt>
                <c:pt idx="1982">
                  <c:v>10.87932925573725</c:v>
                </c:pt>
                <c:pt idx="1983">
                  <c:v>10.87932925573725</c:v>
                </c:pt>
                <c:pt idx="1984">
                  <c:v>11.458701395604374</c:v>
                </c:pt>
                <c:pt idx="1985">
                  <c:v>0</c:v>
                </c:pt>
                <c:pt idx="1986">
                  <c:v>0</c:v>
                </c:pt>
                <c:pt idx="1987">
                  <c:v>0</c:v>
                </c:pt>
                <c:pt idx="1988">
                  <c:v>0</c:v>
                </c:pt>
                <c:pt idx="1989">
                  <c:v>0</c:v>
                </c:pt>
                <c:pt idx="1990">
                  <c:v>0</c:v>
                </c:pt>
                <c:pt idx="1991">
                  <c:v>5.8151554724243035E-2</c:v>
                </c:pt>
                <c:pt idx="1992">
                  <c:v>1.4828305268617685</c:v>
                </c:pt>
                <c:pt idx="1993">
                  <c:v>0</c:v>
                </c:pt>
                <c:pt idx="1994">
                  <c:v>0</c:v>
                </c:pt>
                <c:pt idx="1995">
                  <c:v>0</c:v>
                </c:pt>
                <c:pt idx="1996">
                  <c:v>0</c:v>
                </c:pt>
                <c:pt idx="1997">
                  <c:v>13.962840506347161</c:v>
                </c:pt>
                <c:pt idx="1998">
                  <c:v>14.141459643411558</c:v>
                </c:pt>
                <c:pt idx="1999">
                  <c:v>14.339231834785961</c:v>
                </c:pt>
                <c:pt idx="2000">
                  <c:v>15.148183618268879</c:v>
                </c:pt>
                <c:pt idx="2001">
                  <c:v>15.571908040843317</c:v>
                </c:pt>
                <c:pt idx="2002">
                  <c:v>15.759682656190504</c:v>
                </c:pt>
                <c:pt idx="2003">
                  <c:v>14.429843069254543</c:v>
                </c:pt>
                <c:pt idx="2004">
                  <c:v>13.872336014999901</c:v>
                </c:pt>
                <c:pt idx="2005">
                  <c:v>15.599178348554721</c:v>
                </c:pt>
                <c:pt idx="2006">
                  <c:v>22.033221225910694</c:v>
                </c:pt>
                <c:pt idx="2007">
                  <c:v>25.012145077975045</c:v>
                </c:pt>
                <c:pt idx="2008">
                  <c:v>22.945190711013087</c:v>
                </c:pt>
                <c:pt idx="2009">
                  <c:v>7.5786587881684797</c:v>
                </c:pt>
                <c:pt idx="2010">
                  <c:v>6.5242656798641976</c:v>
                </c:pt>
                <c:pt idx="2011">
                  <c:v>7.1461360616951195</c:v>
                </c:pt>
                <c:pt idx="2012">
                  <c:v>6.6836413686366489</c:v>
                </c:pt>
                <c:pt idx="2013">
                  <c:v>6.434004030080299</c:v>
                </c:pt>
                <c:pt idx="2014">
                  <c:v>4.3697244575164724</c:v>
                </c:pt>
                <c:pt idx="2015">
                  <c:v>4.7713894950423406</c:v>
                </c:pt>
                <c:pt idx="2016">
                  <c:v>4.5480656160776611</c:v>
                </c:pt>
                <c:pt idx="2017">
                  <c:v>4.7178146464133741</c:v>
                </c:pt>
                <c:pt idx="2018">
                  <c:v>4.4652358938856791</c:v>
                </c:pt>
                <c:pt idx="2019">
                  <c:v>4.6653069441108421</c:v>
                </c:pt>
                <c:pt idx="2020">
                  <c:v>4.6481264544165084</c:v>
                </c:pt>
                <c:pt idx="2021">
                  <c:v>19.783109085033512</c:v>
                </c:pt>
                <c:pt idx="2022">
                  <c:v>20.314830788294515</c:v>
                </c:pt>
                <c:pt idx="2023">
                  <c:v>19.511976103831177</c:v>
                </c:pt>
                <c:pt idx="2024">
                  <c:v>19.42498106993045</c:v>
                </c:pt>
                <c:pt idx="2025">
                  <c:v>19.112738031321705</c:v>
                </c:pt>
                <c:pt idx="2026">
                  <c:v>17.937952028859822</c:v>
                </c:pt>
                <c:pt idx="2027">
                  <c:v>17.625178292593862</c:v>
                </c:pt>
                <c:pt idx="2028">
                  <c:v>20.568461533242292</c:v>
                </c:pt>
                <c:pt idx="2029">
                  <c:v>21.351689500671583</c:v>
                </c:pt>
                <c:pt idx="2030">
                  <c:v>19.905749705220522</c:v>
                </c:pt>
                <c:pt idx="2031">
                  <c:v>20.703983722044104</c:v>
                </c:pt>
                <c:pt idx="2032">
                  <c:v>20.446009869444456</c:v>
                </c:pt>
                <c:pt idx="2033">
                  <c:v>5.7000654123245509</c:v>
                </c:pt>
                <c:pt idx="2034">
                  <c:v>6.0800528198972197</c:v>
                </c:pt>
                <c:pt idx="2035">
                  <c:v>6.3285505190283038</c:v>
                </c:pt>
                <c:pt idx="2036">
                  <c:v>6.4373716314352381</c:v>
                </c:pt>
                <c:pt idx="2037">
                  <c:v>5.960500073461076</c:v>
                </c:pt>
                <c:pt idx="2038">
                  <c:v>6.1966794323542187</c:v>
                </c:pt>
                <c:pt idx="2039">
                  <c:v>5.8791744931798009</c:v>
                </c:pt>
                <c:pt idx="2040">
                  <c:v>5.8082213676172918</c:v>
                </c:pt>
                <c:pt idx="2041">
                  <c:v>5.9571999610969444</c:v>
                </c:pt>
                <c:pt idx="2042">
                  <c:v>6.055094868672013</c:v>
                </c:pt>
                <c:pt idx="2043">
                  <c:v>5.7750797882079494</c:v>
                </c:pt>
                <c:pt idx="2044">
                  <c:v>5.9361880014550144</c:v>
                </c:pt>
                <c:pt idx="2045">
                  <c:v>21.757573081751303</c:v>
                </c:pt>
                <c:pt idx="2046">
                  <c:v>22.007062237715406</c:v>
                </c:pt>
                <c:pt idx="2047">
                  <c:v>22.111917128132305</c:v>
                </c:pt>
                <c:pt idx="2048">
                  <c:v>21.789386402177882</c:v>
                </c:pt>
                <c:pt idx="2049">
                  <c:v>22.388334983012271</c:v>
                </c:pt>
                <c:pt idx="2050">
                  <c:v>22.561355431376626</c:v>
                </c:pt>
                <c:pt idx="2051">
                  <c:v>22.701111005656024</c:v>
                </c:pt>
                <c:pt idx="2052">
                  <c:v>21.35423704646977</c:v>
                </c:pt>
                <c:pt idx="2053">
                  <c:v>19.698839231158175</c:v>
                </c:pt>
                <c:pt idx="2054">
                  <c:v>17.068348478489916</c:v>
                </c:pt>
                <c:pt idx="2055">
                  <c:v>16.434438254168281</c:v>
                </c:pt>
                <c:pt idx="2056">
                  <c:v>15.602984673851662</c:v>
                </c:pt>
                <c:pt idx="2057">
                  <c:v>1.5740702392869346</c:v>
                </c:pt>
                <c:pt idx="2058">
                  <c:v>1.094874400178518</c:v>
                </c:pt>
                <c:pt idx="2059">
                  <c:v>0.61905259893551512</c:v>
                </c:pt>
                <c:pt idx="2060">
                  <c:v>2.7227089876203463</c:v>
                </c:pt>
                <c:pt idx="2061">
                  <c:v>2.5174630841370544</c:v>
                </c:pt>
                <c:pt idx="2062">
                  <c:v>2.1576537015805286</c:v>
                </c:pt>
                <c:pt idx="2063">
                  <c:v>2.2886011276654155</c:v>
                </c:pt>
                <c:pt idx="2064">
                  <c:v>2.0870157935001012</c:v>
                </c:pt>
                <c:pt idx="2065">
                  <c:v>2.0561210518734603</c:v>
                </c:pt>
                <c:pt idx="2066">
                  <c:v>1.7857995209095228</c:v>
                </c:pt>
                <c:pt idx="2067">
                  <c:v>1.2596158343083428</c:v>
                </c:pt>
                <c:pt idx="2068">
                  <c:v>1.6482644059675451</c:v>
                </c:pt>
                <c:pt idx="2069">
                  <c:v>15.74903190175873</c:v>
                </c:pt>
                <c:pt idx="2070">
                  <c:v>15.841915382115937</c:v>
                </c:pt>
                <c:pt idx="2071">
                  <c:v>15.74903190175873</c:v>
                </c:pt>
                <c:pt idx="2072">
                  <c:v>15.971616204646525</c:v>
                </c:pt>
                <c:pt idx="2073">
                  <c:v>16.150727612814535</c:v>
                </c:pt>
                <c:pt idx="2074">
                  <c:v>15.131678870914516</c:v>
                </c:pt>
                <c:pt idx="2075">
                  <c:v>14.585664492250229</c:v>
                </c:pt>
                <c:pt idx="2076">
                  <c:v>11.386981765819389</c:v>
                </c:pt>
                <c:pt idx="2077">
                  <c:v>12.046556906292381</c:v>
                </c:pt>
                <c:pt idx="2078">
                  <c:v>11.355491074254481</c:v>
                </c:pt>
                <c:pt idx="2079">
                  <c:v>0</c:v>
                </c:pt>
                <c:pt idx="2080">
                  <c:v>12.562050734264822</c:v>
                </c:pt>
                <c:pt idx="2081">
                  <c:v>0</c:v>
                </c:pt>
                <c:pt idx="2082">
                  <c:v>4.647650250032314E-2</c:v>
                </c:pt>
                <c:pt idx="2083">
                  <c:v>0</c:v>
                </c:pt>
                <c:pt idx="2084">
                  <c:v>0</c:v>
                </c:pt>
                <c:pt idx="2085">
                  <c:v>0</c:v>
                </c:pt>
                <c:pt idx="2086">
                  <c:v>0</c:v>
                </c:pt>
                <c:pt idx="2087">
                  <c:v>0</c:v>
                </c:pt>
                <c:pt idx="2088">
                  <c:v>0</c:v>
                </c:pt>
                <c:pt idx="2089">
                  <c:v>0</c:v>
                </c:pt>
                <c:pt idx="2090">
                  <c:v>0</c:v>
                </c:pt>
                <c:pt idx="2091">
                  <c:v>0</c:v>
                </c:pt>
                <c:pt idx="2092">
                  <c:v>0</c:v>
                </c:pt>
                <c:pt idx="2093">
                  <c:v>12.63575624534147</c:v>
                </c:pt>
                <c:pt idx="2094">
                  <c:v>13.336359938166405</c:v>
                </c:pt>
                <c:pt idx="2095">
                  <c:v>13.29299941749807</c:v>
                </c:pt>
                <c:pt idx="2096">
                  <c:v>11.965611599853275</c:v>
                </c:pt>
                <c:pt idx="2097">
                  <c:v>11.134718281019074</c:v>
                </c:pt>
                <c:pt idx="2098">
                  <c:v>11.645929923868428</c:v>
                </c:pt>
                <c:pt idx="2099">
                  <c:v>0</c:v>
                </c:pt>
                <c:pt idx="2100">
                  <c:v>0</c:v>
                </c:pt>
                <c:pt idx="2101">
                  <c:v>0</c:v>
                </c:pt>
                <c:pt idx="2102">
                  <c:v>0</c:v>
                </c:pt>
                <c:pt idx="2103">
                  <c:v>11.788436431239933</c:v>
                </c:pt>
                <c:pt idx="2104">
                  <c:v>12.276023739375203</c:v>
                </c:pt>
                <c:pt idx="2105">
                  <c:v>0</c:v>
                </c:pt>
                <c:pt idx="2106">
                  <c:v>0</c:v>
                </c:pt>
                <c:pt idx="2107">
                  <c:v>0</c:v>
                </c:pt>
                <c:pt idx="2108">
                  <c:v>0</c:v>
                </c:pt>
                <c:pt idx="2109">
                  <c:v>0</c:v>
                </c:pt>
                <c:pt idx="2110">
                  <c:v>0</c:v>
                </c:pt>
                <c:pt idx="2111">
                  <c:v>0</c:v>
                </c:pt>
                <c:pt idx="2112">
                  <c:v>0</c:v>
                </c:pt>
                <c:pt idx="2113">
                  <c:v>0</c:v>
                </c:pt>
                <c:pt idx="2114">
                  <c:v>0</c:v>
                </c:pt>
                <c:pt idx="2115">
                  <c:v>0</c:v>
                </c:pt>
                <c:pt idx="2116">
                  <c:v>0</c:v>
                </c:pt>
                <c:pt idx="2117">
                  <c:v>13.03172363904685</c:v>
                </c:pt>
                <c:pt idx="2118">
                  <c:v>11.022473523465269</c:v>
                </c:pt>
                <c:pt idx="2119">
                  <c:v>12.883635093241946</c:v>
                </c:pt>
                <c:pt idx="2120">
                  <c:v>12.954738342423491</c:v>
                </c:pt>
                <c:pt idx="2121">
                  <c:v>13.457406856395924</c:v>
                </c:pt>
                <c:pt idx="2122">
                  <c:v>12.968416999942267</c:v>
                </c:pt>
                <c:pt idx="2123">
                  <c:v>0</c:v>
                </c:pt>
                <c:pt idx="2124">
                  <c:v>0</c:v>
                </c:pt>
                <c:pt idx="2125">
                  <c:v>0</c:v>
                </c:pt>
                <c:pt idx="2126">
                  <c:v>12.046556906292381</c:v>
                </c:pt>
                <c:pt idx="2127">
                  <c:v>11.030834392261518</c:v>
                </c:pt>
                <c:pt idx="2128">
                  <c:v>0</c:v>
                </c:pt>
                <c:pt idx="2129">
                  <c:v>0</c:v>
                </c:pt>
                <c:pt idx="2130">
                  <c:v>0</c:v>
                </c:pt>
                <c:pt idx="2131">
                  <c:v>0</c:v>
                </c:pt>
                <c:pt idx="2132">
                  <c:v>0</c:v>
                </c:pt>
                <c:pt idx="2133">
                  <c:v>0</c:v>
                </c:pt>
                <c:pt idx="2134">
                  <c:v>0</c:v>
                </c:pt>
                <c:pt idx="2135">
                  <c:v>0</c:v>
                </c:pt>
                <c:pt idx="2136">
                  <c:v>0</c:v>
                </c:pt>
                <c:pt idx="2137">
                  <c:v>0</c:v>
                </c:pt>
                <c:pt idx="2138">
                  <c:v>0</c:v>
                </c:pt>
                <c:pt idx="2139">
                  <c:v>0</c:v>
                </c:pt>
                <c:pt idx="2140">
                  <c:v>0</c:v>
                </c:pt>
                <c:pt idx="2141">
                  <c:v>12.112261854451498</c:v>
                </c:pt>
                <c:pt idx="2142">
                  <c:v>12.226072685390085</c:v>
                </c:pt>
                <c:pt idx="2143">
                  <c:v>12.049976093084489</c:v>
                </c:pt>
                <c:pt idx="2144">
                  <c:v>11.468194657305897</c:v>
                </c:pt>
                <c:pt idx="2145">
                  <c:v>11.78542161261289</c:v>
                </c:pt>
                <c:pt idx="2146">
                  <c:v>11.896694025346525</c:v>
                </c:pt>
                <c:pt idx="2147">
                  <c:v>11.23543411421343</c:v>
                </c:pt>
                <c:pt idx="2148">
                  <c:v>11.84587310703837</c:v>
                </c:pt>
                <c:pt idx="2149">
                  <c:v>0</c:v>
                </c:pt>
                <c:pt idx="2150">
                  <c:v>11.352796590442622</c:v>
                </c:pt>
                <c:pt idx="2151">
                  <c:v>10.869884824673168</c:v>
                </c:pt>
                <c:pt idx="2152">
                  <c:v>10.869884824673168</c:v>
                </c:pt>
                <c:pt idx="2153">
                  <c:v>0</c:v>
                </c:pt>
                <c:pt idx="2154">
                  <c:v>0</c:v>
                </c:pt>
                <c:pt idx="2155">
                  <c:v>0</c:v>
                </c:pt>
                <c:pt idx="2156">
                  <c:v>0</c:v>
                </c:pt>
                <c:pt idx="2157">
                  <c:v>0</c:v>
                </c:pt>
                <c:pt idx="2158">
                  <c:v>0</c:v>
                </c:pt>
                <c:pt idx="2159">
                  <c:v>0</c:v>
                </c:pt>
                <c:pt idx="2160">
                  <c:v>0</c:v>
                </c:pt>
                <c:pt idx="2161">
                  <c:v>0</c:v>
                </c:pt>
                <c:pt idx="2162">
                  <c:v>0</c:v>
                </c:pt>
                <c:pt idx="2163">
                  <c:v>0</c:v>
                </c:pt>
                <c:pt idx="2164">
                  <c:v>0</c:v>
                </c:pt>
                <c:pt idx="2165">
                  <c:v>13.569483008521072</c:v>
                </c:pt>
                <c:pt idx="2166">
                  <c:v>13.737640637026411</c:v>
                </c:pt>
                <c:pt idx="2167">
                  <c:v>14.651474753156448</c:v>
                </c:pt>
                <c:pt idx="2168">
                  <c:v>12.351791672965431</c:v>
                </c:pt>
                <c:pt idx="2169">
                  <c:v>12.20170935191801</c:v>
                </c:pt>
                <c:pt idx="2170">
                  <c:v>13.161878306859066</c:v>
                </c:pt>
                <c:pt idx="2171">
                  <c:v>13.909607329020192</c:v>
                </c:pt>
                <c:pt idx="2172">
                  <c:v>11.140472535122839</c:v>
                </c:pt>
                <c:pt idx="2173">
                  <c:v>12.505050039780524</c:v>
                </c:pt>
                <c:pt idx="2174">
                  <c:v>12.107110978064835</c:v>
                </c:pt>
                <c:pt idx="2175">
                  <c:v>11.250660813106578</c:v>
                </c:pt>
                <c:pt idx="2176">
                  <c:v>12.746806744531593</c:v>
                </c:pt>
                <c:pt idx="2177">
                  <c:v>0</c:v>
                </c:pt>
                <c:pt idx="2178">
                  <c:v>0.14305728803972007</c:v>
                </c:pt>
                <c:pt idx="2179">
                  <c:v>0</c:v>
                </c:pt>
                <c:pt idx="2180">
                  <c:v>0</c:v>
                </c:pt>
                <c:pt idx="2181">
                  <c:v>0</c:v>
                </c:pt>
                <c:pt idx="2182">
                  <c:v>0</c:v>
                </c:pt>
                <c:pt idx="2183">
                  <c:v>0</c:v>
                </c:pt>
                <c:pt idx="2184">
                  <c:v>0</c:v>
                </c:pt>
                <c:pt idx="2185">
                  <c:v>0</c:v>
                </c:pt>
                <c:pt idx="2186">
                  <c:v>0</c:v>
                </c:pt>
                <c:pt idx="2187">
                  <c:v>0</c:v>
                </c:pt>
                <c:pt idx="2188">
                  <c:v>0</c:v>
                </c:pt>
                <c:pt idx="2189">
                  <c:v>13.589556764815333</c:v>
                </c:pt>
                <c:pt idx="2190">
                  <c:v>13.790961264173518</c:v>
                </c:pt>
                <c:pt idx="2191">
                  <c:v>13.674351531690192</c:v>
                </c:pt>
                <c:pt idx="2192">
                  <c:v>11.554041913898374</c:v>
                </c:pt>
                <c:pt idx="2193">
                  <c:v>11.663678015295966</c:v>
                </c:pt>
                <c:pt idx="2194">
                  <c:v>12.004815872331283</c:v>
                </c:pt>
                <c:pt idx="2195">
                  <c:v>12.696283406316782</c:v>
                </c:pt>
                <c:pt idx="2196">
                  <c:v>13.462174612309937</c:v>
                </c:pt>
                <c:pt idx="2197">
                  <c:v>11.451871886966998</c:v>
                </c:pt>
                <c:pt idx="2198">
                  <c:v>13.285517613559509</c:v>
                </c:pt>
                <c:pt idx="2199">
                  <c:v>11.129467458601329</c:v>
                </c:pt>
                <c:pt idx="2200">
                  <c:v>12.603249684831166</c:v>
                </c:pt>
                <c:pt idx="2201">
                  <c:v>0</c:v>
                </c:pt>
                <c:pt idx="2202">
                  <c:v>0</c:v>
                </c:pt>
                <c:pt idx="2203">
                  <c:v>0</c:v>
                </c:pt>
                <c:pt idx="2204">
                  <c:v>0</c:v>
                </c:pt>
                <c:pt idx="2205">
                  <c:v>0</c:v>
                </c:pt>
                <c:pt idx="2206">
                  <c:v>0</c:v>
                </c:pt>
                <c:pt idx="2207">
                  <c:v>0</c:v>
                </c:pt>
                <c:pt idx="2208">
                  <c:v>0</c:v>
                </c:pt>
                <c:pt idx="2209">
                  <c:v>0</c:v>
                </c:pt>
                <c:pt idx="2210">
                  <c:v>0</c:v>
                </c:pt>
                <c:pt idx="2211">
                  <c:v>0</c:v>
                </c:pt>
                <c:pt idx="2212">
                  <c:v>0</c:v>
                </c:pt>
                <c:pt idx="2213">
                  <c:v>11.360888761613475</c:v>
                </c:pt>
                <c:pt idx="2214">
                  <c:v>11.516609202133168</c:v>
                </c:pt>
                <c:pt idx="2215">
                  <c:v>0</c:v>
                </c:pt>
                <c:pt idx="2216">
                  <c:v>0</c:v>
                </c:pt>
                <c:pt idx="2217">
                  <c:v>0</c:v>
                </c:pt>
                <c:pt idx="2218">
                  <c:v>0</c:v>
                </c:pt>
                <c:pt idx="2219">
                  <c:v>0</c:v>
                </c:pt>
                <c:pt idx="2220">
                  <c:v>0</c:v>
                </c:pt>
                <c:pt idx="2221">
                  <c:v>0</c:v>
                </c:pt>
                <c:pt idx="2222">
                  <c:v>11.63763402701545</c:v>
                </c:pt>
                <c:pt idx="2223">
                  <c:v>11.882777821687123</c:v>
                </c:pt>
                <c:pt idx="2224">
                  <c:v>0</c:v>
                </c:pt>
                <c:pt idx="2225">
                  <c:v>0</c:v>
                </c:pt>
                <c:pt idx="2226">
                  <c:v>0</c:v>
                </c:pt>
                <c:pt idx="2227">
                  <c:v>0</c:v>
                </c:pt>
                <c:pt idx="2228">
                  <c:v>0</c:v>
                </c:pt>
                <c:pt idx="2229">
                  <c:v>0</c:v>
                </c:pt>
                <c:pt idx="2230">
                  <c:v>0</c:v>
                </c:pt>
                <c:pt idx="2231">
                  <c:v>0</c:v>
                </c:pt>
                <c:pt idx="2232">
                  <c:v>0.24907568751534989</c:v>
                </c:pt>
                <c:pt idx="2233">
                  <c:v>0.99468776458788977</c:v>
                </c:pt>
                <c:pt idx="2234">
                  <c:v>1.5788388777766365</c:v>
                </c:pt>
                <c:pt idx="2235">
                  <c:v>0.99468776458788977</c:v>
                </c:pt>
                <c:pt idx="2236">
                  <c:v>0.10404341931012578</c:v>
                </c:pt>
                <c:pt idx="2237">
                  <c:v>12.846664419167489</c:v>
                </c:pt>
                <c:pt idx="2238">
                  <c:v>14.042611529479599</c:v>
                </c:pt>
                <c:pt idx="2239">
                  <c:v>10.98621748558457</c:v>
                </c:pt>
                <c:pt idx="2240">
                  <c:v>0</c:v>
                </c:pt>
                <c:pt idx="2241">
                  <c:v>13.929573978358013</c:v>
                </c:pt>
                <c:pt idx="2242">
                  <c:v>11.105286475733941</c:v>
                </c:pt>
                <c:pt idx="2243">
                  <c:v>11.140472535122839</c:v>
                </c:pt>
                <c:pt idx="2244">
                  <c:v>11.85516271860263</c:v>
                </c:pt>
                <c:pt idx="2245">
                  <c:v>12.805229765873047</c:v>
                </c:pt>
                <c:pt idx="2246">
                  <c:v>13.60184531531368</c:v>
                </c:pt>
                <c:pt idx="2247">
                  <c:v>13.870635010242713</c:v>
                </c:pt>
                <c:pt idx="2248">
                  <c:v>15.361684953523914</c:v>
                </c:pt>
                <c:pt idx="2249">
                  <c:v>0</c:v>
                </c:pt>
                <c:pt idx="2250">
                  <c:v>0</c:v>
                </c:pt>
                <c:pt idx="2251">
                  <c:v>0</c:v>
                </c:pt>
                <c:pt idx="2252">
                  <c:v>0</c:v>
                </c:pt>
                <c:pt idx="2253">
                  <c:v>0</c:v>
                </c:pt>
                <c:pt idx="2254">
                  <c:v>0</c:v>
                </c:pt>
                <c:pt idx="2255">
                  <c:v>0</c:v>
                </c:pt>
                <c:pt idx="2256">
                  <c:v>0</c:v>
                </c:pt>
                <c:pt idx="2257">
                  <c:v>0</c:v>
                </c:pt>
                <c:pt idx="2258">
                  <c:v>0</c:v>
                </c:pt>
                <c:pt idx="2259">
                  <c:v>0</c:v>
                </c:pt>
                <c:pt idx="2260">
                  <c:v>0</c:v>
                </c:pt>
                <c:pt idx="2261">
                  <c:v>0</c:v>
                </c:pt>
                <c:pt idx="2262">
                  <c:v>0</c:v>
                </c:pt>
                <c:pt idx="2263">
                  <c:v>0</c:v>
                </c:pt>
                <c:pt idx="2264">
                  <c:v>0</c:v>
                </c:pt>
                <c:pt idx="2265">
                  <c:v>0</c:v>
                </c:pt>
                <c:pt idx="2266">
                  <c:v>0</c:v>
                </c:pt>
                <c:pt idx="2267">
                  <c:v>0</c:v>
                </c:pt>
                <c:pt idx="2268">
                  <c:v>0</c:v>
                </c:pt>
                <c:pt idx="2269">
                  <c:v>0</c:v>
                </c:pt>
                <c:pt idx="2270">
                  <c:v>0</c:v>
                </c:pt>
                <c:pt idx="2271">
                  <c:v>0</c:v>
                </c:pt>
                <c:pt idx="2272">
                  <c:v>0</c:v>
                </c:pt>
                <c:pt idx="2273">
                  <c:v>0</c:v>
                </c:pt>
                <c:pt idx="2274">
                  <c:v>0</c:v>
                </c:pt>
                <c:pt idx="2275">
                  <c:v>0</c:v>
                </c:pt>
                <c:pt idx="2276">
                  <c:v>0</c:v>
                </c:pt>
                <c:pt idx="2277">
                  <c:v>0</c:v>
                </c:pt>
                <c:pt idx="2278">
                  <c:v>0</c:v>
                </c:pt>
                <c:pt idx="2279">
                  <c:v>0</c:v>
                </c:pt>
                <c:pt idx="2280">
                  <c:v>0</c:v>
                </c:pt>
                <c:pt idx="2281">
                  <c:v>0</c:v>
                </c:pt>
                <c:pt idx="2282">
                  <c:v>0</c:v>
                </c:pt>
                <c:pt idx="2283">
                  <c:v>0</c:v>
                </c:pt>
                <c:pt idx="2284">
                  <c:v>0</c:v>
                </c:pt>
                <c:pt idx="2285">
                  <c:v>0</c:v>
                </c:pt>
                <c:pt idx="2286">
                  <c:v>0</c:v>
                </c:pt>
                <c:pt idx="2287">
                  <c:v>0</c:v>
                </c:pt>
                <c:pt idx="2288">
                  <c:v>0</c:v>
                </c:pt>
                <c:pt idx="2289">
                  <c:v>0</c:v>
                </c:pt>
                <c:pt idx="2290">
                  <c:v>0</c:v>
                </c:pt>
                <c:pt idx="2291">
                  <c:v>0</c:v>
                </c:pt>
                <c:pt idx="2292">
                  <c:v>0</c:v>
                </c:pt>
                <c:pt idx="2293">
                  <c:v>0</c:v>
                </c:pt>
                <c:pt idx="2294">
                  <c:v>0</c:v>
                </c:pt>
                <c:pt idx="2295">
                  <c:v>0</c:v>
                </c:pt>
                <c:pt idx="2296">
                  <c:v>0</c:v>
                </c:pt>
                <c:pt idx="2297">
                  <c:v>0</c:v>
                </c:pt>
                <c:pt idx="2298">
                  <c:v>0</c:v>
                </c:pt>
                <c:pt idx="2299">
                  <c:v>0</c:v>
                </c:pt>
                <c:pt idx="2300">
                  <c:v>0</c:v>
                </c:pt>
                <c:pt idx="2301">
                  <c:v>0</c:v>
                </c:pt>
                <c:pt idx="2302">
                  <c:v>0</c:v>
                </c:pt>
                <c:pt idx="2303">
                  <c:v>0</c:v>
                </c:pt>
                <c:pt idx="2304">
                  <c:v>0</c:v>
                </c:pt>
                <c:pt idx="2305">
                  <c:v>0</c:v>
                </c:pt>
                <c:pt idx="2306">
                  <c:v>0</c:v>
                </c:pt>
                <c:pt idx="2307">
                  <c:v>0</c:v>
                </c:pt>
                <c:pt idx="2308">
                  <c:v>0</c:v>
                </c:pt>
                <c:pt idx="2309">
                  <c:v>0</c:v>
                </c:pt>
                <c:pt idx="2310">
                  <c:v>0</c:v>
                </c:pt>
                <c:pt idx="2311">
                  <c:v>0</c:v>
                </c:pt>
                <c:pt idx="2312">
                  <c:v>0</c:v>
                </c:pt>
                <c:pt idx="2313">
                  <c:v>0</c:v>
                </c:pt>
                <c:pt idx="2314">
                  <c:v>0</c:v>
                </c:pt>
                <c:pt idx="2315">
                  <c:v>0</c:v>
                </c:pt>
                <c:pt idx="2316">
                  <c:v>0</c:v>
                </c:pt>
                <c:pt idx="2317">
                  <c:v>0</c:v>
                </c:pt>
                <c:pt idx="2318">
                  <c:v>14.19220461703817</c:v>
                </c:pt>
                <c:pt idx="2319">
                  <c:v>0</c:v>
                </c:pt>
                <c:pt idx="2320">
                  <c:v>0</c:v>
                </c:pt>
                <c:pt idx="2321">
                  <c:v>0</c:v>
                </c:pt>
                <c:pt idx="2322">
                  <c:v>0</c:v>
                </c:pt>
                <c:pt idx="2323">
                  <c:v>0</c:v>
                </c:pt>
                <c:pt idx="2324">
                  <c:v>0</c:v>
                </c:pt>
                <c:pt idx="2325">
                  <c:v>0</c:v>
                </c:pt>
                <c:pt idx="2326">
                  <c:v>0</c:v>
                </c:pt>
                <c:pt idx="2327">
                  <c:v>0</c:v>
                </c:pt>
                <c:pt idx="2328">
                  <c:v>0</c:v>
                </c:pt>
                <c:pt idx="2329">
                  <c:v>0</c:v>
                </c:pt>
                <c:pt idx="2330">
                  <c:v>0</c:v>
                </c:pt>
                <c:pt idx="2331">
                  <c:v>0</c:v>
                </c:pt>
                <c:pt idx="2332">
                  <c:v>0</c:v>
                </c:pt>
                <c:pt idx="2333">
                  <c:v>0</c:v>
                </c:pt>
                <c:pt idx="2334">
                  <c:v>0</c:v>
                </c:pt>
                <c:pt idx="2335">
                  <c:v>0</c:v>
                </c:pt>
                <c:pt idx="2336">
                  <c:v>0</c:v>
                </c:pt>
                <c:pt idx="2337">
                  <c:v>0</c:v>
                </c:pt>
                <c:pt idx="2338">
                  <c:v>0</c:v>
                </c:pt>
                <c:pt idx="2339">
                  <c:v>0</c:v>
                </c:pt>
                <c:pt idx="2340">
                  <c:v>0</c:v>
                </c:pt>
                <c:pt idx="2341">
                  <c:v>0</c:v>
                </c:pt>
                <c:pt idx="2342">
                  <c:v>0</c:v>
                </c:pt>
                <c:pt idx="2343">
                  <c:v>0</c:v>
                </c:pt>
                <c:pt idx="2344">
                  <c:v>0</c:v>
                </c:pt>
                <c:pt idx="2345">
                  <c:v>0</c:v>
                </c:pt>
                <c:pt idx="2346">
                  <c:v>0</c:v>
                </c:pt>
                <c:pt idx="2347">
                  <c:v>0</c:v>
                </c:pt>
                <c:pt idx="2348">
                  <c:v>0</c:v>
                </c:pt>
                <c:pt idx="2349">
                  <c:v>0</c:v>
                </c:pt>
                <c:pt idx="2350">
                  <c:v>0</c:v>
                </c:pt>
                <c:pt idx="2351">
                  <c:v>0</c:v>
                </c:pt>
                <c:pt idx="2352">
                  <c:v>0</c:v>
                </c:pt>
                <c:pt idx="2353">
                  <c:v>0</c:v>
                </c:pt>
                <c:pt idx="2354">
                  <c:v>0</c:v>
                </c:pt>
                <c:pt idx="2355">
                  <c:v>0</c:v>
                </c:pt>
                <c:pt idx="2356">
                  <c:v>0</c:v>
                </c:pt>
                <c:pt idx="2357">
                  <c:v>12.098779016569329</c:v>
                </c:pt>
                <c:pt idx="2358">
                  <c:v>12.016903599292302</c:v>
                </c:pt>
                <c:pt idx="2359">
                  <c:v>12.040110623342093</c:v>
                </c:pt>
                <c:pt idx="2360">
                  <c:v>11.433680561451595</c:v>
                </c:pt>
                <c:pt idx="2361">
                  <c:v>0</c:v>
                </c:pt>
                <c:pt idx="2362">
                  <c:v>11.141213587679822</c:v>
                </c:pt>
                <c:pt idx="2363">
                  <c:v>11.689634285302562</c:v>
                </c:pt>
                <c:pt idx="2364">
                  <c:v>0</c:v>
                </c:pt>
                <c:pt idx="2365">
                  <c:v>0</c:v>
                </c:pt>
                <c:pt idx="2366">
                  <c:v>0</c:v>
                </c:pt>
                <c:pt idx="2367">
                  <c:v>13.777958230584016</c:v>
                </c:pt>
                <c:pt idx="2368">
                  <c:v>14.952235686599217</c:v>
                </c:pt>
                <c:pt idx="2369">
                  <c:v>1.562001770463975</c:v>
                </c:pt>
                <c:pt idx="2370">
                  <c:v>0.98221177387402581</c:v>
                </c:pt>
                <c:pt idx="2371">
                  <c:v>0</c:v>
                </c:pt>
                <c:pt idx="2372">
                  <c:v>0</c:v>
                </c:pt>
                <c:pt idx="2373">
                  <c:v>0</c:v>
                </c:pt>
                <c:pt idx="2374">
                  <c:v>0</c:v>
                </c:pt>
                <c:pt idx="2375">
                  <c:v>0</c:v>
                </c:pt>
                <c:pt idx="2376">
                  <c:v>0</c:v>
                </c:pt>
                <c:pt idx="2377">
                  <c:v>0</c:v>
                </c:pt>
                <c:pt idx="2378">
                  <c:v>0</c:v>
                </c:pt>
                <c:pt idx="2379">
                  <c:v>0</c:v>
                </c:pt>
                <c:pt idx="2380">
                  <c:v>0</c:v>
                </c:pt>
                <c:pt idx="2381">
                  <c:v>13.634845443094264</c:v>
                </c:pt>
                <c:pt idx="2382">
                  <c:v>13.941164337247606</c:v>
                </c:pt>
                <c:pt idx="2383">
                  <c:v>13.136133752651574</c:v>
                </c:pt>
                <c:pt idx="2384">
                  <c:v>12.134432103583203</c:v>
                </c:pt>
                <c:pt idx="2385">
                  <c:v>11.083764376542971</c:v>
                </c:pt>
                <c:pt idx="2386">
                  <c:v>11.605924719785756</c:v>
                </c:pt>
                <c:pt idx="2387">
                  <c:v>11.836129722030247</c:v>
                </c:pt>
                <c:pt idx="2388">
                  <c:v>11.673694121629199</c:v>
                </c:pt>
                <c:pt idx="2389">
                  <c:v>0</c:v>
                </c:pt>
                <c:pt idx="2390">
                  <c:v>0</c:v>
                </c:pt>
                <c:pt idx="2391">
                  <c:v>11.285185384555746</c:v>
                </c:pt>
                <c:pt idx="2392">
                  <c:v>11.130664722027229</c:v>
                </c:pt>
                <c:pt idx="2393">
                  <c:v>0</c:v>
                </c:pt>
                <c:pt idx="2394">
                  <c:v>0</c:v>
                </c:pt>
                <c:pt idx="2395">
                  <c:v>0</c:v>
                </c:pt>
                <c:pt idx="2396">
                  <c:v>0</c:v>
                </c:pt>
                <c:pt idx="2397">
                  <c:v>0</c:v>
                </c:pt>
                <c:pt idx="2398">
                  <c:v>0</c:v>
                </c:pt>
                <c:pt idx="2399">
                  <c:v>0</c:v>
                </c:pt>
                <c:pt idx="2400">
                  <c:v>0</c:v>
                </c:pt>
                <c:pt idx="2401">
                  <c:v>0</c:v>
                </c:pt>
                <c:pt idx="2402">
                  <c:v>0</c:v>
                </c:pt>
                <c:pt idx="2403">
                  <c:v>0</c:v>
                </c:pt>
                <c:pt idx="2404">
                  <c:v>0</c:v>
                </c:pt>
                <c:pt idx="2405">
                  <c:v>11.632505548798742</c:v>
                </c:pt>
                <c:pt idx="2406">
                  <c:v>11.625029321221557</c:v>
                </c:pt>
                <c:pt idx="2407">
                  <c:v>0</c:v>
                </c:pt>
                <c:pt idx="2408">
                  <c:v>0</c:v>
                </c:pt>
                <c:pt idx="2409">
                  <c:v>0</c:v>
                </c:pt>
                <c:pt idx="2410">
                  <c:v>0</c:v>
                </c:pt>
                <c:pt idx="2411">
                  <c:v>0</c:v>
                </c:pt>
                <c:pt idx="2412">
                  <c:v>0</c:v>
                </c:pt>
                <c:pt idx="2413">
                  <c:v>0</c:v>
                </c:pt>
                <c:pt idx="2414">
                  <c:v>0</c:v>
                </c:pt>
                <c:pt idx="2415">
                  <c:v>0</c:v>
                </c:pt>
                <c:pt idx="2416">
                  <c:v>0</c:v>
                </c:pt>
                <c:pt idx="2417">
                  <c:v>0</c:v>
                </c:pt>
                <c:pt idx="2418">
                  <c:v>0</c:v>
                </c:pt>
                <c:pt idx="2419">
                  <c:v>0</c:v>
                </c:pt>
                <c:pt idx="2420">
                  <c:v>0</c:v>
                </c:pt>
                <c:pt idx="2421">
                  <c:v>0</c:v>
                </c:pt>
                <c:pt idx="2422">
                  <c:v>0</c:v>
                </c:pt>
                <c:pt idx="2423">
                  <c:v>0</c:v>
                </c:pt>
                <c:pt idx="2424">
                  <c:v>0</c:v>
                </c:pt>
                <c:pt idx="2425">
                  <c:v>0</c:v>
                </c:pt>
                <c:pt idx="2426">
                  <c:v>0</c:v>
                </c:pt>
                <c:pt idx="2427">
                  <c:v>0</c:v>
                </c:pt>
                <c:pt idx="2428">
                  <c:v>0</c:v>
                </c:pt>
                <c:pt idx="2429">
                  <c:v>0</c:v>
                </c:pt>
                <c:pt idx="2430">
                  <c:v>0</c:v>
                </c:pt>
                <c:pt idx="2431">
                  <c:v>0</c:v>
                </c:pt>
                <c:pt idx="2432">
                  <c:v>0</c:v>
                </c:pt>
                <c:pt idx="2433">
                  <c:v>0</c:v>
                </c:pt>
                <c:pt idx="2434">
                  <c:v>0</c:v>
                </c:pt>
                <c:pt idx="2435">
                  <c:v>0</c:v>
                </c:pt>
                <c:pt idx="2436">
                  <c:v>0</c:v>
                </c:pt>
                <c:pt idx="2437">
                  <c:v>0</c:v>
                </c:pt>
                <c:pt idx="2438">
                  <c:v>0</c:v>
                </c:pt>
                <c:pt idx="2439">
                  <c:v>0</c:v>
                </c:pt>
                <c:pt idx="2440">
                  <c:v>0</c:v>
                </c:pt>
                <c:pt idx="2441">
                  <c:v>0</c:v>
                </c:pt>
                <c:pt idx="2442">
                  <c:v>0</c:v>
                </c:pt>
                <c:pt idx="2443">
                  <c:v>0</c:v>
                </c:pt>
                <c:pt idx="2444">
                  <c:v>0</c:v>
                </c:pt>
                <c:pt idx="2445">
                  <c:v>0</c:v>
                </c:pt>
                <c:pt idx="2446">
                  <c:v>0</c:v>
                </c:pt>
                <c:pt idx="2447">
                  <c:v>0</c:v>
                </c:pt>
                <c:pt idx="2448">
                  <c:v>0</c:v>
                </c:pt>
                <c:pt idx="2449">
                  <c:v>0</c:v>
                </c:pt>
                <c:pt idx="2450">
                  <c:v>0</c:v>
                </c:pt>
                <c:pt idx="2451">
                  <c:v>0</c:v>
                </c:pt>
                <c:pt idx="2452">
                  <c:v>0</c:v>
                </c:pt>
                <c:pt idx="2453">
                  <c:v>0</c:v>
                </c:pt>
                <c:pt idx="2454">
                  <c:v>0</c:v>
                </c:pt>
                <c:pt idx="2455">
                  <c:v>0</c:v>
                </c:pt>
                <c:pt idx="2456">
                  <c:v>0</c:v>
                </c:pt>
                <c:pt idx="2457">
                  <c:v>0</c:v>
                </c:pt>
                <c:pt idx="2458">
                  <c:v>0</c:v>
                </c:pt>
                <c:pt idx="2459">
                  <c:v>0</c:v>
                </c:pt>
                <c:pt idx="2460">
                  <c:v>0</c:v>
                </c:pt>
                <c:pt idx="2461">
                  <c:v>12.425140058227839</c:v>
                </c:pt>
                <c:pt idx="2462">
                  <c:v>11.340654373443295</c:v>
                </c:pt>
                <c:pt idx="2463">
                  <c:v>11.928498207133364</c:v>
                </c:pt>
                <c:pt idx="2464">
                  <c:v>11.956816484106682</c:v>
                </c:pt>
                <c:pt idx="2465">
                  <c:v>0</c:v>
                </c:pt>
                <c:pt idx="2466">
                  <c:v>0</c:v>
                </c:pt>
                <c:pt idx="2467">
                  <c:v>0</c:v>
                </c:pt>
                <c:pt idx="2468">
                  <c:v>0</c:v>
                </c:pt>
                <c:pt idx="2469">
                  <c:v>0</c:v>
                </c:pt>
                <c:pt idx="2470">
                  <c:v>0</c:v>
                </c:pt>
                <c:pt idx="2471">
                  <c:v>0</c:v>
                </c:pt>
                <c:pt idx="2472">
                  <c:v>0</c:v>
                </c:pt>
                <c:pt idx="2473">
                  <c:v>0</c:v>
                </c:pt>
                <c:pt idx="2474">
                  <c:v>0</c:v>
                </c:pt>
                <c:pt idx="2475">
                  <c:v>0</c:v>
                </c:pt>
                <c:pt idx="2476">
                  <c:v>0</c:v>
                </c:pt>
                <c:pt idx="2477">
                  <c:v>11.855778170568703</c:v>
                </c:pt>
                <c:pt idx="2478">
                  <c:v>12.386620948428824</c:v>
                </c:pt>
                <c:pt idx="2479">
                  <c:v>0</c:v>
                </c:pt>
                <c:pt idx="2480">
                  <c:v>0</c:v>
                </c:pt>
                <c:pt idx="2481">
                  <c:v>0</c:v>
                </c:pt>
                <c:pt idx="2482">
                  <c:v>0</c:v>
                </c:pt>
                <c:pt idx="2483">
                  <c:v>0</c:v>
                </c:pt>
                <c:pt idx="2484">
                  <c:v>0</c:v>
                </c:pt>
                <c:pt idx="2485">
                  <c:v>11.771660131683602</c:v>
                </c:pt>
                <c:pt idx="2486">
                  <c:v>12.630285801123192</c:v>
                </c:pt>
                <c:pt idx="2487">
                  <c:v>14.784796057034495</c:v>
                </c:pt>
                <c:pt idx="2488">
                  <c:v>18.124913761288198</c:v>
                </c:pt>
                <c:pt idx="2489">
                  <c:v>4.1299233260573613</c:v>
                </c:pt>
                <c:pt idx="2490">
                  <c:v>2.9959420495574438</c:v>
                </c:pt>
                <c:pt idx="2491">
                  <c:v>2.2870591162724137</c:v>
                </c:pt>
                <c:pt idx="2492">
                  <c:v>2.2766663331772641</c:v>
                </c:pt>
                <c:pt idx="2493">
                  <c:v>2.2223960323070866</c:v>
                </c:pt>
                <c:pt idx="2494">
                  <c:v>2.0126608123357732</c:v>
                </c:pt>
                <c:pt idx="2495">
                  <c:v>0.16906811017417112</c:v>
                </c:pt>
                <c:pt idx="2496">
                  <c:v>0</c:v>
                </c:pt>
                <c:pt idx="2497">
                  <c:v>0</c:v>
                </c:pt>
                <c:pt idx="2498">
                  <c:v>0</c:v>
                </c:pt>
                <c:pt idx="2499">
                  <c:v>0</c:v>
                </c:pt>
                <c:pt idx="2500">
                  <c:v>0</c:v>
                </c:pt>
                <c:pt idx="2501">
                  <c:v>13.77205883230396</c:v>
                </c:pt>
                <c:pt idx="2502">
                  <c:v>13.81443181068977</c:v>
                </c:pt>
                <c:pt idx="2503">
                  <c:v>13.73474695763489</c:v>
                </c:pt>
                <c:pt idx="2504">
                  <c:v>13.478141887606967</c:v>
                </c:pt>
                <c:pt idx="2505">
                  <c:v>13.631940521926181</c:v>
                </c:pt>
                <c:pt idx="2506">
                  <c:v>14.28077942971966</c:v>
                </c:pt>
                <c:pt idx="2507">
                  <c:v>19.1038183552999</c:v>
                </c:pt>
                <c:pt idx="2508">
                  <c:v>20.596553256568633</c:v>
                </c:pt>
                <c:pt idx="2509">
                  <c:v>20.524858715917539</c:v>
                </c:pt>
                <c:pt idx="2510">
                  <c:v>21.951620792122593</c:v>
                </c:pt>
                <c:pt idx="2511">
                  <c:v>22.34047542511507</c:v>
                </c:pt>
                <c:pt idx="2512">
                  <c:v>22.302466762631457</c:v>
                </c:pt>
                <c:pt idx="2513">
                  <c:v>6.6624803852673775</c:v>
                </c:pt>
                <c:pt idx="2514">
                  <c:v>7.0195925279376006</c:v>
                </c:pt>
                <c:pt idx="2515">
                  <c:v>6.5609575951943553</c:v>
                </c:pt>
                <c:pt idx="2516">
                  <c:v>5.708914191408569</c:v>
                </c:pt>
                <c:pt idx="2517">
                  <c:v>4.2561654413519765</c:v>
                </c:pt>
                <c:pt idx="2518">
                  <c:v>3.736988635031496</c:v>
                </c:pt>
                <c:pt idx="2519">
                  <c:v>3.6438526529458981</c:v>
                </c:pt>
                <c:pt idx="2520">
                  <c:v>3.7364916372153205</c:v>
                </c:pt>
                <c:pt idx="2521">
                  <c:v>3.4634706111804956</c:v>
                </c:pt>
                <c:pt idx="2522">
                  <c:v>3.1462892379002447</c:v>
                </c:pt>
                <c:pt idx="2523">
                  <c:v>2.9397616157454483</c:v>
                </c:pt>
                <c:pt idx="2524">
                  <c:v>2.8639884771350204</c:v>
                </c:pt>
                <c:pt idx="2525">
                  <c:v>17.557481359117492</c:v>
                </c:pt>
                <c:pt idx="2526">
                  <c:v>17.661223170680191</c:v>
                </c:pt>
                <c:pt idx="2527">
                  <c:v>16.191401490178571</c:v>
                </c:pt>
                <c:pt idx="2528">
                  <c:v>17.619322883904605</c:v>
                </c:pt>
                <c:pt idx="2529">
                  <c:v>18.556455033700601</c:v>
                </c:pt>
                <c:pt idx="2530">
                  <c:v>17.659340781080882</c:v>
                </c:pt>
                <c:pt idx="2531">
                  <c:v>19.546544316501834</c:v>
                </c:pt>
                <c:pt idx="2532">
                  <c:v>17.213777751225418</c:v>
                </c:pt>
                <c:pt idx="2533">
                  <c:v>20.719864016703841</c:v>
                </c:pt>
                <c:pt idx="2534">
                  <c:v>19.879185428452455</c:v>
                </c:pt>
                <c:pt idx="2535">
                  <c:v>20.944238647866701</c:v>
                </c:pt>
                <c:pt idx="2536">
                  <c:v>16.384621790425985</c:v>
                </c:pt>
                <c:pt idx="2537">
                  <c:v>2.8778749536744663</c:v>
                </c:pt>
                <c:pt idx="2538">
                  <c:v>1.8487814026129941</c:v>
                </c:pt>
                <c:pt idx="2539">
                  <c:v>3.5527637315346632</c:v>
                </c:pt>
                <c:pt idx="2540">
                  <c:v>2.1549492493494933</c:v>
                </c:pt>
                <c:pt idx="2541">
                  <c:v>2.9127437875317037</c:v>
                </c:pt>
                <c:pt idx="2542">
                  <c:v>1.5684352286658638</c:v>
                </c:pt>
                <c:pt idx="2543">
                  <c:v>1.4003956180708204</c:v>
                </c:pt>
                <c:pt idx="2544">
                  <c:v>0.31791229708920954</c:v>
                </c:pt>
                <c:pt idx="2545">
                  <c:v>1.4533631790164225</c:v>
                </c:pt>
                <c:pt idx="2546">
                  <c:v>1.3335988798227099</c:v>
                </c:pt>
                <c:pt idx="2547">
                  <c:v>1.9607365034832847</c:v>
                </c:pt>
                <c:pt idx="2548">
                  <c:v>1.6392127102578111</c:v>
                </c:pt>
                <c:pt idx="2549">
                  <c:v>16.93808171734948</c:v>
                </c:pt>
                <c:pt idx="2550">
                  <c:v>16.086337168182823</c:v>
                </c:pt>
                <c:pt idx="2551">
                  <c:v>14.53920638722292</c:v>
                </c:pt>
                <c:pt idx="2552">
                  <c:v>15.041422210681379</c:v>
                </c:pt>
                <c:pt idx="2553">
                  <c:v>14.940358012902619</c:v>
                </c:pt>
                <c:pt idx="2554">
                  <c:v>14.818730911145614</c:v>
                </c:pt>
                <c:pt idx="2555">
                  <c:v>14.631775172303909</c:v>
                </c:pt>
                <c:pt idx="2556">
                  <c:v>12.34154892369641</c:v>
                </c:pt>
                <c:pt idx="2557">
                  <c:v>13.566125055359359</c:v>
                </c:pt>
                <c:pt idx="2558">
                  <c:v>11.318085914615068</c:v>
                </c:pt>
                <c:pt idx="2559">
                  <c:v>13.156525154234579</c:v>
                </c:pt>
                <c:pt idx="2560">
                  <c:v>14.833455135480168</c:v>
                </c:pt>
                <c:pt idx="2561">
                  <c:v>0</c:v>
                </c:pt>
                <c:pt idx="2562">
                  <c:v>0</c:v>
                </c:pt>
                <c:pt idx="2563">
                  <c:v>0</c:v>
                </c:pt>
                <c:pt idx="2564">
                  <c:v>1.9791207544646444E-2</c:v>
                </c:pt>
                <c:pt idx="2565">
                  <c:v>1.1086630087964873</c:v>
                </c:pt>
                <c:pt idx="2566">
                  <c:v>0.80139923303824012</c:v>
                </c:pt>
                <c:pt idx="2567">
                  <c:v>0</c:v>
                </c:pt>
                <c:pt idx="2568">
                  <c:v>0</c:v>
                </c:pt>
                <c:pt idx="2569">
                  <c:v>0.38000395553574667</c:v>
                </c:pt>
                <c:pt idx="2570">
                  <c:v>0.10915201450815652</c:v>
                </c:pt>
                <c:pt idx="2571">
                  <c:v>0.48767250652416838</c:v>
                </c:pt>
                <c:pt idx="2572">
                  <c:v>0.12968339108036228</c:v>
                </c:pt>
                <c:pt idx="2573">
                  <c:v>14.21357580936688</c:v>
                </c:pt>
                <c:pt idx="2574">
                  <c:v>14.050386940900596</c:v>
                </c:pt>
                <c:pt idx="2575">
                  <c:v>11.434844348014607</c:v>
                </c:pt>
                <c:pt idx="2576">
                  <c:v>0</c:v>
                </c:pt>
                <c:pt idx="2577">
                  <c:v>11.572615408001507</c:v>
                </c:pt>
                <c:pt idx="2578">
                  <c:v>11.588617233801468</c:v>
                </c:pt>
                <c:pt idx="2579">
                  <c:v>13.563168634024191</c:v>
                </c:pt>
                <c:pt idx="2580">
                  <c:v>13.447050494220816</c:v>
                </c:pt>
                <c:pt idx="2581">
                  <c:v>12.629322059178177</c:v>
                </c:pt>
                <c:pt idx="2582">
                  <c:v>10.891777216560284</c:v>
                </c:pt>
                <c:pt idx="2583">
                  <c:v>0</c:v>
                </c:pt>
                <c:pt idx="2584">
                  <c:v>0</c:v>
                </c:pt>
                <c:pt idx="2585">
                  <c:v>0</c:v>
                </c:pt>
                <c:pt idx="2586">
                  <c:v>0</c:v>
                </c:pt>
                <c:pt idx="2587">
                  <c:v>0</c:v>
                </c:pt>
                <c:pt idx="2588">
                  <c:v>0</c:v>
                </c:pt>
                <c:pt idx="2589">
                  <c:v>0</c:v>
                </c:pt>
                <c:pt idx="2590">
                  <c:v>0</c:v>
                </c:pt>
                <c:pt idx="2591">
                  <c:v>0</c:v>
                </c:pt>
                <c:pt idx="2592">
                  <c:v>0</c:v>
                </c:pt>
                <c:pt idx="2593">
                  <c:v>0</c:v>
                </c:pt>
                <c:pt idx="2594">
                  <c:v>0</c:v>
                </c:pt>
                <c:pt idx="2595">
                  <c:v>0</c:v>
                </c:pt>
                <c:pt idx="2596">
                  <c:v>0</c:v>
                </c:pt>
                <c:pt idx="2597">
                  <c:v>11.734851953873319</c:v>
                </c:pt>
                <c:pt idx="2598">
                  <c:v>0</c:v>
                </c:pt>
                <c:pt idx="2599">
                  <c:v>12.819516617790484</c:v>
                </c:pt>
                <c:pt idx="2600">
                  <c:v>12.103727305107746</c:v>
                </c:pt>
                <c:pt idx="2601">
                  <c:v>13.426800175255933</c:v>
                </c:pt>
                <c:pt idx="2602">
                  <c:v>13.589427573688651</c:v>
                </c:pt>
                <c:pt idx="2603">
                  <c:v>13.477503297845372</c:v>
                </c:pt>
                <c:pt idx="2604">
                  <c:v>13.426800175255933</c:v>
                </c:pt>
                <c:pt idx="2605">
                  <c:v>12.887973727259121</c:v>
                </c:pt>
                <c:pt idx="2606">
                  <c:v>0</c:v>
                </c:pt>
                <c:pt idx="2607">
                  <c:v>0</c:v>
                </c:pt>
                <c:pt idx="2608">
                  <c:v>0</c:v>
                </c:pt>
                <c:pt idx="2609">
                  <c:v>0</c:v>
                </c:pt>
                <c:pt idx="2610">
                  <c:v>0</c:v>
                </c:pt>
                <c:pt idx="2611">
                  <c:v>0</c:v>
                </c:pt>
                <c:pt idx="2612">
                  <c:v>0</c:v>
                </c:pt>
                <c:pt idx="2613">
                  <c:v>0</c:v>
                </c:pt>
                <c:pt idx="2614">
                  <c:v>0</c:v>
                </c:pt>
                <c:pt idx="2615">
                  <c:v>0</c:v>
                </c:pt>
                <c:pt idx="2616">
                  <c:v>0</c:v>
                </c:pt>
                <c:pt idx="2617">
                  <c:v>0</c:v>
                </c:pt>
                <c:pt idx="2618">
                  <c:v>0</c:v>
                </c:pt>
                <c:pt idx="2619">
                  <c:v>0</c:v>
                </c:pt>
                <c:pt idx="2620">
                  <c:v>0</c:v>
                </c:pt>
                <c:pt idx="2621">
                  <c:v>12.564747719900529</c:v>
                </c:pt>
                <c:pt idx="2622">
                  <c:v>12.58052103672085</c:v>
                </c:pt>
                <c:pt idx="2623">
                  <c:v>11.661217141969999</c:v>
                </c:pt>
                <c:pt idx="2624">
                  <c:v>0</c:v>
                </c:pt>
                <c:pt idx="2625">
                  <c:v>0</c:v>
                </c:pt>
                <c:pt idx="2626">
                  <c:v>0</c:v>
                </c:pt>
                <c:pt idx="2627">
                  <c:v>0</c:v>
                </c:pt>
                <c:pt idx="2628">
                  <c:v>0</c:v>
                </c:pt>
                <c:pt idx="2629">
                  <c:v>10.939136594662093</c:v>
                </c:pt>
                <c:pt idx="2630">
                  <c:v>0</c:v>
                </c:pt>
                <c:pt idx="2631">
                  <c:v>12.894321705154095</c:v>
                </c:pt>
                <c:pt idx="2632">
                  <c:v>12.600748507790408</c:v>
                </c:pt>
                <c:pt idx="2633">
                  <c:v>0</c:v>
                </c:pt>
                <c:pt idx="2634">
                  <c:v>0</c:v>
                </c:pt>
                <c:pt idx="2635">
                  <c:v>0</c:v>
                </c:pt>
                <c:pt idx="2636">
                  <c:v>0</c:v>
                </c:pt>
                <c:pt idx="2637">
                  <c:v>0</c:v>
                </c:pt>
                <c:pt idx="2638">
                  <c:v>0</c:v>
                </c:pt>
                <c:pt idx="2639">
                  <c:v>0</c:v>
                </c:pt>
                <c:pt idx="2640">
                  <c:v>0</c:v>
                </c:pt>
                <c:pt idx="2641">
                  <c:v>0</c:v>
                </c:pt>
                <c:pt idx="2642">
                  <c:v>0</c:v>
                </c:pt>
                <c:pt idx="2643">
                  <c:v>0</c:v>
                </c:pt>
                <c:pt idx="2644">
                  <c:v>0</c:v>
                </c:pt>
                <c:pt idx="2645">
                  <c:v>0</c:v>
                </c:pt>
                <c:pt idx="2646">
                  <c:v>0</c:v>
                </c:pt>
                <c:pt idx="2647">
                  <c:v>0</c:v>
                </c:pt>
                <c:pt idx="2648">
                  <c:v>0</c:v>
                </c:pt>
                <c:pt idx="2649">
                  <c:v>0</c:v>
                </c:pt>
                <c:pt idx="2650">
                  <c:v>0</c:v>
                </c:pt>
                <c:pt idx="2651">
                  <c:v>0</c:v>
                </c:pt>
                <c:pt idx="2652">
                  <c:v>0</c:v>
                </c:pt>
                <c:pt idx="2653">
                  <c:v>0</c:v>
                </c:pt>
                <c:pt idx="2654">
                  <c:v>0</c:v>
                </c:pt>
                <c:pt idx="2655">
                  <c:v>0</c:v>
                </c:pt>
                <c:pt idx="2656">
                  <c:v>0</c:v>
                </c:pt>
                <c:pt idx="2657">
                  <c:v>0</c:v>
                </c:pt>
                <c:pt idx="2658">
                  <c:v>0</c:v>
                </c:pt>
                <c:pt idx="2659">
                  <c:v>0</c:v>
                </c:pt>
                <c:pt idx="2660">
                  <c:v>0</c:v>
                </c:pt>
                <c:pt idx="2661">
                  <c:v>0</c:v>
                </c:pt>
                <c:pt idx="2662">
                  <c:v>0</c:v>
                </c:pt>
                <c:pt idx="2663">
                  <c:v>0</c:v>
                </c:pt>
                <c:pt idx="2664">
                  <c:v>0</c:v>
                </c:pt>
                <c:pt idx="2665">
                  <c:v>0</c:v>
                </c:pt>
                <c:pt idx="2666">
                  <c:v>0</c:v>
                </c:pt>
                <c:pt idx="2667">
                  <c:v>0</c:v>
                </c:pt>
                <c:pt idx="2668">
                  <c:v>0</c:v>
                </c:pt>
                <c:pt idx="2669">
                  <c:v>0</c:v>
                </c:pt>
                <c:pt idx="2670">
                  <c:v>0</c:v>
                </c:pt>
                <c:pt idx="2671">
                  <c:v>0</c:v>
                </c:pt>
                <c:pt idx="2672">
                  <c:v>0</c:v>
                </c:pt>
                <c:pt idx="2673">
                  <c:v>0</c:v>
                </c:pt>
                <c:pt idx="2674">
                  <c:v>0</c:v>
                </c:pt>
                <c:pt idx="2675">
                  <c:v>0</c:v>
                </c:pt>
                <c:pt idx="2676">
                  <c:v>0</c:v>
                </c:pt>
                <c:pt idx="2677">
                  <c:v>0</c:v>
                </c:pt>
                <c:pt idx="2678">
                  <c:v>0</c:v>
                </c:pt>
                <c:pt idx="2679">
                  <c:v>0</c:v>
                </c:pt>
                <c:pt idx="2680">
                  <c:v>11.753257269697604</c:v>
                </c:pt>
                <c:pt idx="2681">
                  <c:v>0</c:v>
                </c:pt>
                <c:pt idx="2682">
                  <c:v>0</c:v>
                </c:pt>
                <c:pt idx="2683">
                  <c:v>0</c:v>
                </c:pt>
                <c:pt idx="2684">
                  <c:v>0</c:v>
                </c:pt>
                <c:pt idx="2685">
                  <c:v>0</c:v>
                </c:pt>
                <c:pt idx="2686">
                  <c:v>0</c:v>
                </c:pt>
                <c:pt idx="2687">
                  <c:v>0</c:v>
                </c:pt>
                <c:pt idx="2688">
                  <c:v>0</c:v>
                </c:pt>
                <c:pt idx="2689">
                  <c:v>0</c:v>
                </c:pt>
                <c:pt idx="2690">
                  <c:v>0</c:v>
                </c:pt>
                <c:pt idx="2691">
                  <c:v>0</c:v>
                </c:pt>
                <c:pt idx="2692">
                  <c:v>0</c:v>
                </c:pt>
                <c:pt idx="2693">
                  <c:v>0</c:v>
                </c:pt>
                <c:pt idx="2694">
                  <c:v>0</c:v>
                </c:pt>
                <c:pt idx="2695">
                  <c:v>0</c:v>
                </c:pt>
                <c:pt idx="2696">
                  <c:v>0</c:v>
                </c:pt>
                <c:pt idx="2697">
                  <c:v>0</c:v>
                </c:pt>
                <c:pt idx="2698">
                  <c:v>0</c:v>
                </c:pt>
                <c:pt idx="2699">
                  <c:v>0</c:v>
                </c:pt>
                <c:pt idx="2700">
                  <c:v>0</c:v>
                </c:pt>
                <c:pt idx="2701">
                  <c:v>0</c:v>
                </c:pt>
                <c:pt idx="2702">
                  <c:v>0</c:v>
                </c:pt>
                <c:pt idx="2703">
                  <c:v>12.709356401507547</c:v>
                </c:pt>
                <c:pt idx="2704">
                  <c:v>0</c:v>
                </c:pt>
                <c:pt idx="2705">
                  <c:v>0</c:v>
                </c:pt>
                <c:pt idx="2706">
                  <c:v>0</c:v>
                </c:pt>
                <c:pt idx="2707">
                  <c:v>0</c:v>
                </c:pt>
                <c:pt idx="2708">
                  <c:v>0</c:v>
                </c:pt>
                <c:pt idx="2709">
                  <c:v>0</c:v>
                </c:pt>
                <c:pt idx="2710">
                  <c:v>0</c:v>
                </c:pt>
                <c:pt idx="2711">
                  <c:v>0</c:v>
                </c:pt>
                <c:pt idx="2712">
                  <c:v>0</c:v>
                </c:pt>
                <c:pt idx="2713">
                  <c:v>0</c:v>
                </c:pt>
                <c:pt idx="2714">
                  <c:v>0</c:v>
                </c:pt>
                <c:pt idx="2715">
                  <c:v>0</c:v>
                </c:pt>
                <c:pt idx="2716">
                  <c:v>0</c:v>
                </c:pt>
                <c:pt idx="2717">
                  <c:v>0</c:v>
                </c:pt>
                <c:pt idx="2718">
                  <c:v>0</c:v>
                </c:pt>
                <c:pt idx="2719">
                  <c:v>0</c:v>
                </c:pt>
                <c:pt idx="2720">
                  <c:v>0</c:v>
                </c:pt>
                <c:pt idx="2721">
                  <c:v>0</c:v>
                </c:pt>
                <c:pt idx="2722">
                  <c:v>0</c:v>
                </c:pt>
                <c:pt idx="2723">
                  <c:v>0</c:v>
                </c:pt>
                <c:pt idx="2724">
                  <c:v>0</c:v>
                </c:pt>
                <c:pt idx="2725">
                  <c:v>0</c:v>
                </c:pt>
                <c:pt idx="2726">
                  <c:v>0</c:v>
                </c:pt>
                <c:pt idx="2727">
                  <c:v>0</c:v>
                </c:pt>
                <c:pt idx="2728">
                  <c:v>0</c:v>
                </c:pt>
                <c:pt idx="2729">
                  <c:v>0</c:v>
                </c:pt>
                <c:pt idx="2730">
                  <c:v>0</c:v>
                </c:pt>
                <c:pt idx="2731">
                  <c:v>0</c:v>
                </c:pt>
                <c:pt idx="2732">
                  <c:v>0</c:v>
                </c:pt>
                <c:pt idx="2733">
                  <c:v>0</c:v>
                </c:pt>
                <c:pt idx="2734">
                  <c:v>0</c:v>
                </c:pt>
                <c:pt idx="2735">
                  <c:v>0</c:v>
                </c:pt>
                <c:pt idx="2736">
                  <c:v>0</c:v>
                </c:pt>
                <c:pt idx="2737">
                  <c:v>0</c:v>
                </c:pt>
                <c:pt idx="2738">
                  <c:v>0</c:v>
                </c:pt>
                <c:pt idx="2739">
                  <c:v>0</c:v>
                </c:pt>
                <c:pt idx="2740">
                  <c:v>0</c:v>
                </c:pt>
                <c:pt idx="2741">
                  <c:v>0</c:v>
                </c:pt>
                <c:pt idx="2742">
                  <c:v>0</c:v>
                </c:pt>
                <c:pt idx="2743">
                  <c:v>0</c:v>
                </c:pt>
                <c:pt idx="2744">
                  <c:v>0</c:v>
                </c:pt>
                <c:pt idx="2745">
                  <c:v>0</c:v>
                </c:pt>
                <c:pt idx="2746">
                  <c:v>0</c:v>
                </c:pt>
                <c:pt idx="2747">
                  <c:v>0</c:v>
                </c:pt>
                <c:pt idx="2748">
                  <c:v>0</c:v>
                </c:pt>
                <c:pt idx="2749">
                  <c:v>0</c:v>
                </c:pt>
                <c:pt idx="2750">
                  <c:v>0</c:v>
                </c:pt>
                <c:pt idx="2751">
                  <c:v>0</c:v>
                </c:pt>
                <c:pt idx="2752">
                  <c:v>0</c:v>
                </c:pt>
                <c:pt idx="2753">
                  <c:v>0</c:v>
                </c:pt>
                <c:pt idx="2754">
                  <c:v>0</c:v>
                </c:pt>
                <c:pt idx="2755">
                  <c:v>0</c:v>
                </c:pt>
                <c:pt idx="2756">
                  <c:v>0</c:v>
                </c:pt>
                <c:pt idx="2757">
                  <c:v>0</c:v>
                </c:pt>
                <c:pt idx="2758">
                  <c:v>0</c:v>
                </c:pt>
                <c:pt idx="2759">
                  <c:v>0</c:v>
                </c:pt>
                <c:pt idx="2760">
                  <c:v>0</c:v>
                </c:pt>
                <c:pt idx="2761">
                  <c:v>0</c:v>
                </c:pt>
                <c:pt idx="2762">
                  <c:v>0</c:v>
                </c:pt>
                <c:pt idx="2763">
                  <c:v>0</c:v>
                </c:pt>
                <c:pt idx="2764">
                  <c:v>0</c:v>
                </c:pt>
                <c:pt idx="2765">
                  <c:v>0</c:v>
                </c:pt>
                <c:pt idx="2766">
                  <c:v>0</c:v>
                </c:pt>
                <c:pt idx="2767">
                  <c:v>0</c:v>
                </c:pt>
                <c:pt idx="2768">
                  <c:v>0</c:v>
                </c:pt>
                <c:pt idx="2769">
                  <c:v>0</c:v>
                </c:pt>
                <c:pt idx="2770">
                  <c:v>0</c:v>
                </c:pt>
                <c:pt idx="2771">
                  <c:v>0</c:v>
                </c:pt>
                <c:pt idx="2772">
                  <c:v>0</c:v>
                </c:pt>
                <c:pt idx="2773">
                  <c:v>0</c:v>
                </c:pt>
                <c:pt idx="2774">
                  <c:v>0</c:v>
                </c:pt>
                <c:pt idx="2775">
                  <c:v>0</c:v>
                </c:pt>
                <c:pt idx="2776">
                  <c:v>0</c:v>
                </c:pt>
                <c:pt idx="2777">
                  <c:v>0</c:v>
                </c:pt>
                <c:pt idx="2778">
                  <c:v>0</c:v>
                </c:pt>
                <c:pt idx="2779">
                  <c:v>0</c:v>
                </c:pt>
                <c:pt idx="2780">
                  <c:v>0</c:v>
                </c:pt>
                <c:pt idx="2781">
                  <c:v>0</c:v>
                </c:pt>
                <c:pt idx="2782">
                  <c:v>0</c:v>
                </c:pt>
                <c:pt idx="2783">
                  <c:v>0</c:v>
                </c:pt>
                <c:pt idx="2784">
                  <c:v>0</c:v>
                </c:pt>
                <c:pt idx="2785">
                  <c:v>0</c:v>
                </c:pt>
                <c:pt idx="2786">
                  <c:v>0</c:v>
                </c:pt>
                <c:pt idx="2787">
                  <c:v>0</c:v>
                </c:pt>
                <c:pt idx="2788">
                  <c:v>0</c:v>
                </c:pt>
                <c:pt idx="2789">
                  <c:v>0</c:v>
                </c:pt>
                <c:pt idx="2790">
                  <c:v>0</c:v>
                </c:pt>
                <c:pt idx="2791">
                  <c:v>0</c:v>
                </c:pt>
                <c:pt idx="2792">
                  <c:v>0</c:v>
                </c:pt>
                <c:pt idx="2793">
                  <c:v>0</c:v>
                </c:pt>
                <c:pt idx="2794">
                  <c:v>0</c:v>
                </c:pt>
                <c:pt idx="2795">
                  <c:v>0</c:v>
                </c:pt>
                <c:pt idx="2796">
                  <c:v>0</c:v>
                </c:pt>
                <c:pt idx="2797">
                  <c:v>0</c:v>
                </c:pt>
                <c:pt idx="2798">
                  <c:v>0</c:v>
                </c:pt>
                <c:pt idx="2799">
                  <c:v>0</c:v>
                </c:pt>
                <c:pt idx="2800">
                  <c:v>0</c:v>
                </c:pt>
                <c:pt idx="2801">
                  <c:v>0</c:v>
                </c:pt>
                <c:pt idx="2802">
                  <c:v>0</c:v>
                </c:pt>
                <c:pt idx="2803">
                  <c:v>0</c:v>
                </c:pt>
                <c:pt idx="2804">
                  <c:v>0</c:v>
                </c:pt>
                <c:pt idx="2805">
                  <c:v>0</c:v>
                </c:pt>
                <c:pt idx="2806">
                  <c:v>0</c:v>
                </c:pt>
                <c:pt idx="2807">
                  <c:v>0</c:v>
                </c:pt>
                <c:pt idx="2808">
                  <c:v>0</c:v>
                </c:pt>
                <c:pt idx="2809">
                  <c:v>0</c:v>
                </c:pt>
                <c:pt idx="2810">
                  <c:v>0</c:v>
                </c:pt>
                <c:pt idx="2811">
                  <c:v>0</c:v>
                </c:pt>
                <c:pt idx="2812">
                  <c:v>0</c:v>
                </c:pt>
                <c:pt idx="2813">
                  <c:v>0</c:v>
                </c:pt>
                <c:pt idx="2814">
                  <c:v>0</c:v>
                </c:pt>
                <c:pt idx="2815">
                  <c:v>0</c:v>
                </c:pt>
                <c:pt idx="2816">
                  <c:v>0</c:v>
                </c:pt>
                <c:pt idx="2817">
                  <c:v>0</c:v>
                </c:pt>
                <c:pt idx="2818">
                  <c:v>11.230223714295731</c:v>
                </c:pt>
                <c:pt idx="2819">
                  <c:v>11.873879501313874</c:v>
                </c:pt>
                <c:pt idx="2820">
                  <c:v>12.443360787537085</c:v>
                </c:pt>
                <c:pt idx="2821">
                  <c:v>11.93012165797496</c:v>
                </c:pt>
                <c:pt idx="2822">
                  <c:v>11.223560193471545</c:v>
                </c:pt>
                <c:pt idx="2823">
                  <c:v>11.468194657305897</c:v>
                </c:pt>
                <c:pt idx="2824">
                  <c:v>11.230223714295731</c:v>
                </c:pt>
                <c:pt idx="2825">
                  <c:v>0</c:v>
                </c:pt>
                <c:pt idx="2826">
                  <c:v>0</c:v>
                </c:pt>
                <c:pt idx="2827">
                  <c:v>0</c:v>
                </c:pt>
                <c:pt idx="2828">
                  <c:v>0</c:v>
                </c:pt>
                <c:pt idx="2829">
                  <c:v>0</c:v>
                </c:pt>
                <c:pt idx="2830">
                  <c:v>0</c:v>
                </c:pt>
                <c:pt idx="2831">
                  <c:v>0</c:v>
                </c:pt>
                <c:pt idx="2832">
                  <c:v>0</c:v>
                </c:pt>
                <c:pt idx="2833">
                  <c:v>0</c:v>
                </c:pt>
                <c:pt idx="2834">
                  <c:v>0</c:v>
                </c:pt>
                <c:pt idx="2835">
                  <c:v>0</c:v>
                </c:pt>
                <c:pt idx="2836">
                  <c:v>0</c:v>
                </c:pt>
                <c:pt idx="2837">
                  <c:v>0</c:v>
                </c:pt>
                <c:pt idx="2838">
                  <c:v>0</c:v>
                </c:pt>
                <c:pt idx="2839">
                  <c:v>0</c:v>
                </c:pt>
                <c:pt idx="2840">
                  <c:v>0</c:v>
                </c:pt>
                <c:pt idx="2841">
                  <c:v>0</c:v>
                </c:pt>
                <c:pt idx="2842">
                  <c:v>0</c:v>
                </c:pt>
                <c:pt idx="2843">
                  <c:v>0</c:v>
                </c:pt>
                <c:pt idx="2844">
                  <c:v>0</c:v>
                </c:pt>
                <c:pt idx="2845">
                  <c:v>0</c:v>
                </c:pt>
                <c:pt idx="2846">
                  <c:v>0</c:v>
                </c:pt>
                <c:pt idx="2847">
                  <c:v>0</c:v>
                </c:pt>
                <c:pt idx="2848">
                  <c:v>0</c:v>
                </c:pt>
                <c:pt idx="2849">
                  <c:v>0</c:v>
                </c:pt>
                <c:pt idx="2850">
                  <c:v>0</c:v>
                </c:pt>
                <c:pt idx="2851">
                  <c:v>0</c:v>
                </c:pt>
                <c:pt idx="2852">
                  <c:v>0</c:v>
                </c:pt>
                <c:pt idx="2853">
                  <c:v>0</c:v>
                </c:pt>
                <c:pt idx="2854">
                  <c:v>0</c:v>
                </c:pt>
                <c:pt idx="2855">
                  <c:v>0</c:v>
                </c:pt>
                <c:pt idx="2856">
                  <c:v>0</c:v>
                </c:pt>
                <c:pt idx="2857">
                  <c:v>0</c:v>
                </c:pt>
                <c:pt idx="2858">
                  <c:v>0</c:v>
                </c:pt>
                <c:pt idx="2859">
                  <c:v>0</c:v>
                </c:pt>
                <c:pt idx="2860">
                  <c:v>0</c:v>
                </c:pt>
                <c:pt idx="2861">
                  <c:v>0</c:v>
                </c:pt>
                <c:pt idx="2862">
                  <c:v>0</c:v>
                </c:pt>
                <c:pt idx="2863">
                  <c:v>0</c:v>
                </c:pt>
                <c:pt idx="2864">
                  <c:v>0</c:v>
                </c:pt>
                <c:pt idx="2865">
                  <c:v>0</c:v>
                </c:pt>
                <c:pt idx="2866">
                  <c:v>0</c:v>
                </c:pt>
                <c:pt idx="2867">
                  <c:v>0</c:v>
                </c:pt>
                <c:pt idx="2868">
                  <c:v>0</c:v>
                </c:pt>
                <c:pt idx="2869">
                  <c:v>0</c:v>
                </c:pt>
                <c:pt idx="2870">
                  <c:v>0</c:v>
                </c:pt>
                <c:pt idx="2871">
                  <c:v>0</c:v>
                </c:pt>
                <c:pt idx="2872">
                  <c:v>0</c:v>
                </c:pt>
                <c:pt idx="2873">
                  <c:v>0</c:v>
                </c:pt>
                <c:pt idx="2874">
                  <c:v>0</c:v>
                </c:pt>
                <c:pt idx="2875">
                  <c:v>0</c:v>
                </c:pt>
                <c:pt idx="2876">
                  <c:v>0</c:v>
                </c:pt>
                <c:pt idx="2877">
                  <c:v>0</c:v>
                </c:pt>
                <c:pt idx="2878">
                  <c:v>0</c:v>
                </c:pt>
                <c:pt idx="2879">
                  <c:v>0</c:v>
                </c:pt>
                <c:pt idx="2880">
                  <c:v>0</c:v>
                </c:pt>
                <c:pt idx="2881">
                  <c:v>0</c:v>
                </c:pt>
                <c:pt idx="2882">
                  <c:v>0</c:v>
                </c:pt>
                <c:pt idx="2883">
                  <c:v>0</c:v>
                </c:pt>
                <c:pt idx="2884">
                  <c:v>0</c:v>
                </c:pt>
                <c:pt idx="2885">
                  <c:v>0</c:v>
                </c:pt>
                <c:pt idx="2886">
                  <c:v>0</c:v>
                </c:pt>
                <c:pt idx="2887">
                  <c:v>0</c:v>
                </c:pt>
                <c:pt idx="2888">
                  <c:v>0</c:v>
                </c:pt>
                <c:pt idx="2889">
                  <c:v>0</c:v>
                </c:pt>
                <c:pt idx="2890">
                  <c:v>0</c:v>
                </c:pt>
                <c:pt idx="2891">
                  <c:v>0</c:v>
                </c:pt>
                <c:pt idx="2892">
                  <c:v>0</c:v>
                </c:pt>
                <c:pt idx="2893">
                  <c:v>0</c:v>
                </c:pt>
                <c:pt idx="2894">
                  <c:v>0</c:v>
                </c:pt>
                <c:pt idx="2895">
                  <c:v>0</c:v>
                </c:pt>
                <c:pt idx="2896">
                  <c:v>0</c:v>
                </c:pt>
                <c:pt idx="2897">
                  <c:v>0</c:v>
                </c:pt>
                <c:pt idx="2898">
                  <c:v>0</c:v>
                </c:pt>
                <c:pt idx="2899">
                  <c:v>0</c:v>
                </c:pt>
                <c:pt idx="2900">
                  <c:v>0</c:v>
                </c:pt>
                <c:pt idx="2901">
                  <c:v>0</c:v>
                </c:pt>
                <c:pt idx="2902">
                  <c:v>0</c:v>
                </c:pt>
                <c:pt idx="2903">
                  <c:v>0</c:v>
                </c:pt>
                <c:pt idx="2904">
                  <c:v>0</c:v>
                </c:pt>
                <c:pt idx="2905">
                  <c:v>0</c:v>
                </c:pt>
                <c:pt idx="2906">
                  <c:v>0</c:v>
                </c:pt>
                <c:pt idx="2907">
                  <c:v>0</c:v>
                </c:pt>
                <c:pt idx="2908">
                  <c:v>0</c:v>
                </c:pt>
                <c:pt idx="2909">
                  <c:v>0</c:v>
                </c:pt>
                <c:pt idx="2910">
                  <c:v>0</c:v>
                </c:pt>
                <c:pt idx="2911">
                  <c:v>0</c:v>
                </c:pt>
                <c:pt idx="2912">
                  <c:v>0</c:v>
                </c:pt>
                <c:pt idx="2913">
                  <c:v>0</c:v>
                </c:pt>
                <c:pt idx="2914">
                  <c:v>0</c:v>
                </c:pt>
                <c:pt idx="2915">
                  <c:v>0</c:v>
                </c:pt>
                <c:pt idx="2916">
                  <c:v>0</c:v>
                </c:pt>
                <c:pt idx="2917">
                  <c:v>0</c:v>
                </c:pt>
                <c:pt idx="2918">
                  <c:v>0</c:v>
                </c:pt>
                <c:pt idx="2919">
                  <c:v>0</c:v>
                </c:pt>
                <c:pt idx="2920">
                  <c:v>0</c:v>
                </c:pt>
                <c:pt idx="2921">
                  <c:v>0</c:v>
                </c:pt>
                <c:pt idx="2922">
                  <c:v>0</c:v>
                </c:pt>
                <c:pt idx="2923">
                  <c:v>0</c:v>
                </c:pt>
                <c:pt idx="2924">
                  <c:v>0</c:v>
                </c:pt>
                <c:pt idx="2925">
                  <c:v>0</c:v>
                </c:pt>
                <c:pt idx="2926">
                  <c:v>0</c:v>
                </c:pt>
                <c:pt idx="2927">
                  <c:v>0</c:v>
                </c:pt>
                <c:pt idx="2928">
                  <c:v>0</c:v>
                </c:pt>
                <c:pt idx="2929">
                  <c:v>0</c:v>
                </c:pt>
                <c:pt idx="2930">
                  <c:v>0</c:v>
                </c:pt>
                <c:pt idx="2931">
                  <c:v>0</c:v>
                </c:pt>
                <c:pt idx="2932">
                  <c:v>0</c:v>
                </c:pt>
                <c:pt idx="2933">
                  <c:v>0</c:v>
                </c:pt>
                <c:pt idx="2934">
                  <c:v>0</c:v>
                </c:pt>
                <c:pt idx="2935">
                  <c:v>0</c:v>
                </c:pt>
                <c:pt idx="2936">
                  <c:v>0</c:v>
                </c:pt>
                <c:pt idx="2937">
                  <c:v>0</c:v>
                </c:pt>
                <c:pt idx="2938">
                  <c:v>0</c:v>
                </c:pt>
                <c:pt idx="2939">
                  <c:v>0</c:v>
                </c:pt>
                <c:pt idx="2940">
                  <c:v>0</c:v>
                </c:pt>
                <c:pt idx="2941">
                  <c:v>0</c:v>
                </c:pt>
                <c:pt idx="2942">
                  <c:v>0</c:v>
                </c:pt>
                <c:pt idx="2943">
                  <c:v>0</c:v>
                </c:pt>
                <c:pt idx="2944">
                  <c:v>0</c:v>
                </c:pt>
                <c:pt idx="2945">
                  <c:v>0</c:v>
                </c:pt>
                <c:pt idx="2946">
                  <c:v>0</c:v>
                </c:pt>
                <c:pt idx="2947">
                  <c:v>0</c:v>
                </c:pt>
                <c:pt idx="2948">
                  <c:v>0</c:v>
                </c:pt>
                <c:pt idx="2949">
                  <c:v>0</c:v>
                </c:pt>
                <c:pt idx="2950">
                  <c:v>0</c:v>
                </c:pt>
                <c:pt idx="2951">
                  <c:v>0</c:v>
                </c:pt>
                <c:pt idx="2952">
                  <c:v>0</c:v>
                </c:pt>
                <c:pt idx="2953">
                  <c:v>0</c:v>
                </c:pt>
                <c:pt idx="2954">
                  <c:v>0</c:v>
                </c:pt>
                <c:pt idx="2955">
                  <c:v>0</c:v>
                </c:pt>
                <c:pt idx="2956">
                  <c:v>0</c:v>
                </c:pt>
                <c:pt idx="2957">
                  <c:v>0</c:v>
                </c:pt>
                <c:pt idx="2958">
                  <c:v>0</c:v>
                </c:pt>
                <c:pt idx="2959">
                  <c:v>0</c:v>
                </c:pt>
                <c:pt idx="2960">
                  <c:v>0</c:v>
                </c:pt>
                <c:pt idx="2961">
                  <c:v>0</c:v>
                </c:pt>
                <c:pt idx="2962">
                  <c:v>0</c:v>
                </c:pt>
                <c:pt idx="2963">
                  <c:v>0</c:v>
                </c:pt>
                <c:pt idx="2964">
                  <c:v>0</c:v>
                </c:pt>
                <c:pt idx="2965">
                  <c:v>0</c:v>
                </c:pt>
                <c:pt idx="2966">
                  <c:v>0</c:v>
                </c:pt>
                <c:pt idx="2967">
                  <c:v>0</c:v>
                </c:pt>
                <c:pt idx="2968">
                  <c:v>0</c:v>
                </c:pt>
                <c:pt idx="2969">
                  <c:v>0</c:v>
                </c:pt>
                <c:pt idx="2970">
                  <c:v>0</c:v>
                </c:pt>
                <c:pt idx="2971">
                  <c:v>0</c:v>
                </c:pt>
                <c:pt idx="2972">
                  <c:v>0</c:v>
                </c:pt>
                <c:pt idx="2973">
                  <c:v>0</c:v>
                </c:pt>
                <c:pt idx="2974">
                  <c:v>0</c:v>
                </c:pt>
                <c:pt idx="2975">
                  <c:v>0</c:v>
                </c:pt>
                <c:pt idx="2976">
                  <c:v>0</c:v>
                </c:pt>
                <c:pt idx="2977">
                  <c:v>0</c:v>
                </c:pt>
                <c:pt idx="2978">
                  <c:v>0</c:v>
                </c:pt>
                <c:pt idx="2979">
                  <c:v>0</c:v>
                </c:pt>
                <c:pt idx="2980">
                  <c:v>0</c:v>
                </c:pt>
                <c:pt idx="2981">
                  <c:v>0</c:v>
                </c:pt>
                <c:pt idx="2982">
                  <c:v>0</c:v>
                </c:pt>
                <c:pt idx="2983">
                  <c:v>0</c:v>
                </c:pt>
                <c:pt idx="2984">
                  <c:v>0</c:v>
                </c:pt>
                <c:pt idx="2985">
                  <c:v>0</c:v>
                </c:pt>
                <c:pt idx="2986">
                  <c:v>0</c:v>
                </c:pt>
                <c:pt idx="2987">
                  <c:v>0</c:v>
                </c:pt>
                <c:pt idx="2988">
                  <c:v>0</c:v>
                </c:pt>
                <c:pt idx="2989">
                  <c:v>0</c:v>
                </c:pt>
                <c:pt idx="2990">
                  <c:v>0</c:v>
                </c:pt>
                <c:pt idx="2991">
                  <c:v>0</c:v>
                </c:pt>
                <c:pt idx="2992">
                  <c:v>0</c:v>
                </c:pt>
                <c:pt idx="2993">
                  <c:v>0</c:v>
                </c:pt>
                <c:pt idx="2994">
                  <c:v>0</c:v>
                </c:pt>
                <c:pt idx="2995">
                  <c:v>0</c:v>
                </c:pt>
                <c:pt idx="2996">
                  <c:v>0</c:v>
                </c:pt>
                <c:pt idx="2997">
                  <c:v>0</c:v>
                </c:pt>
                <c:pt idx="2998">
                  <c:v>0</c:v>
                </c:pt>
                <c:pt idx="2999">
                  <c:v>0</c:v>
                </c:pt>
                <c:pt idx="3000">
                  <c:v>0</c:v>
                </c:pt>
                <c:pt idx="3001">
                  <c:v>0</c:v>
                </c:pt>
                <c:pt idx="3002">
                  <c:v>0</c:v>
                </c:pt>
                <c:pt idx="3003">
                  <c:v>0</c:v>
                </c:pt>
                <c:pt idx="3004">
                  <c:v>0</c:v>
                </c:pt>
                <c:pt idx="3005">
                  <c:v>0</c:v>
                </c:pt>
                <c:pt idx="3006">
                  <c:v>0</c:v>
                </c:pt>
                <c:pt idx="3007">
                  <c:v>0</c:v>
                </c:pt>
                <c:pt idx="3008">
                  <c:v>0</c:v>
                </c:pt>
                <c:pt idx="3009">
                  <c:v>0</c:v>
                </c:pt>
                <c:pt idx="3010">
                  <c:v>0</c:v>
                </c:pt>
                <c:pt idx="3011">
                  <c:v>0</c:v>
                </c:pt>
                <c:pt idx="3012">
                  <c:v>0</c:v>
                </c:pt>
                <c:pt idx="3013">
                  <c:v>0</c:v>
                </c:pt>
                <c:pt idx="3014">
                  <c:v>0</c:v>
                </c:pt>
                <c:pt idx="3015">
                  <c:v>0</c:v>
                </c:pt>
                <c:pt idx="3016">
                  <c:v>0</c:v>
                </c:pt>
                <c:pt idx="3017">
                  <c:v>0</c:v>
                </c:pt>
                <c:pt idx="3018">
                  <c:v>0</c:v>
                </c:pt>
                <c:pt idx="3019">
                  <c:v>0</c:v>
                </c:pt>
                <c:pt idx="3020">
                  <c:v>0</c:v>
                </c:pt>
                <c:pt idx="3021">
                  <c:v>0</c:v>
                </c:pt>
                <c:pt idx="3022">
                  <c:v>0</c:v>
                </c:pt>
                <c:pt idx="3023">
                  <c:v>0</c:v>
                </c:pt>
                <c:pt idx="3024">
                  <c:v>0</c:v>
                </c:pt>
                <c:pt idx="3025">
                  <c:v>0</c:v>
                </c:pt>
                <c:pt idx="3026">
                  <c:v>0</c:v>
                </c:pt>
                <c:pt idx="3027">
                  <c:v>0</c:v>
                </c:pt>
                <c:pt idx="3028">
                  <c:v>0</c:v>
                </c:pt>
                <c:pt idx="3029">
                  <c:v>0</c:v>
                </c:pt>
                <c:pt idx="3030">
                  <c:v>0</c:v>
                </c:pt>
                <c:pt idx="3031">
                  <c:v>0</c:v>
                </c:pt>
                <c:pt idx="3032">
                  <c:v>0</c:v>
                </c:pt>
                <c:pt idx="3033">
                  <c:v>0</c:v>
                </c:pt>
                <c:pt idx="3034">
                  <c:v>0</c:v>
                </c:pt>
                <c:pt idx="3035">
                  <c:v>0</c:v>
                </c:pt>
                <c:pt idx="3036">
                  <c:v>0</c:v>
                </c:pt>
                <c:pt idx="3037">
                  <c:v>0</c:v>
                </c:pt>
                <c:pt idx="3038">
                  <c:v>11.928498207133364</c:v>
                </c:pt>
                <c:pt idx="3039">
                  <c:v>0</c:v>
                </c:pt>
                <c:pt idx="3040">
                  <c:v>0</c:v>
                </c:pt>
                <c:pt idx="3041">
                  <c:v>0</c:v>
                </c:pt>
                <c:pt idx="3042">
                  <c:v>0</c:v>
                </c:pt>
                <c:pt idx="3043">
                  <c:v>0</c:v>
                </c:pt>
                <c:pt idx="3044">
                  <c:v>0</c:v>
                </c:pt>
                <c:pt idx="3045">
                  <c:v>0</c:v>
                </c:pt>
                <c:pt idx="3046">
                  <c:v>0</c:v>
                </c:pt>
                <c:pt idx="3047">
                  <c:v>0</c:v>
                </c:pt>
                <c:pt idx="3048">
                  <c:v>0</c:v>
                </c:pt>
                <c:pt idx="3049">
                  <c:v>0</c:v>
                </c:pt>
                <c:pt idx="3050">
                  <c:v>0</c:v>
                </c:pt>
                <c:pt idx="3051">
                  <c:v>0</c:v>
                </c:pt>
                <c:pt idx="3052">
                  <c:v>0</c:v>
                </c:pt>
                <c:pt idx="3053">
                  <c:v>0</c:v>
                </c:pt>
                <c:pt idx="3054">
                  <c:v>0</c:v>
                </c:pt>
                <c:pt idx="3055">
                  <c:v>0</c:v>
                </c:pt>
                <c:pt idx="3056">
                  <c:v>0</c:v>
                </c:pt>
                <c:pt idx="3057">
                  <c:v>0</c:v>
                </c:pt>
                <c:pt idx="3058">
                  <c:v>0</c:v>
                </c:pt>
                <c:pt idx="3059">
                  <c:v>0</c:v>
                </c:pt>
                <c:pt idx="3060">
                  <c:v>0</c:v>
                </c:pt>
                <c:pt idx="3061">
                  <c:v>0</c:v>
                </c:pt>
                <c:pt idx="3062">
                  <c:v>0</c:v>
                </c:pt>
                <c:pt idx="3063">
                  <c:v>0</c:v>
                </c:pt>
                <c:pt idx="3064">
                  <c:v>0</c:v>
                </c:pt>
                <c:pt idx="3065">
                  <c:v>0</c:v>
                </c:pt>
                <c:pt idx="3066">
                  <c:v>0</c:v>
                </c:pt>
                <c:pt idx="3067">
                  <c:v>0</c:v>
                </c:pt>
                <c:pt idx="3068">
                  <c:v>0</c:v>
                </c:pt>
                <c:pt idx="3069">
                  <c:v>0</c:v>
                </c:pt>
                <c:pt idx="3070">
                  <c:v>0</c:v>
                </c:pt>
                <c:pt idx="3071">
                  <c:v>0</c:v>
                </c:pt>
                <c:pt idx="3072">
                  <c:v>0</c:v>
                </c:pt>
                <c:pt idx="3073">
                  <c:v>0</c:v>
                </c:pt>
                <c:pt idx="3074">
                  <c:v>0</c:v>
                </c:pt>
                <c:pt idx="3075">
                  <c:v>0</c:v>
                </c:pt>
                <c:pt idx="3076">
                  <c:v>0</c:v>
                </c:pt>
                <c:pt idx="3077">
                  <c:v>0</c:v>
                </c:pt>
                <c:pt idx="3078">
                  <c:v>0</c:v>
                </c:pt>
                <c:pt idx="3079">
                  <c:v>0</c:v>
                </c:pt>
                <c:pt idx="3080">
                  <c:v>0</c:v>
                </c:pt>
                <c:pt idx="3081">
                  <c:v>0</c:v>
                </c:pt>
                <c:pt idx="3082">
                  <c:v>0</c:v>
                </c:pt>
                <c:pt idx="3083">
                  <c:v>0</c:v>
                </c:pt>
                <c:pt idx="3084">
                  <c:v>0</c:v>
                </c:pt>
                <c:pt idx="3085">
                  <c:v>0</c:v>
                </c:pt>
                <c:pt idx="3086">
                  <c:v>0</c:v>
                </c:pt>
                <c:pt idx="3087">
                  <c:v>0</c:v>
                </c:pt>
                <c:pt idx="3088">
                  <c:v>0</c:v>
                </c:pt>
                <c:pt idx="3089">
                  <c:v>0</c:v>
                </c:pt>
                <c:pt idx="3090">
                  <c:v>0</c:v>
                </c:pt>
                <c:pt idx="3091">
                  <c:v>0</c:v>
                </c:pt>
                <c:pt idx="3092">
                  <c:v>0</c:v>
                </c:pt>
                <c:pt idx="3093">
                  <c:v>0</c:v>
                </c:pt>
                <c:pt idx="3094">
                  <c:v>0</c:v>
                </c:pt>
                <c:pt idx="3095">
                  <c:v>0</c:v>
                </c:pt>
                <c:pt idx="3096">
                  <c:v>0</c:v>
                </c:pt>
                <c:pt idx="3097">
                  <c:v>0</c:v>
                </c:pt>
                <c:pt idx="3098">
                  <c:v>0</c:v>
                </c:pt>
                <c:pt idx="3099">
                  <c:v>0</c:v>
                </c:pt>
                <c:pt idx="3100">
                  <c:v>0</c:v>
                </c:pt>
                <c:pt idx="3101">
                  <c:v>0</c:v>
                </c:pt>
                <c:pt idx="3102">
                  <c:v>0</c:v>
                </c:pt>
                <c:pt idx="3103">
                  <c:v>0</c:v>
                </c:pt>
                <c:pt idx="3104">
                  <c:v>0</c:v>
                </c:pt>
                <c:pt idx="3105">
                  <c:v>0</c:v>
                </c:pt>
                <c:pt idx="3106">
                  <c:v>0</c:v>
                </c:pt>
                <c:pt idx="3107">
                  <c:v>0</c:v>
                </c:pt>
                <c:pt idx="3108">
                  <c:v>0</c:v>
                </c:pt>
                <c:pt idx="3109">
                  <c:v>0</c:v>
                </c:pt>
                <c:pt idx="3110">
                  <c:v>0</c:v>
                </c:pt>
                <c:pt idx="3111">
                  <c:v>13.954624150843607</c:v>
                </c:pt>
                <c:pt idx="3112">
                  <c:v>0</c:v>
                </c:pt>
                <c:pt idx="3113">
                  <c:v>0</c:v>
                </c:pt>
                <c:pt idx="3114">
                  <c:v>0</c:v>
                </c:pt>
                <c:pt idx="3115">
                  <c:v>0</c:v>
                </c:pt>
                <c:pt idx="3116">
                  <c:v>0</c:v>
                </c:pt>
                <c:pt idx="3117">
                  <c:v>0</c:v>
                </c:pt>
                <c:pt idx="3118">
                  <c:v>0</c:v>
                </c:pt>
                <c:pt idx="3119">
                  <c:v>0</c:v>
                </c:pt>
                <c:pt idx="3120">
                  <c:v>0</c:v>
                </c:pt>
                <c:pt idx="3121">
                  <c:v>0</c:v>
                </c:pt>
                <c:pt idx="3122">
                  <c:v>0</c:v>
                </c:pt>
                <c:pt idx="3123">
                  <c:v>0</c:v>
                </c:pt>
                <c:pt idx="3124">
                  <c:v>0</c:v>
                </c:pt>
                <c:pt idx="3125">
                  <c:v>0</c:v>
                </c:pt>
                <c:pt idx="3126">
                  <c:v>0</c:v>
                </c:pt>
                <c:pt idx="3127">
                  <c:v>0</c:v>
                </c:pt>
                <c:pt idx="3128">
                  <c:v>0</c:v>
                </c:pt>
                <c:pt idx="3129">
                  <c:v>0</c:v>
                </c:pt>
                <c:pt idx="3130">
                  <c:v>0</c:v>
                </c:pt>
                <c:pt idx="3131">
                  <c:v>0</c:v>
                </c:pt>
                <c:pt idx="3132">
                  <c:v>0</c:v>
                </c:pt>
                <c:pt idx="3133">
                  <c:v>12.517423199486094</c:v>
                </c:pt>
                <c:pt idx="3134">
                  <c:v>0</c:v>
                </c:pt>
                <c:pt idx="3135">
                  <c:v>0</c:v>
                </c:pt>
                <c:pt idx="3136">
                  <c:v>0</c:v>
                </c:pt>
                <c:pt idx="3137">
                  <c:v>0</c:v>
                </c:pt>
                <c:pt idx="3138">
                  <c:v>0</c:v>
                </c:pt>
                <c:pt idx="3139">
                  <c:v>0</c:v>
                </c:pt>
                <c:pt idx="3140">
                  <c:v>0</c:v>
                </c:pt>
                <c:pt idx="3141">
                  <c:v>0</c:v>
                </c:pt>
                <c:pt idx="3142">
                  <c:v>0</c:v>
                </c:pt>
                <c:pt idx="3143">
                  <c:v>0</c:v>
                </c:pt>
                <c:pt idx="3144">
                  <c:v>0</c:v>
                </c:pt>
                <c:pt idx="3145">
                  <c:v>0</c:v>
                </c:pt>
                <c:pt idx="3146">
                  <c:v>0</c:v>
                </c:pt>
                <c:pt idx="3147">
                  <c:v>0</c:v>
                </c:pt>
                <c:pt idx="3148">
                  <c:v>0</c:v>
                </c:pt>
                <c:pt idx="3149">
                  <c:v>0</c:v>
                </c:pt>
                <c:pt idx="3150">
                  <c:v>0</c:v>
                </c:pt>
                <c:pt idx="3151">
                  <c:v>0</c:v>
                </c:pt>
                <c:pt idx="3152">
                  <c:v>0</c:v>
                </c:pt>
                <c:pt idx="3153">
                  <c:v>0</c:v>
                </c:pt>
                <c:pt idx="3154">
                  <c:v>0</c:v>
                </c:pt>
                <c:pt idx="3155">
                  <c:v>0</c:v>
                </c:pt>
                <c:pt idx="3156">
                  <c:v>0</c:v>
                </c:pt>
                <c:pt idx="3157">
                  <c:v>0</c:v>
                </c:pt>
                <c:pt idx="3158">
                  <c:v>0</c:v>
                </c:pt>
                <c:pt idx="3159">
                  <c:v>0</c:v>
                </c:pt>
                <c:pt idx="3160">
                  <c:v>0</c:v>
                </c:pt>
                <c:pt idx="3161">
                  <c:v>0</c:v>
                </c:pt>
                <c:pt idx="3162">
                  <c:v>0</c:v>
                </c:pt>
                <c:pt idx="3163">
                  <c:v>0</c:v>
                </c:pt>
                <c:pt idx="3164">
                  <c:v>0</c:v>
                </c:pt>
                <c:pt idx="3165">
                  <c:v>0</c:v>
                </c:pt>
                <c:pt idx="3166">
                  <c:v>0</c:v>
                </c:pt>
                <c:pt idx="3167">
                  <c:v>0</c:v>
                </c:pt>
                <c:pt idx="3168">
                  <c:v>0</c:v>
                </c:pt>
                <c:pt idx="3169">
                  <c:v>0</c:v>
                </c:pt>
                <c:pt idx="3170">
                  <c:v>0</c:v>
                </c:pt>
                <c:pt idx="3171">
                  <c:v>0</c:v>
                </c:pt>
                <c:pt idx="3172">
                  <c:v>0</c:v>
                </c:pt>
                <c:pt idx="3173">
                  <c:v>0</c:v>
                </c:pt>
                <c:pt idx="3174">
                  <c:v>0</c:v>
                </c:pt>
                <c:pt idx="3175">
                  <c:v>0</c:v>
                </c:pt>
                <c:pt idx="3176">
                  <c:v>0</c:v>
                </c:pt>
                <c:pt idx="3177">
                  <c:v>0</c:v>
                </c:pt>
                <c:pt idx="3178">
                  <c:v>0</c:v>
                </c:pt>
                <c:pt idx="3179">
                  <c:v>0</c:v>
                </c:pt>
                <c:pt idx="3180">
                  <c:v>0</c:v>
                </c:pt>
                <c:pt idx="3181">
                  <c:v>0</c:v>
                </c:pt>
                <c:pt idx="3182">
                  <c:v>0</c:v>
                </c:pt>
                <c:pt idx="3183">
                  <c:v>0</c:v>
                </c:pt>
                <c:pt idx="3184">
                  <c:v>0</c:v>
                </c:pt>
                <c:pt idx="3185">
                  <c:v>0</c:v>
                </c:pt>
                <c:pt idx="3186">
                  <c:v>0</c:v>
                </c:pt>
                <c:pt idx="3187">
                  <c:v>0</c:v>
                </c:pt>
                <c:pt idx="3188">
                  <c:v>0</c:v>
                </c:pt>
                <c:pt idx="3189">
                  <c:v>0</c:v>
                </c:pt>
                <c:pt idx="3190">
                  <c:v>0</c:v>
                </c:pt>
                <c:pt idx="3191">
                  <c:v>0</c:v>
                </c:pt>
                <c:pt idx="3192">
                  <c:v>0</c:v>
                </c:pt>
                <c:pt idx="3193">
                  <c:v>0</c:v>
                </c:pt>
                <c:pt idx="3194">
                  <c:v>0</c:v>
                </c:pt>
                <c:pt idx="3195">
                  <c:v>0</c:v>
                </c:pt>
                <c:pt idx="3196">
                  <c:v>0</c:v>
                </c:pt>
                <c:pt idx="3197">
                  <c:v>0</c:v>
                </c:pt>
                <c:pt idx="3198">
                  <c:v>0</c:v>
                </c:pt>
                <c:pt idx="3199">
                  <c:v>0</c:v>
                </c:pt>
                <c:pt idx="3200">
                  <c:v>0</c:v>
                </c:pt>
                <c:pt idx="3201">
                  <c:v>0</c:v>
                </c:pt>
                <c:pt idx="3202">
                  <c:v>0</c:v>
                </c:pt>
                <c:pt idx="3203">
                  <c:v>0</c:v>
                </c:pt>
                <c:pt idx="3204">
                  <c:v>0</c:v>
                </c:pt>
                <c:pt idx="3205">
                  <c:v>0</c:v>
                </c:pt>
                <c:pt idx="3206">
                  <c:v>0</c:v>
                </c:pt>
                <c:pt idx="3207">
                  <c:v>0</c:v>
                </c:pt>
                <c:pt idx="3208">
                  <c:v>0</c:v>
                </c:pt>
                <c:pt idx="3209">
                  <c:v>0</c:v>
                </c:pt>
                <c:pt idx="3210">
                  <c:v>0</c:v>
                </c:pt>
                <c:pt idx="3211">
                  <c:v>0</c:v>
                </c:pt>
                <c:pt idx="3212">
                  <c:v>0</c:v>
                </c:pt>
                <c:pt idx="3213">
                  <c:v>0</c:v>
                </c:pt>
                <c:pt idx="3214">
                  <c:v>0</c:v>
                </c:pt>
                <c:pt idx="3215">
                  <c:v>0</c:v>
                </c:pt>
                <c:pt idx="3216">
                  <c:v>0</c:v>
                </c:pt>
                <c:pt idx="3217">
                  <c:v>0</c:v>
                </c:pt>
                <c:pt idx="3218">
                  <c:v>0</c:v>
                </c:pt>
                <c:pt idx="3219">
                  <c:v>0</c:v>
                </c:pt>
                <c:pt idx="3220">
                  <c:v>0</c:v>
                </c:pt>
                <c:pt idx="3221">
                  <c:v>0</c:v>
                </c:pt>
                <c:pt idx="3222">
                  <c:v>0</c:v>
                </c:pt>
                <c:pt idx="3223">
                  <c:v>0</c:v>
                </c:pt>
                <c:pt idx="3224">
                  <c:v>0</c:v>
                </c:pt>
                <c:pt idx="3225">
                  <c:v>0</c:v>
                </c:pt>
                <c:pt idx="3226">
                  <c:v>0</c:v>
                </c:pt>
                <c:pt idx="3227">
                  <c:v>0</c:v>
                </c:pt>
                <c:pt idx="3228">
                  <c:v>0</c:v>
                </c:pt>
                <c:pt idx="3229">
                  <c:v>0</c:v>
                </c:pt>
                <c:pt idx="3230">
                  <c:v>0</c:v>
                </c:pt>
                <c:pt idx="3231">
                  <c:v>12.273433063039581</c:v>
                </c:pt>
                <c:pt idx="3232">
                  <c:v>13.055005066123572</c:v>
                </c:pt>
                <c:pt idx="3233">
                  <c:v>0</c:v>
                </c:pt>
                <c:pt idx="3234">
                  <c:v>0</c:v>
                </c:pt>
                <c:pt idx="3235">
                  <c:v>0</c:v>
                </c:pt>
                <c:pt idx="3236">
                  <c:v>0</c:v>
                </c:pt>
                <c:pt idx="3237">
                  <c:v>0</c:v>
                </c:pt>
                <c:pt idx="3238">
                  <c:v>0</c:v>
                </c:pt>
                <c:pt idx="3239">
                  <c:v>0</c:v>
                </c:pt>
                <c:pt idx="3240">
                  <c:v>0</c:v>
                </c:pt>
                <c:pt idx="3241">
                  <c:v>0</c:v>
                </c:pt>
                <c:pt idx="3242">
                  <c:v>0</c:v>
                </c:pt>
                <c:pt idx="3243">
                  <c:v>0</c:v>
                </c:pt>
                <c:pt idx="3244">
                  <c:v>0</c:v>
                </c:pt>
                <c:pt idx="3245">
                  <c:v>0</c:v>
                </c:pt>
                <c:pt idx="3246">
                  <c:v>0</c:v>
                </c:pt>
                <c:pt idx="3247">
                  <c:v>0</c:v>
                </c:pt>
                <c:pt idx="3248">
                  <c:v>0</c:v>
                </c:pt>
                <c:pt idx="3249">
                  <c:v>0</c:v>
                </c:pt>
                <c:pt idx="3250">
                  <c:v>0</c:v>
                </c:pt>
                <c:pt idx="3251">
                  <c:v>0</c:v>
                </c:pt>
                <c:pt idx="3252">
                  <c:v>0</c:v>
                </c:pt>
                <c:pt idx="3253">
                  <c:v>0</c:v>
                </c:pt>
                <c:pt idx="3254">
                  <c:v>0</c:v>
                </c:pt>
                <c:pt idx="3255">
                  <c:v>0</c:v>
                </c:pt>
                <c:pt idx="3256">
                  <c:v>0</c:v>
                </c:pt>
                <c:pt idx="3257">
                  <c:v>0</c:v>
                </c:pt>
                <c:pt idx="3258">
                  <c:v>0</c:v>
                </c:pt>
                <c:pt idx="3259">
                  <c:v>0</c:v>
                </c:pt>
                <c:pt idx="3260">
                  <c:v>0</c:v>
                </c:pt>
                <c:pt idx="3261">
                  <c:v>0</c:v>
                </c:pt>
                <c:pt idx="3262">
                  <c:v>0</c:v>
                </c:pt>
                <c:pt idx="3263">
                  <c:v>0</c:v>
                </c:pt>
                <c:pt idx="3264">
                  <c:v>0</c:v>
                </c:pt>
                <c:pt idx="3265">
                  <c:v>0</c:v>
                </c:pt>
                <c:pt idx="3266">
                  <c:v>0</c:v>
                </c:pt>
                <c:pt idx="3267">
                  <c:v>0</c:v>
                </c:pt>
                <c:pt idx="3268">
                  <c:v>0</c:v>
                </c:pt>
                <c:pt idx="3269">
                  <c:v>0</c:v>
                </c:pt>
                <c:pt idx="3270">
                  <c:v>0</c:v>
                </c:pt>
                <c:pt idx="3271">
                  <c:v>0</c:v>
                </c:pt>
                <c:pt idx="3272">
                  <c:v>0</c:v>
                </c:pt>
                <c:pt idx="3273">
                  <c:v>0</c:v>
                </c:pt>
                <c:pt idx="3274">
                  <c:v>0</c:v>
                </c:pt>
                <c:pt idx="3275">
                  <c:v>0</c:v>
                </c:pt>
                <c:pt idx="3276">
                  <c:v>0</c:v>
                </c:pt>
                <c:pt idx="3277">
                  <c:v>0</c:v>
                </c:pt>
                <c:pt idx="3278">
                  <c:v>0</c:v>
                </c:pt>
                <c:pt idx="3279">
                  <c:v>0</c:v>
                </c:pt>
                <c:pt idx="3280">
                  <c:v>0</c:v>
                </c:pt>
                <c:pt idx="3281">
                  <c:v>0</c:v>
                </c:pt>
                <c:pt idx="3282">
                  <c:v>0</c:v>
                </c:pt>
                <c:pt idx="3283">
                  <c:v>0</c:v>
                </c:pt>
                <c:pt idx="3284">
                  <c:v>0</c:v>
                </c:pt>
                <c:pt idx="3285">
                  <c:v>0</c:v>
                </c:pt>
                <c:pt idx="3286">
                  <c:v>0</c:v>
                </c:pt>
                <c:pt idx="3287">
                  <c:v>0</c:v>
                </c:pt>
                <c:pt idx="3288">
                  <c:v>0</c:v>
                </c:pt>
                <c:pt idx="3289">
                  <c:v>0</c:v>
                </c:pt>
                <c:pt idx="3290">
                  <c:v>0</c:v>
                </c:pt>
                <c:pt idx="3291">
                  <c:v>0</c:v>
                </c:pt>
                <c:pt idx="3292">
                  <c:v>0</c:v>
                </c:pt>
                <c:pt idx="3293">
                  <c:v>0</c:v>
                </c:pt>
                <c:pt idx="3294">
                  <c:v>0</c:v>
                </c:pt>
                <c:pt idx="3295">
                  <c:v>0</c:v>
                </c:pt>
                <c:pt idx="3296">
                  <c:v>0</c:v>
                </c:pt>
                <c:pt idx="3297">
                  <c:v>0</c:v>
                </c:pt>
                <c:pt idx="3298">
                  <c:v>0</c:v>
                </c:pt>
                <c:pt idx="3299">
                  <c:v>0</c:v>
                </c:pt>
                <c:pt idx="3300">
                  <c:v>0</c:v>
                </c:pt>
                <c:pt idx="3301">
                  <c:v>0</c:v>
                </c:pt>
                <c:pt idx="3302">
                  <c:v>0</c:v>
                </c:pt>
                <c:pt idx="3303">
                  <c:v>0</c:v>
                </c:pt>
                <c:pt idx="3304">
                  <c:v>0</c:v>
                </c:pt>
                <c:pt idx="3305">
                  <c:v>0</c:v>
                </c:pt>
                <c:pt idx="3306">
                  <c:v>0</c:v>
                </c:pt>
                <c:pt idx="3307">
                  <c:v>0</c:v>
                </c:pt>
                <c:pt idx="3308">
                  <c:v>0</c:v>
                </c:pt>
                <c:pt idx="3309">
                  <c:v>0</c:v>
                </c:pt>
                <c:pt idx="3310">
                  <c:v>0</c:v>
                </c:pt>
                <c:pt idx="3311">
                  <c:v>0</c:v>
                </c:pt>
                <c:pt idx="3312">
                  <c:v>0</c:v>
                </c:pt>
                <c:pt idx="3313">
                  <c:v>0</c:v>
                </c:pt>
                <c:pt idx="3314">
                  <c:v>0</c:v>
                </c:pt>
                <c:pt idx="3315">
                  <c:v>0</c:v>
                </c:pt>
                <c:pt idx="3316">
                  <c:v>0</c:v>
                </c:pt>
                <c:pt idx="3317">
                  <c:v>0</c:v>
                </c:pt>
                <c:pt idx="3318">
                  <c:v>0</c:v>
                </c:pt>
                <c:pt idx="3319">
                  <c:v>0</c:v>
                </c:pt>
                <c:pt idx="3320">
                  <c:v>0</c:v>
                </c:pt>
                <c:pt idx="3321">
                  <c:v>0</c:v>
                </c:pt>
                <c:pt idx="3322">
                  <c:v>0</c:v>
                </c:pt>
                <c:pt idx="3323">
                  <c:v>0</c:v>
                </c:pt>
                <c:pt idx="3324">
                  <c:v>0</c:v>
                </c:pt>
                <c:pt idx="3325">
                  <c:v>0</c:v>
                </c:pt>
                <c:pt idx="3326">
                  <c:v>0</c:v>
                </c:pt>
                <c:pt idx="3327">
                  <c:v>0</c:v>
                </c:pt>
                <c:pt idx="3328">
                  <c:v>0</c:v>
                </c:pt>
                <c:pt idx="3329">
                  <c:v>0</c:v>
                </c:pt>
                <c:pt idx="3330">
                  <c:v>0</c:v>
                </c:pt>
                <c:pt idx="3331">
                  <c:v>0</c:v>
                </c:pt>
                <c:pt idx="3332">
                  <c:v>0</c:v>
                </c:pt>
                <c:pt idx="3333">
                  <c:v>0</c:v>
                </c:pt>
                <c:pt idx="3334">
                  <c:v>0</c:v>
                </c:pt>
                <c:pt idx="3335">
                  <c:v>0</c:v>
                </c:pt>
                <c:pt idx="3336">
                  <c:v>0</c:v>
                </c:pt>
                <c:pt idx="3337">
                  <c:v>0</c:v>
                </c:pt>
                <c:pt idx="3338">
                  <c:v>0</c:v>
                </c:pt>
                <c:pt idx="3339">
                  <c:v>0</c:v>
                </c:pt>
                <c:pt idx="3340">
                  <c:v>0</c:v>
                </c:pt>
                <c:pt idx="3341">
                  <c:v>0</c:v>
                </c:pt>
                <c:pt idx="3342">
                  <c:v>0</c:v>
                </c:pt>
                <c:pt idx="3343">
                  <c:v>10.985391995030032</c:v>
                </c:pt>
                <c:pt idx="3344">
                  <c:v>0</c:v>
                </c:pt>
                <c:pt idx="3345">
                  <c:v>0</c:v>
                </c:pt>
                <c:pt idx="3346">
                  <c:v>0</c:v>
                </c:pt>
                <c:pt idx="3347">
                  <c:v>0</c:v>
                </c:pt>
                <c:pt idx="3348">
                  <c:v>0</c:v>
                </c:pt>
                <c:pt idx="3349">
                  <c:v>11.421295281215189</c:v>
                </c:pt>
                <c:pt idx="3350">
                  <c:v>0</c:v>
                </c:pt>
                <c:pt idx="3351">
                  <c:v>10.87932925573725</c:v>
                </c:pt>
                <c:pt idx="3352">
                  <c:v>10.883144641086853</c:v>
                </c:pt>
                <c:pt idx="3353">
                  <c:v>0</c:v>
                </c:pt>
                <c:pt idx="3354">
                  <c:v>0</c:v>
                </c:pt>
                <c:pt idx="3355">
                  <c:v>0</c:v>
                </c:pt>
                <c:pt idx="3356">
                  <c:v>0.48539214749841803</c:v>
                </c:pt>
                <c:pt idx="3357">
                  <c:v>0</c:v>
                </c:pt>
                <c:pt idx="3358">
                  <c:v>0</c:v>
                </c:pt>
                <c:pt idx="3359">
                  <c:v>0</c:v>
                </c:pt>
                <c:pt idx="3360">
                  <c:v>0</c:v>
                </c:pt>
                <c:pt idx="3361">
                  <c:v>0</c:v>
                </c:pt>
                <c:pt idx="3362">
                  <c:v>0</c:v>
                </c:pt>
                <c:pt idx="3363">
                  <c:v>0</c:v>
                </c:pt>
                <c:pt idx="3364">
                  <c:v>0</c:v>
                </c:pt>
                <c:pt idx="3365">
                  <c:v>0</c:v>
                </c:pt>
                <c:pt idx="3366">
                  <c:v>0</c:v>
                </c:pt>
                <c:pt idx="3367">
                  <c:v>0</c:v>
                </c:pt>
                <c:pt idx="3368">
                  <c:v>0</c:v>
                </c:pt>
                <c:pt idx="3369">
                  <c:v>0</c:v>
                </c:pt>
                <c:pt idx="3370">
                  <c:v>0</c:v>
                </c:pt>
                <c:pt idx="3371">
                  <c:v>0</c:v>
                </c:pt>
                <c:pt idx="3372">
                  <c:v>0</c:v>
                </c:pt>
                <c:pt idx="3373">
                  <c:v>10.94141701046391</c:v>
                </c:pt>
                <c:pt idx="3374">
                  <c:v>12.109794988487375</c:v>
                </c:pt>
                <c:pt idx="3375">
                  <c:v>12.177240897124056</c:v>
                </c:pt>
                <c:pt idx="3376">
                  <c:v>14.828906534973854</c:v>
                </c:pt>
                <c:pt idx="3377">
                  <c:v>0.65693498697420216</c:v>
                </c:pt>
                <c:pt idx="3378">
                  <c:v>0.44589167931946827</c:v>
                </c:pt>
                <c:pt idx="3379">
                  <c:v>1.135354481868627</c:v>
                </c:pt>
                <c:pt idx="3380">
                  <c:v>0.53341945743250607</c:v>
                </c:pt>
                <c:pt idx="3381">
                  <c:v>0.17843558398151377</c:v>
                </c:pt>
                <c:pt idx="3382">
                  <c:v>0</c:v>
                </c:pt>
                <c:pt idx="3383">
                  <c:v>0</c:v>
                </c:pt>
                <c:pt idx="3384">
                  <c:v>0</c:v>
                </c:pt>
                <c:pt idx="3385">
                  <c:v>0</c:v>
                </c:pt>
                <c:pt idx="3386">
                  <c:v>0</c:v>
                </c:pt>
                <c:pt idx="3387">
                  <c:v>0</c:v>
                </c:pt>
                <c:pt idx="3388">
                  <c:v>0</c:v>
                </c:pt>
                <c:pt idx="3389">
                  <c:v>11.4830186364093</c:v>
                </c:pt>
                <c:pt idx="3390">
                  <c:v>11.702877594802812</c:v>
                </c:pt>
                <c:pt idx="3391">
                  <c:v>0</c:v>
                </c:pt>
                <c:pt idx="3392">
                  <c:v>0</c:v>
                </c:pt>
                <c:pt idx="3393">
                  <c:v>10.822519072730051</c:v>
                </c:pt>
                <c:pt idx="3394">
                  <c:v>0</c:v>
                </c:pt>
                <c:pt idx="3395">
                  <c:v>0</c:v>
                </c:pt>
                <c:pt idx="3396">
                  <c:v>0</c:v>
                </c:pt>
                <c:pt idx="3397">
                  <c:v>0</c:v>
                </c:pt>
                <c:pt idx="3398">
                  <c:v>11.501502306009414</c:v>
                </c:pt>
                <c:pt idx="3399">
                  <c:v>10.956600147249773</c:v>
                </c:pt>
                <c:pt idx="3400">
                  <c:v>0</c:v>
                </c:pt>
                <c:pt idx="3401">
                  <c:v>0</c:v>
                </c:pt>
                <c:pt idx="3402">
                  <c:v>0</c:v>
                </c:pt>
                <c:pt idx="3403">
                  <c:v>0</c:v>
                </c:pt>
                <c:pt idx="3404">
                  <c:v>0</c:v>
                </c:pt>
                <c:pt idx="3405">
                  <c:v>0</c:v>
                </c:pt>
                <c:pt idx="3406">
                  <c:v>0</c:v>
                </c:pt>
                <c:pt idx="3407">
                  <c:v>0</c:v>
                </c:pt>
                <c:pt idx="3408">
                  <c:v>0</c:v>
                </c:pt>
                <c:pt idx="3409">
                  <c:v>0</c:v>
                </c:pt>
                <c:pt idx="3410">
                  <c:v>0</c:v>
                </c:pt>
                <c:pt idx="3411">
                  <c:v>0</c:v>
                </c:pt>
                <c:pt idx="3412">
                  <c:v>0</c:v>
                </c:pt>
                <c:pt idx="3413">
                  <c:v>0</c:v>
                </c:pt>
                <c:pt idx="3414">
                  <c:v>0</c:v>
                </c:pt>
                <c:pt idx="3415">
                  <c:v>0</c:v>
                </c:pt>
                <c:pt idx="3416">
                  <c:v>0</c:v>
                </c:pt>
                <c:pt idx="3417">
                  <c:v>0</c:v>
                </c:pt>
                <c:pt idx="3418">
                  <c:v>0</c:v>
                </c:pt>
                <c:pt idx="3419">
                  <c:v>0</c:v>
                </c:pt>
                <c:pt idx="3420">
                  <c:v>0</c:v>
                </c:pt>
                <c:pt idx="3421">
                  <c:v>0</c:v>
                </c:pt>
                <c:pt idx="3422">
                  <c:v>0</c:v>
                </c:pt>
                <c:pt idx="3423">
                  <c:v>0</c:v>
                </c:pt>
                <c:pt idx="3424">
                  <c:v>0</c:v>
                </c:pt>
                <c:pt idx="3425">
                  <c:v>0</c:v>
                </c:pt>
                <c:pt idx="3426">
                  <c:v>0</c:v>
                </c:pt>
                <c:pt idx="3427">
                  <c:v>0</c:v>
                </c:pt>
                <c:pt idx="3428">
                  <c:v>0</c:v>
                </c:pt>
                <c:pt idx="3429">
                  <c:v>0</c:v>
                </c:pt>
                <c:pt idx="3430">
                  <c:v>0</c:v>
                </c:pt>
                <c:pt idx="3431">
                  <c:v>0</c:v>
                </c:pt>
                <c:pt idx="3432">
                  <c:v>0</c:v>
                </c:pt>
                <c:pt idx="3433">
                  <c:v>0</c:v>
                </c:pt>
                <c:pt idx="3434">
                  <c:v>0</c:v>
                </c:pt>
                <c:pt idx="3435">
                  <c:v>0</c:v>
                </c:pt>
                <c:pt idx="3436">
                  <c:v>0</c:v>
                </c:pt>
                <c:pt idx="3437">
                  <c:v>0</c:v>
                </c:pt>
                <c:pt idx="3438">
                  <c:v>0</c:v>
                </c:pt>
                <c:pt idx="3439">
                  <c:v>0</c:v>
                </c:pt>
                <c:pt idx="3440">
                  <c:v>0</c:v>
                </c:pt>
                <c:pt idx="3441">
                  <c:v>0</c:v>
                </c:pt>
                <c:pt idx="3442">
                  <c:v>0</c:v>
                </c:pt>
                <c:pt idx="3443">
                  <c:v>0</c:v>
                </c:pt>
                <c:pt idx="3444">
                  <c:v>0</c:v>
                </c:pt>
                <c:pt idx="3445">
                  <c:v>0</c:v>
                </c:pt>
                <c:pt idx="3446">
                  <c:v>0</c:v>
                </c:pt>
                <c:pt idx="3447">
                  <c:v>0</c:v>
                </c:pt>
                <c:pt idx="3448">
                  <c:v>0</c:v>
                </c:pt>
                <c:pt idx="3449">
                  <c:v>0</c:v>
                </c:pt>
                <c:pt idx="3450">
                  <c:v>0</c:v>
                </c:pt>
                <c:pt idx="3451">
                  <c:v>0</c:v>
                </c:pt>
                <c:pt idx="3452">
                  <c:v>0</c:v>
                </c:pt>
                <c:pt idx="3453">
                  <c:v>0</c:v>
                </c:pt>
                <c:pt idx="3454">
                  <c:v>0</c:v>
                </c:pt>
                <c:pt idx="3455">
                  <c:v>0</c:v>
                </c:pt>
                <c:pt idx="3456">
                  <c:v>0</c:v>
                </c:pt>
                <c:pt idx="3457">
                  <c:v>0</c:v>
                </c:pt>
                <c:pt idx="3458">
                  <c:v>0</c:v>
                </c:pt>
                <c:pt idx="3459">
                  <c:v>0</c:v>
                </c:pt>
                <c:pt idx="3460">
                  <c:v>0</c:v>
                </c:pt>
                <c:pt idx="3461">
                  <c:v>0</c:v>
                </c:pt>
                <c:pt idx="3462">
                  <c:v>0</c:v>
                </c:pt>
                <c:pt idx="3463">
                  <c:v>0</c:v>
                </c:pt>
                <c:pt idx="3464">
                  <c:v>0</c:v>
                </c:pt>
                <c:pt idx="3465">
                  <c:v>0</c:v>
                </c:pt>
                <c:pt idx="3466">
                  <c:v>0</c:v>
                </c:pt>
                <c:pt idx="3467">
                  <c:v>0</c:v>
                </c:pt>
                <c:pt idx="3468">
                  <c:v>0</c:v>
                </c:pt>
                <c:pt idx="3469">
                  <c:v>0</c:v>
                </c:pt>
                <c:pt idx="3470">
                  <c:v>0</c:v>
                </c:pt>
                <c:pt idx="3471">
                  <c:v>0</c:v>
                </c:pt>
                <c:pt idx="3472">
                  <c:v>0</c:v>
                </c:pt>
                <c:pt idx="3473">
                  <c:v>0</c:v>
                </c:pt>
                <c:pt idx="3474">
                  <c:v>0</c:v>
                </c:pt>
                <c:pt idx="3475">
                  <c:v>0</c:v>
                </c:pt>
                <c:pt idx="3476">
                  <c:v>0</c:v>
                </c:pt>
                <c:pt idx="3477">
                  <c:v>0</c:v>
                </c:pt>
                <c:pt idx="3478">
                  <c:v>0</c:v>
                </c:pt>
                <c:pt idx="3479">
                  <c:v>0</c:v>
                </c:pt>
                <c:pt idx="3480">
                  <c:v>0</c:v>
                </c:pt>
                <c:pt idx="3481">
                  <c:v>0</c:v>
                </c:pt>
                <c:pt idx="3482">
                  <c:v>0</c:v>
                </c:pt>
                <c:pt idx="3483">
                  <c:v>0</c:v>
                </c:pt>
                <c:pt idx="3484">
                  <c:v>0</c:v>
                </c:pt>
                <c:pt idx="3485">
                  <c:v>0</c:v>
                </c:pt>
                <c:pt idx="3486">
                  <c:v>0</c:v>
                </c:pt>
                <c:pt idx="3487">
                  <c:v>0</c:v>
                </c:pt>
                <c:pt idx="3488">
                  <c:v>0</c:v>
                </c:pt>
                <c:pt idx="3489">
                  <c:v>0</c:v>
                </c:pt>
                <c:pt idx="3490">
                  <c:v>0</c:v>
                </c:pt>
                <c:pt idx="3491">
                  <c:v>0</c:v>
                </c:pt>
                <c:pt idx="3492">
                  <c:v>0</c:v>
                </c:pt>
                <c:pt idx="3493">
                  <c:v>0</c:v>
                </c:pt>
                <c:pt idx="3494">
                  <c:v>0</c:v>
                </c:pt>
                <c:pt idx="3495">
                  <c:v>0</c:v>
                </c:pt>
                <c:pt idx="3496">
                  <c:v>0</c:v>
                </c:pt>
                <c:pt idx="3497">
                  <c:v>0</c:v>
                </c:pt>
                <c:pt idx="3498">
                  <c:v>0</c:v>
                </c:pt>
                <c:pt idx="3499">
                  <c:v>0</c:v>
                </c:pt>
                <c:pt idx="3500">
                  <c:v>0</c:v>
                </c:pt>
                <c:pt idx="3501">
                  <c:v>0</c:v>
                </c:pt>
                <c:pt idx="3502">
                  <c:v>0</c:v>
                </c:pt>
                <c:pt idx="3503">
                  <c:v>0</c:v>
                </c:pt>
                <c:pt idx="3504">
                  <c:v>0</c:v>
                </c:pt>
                <c:pt idx="3505">
                  <c:v>0</c:v>
                </c:pt>
                <c:pt idx="3506">
                  <c:v>0</c:v>
                </c:pt>
                <c:pt idx="3507">
                  <c:v>0</c:v>
                </c:pt>
                <c:pt idx="3508">
                  <c:v>0</c:v>
                </c:pt>
                <c:pt idx="3509">
                  <c:v>0</c:v>
                </c:pt>
                <c:pt idx="3510">
                  <c:v>0</c:v>
                </c:pt>
                <c:pt idx="3511">
                  <c:v>0</c:v>
                </c:pt>
                <c:pt idx="3512">
                  <c:v>0</c:v>
                </c:pt>
                <c:pt idx="3513">
                  <c:v>0</c:v>
                </c:pt>
                <c:pt idx="3514">
                  <c:v>0</c:v>
                </c:pt>
                <c:pt idx="3515">
                  <c:v>0</c:v>
                </c:pt>
                <c:pt idx="3516">
                  <c:v>0</c:v>
                </c:pt>
                <c:pt idx="3517">
                  <c:v>0</c:v>
                </c:pt>
                <c:pt idx="3518">
                  <c:v>0</c:v>
                </c:pt>
                <c:pt idx="3519">
                  <c:v>0</c:v>
                </c:pt>
                <c:pt idx="3520">
                  <c:v>14.106297106513662</c:v>
                </c:pt>
                <c:pt idx="3521">
                  <c:v>1.5057970390477726</c:v>
                </c:pt>
                <c:pt idx="3522">
                  <c:v>1.0790781375498291</c:v>
                </c:pt>
                <c:pt idx="3523">
                  <c:v>0.35772361321807777</c:v>
                </c:pt>
                <c:pt idx="3524">
                  <c:v>0</c:v>
                </c:pt>
                <c:pt idx="3525">
                  <c:v>0</c:v>
                </c:pt>
                <c:pt idx="3526">
                  <c:v>0</c:v>
                </c:pt>
                <c:pt idx="3527">
                  <c:v>0</c:v>
                </c:pt>
                <c:pt idx="3528">
                  <c:v>0</c:v>
                </c:pt>
                <c:pt idx="3529">
                  <c:v>0</c:v>
                </c:pt>
                <c:pt idx="3530">
                  <c:v>0</c:v>
                </c:pt>
                <c:pt idx="3531">
                  <c:v>0</c:v>
                </c:pt>
                <c:pt idx="3532">
                  <c:v>0</c:v>
                </c:pt>
                <c:pt idx="3533">
                  <c:v>0</c:v>
                </c:pt>
                <c:pt idx="3534">
                  <c:v>0</c:v>
                </c:pt>
                <c:pt idx="3535">
                  <c:v>0</c:v>
                </c:pt>
                <c:pt idx="3536">
                  <c:v>0</c:v>
                </c:pt>
                <c:pt idx="3537">
                  <c:v>0</c:v>
                </c:pt>
                <c:pt idx="3538">
                  <c:v>0</c:v>
                </c:pt>
                <c:pt idx="3539">
                  <c:v>0</c:v>
                </c:pt>
                <c:pt idx="3540">
                  <c:v>0</c:v>
                </c:pt>
                <c:pt idx="3541">
                  <c:v>0</c:v>
                </c:pt>
                <c:pt idx="3542">
                  <c:v>12.265739567100107</c:v>
                </c:pt>
                <c:pt idx="3543">
                  <c:v>13.251002440716091</c:v>
                </c:pt>
                <c:pt idx="3544">
                  <c:v>0</c:v>
                </c:pt>
                <c:pt idx="3545">
                  <c:v>0.21400537107996001</c:v>
                </c:pt>
                <c:pt idx="3546">
                  <c:v>1.5877931501203955</c:v>
                </c:pt>
                <c:pt idx="3547">
                  <c:v>0</c:v>
                </c:pt>
                <c:pt idx="3548">
                  <c:v>0</c:v>
                </c:pt>
                <c:pt idx="3549">
                  <c:v>0</c:v>
                </c:pt>
                <c:pt idx="3550">
                  <c:v>0</c:v>
                </c:pt>
                <c:pt idx="3551">
                  <c:v>0</c:v>
                </c:pt>
                <c:pt idx="3552">
                  <c:v>0</c:v>
                </c:pt>
                <c:pt idx="3553">
                  <c:v>0</c:v>
                </c:pt>
                <c:pt idx="3554">
                  <c:v>0</c:v>
                </c:pt>
                <c:pt idx="3555">
                  <c:v>0</c:v>
                </c:pt>
                <c:pt idx="3556">
                  <c:v>0</c:v>
                </c:pt>
                <c:pt idx="3557">
                  <c:v>0</c:v>
                </c:pt>
                <c:pt idx="3558">
                  <c:v>0</c:v>
                </c:pt>
                <c:pt idx="3559">
                  <c:v>0</c:v>
                </c:pt>
                <c:pt idx="3560">
                  <c:v>0</c:v>
                </c:pt>
                <c:pt idx="3561">
                  <c:v>0</c:v>
                </c:pt>
                <c:pt idx="3562">
                  <c:v>0</c:v>
                </c:pt>
                <c:pt idx="3563">
                  <c:v>0</c:v>
                </c:pt>
                <c:pt idx="3564">
                  <c:v>11.130110716054777</c:v>
                </c:pt>
                <c:pt idx="3565">
                  <c:v>0</c:v>
                </c:pt>
                <c:pt idx="3566">
                  <c:v>11.181670712510066</c:v>
                </c:pt>
                <c:pt idx="3567">
                  <c:v>12.88809301522201</c:v>
                </c:pt>
                <c:pt idx="3568">
                  <c:v>11.820326126897326</c:v>
                </c:pt>
                <c:pt idx="3569">
                  <c:v>0</c:v>
                </c:pt>
                <c:pt idx="3570">
                  <c:v>0</c:v>
                </c:pt>
                <c:pt idx="3571">
                  <c:v>0</c:v>
                </c:pt>
                <c:pt idx="3572">
                  <c:v>0</c:v>
                </c:pt>
                <c:pt idx="3573">
                  <c:v>0</c:v>
                </c:pt>
                <c:pt idx="3574">
                  <c:v>0</c:v>
                </c:pt>
                <c:pt idx="3575">
                  <c:v>0</c:v>
                </c:pt>
                <c:pt idx="3576">
                  <c:v>0</c:v>
                </c:pt>
                <c:pt idx="3577">
                  <c:v>0</c:v>
                </c:pt>
                <c:pt idx="3578">
                  <c:v>0</c:v>
                </c:pt>
                <c:pt idx="3579">
                  <c:v>0</c:v>
                </c:pt>
                <c:pt idx="3580">
                  <c:v>0</c:v>
                </c:pt>
                <c:pt idx="3581">
                  <c:v>0</c:v>
                </c:pt>
                <c:pt idx="3582">
                  <c:v>0</c:v>
                </c:pt>
                <c:pt idx="3583">
                  <c:v>0</c:v>
                </c:pt>
                <c:pt idx="3584">
                  <c:v>0</c:v>
                </c:pt>
                <c:pt idx="3585">
                  <c:v>0</c:v>
                </c:pt>
                <c:pt idx="3586">
                  <c:v>0</c:v>
                </c:pt>
                <c:pt idx="3587">
                  <c:v>0</c:v>
                </c:pt>
                <c:pt idx="3588">
                  <c:v>0</c:v>
                </c:pt>
                <c:pt idx="3589">
                  <c:v>0</c:v>
                </c:pt>
                <c:pt idx="3590">
                  <c:v>0</c:v>
                </c:pt>
                <c:pt idx="3591">
                  <c:v>0</c:v>
                </c:pt>
                <c:pt idx="3592">
                  <c:v>0</c:v>
                </c:pt>
                <c:pt idx="3593">
                  <c:v>0</c:v>
                </c:pt>
                <c:pt idx="3594">
                  <c:v>0</c:v>
                </c:pt>
                <c:pt idx="3595">
                  <c:v>0</c:v>
                </c:pt>
                <c:pt idx="3596">
                  <c:v>0</c:v>
                </c:pt>
                <c:pt idx="3597">
                  <c:v>0</c:v>
                </c:pt>
                <c:pt idx="3598">
                  <c:v>0</c:v>
                </c:pt>
                <c:pt idx="3599">
                  <c:v>0</c:v>
                </c:pt>
                <c:pt idx="3600">
                  <c:v>0</c:v>
                </c:pt>
                <c:pt idx="3601">
                  <c:v>0</c:v>
                </c:pt>
                <c:pt idx="3602">
                  <c:v>0</c:v>
                </c:pt>
                <c:pt idx="3603">
                  <c:v>0</c:v>
                </c:pt>
                <c:pt idx="3604">
                  <c:v>0</c:v>
                </c:pt>
                <c:pt idx="3605">
                  <c:v>0</c:v>
                </c:pt>
                <c:pt idx="3606">
                  <c:v>0</c:v>
                </c:pt>
                <c:pt idx="3607">
                  <c:v>0</c:v>
                </c:pt>
                <c:pt idx="3608">
                  <c:v>0</c:v>
                </c:pt>
                <c:pt idx="3609">
                  <c:v>0</c:v>
                </c:pt>
                <c:pt idx="3610">
                  <c:v>0</c:v>
                </c:pt>
                <c:pt idx="3611">
                  <c:v>0</c:v>
                </c:pt>
                <c:pt idx="3612">
                  <c:v>0</c:v>
                </c:pt>
                <c:pt idx="3613">
                  <c:v>0</c:v>
                </c:pt>
                <c:pt idx="3614">
                  <c:v>0</c:v>
                </c:pt>
                <c:pt idx="3615">
                  <c:v>0</c:v>
                </c:pt>
                <c:pt idx="3616">
                  <c:v>0</c:v>
                </c:pt>
                <c:pt idx="3617">
                  <c:v>0</c:v>
                </c:pt>
                <c:pt idx="3618">
                  <c:v>0</c:v>
                </c:pt>
                <c:pt idx="3619">
                  <c:v>0</c:v>
                </c:pt>
                <c:pt idx="3620">
                  <c:v>0</c:v>
                </c:pt>
                <c:pt idx="3621">
                  <c:v>0</c:v>
                </c:pt>
                <c:pt idx="3622">
                  <c:v>0</c:v>
                </c:pt>
                <c:pt idx="3623">
                  <c:v>0</c:v>
                </c:pt>
                <c:pt idx="3624">
                  <c:v>0</c:v>
                </c:pt>
                <c:pt idx="3625">
                  <c:v>0</c:v>
                </c:pt>
                <c:pt idx="3626">
                  <c:v>0</c:v>
                </c:pt>
                <c:pt idx="3627">
                  <c:v>0</c:v>
                </c:pt>
                <c:pt idx="3628">
                  <c:v>0</c:v>
                </c:pt>
                <c:pt idx="3629">
                  <c:v>0</c:v>
                </c:pt>
                <c:pt idx="3630">
                  <c:v>0</c:v>
                </c:pt>
                <c:pt idx="3631">
                  <c:v>0</c:v>
                </c:pt>
                <c:pt idx="3632">
                  <c:v>0</c:v>
                </c:pt>
                <c:pt idx="3633">
                  <c:v>0</c:v>
                </c:pt>
                <c:pt idx="3634">
                  <c:v>0</c:v>
                </c:pt>
                <c:pt idx="3635">
                  <c:v>0</c:v>
                </c:pt>
                <c:pt idx="3636">
                  <c:v>0</c:v>
                </c:pt>
                <c:pt idx="3637">
                  <c:v>0</c:v>
                </c:pt>
                <c:pt idx="3638">
                  <c:v>0</c:v>
                </c:pt>
                <c:pt idx="3639">
                  <c:v>0</c:v>
                </c:pt>
                <c:pt idx="3640">
                  <c:v>0</c:v>
                </c:pt>
                <c:pt idx="3641">
                  <c:v>0</c:v>
                </c:pt>
                <c:pt idx="3642">
                  <c:v>0</c:v>
                </c:pt>
                <c:pt idx="3643">
                  <c:v>0</c:v>
                </c:pt>
                <c:pt idx="3644">
                  <c:v>0</c:v>
                </c:pt>
                <c:pt idx="3645">
                  <c:v>0</c:v>
                </c:pt>
                <c:pt idx="3646">
                  <c:v>0</c:v>
                </c:pt>
                <c:pt idx="3647">
                  <c:v>0</c:v>
                </c:pt>
                <c:pt idx="3648">
                  <c:v>0</c:v>
                </c:pt>
                <c:pt idx="3649">
                  <c:v>0</c:v>
                </c:pt>
                <c:pt idx="3650">
                  <c:v>0</c:v>
                </c:pt>
                <c:pt idx="3651">
                  <c:v>0</c:v>
                </c:pt>
                <c:pt idx="3652">
                  <c:v>0</c:v>
                </c:pt>
                <c:pt idx="3653">
                  <c:v>0</c:v>
                </c:pt>
                <c:pt idx="3654">
                  <c:v>0</c:v>
                </c:pt>
                <c:pt idx="3655">
                  <c:v>0</c:v>
                </c:pt>
                <c:pt idx="3656">
                  <c:v>0</c:v>
                </c:pt>
                <c:pt idx="3657">
                  <c:v>0</c:v>
                </c:pt>
                <c:pt idx="3658">
                  <c:v>0</c:v>
                </c:pt>
                <c:pt idx="3659">
                  <c:v>0</c:v>
                </c:pt>
                <c:pt idx="3660">
                  <c:v>0</c:v>
                </c:pt>
                <c:pt idx="3661">
                  <c:v>0</c:v>
                </c:pt>
                <c:pt idx="3662">
                  <c:v>0</c:v>
                </c:pt>
                <c:pt idx="3663">
                  <c:v>0</c:v>
                </c:pt>
                <c:pt idx="3664">
                  <c:v>0</c:v>
                </c:pt>
                <c:pt idx="3665">
                  <c:v>0</c:v>
                </c:pt>
                <c:pt idx="3666">
                  <c:v>0</c:v>
                </c:pt>
                <c:pt idx="3667">
                  <c:v>0</c:v>
                </c:pt>
                <c:pt idx="3668">
                  <c:v>0</c:v>
                </c:pt>
                <c:pt idx="3669">
                  <c:v>0</c:v>
                </c:pt>
                <c:pt idx="3670">
                  <c:v>0</c:v>
                </c:pt>
                <c:pt idx="3671">
                  <c:v>0</c:v>
                </c:pt>
                <c:pt idx="3672">
                  <c:v>0</c:v>
                </c:pt>
                <c:pt idx="3673">
                  <c:v>0</c:v>
                </c:pt>
                <c:pt idx="3674">
                  <c:v>0</c:v>
                </c:pt>
                <c:pt idx="3675">
                  <c:v>0</c:v>
                </c:pt>
                <c:pt idx="3676">
                  <c:v>0</c:v>
                </c:pt>
                <c:pt idx="3677">
                  <c:v>0</c:v>
                </c:pt>
                <c:pt idx="3678">
                  <c:v>0</c:v>
                </c:pt>
                <c:pt idx="3679">
                  <c:v>0</c:v>
                </c:pt>
                <c:pt idx="3680">
                  <c:v>0</c:v>
                </c:pt>
                <c:pt idx="3681">
                  <c:v>0</c:v>
                </c:pt>
                <c:pt idx="3682">
                  <c:v>0</c:v>
                </c:pt>
                <c:pt idx="3683">
                  <c:v>0</c:v>
                </c:pt>
                <c:pt idx="3684">
                  <c:v>0</c:v>
                </c:pt>
                <c:pt idx="3685">
                  <c:v>0</c:v>
                </c:pt>
                <c:pt idx="3686">
                  <c:v>0</c:v>
                </c:pt>
                <c:pt idx="3687">
                  <c:v>0</c:v>
                </c:pt>
                <c:pt idx="3688">
                  <c:v>0</c:v>
                </c:pt>
                <c:pt idx="3689">
                  <c:v>0</c:v>
                </c:pt>
                <c:pt idx="3690">
                  <c:v>0</c:v>
                </c:pt>
                <c:pt idx="3691">
                  <c:v>0</c:v>
                </c:pt>
                <c:pt idx="3692">
                  <c:v>0</c:v>
                </c:pt>
                <c:pt idx="3693">
                  <c:v>0</c:v>
                </c:pt>
                <c:pt idx="3694">
                  <c:v>0</c:v>
                </c:pt>
                <c:pt idx="3695">
                  <c:v>0</c:v>
                </c:pt>
                <c:pt idx="3696">
                  <c:v>0</c:v>
                </c:pt>
                <c:pt idx="3697">
                  <c:v>0</c:v>
                </c:pt>
                <c:pt idx="3698">
                  <c:v>0</c:v>
                </c:pt>
                <c:pt idx="3699">
                  <c:v>0</c:v>
                </c:pt>
                <c:pt idx="3700">
                  <c:v>0</c:v>
                </c:pt>
                <c:pt idx="3701">
                  <c:v>0</c:v>
                </c:pt>
                <c:pt idx="3702">
                  <c:v>0</c:v>
                </c:pt>
                <c:pt idx="3703">
                  <c:v>0</c:v>
                </c:pt>
                <c:pt idx="3704">
                  <c:v>0</c:v>
                </c:pt>
                <c:pt idx="3705">
                  <c:v>0</c:v>
                </c:pt>
                <c:pt idx="3706">
                  <c:v>0</c:v>
                </c:pt>
                <c:pt idx="3707">
                  <c:v>0</c:v>
                </c:pt>
                <c:pt idx="3708">
                  <c:v>0</c:v>
                </c:pt>
                <c:pt idx="3709">
                  <c:v>0</c:v>
                </c:pt>
                <c:pt idx="3710">
                  <c:v>0</c:v>
                </c:pt>
                <c:pt idx="3711">
                  <c:v>0</c:v>
                </c:pt>
                <c:pt idx="3712">
                  <c:v>0</c:v>
                </c:pt>
                <c:pt idx="3713">
                  <c:v>0</c:v>
                </c:pt>
                <c:pt idx="3714">
                  <c:v>0</c:v>
                </c:pt>
                <c:pt idx="3715">
                  <c:v>0</c:v>
                </c:pt>
                <c:pt idx="3716">
                  <c:v>0</c:v>
                </c:pt>
                <c:pt idx="3717">
                  <c:v>0</c:v>
                </c:pt>
                <c:pt idx="3718">
                  <c:v>0</c:v>
                </c:pt>
                <c:pt idx="3719">
                  <c:v>0</c:v>
                </c:pt>
                <c:pt idx="3720">
                  <c:v>0</c:v>
                </c:pt>
                <c:pt idx="3721">
                  <c:v>0</c:v>
                </c:pt>
                <c:pt idx="3722">
                  <c:v>0</c:v>
                </c:pt>
                <c:pt idx="3723">
                  <c:v>0</c:v>
                </c:pt>
                <c:pt idx="3724">
                  <c:v>0</c:v>
                </c:pt>
                <c:pt idx="3725">
                  <c:v>0</c:v>
                </c:pt>
                <c:pt idx="3726">
                  <c:v>0</c:v>
                </c:pt>
                <c:pt idx="3727">
                  <c:v>0</c:v>
                </c:pt>
                <c:pt idx="3728">
                  <c:v>0</c:v>
                </c:pt>
                <c:pt idx="3729">
                  <c:v>0</c:v>
                </c:pt>
                <c:pt idx="3730">
                  <c:v>0</c:v>
                </c:pt>
                <c:pt idx="3731">
                  <c:v>0</c:v>
                </c:pt>
                <c:pt idx="3732">
                  <c:v>0</c:v>
                </c:pt>
                <c:pt idx="3733">
                  <c:v>0</c:v>
                </c:pt>
                <c:pt idx="3734">
                  <c:v>0</c:v>
                </c:pt>
                <c:pt idx="3735">
                  <c:v>0</c:v>
                </c:pt>
                <c:pt idx="3736">
                  <c:v>0</c:v>
                </c:pt>
                <c:pt idx="3737">
                  <c:v>0</c:v>
                </c:pt>
                <c:pt idx="3738">
                  <c:v>0</c:v>
                </c:pt>
                <c:pt idx="3739">
                  <c:v>0</c:v>
                </c:pt>
                <c:pt idx="3740">
                  <c:v>0</c:v>
                </c:pt>
                <c:pt idx="3741">
                  <c:v>0</c:v>
                </c:pt>
                <c:pt idx="3742">
                  <c:v>0</c:v>
                </c:pt>
                <c:pt idx="3743">
                  <c:v>0</c:v>
                </c:pt>
                <c:pt idx="3744">
                  <c:v>0</c:v>
                </c:pt>
                <c:pt idx="3745">
                  <c:v>0</c:v>
                </c:pt>
                <c:pt idx="3746">
                  <c:v>0</c:v>
                </c:pt>
                <c:pt idx="3747">
                  <c:v>0</c:v>
                </c:pt>
                <c:pt idx="3748">
                  <c:v>0</c:v>
                </c:pt>
                <c:pt idx="3749">
                  <c:v>0</c:v>
                </c:pt>
                <c:pt idx="3750">
                  <c:v>0</c:v>
                </c:pt>
                <c:pt idx="3751">
                  <c:v>0</c:v>
                </c:pt>
                <c:pt idx="3752">
                  <c:v>0</c:v>
                </c:pt>
                <c:pt idx="3753">
                  <c:v>0</c:v>
                </c:pt>
                <c:pt idx="3754">
                  <c:v>0</c:v>
                </c:pt>
                <c:pt idx="3755">
                  <c:v>0</c:v>
                </c:pt>
                <c:pt idx="3756">
                  <c:v>0</c:v>
                </c:pt>
                <c:pt idx="3757">
                  <c:v>0</c:v>
                </c:pt>
                <c:pt idx="3758">
                  <c:v>0</c:v>
                </c:pt>
                <c:pt idx="3759">
                  <c:v>0</c:v>
                </c:pt>
                <c:pt idx="3760">
                  <c:v>0</c:v>
                </c:pt>
                <c:pt idx="3761">
                  <c:v>0</c:v>
                </c:pt>
                <c:pt idx="3762">
                  <c:v>0</c:v>
                </c:pt>
                <c:pt idx="3763">
                  <c:v>0</c:v>
                </c:pt>
                <c:pt idx="3764">
                  <c:v>0</c:v>
                </c:pt>
                <c:pt idx="3765">
                  <c:v>0</c:v>
                </c:pt>
                <c:pt idx="3766">
                  <c:v>0</c:v>
                </c:pt>
                <c:pt idx="3767">
                  <c:v>0</c:v>
                </c:pt>
                <c:pt idx="3768">
                  <c:v>0</c:v>
                </c:pt>
                <c:pt idx="3769">
                  <c:v>0</c:v>
                </c:pt>
                <c:pt idx="3770">
                  <c:v>0</c:v>
                </c:pt>
                <c:pt idx="3771">
                  <c:v>0</c:v>
                </c:pt>
                <c:pt idx="3772">
                  <c:v>0</c:v>
                </c:pt>
                <c:pt idx="3773">
                  <c:v>0</c:v>
                </c:pt>
                <c:pt idx="3774">
                  <c:v>0</c:v>
                </c:pt>
                <c:pt idx="3775">
                  <c:v>0</c:v>
                </c:pt>
                <c:pt idx="3776">
                  <c:v>0</c:v>
                </c:pt>
                <c:pt idx="3777">
                  <c:v>0</c:v>
                </c:pt>
                <c:pt idx="3778">
                  <c:v>0</c:v>
                </c:pt>
                <c:pt idx="3779">
                  <c:v>0</c:v>
                </c:pt>
                <c:pt idx="3780">
                  <c:v>0</c:v>
                </c:pt>
                <c:pt idx="3781">
                  <c:v>0</c:v>
                </c:pt>
                <c:pt idx="3782">
                  <c:v>0</c:v>
                </c:pt>
                <c:pt idx="3783">
                  <c:v>0</c:v>
                </c:pt>
                <c:pt idx="3784">
                  <c:v>0</c:v>
                </c:pt>
                <c:pt idx="3785">
                  <c:v>0</c:v>
                </c:pt>
                <c:pt idx="3786">
                  <c:v>0</c:v>
                </c:pt>
                <c:pt idx="3787">
                  <c:v>0</c:v>
                </c:pt>
                <c:pt idx="3788">
                  <c:v>0</c:v>
                </c:pt>
                <c:pt idx="3789">
                  <c:v>0</c:v>
                </c:pt>
                <c:pt idx="3790">
                  <c:v>0</c:v>
                </c:pt>
                <c:pt idx="3791">
                  <c:v>0</c:v>
                </c:pt>
                <c:pt idx="3792">
                  <c:v>0</c:v>
                </c:pt>
                <c:pt idx="3793">
                  <c:v>0</c:v>
                </c:pt>
                <c:pt idx="3794">
                  <c:v>0</c:v>
                </c:pt>
                <c:pt idx="3795">
                  <c:v>0</c:v>
                </c:pt>
                <c:pt idx="3796">
                  <c:v>0</c:v>
                </c:pt>
                <c:pt idx="3797">
                  <c:v>0</c:v>
                </c:pt>
                <c:pt idx="3798">
                  <c:v>0</c:v>
                </c:pt>
                <c:pt idx="3799">
                  <c:v>0</c:v>
                </c:pt>
                <c:pt idx="3800">
                  <c:v>0</c:v>
                </c:pt>
                <c:pt idx="3801">
                  <c:v>0</c:v>
                </c:pt>
                <c:pt idx="3802">
                  <c:v>0</c:v>
                </c:pt>
                <c:pt idx="3803">
                  <c:v>0</c:v>
                </c:pt>
                <c:pt idx="3804">
                  <c:v>0</c:v>
                </c:pt>
                <c:pt idx="3805">
                  <c:v>0</c:v>
                </c:pt>
                <c:pt idx="3806">
                  <c:v>0</c:v>
                </c:pt>
                <c:pt idx="3807">
                  <c:v>0</c:v>
                </c:pt>
                <c:pt idx="3808">
                  <c:v>0</c:v>
                </c:pt>
                <c:pt idx="3809">
                  <c:v>0</c:v>
                </c:pt>
                <c:pt idx="3810">
                  <c:v>0</c:v>
                </c:pt>
                <c:pt idx="3811">
                  <c:v>0</c:v>
                </c:pt>
                <c:pt idx="3812">
                  <c:v>0</c:v>
                </c:pt>
                <c:pt idx="3813">
                  <c:v>0</c:v>
                </c:pt>
                <c:pt idx="3814">
                  <c:v>0</c:v>
                </c:pt>
                <c:pt idx="3815">
                  <c:v>0</c:v>
                </c:pt>
                <c:pt idx="3816">
                  <c:v>0</c:v>
                </c:pt>
                <c:pt idx="3817">
                  <c:v>0</c:v>
                </c:pt>
                <c:pt idx="3818">
                  <c:v>0</c:v>
                </c:pt>
                <c:pt idx="3819">
                  <c:v>0</c:v>
                </c:pt>
                <c:pt idx="3820">
                  <c:v>0</c:v>
                </c:pt>
                <c:pt idx="3821">
                  <c:v>0</c:v>
                </c:pt>
                <c:pt idx="3822">
                  <c:v>0</c:v>
                </c:pt>
                <c:pt idx="3823">
                  <c:v>0</c:v>
                </c:pt>
                <c:pt idx="3824">
                  <c:v>0</c:v>
                </c:pt>
                <c:pt idx="3825">
                  <c:v>0</c:v>
                </c:pt>
                <c:pt idx="3826">
                  <c:v>0</c:v>
                </c:pt>
                <c:pt idx="3827">
                  <c:v>0</c:v>
                </c:pt>
                <c:pt idx="3828">
                  <c:v>0</c:v>
                </c:pt>
                <c:pt idx="3829">
                  <c:v>0</c:v>
                </c:pt>
                <c:pt idx="3830">
                  <c:v>0</c:v>
                </c:pt>
                <c:pt idx="3831">
                  <c:v>0</c:v>
                </c:pt>
                <c:pt idx="3832">
                  <c:v>0</c:v>
                </c:pt>
                <c:pt idx="3833">
                  <c:v>0</c:v>
                </c:pt>
                <c:pt idx="3834">
                  <c:v>0</c:v>
                </c:pt>
                <c:pt idx="3835">
                  <c:v>0</c:v>
                </c:pt>
                <c:pt idx="3836">
                  <c:v>0</c:v>
                </c:pt>
                <c:pt idx="3837">
                  <c:v>0</c:v>
                </c:pt>
                <c:pt idx="3838">
                  <c:v>0</c:v>
                </c:pt>
                <c:pt idx="3839">
                  <c:v>0</c:v>
                </c:pt>
                <c:pt idx="3840">
                  <c:v>0</c:v>
                </c:pt>
                <c:pt idx="3841">
                  <c:v>0</c:v>
                </c:pt>
                <c:pt idx="3842">
                  <c:v>0</c:v>
                </c:pt>
                <c:pt idx="3843">
                  <c:v>0</c:v>
                </c:pt>
                <c:pt idx="3844">
                  <c:v>0</c:v>
                </c:pt>
                <c:pt idx="3845">
                  <c:v>0</c:v>
                </c:pt>
                <c:pt idx="3846">
                  <c:v>0</c:v>
                </c:pt>
                <c:pt idx="3847">
                  <c:v>0</c:v>
                </c:pt>
                <c:pt idx="3848">
                  <c:v>0</c:v>
                </c:pt>
                <c:pt idx="3849">
                  <c:v>0</c:v>
                </c:pt>
                <c:pt idx="3850">
                  <c:v>0</c:v>
                </c:pt>
                <c:pt idx="3851">
                  <c:v>0</c:v>
                </c:pt>
                <c:pt idx="3852">
                  <c:v>0</c:v>
                </c:pt>
                <c:pt idx="3853">
                  <c:v>0</c:v>
                </c:pt>
                <c:pt idx="3854">
                  <c:v>0</c:v>
                </c:pt>
                <c:pt idx="3855">
                  <c:v>0</c:v>
                </c:pt>
                <c:pt idx="3856">
                  <c:v>0</c:v>
                </c:pt>
                <c:pt idx="3857">
                  <c:v>0</c:v>
                </c:pt>
                <c:pt idx="3858">
                  <c:v>0</c:v>
                </c:pt>
                <c:pt idx="3859">
                  <c:v>0</c:v>
                </c:pt>
                <c:pt idx="3860">
                  <c:v>0</c:v>
                </c:pt>
                <c:pt idx="3861">
                  <c:v>0</c:v>
                </c:pt>
                <c:pt idx="3862">
                  <c:v>0</c:v>
                </c:pt>
                <c:pt idx="3863">
                  <c:v>0</c:v>
                </c:pt>
                <c:pt idx="3864">
                  <c:v>0</c:v>
                </c:pt>
                <c:pt idx="3865">
                  <c:v>0</c:v>
                </c:pt>
                <c:pt idx="3866">
                  <c:v>0</c:v>
                </c:pt>
                <c:pt idx="3867">
                  <c:v>0</c:v>
                </c:pt>
                <c:pt idx="3868">
                  <c:v>0</c:v>
                </c:pt>
                <c:pt idx="3869">
                  <c:v>0</c:v>
                </c:pt>
                <c:pt idx="3870">
                  <c:v>0</c:v>
                </c:pt>
                <c:pt idx="3871">
                  <c:v>0</c:v>
                </c:pt>
                <c:pt idx="3872">
                  <c:v>0</c:v>
                </c:pt>
                <c:pt idx="3873">
                  <c:v>0</c:v>
                </c:pt>
                <c:pt idx="3874">
                  <c:v>0</c:v>
                </c:pt>
                <c:pt idx="3875">
                  <c:v>0</c:v>
                </c:pt>
                <c:pt idx="3876">
                  <c:v>0</c:v>
                </c:pt>
                <c:pt idx="3877">
                  <c:v>0</c:v>
                </c:pt>
                <c:pt idx="3878">
                  <c:v>0</c:v>
                </c:pt>
                <c:pt idx="3879">
                  <c:v>0</c:v>
                </c:pt>
                <c:pt idx="3880">
                  <c:v>0</c:v>
                </c:pt>
                <c:pt idx="3881">
                  <c:v>0</c:v>
                </c:pt>
                <c:pt idx="3882">
                  <c:v>0</c:v>
                </c:pt>
                <c:pt idx="3883">
                  <c:v>0</c:v>
                </c:pt>
                <c:pt idx="3884">
                  <c:v>0</c:v>
                </c:pt>
                <c:pt idx="3885">
                  <c:v>0</c:v>
                </c:pt>
                <c:pt idx="3886">
                  <c:v>0</c:v>
                </c:pt>
                <c:pt idx="3887">
                  <c:v>0</c:v>
                </c:pt>
                <c:pt idx="3888">
                  <c:v>0</c:v>
                </c:pt>
                <c:pt idx="3889">
                  <c:v>0</c:v>
                </c:pt>
                <c:pt idx="3890">
                  <c:v>0</c:v>
                </c:pt>
                <c:pt idx="3891">
                  <c:v>0</c:v>
                </c:pt>
                <c:pt idx="3892">
                  <c:v>0</c:v>
                </c:pt>
                <c:pt idx="3893">
                  <c:v>0</c:v>
                </c:pt>
                <c:pt idx="3894">
                  <c:v>0</c:v>
                </c:pt>
                <c:pt idx="3895">
                  <c:v>0</c:v>
                </c:pt>
                <c:pt idx="3896">
                  <c:v>0</c:v>
                </c:pt>
                <c:pt idx="3897">
                  <c:v>0</c:v>
                </c:pt>
                <c:pt idx="3898">
                  <c:v>0</c:v>
                </c:pt>
                <c:pt idx="3899">
                  <c:v>0</c:v>
                </c:pt>
                <c:pt idx="3900">
                  <c:v>0</c:v>
                </c:pt>
                <c:pt idx="3901">
                  <c:v>0</c:v>
                </c:pt>
                <c:pt idx="3902">
                  <c:v>0</c:v>
                </c:pt>
                <c:pt idx="3903">
                  <c:v>0</c:v>
                </c:pt>
                <c:pt idx="3904">
                  <c:v>0</c:v>
                </c:pt>
                <c:pt idx="3905">
                  <c:v>0</c:v>
                </c:pt>
                <c:pt idx="3906">
                  <c:v>0</c:v>
                </c:pt>
                <c:pt idx="3907">
                  <c:v>0</c:v>
                </c:pt>
                <c:pt idx="3908">
                  <c:v>0</c:v>
                </c:pt>
                <c:pt idx="3909">
                  <c:v>0</c:v>
                </c:pt>
                <c:pt idx="3910">
                  <c:v>0</c:v>
                </c:pt>
                <c:pt idx="3911">
                  <c:v>0</c:v>
                </c:pt>
                <c:pt idx="3912">
                  <c:v>0</c:v>
                </c:pt>
                <c:pt idx="3913">
                  <c:v>0</c:v>
                </c:pt>
                <c:pt idx="3914">
                  <c:v>0</c:v>
                </c:pt>
                <c:pt idx="3915">
                  <c:v>0</c:v>
                </c:pt>
                <c:pt idx="3916">
                  <c:v>0</c:v>
                </c:pt>
                <c:pt idx="3917">
                  <c:v>0</c:v>
                </c:pt>
                <c:pt idx="3918">
                  <c:v>0</c:v>
                </c:pt>
                <c:pt idx="3919">
                  <c:v>0</c:v>
                </c:pt>
                <c:pt idx="3920">
                  <c:v>0</c:v>
                </c:pt>
                <c:pt idx="3921">
                  <c:v>0</c:v>
                </c:pt>
                <c:pt idx="3922">
                  <c:v>0</c:v>
                </c:pt>
                <c:pt idx="3923">
                  <c:v>0</c:v>
                </c:pt>
                <c:pt idx="3924">
                  <c:v>0</c:v>
                </c:pt>
                <c:pt idx="3925">
                  <c:v>0</c:v>
                </c:pt>
                <c:pt idx="3926">
                  <c:v>0</c:v>
                </c:pt>
                <c:pt idx="3927">
                  <c:v>0</c:v>
                </c:pt>
                <c:pt idx="3928">
                  <c:v>0</c:v>
                </c:pt>
                <c:pt idx="3929">
                  <c:v>0</c:v>
                </c:pt>
                <c:pt idx="3930">
                  <c:v>0</c:v>
                </c:pt>
                <c:pt idx="3931">
                  <c:v>0</c:v>
                </c:pt>
                <c:pt idx="3932">
                  <c:v>0</c:v>
                </c:pt>
                <c:pt idx="3933">
                  <c:v>0</c:v>
                </c:pt>
                <c:pt idx="3934">
                  <c:v>0</c:v>
                </c:pt>
                <c:pt idx="3935">
                  <c:v>0</c:v>
                </c:pt>
                <c:pt idx="3936">
                  <c:v>0</c:v>
                </c:pt>
                <c:pt idx="3937">
                  <c:v>0</c:v>
                </c:pt>
                <c:pt idx="3938">
                  <c:v>0</c:v>
                </c:pt>
                <c:pt idx="3939">
                  <c:v>0</c:v>
                </c:pt>
                <c:pt idx="3940">
                  <c:v>0</c:v>
                </c:pt>
                <c:pt idx="3941">
                  <c:v>0</c:v>
                </c:pt>
                <c:pt idx="3942">
                  <c:v>0</c:v>
                </c:pt>
                <c:pt idx="3943">
                  <c:v>0</c:v>
                </c:pt>
                <c:pt idx="3944">
                  <c:v>0</c:v>
                </c:pt>
                <c:pt idx="3945">
                  <c:v>0</c:v>
                </c:pt>
                <c:pt idx="3946">
                  <c:v>0</c:v>
                </c:pt>
                <c:pt idx="3947">
                  <c:v>0</c:v>
                </c:pt>
                <c:pt idx="3948">
                  <c:v>0</c:v>
                </c:pt>
                <c:pt idx="3949">
                  <c:v>0</c:v>
                </c:pt>
                <c:pt idx="3950">
                  <c:v>0</c:v>
                </c:pt>
                <c:pt idx="3951">
                  <c:v>0</c:v>
                </c:pt>
                <c:pt idx="3952">
                  <c:v>0</c:v>
                </c:pt>
                <c:pt idx="3953">
                  <c:v>0</c:v>
                </c:pt>
                <c:pt idx="3954">
                  <c:v>0</c:v>
                </c:pt>
                <c:pt idx="3955">
                  <c:v>0</c:v>
                </c:pt>
                <c:pt idx="3956">
                  <c:v>0</c:v>
                </c:pt>
                <c:pt idx="3957">
                  <c:v>0</c:v>
                </c:pt>
                <c:pt idx="3958">
                  <c:v>0</c:v>
                </c:pt>
                <c:pt idx="3959">
                  <c:v>0</c:v>
                </c:pt>
                <c:pt idx="3960">
                  <c:v>0</c:v>
                </c:pt>
                <c:pt idx="3961">
                  <c:v>0</c:v>
                </c:pt>
                <c:pt idx="3962">
                  <c:v>0</c:v>
                </c:pt>
                <c:pt idx="3963">
                  <c:v>0</c:v>
                </c:pt>
                <c:pt idx="3964">
                  <c:v>0</c:v>
                </c:pt>
                <c:pt idx="3965">
                  <c:v>0</c:v>
                </c:pt>
                <c:pt idx="3966">
                  <c:v>0</c:v>
                </c:pt>
                <c:pt idx="3967">
                  <c:v>0</c:v>
                </c:pt>
                <c:pt idx="3968">
                  <c:v>0</c:v>
                </c:pt>
                <c:pt idx="3969">
                  <c:v>0</c:v>
                </c:pt>
                <c:pt idx="3970">
                  <c:v>0</c:v>
                </c:pt>
                <c:pt idx="3971">
                  <c:v>0</c:v>
                </c:pt>
                <c:pt idx="3972">
                  <c:v>0</c:v>
                </c:pt>
                <c:pt idx="3973">
                  <c:v>0</c:v>
                </c:pt>
                <c:pt idx="3974">
                  <c:v>0</c:v>
                </c:pt>
                <c:pt idx="3975">
                  <c:v>0</c:v>
                </c:pt>
                <c:pt idx="3976">
                  <c:v>0</c:v>
                </c:pt>
                <c:pt idx="3977">
                  <c:v>0</c:v>
                </c:pt>
                <c:pt idx="3978">
                  <c:v>0</c:v>
                </c:pt>
                <c:pt idx="3979">
                  <c:v>0</c:v>
                </c:pt>
                <c:pt idx="3980">
                  <c:v>0</c:v>
                </c:pt>
                <c:pt idx="3981">
                  <c:v>0</c:v>
                </c:pt>
                <c:pt idx="3982">
                  <c:v>0</c:v>
                </c:pt>
                <c:pt idx="3983">
                  <c:v>0</c:v>
                </c:pt>
                <c:pt idx="3984">
                  <c:v>0</c:v>
                </c:pt>
                <c:pt idx="3985">
                  <c:v>0</c:v>
                </c:pt>
                <c:pt idx="3986">
                  <c:v>0</c:v>
                </c:pt>
                <c:pt idx="3987">
                  <c:v>0</c:v>
                </c:pt>
                <c:pt idx="3988">
                  <c:v>0</c:v>
                </c:pt>
                <c:pt idx="3989">
                  <c:v>0</c:v>
                </c:pt>
                <c:pt idx="3990">
                  <c:v>0</c:v>
                </c:pt>
                <c:pt idx="3991">
                  <c:v>0</c:v>
                </c:pt>
                <c:pt idx="3992">
                  <c:v>0</c:v>
                </c:pt>
                <c:pt idx="3993">
                  <c:v>0</c:v>
                </c:pt>
                <c:pt idx="3994">
                  <c:v>0</c:v>
                </c:pt>
                <c:pt idx="3995">
                  <c:v>0</c:v>
                </c:pt>
                <c:pt idx="3996">
                  <c:v>0</c:v>
                </c:pt>
                <c:pt idx="3997">
                  <c:v>0</c:v>
                </c:pt>
                <c:pt idx="3998">
                  <c:v>0</c:v>
                </c:pt>
                <c:pt idx="3999">
                  <c:v>0</c:v>
                </c:pt>
                <c:pt idx="4000">
                  <c:v>0</c:v>
                </c:pt>
                <c:pt idx="4001">
                  <c:v>0</c:v>
                </c:pt>
                <c:pt idx="4002">
                  <c:v>0</c:v>
                </c:pt>
                <c:pt idx="4003">
                  <c:v>0</c:v>
                </c:pt>
                <c:pt idx="4004">
                  <c:v>0</c:v>
                </c:pt>
                <c:pt idx="4005">
                  <c:v>0</c:v>
                </c:pt>
                <c:pt idx="4006">
                  <c:v>0</c:v>
                </c:pt>
                <c:pt idx="4007">
                  <c:v>0</c:v>
                </c:pt>
                <c:pt idx="4008">
                  <c:v>0</c:v>
                </c:pt>
                <c:pt idx="4009">
                  <c:v>0</c:v>
                </c:pt>
                <c:pt idx="4010">
                  <c:v>0</c:v>
                </c:pt>
                <c:pt idx="4011">
                  <c:v>0</c:v>
                </c:pt>
                <c:pt idx="4012">
                  <c:v>0</c:v>
                </c:pt>
                <c:pt idx="4013">
                  <c:v>0</c:v>
                </c:pt>
                <c:pt idx="4014">
                  <c:v>0</c:v>
                </c:pt>
                <c:pt idx="4015">
                  <c:v>0</c:v>
                </c:pt>
                <c:pt idx="4016">
                  <c:v>0</c:v>
                </c:pt>
                <c:pt idx="4017">
                  <c:v>0</c:v>
                </c:pt>
                <c:pt idx="4018">
                  <c:v>0</c:v>
                </c:pt>
                <c:pt idx="4019">
                  <c:v>0</c:v>
                </c:pt>
                <c:pt idx="4020">
                  <c:v>0</c:v>
                </c:pt>
                <c:pt idx="4021">
                  <c:v>0</c:v>
                </c:pt>
                <c:pt idx="4022">
                  <c:v>0</c:v>
                </c:pt>
                <c:pt idx="4023">
                  <c:v>0</c:v>
                </c:pt>
                <c:pt idx="4024">
                  <c:v>0</c:v>
                </c:pt>
                <c:pt idx="4025">
                  <c:v>0</c:v>
                </c:pt>
                <c:pt idx="4026">
                  <c:v>0</c:v>
                </c:pt>
                <c:pt idx="4027">
                  <c:v>0</c:v>
                </c:pt>
                <c:pt idx="4028">
                  <c:v>0</c:v>
                </c:pt>
                <c:pt idx="4029">
                  <c:v>0</c:v>
                </c:pt>
                <c:pt idx="4030">
                  <c:v>0</c:v>
                </c:pt>
                <c:pt idx="4031">
                  <c:v>0</c:v>
                </c:pt>
                <c:pt idx="4032">
                  <c:v>0</c:v>
                </c:pt>
                <c:pt idx="4033">
                  <c:v>0</c:v>
                </c:pt>
                <c:pt idx="4034">
                  <c:v>0</c:v>
                </c:pt>
                <c:pt idx="4035">
                  <c:v>0</c:v>
                </c:pt>
                <c:pt idx="4036">
                  <c:v>0</c:v>
                </c:pt>
                <c:pt idx="4037">
                  <c:v>0</c:v>
                </c:pt>
                <c:pt idx="4038">
                  <c:v>0</c:v>
                </c:pt>
                <c:pt idx="4039">
                  <c:v>0</c:v>
                </c:pt>
                <c:pt idx="4040">
                  <c:v>0</c:v>
                </c:pt>
                <c:pt idx="4041">
                  <c:v>0</c:v>
                </c:pt>
                <c:pt idx="4042">
                  <c:v>0</c:v>
                </c:pt>
                <c:pt idx="4043">
                  <c:v>0</c:v>
                </c:pt>
                <c:pt idx="4044">
                  <c:v>0</c:v>
                </c:pt>
                <c:pt idx="4045">
                  <c:v>0</c:v>
                </c:pt>
                <c:pt idx="4046">
                  <c:v>0</c:v>
                </c:pt>
                <c:pt idx="4047">
                  <c:v>0</c:v>
                </c:pt>
                <c:pt idx="4048">
                  <c:v>0</c:v>
                </c:pt>
                <c:pt idx="4049">
                  <c:v>0</c:v>
                </c:pt>
                <c:pt idx="4050">
                  <c:v>0</c:v>
                </c:pt>
                <c:pt idx="4051">
                  <c:v>0</c:v>
                </c:pt>
                <c:pt idx="4052">
                  <c:v>0</c:v>
                </c:pt>
                <c:pt idx="4053">
                  <c:v>0</c:v>
                </c:pt>
                <c:pt idx="4054">
                  <c:v>0</c:v>
                </c:pt>
                <c:pt idx="4055">
                  <c:v>0</c:v>
                </c:pt>
                <c:pt idx="4056">
                  <c:v>0</c:v>
                </c:pt>
                <c:pt idx="4057">
                  <c:v>0</c:v>
                </c:pt>
                <c:pt idx="4058">
                  <c:v>0</c:v>
                </c:pt>
                <c:pt idx="4059">
                  <c:v>0</c:v>
                </c:pt>
                <c:pt idx="4060">
                  <c:v>0</c:v>
                </c:pt>
                <c:pt idx="4061">
                  <c:v>0</c:v>
                </c:pt>
                <c:pt idx="4062">
                  <c:v>0</c:v>
                </c:pt>
                <c:pt idx="4063">
                  <c:v>0</c:v>
                </c:pt>
                <c:pt idx="4064">
                  <c:v>0</c:v>
                </c:pt>
                <c:pt idx="4065">
                  <c:v>0</c:v>
                </c:pt>
                <c:pt idx="4066">
                  <c:v>0</c:v>
                </c:pt>
                <c:pt idx="4067">
                  <c:v>0</c:v>
                </c:pt>
                <c:pt idx="4068">
                  <c:v>0</c:v>
                </c:pt>
                <c:pt idx="4069">
                  <c:v>0</c:v>
                </c:pt>
                <c:pt idx="4070">
                  <c:v>0</c:v>
                </c:pt>
                <c:pt idx="4071">
                  <c:v>0</c:v>
                </c:pt>
                <c:pt idx="4072">
                  <c:v>0</c:v>
                </c:pt>
                <c:pt idx="4073">
                  <c:v>0</c:v>
                </c:pt>
                <c:pt idx="4074">
                  <c:v>0</c:v>
                </c:pt>
                <c:pt idx="4075">
                  <c:v>0</c:v>
                </c:pt>
                <c:pt idx="4076">
                  <c:v>0</c:v>
                </c:pt>
                <c:pt idx="4077">
                  <c:v>0</c:v>
                </c:pt>
                <c:pt idx="4078">
                  <c:v>0</c:v>
                </c:pt>
                <c:pt idx="4079">
                  <c:v>0</c:v>
                </c:pt>
                <c:pt idx="4080">
                  <c:v>0</c:v>
                </c:pt>
                <c:pt idx="4081">
                  <c:v>0</c:v>
                </c:pt>
                <c:pt idx="4082">
                  <c:v>0</c:v>
                </c:pt>
                <c:pt idx="4083">
                  <c:v>0</c:v>
                </c:pt>
                <c:pt idx="4084">
                  <c:v>0</c:v>
                </c:pt>
                <c:pt idx="4085">
                  <c:v>0</c:v>
                </c:pt>
                <c:pt idx="4086">
                  <c:v>0</c:v>
                </c:pt>
                <c:pt idx="4087">
                  <c:v>0</c:v>
                </c:pt>
                <c:pt idx="4088">
                  <c:v>0</c:v>
                </c:pt>
                <c:pt idx="4089">
                  <c:v>0</c:v>
                </c:pt>
                <c:pt idx="4090">
                  <c:v>0</c:v>
                </c:pt>
                <c:pt idx="4091">
                  <c:v>0</c:v>
                </c:pt>
                <c:pt idx="4092">
                  <c:v>0</c:v>
                </c:pt>
                <c:pt idx="4093">
                  <c:v>0</c:v>
                </c:pt>
                <c:pt idx="4094">
                  <c:v>0</c:v>
                </c:pt>
                <c:pt idx="4095">
                  <c:v>0</c:v>
                </c:pt>
                <c:pt idx="4096">
                  <c:v>0</c:v>
                </c:pt>
                <c:pt idx="4097">
                  <c:v>0</c:v>
                </c:pt>
                <c:pt idx="4098">
                  <c:v>0</c:v>
                </c:pt>
                <c:pt idx="4099">
                  <c:v>0</c:v>
                </c:pt>
                <c:pt idx="4100">
                  <c:v>0</c:v>
                </c:pt>
                <c:pt idx="4101">
                  <c:v>0</c:v>
                </c:pt>
                <c:pt idx="4102">
                  <c:v>0</c:v>
                </c:pt>
                <c:pt idx="4103">
                  <c:v>0</c:v>
                </c:pt>
                <c:pt idx="4104">
                  <c:v>0</c:v>
                </c:pt>
                <c:pt idx="4105">
                  <c:v>0</c:v>
                </c:pt>
                <c:pt idx="4106">
                  <c:v>0</c:v>
                </c:pt>
                <c:pt idx="4107">
                  <c:v>0</c:v>
                </c:pt>
                <c:pt idx="4108">
                  <c:v>0</c:v>
                </c:pt>
                <c:pt idx="4109">
                  <c:v>0</c:v>
                </c:pt>
                <c:pt idx="4110">
                  <c:v>0</c:v>
                </c:pt>
                <c:pt idx="4111">
                  <c:v>0</c:v>
                </c:pt>
                <c:pt idx="4112">
                  <c:v>0</c:v>
                </c:pt>
                <c:pt idx="4113">
                  <c:v>0</c:v>
                </c:pt>
                <c:pt idx="4114">
                  <c:v>0</c:v>
                </c:pt>
                <c:pt idx="4115">
                  <c:v>0</c:v>
                </c:pt>
                <c:pt idx="4116">
                  <c:v>0</c:v>
                </c:pt>
                <c:pt idx="4117">
                  <c:v>0</c:v>
                </c:pt>
                <c:pt idx="4118">
                  <c:v>0</c:v>
                </c:pt>
                <c:pt idx="4119">
                  <c:v>0</c:v>
                </c:pt>
                <c:pt idx="4120">
                  <c:v>0</c:v>
                </c:pt>
                <c:pt idx="4121">
                  <c:v>0</c:v>
                </c:pt>
                <c:pt idx="4122">
                  <c:v>0</c:v>
                </c:pt>
                <c:pt idx="4123">
                  <c:v>0</c:v>
                </c:pt>
                <c:pt idx="4124">
                  <c:v>0</c:v>
                </c:pt>
                <c:pt idx="4125">
                  <c:v>0</c:v>
                </c:pt>
                <c:pt idx="4126">
                  <c:v>0</c:v>
                </c:pt>
                <c:pt idx="4127">
                  <c:v>0</c:v>
                </c:pt>
                <c:pt idx="4128">
                  <c:v>0</c:v>
                </c:pt>
                <c:pt idx="4129">
                  <c:v>0</c:v>
                </c:pt>
                <c:pt idx="4130">
                  <c:v>0</c:v>
                </c:pt>
                <c:pt idx="4131">
                  <c:v>0</c:v>
                </c:pt>
                <c:pt idx="4132">
                  <c:v>0</c:v>
                </c:pt>
                <c:pt idx="4133">
                  <c:v>0</c:v>
                </c:pt>
                <c:pt idx="4134">
                  <c:v>0</c:v>
                </c:pt>
                <c:pt idx="4135">
                  <c:v>0</c:v>
                </c:pt>
                <c:pt idx="4136">
                  <c:v>0</c:v>
                </c:pt>
                <c:pt idx="4137">
                  <c:v>0</c:v>
                </c:pt>
                <c:pt idx="4138">
                  <c:v>0</c:v>
                </c:pt>
                <c:pt idx="4139">
                  <c:v>0</c:v>
                </c:pt>
                <c:pt idx="4140">
                  <c:v>0</c:v>
                </c:pt>
                <c:pt idx="4141">
                  <c:v>0</c:v>
                </c:pt>
                <c:pt idx="4142">
                  <c:v>0</c:v>
                </c:pt>
                <c:pt idx="4143">
                  <c:v>0</c:v>
                </c:pt>
                <c:pt idx="4144">
                  <c:v>0</c:v>
                </c:pt>
                <c:pt idx="4145">
                  <c:v>0</c:v>
                </c:pt>
                <c:pt idx="4146">
                  <c:v>0</c:v>
                </c:pt>
                <c:pt idx="4147">
                  <c:v>0</c:v>
                </c:pt>
                <c:pt idx="4148">
                  <c:v>0</c:v>
                </c:pt>
                <c:pt idx="4149">
                  <c:v>0</c:v>
                </c:pt>
                <c:pt idx="4150">
                  <c:v>0</c:v>
                </c:pt>
                <c:pt idx="4151">
                  <c:v>0</c:v>
                </c:pt>
                <c:pt idx="4152">
                  <c:v>0</c:v>
                </c:pt>
                <c:pt idx="4153">
                  <c:v>0</c:v>
                </c:pt>
                <c:pt idx="4154">
                  <c:v>0</c:v>
                </c:pt>
                <c:pt idx="4155">
                  <c:v>0</c:v>
                </c:pt>
                <c:pt idx="4156">
                  <c:v>0</c:v>
                </c:pt>
                <c:pt idx="4157">
                  <c:v>0</c:v>
                </c:pt>
                <c:pt idx="4158">
                  <c:v>0</c:v>
                </c:pt>
                <c:pt idx="4159">
                  <c:v>0</c:v>
                </c:pt>
                <c:pt idx="4160">
                  <c:v>0</c:v>
                </c:pt>
                <c:pt idx="4161">
                  <c:v>0</c:v>
                </c:pt>
                <c:pt idx="4162">
                  <c:v>0</c:v>
                </c:pt>
                <c:pt idx="4163">
                  <c:v>0</c:v>
                </c:pt>
                <c:pt idx="4164">
                  <c:v>0</c:v>
                </c:pt>
                <c:pt idx="4165">
                  <c:v>0</c:v>
                </c:pt>
                <c:pt idx="4166">
                  <c:v>0</c:v>
                </c:pt>
                <c:pt idx="4167">
                  <c:v>0</c:v>
                </c:pt>
                <c:pt idx="4168">
                  <c:v>0</c:v>
                </c:pt>
                <c:pt idx="4169">
                  <c:v>0</c:v>
                </c:pt>
                <c:pt idx="4170">
                  <c:v>0</c:v>
                </c:pt>
                <c:pt idx="4171">
                  <c:v>0</c:v>
                </c:pt>
                <c:pt idx="4172">
                  <c:v>0</c:v>
                </c:pt>
                <c:pt idx="4173">
                  <c:v>0</c:v>
                </c:pt>
                <c:pt idx="4174">
                  <c:v>0</c:v>
                </c:pt>
                <c:pt idx="4175">
                  <c:v>0</c:v>
                </c:pt>
                <c:pt idx="4176">
                  <c:v>0</c:v>
                </c:pt>
                <c:pt idx="4177">
                  <c:v>0</c:v>
                </c:pt>
                <c:pt idx="4178">
                  <c:v>0</c:v>
                </c:pt>
                <c:pt idx="4179">
                  <c:v>0</c:v>
                </c:pt>
                <c:pt idx="4180">
                  <c:v>0</c:v>
                </c:pt>
                <c:pt idx="4181">
                  <c:v>0</c:v>
                </c:pt>
                <c:pt idx="4182">
                  <c:v>0</c:v>
                </c:pt>
                <c:pt idx="4183">
                  <c:v>0</c:v>
                </c:pt>
                <c:pt idx="4184">
                  <c:v>0</c:v>
                </c:pt>
                <c:pt idx="4185">
                  <c:v>0</c:v>
                </c:pt>
                <c:pt idx="4186">
                  <c:v>0</c:v>
                </c:pt>
                <c:pt idx="4187">
                  <c:v>0</c:v>
                </c:pt>
                <c:pt idx="4188">
                  <c:v>0</c:v>
                </c:pt>
                <c:pt idx="4189">
                  <c:v>0</c:v>
                </c:pt>
                <c:pt idx="4190">
                  <c:v>0</c:v>
                </c:pt>
                <c:pt idx="4191">
                  <c:v>0</c:v>
                </c:pt>
                <c:pt idx="4192">
                  <c:v>0</c:v>
                </c:pt>
                <c:pt idx="4193">
                  <c:v>0</c:v>
                </c:pt>
                <c:pt idx="4194">
                  <c:v>0</c:v>
                </c:pt>
                <c:pt idx="4195">
                  <c:v>0</c:v>
                </c:pt>
                <c:pt idx="4196">
                  <c:v>0</c:v>
                </c:pt>
                <c:pt idx="4197">
                  <c:v>0</c:v>
                </c:pt>
                <c:pt idx="4198">
                  <c:v>0</c:v>
                </c:pt>
                <c:pt idx="4199">
                  <c:v>0</c:v>
                </c:pt>
                <c:pt idx="4200">
                  <c:v>0</c:v>
                </c:pt>
                <c:pt idx="4201">
                  <c:v>0</c:v>
                </c:pt>
                <c:pt idx="4202">
                  <c:v>0</c:v>
                </c:pt>
                <c:pt idx="4203">
                  <c:v>0</c:v>
                </c:pt>
                <c:pt idx="4204">
                  <c:v>0</c:v>
                </c:pt>
                <c:pt idx="4205">
                  <c:v>0</c:v>
                </c:pt>
                <c:pt idx="4206">
                  <c:v>0</c:v>
                </c:pt>
                <c:pt idx="4207">
                  <c:v>0</c:v>
                </c:pt>
                <c:pt idx="4208">
                  <c:v>0</c:v>
                </c:pt>
                <c:pt idx="4209">
                  <c:v>0</c:v>
                </c:pt>
                <c:pt idx="4210">
                  <c:v>0</c:v>
                </c:pt>
                <c:pt idx="4211">
                  <c:v>0</c:v>
                </c:pt>
                <c:pt idx="4212">
                  <c:v>0</c:v>
                </c:pt>
                <c:pt idx="4213">
                  <c:v>0</c:v>
                </c:pt>
                <c:pt idx="4214">
                  <c:v>0</c:v>
                </c:pt>
                <c:pt idx="4215">
                  <c:v>0</c:v>
                </c:pt>
                <c:pt idx="4216">
                  <c:v>0</c:v>
                </c:pt>
                <c:pt idx="4217">
                  <c:v>0</c:v>
                </c:pt>
                <c:pt idx="4218">
                  <c:v>0</c:v>
                </c:pt>
                <c:pt idx="4219">
                  <c:v>0</c:v>
                </c:pt>
                <c:pt idx="4220">
                  <c:v>0</c:v>
                </c:pt>
                <c:pt idx="4221">
                  <c:v>0</c:v>
                </c:pt>
                <c:pt idx="4222">
                  <c:v>0</c:v>
                </c:pt>
                <c:pt idx="4223">
                  <c:v>0</c:v>
                </c:pt>
                <c:pt idx="4224">
                  <c:v>0</c:v>
                </c:pt>
                <c:pt idx="4225">
                  <c:v>0</c:v>
                </c:pt>
                <c:pt idx="4226">
                  <c:v>0</c:v>
                </c:pt>
                <c:pt idx="4227">
                  <c:v>0</c:v>
                </c:pt>
                <c:pt idx="4228">
                  <c:v>0</c:v>
                </c:pt>
                <c:pt idx="4229">
                  <c:v>0</c:v>
                </c:pt>
                <c:pt idx="4230">
                  <c:v>0</c:v>
                </c:pt>
                <c:pt idx="4231">
                  <c:v>0</c:v>
                </c:pt>
                <c:pt idx="4232">
                  <c:v>0</c:v>
                </c:pt>
                <c:pt idx="4233">
                  <c:v>0</c:v>
                </c:pt>
                <c:pt idx="4234">
                  <c:v>0</c:v>
                </c:pt>
                <c:pt idx="4235">
                  <c:v>0</c:v>
                </c:pt>
                <c:pt idx="4236">
                  <c:v>0</c:v>
                </c:pt>
                <c:pt idx="4237">
                  <c:v>0</c:v>
                </c:pt>
                <c:pt idx="4238">
                  <c:v>0</c:v>
                </c:pt>
                <c:pt idx="4239">
                  <c:v>0</c:v>
                </c:pt>
                <c:pt idx="4240">
                  <c:v>0</c:v>
                </c:pt>
                <c:pt idx="4241">
                  <c:v>0</c:v>
                </c:pt>
                <c:pt idx="4242">
                  <c:v>0</c:v>
                </c:pt>
                <c:pt idx="4243">
                  <c:v>0</c:v>
                </c:pt>
                <c:pt idx="4244">
                  <c:v>0</c:v>
                </c:pt>
                <c:pt idx="4245">
                  <c:v>0</c:v>
                </c:pt>
                <c:pt idx="4246">
                  <c:v>0</c:v>
                </c:pt>
                <c:pt idx="4247">
                  <c:v>0</c:v>
                </c:pt>
                <c:pt idx="4248">
                  <c:v>0</c:v>
                </c:pt>
                <c:pt idx="4249">
                  <c:v>0</c:v>
                </c:pt>
                <c:pt idx="4250">
                  <c:v>0</c:v>
                </c:pt>
                <c:pt idx="4251">
                  <c:v>0</c:v>
                </c:pt>
                <c:pt idx="4252">
                  <c:v>0</c:v>
                </c:pt>
                <c:pt idx="4253">
                  <c:v>0</c:v>
                </c:pt>
                <c:pt idx="4254">
                  <c:v>0</c:v>
                </c:pt>
                <c:pt idx="4255">
                  <c:v>0</c:v>
                </c:pt>
                <c:pt idx="4256">
                  <c:v>0</c:v>
                </c:pt>
                <c:pt idx="4257">
                  <c:v>0</c:v>
                </c:pt>
                <c:pt idx="4258">
                  <c:v>0</c:v>
                </c:pt>
                <c:pt idx="4259">
                  <c:v>0</c:v>
                </c:pt>
                <c:pt idx="4260">
                  <c:v>0</c:v>
                </c:pt>
                <c:pt idx="4261">
                  <c:v>0</c:v>
                </c:pt>
                <c:pt idx="4262">
                  <c:v>0</c:v>
                </c:pt>
                <c:pt idx="4263">
                  <c:v>0</c:v>
                </c:pt>
                <c:pt idx="4264">
                  <c:v>0</c:v>
                </c:pt>
                <c:pt idx="4265">
                  <c:v>0</c:v>
                </c:pt>
                <c:pt idx="4266">
                  <c:v>0</c:v>
                </c:pt>
                <c:pt idx="4267">
                  <c:v>0</c:v>
                </c:pt>
                <c:pt idx="4268">
                  <c:v>0</c:v>
                </c:pt>
                <c:pt idx="4269">
                  <c:v>0</c:v>
                </c:pt>
                <c:pt idx="4270">
                  <c:v>0</c:v>
                </c:pt>
                <c:pt idx="4271">
                  <c:v>0</c:v>
                </c:pt>
                <c:pt idx="4272">
                  <c:v>0</c:v>
                </c:pt>
                <c:pt idx="4273">
                  <c:v>0</c:v>
                </c:pt>
                <c:pt idx="4274">
                  <c:v>0</c:v>
                </c:pt>
                <c:pt idx="4275">
                  <c:v>0</c:v>
                </c:pt>
                <c:pt idx="4276">
                  <c:v>0</c:v>
                </c:pt>
                <c:pt idx="4277">
                  <c:v>0</c:v>
                </c:pt>
                <c:pt idx="4278">
                  <c:v>0</c:v>
                </c:pt>
                <c:pt idx="4279">
                  <c:v>0</c:v>
                </c:pt>
                <c:pt idx="4280">
                  <c:v>0</c:v>
                </c:pt>
                <c:pt idx="4281">
                  <c:v>0</c:v>
                </c:pt>
                <c:pt idx="4282">
                  <c:v>0</c:v>
                </c:pt>
                <c:pt idx="4283">
                  <c:v>0</c:v>
                </c:pt>
                <c:pt idx="4284">
                  <c:v>0</c:v>
                </c:pt>
                <c:pt idx="4285">
                  <c:v>0</c:v>
                </c:pt>
                <c:pt idx="4286">
                  <c:v>0</c:v>
                </c:pt>
                <c:pt idx="4287">
                  <c:v>0</c:v>
                </c:pt>
                <c:pt idx="4288">
                  <c:v>0</c:v>
                </c:pt>
                <c:pt idx="4289">
                  <c:v>0</c:v>
                </c:pt>
                <c:pt idx="4290">
                  <c:v>0</c:v>
                </c:pt>
                <c:pt idx="4291">
                  <c:v>0</c:v>
                </c:pt>
                <c:pt idx="4292">
                  <c:v>0</c:v>
                </c:pt>
                <c:pt idx="4293">
                  <c:v>0</c:v>
                </c:pt>
                <c:pt idx="4294">
                  <c:v>0</c:v>
                </c:pt>
                <c:pt idx="4295">
                  <c:v>0</c:v>
                </c:pt>
                <c:pt idx="4296">
                  <c:v>0</c:v>
                </c:pt>
                <c:pt idx="4297">
                  <c:v>0</c:v>
                </c:pt>
                <c:pt idx="4298">
                  <c:v>0</c:v>
                </c:pt>
                <c:pt idx="4299">
                  <c:v>0</c:v>
                </c:pt>
                <c:pt idx="4300">
                  <c:v>0</c:v>
                </c:pt>
                <c:pt idx="4301">
                  <c:v>0</c:v>
                </c:pt>
                <c:pt idx="4302">
                  <c:v>0</c:v>
                </c:pt>
                <c:pt idx="4303">
                  <c:v>0</c:v>
                </c:pt>
                <c:pt idx="4304">
                  <c:v>0</c:v>
                </c:pt>
                <c:pt idx="4305">
                  <c:v>0</c:v>
                </c:pt>
                <c:pt idx="4306">
                  <c:v>0</c:v>
                </c:pt>
                <c:pt idx="4307">
                  <c:v>0</c:v>
                </c:pt>
                <c:pt idx="4308">
                  <c:v>0</c:v>
                </c:pt>
                <c:pt idx="4309">
                  <c:v>0</c:v>
                </c:pt>
                <c:pt idx="4310">
                  <c:v>0</c:v>
                </c:pt>
                <c:pt idx="4311">
                  <c:v>0</c:v>
                </c:pt>
                <c:pt idx="4312">
                  <c:v>0</c:v>
                </c:pt>
                <c:pt idx="4313">
                  <c:v>0</c:v>
                </c:pt>
                <c:pt idx="4314">
                  <c:v>0</c:v>
                </c:pt>
                <c:pt idx="4315">
                  <c:v>0</c:v>
                </c:pt>
                <c:pt idx="4316">
                  <c:v>0</c:v>
                </c:pt>
                <c:pt idx="4317">
                  <c:v>0</c:v>
                </c:pt>
                <c:pt idx="4318">
                  <c:v>0</c:v>
                </c:pt>
                <c:pt idx="4319">
                  <c:v>0</c:v>
                </c:pt>
                <c:pt idx="4320">
                  <c:v>0</c:v>
                </c:pt>
                <c:pt idx="4321">
                  <c:v>0</c:v>
                </c:pt>
                <c:pt idx="4322">
                  <c:v>0</c:v>
                </c:pt>
                <c:pt idx="4323">
                  <c:v>0</c:v>
                </c:pt>
                <c:pt idx="4324">
                  <c:v>0</c:v>
                </c:pt>
                <c:pt idx="4325">
                  <c:v>0</c:v>
                </c:pt>
                <c:pt idx="4326">
                  <c:v>0</c:v>
                </c:pt>
                <c:pt idx="4327">
                  <c:v>0</c:v>
                </c:pt>
                <c:pt idx="4328">
                  <c:v>0</c:v>
                </c:pt>
                <c:pt idx="4329">
                  <c:v>0</c:v>
                </c:pt>
                <c:pt idx="4330">
                  <c:v>0</c:v>
                </c:pt>
                <c:pt idx="4331">
                  <c:v>0</c:v>
                </c:pt>
                <c:pt idx="4332">
                  <c:v>0</c:v>
                </c:pt>
                <c:pt idx="4333">
                  <c:v>0</c:v>
                </c:pt>
                <c:pt idx="4334">
                  <c:v>0</c:v>
                </c:pt>
                <c:pt idx="4335">
                  <c:v>0</c:v>
                </c:pt>
                <c:pt idx="4336">
                  <c:v>0</c:v>
                </c:pt>
                <c:pt idx="4337">
                  <c:v>0</c:v>
                </c:pt>
                <c:pt idx="4338">
                  <c:v>0</c:v>
                </c:pt>
                <c:pt idx="4339">
                  <c:v>0</c:v>
                </c:pt>
                <c:pt idx="4340">
                  <c:v>0</c:v>
                </c:pt>
                <c:pt idx="4341">
                  <c:v>0</c:v>
                </c:pt>
                <c:pt idx="4342">
                  <c:v>0</c:v>
                </c:pt>
                <c:pt idx="4343">
                  <c:v>0</c:v>
                </c:pt>
                <c:pt idx="4344">
                  <c:v>0</c:v>
                </c:pt>
                <c:pt idx="4345">
                  <c:v>0</c:v>
                </c:pt>
                <c:pt idx="4346">
                  <c:v>0</c:v>
                </c:pt>
                <c:pt idx="4347">
                  <c:v>0</c:v>
                </c:pt>
                <c:pt idx="4348">
                  <c:v>0</c:v>
                </c:pt>
                <c:pt idx="4349">
                  <c:v>0</c:v>
                </c:pt>
                <c:pt idx="4350">
                  <c:v>0</c:v>
                </c:pt>
                <c:pt idx="4351">
                  <c:v>0</c:v>
                </c:pt>
                <c:pt idx="4352">
                  <c:v>0</c:v>
                </c:pt>
                <c:pt idx="4353">
                  <c:v>0</c:v>
                </c:pt>
                <c:pt idx="4354">
                  <c:v>0</c:v>
                </c:pt>
                <c:pt idx="4355">
                  <c:v>0</c:v>
                </c:pt>
                <c:pt idx="4356">
                  <c:v>0</c:v>
                </c:pt>
                <c:pt idx="4357">
                  <c:v>0</c:v>
                </c:pt>
                <c:pt idx="4358">
                  <c:v>0</c:v>
                </c:pt>
                <c:pt idx="4359">
                  <c:v>0</c:v>
                </c:pt>
                <c:pt idx="4360">
                  <c:v>0</c:v>
                </c:pt>
                <c:pt idx="4361">
                  <c:v>0</c:v>
                </c:pt>
                <c:pt idx="4362">
                  <c:v>0</c:v>
                </c:pt>
                <c:pt idx="4363">
                  <c:v>0</c:v>
                </c:pt>
                <c:pt idx="4364">
                  <c:v>0</c:v>
                </c:pt>
                <c:pt idx="4365">
                  <c:v>0</c:v>
                </c:pt>
                <c:pt idx="4366">
                  <c:v>0</c:v>
                </c:pt>
                <c:pt idx="4367">
                  <c:v>0</c:v>
                </c:pt>
                <c:pt idx="4368">
                  <c:v>0</c:v>
                </c:pt>
                <c:pt idx="4369">
                  <c:v>0</c:v>
                </c:pt>
                <c:pt idx="4370">
                  <c:v>0</c:v>
                </c:pt>
                <c:pt idx="4371">
                  <c:v>0</c:v>
                </c:pt>
                <c:pt idx="4372">
                  <c:v>0</c:v>
                </c:pt>
                <c:pt idx="4373">
                  <c:v>0</c:v>
                </c:pt>
                <c:pt idx="4374">
                  <c:v>0</c:v>
                </c:pt>
                <c:pt idx="4375">
                  <c:v>0</c:v>
                </c:pt>
                <c:pt idx="4376">
                  <c:v>0</c:v>
                </c:pt>
                <c:pt idx="4377">
                  <c:v>0</c:v>
                </c:pt>
                <c:pt idx="4378">
                  <c:v>0</c:v>
                </c:pt>
                <c:pt idx="4379">
                  <c:v>0</c:v>
                </c:pt>
                <c:pt idx="4380">
                  <c:v>0</c:v>
                </c:pt>
                <c:pt idx="4381">
                  <c:v>0</c:v>
                </c:pt>
                <c:pt idx="4382">
                  <c:v>0</c:v>
                </c:pt>
                <c:pt idx="4383">
                  <c:v>0</c:v>
                </c:pt>
                <c:pt idx="4384">
                  <c:v>0</c:v>
                </c:pt>
                <c:pt idx="4385">
                  <c:v>0</c:v>
                </c:pt>
                <c:pt idx="4386">
                  <c:v>0</c:v>
                </c:pt>
                <c:pt idx="4387">
                  <c:v>0</c:v>
                </c:pt>
                <c:pt idx="4388">
                  <c:v>0</c:v>
                </c:pt>
                <c:pt idx="4389">
                  <c:v>0</c:v>
                </c:pt>
                <c:pt idx="4390">
                  <c:v>0</c:v>
                </c:pt>
                <c:pt idx="4391">
                  <c:v>0</c:v>
                </c:pt>
                <c:pt idx="4392">
                  <c:v>0</c:v>
                </c:pt>
                <c:pt idx="4393">
                  <c:v>0</c:v>
                </c:pt>
                <c:pt idx="4394">
                  <c:v>0</c:v>
                </c:pt>
                <c:pt idx="4395">
                  <c:v>0</c:v>
                </c:pt>
                <c:pt idx="4396">
                  <c:v>0</c:v>
                </c:pt>
                <c:pt idx="4397">
                  <c:v>0</c:v>
                </c:pt>
                <c:pt idx="4398">
                  <c:v>0</c:v>
                </c:pt>
                <c:pt idx="4399">
                  <c:v>0</c:v>
                </c:pt>
                <c:pt idx="4400">
                  <c:v>0</c:v>
                </c:pt>
                <c:pt idx="4401">
                  <c:v>0</c:v>
                </c:pt>
                <c:pt idx="4402">
                  <c:v>0</c:v>
                </c:pt>
                <c:pt idx="4403">
                  <c:v>0</c:v>
                </c:pt>
                <c:pt idx="4404">
                  <c:v>0</c:v>
                </c:pt>
                <c:pt idx="4405">
                  <c:v>0</c:v>
                </c:pt>
                <c:pt idx="4406">
                  <c:v>0</c:v>
                </c:pt>
                <c:pt idx="4407">
                  <c:v>0</c:v>
                </c:pt>
                <c:pt idx="4408">
                  <c:v>0</c:v>
                </c:pt>
                <c:pt idx="4409">
                  <c:v>0</c:v>
                </c:pt>
                <c:pt idx="4410">
                  <c:v>0</c:v>
                </c:pt>
                <c:pt idx="4411">
                  <c:v>0</c:v>
                </c:pt>
                <c:pt idx="4412">
                  <c:v>0</c:v>
                </c:pt>
                <c:pt idx="4413">
                  <c:v>0</c:v>
                </c:pt>
                <c:pt idx="4414">
                  <c:v>0</c:v>
                </c:pt>
                <c:pt idx="4415">
                  <c:v>0</c:v>
                </c:pt>
                <c:pt idx="4416">
                  <c:v>0</c:v>
                </c:pt>
                <c:pt idx="4417">
                  <c:v>0</c:v>
                </c:pt>
                <c:pt idx="4418">
                  <c:v>0</c:v>
                </c:pt>
                <c:pt idx="4419">
                  <c:v>0</c:v>
                </c:pt>
                <c:pt idx="4420">
                  <c:v>0</c:v>
                </c:pt>
                <c:pt idx="4421">
                  <c:v>0</c:v>
                </c:pt>
                <c:pt idx="4422">
                  <c:v>0</c:v>
                </c:pt>
                <c:pt idx="4423">
                  <c:v>0</c:v>
                </c:pt>
                <c:pt idx="4424">
                  <c:v>0</c:v>
                </c:pt>
                <c:pt idx="4425">
                  <c:v>0</c:v>
                </c:pt>
                <c:pt idx="4426">
                  <c:v>0</c:v>
                </c:pt>
                <c:pt idx="4427">
                  <c:v>0</c:v>
                </c:pt>
                <c:pt idx="4428">
                  <c:v>0</c:v>
                </c:pt>
                <c:pt idx="4429">
                  <c:v>0</c:v>
                </c:pt>
                <c:pt idx="4430">
                  <c:v>0</c:v>
                </c:pt>
                <c:pt idx="4431">
                  <c:v>0</c:v>
                </c:pt>
                <c:pt idx="4432">
                  <c:v>0</c:v>
                </c:pt>
                <c:pt idx="4433">
                  <c:v>0</c:v>
                </c:pt>
                <c:pt idx="4434">
                  <c:v>0</c:v>
                </c:pt>
                <c:pt idx="4435">
                  <c:v>0</c:v>
                </c:pt>
                <c:pt idx="4436">
                  <c:v>0</c:v>
                </c:pt>
                <c:pt idx="4437">
                  <c:v>0</c:v>
                </c:pt>
                <c:pt idx="4438">
                  <c:v>0</c:v>
                </c:pt>
                <c:pt idx="4439">
                  <c:v>0</c:v>
                </c:pt>
                <c:pt idx="4440">
                  <c:v>0</c:v>
                </c:pt>
                <c:pt idx="4441">
                  <c:v>0</c:v>
                </c:pt>
                <c:pt idx="4442">
                  <c:v>0</c:v>
                </c:pt>
                <c:pt idx="4443">
                  <c:v>0</c:v>
                </c:pt>
                <c:pt idx="4444">
                  <c:v>0</c:v>
                </c:pt>
                <c:pt idx="4445">
                  <c:v>0</c:v>
                </c:pt>
                <c:pt idx="4446">
                  <c:v>0</c:v>
                </c:pt>
                <c:pt idx="4447">
                  <c:v>0</c:v>
                </c:pt>
                <c:pt idx="4448">
                  <c:v>0</c:v>
                </c:pt>
                <c:pt idx="4449">
                  <c:v>0</c:v>
                </c:pt>
                <c:pt idx="4450">
                  <c:v>0</c:v>
                </c:pt>
                <c:pt idx="4451">
                  <c:v>0</c:v>
                </c:pt>
                <c:pt idx="4452">
                  <c:v>0</c:v>
                </c:pt>
                <c:pt idx="4453">
                  <c:v>0</c:v>
                </c:pt>
                <c:pt idx="4454">
                  <c:v>0</c:v>
                </c:pt>
                <c:pt idx="4455">
                  <c:v>0</c:v>
                </c:pt>
                <c:pt idx="4456">
                  <c:v>0</c:v>
                </c:pt>
                <c:pt idx="4457">
                  <c:v>0</c:v>
                </c:pt>
                <c:pt idx="4458">
                  <c:v>0</c:v>
                </c:pt>
                <c:pt idx="4459">
                  <c:v>0</c:v>
                </c:pt>
                <c:pt idx="4460">
                  <c:v>0</c:v>
                </c:pt>
                <c:pt idx="4461">
                  <c:v>0</c:v>
                </c:pt>
                <c:pt idx="4462">
                  <c:v>0</c:v>
                </c:pt>
                <c:pt idx="4463">
                  <c:v>0</c:v>
                </c:pt>
                <c:pt idx="4464">
                  <c:v>0</c:v>
                </c:pt>
                <c:pt idx="4465">
                  <c:v>0</c:v>
                </c:pt>
                <c:pt idx="4466">
                  <c:v>0</c:v>
                </c:pt>
                <c:pt idx="4467">
                  <c:v>0</c:v>
                </c:pt>
                <c:pt idx="4468">
                  <c:v>0</c:v>
                </c:pt>
                <c:pt idx="4469">
                  <c:v>0</c:v>
                </c:pt>
                <c:pt idx="4470">
                  <c:v>0</c:v>
                </c:pt>
                <c:pt idx="4471">
                  <c:v>0</c:v>
                </c:pt>
                <c:pt idx="4472">
                  <c:v>0</c:v>
                </c:pt>
                <c:pt idx="4473">
                  <c:v>0</c:v>
                </c:pt>
                <c:pt idx="4474">
                  <c:v>0</c:v>
                </c:pt>
                <c:pt idx="4475">
                  <c:v>0</c:v>
                </c:pt>
                <c:pt idx="4476">
                  <c:v>0</c:v>
                </c:pt>
                <c:pt idx="4477">
                  <c:v>0</c:v>
                </c:pt>
                <c:pt idx="4478">
                  <c:v>0</c:v>
                </c:pt>
                <c:pt idx="4479">
                  <c:v>0</c:v>
                </c:pt>
                <c:pt idx="4480">
                  <c:v>0</c:v>
                </c:pt>
                <c:pt idx="4481">
                  <c:v>0</c:v>
                </c:pt>
                <c:pt idx="4482">
                  <c:v>0</c:v>
                </c:pt>
                <c:pt idx="4483">
                  <c:v>0</c:v>
                </c:pt>
                <c:pt idx="4484">
                  <c:v>0</c:v>
                </c:pt>
                <c:pt idx="4485">
                  <c:v>0</c:v>
                </c:pt>
                <c:pt idx="4486">
                  <c:v>0</c:v>
                </c:pt>
                <c:pt idx="4487">
                  <c:v>0</c:v>
                </c:pt>
                <c:pt idx="4488">
                  <c:v>0</c:v>
                </c:pt>
                <c:pt idx="4489">
                  <c:v>0</c:v>
                </c:pt>
                <c:pt idx="4490">
                  <c:v>0</c:v>
                </c:pt>
                <c:pt idx="4491">
                  <c:v>0</c:v>
                </c:pt>
                <c:pt idx="4492">
                  <c:v>0</c:v>
                </c:pt>
                <c:pt idx="4493">
                  <c:v>0</c:v>
                </c:pt>
                <c:pt idx="4494">
                  <c:v>0</c:v>
                </c:pt>
                <c:pt idx="4495">
                  <c:v>0</c:v>
                </c:pt>
                <c:pt idx="4496">
                  <c:v>0</c:v>
                </c:pt>
                <c:pt idx="4497">
                  <c:v>0</c:v>
                </c:pt>
                <c:pt idx="4498">
                  <c:v>0</c:v>
                </c:pt>
                <c:pt idx="4499">
                  <c:v>0</c:v>
                </c:pt>
                <c:pt idx="4500">
                  <c:v>0</c:v>
                </c:pt>
                <c:pt idx="4501">
                  <c:v>0</c:v>
                </c:pt>
                <c:pt idx="4502">
                  <c:v>0</c:v>
                </c:pt>
                <c:pt idx="4503">
                  <c:v>0</c:v>
                </c:pt>
                <c:pt idx="4504">
                  <c:v>0</c:v>
                </c:pt>
                <c:pt idx="4505">
                  <c:v>0</c:v>
                </c:pt>
                <c:pt idx="4506">
                  <c:v>0</c:v>
                </c:pt>
                <c:pt idx="4507">
                  <c:v>0</c:v>
                </c:pt>
                <c:pt idx="4508">
                  <c:v>0</c:v>
                </c:pt>
                <c:pt idx="4509">
                  <c:v>0</c:v>
                </c:pt>
                <c:pt idx="4510">
                  <c:v>0</c:v>
                </c:pt>
                <c:pt idx="4511">
                  <c:v>0</c:v>
                </c:pt>
                <c:pt idx="4512">
                  <c:v>0</c:v>
                </c:pt>
                <c:pt idx="4513">
                  <c:v>0</c:v>
                </c:pt>
                <c:pt idx="4514">
                  <c:v>0</c:v>
                </c:pt>
                <c:pt idx="4515">
                  <c:v>0</c:v>
                </c:pt>
                <c:pt idx="4516">
                  <c:v>0</c:v>
                </c:pt>
                <c:pt idx="4517">
                  <c:v>0</c:v>
                </c:pt>
                <c:pt idx="4518">
                  <c:v>0</c:v>
                </c:pt>
                <c:pt idx="4519">
                  <c:v>0</c:v>
                </c:pt>
                <c:pt idx="4520">
                  <c:v>0</c:v>
                </c:pt>
                <c:pt idx="4521">
                  <c:v>0</c:v>
                </c:pt>
                <c:pt idx="4522">
                  <c:v>0</c:v>
                </c:pt>
                <c:pt idx="4523">
                  <c:v>0</c:v>
                </c:pt>
                <c:pt idx="4524">
                  <c:v>0</c:v>
                </c:pt>
                <c:pt idx="4525">
                  <c:v>0</c:v>
                </c:pt>
                <c:pt idx="4526">
                  <c:v>0</c:v>
                </c:pt>
                <c:pt idx="4527">
                  <c:v>0</c:v>
                </c:pt>
                <c:pt idx="4528">
                  <c:v>0</c:v>
                </c:pt>
                <c:pt idx="4529">
                  <c:v>0</c:v>
                </c:pt>
                <c:pt idx="4530">
                  <c:v>0</c:v>
                </c:pt>
                <c:pt idx="4531">
                  <c:v>0</c:v>
                </c:pt>
                <c:pt idx="4532">
                  <c:v>0</c:v>
                </c:pt>
                <c:pt idx="4533">
                  <c:v>0</c:v>
                </c:pt>
                <c:pt idx="4534">
                  <c:v>0</c:v>
                </c:pt>
                <c:pt idx="4535">
                  <c:v>0</c:v>
                </c:pt>
                <c:pt idx="4536">
                  <c:v>0</c:v>
                </c:pt>
                <c:pt idx="4537">
                  <c:v>0</c:v>
                </c:pt>
                <c:pt idx="4538">
                  <c:v>0</c:v>
                </c:pt>
                <c:pt idx="4539">
                  <c:v>0</c:v>
                </c:pt>
                <c:pt idx="4540">
                  <c:v>0</c:v>
                </c:pt>
                <c:pt idx="4541">
                  <c:v>0</c:v>
                </c:pt>
                <c:pt idx="4542">
                  <c:v>0</c:v>
                </c:pt>
                <c:pt idx="4543">
                  <c:v>0</c:v>
                </c:pt>
                <c:pt idx="4544">
                  <c:v>0</c:v>
                </c:pt>
                <c:pt idx="4545">
                  <c:v>0</c:v>
                </c:pt>
                <c:pt idx="4546">
                  <c:v>0</c:v>
                </c:pt>
                <c:pt idx="4547">
                  <c:v>0</c:v>
                </c:pt>
                <c:pt idx="4548">
                  <c:v>0</c:v>
                </c:pt>
                <c:pt idx="4549">
                  <c:v>0</c:v>
                </c:pt>
                <c:pt idx="4550">
                  <c:v>0</c:v>
                </c:pt>
                <c:pt idx="4551">
                  <c:v>0</c:v>
                </c:pt>
                <c:pt idx="4552">
                  <c:v>0</c:v>
                </c:pt>
                <c:pt idx="4553">
                  <c:v>0</c:v>
                </c:pt>
                <c:pt idx="4554">
                  <c:v>0</c:v>
                </c:pt>
                <c:pt idx="4555">
                  <c:v>0</c:v>
                </c:pt>
                <c:pt idx="4556">
                  <c:v>0</c:v>
                </c:pt>
                <c:pt idx="4557">
                  <c:v>0</c:v>
                </c:pt>
                <c:pt idx="4558">
                  <c:v>0</c:v>
                </c:pt>
                <c:pt idx="4559">
                  <c:v>0</c:v>
                </c:pt>
                <c:pt idx="4560">
                  <c:v>0</c:v>
                </c:pt>
                <c:pt idx="4561">
                  <c:v>0</c:v>
                </c:pt>
                <c:pt idx="4562">
                  <c:v>0</c:v>
                </c:pt>
                <c:pt idx="4563">
                  <c:v>0</c:v>
                </c:pt>
                <c:pt idx="4564">
                  <c:v>0</c:v>
                </c:pt>
                <c:pt idx="4565">
                  <c:v>0</c:v>
                </c:pt>
                <c:pt idx="4566">
                  <c:v>0</c:v>
                </c:pt>
                <c:pt idx="4567">
                  <c:v>0</c:v>
                </c:pt>
                <c:pt idx="4568">
                  <c:v>0</c:v>
                </c:pt>
                <c:pt idx="4569">
                  <c:v>0</c:v>
                </c:pt>
                <c:pt idx="4570">
                  <c:v>0</c:v>
                </c:pt>
                <c:pt idx="4571">
                  <c:v>0</c:v>
                </c:pt>
                <c:pt idx="4572">
                  <c:v>0</c:v>
                </c:pt>
                <c:pt idx="4573">
                  <c:v>0</c:v>
                </c:pt>
                <c:pt idx="4574">
                  <c:v>0</c:v>
                </c:pt>
                <c:pt idx="4575">
                  <c:v>0</c:v>
                </c:pt>
                <c:pt idx="4576">
                  <c:v>0</c:v>
                </c:pt>
                <c:pt idx="4577">
                  <c:v>0</c:v>
                </c:pt>
                <c:pt idx="4578">
                  <c:v>0</c:v>
                </c:pt>
                <c:pt idx="4579">
                  <c:v>0</c:v>
                </c:pt>
                <c:pt idx="4580">
                  <c:v>0</c:v>
                </c:pt>
                <c:pt idx="4581">
                  <c:v>0</c:v>
                </c:pt>
                <c:pt idx="4582">
                  <c:v>0</c:v>
                </c:pt>
                <c:pt idx="4583">
                  <c:v>0</c:v>
                </c:pt>
                <c:pt idx="4584">
                  <c:v>0</c:v>
                </c:pt>
                <c:pt idx="4585">
                  <c:v>0</c:v>
                </c:pt>
                <c:pt idx="4586">
                  <c:v>0</c:v>
                </c:pt>
                <c:pt idx="4587">
                  <c:v>0</c:v>
                </c:pt>
                <c:pt idx="4588">
                  <c:v>0</c:v>
                </c:pt>
                <c:pt idx="4589">
                  <c:v>0</c:v>
                </c:pt>
                <c:pt idx="4590">
                  <c:v>0</c:v>
                </c:pt>
                <c:pt idx="4591">
                  <c:v>0</c:v>
                </c:pt>
                <c:pt idx="4592">
                  <c:v>0</c:v>
                </c:pt>
                <c:pt idx="4593">
                  <c:v>0</c:v>
                </c:pt>
                <c:pt idx="4594">
                  <c:v>0</c:v>
                </c:pt>
                <c:pt idx="4595">
                  <c:v>0</c:v>
                </c:pt>
                <c:pt idx="4596">
                  <c:v>0</c:v>
                </c:pt>
                <c:pt idx="4597">
                  <c:v>0</c:v>
                </c:pt>
                <c:pt idx="4598">
                  <c:v>0</c:v>
                </c:pt>
                <c:pt idx="4599">
                  <c:v>0</c:v>
                </c:pt>
                <c:pt idx="4600">
                  <c:v>0</c:v>
                </c:pt>
                <c:pt idx="4601">
                  <c:v>0</c:v>
                </c:pt>
                <c:pt idx="4602">
                  <c:v>0</c:v>
                </c:pt>
                <c:pt idx="4603">
                  <c:v>0</c:v>
                </c:pt>
                <c:pt idx="4604">
                  <c:v>0</c:v>
                </c:pt>
                <c:pt idx="4605">
                  <c:v>0</c:v>
                </c:pt>
                <c:pt idx="4606">
                  <c:v>0</c:v>
                </c:pt>
                <c:pt idx="4607">
                  <c:v>0</c:v>
                </c:pt>
                <c:pt idx="4608">
                  <c:v>0</c:v>
                </c:pt>
                <c:pt idx="4609">
                  <c:v>0</c:v>
                </c:pt>
                <c:pt idx="4610">
                  <c:v>0</c:v>
                </c:pt>
                <c:pt idx="4611">
                  <c:v>0</c:v>
                </c:pt>
                <c:pt idx="4612">
                  <c:v>0</c:v>
                </c:pt>
                <c:pt idx="4613">
                  <c:v>0</c:v>
                </c:pt>
                <c:pt idx="4614">
                  <c:v>0</c:v>
                </c:pt>
                <c:pt idx="4615">
                  <c:v>0</c:v>
                </c:pt>
                <c:pt idx="4616">
                  <c:v>0</c:v>
                </c:pt>
                <c:pt idx="4617">
                  <c:v>0</c:v>
                </c:pt>
                <c:pt idx="4618">
                  <c:v>0</c:v>
                </c:pt>
                <c:pt idx="4619">
                  <c:v>0</c:v>
                </c:pt>
                <c:pt idx="4620">
                  <c:v>0</c:v>
                </c:pt>
                <c:pt idx="4621">
                  <c:v>0</c:v>
                </c:pt>
                <c:pt idx="4622">
                  <c:v>0</c:v>
                </c:pt>
                <c:pt idx="4623">
                  <c:v>0</c:v>
                </c:pt>
                <c:pt idx="4624">
                  <c:v>0</c:v>
                </c:pt>
                <c:pt idx="4625">
                  <c:v>0</c:v>
                </c:pt>
                <c:pt idx="4626">
                  <c:v>0</c:v>
                </c:pt>
                <c:pt idx="4627">
                  <c:v>0</c:v>
                </c:pt>
                <c:pt idx="4628">
                  <c:v>0</c:v>
                </c:pt>
                <c:pt idx="4629">
                  <c:v>0</c:v>
                </c:pt>
                <c:pt idx="4630">
                  <c:v>0</c:v>
                </c:pt>
                <c:pt idx="4631">
                  <c:v>0</c:v>
                </c:pt>
                <c:pt idx="4632">
                  <c:v>0</c:v>
                </c:pt>
                <c:pt idx="4633">
                  <c:v>0</c:v>
                </c:pt>
                <c:pt idx="4634">
                  <c:v>0</c:v>
                </c:pt>
                <c:pt idx="4635">
                  <c:v>0</c:v>
                </c:pt>
                <c:pt idx="4636">
                  <c:v>0</c:v>
                </c:pt>
                <c:pt idx="4637">
                  <c:v>0</c:v>
                </c:pt>
                <c:pt idx="4638">
                  <c:v>0</c:v>
                </c:pt>
                <c:pt idx="4639">
                  <c:v>0</c:v>
                </c:pt>
                <c:pt idx="4640">
                  <c:v>0</c:v>
                </c:pt>
                <c:pt idx="4641">
                  <c:v>0</c:v>
                </c:pt>
                <c:pt idx="4642">
                  <c:v>0</c:v>
                </c:pt>
                <c:pt idx="4643">
                  <c:v>0</c:v>
                </c:pt>
                <c:pt idx="4644">
                  <c:v>0</c:v>
                </c:pt>
                <c:pt idx="4645">
                  <c:v>0</c:v>
                </c:pt>
                <c:pt idx="4646">
                  <c:v>0</c:v>
                </c:pt>
                <c:pt idx="4647">
                  <c:v>0</c:v>
                </c:pt>
                <c:pt idx="4648">
                  <c:v>0</c:v>
                </c:pt>
                <c:pt idx="4649">
                  <c:v>0</c:v>
                </c:pt>
                <c:pt idx="4650">
                  <c:v>0</c:v>
                </c:pt>
                <c:pt idx="4651">
                  <c:v>0</c:v>
                </c:pt>
                <c:pt idx="4652">
                  <c:v>0</c:v>
                </c:pt>
                <c:pt idx="4653">
                  <c:v>0</c:v>
                </c:pt>
                <c:pt idx="4654">
                  <c:v>0</c:v>
                </c:pt>
                <c:pt idx="4655">
                  <c:v>0</c:v>
                </c:pt>
                <c:pt idx="4656">
                  <c:v>0</c:v>
                </c:pt>
                <c:pt idx="4657">
                  <c:v>0</c:v>
                </c:pt>
                <c:pt idx="4658">
                  <c:v>0</c:v>
                </c:pt>
                <c:pt idx="4659">
                  <c:v>0</c:v>
                </c:pt>
                <c:pt idx="4660">
                  <c:v>0</c:v>
                </c:pt>
                <c:pt idx="4661">
                  <c:v>0</c:v>
                </c:pt>
                <c:pt idx="4662">
                  <c:v>0</c:v>
                </c:pt>
                <c:pt idx="4663">
                  <c:v>0</c:v>
                </c:pt>
                <c:pt idx="4664">
                  <c:v>0</c:v>
                </c:pt>
                <c:pt idx="4665">
                  <c:v>0</c:v>
                </c:pt>
                <c:pt idx="4666">
                  <c:v>0</c:v>
                </c:pt>
                <c:pt idx="4667">
                  <c:v>0</c:v>
                </c:pt>
                <c:pt idx="4668">
                  <c:v>0</c:v>
                </c:pt>
                <c:pt idx="4669">
                  <c:v>0</c:v>
                </c:pt>
                <c:pt idx="4670">
                  <c:v>0</c:v>
                </c:pt>
                <c:pt idx="4671">
                  <c:v>0</c:v>
                </c:pt>
                <c:pt idx="4672">
                  <c:v>0</c:v>
                </c:pt>
                <c:pt idx="4673">
                  <c:v>0</c:v>
                </c:pt>
                <c:pt idx="4674">
                  <c:v>0</c:v>
                </c:pt>
                <c:pt idx="4675">
                  <c:v>0</c:v>
                </c:pt>
                <c:pt idx="4676">
                  <c:v>0</c:v>
                </c:pt>
                <c:pt idx="4677">
                  <c:v>0</c:v>
                </c:pt>
                <c:pt idx="4678">
                  <c:v>0</c:v>
                </c:pt>
                <c:pt idx="4679">
                  <c:v>0</c:v>
                </c:pt>
                <c:pt idx="4680">
                  <c:v>0</c:v>
                </c:pt>
                <c:pt idx="4681">
                  <c:v>0</c:v>
                </c:pt>
                <c:pt idx="4682">
                  <c:v>0</c:v>
                </c:pt>
                <c:pt idx="4683">
                  <c:v>0</c:v>
                </c:pt>
                <c:pt idx="4684">
                  <c:v>0</c:v>
                </c:pt>
                <c:pt idx="4685">
                  <c:v>0</c:v>
                </c:pt>
                <c:pt idx="4686">
                  <c:v>0</c:v>
                </c:pt>
                <c:pt idx="4687">
                  <c:v>0</c:v>
                </c:pt>
                <c:pt idx="4688">
                  <c:v>0</c:v>
                </c:pt>
                <c:pt idx="4689">
                  <c:v>0</c:v>
                </c:pt>
                <c:pt idx="4690">
                  <c:v>0</c:v>
                </c:pt>
                <c:pt idx="4691">
                  <c:v>0</c:v>
                </c:pt>
                <c:pt idx="4692">
                  <c:v>0</c:v>
                </c:pt>
                <c:pt idx="4693">
                  <c:v>0</c:v>
                </c:pt>
                <c:pt idx="4694">
                  <c:v>0</c:v>
                </c:pt>
                <c:pt idx="4695">
                  <c:v>0</c:v>
                </c:pt>
                <c:pt idx="4696">
                  <c:v>0</c:v>
                </c:pt>
                <c:pt idx="4697">
                  <c:v>0</c:v>
                </c:pt>
                <c:pt idx="4698">
                  <c:v>0</c:v>
                </c:pt>
                <c:pt idx="4699">
                  <c:v>0</c:v>
                </c:pt>
                <c:pt idx="4700">
                  <c:v>0</c:v>
                </c:pt>
                <c:pt idx="4701">
                  <c:v>0</c:v>
                </c:pt>
                <c:pt idx="4702">
                  <c:v>0</c:v>
                </c:pt>
                <c:pt idx="4703">
                  <c:v>0</c:v>
                </c:pt>
                <c:pt idx="4704">
                  <c:v>0</c:v>
                </c:pt>
                <c:pt idx="4705">
                  <c:v>0</c:v>
                </c:pt>
                <c:pt idx="4706">
                  <c:v>0</c:v>
                </c:pt>
                <c:pt idx="4707">
                  <c:v>0</c:v>
                </c:pt>
                <c:pt idx="4708">
                  <c:v>0</c:v>
                </c:pt>
                <c:pt idx="4709">
                  <c:v>0</c:v>
                </c:pt>
                <c:pt idx="4710">
                  <c:v>0</c:v>
                </c:pt>
                <c:pt idx="4711">
                  <c:v>0</c:v>
                </c:pt>
                <c:pt idx="4712">
                  <c:v>0</c:v>
                </c:pt>
                <c:pt idx="4713">
                  <c:v>0</c:v>
                </c:pt>
                <c:pt idx="4714">
                  <c:v>0</c:v>
                </c:pt>
                <c:pt idx="4715">
                  <c:v>0</c:v>
                </c:pt>
                <c:pt idx="4716">
                  <c:v>0</c:v>
                </c:pt>
                <c:pt idx="4717">
                  <c:v>0</c:v>
                </c:pt>
                <c:pt idx="4718">
                  <c:v>0</c:v>
                </c:pt>
                <c:pt idx="4719">
                  <c:v>0</c:v>
                </c:pt>
                <c:pt idx="4720">
                  <c:v>0</c:v>
                </c:pt>
                <c:pt idx="4721">
                  <c:v>0</c:v>
                </c:pt>
                <c:pt idx="4722">
                  <c:v>0</c:v>
                </c:pt>
                <c:pt idx="4723">
                  <c:v>0</c:v>
                </c:pt>
                <c:pt idx="4724">
                  <c:v>0</c:v>
                </c:pt>
                <c:pt idx="4725">
                  <c:v>0</c:v>
                </c:pt>
                <c:pt idx="4726">
                  <c:v>0</c:v>
                </c:pt>
                <c:pt idx="4727">
                  <c:v>0</c:v>
                </c:pt>
                <c:pt idx="4728">
                  <c:v>0</c:v>
                </c:pt>
                <c:pt idx="4729">
                  <c:v>0</c:v>
                </c:pt>
                <c:pt idx="4730">
                  <c:v>0</c:v>
                </c:pt>
                <c:pt idx="4731">
                  <c:v>0</c:v>
                </c:pt>
                <c:pt idx="4732">
                  <c:v>0</c:v>
                </c:pt>
                <c:pt idx="4733">
                  <c:v>0</c:v>
                </c:pt>
                <c:pt idx="4734">
                  <c:v>0</c:v>
                </c:pt>
                <c:pt idx="4735">
                  <c:v>0</c:v>
                </c:pt>
                <c:pt idx="4736">
                  <c:v>0</c:v>
                </c:pt>
                <c:pt idx="4737">
                  <c:v>0</c:v>
                </c:pt>
                <c:pt idx="4738">
                  <c:v>0</c:v>
                </c:pt>
                <c:pt idx="4739">
                  <c:v>0</c:v>
                </c:pt>
                <c:pt idx="4740">
                  <c:v>0</c:v>
                </c:pt>
                <c:pt idx="4741">
                  <c:v>0</c:v>
                </c:pt>
                <c:pt idx="4742">
                  <c:v>0</c:v>
                </c:pt>
                <c:pt idx="4743">
                  <c:v>0</c:v>
                </c:pt>
                <c:pt idx="4744">
                  <c:v>0</c:v>
                </c:pt>
                <c:pt idx="4745">
                  <c:v>0</c:v>
                </c:pt>
                <c:pt idx="4746">
                  <c:v>0</c:v>
                </c:pt>
                <c:pt idx="4747">
                  <c:v>0</c:v>
                </c:pt>
                <c:pt idx="4748">
                  <c:v>0</c:v>
                </c:pt>
                <c:pt idx="4749">
                  <c:v>0</c:v>
                </c:pt>
                <c:pt idx="4750">
                  <c:v>0</c:v>
                </c:pt>
                <c:pt idx="4751">
                  <c:v>0</c:v>
                </c:pt>
                <c:pt idx="4752">
                  <c:v>0</c:v>
                </c:pt>
                <c:pt idx="4753">
                  <c:v>0</c:v>
                </c:pt>
                <c:pt idx="4754">
                  <c:v>0</c:v>
                </c:pt>
                <c:pt idx="4755">
                  <c:v>0</c:v>
                </c:pt>
                <c:pt idx="4756">
                  <c:v>0</c:v>
                </c:pt>
                <c:pt idx="4757">
                  <c:v>0</c:v>
                </c:pt>
                <c:pt idx="4758">
                  <c:v>0</c:v>
                </c:pt>
                <c:pt idx="4759">
                  <c:v>0</c:v>
                </c:pt>
                <c:pt idx="4760">
                  <c:v>0</c:v>
                </c:pt>
                <c:pt idx="4761">
                  <c:v>0</c:v>
                </c:pt>
                <c:pt idx="4762">
                  <c:v>0</c:v>
                </c:pt>
                <c:pt idx="4763">
                  <c:v>0</c:v>
                </c:pt>
                <c:pt idx="4764">
                  <c:v>0</c:v>
                </c:pt>
                <c:pt idx="4765">
                  <c:v>0</c:v>
                </c:pt>
                <c:pt idx="4766">
                  <c:v>0</c:v>
                </c:pt>
                <c:pt idx="4767">
                  <c:v>0</c:v>
                </c:pt>
                <c:pt idx="4768">
                  <c:v>0</c:v>
                </c:pt>
                <c:pt idx="4769">
                  <c:v>0</c:v>
                </c:pt>
                <c:pt idx="4770">
                  <c:v>0</c:v>
                </c:pt>
                <c:pt idx="4771">
                  <c:v>0</c:v>
                </c:pt>
                <c:pt idx="4772">
                  <c:v>0</c:v>
                </c:pt>
                <c:pt idx="4773">
                  <c:v>0</c:v>
                </c:pt>
                <c:pt idx="4774">
                  <c:v>0</c:v>
                </c:pt>
                <c:pt idx="4775">
                  <c:v>0</c:v>
                </c:pt>
                <c:pt idx="4776">
                  <c:v>0</c:v>
                </c:pt>
                <c:pt idx="4777">
                  <c:v>0</c:v>
                </c:pt>
                <c:pt idx="4778">
                  <c:v>0</c:v>
                </c:pt>
                <c:pt idx="4779">
                  <c:v>0</c:v>
                </c:pt>
                <c:pt idx="4780">
                  <c:v>0</c:v>
                </c:pt>
                <c:pt idx="4781">
                  <c:v>0</c:v>
                </c:pt>
                <c:pt idx="4782">
                  <c:v>0</c:v>
                </c:pt>
                <c:pt idx="4783">
                  <c:v>0</c:v>
                </c:pt>
                <c:pt idx="4784">
                  <c:v>0</c:v>
                </c:pt>
                <c:pt idx="4785">
                  <c:v>0</c:v>
                </c:pt>
                <c:pt idx="4786">
                  <c:v>0</c:v>
                </c:pt>
                <c:pt idx="4787">
                  <c:v>0</c:v>
                </c:pt>
                <c:pt idx="4788">
                  <c:v>0</c:v>
                </c:pt>
                <c:pt idx="4789">
                  <c:v>0</c:v>
                </c:pt>
                <c:pt idx="4790">
                  <c:v>0</c:v>
                </c:pt>
                <c:pt idx="4791">
                  <c:v>0</c:v>
                </c:pt>
                <c:pt idx="4792">
                  <c:v>0</c:v>
                </c:pt>
                <c:pt idx="4793">
                  <c:v>0</c:v>
                </c:pt>
                <c:pt idx="4794">
                  <c:v>0</c:v>
                </c:pt>
                <c:pt idx="4795">
                  <c:v>0</c:v>
                </c:pt>
                <c:pt idx="4796">
                  <c:v>0</c:v>
                </c:pt>
                <c:pt idx="4797">
                  <c:v>0</c:v>
                </c:pt>
                <c:pt idx="4798">
                  <c:v>0</c:v>
                </c:pt>
                <c:pt idx="4799">
                  <c:v>0</c:v>
                </c:pt>
                <c:pt idx="4800">
                  <c:v>0</c:v>
                </c:pt>
                <c:pt idx="4801">
                  <c:v>0</c:v>
                </c:pt>
                <c:pt idx="4802">
                  <c:v>0</c:v>
                </c:pt>
                <c:pt idx="4803">
                  <c:v>0</c:v>
                </c:pt>
                <c:pt idx="4804">
                  <c:v>0</c:v>
                </c:pt>
                <c:pt idx="4805">
                  <c:v>0</c:v>
                </c:pt>
                <c:pt idx="4806">
                  <c:v>0</c:v>
                </c:pt>
                <c:pt idx="4807">
                  <c:v>0</c:v>
                </c:pt>
                <c:pt idx="4808">
                  <c:v>0</c:v>
                </c:pt>
                <c:pt idx="4809">
                  <c:v>0</c:v>
                </c:pt>
                <c:pt idx="4810">
                  <c:v>0</c:v>
                </c:pt>
                <c:pt idx="4811">
                  <c:v>0</c:v>
                </c:pt>
                <c:pt idx="4812">
                  <c:v>0</c:v>
                </c:pt>
                <c:pt idx="4813">
                  <c:v>0</c:v>
                </c:pt>
                <c:pt idx="4814">
                  <c:v>0</c:v>
                </c:pt>
                <c:pt idx="4815">
                  <c:v>0</c:v>
                </c:pt>
                <c:pt idx="4816">
                  <c:v>0</c:v>
                </c:pt>
                <c:pt idx="4817">
                  <c:v>0</c:v>
                </c:pt>
                <c:pt idx="4818">
                  <c:v>0</c:v>
                </c:pt>
                <c:pt idx="4819">
                  <c:v>0</c:v>
                </c:pt>
                <c:pt idx="4820">
                  <c:v>0</c:v>
                </c:pt>
                <c:pt idx="4821">
                  <c:v>0</c:v>
                </c:pt>
                <c:pt idx="4822">
                  <c:v>0</c:v>
                </c:pt>
                <c:pt idx="4823">
                  <c:v>0</c:v>
                </c:pt>
                <c:pt idx="4824">
                  <c:v>0</c:v>
                </c:pt>
                <c:pt idx="4825">
                  <c:v>0</c:v>
                </c:pt>
                <c:pt idx="4826">
                  <c:v>0</c:v>
                </c:pt>
                <c:pt idx="4827">
                  <c:v>0</c:v>
                </c:pt>
                <c:pt idx="4828">
                  <c:v>0</c:v>
                </c:pt>
                <c:pt idx="4829">
                  <c:v>0</c:v>
                </c:pt>
                <c:pt idx="4830">
                  <c:v>0</c:v>
                </c:pt>
                <c:pt idx="4831">
                  <c:v>0</c:v>
                </c:pt>
                <c:pt idx="4832">
                  <c:v>0</c:v>
                </c:pt>
                <c:pt idx="4833">
                  <c:v>0</c:v>
                </c:pt>
                <c:pt idx="4834">
                  <c:v>0</c:v>
                </c:pt>
                <c:pt idx="4835">
                  <c:v>0</c:v>
                </c:pt>
                <c:pt idx="4836">
                  <c:v>0</c:v>
                </c:pt>
                <c:pt idx="4837">
                  <c:v>0</c:v>
                </c:pt>
                <c:pt idx="4838">
                  <c:v>0</c:v>
                </c:pt>
                <c:pt idx="4839">
                  <c:v>0</c:v>
                </c:pt>
                <c:pt idx="4840">
                  <c:v>0</c:v>
                </c:pt>
                <c:pt idx="4841">
                  <c:v>0</c:v>
                </c:pt>
                <c:pt idx="4842">
                  <c:v>0</c:v>
                </c:pt>
                <c:pt idx="4843">
                  <c:v>0</c:v>
                </c:pt>
                <c:pt idx="4844">
                  <c:v>0</c:v>
                </c:pt>
                <c:pt idx="4845">
                  <c:v>0</c:v>
                </c:pt>
                <c:pt idx="4846">
                  <c:v>0</c:v>
                </c:pt>
                <c:pt idx="4847">
                  <c:v>0</c:v>
                </c:pt>
                <c:pt idx="4848">
                  <c:v>0</c:v>
                </c:pt>
                <c:pt idx="4849">
                  <c:v>0</c:v>
                </c:pt>
                <c:pt idx="4850">
                  <c:v>0</c:v>
                </c:pt>
                <c:pt idx="4851">
                  <c:v>0</c:v>
                </c:pt>
                <c:pt idx="4852">
                  <c:v>0</c:v>
                </c:pt>
                <c:pt idx="4853">
                  <c:v>0</c:v>
                </c:pt>
                <c:pt idx="4854">
                  <c:v>0</c:v>
                </c:pt>
                <c:pt idx="4855">
                  <c:v>0</c:v>
                </c:pt>
                <c:pt idx="4856">
                  <c:v>0</c:v>
                </c:pt>
                <c:pt idx="4857">
                  <c:v>0</c:v>
                </c:pt>
                <c:pt idx="4858">
                  <c:v>0</c:v>
                </c:pt>
                <c:pt idx="4859">
                  <c:v>0</c:v>
                </c:pt>
                <c:pt idx="4860">
                  <c:v>0</c:v>
                </c:pt>
                <c:pt idx="4861">
                  <c:v>0</c:v>
                </c:pt>
                <c:pt idx="4862">
                  <c:v>0</c:v>
                </c:pt>
                <c:pt idx="4863">
                  <c:v>0</c:v>
                </c:pt>
                <c:pt idx="4864">
                  <c:v>0</c:v>
                </c:pt>
                <c:pt idx="4865">
                  <c:v>0</c:v>
                </c:pt>
                <c:pt idx="4866">
                  <c:v>0</c:v>
                </c:pt>
                <c:pt idx="4867">
                  <c:v>0</c:v>
                </c:pt>
                <c:pt idx="4868">
                  <c:v>0</c:v>
                </c:pt>
                <c:pt idx="4869">
                  <c:v>0</c:v>
                </c:pt>
                <c:pt idx="4870">
                  <c:v>0</c:v>
                </c:pt>
                <c:pt idx="4871">
                  <c:v>0</c:v>
                </c:pt>
                <c:pt idx="4872">
                  <c:v>0</c:v>
                </c:pt>
                <c:pt idx="4873">
                  <c:v>0</c:v>
                </c:pt>
                <c:pt idx="4874">
                  <c:v>0</c:v>
                </c:pt>
                <c:pt idx="4875">
                  <c:v>0</c:v>
                </c:pt>
                <c:pt idx="4876">
                  <c:v>0</c:v>
                </c:pt>
                <c:pt idx="4877">
                  <c:v>0</c:v>
                </c:pt>
                <c:pt idx="4878">
                  <c:v>0</c:v>
                </c:pt>
                <c:pt idx="4879">
                  <c:v>0</c:v>
                </c:pt>
                <c:pt idx="4880">
                  <c:v>0</c:v>
                </c:pt>
                <c:pt idx="4881">
                  <c:v>0</c:v>
                </c:pt>
                <c:pt idx="4882">
                  <c:v>0</c:v>
                </c:pt>
                <c:pt idx="4883">
                  <c:v>0</c:v>
                </c:pt>
                <c:pt idx="4884">
                  <c:v>0</c:v>
                </c:pt>
                <c:pt idx="4885">
                  <c:v>0</c:v>
                </c:pt>
                <c:pt idx="4886">
                  <c:v>0</c:v>
                </c:pt>
                <c:pt idx="4887">
                  <c:v>0</c:v>
                </c:pt>
                <c:pt idx="4888">
                  <c:v>0</c:v>
                </c:pt>
                <c:pt idx="4889">
                  <c:v>0</c:v>
                </c:pt>
                <c:pt idx="4890">
                  <c:v>0</c:v>
                </c:pt>
                <c:pt idx="4891">
                  <c:v>0</c:v>
                </c:pt>
                <c:pt idx="4892">
                  <c:v>0</c:v>
                </c:pt>
                <c:pt idx="4893">
                  <c:v>0</c:v>
                </c:pt>
                <c:pt idx="4894">
                  <c:v>0</c:v>
                </c:pt>
                <c:pt idx="4895">
                  <c:v>0</c:v>
                </c:pt>
                <c:pt idx="4896">
                  <c:v>0</c:v>
                </c:pt>
                <c:pt idx="4897">
                  <c:v>0</c:v>
                </c:pt>
                <c:pt idx="4898">
                  <c:v>0</c:v>
                </c:pt>
                <c:pt idx="4899">
                  <c:v>0</c:v>
                </c:pt>
                <c:pt idx="4900">
                  <c:v>0</c:v>
                </c:pt>
                <c:pt idx="4901">
                  <c:v>0</c:v>
                </c:pt>
                <c:pt idx="4902">
                  <c:v>0</c:v>
                </c:pt>
                <c:pt idx="4903">
                  <c:v>0</c:v>
                </c:pt>
                <c:pt idx="4904">
                  <c:v>0</c:v>
                </c:pt>
                <c:pt idx="4905">
                  <c:v>0</c:v>
                </c:pt>
                <c:pt idx="4906">
                  <c:v>0</c:v>
                </c:pt>
                <c:pt idx="4907">
                  <c:v>0</c:v>
                </c:pt>
                <c:pt idx="4908">
                  <c:v>0</c:v>
                </c:pt>
                <c:pt idx="4909">
                  <c:v>0</c:v>
                </c:pt>
                <c:pt idx="4910">
                  <c:v>0</c:v>
                </c:pt>
                <c:pt idx="4911">
                  <c:v>0</c:v>
                </c:pt>
                <c:pt idx="4912">
                  <c:v>0</c:v>
                </c:pt>
                <c:pt idx="4913">
                  <c:v>0</c:v>
                </c:pt>
                <c:pt idx="4914">
                  <c:v>0</c:v>
                </c:pt>
                <c:pt idx="4915">
                  <c:v>0</c:v>
                </c:pt>
                <c:pt idx="4916">
                  <c:v>0</c:v>
                </c:pt>
                <c:pt idx="4917">
                  <c:v>0</c:v>
                </c:pt>
                <c:pt idx="4918">
                  <c:v>0</c:v>
                </c:pt>
                <c:pt idx="4919">
                  <c:v>0</c:v>
                </c:pt>
                <c:pt idx="4920">
                  <c:v>0</c:v>
                </c:pt>
                <c:pt idx="4921">
                  <c:v>0</c:v>
                </c:pt>
                <c:pt idx="4922">
                  <c:v>0</c:v>
                </c:pt>
                <c:pt idx="4923">
                  <c:v>0</c:v>
                </c:pt>
                <c:pt idx="4924">
                  <c:v>0</c:v>
                </c:pt>
                <c:pt idx="4925">
                  <c:v>0</c:v>
                </c:pt>
                <c:pt idx="4926">
                  <c:v>0</c:v>
                </c:pt>
                <c:pt idx="4927">
                  <c:v>0</c:v>
                </c:pt>
                <c:pt idx="4928">
                  <c:v>0</c:v>
                </c:pt>
                <c:pt idx="4929">
                  <c:v>0</c:v>
                </c:pt>
                <c:pt idx="4930">
                  <c:v>0</c:v>
                </c:pt>
                <c:pt idx="4931">
                  <c:v>0</c:v>
                </c:pt>
                <c:pt idx="4932">
                  <c:v>0</c:v>
                </c:pt>
                <c:pt idx="4933">
                  <c:v>0</c:v>
                </c:pt>
                <c:pt idx="4934">
                  <c:v>0</c:v>
                </c:pt>
                <c:pt idx="4935">
                  <c:v>0</c:v>
                </c:pt>
                <c:pt idx="4936">
                  <c:v>0</c:v>
                </c:pt>
                <c:pt idx="4937">
                  <c:v>0</c:v>
                </c:pt>
                <c:pt idx="4938">
                  <c:v>0</c:v>
                </c:pt>
                <c:pt idx="4939">
                  <c:v>0</c:v>
                </c:pt>
                <c:pt idx="4940">
                  <c:v>0</c:v>
                </c:pt>
                <c:pt idx="4941">
                  <c:v>0</c:v>
                </c:pt>
                <c:pt idx="4942">
                  <c:v>0</c:v>
                </c:pt>
                <c:pt idx="4943">
                  <c:v>0</c:v>
                </c:pt>
                <c:pt idx="4944">
                  <c:v>0</c:v>
                </c:pt>
                <c:pt idx="4945">
                  <c:v>0</c:v>
                </c:pt>
                <c:pt idx="4946">
                  <c:v>0</c:v>
                </c:pt>
                <c:pt idx="4947">
                  <c:v>0</c:v>
                </c:pt>
                <c:pt idx="4948">
                  <c:v>0</c:v>
                </c:pt>
                <c:pt idx="4949">
                  <c:v>0</c:v>
                </c:pt>
                <c:pt idx="4950">
                  <c:v>0</c:v>
                </c:pt>
                <c:pt idx="4951">
                  <c:v>0</c:v>
                </c:pt>
                <c:pt idx="4952">
                  <c:v>0</c:v>
                </c:pt>
                <c:pt idx="4953">
                  <c:v>0</c:v>
                </c:pt>
                <c:pt idx="4954">
                  <c:v>0</c:v>
                </c:pt>
                <c:pt idx="4955">
                  <c:v>0</c:v>
                </c:pt>
                <c:pt idx="4956">
                  <c:v>0</c:v>
                </c:pt>
                <c:pt idx="4957">
                  <c:v>0</c:v>
                </c:pt>
                <c:pt idx="4958">
                  <c:v>0</c:v>
                </c:pt>
                <c:pt idx="4959">
                  <c:v>0</c:v>
                </c:pt>
                <c:pt idx="4960">
                  <c:v>0</c:v>
                </c:pt>
                <c:pt idx="4961">
                  <c:v>0</c:v>
                </c:pt>
                <c:pt idx="4962">
                  <c:v>0</c:v>
                </c:pt>
                <c:pt idx="4963">
                  <c:v>0</c:v>
                </c:pt>
                <c:pt idx="4964">
                  <c:v>0</c:v>
                </c:pt>
                <c:pt idx="4965">
                  <c:v>0</c:v>
                </c:pt>
                <c:pt idx="4966">
                  <c:v>0</c:v>
                </c:pt>
                <c:pt idx="4967">
                  <c:v>0</c:v>
                </c:pt>
                <c:pt idx="4968">
                  <c:v>0</c:v>
                </c:pt>
                <c:pt idx="4969">
                  <c:v>0</c:v>
                </c:pt>
                <c:pt idx="4970">
                  <c:v>0</c:v>
                </c:pt>
                <c:pt idx="4971">
                  <c:v>0</c:v>
                </c:pt>
                <c:pt idx="4972">
                  <c:v>0</c:v>
                </c:pt>
                <c:pt idx="4973">
                  <c:v>0</c:v>
                </c:pt>
                <c:pt idx="4974">
                  <c:v>0</c:v>
                </c:pt>
                <c:pt idx="4975">
                  <c:v>0</c:v>
                </c:pt>
                <c:pt idx="4976">
                  <c:v>0</c:v>
                </c:pt>
                <c:pt idx="4977">
                  <c:v>0</c:v>
                </c:pt>
                <c:pt idx="4978">
                  <c:v>0</c:v>
                </c:pt>
                <c:pt idx="4979">
                  <c:v>0</c:v>
                </c:pt>
                <c:pt idx="4980">
                  <c:v>0</c:v>
                </c:pt>
                <c:pt idx="4981">
                  <c:v>0</c:v>
                </c:pt>
                <c:pt idx="4982">
                  <c:v>0</c:v>
                </c:pt>
                <c:pt idx="4983">
                  <c:v>0</c:v>
                </c:pt>
                <c:pt idx="4984">
                  <c:v>0</c:v>
                </c:pt>
                <c:pt idx="4985">
                  <c:v>0</c:v>
                </c:pt>
                <c:pt idx="4986">
                  <c:v>0</c:v>
                </c:pt>
                <c:pt idx="4987">
                  <c:v>0</c:v>
                </c:pt>
                <c:pt idx="4988">
                  <c:v>0</c:v>
                </c:pt>
                <c:pt idx="4989">
                  <c:v>0</c:v>
                </c:pt>
                <c:pt idx="4990">
                  <c:v>0</c:v>
                </c:pt>
                <c:pt idx="4991">
                  <c:v>0</c:v>
                </c:pt>
                <c:pt idx="4992">
                  <c:v>0</c:v>
                </c:pt>
                <c:pt idx="4993">
                  <c:v>0</c:v>
                </c:pt>
                <c:pt idx="4994">
                  <c:v>0</c:v>
                </c:pt>
                <c:pt idx="4995">
                  <c:v>0</c:v>
                </c:pt>
                <c:pt idx="4996">
                  <c:v>0</c:v>
                </c:pt>
                <c:pt idx="4997">
                  <c:v>0</c:v>
                </c:pt>
                <c:pt idx="4998">
                  <c:v>0</c:v>
                </c:pt>
                <c:pt idx="4999">
                  <c:v>0</c:v>
                </c:pt>
                <c:pt idx="5000">
                  <c:v>0</c:v>
                </c:pt>
                <c:pt idx="5001">
                  <c:v>0</c:v>
                </c:pt>
                <c:pt idx="5002">
                  <c:v>0</c:v>
                </c:pt>
                <c:pt idx="5003">
                  <c:v>0</c:v>
                </c:pt>
                <c:pt idx="5004">
                  <c:v>0</c:v>
                </c:pt>
                <c:pt idx="5005">
                  <c:v>0</c:v>
                </c:pt>
                <c:pt idx="5006">
                  <c:v>0</c:v>
                </c:pt>
                <c:pt idx="5007">
                  <c:v>0</c:v>
                </c:pt>
                <c:pt idx="5008">
                  <c:v>0</c:v>
                </c:pt>
                <c:pt idx="5009">
                  <c:v>0</c:v>
                </c:pt>
                <c:pt idx="5010">
                  <c:v>0</c:v>
                </c:pt>
                <c:pt idx="5011">
                  <c:v>0</c:v>
                </c:pt>
                <c:pt idx="5012">
                  <c:v>0</c:v>
                </c:pt>
                <c:pt idx="5013">
                  <c:v>0</c:v>
                </c:pt>
                <c:pt idx="5014">
                  <c:v>0</c:v>
                </c:pt>
                <c:pt idx="5015">
                  <c:v>0</c:v>
                </c:pt>
                <c:pt idx="5016">
                  <c:v>0</c:v>
                </c:pt>
                <c:pt idx="5017">
                  <c:v>0</c:v>
                </c:pt>
                <c:pt idx="5018">
                  <c:v>0</c:v>
                </c:pt>
                <c:pt idx="5019">
                  <c:v>0</c:v>
                </c:pt>
                <c:pt idx="5020">
                  <c:v>0</c:v>
                </c:pt>
                <c:pt idx="5021">
                  <c:v>0</c:v>
                </c:pt>
                <c:pt idx="5022">
                  <c:v>0</c:v>
                </c:pt>
                <c:pt idx="5023">
                  <c:v>0</c:v>
                </c:pt>
                <c:pt idx="5024">
                  <c:v>0</c:v>
                </c:pt>
                <c:pt idx="5025">
                  <c:v>0</c:v>
                </c:pt>
                <c:pt idx="5026">
                  <c:v>0</c:v>
                </c:pt>
                <c:pt idx="5027">
                  <c:v>0</c:v>
                </c:pt>
                <c:pt idx="5028">
                  <c:v>0</c:v>
                </c:pt>
                <c:pt idx="5029">
                  <c:v>0</c:v>
                </c:pt>
                <c:pt idx="5030">
                  <c:v>0</c:v>
                </c:pt>
                <c:pt idx="5031">
                  <c:v>0</c:v>
                </c:pt>
                <c:pt idx="5032">
                  <c:v>0</c:v>
                </c:pt>
                <c:pt idx="5033">
                  <c:v>0</c:v>
                </c:pt>
                <c:pt idx="5034">
                  <c:v>0</c:v>
                </c:pt>
                <c:pt idx="5035">
                  <c:v>0</c:v>
                </c:pt>
                <c:pt idx="5036">
                  <c:v>0</c:v>
                </c:pt>
                <c:pt idx="5037">
                  <c:v>0</c:v>
                </c:pt>
                <c:pt idx="5038">
                  <c:v>0</c:v>
                </c:pt>
                <c:pt idx="5039">
                  <c:v>0</c:v>
                </c:pt>
                <c:pt idx="5040">
                  <c:v>0</c:v>
                </c:pt>
                <c:pt idx="5041">
                  <c:v>0</c:v>
                </c:pt>
                <c:pt idx="5042">
                  <c:v>0</c:v>
                </c:pt>
                <c:pt idx="5043">
                  <c:v>0</c:v>
                </c:pt>
                <c:pt idx="5044">
                  <c:v>0</c:v>
                </c:pt>
                <c:pt idx="5045">
                  <c:v>0</c:v>
                </c:pt>
                <c:pt idx="5046">
                  <c:v>0</c:v>
                </c:pt>
                <c:pt idx="5047">
                  <c:v>0</c:v>
                </c:pt>
                <c:pt idx="5048">
                  <c:v>0</c:v>
                </c:pt>
                <c:pt idx="5049">
                  <c:v>0</c:v>
                </c:pt>
                <c:pt idx="5050">
                  <c:v>0</c:v>
                </c:pt>
                <c:pt idx="5051">
                  <c:v>0</c:v>
                </c:pt>
                <c:pt idx="5052">
                  <c:v>0</c:v>
                </c:pt>
                <c:pt idx="5053">
                  <c:v>0</c:v>
                </c:pt>
                <c:pt idx="5054">
                  <c:v>0</c:v>
                </c:pt>
                <c:pt idx="5055">
                  <c:v>0</c:v>
                </c:pt>
                <c:pt idx="5056">
                  <c:v>0</c:v>
                </c:pt>
                <c:pt idx="5057">
                  <c:v>0</c:v>
                </c:pt>
                <c:pt idx="5058">
                  <c:v>0</c:v>
                </c:pt>
                <c:pt idx="5059">
                  <c:v>0</c:v>
                </c:pt>
                <c:pt idx="5060">
                  <c:v>0</c:v>
                </c:pt>
                <c:pt idx="5061">
                  <c:v>0</c:v>
                </c:pt>
                <c:pt idx="5062">
                  <c:v>0</c:v>
                </c:pt>
                <c:pt idx="5063">
                  <c:v>0</c:v>
                </c:pt>
                <c:pt idx="5064">
                  <c:v>0</c:v>
                </c:pt>
                <c:pt idx="5065">
                  <c:v>0</c:v>
                </c:pt>
                <c:pt idx="5066">
                  <c:v>0</c:v>
                </c:pt>
                <c:pt idx="5067">
                  <c:v>0</c:v>
                </c:pt>
                <c:pt idx="5068">
                  <c:v>0</c:v>
                </c:pt>
                <c:pt idx="5069">
                  <c:v>0</c:v>
                </c:pt>
                <c:pt idx="5070">
                  <c:v>0</c:v>
                </c:pt>
                <c:pt idx="5071">
                  <c:v>0</c:v>
                </c:pt>
                <c:pt idx="5072">
                  <c:v>0</c:v>
                </c:pt>
                <c:pt idx="5073">
                  <c:v>0</c:v>
                </c:pt>
                <c:pt idx="5074">
                  <c:v>0</c:v>
                </c:pt>
                <c:pt idx="5075">
                  <c:v>0</c:v>
                </c:pt>
                <c:pt idx="5076">
                  <c:v>0</c:v>
                </c:pt>
                <c:pt idx="5077">
                  <c:v>0</c:v>
                </c:pt>
                <c:pt idx="5078">
                  <c:v>0</c:v>
                </c:pt>
                <c:pt idx="5079">
                  <c:v>0</c:v>
                </c:pt>
                <c:pt idx="5080">
                  <c:v>0</c:v>
                </c:pt>
                <c:pt idx="5081">
                  <c:v>0</c:v>
                </c:pt>
                <c:pt idx="5082">
                  <c:v>0</c:v>
                </c:pt>
                <c:pt idx="5083">
                  <c:v>0</c:v>
                </c:pt>
                <c:pt idx="5084">
                  <c:v>0</c:v>
                </c:pt>
                <c:pt idx="5085">
                  <c:v>0</c:v>
                </c:pt>
                <c:pt idx="5086">
                  <c:v>0</c:v>
                </c:pt>
                <c:pt idx="5087">
                  <c:v>0</c:v>
                </c:pt>
                <c:pt idx="5088">
                  <c:v>0</c:v>
                </c:pt>
                <c:pt idx="5089">
                  <c:v>0</c:v>
                </c:pt>
                <c:pt idx="5090">
                  <c:v>0</c:v>
                </c:pt>
                <c:pt idx="5091">
                  <c:v>0</c:v>
                </c:pt>
                <c:pt idx="5092">
                  <c:v>0</c:v>
                </c:pt>
                <c:pt idx="5093">
                  <c:v>0</c:v>
                </c:pt>
                <c:pt idx="5094">
                  <c:v>0</c:v>
                </c:pt>
                <c:pt idx="5095">
                  <c:v>0</c:v>
                </c:pt>
                <c:pt idx="5096">
                  <c:v>0</c:v>
                </c:pt>
                <c:pt idx="5097">
                  <c:v>0</c:v>
                </c:pt>
                <c:pt idx="5098">
                  <c:v>0</c:v>
                </c:pt>
                <c:pt idx="5099">
                  <c:v>0</c:v>
                </c:pt>
                <c:pt idx="5100">
                  <c:v>0</c:v>
                </c:pt>
                <c:pt idx="5101">
                  <c:v>0</c:v>
                </c:pt>
                <c:pt idx="5102">
                  <c:v>0</c:v>
                </c:pt>
                <c:pt idx="5103">
                  <c:v>0</c:v>
                </c:pt>
                <c:pt idx="5104">
                  <c:v>0</c:v>
                </c:pt>
                <c:pt idx="5105">
                  <c:v>0</c:v>
                </c:pt>
                <c:pt idx="5106">
                  <c:v>0</c:v>
                </c:pt>
                <c:pt idx="5107">
                  <c:v>0</c:v>
                </c:pt>
                <c:pt idx="5108">
                  <c:v>0</c:v>
                </c:pt>
                <c:pt idx="5109">
                  <c:v>0</c:v>
                </c:pt>
                <c:pt idx="5110">
                  <c:v>0</c:v>
                </c:pt>
                <c:pt idx="5111">
                  <c:v>0</c:v>
                </c:pt>
                <c:pt idx="5112">
                  <c:v>0</c:v>
                </c:pt>
                <c:pt idx="5113">
                  <c:v>0</c:v>
                </c:pt>
                <c:pt idx="5114">
                  <c:v>0</c:v>
                </c:pt>
                <c:pt idx="5115">
                  <c:v>0</c:v>
                </c:pt>
                <c:pt idx="5116">
                  <c:v>0</c:v>
                </c:pt>
                <c:pt idx="5117">
                  <c:v>0</c:v>
                </c:pt>
                <c:pt idx="5118">
                  <c:v>0</c:v>
                </c:pt>
                <c:pt idx="5119">
                  <c:v>0</c:v>
                </c:pt>
                <c:pt idx="5120">
                  <c:v>0</c:v>
                </c:pt>
                <c:pt idx="5121">
                  <c:v>0</c:v>
                </c:pt>
                <c:pt idx="5122">
                  <c:v>0</c:v>
                </c:pt>
                <c:pt idx="5123">
                  <c:v>0</c:v>
                </c:pt>
                <c:pt idx="5124">
                  <c:v>0</c:v>
                </c:pt>
                <c:pt idx="5125">
                  <c:v>0</c:v>
                </c:pt>
                <c:pt idx="5126">
                  <c:v>0</c:v>
                </c:pt>
                <c:pt idx="5127">
                  <c:v>0</c:v>
                </c:pt>
                <c:pt idx="5128">
                  <c:v>0</c:v>
                </c:pt>
                <c:pt idx="5129">
                  <c:v>0</c:v>
                </c:pt>
                <c:pt idx="5130">
                  <c:v>0</c:v>
                </c:pt>
                <c:pt idx="5131">
                  <c:v>0</c:v>
                </c:pt>
                <c:pt idx="5132">
                  <c:v>0</c:v>
                </c:pt>
                <c:pt idx="5133">
                  <c:v>0</c:v>
                </c:pt>
                <c:pt idx="5134">
                  <c:v>0</c:v>
                </c:pt>
                <c:pt idx="5135">
                  <c:v>0</c:v>
                </c:pt>
                <c:pt idx="5136">
                  <c:v>0</c:v>
                </c:pt>
                <c:pt idx="5137">
                  <c:v>0</c:v>
                </c:pt>
                <c:pt idx="5138">
                  <c:v>0</c:v>
                </c:pt>
                <c:pt idx="5139">
                  <c:v>0</c:v>
                </c:pt>
                <c:pt idx="5140">
                  <c:v>0</c:v>
                </c:pt>
                <c:pt idx="5141">
                  <c:v>0</c:v>
                </c:pt>
                <c:pt idx="5142">
                  <c:v>0</c:v>
                </c:pt>
                <c:pt idx="5143">
                  <c:v>0</c:v>
                </c:pt>
                <c:pt idx="5144">
                  <c:v>0</c:v>
                </c:pt>
                <c:pt idx="5145">
                  <c:v>0</c:v>
                </c:pt>
                <c:pt idx="5146">
                  <c:v>0</c:v>
                </c:pt>
                <c:pt idx="5147">
                  <c:v>0</c:v>
                </c:pt>
                <c:pt idx="5148">
                  <c:v>0</c:v>
                </c:pt>
                <c:pt idx="5149">
                  <c:v>0</c:v>
                </c:pt>
                <c:pt idx="5150">
                  <c:v>0</c:v>
                </c:pt>
                <c:pt idx="5151">
                  <c:v>0</c:v>
                </c:pt>
                <c:pt idx="5152">
                  <c:v>0</c:v>
                </c:pt>
                <c:pt idx="5153">
                  <c:v>0</c:v>
                </c:pt>
                <c:pt idx="5154">
                  <c:v>0</c:v>
                </c:pt>
                <c:pt idx="5155">
                  <c:v>0</c:v>
                </c:pt>
                <c:pt idx="5156">
                  <c:v>0</c:v>
                </c:pt>
                <c:pt idx="5157">
                  <c:v>0</c:v>
                </c:pt>
                <c:pt idx="5158">
                  <c:v>0</c:v>
                </c:pt>
                <c:pt idx="5159">
                  <c:v>0</c:v>
                </c:pt>
                <c:pt idx="5160">
                  <c:v>0</c:v>
                </c:pt>
                <c:pt idx="5161">
                  <c:v>0</c:v>
                </c:pt>
                <c:pt idx="5162">
                  <c:v>0</c:v>
                </c:pt>
                <c:pt idx="5163">
                  <c:v>0</c:v>
                </c:pt>
                <c:pt idx="5164">
                  <c:v>0</c:v>
                </c:pt>
                <c:pt idx="5165">
                  <c:v>0</c:v>
                </c:pt>
                <c:pt idx="5166">
                  <c:v>0</c:v>
                </c:pt>
                <c:pt idx="5167">
                  <c:v>0</c:v>
                </c:pt>
                <c:pt idx="5168">
                  <c:v>0</c:v>
                </c:pt>
                <c:pt idx="5169">
                  <c:v>0</c:v>
                </c:pt>
                <c:pt idx="5170">
                  <c:v>0</c:v>
                </c:pt>
                <c:pt idx="5171">
                  <c:v>0</c:v>
                </c:pt>
                <c:pt idx="5172">
                  <c:v>0</c:v>
                </c:pt>
                <c:pt idx="5173">
                  <c:v>0</c:v>
                </c:pt>
                <c:pt idx="5174">
                  <c:v>0</c:v>
                </c:pt>
                <c:pt idx="5175">
                  <c:v>0</c:v>
                </c:pt>
                <c:pt idx="5176">
                  <c:v>0</c:v>
                </c:pt>
                <c:pt idx="5177">
                  <c:v>0</c:v>
                </c:pt>
                <c:pt idx="5178">
                  <c:v>0</c:v>
                </c:pt>
                <c:pt idx="5179">
                  <c:v>0</c:v>
                </c:pt>
                <c:pt idx="5180">
                  <c:v>0</c:v>
                </c:pt>
                <c:pt idx="5181">
                  <c:v>0</c:v>
                </c:pt>
                <c:pt idx="5182">
                  <c:v>0</c:v>
                </c:pt>
                <c:pt idx="5183">
                  <c:v>0</c:v>
                </c:pt>
                <c:pt idx="5184">
                  <c:v>0</c:v>
                </c:pt>
                <c:pt idx="5185">
                  <c:v>0</c:v>
                </c:pt>
                <c:pt idx="5186">
                  <c:v>0</c:v>
                </c:pt>
                <c:pt idx="5187">
                  <c:v>0</c:v>
                </c:pt>
                <c:pt idx="5188">
                  <c:v>0</c:v>
                </c:pt>
                <c:pt idx="5189">
                  <c:v>0</c:v>
                </c:pt>
                <c:pt idx="5190">
                  <c:v>0</c:v>
                </c:pt>
                <c:pt idx="5191">
                  <c:v>0</c:v>
                </c:pt>
                <c:pt idx="5192">
                  <c:v>0</c:v>
                </c:pt>
                <c:pt idx="5193">
                  <c:v>0</c:v>
                </c:pt>
                <c:pt idx="5194">
                  <c:v>0</c:v>
                </c:pt>
                <c:pt idx="5195">
                  <c:v>0</c:v>
                </c:pt>
                <c:pt idx="5196">
                  <c:v>0</c:v>
                </c:pt>
                <c:pt idx="5197">
                  <c:v>0</c:v>
                </c:pt>
                <c:pt idx="5198">
                  <c:v>0</c:v>
                </c:pt>
                <c:pt idx="5199">
                  <c:v>0</c:v>
                </c:pt>
                <c:pt idx="5200">
                  <c:v>0</c:v>
                </c:pt>
                <c:pt idx="5201">
                  <c:v>0</c:v>
                </c:pt>
                <c:pt idx="5202">
                  <c:v>0</c:v>
                </c:pt>
                <c:pt idx="5203">
                  <c:v>0</c:v>
                </c:pt>
                <c:pt idx="5204">
                  <c:v>0</c:v>
                </c:pt>
                <c:pt idx="5205">
                  <c:v>0</c:v>
                </c:pt>
                <c:pt idx="5206">
                  <c:v>0</c:v>
                </c:pt>
                <c:pt idx="5207">
                  <c:v>0</c:v>
                </c:pt>
                <c:pt idx="5208">
                  <c:v>0</c:v>
                </c:pt>
                <c:pt idx="5209">
                  <c:v>0</c:v>
                </c:pt>
                <c:pt idx="5210">
                  <c:v>0</c:v>
                </c:pt>
                <c:pt idx="5211">
                  <c:v>0</c:v>
                </c:pt>
                <c:pt idx="5212">
                  <c:v>0</c:v>
                </c:pt>
                <c:pt idx="5213">
                  <c:v>0</c:v>
                </c:pt>
                <c:pt idx="5214">
                  <c:v>0</c:v>
                </c:pt>
                <c:pt idx="5215">
                  <c:v>0</c:v>
                </c:pt>
                <c:pt idx="5216">
                  <c:v>0</c:v>
                </c:pt>
                <c:pt idx="5217">
                  <c:v>0</c:v>
                </c:pt>
                <c:pt idx="5218">
                  <c:v>0</c:v>
                </c:pt>
                <c:pt idx="5219">
                  <c:v>0</c:v>
                </c:pt>
                <c:pt idx="5220">
                  <c:v>0</c:v>
                </c:pt>
                <c:pt idx="5221">
                  <c:v>0</c:v>
                </c:pt>
                <c:pt idx="5222">
                  <c:v>0</c:v>
                </c:pt>
                <c:pt idx="5223">
                  <c:v>0</c:v>
                </c:pt>
                <c:pt idx="5224">
                  <c:v>0</c:v>
                </c:pt>
                <c:pt idx="5225">
                  <c:v>0</c:v>
                </c:pt>
                <c:pt idx="5226">
                  <c:v>0</c:v>
                </c:pt>
                <c:pt idx="5227">
                  <c:v>0</c:v>
                </c:pt>
                <c:pt idx="5228">
                  <c:v>0</c:v>
                </c:pt>
                <c:pt idx="5229">
                  <c:v>0</c:v>
                </c:pt>
                <c:pt idx="5230">
                  <c:v>0</c:v>
                </c:pt>
                <c:pt idx="5231">
                  <c:v>0</c:v>
                </c:pt>
                <c:pt idx="5232">
                  <c:v>0</c:v>
                </c:pt>
                <c:pt idx="5233">
                  <c:v>0</c:v>
                </c:pt>
                <c:pt idx="5234">
                  <c:v>0</c:v>
                </c:pt>
                <c:pt idx="5235">
                  <c:v>0</c:v>
                </c:pt>
                <c:pt idx="5236">
                  <c:v>0</c:v>
                </c:pt>
                <c:pt idx="5237">
                  <c:v>0</c:v>
                </c:pt>
                <c:pt idx="5238">
                  <c:v>0</c:v>
                </c:pt>
                <c:pt idx="5239">
                  <c:v>0</c:v>
                </c:pt>
                <c:pt idx="5240">
                  <c:v>0</c:v>
                </c:pt>
                <c:pt idx="5241">
                  <c:v>0</c:v>
                </c:pt>
                <c:pt idx="5242">
                  <c:v>0</c:v>
                </c:pt>
                <c:pt idx="5243">
                  <c:v>0</c:v>
                </c:pt>
                <c:pt idx="5244">
                  <c:v>0</c:v>
                </c:pt>
                <c:pt idx="5245">
                  <c:v>0</c:v>
                </c:pt>
                <c:pt idx="5246">
                  <c:v>0</c:v>
                </c:pt>
                <c:pt idx="5247">
                  <c:v>0</c:v>
                </c:pt>
                <c:pt idx="5248">
                  <c:v>0</c:v>
                </c:pt>
                <c:pt idx="5249">
                  <c:v>0</c:v>
                </c:pt>
                <c:pt idx="5250">
                  <c:v>0</c:v>
                </c:pt>
                <c:pt idx="5251">
                  <c:v>0</c:v>
                </c:pt>
                <c:pt idx="5252">
                  <c:v>0</c:v>
                </c:pt>
                <c:pt idx="5253">
                  <c:v>0</c:v>
                </c:pt>
                <c:pt idx="5254">
                  <c:v>0</c:v>
                </c:pt>
                <c:pt idx="5255">
                  <c:v>0</c:v>
                </c:pt>
                <c:pt idx="5256">
                  <c:v>0</c:v>
                </c:pt>
                <c:pt idx="5257">
                  <c:v>0</c:v>
                </c:pt>
                <c:pt idx="5258">
                  <c:v>0</c:v>
                </c:pt>
                <c:pt idx="5259">
                  <c:v>0</c:v>
                </c:pt>
                <c:pt idx="5260">
                  <c:v>0</c:v>
                </c:pt>
                <c:pt idx="5261">
                  <c:v>0</c:v>
                </c:pt>
                <c:pt idx="5262">
                  <c:v>0</c:v>
                </c:pt>
                <c:pt idx="5263">
                  <c:v>0</c:v>
                </c:pt>
                <c:pt idx="5264">
                  <c:v>0</c:v>
                </c:pt>
                <c:pt idx="5265">
                  <c:v>0</c:v>
                </c:pt>
                <c:pt idx="5266">
                  <c:v>0</c:v>
                </c:pt>
                <c:pt idx="5267">
                  <c:v>0</c:v>
                </c:pt>
                <c:pt idx="5268">
                  <c:v>0</c:v>
                </c:pt>
                <c:pt idx="5269">
                  <c:v>0</c:v>
                </c:pt>
                <c:pt idx="5270">
                  <c:v>0</c:v>
                </c:pt>
                <c:pt idx="5271">
                  <c:v>0</c:v>
                </c:pt>
                <c:pt idx="5272">
                  <c:v>0</c:v>
                </c:pt>
                <c:pt idx="5273">
                  <c:v>0</c:v>
                </c:pt>
                <c:pt idx="5274">
                  <c:v>0</c:v>
                </c:pt>
                <c:pt idx="5275">
                  <c:v>0</c:v>
                </c:pt>
                <c:pt idx="5276">
                  <c:v>0</c:v>
                </c:pt>
                <c:pt idx="5277">
                  <c:v>0</c:v>
                </c:pt>
                <c:pt idx="5278">
                  <c:v>0</c:v>
                </c:pt>
                <c:pt idx="5279">
                  <c:v>0</c:v>
                </c:pt>
                <c:pt idx="5280">
                  <c:v>0</c:v>
                </c:pt>
                <c:pt idx="5281">
                  <c:v>0</c:v>
                </c:pt>
                <c:pt idx="5282">
                  <c:v>0</c:v>
                </c:pt>
                <c:pt idx="5283">
                  <c:v>0</c:v>
                </c:pt>
                <c:pt idx="5284">
                  <c:v>0</c:v>
                </c:pt>
                <c:pt idx="5285">
                  <c:v>0</c:v>
                </c:pt>
                <c:pt idx="5286">
                  <c:v>0</c:v>
                </c:pt>
                <c:pt idx="5287">
                  <c:v>0</c:v>
                </c:pt>
                <c:pt idx="5288">
                  <c:v>0</c:v>
                </c:pt>
                <c:pt idx="5289">
                  <c:v>0</c:v>
                </c:pt>
                <c:pt idx="5290">
                  <c:v>0</c:v>
                </c:pt>
                <c:pt idx="5291">
                  <c:v>0</c:v>
                </c:pt>
                <c:pt idx="5292">
                  <c:v>0</c:v>
                </c:pt>
                <c:pt idx="5293">
                  <c:v>0</c:v>
                </c:pt>
                <c:pt idx="5294">
                  <c:v>0</c:v>
                </c:pt>
                <c:pt idx="5295">
                  <c:v>0</c:v>
                </c:pt>
                <c:pt idx="5296">
                  <c:v>0</c:v>
                </c:pt>
                <c:pt idx="5297">
                  <c:v>0</c:v>
                </c:pt>
                <c:pt idx="5298">
                  <c:v>0</c:v>
                </c:pt>
                <c:pt idx="5299">
                  <c:v>0</c:v>
                </c:pt>
                <c:pt idx="5300">
                  <c:v>0</c:v>
                </c:pt>
                <c:pt idx="5301">
                  <c:v>0</c:v>
                </c:pt>
                <c:pt idx="5302">
                  <c:v>0</c:v>
                </c:pt>
                <c:pt idx="5303">
                  <c:v>0</c:v>
                </c:pt>
                <c:pt idx="5304">
                  <c:v>0</c:v>
                </c:pt>
                <c:pt idx="5305">
                  <c:v>0</c:v>
                </c:pt>
                <c:pt idx="5306">
                  <c:v>0</c:v>
                </c:pt>
                <c:pt idx="5307">
                  <c:v>0</c:v>
                </c:pt>
                <c:pt idx="5308">
                  <c:v>0</c:v>
                </c:pt>
                <c:pt idx="5309">
                  <c:v>0</c:v>
                </c:pt>
                <c:pt idx="5310">
                  <c:v>0</c:v>
                </c:pt>
                <c:pt idx="5311">
                  <c:v>0</c:v>
                </c:pt>
                <c:pt idx="5312">
                  <c:v>0</c:v>
                </c:pt>
                <c:pt idx="5313">
                  <c:v>0</c:v>
                </c:pt>
                <c:pt idx="5314">
                  <c:v>0</c:v>
                </c:pt>
                <c:pt idx="5315">
                  <c:v>0</c:v>
                </c:pt>
                <c:pt idx="5316">
                  <c:v>0</c:v>
                </c:pt>
                <c:pt idx="5317">
                  <c:v>0</c:v>
                </c:pt>
                <c:pt idx="5318">
                  <c:v>0</c:v>
                </c:pt>
                <c:pt idx="5319">
                  <c:v>0</c:v>
                </c:pt>
                <c:pt idx="5320">
                  <c:v>0</c:v>
                </c:pt>
                <c:pt idx="5321">
                  <c:v>0</c:v>
                </c:pt>
                <c:pt idx="5322">
                  <c:v>0</c:v>
                </c:pt>
                <c:pt idx="5323">
                  <c:v>0</c:v>
                </c:pt>
                <c:pt idx="5324">
                  <c:v>0</c:v>
                </c:pt>
                <c:pt idx="5325">
                  <c:v>0</c:v>
                </c:pt>
                <c:pt idx="5326">
                  <c:v>0</c:v>
                </c:pt>
                <c:pt idx="5327">
                  <c:v>0</c:v>
                </c:pt>
                <c:pt idx="5328">
                  <c:v>0</c:v>
                </c:pt>
                <c:pt idx="5329">
                  <c:v>0</c:v>
                </c:pt>
                <c:pt idx="5330">
                  <c:v>0</c:v>
                </c:pt>
                <c:pt idx="5331">
                  <c:v>0</c:v>
                </c:pt>
                <c:pt idx="5332">
                  <c:v>0</c:v>
                </c:pt>
                <c:pt idx="5333">
                  <c:v>0</c:v>
                </c:pt>
                <c:pt idx="5334">
                  <c:v>0</c:v>
                </c:pt>
                <c:pt idx="5335">
                  <c:v>0</c:v>
                </c:pt>
                <c:pt idx="5336">
                  <c:v>0</c:v>
                </c:pt>
                <c:pt idx="5337">
                  <c:v>0</c:v>
                </c:pt>
                <c:pt idx="5338">
                  <c:v>0</c:v>
                </c:pt>
                <c:pt idx="5339">
                  <c:v>0</c:v>
                </c:pt>
                <c:pt idx="5340">
                  <c:v>0</c:v>
                </c:pt>
                <c:pt idx="5341">
                  <c:v>0</c:v>
                </c:pt>
                <c:pt idx="5342">
                  <c:v>0</c:v>
                </c:pt>
                <c:pt idx="5343">
                  <c:v>0</c:v>
                </c:pt>
                <c:pt idx="5344">
                  <c:v>0</c:v>
                </c:pt>
                <c:pt idx="5345">
                  <c:v>0</c:v>
                </c:pt>
                <c:pt idx="5346">
                  <c:v>0</c:v>
                </c:pt>
                <c:pt idx="5347">
                  <c:v>0</c:v>
                </c:pt>
                <c:pt idx="5348">
                  <c:v>0</c:v>
                </c:pt>
                <c:pt idx="5349">
                  <c:v>0</c:v>
                </c:pt>
                <c:pt idx="5350">
                  <c:v>0</c:v>
                </c:pt>
                <c:pt idx="5351">
                  <c:v>0</c:v>
                </c:pt>
                <c:pt idx="5352">
                  <c:v>0</c:v>
                </c:pt>
                <c:pt idx="5353">
                  <c:v>0</c:v>
                </c:pt>
                <c:pt idx="5354">
                  <c:v>0</c:v>
                </c:pt>
                <c:pt idx="5355">
                  <c:v>0</c:v>
                </c:pt>
                <c:pt idx="5356">
                  <c:v>0</c:v>
                </c:pt>
                <c:pt idx="5357">
                  <c:v>0</c:v>
                </c:pt>
                <c:pt idx="5358">
                  <c:v>0</c:v>
                </c:pt>
                <c:pt idx="5359">
                  <c:v>0</c:v>
                </c:pt>
                <c:pt idx="5360">
                  <c:v>0</c:v>
                </c:pt>
                <c:pt idx="5361">
                  <c:v>0</c:v>
                </c:pt>
                <c:pt idx="5362">
                  <c:v>0</c:v>
                </c:pt>
                <c:pt idx="5363">
                  <c:v>0</c:v>
                </c:pt>
                <c:pt idx="5364">
                  <c:v>0</c:v>
                </c:pt>
                <c:pt idx="5365">
                  <c:v>0</c:v>
                </c:pt>
                <c:pt idx="5366">
                  <c:v>0</c:v>
                </c:pt>
                <c:pt idx="5367">
                  <c:v>0</c:v>
                </c:pt>
                <c:pt idx="5368">
                  <c:v>0</c:v>
                </c:pt>
                <c:pt idx="5369">
                  <c:v>0</c:v>
                </c:pt>
                <c:pt idx="5370">
                  <c:v>0</c:v>
                </c:pt>
                <c:pt idx="5371">
                  <c:v>0</c:v>
                </c:pt>
                <c:pt idx="5372">
                  <c:v>0</c:v>
                </c:pt>
                <c:pt idx="5373">
                  <c:v>0</c:v>
                </c:pt>
                <c:pt idx="5374">
                  <c:v>0</c:v>
                </c:pt>
                <c:pt idx="5375">
                  <c:v>0</c:v>
                </c:pt>
                <c:pt idx="5376">
                  <c:v>0</c:v>
                </c:pt>
                <c:pt idx="5377">
                  <c:v>0</c:v>
                </c:pt>
                <c:pt idx="5378">
                  <c:v>0</c:v>
                </c:pt>
                <c:pt idx="5379">
                  <c:v>0</c:v>
                </c:pt>
                <c:pt idx="5380">
                  <c:v>0</c:v>
                </c:pt>
                <c:pt idx="5381">
                  <c:v>0</c:v>
                </c:pt>
                <c:pt idx="5382">
                  <c:v>0</c:v>
                </c:pt>
                <c:pt idx="5383">
                  <c:v>0</c:v>
                </c:pt>
                <c:pt idx="5384">
                  <c:v>0</c:v>
                </c:pt>
                <c:pt idx="5385">
                  <c:v>0</c:v>
                </c:pt>
                <c:pt idx="5386">
                  <c:v>0</c:v>
                </c:pt>
                <c:pt idx="5387">
                  <c:v>0</c:v>
                </c:pt>
                <c:pt idx="5388">
                  <c:v>0</c:v>
                </c:pt>
                <c:pt idx="5389">
                  <c:v>0</c:v>
                </c:pt>
                <c:pt idx="5390">
                  <c:v>0</c:v>
                </c:pt>
                <c:pt idx="5391">
                  <c:v>0</c:v>
                </c:pt>
                <c:pt idx="5392">
                  <c:v>0</c:v>
                </c:pt>
                <c:pt idx="5393">
                  <c:v>0</c:v>
                </c:pt>
                <c:pt idx="5394">
                  <c:v>0</c:v>
                </c:pt>
                <c:pt idx="5395">
                  <c:v>0</c:v>
                </c:pt>
                <c:pt idx="5396">
                  <c:v>0</c:v>
                </c:pt>
                <c:pt idx="5397">
                  <c:v>0</c:v>
                </c:pt>
                <c:pt idx="5398">
                  <c:v>0</c:v>
                </c:pt>
                <c:pt idx="5399">
                  <c:v>0</c:v>
                </c:pt>
                <c:pt idx="5400">
                  <c:v>0</c:v>
                </c:pt>
                <c:pt idx="5401">
                  <c:v>0</c:v>
                </c:pt>
                <c:pt idx="5402">
                  <c:v>0</c:v>
                </c:pt>
                <c:pt idx="5403">
                  <c:v>0</c:v>
                </c:pt>
                <c:pt idx="5404">
                  <c:v>0</c:v>
                </c:pt>
                <c:pt idx="5405">
                  <c:v>0</c:v>
                </c:pt>
                <c:pt idx="5406">
                  <c:v>0</c:v>
                </c:pt>
                <c:pt idx="5407">
                  <c:v>0</c:v>
                </c:pt>
                <c:pt idx="5408">
                  <c:v>0</c:v>
                </c:pt>
                <c:pt idx="5409">
                  <c:v>0</c:v>
                </c:pt>
                <c:pt idx="5410">
                  <c:v>0</c:v>
                </c:pt>
                <c:pt idx="5411">
                  <c:v>0</c:v>
                </c:pt>
                <c:pt idx="5412">
                  <c:v>0</c:v>
                </c:pt>
                <c:pt idx="5413">
                  <c:v>0</c:v>
                </c:pt>
                <c:pt idx="5414">
                  <c:v>0</c:v>
                </c:pt>
                <c:pt idx="5415">
                  <c:v>0</c:v>
                </c:pt>
                <c:pt idx="5416">
                  <c:v>0</c:v>
                </c:pt>
                <c:pt idx="5417">
                  <c:v>0</c:v>
                </c:pt>
                <c:pt idx="5418">
                  <c:v>0</c:v>
                </c:pt>
                <c:pt idx="5419">
                  <c:v>0</c:v>
                </c:pt>
                <c:pt idx="5420">
                  <c:v>0</c:v>
                </c:pt>
                <c:pt idx="5421">
                  <c:v>0</c:v>
                </c:pt>
                <c:pt idx="5422">
                  <c:v>0</c:v>
                </c:pt>
                <c:pt idx="5423">
                  <c:v>0</c:v>
                </c:pt>
                <c:pt idx="5424">
                  <c:v>0</c:v>
                </c:pt>
                <c:pt idx="5425">
                  <c:v>0</c:v>
                </c:pt>
                <c:pt idx="5426">
                  <c:v>0</c:v>
                </c:pt>
                <c:pt idx="5427">
                  <c:v>0</c:v>
                </c:pt>
                <c:pt idx="5428">
                  <c:v>0</c:v>
                </c:pt>
                <c:pt idx="5429">
                  <c:v>0</c:v>
                </c:pt>
                <c:pt idx="5430">
                  <c:v>0</c:v>
                </c:pt>
                <c:pt idx="5431">
                  <c:v>0</c:v>
                </c:pt>
                <c:pt idx="5432">
                  <c:v>0</c:v>
                </c:pt>
                <c:pt idx="5433">
                  <c:v>0</c:v>
                </c:pt>
                <c:pt idx="5434">
                  <c:v>0</c:v>
                </c:pt>
                <c:pt idx="5435">
                  <c:v>0</c:v>
                </c:pt>
                <c:pt idx="5436">
                  <c:v>0</c:v>
                </c:pt>
                <c:pt idx="5437">
                  <c:v>0</c:v>
                </c:pt>
                <c:pt idx="5438">
                  <c:v>0</c:v>
                </c:pt>
                <c:pt idx="5439">
                  <c:v>0</c:v>
                </c:pt>
                <c:pt idx="5440">
                  <c:v>0</c:v>
                </c:pt>
                <c:pt idx="5441">
                  <c:v>0</c:v>
                </c:pt>
                <c:pt idx="5442">
                  <c:v>0</c:v>
                </c:pt>
                <c:pt idx="5443">
                  <c:v>0</c:v>
                </c:pt>
                <c:pt idx="5444">
                  <c:v>0</c:v>
                </c:pt>
                <c:pt idx="5445">
                  <c:v>0</c:v>
                </c:pt>
                <c:pt idx="5446">
                  <c:v>0</c:v>
                </c:pt>
                <c:pt idx="5447">
                  <c:v>0</c:v>
                </c:pt>
                <c:pt idx="5448">
                  <c:v>0</c:v>
                </c:pt>
                <c:pt idx="5449">
                  <c:v>0</c:v>
                </c:pt>
                <c:pt idx="5450">
                  <c:v>0</c:v>
                </c:pt>
                <c:pt idx="5451">
                  <c:v>0</c:v>
                </c:pt>
                <c:pt idx="5452">
                  <c:v>0</c:v>
                </c:pt>
                <c:pt idx="5453">
                  <c:v>0</c:v>
                </c:pt>
                <c:pt idx="5454">
                  <c:v>0</c:v>
                </c:pt>
                <c:pt idx="5455">
                  <c:v>0</c:v>
                </c:pt>
                <c:pt idx="5456">
                  <c:v>0</c:v>
                </c:pt>
                <c:pt idx="5457">
                  <c:v>0</c:v>
                </c:pt>
                <c:pt idx="5458">
                  <c:v>0</c:v>
                </c:pt>
                <c:pt idx="5459">
                  <c:v>0</c:v>
                </c:pt>
                <c:pt idx="5460">
                  <c:v>0</c:v>
                </c:pt>
                <c:pt idx="5461">
                  <c:v>0</c:v>
                </c:pt>
                <c:pt idx="5462">
                  <c:v>0</c:v>
                </c:pt>
                <c:pt idx="5463">
                  <c:v>0</c:v>
                </c:pt>
                <c:pt idx="5464">
                  <c:v>0</c:v>
                </c:pt>
                <c:pt idx="5465">
                  <c:v>0</c:v>
                </c:pt>
                <c:pt idx="5466">
                  <c:v>0</c:v>
                </c:pt>
                <c:pt idx="5467">
                  <c:v>0</c:v>
                </c:pt>
                <c:pt idx="5468">
                  <c:v>0</c:v>
                </c:pt>
                <c:pt idx="5469">
                  <c:v>0</c:v>
                </c:pt>
                <c:pt idx="5470">
                  <c:v>0</c:v>
                </c:pt>
                <c:pt idx="5471">
                  <c:v>0</c:v>
                </c:pt>
                <c:pt idx="5472">
                  <c:v>0</c:v>
                </c:pt>
                <c:pt idx="5473">
                  <c:v>0</c:v>
                </c:pt>
                <c:pt idx="5474">
                  <c:v>0</c:v>
                </c:pt>
                <c:pt idx="5475">
                  <c:v>0</c:v>
                </c:pt>
                <c:pt idx="5476">
                  <c:v>0</c:v>
                </c:pt>
                <c:pt idx="5477">
                  <c:v>0</c:v>
                </c:pt>
                <c:pt idx="5478">
                  <c:v>0</c:v>
                </c:pt>
                <c:pt idx="5479">
                  <c:v>0</c:v>
                </c:pt>
                <c:pt idx="5480">
                  <c:v>0</c:v>
                </c:pt>
                <c:pt idx="5481">
                  <c:v>0</c:v>
                </c:pt>
                <c:pt idx="5482">
                  <c:v>0</c:v>
                </c:pt>
                <c:pt idx="5483">
                  <c:v>0</c:v>
                </c:pt>
                <c:pt idx="5484">
                  <c:v>0</c:v>
                </c:pt>
                <c:pt idx="5485">
                  <c:v>0</c:v>
                </c:pt>
                <c:pt idx="5486">
                  <c:v>0</c:v>
                </c:pt>
                <c:pt idx="5487">
                  <c:v>0</c:v>
                </c:pt>
                <c:pt idx="5488">
                  <c:v>0</c:v>
                </c:pt>
                <c:pt idx="5489">
                  <c:v>0</c:v>
                </c:pt>
                <c:pt idx="5490">
                  <c:v>0</c:v>
                </c:pt>
                <c:pt idx="5491">
                  <c:v>0</c:v>
                </c:pt>
                <c:pt idx="5492">
                  <c:v>0</c:v>
                </c:pt>
                <c:pt idx="5493">
                  <c:v>0</c:v>
                </c:pt>
                <c:pt idx="5494">
                  <c:v>0</c:v>
                </c:pt>
                <c:pt idx="5495">
                  <c:v>0</c:v>
                </c:pt>
                <c:pt idx="5496">
                  <c:v>0</c:v>
                </c:pt>
                <c:pt idx="5497">
                  <c:v>0</c:v>
                </c:pt>
                <c:pt idx="5498">
                  <c:v>0</c:v>
                </c:pt>
                <c:pt idx="5499">
                  <c:v>0</c:v>
                </c:pt>
                <c:pt idx="5500">
                  <c:v>0</c:v>
                </c:pt>
                <c:pt idx="5501">
                  <c:v>0</c:v>
                </c:pt>
                <c:pt idx="5502">
                  <c:v>0</c:v>
                </c:pt>
                <c:pt idx="5503">
                  <c:v>0</c:v>
                </c:pt>
                <c:pt idx="5504">
                  <c:v>0</c:v>
                </c:pt>
                <c:pt idx="5505">
                  <c:v>0</c:v>
                </c:pt>
                <c:pt idx="5506">
                  <c:v>0</c:v>
                </c:pt>
                <c:pt idx="5507">
                  <c:v>0</c:v>
                </c:pt>
                <c:pt idx="5508">
                  <c:v>0</c:v>
                </c:pt>
                <c:pt idx="5509">
                  <c:v>0</c:v>
                </c:pt>
                <c:pt idx="5510">
                  <c:v>0</c:v>
                </c:pt>
                <c:pt idx="5511">
                  <c:v>0</c:v>
                </c:pt>
                <c:pt idx="5512">
                  <c:v>0</c:v>
                </c:pt>
                <c:pt idx="5513">
                  <c:v>0</c:v>
                </c:pt>
                <c:pt idx="5514">
                  <c:v>0</c:v>
                </c:pt>
                <c:pt idx="5515">
                  <c:v>0</c:v>
                </c:pt>
                <c:pt idx="5516">
                  <c:v>0</c:v>
                </c:pt>
                <c:pt idx="5517">
                  <c:v>0</c:v>
                </c:pt>
                <c:pt idx="5518">
                  <c:v>0</c:v>
                </c:pt>
                <c:pt idx="5519">
                  <c:v>0</c:v>
                </c:pt>
                <c:pt idx="5520">
                  <c:v>0</c:v>
                </c:pt>
                <c:pt idx="5521">
                  <c:v>0</c:v>
                </c:pt>
                <c:pt idx="5522">
                  <c:v>0</c:v>
                </c:pt>
                <c:pt idx="5523">
                  <c:v>0</c:v>
                </c:pt>
                <c:pt idx="5524">
                  <c:v>0</c:v>
                </c:pt>
                <c:pt idx="5525">
                  <c:v>0</c:v>
                </c:pt>
                <c:pt idx="5526">
                  <c:v>0</c:v>
                </c:pt>
                <c:pt idx="5527">
                  <c:v>0</c:v>
                </c:pt>
                <c:pt idx="5528">
                  <c:v>0</c:v>
                </c:pt>
                <c:pt idx="5529">
                  <c:v>0</c:v>
                </c:pt>
                <c:pt idx="5530">
                  <c:v>0</c:v>
                </c:pt>
                <c:pt idx="5531">
                  <c:v>0</c:v>
                </c:pt>
                <c:pt idx="5532">
                  <c:v>0</c:v>
                </c:pt>
                <c:pt idx="5533">
                  <c:v>0</c:v>
                </c:pt>
                <c:pt idx="5534">
                  <c:v>0</c:v>
                </c:pt>
                <c:pt idx="5535">
                  <c:v>0</c:v>
                </c:pt>
                <c:pt idx="5536">
                  <c:v>0</c:v>
                </c:pt>
                <c:pt idx="5537">
                  <c:v>0</c:v>
                </c:pt>
                <c:pt idx="5538">
                  <c:v>0</c:v>
                </c:pt>
                <c:pt idx="5539">
                  <c:v>0</c:v>
                </c:pt>
                <c:pt idx="5540">
                  <c:v>0</c:v>
                </c:pt>
                <c:pt idx="5541">
                  <c:v>0</c:v>
                </c:pt>
                <c:pt idx="5542">
                  <c:v>0</c:v>
                </c:pt>
                <c:pt idx="5543">
                  <c:v>0</c:v>
                </c:pt>
                <c:pt idx="5544">
                  <c:v>0</c:v>
                </c:pt>
                <c:pt idx="5545">
                  <c:v>0</c:v>
                </c:pt>
                <c:pt idx="5546">
                  <c:v>0</c:v>
                </c:pt>
                <c:pt idx="5547">
                  <c:v>0</c:v>
                </c:pt>
                <c:pt idx="5548">
                  <c:v>0</c:v>
                </c:pt>
                <c:pt idx="5549">
                  <c:v>0</c:v>
                </c:pt>
                <c:pt idx="5550">
                  <c:v>0</c:v>
                </c:pt>
                <c:pt idx="5551">
                  <c:v>0</c:v>
                </c:pt>
                <c:pt idx="5552">
                  <c:v>0</c:v>
                </c:pt>
                <c:pt idx="5553">
                  <c:v>0</c:v>
                </c:pt>
                <c:pt idx="5554">
                  <c:v>0</c:v>
                </c:pt>
                <c:pt idx="5555">
                  <c:v>0</c:v>
                </c:pt>
                <c:pt idx="5556">
                  <c:v>0</c:v>
                </c:pt>
                <c:pt idx="5557">
                  <c:v>0</c:v>
                </c:pt>
                <c:pt idx="5558">
                  <c:v>0</c:v>
                </c:pt>
                <c:pt idx="5559">
                  <c:v>0</c:v>
                </c:pt>
                <c:pt idx="5560">
                  <c:v>0</c:v>
                </c:pt>
                <c:pt idx="5561">
                  <c:v>0</c:v>
                </c:pt>
                <c:pt idx="5562">
                  <c:v>0</c:v>
                </c:pt>
                <c:pt idx="5563">
                  <c:v>0</c:v>
                </c:pt>
                <c:pt idx="5564">
                  <c:v>0</c:v>
                </c:pt>
                <c:pt idx="5565">
                  <c:v>0</c:v>
                </c:pt>
                <c:pt idx="5566">
                  <c:v>0</c:v>
                </c:pt>
                <c:pt idx="5567">
                  <c:v>0</c:v>
                </c:pt>
                <c:pt idx="5568">
                  <c:v>0</c:v>
                </c:pt>
                <c:pt idx="5569">
                  <c:v>0</c:v>
                </c:pt>
                <c:pt idx="5570">
                  <c:v>0</c:v>
                </c:pt>
                <c:pt idx="5571">
                  <c:v>0</c:v>
                </c:pt>
                <c:pt idx="5572">
                  <c:v>0</c:v>
                </c:pt>
                <c:pt idx="5573">
                  <c:v>0</c:v>
                </c:pt>
                <c:pt idx="5574">
                  <c:v>0</c:v>
                </c:pt>
                <c:pt idx="5575">
                  <c:v>0</c:v>
                </c:pt>
                <c:pt idx="5576">
                  <c:v>0</c:v>
                </c:pt>
                <c:pt idx="5577">
                  <c:v>0</c:v>
                </c:pt>
                <c:pt idx="5578">
                  <c:v>0</c:v>
                </c:pt>
                <c:pt idx="5579">
                  <c:v>0</c:v>
                </c:pt>
                <c:pt idx="5580">
                  <c:v>0</c:v>
                </c:pt>
                <c:pt idx="5581">
                  <c:v>0</c:v>
                </c:pt>
                <c:pt idx="5582">
                  <c:v>0</c:v>
                </c:pt>
                <c:pt idx="5583">
                  <c:v>0</c:v>
                </c:pt>
                <c:pt idx="5584">
                  <c:v>0</c:v>
                </c:pt>
                <c:pt idx="5585">
                  <c:v>0</c:v>
                </c:pt>
                <c:pt idx="5586">
                  <c:v>0</c:v>
                </c:pt>
                <c:pt idx="5587">
                  <c:v>0</c:v>
                </c:pt>
                <c:pt idx="5588">
                  <c:v>0</c:v>
                </c:pt>
                <c:pt idx="5589">
                  <c:v>0</c:v>
                </c:pt>
                <c:pt idx="5590">
                  <c:v>0</c:v>
                </c:pt>
                <c:pt idx="5591">
                  <c:v>0</c:v>
                </c:pt>
                <c:pt idx="5592">
                  <c:v>0</c:v>
                </c:pt>
                <c:pt idx="5593">
                  <c:v>0</c:v>
                </c:pt>
                <c:pt idx="5594">
                  <c:v>0</c:v>
                </c:pt>
                <c:pt idx="5595">
                  <c:v>0</c:v>
                </c:pt>
                <c:pt idx="5596">
                  <c:v>0</c:v>
                </c:pt>
                <c:pt idx="5597">
                  <c:v>0</c:v>
                </c:pt>
                <c:pt idx="5598">
                  <c:v>0</c:v>
                </c:pt>
                <c:pt idx="5599">
                  <c:v>0</c:v>
                </c:pt>
                <c:pt idx="5600">
                  <c:v>0</c:v>
                </c:pt>
                <c:pt idx="5601">
                  <c:v>0</c:v>
                </c:pt>
                <c:pt idx="5602">
                  <c:v>0</c:v>
                </c:pt>
                <c:pt idx="5603">
                  <c:v>0</c:v>
                </c:pt>
                <c:pt idx="5604">
                  <c:v>0</c:v>
                </c:pt>
                <c:pt idx="5605">
                  <c:v>0</c:v>
                </c:pt>
                <c:pt idx="5606">
                  <c:v>0</c:v>
                </c:pt>
                <c:pt idx="5607">
                  <c:v>0</c:v>
                </c:pt>
                <c:pt idx="5608">
                  <c:v>0</c:v>
                </c:pt>
                <c:pt idx="5609">
                  <c:v>0</c:v>
                </c:pt>
                <c:pt idx="5610">
                  <c:v>0</c:v>
                </c:pt>
                <c:pt idx="5611">
                  <c:v>0</c:v>
                </c:pt>
                <c:pt idx="5612">
                  <c:v>0</c:v>
                </c:pt>
                <c:pt idx="5613">
                  <c:v>0</c:v>
                </c:pt>
                <c:pt idx="5614">
                  <c:v>0</c:v>
                </c:pt>
                <c:pt idx="5615">
                  <c:v>0</c:v>
                </c:pt>
                <c:pt idx="5616">
                  <c:v>0</c:v>
                </c:pt>
                <c:pt idx="5617">
                  <c:v>0</c:v>
                </c:pt>
                <c:pt idx="5618">
                  <c:v>0</c:v>
                </c:pt>
                <c:pt idx="5619">
                  <c:v>0</c:v>
                </c:pt>
                <c:pt idx="5620">
                  <c:v>0</c:v>
                </c:pt>
                <c:pt idx="5621">
                  <c:v>0</c:v>
                </c:pt>
                <c:pt idx="5622">
                  <c:v>0</c:v>
                </c:pt>
                <c:pt idx="5623">
                  <c:v>0</c:v>
                </c:pt>
                <c:pt idx="5624">
                  <c:v>0</c:v>
                </c:pt>
                <c:pt idx="5625">
                  <c:v>0</c:v>
                </c:pt>
                <c:pt idx="5626">
                  <c:v>0</c:v>
                </c:pt>
                <c:pt idx="5627">
                  <c:v>0</c:v>
                </c:pt>
                <c:pt idx="5628">
                  <c:v>0</c:v>
                </c:pt>
                <c:pt idx="5629">
                  <c:v>0</c:v>
                </c:pt>
                <c:pt idx="5630">
                  <c:v>0</c:v>
                </c:pt>
                <c:pt idx="5631">
                  <c:v>0</c:v>
                </c:pt>
                <c:pt idx="5632">
                  <c:v>0</c:v>
                </c:pt>
                <c:pt idx="5633">
                  <c:v>0</c:v>
                </c:pt>
                <c:pt idx="5634">
                  <c:v>0</c:v>
                </c:pt>
                <c:pt idx="5635">
                  <c:v>0</c:v>
                </c:pt>
                <c:pt idx="5636">
                  <c:v>0</c:v>
                </c:pt>
                <c:pt idx="5637">
                  <c:v>0</c:v>
                </c:pt>
                <c:pt idx="5638">
                  <c:v>0</c:v>
                </c:pt>
                <c:pt idx="5639">
                  <c:v>0</c:v>
                </c:pt>
                <c:pt idx="5640">
                  <c:v>0</c:v>
                </c:pt>
                <c:pt idx="5641">
                  <c:v>0</c:v>
                </c:pt>
                <c:pt idx="5642">
                  <c:v>0</c:v>
                </c:pt>
                <c:pt idx="5643">
                  <c:v>0</c:v>
                </c:pt>
                <c:pt idx="5644">
                  <c:v>0</c:v>
                </c:pt>
                <c:pt idx="5645">
                  <c:v>0</c:v>
                </c:pt>
                <c:pt idx="5646">
                  <c:v>0</c:v>
                </c:pt>
                <c:pt idx="5647">
                  <c:v>0</c:v>
                </c:pt>
                <c:pt idx="5648">
                  <c:v>0</c:v>
                </c:pt>
                <c:pt idx="5649">
                  <c:v>0</c:v>
                </c:pt>
                <c:pt idx="5650">
                  <c:v>0</c:v>
                </c:pt>
                <c:pt idx="5651">
                  <c:v>0</c:v>
                </c:pt>
                <c:pt idx="5652">
                  <c:v>0</c:v>
                </c:pt>
                <c:pt idx="5653">
                  <c:v>0</c:v>
                </c:pt>
                <c:pt idx="5654">
                  <c:v>0</c:v>
                </c:pt>
                <c:pt idx="5655">
                  <c:v>0</c:v>
                </c:pt>
                <c:pt idx="5656">
                  <c:v>0</c:v>
                </c:pt>
                <c:pt idx="5657">
                  <c:v>0</c:v>
                </c:pt>
                <c:pt idx="5658">
                  <c:v>0</c:v>
                </c:pt>
                <c:pt idx="5659">
                  <c:v>0</c:v>
                </c:pt>
                <c:pt idx="5660">
                  <c:v>0</c:v>
                </c:pt>
                <c:pt idx="5661">
                  <c:v>0</c:v>
                </c:pt>
                <c:pt idx="5662">
                  <c:v>0</c:v>
                </c:pt>
                <c:pt idx="5663">
                  <c:v>0</c:v>
                </c:pt>
                <c:pt idx="5664">
                  <c:v>0</c:v>
                </c:pt>
                <c:pt idx="5665">
                  <c:v>0</c:v>
                </c:pt>
                <c:pt idx="5666">
                  <c:v>0</c:v>
                </c:pt>
                <c:pt idx="5667">
                  <c:v>0</c:v>
                </c:pt>
                <c:pt idx="5668">
                  <c:v>0</c:v>
                </c:pt>
                <c:pt idx="5669">
                  <c:v>0</c:v>
                </c:pt>
                <c:pt idx="5670">
                  <c:v>0</c:v>
                </c:pt>
                <c:pt idx="5671">
                  <c:v>0</c:v>
                </c:pt>
                <c:pt idx="5672">
                  <c:v>0</c:v>
                </c:pt>
                <c:pt idx="5673">
                  <c:v>0</c:v>
                </c:pt>
                <c:pt idx="5674">
                  <c:v>0</c:v>
                </c:pt>
                <c:pt idx="5675">
                  <c:v>0</c:v>
                </c:pt>
                <c:pt idx="5676">
                  <c:v>0</c:v>
                </c:pt>
                <c:pt idx="5677">
                  <c:v>0</c:v>
                </c:pt>
                <c:pt idx="5678">
                  <c:v>0</c:v>
                </c:pt>
                <c:pt idx="5679">
                  <c:v>0</c:v>
                </c:pt>
                <c:pt idx="5680">
                  <c:v>0</c:v>
                </c:pt>
                <c:pt idx="5681">
                  <c:v>0</c:v>
                </c:pt>
                <c:pt idx="5682">
                  <c:v>0</c:v>
                </c:pt>
                <c:pt idx="5683">
                  <c:v>0</c:v>
                </c:pt>
                <c:pt idx="5684">
                  <c:v>0</c:v>
                </c:pt>
                <c:pt idx="5685">
                  <c:v>0</c:v>
                </c:pt>
                <c:pt idx="5686">
                  <c:v>0</c:v>
                </c:pt>
                <c:pt idx="5687">
                  <c:v>0</c:v>
                </c:pt>
                <c:pt idx="5688">
                  <c:v>0</c:v>
                </c:pt>
                <c:pt idx="5689">
                  <c:v>0</c:v>
                </c:pt>
                <c:pt idx="5690">
                  <c:v>0</c:v>
                </c:pt>
                <c:pt idx="5691">
                  <c:v>0</c:v>
                </c:pt>
                <c:pt idx="5692">
                  <c:v>0</c:v>
                </c:pt>
                <c:pt idx="5693">
                  <c:v>0</c:v>
                </c:pt>
                <c:pt idx="5694">
                  <c:v>0</c:v>
                </c:pt>
                <c:pt idx="5695">
                  <c:v>0</c:v>
                </c:pt>
                <c:pt idx="5696">
                  <c:v>0</c:v>
                </c:pt>
                <c:pt idx="5697">
                  <c:v>0</c:v>
                </c:pt>
                <c:pt idx="5698">
                  <c:v>0</c:v>
                </c:pt>
                <c:pt idx="5699">
                  <c:v>0</c:v>
                </c:pt>
                <c:pt idx="5700">
                  <c:v>0</c:v>
                </c:pt>
                <c:pt idx="5701">
                  <c:v>0</c:v>
                </c:pt>
                <c:pt idx="5702">
                  <c:v>0</c:v>
                </c:pt>
                <c:pt idx="5703">
                  <c:v>0</c:v>
                </c:pt>
                <c:pt idx="5704">
                  <c:v>0</c:v>
                </c:pt>
                <c:pt idx="5705">
                  <c:v>0</c:v>
                </c:pt>
                <c:pt idx="5706">
                  <c:v>0</c:v>
                </c:pt>
                <c:pt idx="5707">
                  <c:v>0</c:v>
                </c:pt>
                <c:pt idx="5708">
                  <c:v>0</c:v>
                </c:pt>
                <c:pt idx="5709">
                  <c:v>0</c:v>
                </c:pt>
                <c:pt idx="5710">
                  <c:v>0</c:v>
                </c:pt>
                <c:pt idx="5711">
                  <c:v>0</c:v>
                </c:pt>
                <c:pt idx="5712">
                  <c:v>0</c:v>
                </c:pt>
                <c:pt idx="5713">
                  <c:v>0</c:v>
                </c:pt>
                <c:pt idx="5714">
                  <c:v>0</c:v>
                </c:pt>
                <c:pt idx="5715">
                  <c:v>0</c:v>
                </c:pt>
                <c:pt idx="5716">
                  <c:v>0</c:v>
                </c:pt>
                <c:pt idx="5717">
                  <c:v>0</c:v>
                </c:pt>
                <c:pt idx="5718">
                  <c:v>0</c:v>
                </c:pt>
                <c:pt idx="5719">
                  <c:v>0</c:v>
                </c:pt>
                <c:pt idx="5720">
                  <c:v>0</c:v>
                </c:pt>
                <c:pt idx="5721">
                  <c:v>0</c:v>
                </c:pt>
                <c:pt idx="5722">
                  <c:v>0</c:v>
                </c:pt>
                <c:pt idx="5723">
                  <c:v>0</c:v>
                </c:pt>
                <c:pt idx="5724">
                  <c:v>0</c:v>
                </c:pt>
                <c:pt idx="5725">
                  <c:v>0</c:v>
                </c:pt>
                <c:pt idx="5726">
                  <c:v>0</c:v>
                </c:pt>
                <c:pt idx="5727">
                  <c:v>0</c:v>
                </c:pt>
                <c:pt idx="5728">
                  <c:v>0</c:v>
                </c:pt>
                <c:pt idx="5729">
                  <c:v>0</c:v>
                </c:pt>
                <c:pt idx="5730">
                  <c:v>0</c:v>
                </c:pt>
                <c:pt idx="5731">
                  <c:v>0</c:v>
                </c:pt>
                <c:pt idx="5732">
                  <c:v>0</c:v>
                </c:pt>
                <c:pt idx="5733">
                  <c:v>0</c:v>
                </c:pt>
                <c:pt idx="5734">
                  <c:v>0</c:v>
                </c:pt>
                <c:pt idx="5735">
                  <c:v>0</c:v>
                </c:pt>
                <c:pt idx="5736">
                  <c:v>0</c:v>
                </c:pt>
                <c:pt idx="5737">
                  <c:v>0</c:v>
                </c:pt>
                <c:pt idx="5738">
                  <c:v>0</c:v>
                </c:pt>
                <c:pt idx="5739">
                  <c:v>0</c:v>
                </c:pt>
                <c:pt idx="5740">
                  <c:v>0</c:v>
                </c:pt>
                <c:pt idx="5741">
                  <c:v>0</c:v>
                </c:pt>
                <c:pt idx="5742">
                  <c:v>0</c:v>
                </c:pt>
                <c:pt idx="5743">
                  <c:v>0</c:v>
                </c:pt>
                <c:pt idx="5744">
                  <c:v>0</c:v>
                </c:pt>
                <c:pt idx="5745">
                  <c:v>0</c:v>
                </c:pt>
                <c:pt idx="5746">
                  <c:v>0</c:v>
                </c:pt>
                <c:pt idx="5747">
                  <c:v>0</c:v>
                </c:pt>
                <c:pt idx="5748">
                  <c:v>0</c:v>
                </c:pt>
                <c:pt idx="5749">
                  <c:v>0</c:v>
                </c:pt>
                <c:pt idx="5750">
                  <c:v>0</c:v>
                </c:pt>
                <c:pt idx="5751">
                  <c:v>0</c:v>
                </c:pt>
                <c:pt idx="5752">
                  <c:v>0</c:v>
                </c:pt>
                <c:pt idx="5753">
                  <c:v>0</c:v>
                </c:pt>
                <c:pt idx="5754">
                  <c:v>0</c:v>
                </c:pt>
                <c:pt idx="5755">
                  <c:v>0</c:v>
                </c:pt>
                <c:pt idx="5756">
                  <c:v>0</c:v>
                </c:pt>
                <c:pt idx="5757">
                  <c:v>0</c:v>
                </c:pt>
                <c:pt idx="5758">
                  <c:v>0</c:v>
                </c:pt>
                <c:pt idx="5759">
                  <c:v>0</c:v>
                </c:pt>
                <c:pt idx="5760">
                  <c:v>0</c:v>
                </c:pt>
                <c:pt idx="5761">
                  <c:v>0</c:v>
                </c:pt>
                <c:pt idx="5762">
                  <c:v>0</c:v>
                </c:pt>
                <c:pt idx="5763">
                  <c:v>0</c:v>
                </c:pt>
                <c:pt idx="5764">
                  <c:v>0</c:v>
                </c:pt>
                <c:pt idx="5765">
                  <c:v>0</c:v>
                </c:pt>
                <c:pt idx="5766">
                  <c:v>0</c:v>
                </c:pt>
                <c:pt idx="5767">
                  <c:v>0</c:v>
                </c:pt>
                <c:pt idx="5768">
                  <c:v>0</c:v>
                </c:pt>
                <c:pt idx="5769">
                  <c:v>0</c:v>
                </c:pt>
                <c:pt idx="5770">
                  <c:v>0</c:v>
                </c:pt>
                <c:pt idx="5771">
                  <c:v>0</c:v>
                </c:pt>
                <c:pt idx="5772">
                  <c:v>0</c:v>
                </c:pt>
                <c:pt idx="5773">
                  <c:v>0</c:v>
                </c:pt>
                <c:pt idx="5774">
                  <c:v>0</c:v>
                </c:pt>
                <c:pt idx="5775">
                  <c:v>0</c:v>
                </c:pt>
                <c:pt idx="5776">
                  <c:v>0</c:v>
                </c:pt>
                <c:pt idx="5777">
                  <c:v>0</c:v>
                </c:pt>
                <c:pt idx="5778">
                  <c:v>0</c:v>
                </c:pt>
                <c:pt idx="5779">
                  <c:v>0</c:v>
                </c:pt>
                <c:pt idx="5780">
                  <c:v>0</c:v>
                </c:pt>
                <c:pt idx="5781">
                  <c:v>0</c:v>
                </c:pt>
                <c:pt idx="5782">
                  <c:v>0</c:v>
                </c:pt>
                <c:pt idx="5783">
                  <c:v>0</c:v>
                </c:pt>
                <c:pt idx="5784">
                  <c:v>0</c:v>
                </c:pt>
                <c:pt idx="5785">
                  <c:v>0</c:v>
                </c:pt>
                <c:pt idx="5786">
                  <c:v>0</c:v>
                </c:pt>
                <c:pt idx="5787">
                  <c:v>0</c:v>
                </c:pt>
                <c:pt idx="5788">
                  <c:v>0</c:v>
                </c:pt>
                <c:pt idx="5789">
                  <c:v>0</c:v>
                </c:pt>
                <c:pt idx="5790">
                  <c:v>0</c:v>
                </c:pt>
                <c:pt idx="5791">
                  <c:v>0</c:v>
                </c:pt>
                <c:pt idx="5792">
                  <c:v>0</c:v>
                </c:pt>
                <c:pt idx="5793">
                  <c:v>0</c:v>
                </c:pt>
                <c:pt idx="5794">
                  <c:v>0</c:v>
                </c:pt>
                <c:pt idx="5795">
                  <c:v>0</c:v>
                </c:pt>
                <c:pt idx="5796">
                  <c:v>0</c:v>
                </c:pt>
                <c:pt idx="5797">
                  <c:v>0</c:v>
                </c:pt>
                <c:pt idx="5798">
                  <c:v>0</c:v>
                </c:pt>
                <c:pt idx="5799">
                  <c:v>0</c:v>
                </c:pt>
                <c:pt idx="5800">
                  <c:v>0</c:v>
                </c:pt>
                <c:pt idx="5801">
                  <c:v>0</c:v>
                </c:pt>
                <c:pt idx="5802">
                  <c:v>0</c:v>
                </c:pt>
                <c:pt idx="5803">
                  <c:v>0</c:v>
                </c:pt>
                <c:pt idx="5804">
                  <c:v>0</c:v>
                </c:pt>
                <c:pt idx="5805">
                  <c:v>0</c:v>
                </c:pt>
                <c:pt idx="5806">
                  <c:v>0</c:v>
                </c:pt>
                <c:pt idx="5807">
                  <c:v>0</c:v>
                </c:pt>
                <c:pt idx="5808">
                  <c:v>0</c:v>
                </c:pt>
                <c:pt idx="5809">
                  <c:v>0</c:v>
                </c:pt>
                <c:pt idx="5810">
                  <c:v>0</c:v>
                </c:pt>
                <c:pt idx="5811">
                  <c:v>0</c:v>
                </c:pt>
                <c:pt idx="5812">
                  <c:v>0</c:v>
                </c:pt>
                <c:pt idx="5813">
                  <c:v>0</c:v>
                </c:pt>
                <c:pt idx="5814">
                  <c:v>0</c:v>
                </c:pt>
                <c:pt idx="5815">
                  <c:v>0</c:v>
                </c:pt>
                <c:pt idx="5816">
                  <c:v>0</c:v>
                </c:pt>
                <c:pt idx="5817">
                  <c:v>0</c:v>
                </c:pt>
                <c:pt idx="5818">
                  <c:v>0</c:v>
                </c:pt>
                <c:pt idx="5819">
                  <c:v>0</c:v>
                </c:pt>
                <c:pt idx="5820">
                  <c:v>0</c:v>
                </c:pt>
                <c:pt idx="5821">
                  <c:v>0</c:v>
                </c:pt>
                <c:pt idx="5822">
                  <c:v>0</c:v>
                </c:pt>
                <c:pt idx="5823">
                  <c:v>0</c:v>
                </c:pt>
                <c:pt idx="5824">
                  <c:v>0</c:v>
                </c:pt>
                <c:pt idx="5825">
                  <c:v>0</c:v>
                </c:pt>
                <c:pt idx="5826">
                  <c:v>0</c:v>
                </c:pt>
                <c:pt idx="5827">
                  <c:v>0</c:v>
                </c:pt>
                <c:pt idx="5828">
                  <c:v>0</c:v>
                </c:pt>
                <c:pt idx="5829">
                  <c:v>0</c:v>
                </c:pt>
                <c:pt idx="5830">
                  <c:v>0</c:v>
                </c:pt>
                <c:pt idx="5831">
                  <c:v>0</c:v>
                </c:pt>
                <c:pt idx="5832">
                  <c:v>0</c:v>
                </c:pt>
                <c:pt idx="5833">
                  <c:v>0</c:v>
                </c:pt>
                <c:pt idx="5834">
                  <c:v>0</c:v>
                </c:pt>
                <c:pt idx="5835">
                  <c:v>0</c:v>
                </c:pt>
                <c:pt idx="5836">
                  <c:v>0</c:v>
                </c:pt>
                <c:pt idx="5837">
                  <c:v>0</c:v>
                </c:pt>
                <c:pt idx="5838">
                  <c:v>0</c:v>
                </c:pt>
                <c:pt idx="5839">
                  <c:v>0</c:v>
                </c:pt>
                <c:pt idx="5840">
                  <c:v>0</c:v>
                </c:pt>
                <c:pt idx="5841">
                  <c:v>0</c:v>
                </c:pt>
                <c:pt idx="5842">
                  <c:v>0</c:v>
                </c:pt>
                <c:pt idx="5843">
                  <c:v>0</c:v>
                </c:pt>
                <c:pt idx="5844">
                  <c:v>0</c:v>
                </c:pt>
                <c:pt idx="5845">
                  <c:v>0</c:v>
                </c:pt>
                <c:pt idx="5846">
                  <c:v>0</c:v>
                </c:pt>
                <c:pt idx="5847">
                  <c:v>0</c:v>
                </c:pt>
                <c:pt idx="5848">
                  <c:v>0</c:v>
                </c:pt>
                <c:pt idx="5849">
                  <c:v>0</c:v>
                </c:pt>
                <c:pt idx="5850">
                  <c:v>0</c:v>
                </c:pt>
                <c:pt idx="5851">
                  <c:v>0</c:v>
                </c:pt>
                <c:pt idx="5852">
                  <c:v>0</c:v>
                </c:pt>
                <c:pt idx="5853">
                  <c:v>0</c:v>
                </c:pt>
                <c:pt idx="5854">
                  <c:v>0</c:v>
                </c:pt>
                <c:pt idx="5855">
                  <c:v>0</c:v>
                </c:pt>
                <c:pt idx="5856">
                  <c:v>0</c:v>
                </c:pt>
                <c:pt idx="5857">
                  <c:v>0</c:v>
                </c:pt>
                <c:pt idx="5858">
                  <c:v>0</c:v>
                </c:pt>
                <c:pt idx="5859">
                  <c:v>0</c:v>
                </c:pt>
                <c:pt idx="5860">
                  <c:v>0</c:v>
                </c:pt>
                <c:pt idx="5861">
                  <c:v>0</c:v>
                </c:pt>
                <c:pt idx="5862">
                  <c:v>0</c:v>
                </c:pt>
                <c:pt idx="5863">
                  <c:v>0</c:v>
                </c:pt>
                <c:pt idx="5864">
                  <c:v>0</c:v>
                </c:pt>
                <c:pt idx="5865">
                  <c:v>0</c:v>
                </c:pt>
                <c:pt idx="5866">
                  <c:v>0</c:v>
                </c:pt>
                <c:pt idx="5867">
                  <c:v>0</c:v>
                </c:pt>
                <c:pt idx="5868">
                  <c:v>0</c:v>
                </c:pt>
                <c:pt idx="5869">
                  <c:v>0</c:v>
                </c:pt>
                <c:pt idx="5870">
                  <c:v>0</c:v>
                </c:pt>
                <c:pt idx="5871">
                  <c:v>0</c:v>
                </c:pt>
                <c:pt idx="5872">
                  <c:v>0</c:v>
                </c:pt>
                <c:pt idx="5873">
                  <c:v>0</c:v>
                </c:pt>
                <c:pt idx="5874">
                  <c:v>0</c:v>
                </c:pt>
                <c:pt idx="5875">
                  <c:v>0</c:v>
                </c:pt>
                <c:pt idx="5876">
                  <c:v>0</c:v>
                </c:pt>
                <c:pt idx="5877">
                  <c:v>0</c:v>
                </c:pt>
                <c:pt idx="5878">
                  <c:v>0</c:v>
                </c:pt>
                <c:pt idx="5879">
                  <c:v>0</c:v>
                </c:pt>
                <c:pt idx="5880">
                  <c:v>0</c:v>
                </c:pt>
                <c:pt idx="5881">
                  <c:v>0</c:v>
                </c:pt>
                <c:pt idx="5882">
                  <c:v>0</c:v>
                </c:pt>
                <c:pt idx="5883">
                  <c:v>0</c:v>
                </c:pt>
                <c:pt idx="5884">
                  <c:v>0</c:v>
                </c:pt>
                <c:pt idx="5885">
                  <c:v>0</c:v>
                </c:pt>
                <c:pt idx="5886">
                  <c:v>0</c:v>
                </c:pt>
                <c:pt idx="5887">
                  <c:v>0</c:v>
                </c:pt>
                <c:pt idx="5888">
                  <c:v>0</c:v>
                </c:pt>
                <c:pt idx="5889">
                  <c:v>0</c:v>
                </c:pt>
                <c:pt idx="5890">
                  <c:v>0</c:v>
                </c:pt>
                <c:pt idx="5891">
                  <c:v>0</c:v>
                </c:pt>
                <c:pt idx="5892">
                  <c:v>0</c:v>
                </c:pt>
                <c:pt idx="5893">
                  <c:v>0</c:v>
                </c:pt>
                <c:pt idx="5894">
                  <c:v>0</c:v>
                </c:pt>
                <c:pt idx="5895">
                  <c:v>0</c:v>
                </c:pt>
                <c:pt idx="5896">
                  <c:v>0</c:v>
                </c:pt>
                <c:pt idx="5897">
                  <c:v>0</c:v>
                </c:pt>
                <c:pt idx="5898">
                  <c:v>0</c:v>
                </c:pt>
                <c:pt idx="5899">
                  <c:v>0</c:v>
                </c:pt>
                <c:pt idx="5900">
                  <c:v>0</c:v>
                </c:pt>
                <c:pt idx="5901">
                  <c:v>0</c:v>
                </c:pt>
                <c:pt idx="5902">
                  <c:v>0</c:v>
                </c:pt>
                <c:pt idx="5903">
                  <c:v>0</c:v>
                </c:pt>
                <c:pt idx="5904">
                  <c:v>0</c:v>
                </c:pt>
                <c:pt idx="5905">
                  <c:v>0</c:v>
                </c:pt>
                <c:pt idx="5906">
                  <c:v>0</c:v>
                </c:pt>
                <c:pt idx="5907">
                  <c:v>0</c:v>
                </c:pt>
                <c:pt idx="5908">
                  <c:v>0</c:v>
                </c:pt>
                <c:pt idx="5909">
                  <c:v>0</c:v>
                </c:pt>
                <c:pt idx="5910">
                  <c:v>0</c:v>
                </c:pt>
                <c:pt idx="5911">
                  <c:v>0</c:v>
                </c:pt>
                <c:pt idx="5912">
                  <c:v>0</c:v>
                </c:pt>
                <c:pt idx="5913">
                  <c:v>0</c:v>
                </c:pt>
                <c:pt idx="5914">
                  <c:v>0</c:v>
                </c:pt>
                <c:pt idx="5915">
                  <c:v>0</c:v>
                </c:pt>
                <c:pt idx="5916">
                  <c:v>0</c:v>
                </c:pt>
                <c:pt idx="5917">
                  <c:v>0</c:v>
                </c:pt>
                <c:pt idx="5918">
                  <c:v>0</c:v>
                </c:pt>
                <c:pt idx="5919">
                  <c:v>0</c:v>
                </c:pt>
                <c:pt idx="5920">
                  <c:v>0</c:v>
                </c:pt>
                <c:pt idx="5921">
                  <c:v>0</c:v>
                </c:pt>
                <c:pt idx="5922">
                  <c:v>0</c:v>
                </c:pt>
                <c:pt idx="5923">
                  <c:v>0</c:v>
                </c:pt>
                <c:pt idx="5924">
                  <c:v>0</c:v>
                </c:pt>
                <c:pt idx="5925">
                  <c:v>0</c:v>
                </c:pt>
                <c:pt idx="5926">
                  <c:v>0</c:v>
                </c:pt>
                <c:pt idx="5927">
                  <c:v>0</c:v>
                </c:pt>
                <c:pt idx="5928">
                  <c:v>0</c:v>
                </c:pt>
                <c:pt idx="5929">
                  <c:v>0</c:v>
                </c:pt>
                <c:pt idx="5930">
                  <c:v>0</c:v>
                </c:pt>
                <c:pt idx="5931">
                  <c:v>0</c:v>
                </c:pt>
                <c:pt idx="5932">
                  <c:v>0</c:v>
                </c:pt>
                <c:pt idx="5933">
                  <c:v>0</c:v>
                </c:pt>
                <c:pt idx="5934">
                  <c:v>0</c:v>
                </c:pt>
                <c:pt idx="5935">
                  <c:v>0</c:v>
                </c:pt>
                <c:pt idx="5936">
                  <c:v>0</c:v>
                </c:pt>
                <c:pt idx="5937">
                  <c:v>0</c:v>
                </c:pt>
                <c:pt idx="5938">
                  <c:v>0</c:v>
                </c:pt>
                <c:pt idx="5939">
                  <c:v>0</c:v>
                </c:pt>
                <c:pt idx="5940">
                  <c:v>0</c:v>
                </c:pt>
                <c:pt idx="5941">
                  <c:v>0</c:v>
                </c:pt>
                <c:pt idx="5942">
                  <c:v>0</c:v>
                </c:pt>
                <c:pt idx="5943">
                  <c:v>0</c:v>
                </c:pt>
                <c:pt idx="5944">
                  <c:v>0</c:v>
                </c:pt>
                <c:pt idx="5945">
                  <c:v>0</c:v>
                </c:pt>
                <c:pt idx="5946">
                  <c:v>0</c:v>
                </c:pt>
                <c:pt idx="5947">
                  <c:v>0</c:v>
                </c:pt>
                <c:pt idx="5948">
                  <c:v>0</c:v>
                </c:pt>
                <c:pt idx="5949">
                  <c:v>0</c:v>
                </c:pt>
                <c:pt idx="5950">
                  <c:v>0</c:v>
                </c:pt>
                <c:pt idx="5951">
                  <c:v>0</c:v>
                </c:pt>
                <c:pt idx="5952">
                  <c:v>0</c:v>
                </c:pt>
                <c:pt idx="5953">
                  <c:v>0</c:v>
                </c:pt>
                <c:pt idx="5954">
                  <c:v>0</c:v>
                </c:pt>
                <c:pt idx="5955">
                  <c:v>0</c:v>
                </c:pt>
                <c:pt idx="5956">
                  <c:v>0</c:v>
                </c:pt>
                <c:pt idx="5957">
                  <c:v>0</c:v>
                </c:pt>
                <c:pt idx="5958">
                  <c:v>0</c:v>
                </c:pt>
                <c:pt idx="5959">
                  <c:v>0</c:v>
                </c:pt>
                <c:pt idx="5960">
                  <c:v>0</c:v>
                </c:pt>
                <c:pt idx="5961">
                  <c:v>0</c:v>
                </c:pt>
                <c:pt idx="5962">
                  <c:v>0</c:v>
                </c:pt>
                <c:pt idx="5963">
                  <c:v>0</c:v>
                </c:pt>
                <c:pt idx="5964">
                  <c:v>0</c:v>
                </c:pt>
                <c:pt idx="5965">
                  <c:v>0</c:v>
                </c:pt>
                <c:pt idx="5966">
                  <c:v>0</c:v>
                </c:pt>
                <c:pt idx="5967">
                  <c:v>0</c:v>
                </c:pt>
                <c:pt idx="5968">
                  <c:v>0</c:v>
                </c:pt>
                <c:pt idx="5969">
                  <c:v>0</c:v>
                </c:pt>
                <c:pt idx="5970">
                  <c:v>0</c:v>
                </c:pt>
                <c:pt idx="5971">
                  <c:v>0</c:v>
                </c:pt>
                <c:pt idx="5972">
                  <c:v>0</c:v>
                </c:pt>
                <c:pt idx="5973">
                  <c:v>0</c:v>
                </c:pt>
                <c:pt idx="5974">
                  <c:v>0</c:v>
                </c:pt>
                <c:pt idx="5975">
                  <c:v>0</c:v>
                </c:pt>
                <c:pt idx="5976">
                  <c:v>0</c:v>
                </c:pt>
                <c:pt idx="5977">
                  <c:v>0</c:v>
                </c:pt>
                <c:pt idx="5978">
                  <c:v>0</c:v>
                </c:pt>
                <c:pt idx="5979">
                  <c:v>0</c:v>
                </c:pt>
                <c:pt idx="5980">
                  <c:v>0</c:v>
                </c:pt>
                <c:pt idx="5981">
                  <c:v>0</c:v>
                </c:pt>
                <c:pt idx="5982">
                  <c:v>0</c:v>
                </c:pt>
                <c:pt idx="5983">
                  <c:v>0</c:v>
                </c:pt>
                <c:pt idx="5984">
                  <c:v>0</c:v>
                </c:pt>
                <c:pt idx="5985">
                  <c:v>0</c:v>
                </c:pt>
                <c:pt idx="5986">
                  <c:v>0</c:v>
                </c:pt>
                <c:pt idx="5987">
                  <c:v>0</c:v>
                </c:pt>
                <c:pt idx="5988">
                  <c:v>0</c:v>
                </c:pt>
                <c:pt idx="5989">
                  <c:v>0</c:v>
                </c:pt>
                <c:pt idx="5990">
                  <c:v>0</c:v>
                </c:pt>
                <c:pt idx="5991">
                  <c:v>0</c:v>
                </c:pt>
                <c:pt idx="5992">
                  <c:v>0</c:v>
                </c:pt>
                <c:pt idx="5993">
                  <c:v>0</c:v>
                </c:pt>
                <c:pt idx="5994">
                  <c:v>0</c:v>
                </c:pt>
                <c:pt idx="5995">
                  <c:v>0</c:v>
                </c:pt>
                <c:pt idx="5996">
                  <c:v>0</c:v>
                </c:pt>
                <c:pt idx="5997">
                  <c:v>0</c:v>
                </c:pt>
                <c:pt idx="5998">
                  <c:v>0</c:v>
                </c:pt>
                <c:pt idx="5999">
                  <c:v>0</c:v>
                </c:pt>
                <c:pt idx="6000">
                  <c:v>0</c:v>
                </c:pt>
                <c:pt idx="6001">
                  <c:v>0</c:v>
                </c:pt>
                <c:pt idx="6002">
                  <c:v>0</c:v>
                </c:pt>
                <c:pt idx="6003">
                  <c:v>0</c:v>
                </c:pt>
                <c:pt idx="6004">
                  <c:v>0</c:v>
                </c:pt>
                <c:pt idx="6005">
                  <c:v>0</c:v>
                </c:pt>
                <c:pt idx="6006">
                  <c:v>0</c:v>
                </c:pt>
                <c:pt idx="6007">
                  <c:v>0</c:v>
                </c:pt>
                <c:pt idx="6008">
                  <c:v>0</c:v>
                </c:pt>
                <c:pt idx="6009">
                  <c:v>0</c:v>
                </c:pt>
                <c:pt idx="6010">
                  <c:v>0</c:v>
                </c:pt>
                <c:pt idx="6011">
                  <c:v>0</c:v>
                </c:pt>
                <c:pt idx="6012">
                  <c:v>0</c:v>
                </c:pt>
                <c:pt idx="6013">
                  <c:v>0</c:v>
                </c:pt>
                <c:pt idx="6014">
                  <c:v>0</c:v>
                </c:pt>
                <c:pt idx="6015">
                  <c:v>0</c:v>
                </c:pt>
                <c:pt idx="6016">
                  <c:v>0</c:v>
                </c:pt>
                <c:pt idx="6017">
                  <c:v>0</c:v>
                </c:pt>
                <c:pt idx="6018">
                  <c:v>0</c:v>
                </c:pt>
                <c:pt idx="6019">
                  <c:v>0</c:v>
                </c:pt>
                <c:pt idx="6020">
                  <c:v>0</c:v>
                </c:pt>
                <c:pt idx="6021">
                  <c:v>0</c:v>
                </c:pt>
                <c:pt idx="6022">
                  <c:v>0</c:v>
                </c:pt>
                <c:pt idx="6023">
                  <c:v>0</c:v>
                </c:pt>
                <c:pt idx="6024">
                  <c:v>0</c:v>
                </c:pt>
                <c:pt idx="6025">
                  <c:v>0</c:v>
                </c:pt>
                <c:pt idx="6026">
                  <c:v>0</c:v>
                </c:pt>
                <c:pt idx="6027">
                  <c:v>0</c:v>
                </c:pt>
                <c:pt idx="6028">
                  <c:v>0</c:v>
                </c:pt>
                <c:pt idx="6029">
                  <c:v>0</c:v>
                </c:pt>
                <c:pt idx="6030">
                  <c:v>0</c:v>
                </c:pt>
                <c:pt idx="6031">
                  <c:v>0</c:v>
                </c:pt>
                <c:pt idx="6032">
                  <c:v>0</c:v>
                </c:pt>
                <c:pt idx="6033">
                  <c:v>0</c:v>
                </c:pt>
                <c:pt idx="6034">
                  <c:v>0</c:v>
                </c:pt>
                <c:pt idx="6035">
                  <c:v>0</c:v>
                </c:pt>
                <c:pt idx="6036">
                  <c:v>0</c:v>
                </c:pt>
                <c:pt idx="6037">
                  <c:v>0</c:v>
                </c:pt>
                <c:pt idx="6038">
                  <c:v>0</c:v>
                </c:pt>
                <c:pt idx="6039">
                  <c:v>0</c:v>
                </c:pt>
                <c:pt idx="6040">
                  <c:v>0</c:v>
                </c:pt>
                <c:pt idx="6041">
                  <c:v>0</c:v>
                </c:pt>
                <c:pt idx="6042">
                  <c:v>0</c:v>
                </c:pt>
                <c:pt idx="6043">
                  <c:v>0</c:v>
                </c:pt>
                <c:pt idx="6044">
                  <c:v>0</c:v>
                </c:pt>
                <c:pt idx="6045">
                  <c:v>0</c:v>
                </c:pt>
                <c:pt idx="6046">
                  <c:v>0</c:v>
                </c:pt>
                <c:pt idx="6047">
                  <c:v>0</c:v>
                </c:pt>
                <c:pt idx="6048">
                  <c:v>0</c:v>
                </c:pt>
                <c:pt idx="6049">
                  <c:v>0</c:v>
                </c:pt>
                <c:pt idx="6050">
                  <c:v>0</c:v>
                </c:pt>
                <c:pt idx="6051">
                  <c:v>0</c:v>
                </c:pt>
                <c:pt idx="6052">
                  <c:v>0</c:v>
                </c:pt>
                <c:pt idx="6053">
                  <c:v>0</c:v>
                </c:pt>
                <c:pt idx="6054">
                  <c:v>0</c:v>
                </c:pt>
                <c:pt idx="6055">
                  <c:v>0</c:v>
                </c:pt>
                <c:pt idx="6056">
                  <c:v>0</c:v>
                </c:pt>
                <c:pt idx="6057">
                  <c:v>0</c:v>
                </c:pt>
                <c:pt idx="6058">
                  <c:v>0</c:v>
                </c:pt>
                <c:pt idx="6059">
                  <c:v>0</c:v>
                </c:pt>
                <c:pt idx="6060">
                  <c:v>0</c:v>
                </c:pt>
                <c:pt idx="6061">
                  <c:v>0</c:v>
                </c:pt>
                <c:pt idx="6062">
                  <c:v>0</c:v>
                </c:pt>
                <c:pt idx="6063">
                  <c:v>0</c:v>
                </c:pt>
                <c:pt idx="6064">
                  <c:v>0</c:v>
                </c:pt>
                <c:pt idx="6065">
                  <c:v>0</c:v>
                </c:pt>
                <c:pt idx="6066">
                  <c:v>0</c:v>
                </c:pt>
                <c:pt idx="6067">
                  <c:v>0</c:v>
                </c:pt>
                <c:pt idx="6068">
                  <c:v>0</c:v>
                </c:pt>
                <c:pt idx="6069">
                  <c:v>0</c:v>
                </c:pt>
                <c:pt idx="6070">
                  <c:v>0</c:v>
                </c:pt>
                <c:pt idx="6071">
                  <c:v>0</c:v>
                </c:pt>
                <c:pt idx="6072">
                  <c:v>0</c:v>
                </c:pt>
                <c:pt idx="6073">
                  <c:v>0</c:v>
                </c:pt>
                <c:pt idx="6074">
                  <c:v>0</c:v>
                </c:pt>
                <c:pt idx="6075">
                  <c:v>0</c:v>
                </c:pt>
                <c:pt idx="6076">
                  <c:v>0</c:v>
                </c:pt>
                <c:pt idx="6077">
                  <c:v>0</c:v>
                </c:pt>
                <c:pt idx="6078">
                  <c:v>0</c:v>
                </c:pt>
                <c:pt idx="6079">
                  <c:v>0</c:v>
                </c:pt>
                <c:pt idx="6080">
                  <c:v>0</c:v>
                </c:pt>
                <c:pt idx="6081">
                  <c:v>0</c:v>
                </c:pt>
                <c:pt idx="6082">
                  <c:v>0</c:v>
                </c:pt>
                <c:pt idx="6083">
                  <c:v>0</c:v>
                </c:pt>
                <c:pt idx="6084">
                  <c:v>0</c:v>
                </c:pt>
                <c:pt idx="6085">
                  <c:v>0</c:v>
                </c:pt>
                <c:pt idx="6086">
                  <c:v>0</c:v>
                </c:pt>
                <c:pt idx="6087">
                  <c:v>0</c:v>
                </c:pt>
                <c:pt idx="6088">
                  <c:v>0</c:v>
                </c:pt>
                <c:pt idx="6089">
                  <c:v>0</c:v>
                </c:pt>
                <c:pt idx="6090">
                  <c:v>0</c:v>
                </c:pt>
                <c:pt idx="6091">
                  <c:v>0</c:v>
                </c:pt>
                <c:pt idx="6092">
                  <c:v>0</c:v>
                </c:pt>
                <c:pt idx="6093">
                  <c:v>0</c:v>
                </c:pt>
                <c:pt idx="6094">
                  <c:v>0</c:v>
                </c:pt>
                <c:pt idx="6095">
                  <c:v>0</c:v>
                </c:pt>
                <c:pt idx="6096">
                  <c:v>0</c:v>
                </c:pt>
                <c:pt idx="6097">
                  <c:v>0</c:v>
                </c:pt>
                <c:pt idx="6098">
                  <c:v>0</c:v>
                </c:pt>
                <c:pt idx="6099">
                  <c:v>0</c:v>
                </c:pt>
                <c:pt idx="6100">
                  <c:v>0</c:v>
                </c:pt>
                <c:pt idx="6101">
                  <c:v>0</c:v>
                </c:pt>
                <c:pt idx="6102">
                  <c:v>0</c:v>
                </c:pt>
                <c:pt idx="6103">
                  <c:v>0</c:v>
                </c:pt>
                <c:pt idx="6104">
                  <c:v>0</c:v>
                </c:pt>
                <c:pt idx="6105">
                  <c:v>0</c:v>
                </c:pt>
                <c:pt idx="6106">
                  <c:v>0</c:v>
                </c:pt>
                <c:pt idx="6107">
                  <c:v>0</c:v>
                </c:pt>
                <c:pt idx="6108">
                  <c:v>0</c:v>
                </c:pt>
                <c:pt idx="6109">
                  <c:v>0</c:v>
                </c:pt>
                <c:pt idx="6110">
                  <c:v>0</c:v>
                </c:pt>
                <c:pt idx="6111">
                  <c:v>0</c:v>
                </c:pt>
                <c:pt idx="6112">
                  <c:v>0</c:v>
                </c:pt>
                <c:pt idx="6113">
                  <c:v>0</c:v>
                </c:pt>
                <c:pt idx="6114">
                  <c:v>0</c:v>
                </c:pt>
                <c:pt idx="6115">
                  <c:v>0</c:v>
                </c:pt>
                <c:pt idx="6116">
                  <c:v>0</c:v>
                </c:pt>
                <c:pt idx="6117">
                  <c:v>0</c:v>
                </c:pt>
                <c:pt idx="6118">
                  <c:v>0</c:v>
                </c:pt>
                <c:pt idx="6119">
                  <c:v>0</c:v>
                </c:pt>
                <c:pt idx="6120">
                  <c:v>0</c:v>
                </c:pt>
                <c:pt idx="6121">
                  <c:v>0</c:v>
                </c:pt>
                <c:pt idx="6122">
                  <c:v>0</c:v>
                </c:pt>
                <c:pt idx="6123">
                  <c:v>0</c:v>
                </c:pt>
                <c:pt idx="6124">
                  <c:v>0</c:v>
                </c:pt>
                <c:pt idx="6125">
                  <c:v>0</c:v>
                </c:pt>
                <c:pt idx="6126">
                  <c:v>0</c:v>
                </c:pt>
                <c:pt idx="6127">
                  <c:v>0</c:v>
                </c:pt>
                <c:pt idx="6128">
                  <c:v>0</c:v>
                </c:pt>
                <c:pt idx="6129">
                  <c:v>0</c:v>
                </c:pt>
                <c:pt idx="6130">
                  <c:v>0</c:v>
                </c:pt>
                <c:pt idx="6131">
                  <c:v>0</c:v>
                </c:pt>
                <c:pt idx="6132">
                  <c:v>0</c:v>
                </c:pt>
                <c:pt idx="6133">
                  <c:v>0</c:v>
                </c:pt>
                <c:pt idx="6134">
                  <c:v>0</c:v>
                </c:pt>
                <c:pt idx="6135">
                  <c:v>0</c:v>
                </c:pt>
                <c:pt idx="6136">
                  <c:v>0</c:v>
                </c:pt>
                <c:pt idx="6137">
                  <c:v>0</c:v>
                </c:pt>
                <c:pt idx="6138">
                  <c:v>0</c:v>
                </c:pt>
                <c:pt idx="6139">
                  <c:v>0</c:v>
                </c:pt>
                <c:pt idx="6140">
                  <c:v>0</c:v>
                </c:pt>
                <c:pt idx="6141">
                  <c:v>0</c:v>
                </c:pt>
                <c:pt idx="6142">
                  <c:v>0</c:v>
                </c:pt>
                <c:pt idx="6143">
                  <c:v>0</c:v>
                </c:pt>
                <c:pt idx="6144">
                  <c:v>0</c:v>
                </c:pt>
                <c:pt idx="6145">
                  <c:v>0</c:v>
                </c:pt>
                <c:pt idx="6146">
                  <c:v>0</c:v>
                </c:pt>
                <c:pt idx="6147">
                  <c:v>0</c:v>
                </c:pt>
                <c:pt idx="6148">
                  <c:v>0</c:v>
                </c:pt>
                <c:pt idx="6149">
                  <c:v>0</c:v>
                </c:pt>
                <c:pt idx="6150">
                  <c:v>0</c:v>
                </c:pt>
                <c:pt idx="6151">
                  <c:v>0</c:v>
                </c:pt>
                <c:pt idx="6152">
                  <c:v>0</c:v>
                </c:pt>
                <c:pt idx="6153">
                  <c:v>0</c:v>
                </c:pt>
                <c:pt idx="6154">
                  <c:v>0</c:v>
                </c:pt>
                <c:pt idx="6155">
                  <c:v>0</c:v>
                </c:pt>
                <c:pt idx="6156">
                  <c:v>0</c:v>
                </c:pt>
                <c:pt idx="6157">
                  <c:v>0</c:v>
                </c:pt>
                <c:pt idx="6158">
                  <c:v>11.140472535122839</c:v>
                </c:pt>
                <c:pt idx="6159">
                  <c:v>11.10164229547609</c:v>
                </c:pt>
                <c:pt idx="6160">
                  <c:v>11.778680066914031</c:v>
                </c:pt>
                <c:pt idx="6161">
                  <c:v>0</c:v>
                </c:pt>
                <c:pt idx="6162">
                  <c:v>0</c:v>
                </c:pt>
                <c:pt idx="6163">
                  <c:v>0</c:v>
                </c:pt>
                <c:pt idx="6164">
                  <c:v>0</c:v>
                </c:pt>
                <c:pt idx="6165">
                  <c:v>0</c:v>
                </c:pt>
                <c:pt idx="6166">
                  <c:v>0</c:v>
                </c:pt>
                <c:pt idx="6167">
                  <c:v>0</c:v>
                </c:pt>
                <c:pt idx="6168">
                  <c:v>0</c:v>
                </c:pt>
                <c:pt idx="6169">
                  <c:v>0</c:v>
                </c:pt>
                <c:pt idx="6170">
                  <c:v>0</c:v>
                </c:pt>
                <c:pt idx="6171">
                  <c:v>0</c:v>
                </c:pt>
                <c:pt idx="6172">
                  <c:v>0</c:v>
                </c:pt>
                <c:pt idx="6173">
                  <c:v>11.819410904504927</c:v>
                </c:pt>
                <c:pt idx="6174">
                  <c:v>12.390232882174496</c:v>
                </c:pt>
                <c:pt idx="6175">
                  <c:v>0</c:v>
                </c:pt>
                <c:pt idx="6176">
                  <c:v>0</c:v>
                </c:pt>
                <c:pt idx="6177">
                  <c:v>0</c:v>
                </c:pt>
                <c:pt idx="6178">
                  <c:v>11.569739922073532</c:v>
                </c:pt>
                <c:pt idx="6179">
                  <c:v>0</c:v>
                </c:pt>
                <c:pt idx="6180">
                  <c:v>0</c:v>
                </c:pt>
                <c:pt idx="6181">
                  <c:v>0</c:v>
                </c:pt>
                <c:pt idx="6182">
                  <c:v>0</c:v>
                </c:pt>
                <c:pt idx="6183">
                  <c:v>0</c:v>
                </c:pt>
                <c:pt idx="6184">
                  <c:v>0</c:v>
                </c:pt>
                <c:pt idx="6185">
                  <c:v>0</c:v>
                </c:pt>
                <c:pt idx="6186">
                  <c:v>0</c:v>
                </c:pt>
                <c:pt idx="6187">
                  <c:v>0</c:v>
                </c:pt>
                <c:pt idx="6188">
                  <c:v>0</c:v>
                </c:pt>
                <c:pt idx="6189">
                  <c:v>0</c:v>
                </c:pt>
                <c:pt idx="6190">
                  <c:v>0</c:v>
                </c:pt>
                <c:pt idx="6191">
                  <c:v>0</c:v>
                </c:pt>
                <c:pt idx="6192">
                  <c:v>0</c:v>
                </c:pt>
                <c:pt idx="6193">
                  <c:v>0</c:v>
                </c:pt>
                <c:pt idx="6194">
                  <c:v>0</c:v>
                </c:pt>
                <c:pt idx="6195">
                  <c:v>0</c:v>
                </c:pt>
                <c:pt idx="6196">
                  <c:v>0</c:v>
                </c:pt>
                <c:pt idx="6197">
                  <c:v>0</c:v>
                </c:pt>
                <c:pt idx="6198">
                  <c:v>0</c:v>
                </c:pt>
                <c:pt idx="6199">
                  <c:v>0</c:v>
                </c:pt>
                <c:pt idx="6200">
                  <c:v>0</c:v>
                </c:pt>
                <c:pt idx="6201">
                  <c:v>0</c:v>
                </c:pt>
                <c:pt idx="6202">
                  <c:v>0</c:v>
                </c:pt>
                <c:pt idx="6203">
                  <c:v>0</c:v>
                </c:pt>
                <c:pt idx="6204">
                  <c:v>0</c:v>
                </c:pt>
                <c:pt idx="6205">
                  <c:v>0</c:v>
                </c:pt>
                <c:pt idx="6206">
                  <c:v>0</c:v>
                </c:pt>
                <c:pt idx="6207">
                  <c:v>0</c:v>
                </c:pt>
                <c:pt idx="6208">
                  <c:v>0</c:v>
                </c:pt>
                <c:pt idx="6209">
                  <c:v>0</c:v>
                </c:pt>
                <c:pt idx="6210">
                  <c:v>0</c:v>
                </c:pt>
                <c:pt idx="6211">
                  <c:v>0</c:v>
                </c:pt>
                <c:pt idx="6212">
                  <c:v>0</c:v>
                </c:pt>
                <c:pt idx="6213">
                  <c:v>0</c:v>
                </c:pt>
                <c:pt idx="6214">
                  <c:v>0</c:v>
                </c:pt>
                <c:pt idx="6215">
                  <c:v>0</c:v>
                </c:pt>
                <c:pt idx="6216">
                  <c:v>0</c:v>
                </c:pt>
                <c:pt idx="6217">
                  <c:v>0</c:v>
                </c:pt>
                <c:pt idx="6218">
                  <c:v>0</c:v>
                </c:pt>
                <c:pt idx="6219">
                  <c:v>0</c:v>
                </c:pt>
                <c:pt idx="6220">
                  <c:v>0</c:v>
                </c:pt>
                <c:pt idx="6221">
                  <c:v>0</c:v>
                </c:pt>
                <c:pt idx="6222">
                  <c:v>0</c:v>
                </c:pt>
                <c:pt idx="6223">
                  <c:v>0</c:v>
                </c:pt>
                <c:pt idx="6224">
                  <c:v>0</c:v>
                </c:pt>
                <c:pt idx="6225">
                  <c:v>0</c:v>
                </c:pt>
                <c:pt idx="6226">
                  <c:v>0</c:v>
                </c:pt>
                <c:pt idx="6227">
                  <c:v>0</c:v>
                </c:pt>
                <c:pt idx="6228">
                  <c:v>0</c:v>
                </c:pt>
                <c:pt idx="6229">
                  <c:v>0</c:v>
                </c:pt>
                <c:pt idx="6230">
                  <c:v>0</c:v>
                </c:pt>
                <c:pt idx="6231">
                  <c:v>0</c:v>
                </c:pt>
                <c:pt idx="6232">
                  <c:v>0</c:v>
                </c:pt>
                <c:pt idx="6233">
                  <c:v>0</c:v>
                </c:pt>
                <c:pt idx="6234">
                  <c:v>0</c:v>
                </c:pt>
                <c:pt idx="6235">
                  <c:v>0</c:v>
                </c:pt>
                <c:pt idx="6236">
                  <c:v>0</c:v>
                </c:pt>
                <c:pt idx="6237">
                  <c:v>0</c:v>
                </c:pt>
                <c:pt idx="6238">
                  <c:v>0</c:v>
                </c:pt>
                <c:pt idx="6239">
                  <c:v>0</c:v>
                </c:pt>
                <c:pt idx="6240">
                  <c:v>0</c:v>
                </c:pt>
                <c:pt idx="6241">
                  <c:v>0</c:v>
                </c:pt>
                <c:pt idx="6242">
                  <c:v>0</c:v>
                </c:pt>
                <c:pt idx="6243">
                  <c:v>0</c:v>
                </c:pt>
                <c:pt idx="6244">
                  <c:v>0</c:v>
                </c:pt>
                <c:pt idx="6245">
                  <c:v>0</c:v>
                </c:pt>
                <c:pt idx="6246">
                  <c:v>0</c:v>
                </c:pt>
                <c:pt idx="6247">
                  <c:v>0</c:v>
                </c:pt>
                <c:pt idx="6248">
                  <c:v>0</c:v>
                </c:pt>
                <c:pt idx="6249">
                  <c:v>0</c:v>
                </c:pt>
                <c:pt idx="6250">
                  <c:v>0</c:v>
                </c:pt>
                <c:pt idx="6251">
                  <c:v>0</c:v>
                </c:pt>
                <c:pt idx="6252">
                  <c:v>0</c:v>
                </c:pt>
                <c:pt idx="6253">
                  <c:v>0</c:v>
                </c:pt>
                <c:pt idx="6254">
                  <c:v>0</c:v>
                </c:pt>
                <c:pt idx="6255">
                  <c:v>0</c:v>
                </c:pt>
                <c:pt idx="6256">
                  <c:v>0</c:v>
                </c:pt>
                <c:pt idx="6257">
                  <c:v>0</c:v>
                </c:pt>
                <c:pt idx="6258">
                  <c:v>0</c:v>
                </c:pt>
                <c:pt idx="6259">
                  <c:v>0</c:v>
                </c:pt>
                <c:pt idx="6260">
                  <c:v>0</c:v>
                </c:pt>
                <c:pt idx="6261">
                  <c:v>0</c:v>
                </c:pt>
                <c:pt idx="6262">
                  <c:v>0</c:v>
                </c:pt>
                <c:pt idx="6263">
                  <c:v>0</c:v>
                </c:pt>
                <c:pt idx="6264">
                  <c:v>0</c:v>
                </c:pt>
                <c:pt idx="6265">
                  <c:v>0</c:v>
                </c:pt>
                <c:pt idx="6266">
                  <c:v>0</c:v>
                </c:pt>
                <c:pt idx="6267">
                  <c:v>0</c:v>
                </c:pt>
                <c:pt idx="6268">
                  <c:v>0</c:v>
                </c:pt>
                <c:pt idx="6269">
                  <c:v>0</c:v>
                </c:pt>
                <c:pt idx="6270">
                  <c:v>0</c:v>
                </c:pt>
                <c:pt idx="6271">
                  <c:v>0</c:v>
                </c:pt>
                <c:pt idx="6272">
                  <c:v>0</c:v>
                </c:pt>
                <c:pt idx="6273">
                  <c:v>0</c:v>
                </c:pt>
                <c:pt idx="6274">
                  <c:v>0</c:v>
                </c:pt>
                <c:pt idx="6275">
                  <c:v>0</c:v>
                </c:pt>
                <c:pt idx="6276">
                  <c:v>0</c:v>
                </c:pt>
                <c:pt idx="6277">
                  <c:v>0</c:v>
                </c:pt>
                <c:pt idx="6278">
                  <c:v>0</c:v>
                </c:pt>
                <c:pt idx="6279">
                  <c:v>0</c:v>
                </c:pt>
                <c:pt idx="6280">
                  <c:v>0</c:v>
                </c:pt>
                <c:pt idx="6281">
                  <c:v>0</c:v>
                </c:pt>
                <c:pt idx="6282">
                  <c:v>0</c:v>
                </c:pt>
                <c:pt idx="6283">
                  <c:v>0</c:v>
                </c:pt>
                <c:pt idx="6284">
                  <c:v>0</c:v>
                </c:pt>
                <c:pt idx="6285">
                  <c:v>0</c:v>
                </c:pt>
                <c:pt idx="6286">
                  <c:v>0</c:v>
                </c:pt>
                <c:pt idx="6287">
                  <c:v>0</c:v>
                </c:pt>
                <c:pt idx="6288">
                  <c:v>0</c:v>
                </c:pt>
                <c:pt idx="6289">
                  <c:v>0</c:v>
                </c:pt>
                <c:pt idx="6290">
                  <c:v>0</c:v>
                </c:pt>
                <c:pt idx="6291">
                  <c:v>0</c:v>
                </c:pt>
                <c:pt idx="6292">
                  <c:v>0</c:v>
                </c:pt>
                <c:pt idx="6293">
                  <c:v>0</c:v>
                </c:pt>
                <c:pt idx="6294">
                  <c:v>0</c:v>
                </c:pt>
                <c:pt idx="6295">
                  <c:v>0</c:v>
                </c:pt>
                <c:pt idx="6296">
                  <c:v>0</c:v>
                </c:pt>
                <c:pt idx="6297">
                  <c:v>0</c:v>
                </c:pt>
                <c:pt idx="6298">
                  <c:v>0</c:v>
                </c:pt>
                <c:pt idx="6299">
                  <c:v>0</c:v>
                </c:pt>
                <c:pt idx="6300">
                  <c:v>0</c:v>
                </c:pt>
                <c:pt idx="6301">
                  <c:v>0</c:v>
                </c:pt>
                <c:pt idx="6302">
                  <c:v>0</c:v>
                </c:pt>
                <c:pt idx="6303">
                  <c:v>0</c:v>
                </c:pt>
                <c:pt idx="6304">
                  <c:v>0</c:v>
                </c:pt>
                <c:pt idx="6305">
                  <c:v>0</c:v>
                </c:pt>
                <c:pt idx="6306">
                  <c:v>0</c:v>
                </c:pt>
                <c:pt idx="6307">
                  <c:v>0</c:v>
                </c:pt>
                <c:pt idx="6308">
                  <c:v>0</c:v>
                </c:pt>
                <c:pt idx="6309">
                  <c:v>0</c:v>
                </c:pt>
                <c:pt idx="6310">
                  <c:v>0</c:v>
                </c:pt>
                <c:pt idx="6311">
                  <c:v>0</c:v>
                </c:pt>
                <c:pt idx="6312">
                  <c:v>0</c:v>
                </c:pt>
                <c:pt idx="6313">
                  <c:v>0</c:v>
                </c:pt>
                <c:pt idx="6314">
                  <c:v>0</c:v>
                </c:pt>
                <c:pt idx="6315">
                  <c:v>0</c:v>
                </c:pt>
                <c:pt idx="6316">
                  <c:v>0</c:v>
                </c:pt>
                <c:pt idx="6317">
                  <c:v>0</c:v>
                </c:pt>
                <c:pt idx="6318">
                  <c:v>0</c:v>
                </c:pt>
                <c:pt idx="6319">
                  <c:v>0</c:v>
                </c:pt>
                <c:pt idx="6320">
                  <c:v>0</c:v>
                </c:pt>
                <c:pt idx="6321">
                  <c:v>0</c:v>
                </c:pt>
                <c:pt idx="6322">
                  <c:v>0</c:v>
                </c:pt>
                <c:pt idx="6323">
                  <c:v>0</c:v>
                </c:pt>
                <c:pt idx="6324">
                  <c:v>0</c:v>
                </c:pt>
                <c:pt idx="6325">
                  <c:v>11.568118887388621</c:v>
                </c:pt>
                <c:pt idx="6326">
                  <c:v>13.686951998572352</c:v>
                </c:pt>
                <c:pt idx="6327">
                  <c:v>11.556711867076801</c:v>
                </c:pt>
                <c:pt idx="6328">
                  <c:v>0</c:v>
                </c:pt>
                <c:pt idx="6329">
                  <c:v>0</c:v>
                </c:pt>
                <c:pt idx="6330">
                  <c:v>0</c:v>
                </c:pt>
                <c:pt idx="6331">
                  <c:v>0</c:v>
                </c:pt>
                <c:pt idx="6332">
                  <c:v>0</c:v>
                </c:pt>
                <c:pt idx="6333">
                  <c:v>0</c:v>
                </c:pt>
                <c:pt idx="6334">
                  <c:v>0</c:v>
                </c:pt>
                <c:pt idx="6335">
                  <c:v>0</c:v>
                </c:pt>
                <c:pt idx="6336">
                  <c:v>0</c:v>
                </c:pt>
                <c:pt idx="6337">
                  <c:v>0</c:v>
                </c:pt>
                <c:pt idx="6338">
                  <c:v>0</c:v>
                </c:pt>
                <c:pt idx="6339">
                  <c:v>0</c:v>
                </c:pt>
                <c:pt idx="6340">
                  <c:v>0</c:v>
                </c:pt>
                <c:pt idx="6341">
                  <c:v>11.404733799093098</c:v>
                </c:pt>
                <c:pt idx="6342">
                  <c:v>10.884516216851473</c:v>
                </c:pt>
                <c:pt idx="6343">
                  <c:v>0</c:v>
                </c:pt>
                <c:pt idx="6344">
                  <c:v>0</c:v>
                </c:pt>
                <c:pt idx="6345">
                  <c:v>0</c:v>
                </c:pt>
                <c:pt idx="6346">
                  <c:v>0</c:v>
                </c:pt>
                <c:pt idx="6347">
                  <c:v>0</c:v>
                </c:pt>
                <c:pt idx="6348">
                  <c:v>0</c:v>
                </c:pt>
                <c:pt idx="6349">
                  <c:v>0</c:v>
                </c:pt>
                <c:pt idx="6350">
                  <c:v>0</c:v>
                </c:pt>
                <c:pt idx="6351">
                  <c:v>0</c:v>
                </c:pt>
                <c:pt idx="6352">
                  <c:v>0</c:v>
                </c:pt>
                <c:pt idx="6353">
                  <c:v>0</c:v>
                </c:pt>
                <c:pt idx="6354">
                  <c:v>0</c:v>
                </c:pt>
                <c:pt idx="6355">
                  <c:v>0</c:v>
                </c:pt>
                <c:pt idx="6356">
                  <c:v>0</c:v>
                </c:pt>
                <c:pt idx="6357">
                  <c:v>0</c:v>
                </c:pt>
                <c:pt idx="6358">
                  <c:v>0</c:v>
                </c:pt>
                <c:pt idx="6359">
                  <c:v>0</c:v>
                </c:pt>
                <c:pt idx="6360">
                  <c:v>0</c:v>
                </c:pt>
                <c:pt idx="6361">
                  <c:v>0</c:v>
                </c:pt>
                <c:pt idx="6362">
                  <c:v>0</c:v>
                </c:pt>
                <c:pt idx="6363">
                  <c:v>0</c:v>
                </c:pt>
                <c:pt idx="6364">
                  <c:v>0</c:v>
                </c:pt>
                <c:pt idx="6365">
                  <c:v>0</c:v>
                </c:pt>
                <c:pt idx="6366">
                  <c:v>0</c:v>
                </c:pt>
                <c:pt idx="6367">
                  <c:v>0</c:v>
                </c:pt>
                <c:pt idx="6368">
                  <c:v>0</c:v>
                </c:pt>
                <c:pt idx="6369">
                  <c:v>0</c:v>
                </c:pt>
                <c:pt idx="6370">
                  <c:v>0</c:v>
                </c:pt>
                <c:pt idx="6371">
                  <c:v>0</c:v>
                </c:pt>
                <c:pt idx="6372">
                  <c:v>0</c:v>
                </c:pt>
                <c:pt idx="6373">
                  <c:v>0</c:v>
                </c:pt>
                <c:pt idx="6374">
                  <c:v>0</c:v>
                </c:pt>
                <c:pt idx="6375">
                  <c:v>0</c:v>
                </c:pt>
                <c:pt idx="6376">
                  <c:v>0</c:v>
                </c:pt>
                <c:pt idx="6377">
                  <c:v>0</c:v>
                </c:pt>
                <c:pt idx="6378">
                  <c:v>0</c:v>
                </c:pt>
                <c:pt idx="6379">
                  <c:v>0</c:v>
                </c:pt>
                <c:pt idx="6380">
                  <c:v>0</c:v>
                </c:pt>
                <c:pt idx="6381">
                  <c:v>0</c:v>
                </c:pt>
                <c:pt idx="6382">
                  <c:v>0</c:v>
                </c:pt>
                <c:pt idx="6383">
                  <c:v>0</c:v>
                </c:pt>
                <c:pt idx="6384">
                  <c:v>0</c:v>
                </c:pt>
                <c:pt idx="6385">
                  <c:v>0</c:v>
                </c:pt>
                <c:pt idx="6386">
                  <c:v>0</c:v>
                </c:pt>
                <c:pt idx="6387">
                  <c:v>0</c:v>
                </c:pt>
                <c:pt idx="6388">
                  <c:v>0</c:v>
                </c:pt>
                <c:pt idx="6389">
                  <c:v>0</c:v>
                </c:pt>
                <c:pt idx="6390">
                  <c:v>0</c:v>
                </c:pt>
                <c:pt idx="6391">
                  <c:v>0</c:v>
                </c:pt>
                <c:pt idx="6392">
                  <c:v>0</c:v>
                </c:pt>
                <c:pt idx="6393">
                  <c:v>0</c:v>
                </c:pt>
                <c:pt idx="6394">
                  <c:v>0</c:v>
                </c:pt>
                <c:pt idx="6395">
                  <c:v>0</c:v>
                </c:pt>
                <c:pt idx="6396">
                  <c:v>0</c:v>
                </c:pt>
                <c:pt idx="6397">
                  <c:v>0</c:v>
                </c:pt>
                <c:pt idx="6398">
                  <c:v>0</c:v>
                </c:pt>
                <c:pt idx="6399">
                  <c:v>0</c:v>
                </c:pt>
                <c:pt idx="6400">
                  <c:v>0</c:v>
                </c:pt>
                <c:pt idx="6401">
                  <c:v>0</c:v>
                </c:pt>
                <c:pt idx="6402">
                  <c:v>0</c:v>
                </c:pt>
                <c:pt idx="6403">
                  <c:v>0</c:v>
                </c:pt>
                <c:pt idx="6404">
                  <c:v>0</c:v>
                </c:pt>
                <c:pt idx="6405">
                  <c:v>0</c:v>
                </c:pt>
                <c:pt idx="6406">
                  <c:v>0</c:v>
                </c:pt>
                <c:pt idx="6407">
                  <c:v>0</c:v>
                </c:pt>
                <c:pt idx="6408">
                  <c:v>0</c:v>
                </c:pt>
                <c:pt idx="6409">
                  <c:v>0</c:v>
                </c:pt>
                <c:pt idx="6410">
                  <c:v>0</c:v>
                </c:pt>
                <c:pt idx="6411">
                  <c:v>0</c:v>
                </c:pt>
                <c:pt idx="6412">
                  <c:v>0</c:v>
                </c:pt>
                <c:pt idx="6413">
                  <c:v>0</c:v>
                </c:pt>
                <c:pt idx="6414">
                  <c:v>0</c:v>
                </c:pt>
                <c:pt idx="6415">
                  <c:v>0</c:v>
                </c:pt>
                <c:pt idx="6416">
                  <c:v>0</c:v>
                </c:pt>
                <c:pt idx="6417">
                  <c:v>0</c:v>
                </c:pt>
                <c:pt idx="6418">
                  <c:v>0</c:v>
                </c:pt>
                <c:pt idx="6419">
                  <c:v>0</c:v>
                </c:pt>
                <c:pt idx="6420">
                  <c:v>0</c:v>
                </c:pt>
                <c:pt idx="6421">
                  <c:v>0</c:v>
                </c:pt>
                <c:pt idx="6422">
                  <c:v>0</c:v>
                </c:pt>
                <c:pt idx="6423">
                  <c:v>0</c:v>
                </c:pt>
                <c:pt idx="6424">
                  <c:v>0</c:v>
                </c:pt>
                <c:pt idx="6425">
                  <c:v>0</c:v>
                </c:pt>
                <c:pt idx="6426">
                  <c:v>0</c:v>
                </c:pt>
                <c:pt idx="6427">
                  <c:v>0</c:v>
                </c:pt>
                <c:pt idx="6428">
                  <c:v>0</c:v>
                </c:pt>
                <c:pt idx="6429">
                  <c:v>0</c:v>
                </c:pt>
                <c:pt idx="6430">
                  <c:v>0</c:v>
                </c:pt>
                <c:pt idx="6431">
                  <c:v>0</c:v>
                </c:pt>
                <c:pt idx="6432">
                  <c:v>0</c:v>
                </c:pt>
                <c:pt idx="6433">
                  <c:v>0</c:v>
                </c:pt>
                <c:pt idx="6434">
                  <c:v>0</c:v>
                </c:pt>
                <c:pt idx="6435">
                  <c:v>0</c:v>
                </c:pt>
                <c:pt idx="6436">
                  <c:v>0</c:v>
                </c:pt>
                <c:pt idx="6437">
                  <c:v>0</c:v>
                </c:pt>
                <c:pt idx="6438">
                  <c:v>0</c:v>
                </c:pt>
                <c:pt idx="6439">
                  <c:v>0</c:v>
                </c:pt>
                <c:pt idx="6440">
                  <c:v>0</c:v>
                </c:pt>
                <c:pt idx="6441">
                  <c:v>0</c:v>
                </c:pt>
                <c:pt idx="6442">
                  <c:v>0</c:v>
                </c:pt>
                <c:pt idx="6443">
                  <c:v>0</c:v>
                </c:pt>
                <c:pt idx="6444">
                  <c:v>0</c:v>
                </c:pt>
                <c:pt idx="6445">
                  <c:v>0</c:v>
                </c:pt>
                <c:pt idx="6446">
                  <c:v>0</c:v>
                </c:pt>
                <c:pt idx="6447">
                  <c:v>0</c:v>
                </c:pt>
                <c:pt idx="6448">
                  <c:v>0</c:v>
                </c:pt>
                <c:pt idx="6449">
                  <c:v>0</c:v>
                </c:pt>
                <c:pt idx="6450">
                  <c:v>0</c:v>
                </c:pt>
                <c:pt idx="6451">
                  <c:v>0</c:v>
                </c:pt>
                <c:pt idx="6452">
                  <c:v>0</c:v>
                </c:pt>
                <c:pt idx="6453">
                  <c:v>0</c:v>
                </c:pt>
                <c:pt idx="6454">
                  <c:v>0</c:v>
                </c:pt>
                <c:pt idx="6455">
                  <c:v>0</c:v>
                </c:pt>
                <c:pt idx="6456">
                  <c:v>0</c:v>
                </c:pt>
                <c:pt idx="6457">
                  <c:v>0</c:v>
                </c:pt>
                <c:pt idx="6458">
                  <c:v>0</c:v>
                </c:pt>
                <c:pt idx="6459">
                  <c:v>0</c:v>
                </c:pt>
                <c:pt idx="6460">
                  <c:v>0</c:v>
                </c:pt>
                <c:pt idx="6461">
                  <c:v>0</c:v>
                </c:pt>
                <c:pt idx="6462">
                  <c:v>0</c:v>
                </c:pt>
                <c:pt idx="6463">
                  <c:v>0</c:v>
                </c:pt>
                <c:pt idx="6464">
                  <c:v>0</c:v>
                </c:pt>
                <c:pt idx="6465">
                  <c:v>0</c:v>
                </c:pt>
                <c:pt idx="6466">
                  <c:v>0</c:v>
                </c:pt>
                <c:pt idx="6467">
                  <c:v>0</c:v>
                </c:pt>
                <c:pt idx="6468">
                  <c:v>0</c:v>
                </c:pt>
                <c:pt idx="6469">
                  <c:v>0</c:v>
                </c:pt>
                <c:pt idx="6470">
                  <c:v>0</c:v>
                </c:pt>
                <c:pt idx="6471">
                  <c:v>0</c:v>
                </c:pt>
                <c:pt idx="6472">
                  <c:v>0</c:v>
                </c:pt>
                <c:pt idx="6473">
                  <c:v>0</c:v>
                </c:pt>
                <c:pt idx="6474">
                  <c:v>0</c:v>
                </c:pt>
                <c:pt idx="6475">
                  <c:v>0</c:v>
                </c:pt>
                <c:pt idx="6476">
                  <c:v>0</c:v>
                </c:pt>
                <c:pt idx="6477">
                  <c:v>0</c:v>
                </c:pt>
                <c:pt idx="6478">
                  <c:v>0</c:v>
                </c:pt>
                <c:pt idx="6479">
                  <c:v>0</c:v>
                </c:pt>
                <c:pt idx="6480">
                  <c:v>0</c:v>
                </c:pt>
                <c:pt idx="6481">
                  <c:v>0</c:v>
                </c:pt>
                <c:pt idx="6482">
                  <c:v>0</c:v>
                </c:pt>
                <c:pt idx="6483">
                  <c:v>0</c:v>
                </c:pt>
                <c:pt idx="6484">
                  <c:v>0</c:v>
                </c:pt>
                <c:pt idx="6485">
                  <c:v>0</c:v>
                </c:pt>
                <c:pt idx="6486">
                  <c:v>0</c:v>
                </c:pt>
                <c:pt idx="6487">
                  <c:v>0</c:v>
                </c:pt>
                <c:pt idx="6488">
                  <c:v>0</c:v>
                </c:pt>
                <c:pt idx="6489">
                  <c:v>0</c:v>
                </c:pt>
                <c:pt idx="6490">
                  <c:v>0</c:v>
                </c:pt>
                <c:pt idx="6491">
                  <c:v>0</c:v>
                </c:pt>
                <c:pt idx="6492">
                  <c:v>0</c:v>
                </c:pt>
                <c:pt idx="6493">
                  <c:v>0</c:v>
                </c:pt>
                <c:pt idx="6494">
                  <c:v>0</c:v>
                </c:pt>
                <c:pt idx="6495">
                  <c:v>0</c:v>
                </c:pt>
                <c:pt idx="6496">
                  <c:v>0</c:v>
                </c:pt>
                <c:pt idx="6497">
                  <c:v>0</c:v>
                </c:pt>
                <c:pt idx="6498">
                  <c:v>0</c:v>
                </c:pt>
                <c:pt idx="6499">
                  <c:v>0</c:v>
                </c:pt>
                <c:pt idx="6500">
                  <c:v>0</c:v>
                </c:pt>
                <c:pt idx="6501">
                  <c:v>0</c:v>
                </c:pt>
                <c:pt idx="6502">
                  <c:v>0</c:v>
                </c:pt>
                <c:pt idx="6503">
                  <c:v>0</c:v>
                </c:pt>
                <c:pt idx="6504">
                  <c:v>0</c:v>
                </c:pt>
                <c:pt idx="6505">
                  <c:v>0</c:v>
                </c:pt>
                <c:pt idx="6506">
                  <c:v>0</c:v>
                </c:pt>
                <c:pt idx="6507">
                  <c:v>0</c:v>
                </c:pt>
                <c:pt idx="6508">
                  <c:v>0</c:v>
                </c:pt>
                <c:pt idx="6509">
                  <c:v>0</c:v>
                </c:pt>
                <c:pt idx="6510">
                  <c:v>0</c:v>
                </c:pt>
                <c:pt idx="6511">
                  <c:v>0</c:v>
                </c:pt>
                <c:pt idx="6512">
                  <c:v>0</c:v>
                </c:pt>
                <c:pt idx="6513">
                  <c:v>0</c:v>
                </c:pt>
                <c:pt idx="6514">
                  <c:v>0</c:v>
                </c:pt>
                <c:pt idx="6515">
                  <c:v>0</c:v>
                </c:pt>
                <c:pt idx="6516">
                  <c:v>0</c:v>
                </c:pt>
                <c:pt idx="6517">
                  <c:v>0</c:v>
                </c:pt>
                <c:pt idx="6518">
                  <c:v>0</c:v>
                </c:pt>
                <c:pt idx="6519">
                  <c:v>0</c:v>
                </c:pt>
                <c:pt idx="6520">
                  <c:v>0</c:v>
                </c:pt>
                <c:pt idx="6521">
                  <c:v>0</c:v>
                </c:pt>
                <c:pt idx="6522">
                  <c:v>0</c:v>
                </c:pt>
                <c:pt idx="6523">
                  <c:v>0</c:v>
                </c:pt>
                <c:pt idx="6524">
                  <c:v>0</c:v>
                </c:pt>
                <c:pt idx="6525">
                  <c:v>0</c:v>
                </c:pt>
                <c:pt idx="6526">
                  <c:v>0</c:v>
                </c:pt>
                <c:pt idx="6527">
                  <c:v>0</c:v>
                </c:pt>
                <c:pt idx="6528">
                  <c:v>0</c:v>
                </c:pt>
                <c:pt idx="6529">
                  <c:v>0</c:v>
                </c:pt>
                <c:pt idx="6530">
                  <c:v>0</c:v>
                </c:pt>
                <c:pt idx="6531">
                  <c:v>0</c:v>
                </c:pt>
                <c:pt idx="6532">
                  <c:v>0</c:v>
                </c:pt>
                <c:pt idx="6533">
                  <c:v>0</c:v>
                </c:pt>
                <c:pt idx="6534">
                  <c:v>0</c:v>
                </c:pt>
                <c:pt idx="6535">
                  <c:v>0</c:v>
                </c:pt>
                <c:pt idx="6536">
                  <c:v>0</c:v>
                </c:pt>
                <c:pt idx="6537">
                  <c:v>0</c:v>
                </c:pt>
                <c:pt idx="6538">
                  <c:v>0</c:v>
                </c:pt>
                <c:pt idx="6539">
                  <c:v>0</c:v>
                </c:pt>
                <c:pt idx="6540">
                  <c:v>0</c:v>
                </c:pt>
                <c:pt idx="6541">
                  <c:v>0</c:v>
                </c:pt>
                <c:pt idx="6542">
                  <c:v>0</c:v>
                </c:pt>
                <c:pt idx="6543">
                  <c:v>0</c:v>
                </c:pt>
                <c:pt idx="6544">
                  <c:v>0</c:v>
                </c:pt>
                <c:pt idx="6545">
                  <c:v>0</c:v>
                </c:pt>
                <c:pt idx="6546">
                  <c:v>0</c:v>
                </c:pt>
                <c:pt idx="6547">
                  <c:v>0</c:v>
                </c:pt>
                <c:pt idx="6548">
                  <c:v>0</c:v>
                </c:pt>
                <c:pt idx="6549">
                  <c:v>0</c:v>
                </c:pt>
                <c:pt idx="6550">
                  <c:v>0</c:v>
                </c:pt>
                <c:pt idx="6551">
                  <c:v>0</c:v>
                </c:pt>
                <c:pt idx="6552">
                  <c:v>0</c:v>
                </c:pt>
                <c:pt idx="6553">
                  <c:v>0</c:v>
                </c:pt>
                <c:pt idx="6554">
                  <c:v>0</c:v>
                </c:pt>
                <c:pt idx="6555">
                  <c:v>0</c:v>
                </c:pt>
                <c:pt idx="6556">
                  <c:v>0</c:v>
                </c:pt>
                <c:pt idx="6557">
                  <c:v>0</c:v>
                </c:pt>
                <c:pt idx="6558">
                  <c:v>0</c:v>
                </c:pt>
                <c:pt idx="6559">
                  <c:v>0</c:v>
                </c:pt>
                <c:pt idx="6560">
                  <c:v>0</c:v>
                </c:pt>
                <c:pt idx="6561">
                  <c:v>0</c:v>
                </c:pt>
                <c:pt idx="6562">
                  <c:v>0</c:v>
                </c:pt>
                <c:pt idx="6563">
                  <c:v>0</c:v>
                </c:pt>
                <c:pt idx="6564">
                  <c:v>0</c:v>
                </c:pt>
                <c:pt idx="6565">
                  <c:v>0</c:v>
                </c:pt>
                <c:pt idx="6566">
                  <c:v>0</c:v>
                </c:pt>
                <c:pt idx="6567">
                  <c:v>0</c:v>
                </c:pt>
                <c:pt idx="6568">
                  <c:v>0</c:v>
                </c:pt>
                <c:pt idx="6569">
                  <c:v>0</c:v>
                </c:pt>
                <c:pt idx="6570">
                  <c:v>0</c:v>
                </c:pt>
                <c:pt idx="6571">
                  <c:v>0</c:v>
                </c:pt>
                <c:pt idx="6572">
                  <c:v>0</c:v>
                </c:pt>
                <c:pt idx="6573">
                  <c:v>0</c:v>
                </c:pt>
                <c:pt idx="6574">
                  <c:v>0</c:v>
                </c:pt>
                <c:pt idx="6575">
                  <c:v>0</c:v>
                </c:pt>
                <c:pt idx="6576">
                  <c:v>0</c:v>
                </c:pt>
                <c:pt idx="6577">
                  <c:v>0</c:v>
                </c:pt>
                <c:pt idx="6578">
                  <c:v>0</c:v>
                </c:pt>
                <c:pt idx="6579">
                  <c:v>0</c:v>
                </c:pt>
                <c:pt idx="6580">
                  <c:v>0</c:v>
                </c:pt>
                <c:pt idx="6581">
                  <c:v>0</c:v>
                </c:pt>
                <c:pt idx="6582">
                  <c:v>0</c:v>
                </c:pt>
                <c:pt idx="6583">
                  <c:v>0</c:v>
                </c:pt>
                <c:pt idx="6584">
                  <c:v>0</c:v>
                </c:pt>
                <c:pt idx="6585">
                  <c:v>0</c:v>
                </c:pt>
                <c:pt idx="6586">
                  <c:v>0</c:v>
                </c:pt>
                <c:pt idx="6587">
                  <c:v>0</c:v>
                </c:pt>
                <c:pt idx="6588">
                  <c:v>0</c:v>
                </c:pt>
                <c:pt idx="6589">
                  <c:v>0</c:v>
                </c:pt>
                <c:pt idx="6590">
                  <c:v>0</c:v>
                </c:pt>
                <c:pt idx="6591">
                  <c:v>0</c:v>
                </c:pt>
                <c:pt idx="6592">
                  <c:v>0</c:v>
                </c:pt>
                <c:pt idx="6593">
                  <c:v>0</c:v>
                </c:pt>
                <c:pt idx="6594">
                  <c:v>0</c:v>
                </c:pt>
                <c:pt idx="6595">
                  <c:v>0</c:v>
                </c:pt>
                <c:pt idx="6596">
                  <c:v>0</c:v>
                </c:pt>
                <c:pt idx="6597">
                  <c:v>0</c:v>
                </c:pt>
                <c:pt idx="6598">
                  <c:v>0</c:v>
                </c:pt>
                <c:pt idx="6599">
                  <c:v>0</c:v>
                </c:pt>
                <c:pt idx="6600">
                  <c:v>0</c:v>
                </c:pt>
                <c:pt idx="6601">
                  <c:v>0</c:v>
                </c:pt>
                <c:pt idx="6602">
                  <c:v>0</c:v>
                </c:pt>
                <c:pt idx="6603">
                  <c:v>0</c:v>
                </c:pt>
                <c:pt idx="6604">
                  <c:v>0</c:v>
                </c:pt>
                <c:pt idx="6605">
                  <c:v>0</c:v>
                </c:pt>
                <c:pt idx="6606">
                  <c:v>0</c:v>
                </c:pt>
                <c:pt idx="6607">
                  <c:v>0</c:v>
                </c:pt>
                <c:pt idx="6608">
                  <c:v>0</c:v>
                </c:pt>
                <c:pt idx="6609">
                  <c:v>0</c:v>
                </c:pt>
                <c:pt idx="6610">
                  <c:v>0</c:v>
                </c:pt>
                <c:pt idx="6611">
                  <c:v>0</c:v>
                </c:pt>
                <c:pt idx="6612">
                  <c:v>0</c:v>
                </c:pt>
                <c:pt idx="6613">
                  <c:v>0</c:v>
                </c:pt>
                <c:pt idx="6614">
                  <c:v>0</c:v>
                </c:pt>
                <c:pt idx="6615">
                  <c:v>0</c:v>
                </c:pt>
                <c:pt idx="6616">
                  <c:v>0</c:v>
                </c:pt>
                <c:pt idx="6617">
                  <c:v>0</c:v>
                </c:pt>
                <c:pt idx="6618">
                  <c:v>0</c:v>
                </c:pt>
                <c:pt idx="6619">
                  <c:v>0</c:v>
                </c:pt>
                <c:pt idx="6620">
                  <c:v>0</c:v>
                </c:pt>
                <c:pt idx="6621">
                  <c:v>0</c:v>
                </c:pt>
                <c:pt idx="6622">
                  <c:v>0</c:v>
                </c:pt>
                <c:pt idx="6623">
                  <c:v>0</c:v>
                </c:pt>
                <c:pt idx="6624">
                  <c:v>0</c:v>
                </c:pt>
                <c:pt idx="6625">
                  <c:v>0</c:v>
                </c:pt>
                <c:pt idx="6626">
                  <c:v>0</c:v>
                </c:pt>
                <c:pt idx="6627">
                  <c:v>0</c:v>
                </c:pt>
                <c:pt idx="6628">
                  <c:v>0</c:v>
                </c:pt>
                <c:pt idx="6629">
                  <c:v>0</c:v>
                </c:pt>
                <c:pt idx="6630">
                  <c:v>0</c:v>
                </c:pt>
                <c:pt idx="6631">
                  <c:v>0</c:v>
                </c:pt>
                <c:pt idx="6632">
                  <c:v>0</c:v>
                </c:pt>
                <c:pt idx="6633">
                  <c:v>0</c:v>
                </c:pt>
                <c:pt idx="6634">
                  <c:v>0</c:v>
                </c:pt>
                <c:pt idx="6635">
                  <c:v>0</c:v>
                </c:pt>
                <c:pt idx="6636">
                  <c:v>11.880956615286767</c:v>
                </c:pt>
                <c:pt idx="6637">
                  <c:v>14.751408008194611</c:v>
                </c:pt>
                <c:pt idx="6638">
                  <c:v>16.645740339606867</c:v>
                </c:pt>
                <c:pt idx="6639">
                  <c:v>17.928829934504368</c:v>
                </c:pt>
                <c:pt idx="6640">
                  <c:v>17.3594413351661</c:v>
                </c:pt>
                <c:pt idx="6641">
                  <c:v>1.6429746000237138</c:v>
                </c:pt>
                <c:pt idx="6642">
                  <c:v>1.9855014271874669</c:v>
                </c:pt>
                <c:pt idx="6643">
                  <c:v>0.79830439586689195</c:v>
                </c:pt>
                <c:pt idx="6644">
                  <c:v>0</c:v>
                </c:pt>
                <c:pt idx="6645">
                  <c:v>0.14963692302973908</c:v>
                </c:pt>
                <c:pt idx="6646">
                  <c:v>0.14963692302973908</c:v>
                </c:pt>
                <c:pt idx="6647">
                  <c:v>0.25777664923417037</c:v>
                </c:pt>
                <c:pt idx="6648">
                  <c:v>0</c:v>
                </c:pt>
                <c:pt idx="6649">
                  <c:v>0</c:v>
                </c:pt>
                <c:pt idx="6650">
                  <c:v>0</c:v>
                </c:pt>
                <c:pt idx="6651">
                  <c:v>0</c:v>
                </c:pt>
                <c:pt idx="6652">
                  <c:v>0</c:v>
                </c:pt>
                <c:pt idx="6653">
                  <c:v>11.493725581836189</c:v>
                </c:pt>
                <c:pt idx="6654">
                  <c:v>12.309477037308246</c:v>
                </c:pt>
                <c:pt idx="6655">
                  <c:v>12.410204029652414</c:v>
                </c:pt>
                <c:pt idx="6656">
                  <c:v>12.21129482810262</c:v>
                </c:pt>
                <c:pt idx="6657">
                  <c:v>0</c:v>
                </c:pt>
                <c:pt idx="6658">
                  <c:v>10.929827931991019</c:v>
                </c:pt>
                <c:pt idx="6659">
                  <c:v>0</c:v>
                </c:pt>
                <c:pt idx="6660">
                  <c:v>10.932335603709809</c:v>
                </c:pt>
                <c:pt idx="6661">
                  <c:v>11.083816737702007</c:v>
                </c:pt>
                <c:pt idx="6662">
                  <c:v>12.413181299983734</c:v>
                </c:pt>
                <c:pt idx="6663">
                  <c:v>13.069156835983884</c:v>
                </c:pt>
                <c:pt idx="6664">
                  <c:v>13.545214204638985</c:v>
                </c:pt>
                <c:pt idx="6665">
                  <c:v>0.29897283088228416</c:v>
                </c:pt>
                <c:pt idx="6666">
                  <c:v>0</c:v>
                </c:pt>
                <c:pt idx="6667">
                  <c:v>0</c:v>
                </c:pt>
                <c:pt idx="6668">
                  <c:v>0</c:v>
                </c:pt>
                <c:pt idx="6669">
                  <c:v>0</c:v>
                </c:pt>
                <c:pt idx="6670">
                  <c:v>0</c:v>
                </c:pt>
                <c:pt idx="6671">
                  <c:v>0</c:v>
                </c:pt>
                <c:pt idx="6672">
                  <c:v>0</c:v>
                </c:pt>
                <c:pt idx="6673">
                  <c:v>0</c:v>
                </c:pt>
                <c:pt idx="6674">
                  <c:v>0.44891845240514994</c:v>
                </c:pt>
                <c:pt idx="6675">
                  <c:v>0.16998648351135148</c:v>
                </c:pt>
                <c:pt idx="6676">
                  <c:v>0.70828540594019751</c:v>
                </c:pt>
                <c:pt idx="6677">
                  <c:v>14.105604898109243</c:v>
                </c:pt>
                <c:pt idx="6678">
                  <c:v>14.843470436992039</c:v>
                </c:pt>
                <c:pt idx="6679">
                  <c:v>14.866985522921107</c:v>
                </c:pt>
                <c:pt idx="6680">
                  <c:v>14.107112274474364</c:v>
                </c:pt>
                <c:pt idx="6681">
                  <c:v>13.255221340067539</c:v>
                </c:pt>
                <c:pt idx="6682">
                  <c:v>15.021365632854259</c:v>
                </c:pt>
                <c:pt idx="6683">
                  <c:v>14.892035681959523</c:v>
                </c:pt>
                <c:pt idx="6684">
                  <c:v>15.495192571599413</c:v>
                </c:pt>
                <c:pt idx="6685">
                  <c:v>16.33340050231855</c:v>
                </c:pt>
                <c:pt idx="6686">
                  <c:v>13.886679345712311</c:v>
                </c:pt>
                <c:pt idx="6687">
                  <c:v>14.870909810589696</c:v>
                </c:pt>
                <c:pt idx="6688">
                  <c:v>13.66266430679616</c:v>
                </c:pt>
                <c:pt idx="6689">
                  <c:v>0</c:v>
                </c:pt>
                <c:pt idx="6690">
                  <c:v>0</c:v>
                </c:pt>
                <c:pt idx="6691">
                  <c:v>0</c:v>
                </c:pt>
                <c:pt idx="6692">
                  <c:v>0</c:v>
                </c:pt>
                <c:pt idx="6693">
                  <c:v>0</c:v>
                </c:pt>
                <c:pt idx="6694">
                  <c:v>0</c:v>
                </c:pt>
                <c:pt idx="6695">
                  <c:v>0</c:v>
                </c:pt>
                <c:pt idx="6696">
                  <c:v>0</c:v>
                </c:pt>
                <c:pt idx="6697">
                  <c:v>0</c:v>
                </c:pt>
                <c:pt idx="6698">
                  <c:v>0</c:v>
                </c:pt>
                <c:pt idx="6699">
                  <c:v>0</c:v>
                </c:pt>
                <c:pt idx="6700">
                  <c:v>0</c:v>
                </c:pt>
                <c:pt idx="6701">
                  <c:v>10.860091785038071</c:v>
                </c:pt>
                <c:pt idx="6702">
                  <c:v>11.389040429860575</c:v>
                </c:pt>
                <c:pt idx="6703">
                  <c:v>11.077589584168321</c:v>
                </c:pt>
                <c:pt idx="6704">
                  <c:v>0</c:v>
                </c:pt>
                <c:pt idx="6705">
                  <c:v>0</c:v>
                </c:pt>
                <c:pt idx="6706">
                  <c:v>0</c:v>
                </c:pt>
                <c:pt idx="6707">
                  <c:v>0</c:v>
                </c:pt>
                <c:pt idx="6708">
                  <c:v>0</c:v>
                </c:pt>
                <c:pt idx="6709">
                  <c:v>0</c:v>
                </c:pt>
                <c:pt idx="6710">
                  <c:v>0</c:v>
                </c:pt>
                <c:pt idx="6711">
                  <c:v>0</c:v>
                </c:pt>
                <c:pt idx="6712">
                  <c:v>0</c:v>
                </c:pt>
                <c:pt idx="6713">
                  <c:v>0</c:v>
                </c:pt>
                <c:pt idx="6714">
                  <c:v>0</c:v>
                </c:pt>
                <c:pt idx="6715">
                  <c:v>0</c:v>
                </c:pt>
                <c:pt idx="6716">
                  <c:v>0</c:v>
                </c:pt>
                <c:pt idx="6717">
                  <c:v>0</c:v>
                </c:pt>
                <c:pt idx="6718">
                  <c:v>0</c:v>
                </c:pt>
                <c:pt idx="6719">
                  <c:v>0</c:v>
                </c:pt>
                <c:pt idx="6720">
                  <c:v>0</c:v>
                </c:pt>
                <c:pt idx="6721">
                  <c:v>0</c:v>
                </c:pt>
                <c:pt idx="6722">
                  <c:v>0</c:v>
                </c:pt>
                <c:pt idx="6723">
                  <c:v>0</c:v>
                </c:pt>
                <c:pt idx="6724">
                  <c:v>0</c:v>
                </c:pt>
                <c:pt idx="6725">
                  <c:v>0</c:v>
                </c:pt>
                <c:pt idx="6726">
                  <c:v>0</c:v>
                </c:pt>
                <c:pt idx="6727">
                  <c:v>0</c:v>
                </c:pt>
                <c:pt idx="6728">
                  <c:v>0</c:v>
                </c:pt>
                <c:pt idx="6729">
                  <c:v>0</c:v>
                </c:pt>
                <c:pt idx="6730">
                  <c:v>0</c:v>
                </c:pt>
                <c:pt idx="6731">
                  <c:v>0</c:v>
                </c:pt>
                <c:pt idx="6732">
                  <c:v>0</c:v>
                </c:pt>
                <c:pt idx="6733">
                  <c:v>0</c:v>
                </c:pt>
                <c:pt idx="6734">
                  <c:v>0</c:v>
                </c:pt>
                <c:pt idx="6735">
                  <c:v>0</c:v>
                </c:pt>
                <c:pt idx="6736">
                  <c:v>0</c:v>
                </c:pt>
                <c:pt idx="6737">
                  <c:v>0</c:v>
                </c:pt>
                <c:pt idx="6738">
                  <c:v>0</c:v>
                </c:pt>
                <c:pt idx="6739">
                  <c:v>0</c:v>
                </c:pt>
                <c:pt idx="6740">
                  <c:v>0</c:v>
                </c:pt>
                <c:pt idx="6741">
                  <c:v>0</c:v>
                </c:pt>
                <c:pt idx="6742">
                  <c:v>0</c:v>
                </c:pt>
                <c:pt idx="6743">
                  <c:v>0</c:v>
                </c:pt>
                <c:pt idx="6744">
                  <c:v>0</c:v>
                </c:pt>
                <c:pt idx="6745">
                  <c:v>0</c:v>
                </c:pt>
                <c:pt idx="6746">
                  <c:v>0</c:v>
                </c:pt>
                <c:pt idx="6747">
                  <c:v>0</c:v>
                </c:pt>
                <c:pt idx="6748">
                  <c:v>0</c:v>
                </c:pt>
                <c:pt idx="6749">
                  <c:v>0</c:v>
                </c:pt>
                <c:pt idx="6750">
                  <c:v>0</c:v>
                </c:pt>
                <c:pt idx="6751">
                  <c:v>0</c:v>
                </c:pt>
                <c:pt idx="6752">
                  <c:v>0</c:v>
                </c:pt>
                <c:pt idx="6753">
                  <c:v>0</c:v>
                </c:pt>
                <c:pt idx="6754">
                  <c:v>0</c:v>
                </c:pt>
                <c:pt idx="6755">
                  <c:v>0</c:v>
                </c:pt>
                <c:pt idx="6756">
                  <c:v>0</c:v>
                </c:pt>
                <c:pt idx="6757">
                  <c:v>0</c:v>
                </c:pt>
                <c:pt idx="6758">
                  <c:v>0</c:v>
                </c:pt>
                <c:pt idx="6759">
                  <c:v>0</c:v>
                </c:pt>
                <c:pt idx="6760">
                  <c:v>0</c:v>
                </c:pt>
                <c:pt idx="6761">
                  <c:v>0</c:v>
                </c:pt>
                <c:pt idx="6762">
                  <c:v>0</c:v>
                </c:pt>
                <c:pt idx="6763">
                  <c:v>0</c:v>
                </c:pt>
                <c:pt idx="6764">
                  <c:v>0</c:v>
                </c:pt>
                <c:pt idx="6765">
                  <c:v>0</c:v>
                </c:pt>
                <c:pt idx="6766">
                  <c:v>0</c:v>
                </c:pt>
                <c:pt idx="6767">
                  <c:v>0</c:v>
                </c:pt>
                <c:pt idx="6768">
                  <c:v>0</c:v>
                </c:pt>
                <c:pt idx="6769">
                  <c:v>0</c:v>
                </c:pt>
                <c:pt idx="6770">
                  <c:v>0</c:v>
                </c:pt>
                <c:pt idx="6771">
                  <c:v>0</c:v>
                </c:pt>
                <c:pt idx="6772">
                  <c:v>0</c:v>
                </c:pt>
                <c:pt idx="6773">
                  <c:v>0</c:v>
                </c:pt>
                <c:pt idx="6774">
                  <c:v>0</c:v>
                </c:pt>
                <c:pt idx="6775">
                  <c:v>0</c:v>
                </c:pt>
                <c:pt idx="6776">
                  <c:v>0</c:v>
                </c:pt>
                <c:pt idx="6777">
                  <c:v>0</c:v>
                </c:pt>
                <c:pt idx="6778">
                  <c:v>0</c:v>
                </c:pt>
                <c:pt idx="6779">
                  <c:v>0</c:v>
                </c:pt>
                <c:pt idx="6780">
                  <c:v>0</c:v>
                </c:pt>
                <c:pt idx="6781">
                  <c:v>0</c:v>
                </c:pt>
                <c:pt idx="6782">
                  <c:v>0</c:v>
                </c:pt>
                <c:pt idx="6783">
                  <c:v>0</c:v>
                </c:pt>
                <c:pt idx="6784">
                  <c:v>0</c:v>
                </c:pt>
                <c:pt idx="6785">
                  <c:v>0</c:v>
                </c:pt>
                <c:pt idx="6786">
                  <c:v>0</c:v>
                </c:pt>
                <c:pt idx="6787">
                  <c:v>0</c:v>
                </c:pt>
                <c:pt idx="6788">
                  <c:v>0</c:v>
                </c:pt>
                <c:pt idx="6789">
                  <c:v>0</c:v>
                </c:pt>
                <c:pt idx="6790">
                  <c:v>0</c:v>
                </c:pt>
                <c:pt idx="6791">
                  <c:v>0</c:v>
                </c:pt>
                <c:pt idx="6792">
                  <c:v>0</c:v>
                </c:pt>
                <c:pt idx="6793">
                  <c:v>0</c:v>
                </c:pt>
                <c:pt idx="6794">
                  <c:v>0</c:v>
                </c:pt>
                <c:pt idx="6795">
                  <c:v>0</c:v>
                </c:pt>
                <c:pt idx="6796">
                  <c:v>0</c:v>
                </c:pt>
                <c:pt idx="6797">
                  <c:v>0</c:v>
                </c:pt>
                <c:pt idx="6798">
                  <c:v>0</c:v>
                </c:pt>
                <c:pt idx="6799">
                  <c:v>0</c:v>
                </c:pt>
                <c:pt idx="6800">
                  <c:v>0</c:v>
                </c:pt>
                <c:pt idx="6801">
                  <c:v>0</c:v>
                </c:pt>
                <c:pt idx="6802">
                  <c:v>0</c:v>
                </c:pt>
                <c:pt idx="6803">
                  <c:v>0</c:v>
                </c:pt>
                <c:pt idx="6804">
                  <c:v>0</c:v>
                </c:pt>
                <c:pt idx="6805">
                  <c:v>0</c:v>
                </c:pt>
                <c:pt idx="6806">
                  <c:v>0</c:v>
                </c:pt>
                <c:pt idx="6807">
                  <c:v>0</c:v>
                </c:pt>
                <c:pt idx="6808">
                  <c:v>0</c:v>
                </c:pt>
                <c:pt idx="6809">
                  <c:v>0</c:v>
                </c:pt>
                <c:pt idx="6810">
                  <c:v>0</c:v>
                </c:pt>
                <c:pt idx="6811">
                  <c:v>0</c:v>
                </c:pt>
                <c:pt idx="6812">
                  <c:v>0</c:v>
                </c:pt>
                <c:pt idx="6813">
                  <c:v>0</c:v>
                </c:pt>
                <c:pt idx="6814">
                  <c:v>0</c:v>
                </c:pt>
                <c:pt idx="6815">
                  <c:v>0</c:v>
                </c:pt>
                <c:pt idx="6816">
                  <c:v>0</c:v>
                </c:pt>
                <c:pt idx="6817">
                  <c:v>0</c:v>
                </c:pt>
                <c:pt idx="6818">
                  <c:v>0</c:v>
                </c:pt>
                <c:pt idx="6819">
                  <c:v>0</c:v>
                </c:pt>
                <c:pt idx="6820">
                  <c:v>0</c:v>
                </c:pt>
                <c:pt idx="6821">
                  <c:v>0</c:v>
                </c:pt>
                <c:pt idx="6822">
                  <c:v>0</c:v>
                </c:pt>
                <c:pt idx="6823">
                  <c:v>0</c:v>
                </c:pt>
                <c:pt idx="6824">
                  <c:v>0</c:v>
                </c:pt>
                <c:pt idx="6825">
                  <c:v>0</c:v>
                </c:pt>
                <c:pt idx="6826">
                  <c:v>0</c:v>
                </c:pt>
                <c:pt idx="6827">
                  <c:v>0</c:v>
                </c:pt>
                <c:pt idx="6828">
                  <c:v>0</c:v>
                </c:pt>
                <c:pt idx="6829">
                  <c:v>0</c:v>
                </c:pt>
                <c:pt idx="6830">
                  <c:v>0</c:v>
                </c:pt>
                <c:pt idx="6831">
                  <c:v>0</c:v>
                </c:pt>
                <c:pt idx="6832">
                  <c:v>0</c:v>
                </c:pt>
                <c:pt idx="6833">
                  <c:v>0</c:v>
                </c:pt>
                <c:pt idx="6834">
                  <c:v>0</c:v>
                </c:pt>
                <c:pt idx="6835">
                  <c:v>0</c:v>
                </c:pt>
                <c:pt idx="6836">
                  <c:v>0</c:v>
                </c:pt>
                <c:pt idx="6837">
                  <c:v>0</c:v>
                </c:pt>
                <c:pt idx="6838">
                  <c:v>0</c:v>
                </c:pt>
                <c:pt idx="6839">
                  <c:v>0</c:v>
                </c:pt>
                <c:pt idx="6840">
                  <c:v>0</c:v>
                </c:pt>
                <c:pt idx="6841">
                  <c:v>0</c:v>
                </c:pt>
                <c:pt idx="6842">
                  <c:v>0</c:v>
                </c:pt>
                <c:pt idx="6843">
                  <c:v>0</c:v>
                </c:pt>
                <c:pt idx="6844">
                  <c:v>0</c:v>
                </c:pt>
                <c:pt idx="6845">
                  <c:v>0</c:v>
                </c:pt>
                <c:pt idx="6846">
                  <c:v>0</c:v>
                </c:pt>
                <c:pt idx="6847">
                  <c:v>0</c:v>
                </c:pt>
                <c:pt idx="6848">
                  <c:v>0</c:v>
                </c:pt>
                <c:pt idx="6849">
                  <c:v>0</c:v>
                </c:pt>
                <c:pt idx="6850">
                  <c:v>0</c:v>
                </c:pt>
                <c:pt idx="6851">
                  <c:v>0</c:v>
                </c:pt>
                <c:pt idx="6852">
                  <c:v>0</c:v>
                </c:pt>
                <c:pt idx="6853">
                  <c:v>0</c:v>
                </c:pt>
                <c:pt idx="6854">
                  <c:v>0</c:v>
                </c:pt>
                <c:pt idx="6855">
                  <c:v>0</c:v>
                </c:pt>
                <c:pt idx="6856">
                  <c:v>0</c:v>
                </c:pt>
                <c:pt idx="6857">
                  <c:v>0</c:v>
                </c:pt>
                <c:pt idx="6858">
                  <c:v>0</c:v>
                </c:pt>
                <c:pt idx="6859">
                  <c:v>0</c:v>
                </c:pt>
                <c:pt idx="6860">
                  <c:v>0</c:v>
                </c:pt>
                <c:pt idx="6861">
                  <c:v>0</c:v>
                </c:pt>
                <c:pt idx="6862">
                  <c:v>0</c:v>
                </c:pt>
                <c:pt idx="6863">
                  <c:v>0</c:v>
                </c:pt>
                <c:pt idx="6864">
                  <c:v>0</c:v>
                </c:pt>
                <c:pt idx="6865">
                  <c:v>0</c:v>
                </c:pt>
                <c:pt idx="6866">
                  <c:v>0</c:v>
                </c:pt>
                <c:pt idx="6867">
                  <c:v>0</c:v>
                </c:pt>
                <c:pt idx="6868">
                  <c:v>0</c:v>
                </c:pt>
                <c:pt idx="6869">
                  <c:v>0</c:v>
                </c:pt>
                <c:pt idx="6870">
                  <c:v>0</c:v>
                </c:pt>
                <c:pt idx="6871">
                  <c:v>0</c:v>
                </c:pt>
                <c:pt idx="6872">
                  <c:v>0</c:v>
                </c:pt>
                <c:pt idx="6873">
                  <c:v>0</c:v>
                </c:pt>
                <c:pt idx="6874">
                  <c:v>0</c:v>
                </c:pt>
                <c:pt idx="6875">
                  <c:v>0</c:v>
                </c:pt>
                <c:pt idx="6876">
                  <c:v>0</c:v>
                </c:pt>
                <c:pt idx="6877">
                  <c:v>0</c:v>
                </c:pt>
                <c:pt idx="6878">
                  <c:v>0</c:v>
                </c:pt>
                <c:pt idx="6879">
                  <c:v>0</c:v>
                </c:pt>
                <c:pt idx="6880">
                  <c:v>0</c:v>
                </c:pt>
                <c:pt idx="6881">
                  <c:v>0</c:v>
                </c:pt>
                <c:pt idx="6882">
                  <c:v>0</c:v>
                </c:pt>
                <c:pt idx="6883">
                  <c:v>0</c:v>
                </c:pt>
                <c:pt idx="6884">
                  <c:v>0</c:v>
                </c:pt>
                <c:pt idx="6885">
                  <c:v>0</c:v>
                </c:pt>
                <c:pt idx="6886">
                  <c:v>0</c:v>
                </c:pt>
                <c:pt idx="6887">
                  <c:v>0</c:v>
                </c:pt>
                <c:pt idx="6888">
                  <c:v>0</c:v>
                </c:pt>
                <c:pt idx="6889">
                  <c:v>0</c:v>
                </c:pt>
                <c:pt idx="6890">
                  <c:v>0</c:v>
                </c:pt>
                <c:pt idx="6891">
                  <c:v>0</c:v>
                </c:pt>
                <c:pt idx="6892">
                  <c:v>0</c:v>
                </c:pt>
                <c:pt idx="6893">
                  <c:v>0</c:v>
                </c:pt>
                <c:pt idx="6894">
                  <c:v>0</c:v>
                </c:pt>
                <c:pt idx="6895">
                  <c:v>0</c:v>
                </c:pt>
                <c:pt idx="6896">
                  <c:v>0</c:v>
                </c:pt>
                <c:pt idx="6897">
                  <c:v>0</c:v>
                </c:pt>
                <c:pt idx="6898">
                  <c:v>0</c:v>
                </c:pt>
                <c:pt idx="6899">
                  <c:v>0</c:v>
                </c:pt>
                <c:pt idx="6900">
                  <c:v>0</c:v>
                </c:pt>
                <c:pt idx="6901">
                  <c:v>0</c:v>
                </c:pt>
                <c:pt idx="6902">
                  <c:v>0</c:v>
                </c:pt>
                <c:pt idx="6903">
                  <c:v>0</c:v>
                </c:pt>
                <c:pt idx="6904">
                  <c:v>0</c:v>
                </c:pt>
                <c:pt idx="6905">
                  <c:v>0</c:v>
                </c:pt>
                <c:pt idx="6906">
                  <c:v>0</c:v>
                </c:pt>
                <c:pt idx="6907">
                  <c:v>0</c:v>
                </c:pt>
                <c:pt idx="6908">
                  <c:v>0</c:v>
                </c:pt>
                <c:pt idx="6909">
                  <c:v>0</c:v>
                </c:pt>
                <c:pt idx="6910">
                  <c:v>0</c:v>
                </c:pt>
                <c:pt idx="6911">
                  <c:v>0</c:v>
                </c:pt>
                <c:pt idx="6912">
                  <c:v>0</c:v>
                </c:pt>
                <c:pt idx="6913">
                  <c:v>0</c:v>
                </c:pt>
                <c:pt idx="6914">
                  <c:v>0</c:v>
                </c:pt>
                <c:pt idx="6915">
                  <c:v>0</c:v>
                </c:pt>
                <c:pt idx="6916">
                  <c:v>0</c:v>
                </c:pt>
                <c:pt idx="6917">
                  <c:v>0</c:v>
                </c:pt>
                <c:pt idx="6918">
                  <c:v>0</c:v>
                </c:pt>
                <c:pt idx="6919">
                  <c:v>0</c:v>
                </c:pt>
                <c:pt idx="6920">
                  <c:v>0</c:v>
                </c:pt>
                <c:pt idx="6921">
                  <c:v>0</c:v>
                </c:pt>
                <c:pt idx="6922">
                  <c:v>0</c:v>
                </c:pt>
                <c:pt idx="6923">
                  <c:v>0</c:v>
                </c:pt>
                <c:pt idx="6924">
                  <c:v>0</c:v>
                </c:pt>
                <c:pt idx="6925">
                  <c:v>0</c:v>
                </c:pt>
                <c:pt idx="6926">
                  <c:v>0</c:v>
                </c:pt>
                <c:pt idx="6927">
                  <c:v>0</c:v>
                </c:pt>
                <c:pt idx="6928">
                  <c:v>0</c:v>
                </c:pt>
                <c:pt idx="6929">
                  <c:v>0</c:v>
                </c:pt>
                <c:pt idx="6930">
                  <c:v>0</c:v>
                </c:pt>
                <c:pt idx="6931">
                  <c:v>0</c:v>
                </c:pt>
                <c:pt idx="6932">
                  <c:v>0</c:v>
                </c:pt>
                <c:pt idx="6933">
                  <c:v>0</c:v>
                </c:pt>
                <c:pt idx="6934">
                  <c:v>0</c:v>
                </c:pt>
                <c:pt idx="6935">
                  <c:v>0</c:v>
                </c:pt>
                <c:pt idx="6936">
                  <c:v>0</c:v>
                </c:pt>
                <c:pt idx="6937">
                  <c:v>0</c:v>
                </c:pt>
                <c:pt idx="6938">
                  <c:v>0</c:v>
                </c:pt>
                <c:pt idx="6939">
                  <c:v>0</c:v>
                </c:pt>
                <c:pt idx="6940">
                  <c:v>0</c:v>
                </c:pt>
                <c:pt idx="6941">
                  <c:v>0</c:v>
                </c:pt>
                <c:pt idx="6942">
                  <c:v>0</c:v>
                </c:pt>
                <c:pt idx="6943">
                  <c:v>0</c:v>
                </c:pt>
                <c:pt idx="6944">
                  <c:v>0</c:v>
                </c:pt>
                <c:pt idx="6945">
                  <c:v>0</c:v>
                </c:pt>
                <c:pt idx="6946">
                  <c:v>0</c:v>
                </c:pt>
                <c:pt idx="6947">
                  <c:v>0</c:v>
                </c:pt>
                <c:pt idx="6948">
                  <c:v>0</c:v>
                </c:pt>
                <c:pt idx="6949">
                  <c:v>0</c:v>
                </c:pt>
                <c:pt idx="6950">
                  <c:v>0</c:v>
                </c:pt>
                <c:pt idx="6951">
                  <c:v>0</c:v>
                </c:pt>
                <c:pt idx="6952">
                  <c:v>0</c:v>
                </c:pt>
                <c:pt idx="6953">
                  <c:v>0</c:v>
                </c:pt>
                <c:pt idx="6954">
                  <c:v>0</c:v>
                </c:pt>
                <c:pt idx="6955">
                  <c:v>0</c:v>
                </c:pt>
                <c:pt idx="6956">
                  <c:v>0</c:v>
                </c:pt>
                <c:pt idx="6957">
                  <c:v>0</c:v>
                </c:pt>
                <c:pt idx="6958">
                  <c:v>0</c:v>
                </c:pt>
                <c:pt idx="6959">
                  <c:v>0</c:v>
                </c:pt>
                <c:pt idx="6960">
                  <c:v>0</c:v>
                </c:pt>
                <c:pt idx="6961">
                  <c:v>0</c:v>
                </c:pt>
                <c:pt idx="6962">
                  <c:v>0</c:v>
                </c:pt>
                <c:pt idx="6963">
                  <c:v>0</c:v>
                </c:pt>
                <c:pt idx="6964">
                  <c:v>0</c:v>
                </c:pt>
                <c:pt idx="6965">
                  <c:v>0</c:v>
                </c:pt>
                <c:pt idx="6966">
                  <c:v>0</c:v>
                </c:pt>
                <c:pt idx="6967">
                  <c:v>0</c:v>
                </c:pt>
                <c:pt idx="6968">
                  <c:v>0</c:v>
                </c:pt>
                <c:pt idx="6969">
                  <c:v>0</c:v>
                </c:pt>
                <c:pt idx="6970">
                  <c:v>0</c:v>
                </c:pt>
                <c:pt idx="6971">
                  <c:v>0</c:v>
                </c:pt>
                <c:pt idx="6972">
                  <c:v>0</c:v>
                </c:pt>
                <c:pt idx="6973">
                  <c:v>0</c:v>
                </c:pt>
                <c:pt idx="6974">
                  <c:v>0</c:v>
                </c:pt>
                <c:pt idx="6975">
                  <c:v>0</c:v>
                </c:pt>
                <c:pt idx="6976">
                  <c:v>0</c:v>
                </c:pt>
                <c:pt idx="6977">
                  <c:v>0</c:v>
                </c:pt>
                <c:pt idx="6978">
                  <c:v>0</c:v>
                </c:pt>
                <c:pt idx="6979">
                  <c:v>0</c:v>
                </c:pt>
                <c:pt idx="6980">
                  <c:v>0</c:v>
                </c:pt>
                <c:pt idx="6981">
                  <c:v>0</c:v>
                </c:pt>
                <c:pt idx="6982">
                  <c:v>0</c:v>
                </c:pt>
                <c:pt idx="6983">
                  <c:v>0</c:v>
                </c:pt>
                <c:pt idx="6984">
                  <c:v>0</c:v>
                </c:pt>
                <c:pt idx="6985">
                  <c:v>0</c:v>
                </c:pt>
                <c:pt idx="6986">
                  <c:v>0</c:v>
                </c:pt>
                <c:pt idx="6987">
                  <c:v>0</c:v>
                </c:pt>
                <c:pt idx="6988">
                  <c:v>0</c:v>
                </c:pt>
                <c:pt idx="6989">
                  <c:v>11.048138518427937</c:v>
                </c:pt>
                <c:pt idx="6990">
                  <c:v>11.543035057189437</c:v>
                </c:pt>
                <c:pt idx="6991">
                  <c:v>11.423794448025577</c:v>
                </c:pt>
                <c:pt idx="6992">
                  <c:v>0</c:v>
                </c:pt>
                <c:pt idx="6993">
                  <c:v>0</c:v>
                </c:pt>
                <c:pt idx="6994">
                  <c:v>0</c:v>
                </c:pt>
                <c:pt idx="6995">
                  <c:v>0</c:v>
                </c:pt>
                <c:pt idx="6996">
                  <c:v>0</c:v>
                </c:pt>
                <c:pt idx="6997">
                  <c:v>0</c:v>
                </c:pt>
                <c:pt idx="6998">
                  <c:v>0</c:v>
                </c:pt>
                <c:pt idx="6999">
                  <c:v>0</c:v>
                </c:pt>
                <c:pt idx="7000">
                  <c:v>0</c:v>
                </c:pt>
                <c:pt idx="7001">
                  <c:v>0</c:v>
                </c:pt>
                <c:pt idx="7002">
                  <c:v>0</c:v>
                </c:pt>
                <c:pt idx="7003">
                  <c:v>0</c:v>
                </c:pt>
                <c:pt idx="7004">
                  <c:v>0</c:v>
                </c:pt>
                <c:pt idx="7005">
                  <c:v>0</c:v>
                </c:pt>
                <c:pt idx="7006">
                  <c:v>0</c:v>
                </c:pt>
                <c:pt idx="7007">
                  <c:v>0</c:v>
                </c:pt>
                <c:pt idx="7008">
                  <c:v>0</c:v>
                </c:pt>
                <c:pt idx="7009">
                  <c:v>0</c:v>
                </c:pt>
                <c:pt idx="7010">
                  <c:v>0</c:v>
                </c:pt>
                <c:pt idx="7011">
                  <c:v>0</c:v>
                </c:pt>
                <c:pt idx="7012">
                  <c:v>0</c:v>
                </c:pt>
                <c:pt idx="7013">
                  <c:v>0</c:v>
                </c:pt>
                <c:pt idx="7014">
                  <c:v>0</c:v>
                </c:pt>
                <c:pt idx="7015">
                  <c:v>0</c:v>
                </c:pt>
                <c:pt idx="7016">
                  <c:v>0</c:v>
                </c:pt>
                <c:pt idx="7017">
                  <c:v>0</c:v>
                </c:pt>
                <c:pt idx="7018">
                  <c:v>0</c:v>
                </c:pt>
                <c:pt idx="7019">
                  <c:v>0</c:v>
                </c:pt>
                <c:pt idx="7020">
                  <c:v>0</c:v>
                </c:pt>
                <c:pt idx="7021">
                  <c:v>0</c:v>
                </c:pt>
                <c:pt idx="7022">
                  <c:v>0</c:v>
                </c:pt>
                <c:pt idx="7023">
                  <c:v>0</c:v>
                </c:pt>
                <c:pt idx="7024">
                  <c:v>0</c:v>
                </c:pt>
                <c:pt idx="7025">
                  <c:v>0</c:v>
                </c:pt>
                <c:pt idx="7026">
                  <c:v>0</c:v>
                </c:pt>
                <c:pt idx="7027">
                  <c:v>0</c:v>
                </c:pt>
                <c:pt idx="7028">
                  <c:v>0</c:v>
                </c:pt>
                <c:pt idx="7029">
                  <c:v>0</c:v>
                </c:pt>
                <c:pt idx="7030">
                  <c:v>0</c:v>
                </c:pt>
                <c:pt idx="7031">
                  <c:v>0</c:v>
                </c:pt>
                <c:pt idx="7032">
                  <c:v>0</c:v>
                </c:pt>
                <c:pt idx="7033">
                  <c:v>0</c:v>
                </c:pt>
                <c:pt idx="7034">
                  <c:v>0</c:v>
                </c:pt>
                <c:pt idx="7035">
                  <c:v>0</c:v>
                </c:pt>
                <c:pt idx="7036">
                  <c:v>0</c:v>
                </c:pt>
                <c:pt idx="7037">
                  <c:v>12.721285138787312</c:v>
                </c:pt>
                <c:pt idx="7038">
                  <c:v>12.35524856081096</c:v>
                </c:pt>
                <c:pt idx="7039">
                  <c:v>12.946160701751504</c:v>
                </c:pt>
                <c:pt idx="7040">
                  <c:v>11.580200183997844</c:v>
                </c:pt>
                <c:pt idx="7041">
                  <c:v>0</c:v>
                </c:pt>
                <c:pt idx="7042">
                  <c:v>0</c:v>
                </c:pt>
                <c:pt idx="7043">
                  <c:v>0</c:v>
                </c:pt>
                <c:pt idx="7044">
                  <c:v>0</c:v>
                </c:pt>
                <c:pt idx="7045">
                  <c:v>0</c:v>
                </c:pt>
                <c:pt idx="7046">
                  <c:v>0</c:v>
                </c:pt>
                <c:pt idx="7047">
                  <c:v>0</c:v>
                </c:pt>
                <c:pt idx="7048">
                  <c:v>0</c:v>
                </c:pt>
                <c:pt idx="7049">
                  <c:v>0</c:v>
                </c:pt>
                <c:pt idx="7050">
                  <c:v>0</c:v>
                </c:pt>
                <c:pt idx="7051">
                  <c:v>0</c:v>
                </c:pt>
                <c:pt idx="7052">
                  <c:v>0</c:v>
                </c:pt>
                <c:pt idx="7053">
                  <c:v>0</c:v>
                </c:pt>
                <c:pt idx="7054">
                  <c:v>0</c:v>
                </c:pt>
                <c:pt idx="7055">
                  <c:v>0</c:v>
                </c:pt>
                <c:pt idx="7056">
                  <c:v>0</c:v>
                </c:pt>
                <c:pt idx="7057">
                  <c:v>0</c:v>
                </c:pt>
                <c:pt idx="7058">
                  <c:v>0</c:v>
                </c:pt>
                <c:pt idx="7059">
                  <c:v>0</c:v>
                </c:pt>
                <c:pt idx="7060">
                  <c:v>0</c:v>
                </c:pt>
                <c:pt idx="7061">
                  <c:v>0</c:v>
                </c:pt>
                <c:pt idx="7062">
                  <c:v>0</c:v>
                </c:pt>
                <c:pt idx="7063">
                  <c:v>0</c:v>
                </c:pt>
                <c:pt idx="7064">
                  <c:v>0</c:v>
                </c:pt>
                <c:pt idx="7065">
                  <c:v>0</c:v>
                </c:pt>
                <c:pt idx="7066">
                  <c:v>0</c:v>
                </c:pt>
                <c:pt idx="7067">
                  <c:v>0</c:v>
                </c:pt>
                <c:pt idx="7068">
                  <c:v>0</c:v>
                </c:pt>
                <c:pt idx="7069">
                  <c:v>0</c:v>
                </c:pt>
                <c:pt idx="7070">
                  <c:v>0</c:v>
                </c:pt>
                <c:pt idx="7071">
                  <c:v>0</c:v>
                </c:pt>
                <c:pt idx="7072">
                  <c:v>0</c:v>
                </c:pt>
                <c:pt idx="7073">
                  <c:v>0</c:v>
                </c:pt>
                <c:pt idx="7074">
                  <c:v>0</c:v>
                </c:pt>
                <c:pt idx="7075">
                  <c:v>0</c:v>
                </c:pt>
                <c:pt idx="7076">
                  <c:v>0</c:v>
                </c:pt>
                <c:pt idx="7077">
                  <c:v>0</c:v>
                </c:pt>
                <c:pt idx="7078">
                  <c:v>0</c:v>
                </c:pt>
                <c:pt idx="7079">
                  <c:v>0</c:v>
                </c:pt>
                <c:pt idx="7080">
                  <c:v>0</c:v>
                </c:pt>
                <c:pt idx="7081">
                  <c:v>0</c:v>
                </c:pt>
                <c:pt idx="7082">
                  <c:v>0</c:v>
                </c:pt>
                <c:pt idx="7083">
                  <c:v>0</c:v>
                </c:pt>
                <c:pt idx="7084">
                  <c:v>0</c:v>
                </c:pt>
                <c:pt idx="7085">
                  <c:v>0</c:v>
                </c:pt>
                <c:pt idx="7086">
                  <c:v>0</c:v>
                </c:pt>
                <c:pt idx="7087">
                  <c:v>0</c:v>
                </c:pt>
                <c:pt idx="7088">
                  <c:v>0</c:v>
                </c:pt>
                <c:pt idx="7089">
                  <c:v>0</c:v>
                </c:pt>
                <c:pt idx="7090">
                  <c:v>0</c:v>
                </c:pt>
                <c:pt idx="7091">
                  <c:v>0</c:v>
                </c:pt>
                <c:pt idx="7092">
                  <c:v>0</c:v>
                </c:pt>
                <c:pt idx="7093">
                  <c:v>0</c:v>
                </c:pt>
                <c:pt idx="7094">
                  <c:v>0</c:v>
                </c:pt>
                <c:pt idx="7095">
                  <c:v>0</c:v>
                </c:pt>
                <c:pt idx="7096">
                  <c:v>0</c:v>
                </c:pt>
                <c:pt idx="7097">
                  <c:v>0</c:v>
                </c:pt>
                <c:pt idx="7098">
                  <c:v>0</c:v>
                </c:pt>
                <c:pt idx="7099">
                  <c:v>0</c:v>
                </c:pt>
                <c:pt idx="7100">
                  <c:v>0</c:v>
                </c:pt>
                <c:pt idx="7101">
                  <c:v>0</c:v>
                </c:pt>
                <c:pt idx="7102">
                  <c:v>0</c:v>
                </c:pt>
                <c:pt idx="7103">
                  <c:v>0</c:v>
                </c:pt>
                <c:pt idx="7104">
                  <c:v>0</c:v>
                </c:pt>
                <c:pt idx="7105">
                  <c:v>0</c:v>
                </c:pt>
                <c:pt idx="7106">
                  <c:v>0</c:v>
                </c:pt>
                <c:pt idx="7107">
                  <c:v>0</c:v>
                </c:pt>
                <c:pt idx="7108">
                  <c:v>0</c:v>
                </c:pt>
                <c:pt idx="7109">
                  <c:v>0</c:v>
                </c:pt>
                <c:pt idx="7110">
                  <c:v>0</c:v>
                </c:pt>
                <c:pt idx="7111">
                  <c:v>0</c:v>
                </c:pt>
                <c:pt idx="7112">
                  <c:v>0</c:v>
                </c:pt>
                <c:pt idx="7113">
                  <c:v>0</c:v>
                </c:pt>
                <c:pt idx="7114">
                  <c:v>0</c:v>
                </c:pt>
                <c:pt idx="7115">
                  <c:v>0</c:v>
                </c:pt>
                <c:pt idx="7116">
                  <c:v>0</c:v>
                </c:pt>
                <c:pt idx="7117">
                  <c:v>0</c:v>
                </c:pt>
                <c:pt idx="7118">
                  <c:v>0</c:v>
                </c:pt>
                <c:pt idx="7119">
                  <c:v>0</c:v>
                </c:pt>
                <c:pt idx="7120">
                  <c:v>0</c:v>
                </c:pt>
                <c:pt idx="7121">
                  <c:v>0</c:v>
                </c:pt>
                <c:pt idx="7122">
                  <c:v>0</c:v>
                </c:pt>
                <c:pt idx="7123">
                  <c:v>0</c:v>
                </c:pt>
                <c:pt idx="7124">
                  <c:v>0</c:v>
                </c:pt>
                <c:pt idx="7125">
                  <c:v>0</c:v>
                </c:pt>
                <c:pt idx="7126">
                  <c:v>0</c:v>
                </c:pt>
                <c:pt idx="7127">
                  <c:v>0</c:v>
                </c:pt>
                <c:pt idx="7128">
                  <c:v>0</c:v>
                </c:pt>
                <c:pt idx="7129">
                  <c:v>0</c:v>
                </c:pt>
                <c:pt idx="7130">
                  <c:v>0</c:v>
                </c:pt>
                <c:pt idx="7131">
                  <c:v>0</c:v>
                </c:pt>
                <c:pt idx="7132">
                  <c:v>0</c:v>
                </c:pt>
                <c:pt idx="7133">
                  <c:v>0</c:v>
                </c:pt>
                <c:pt idx="7134">
                  <c:v>11.011257563340337</c:v>
                </c:pt>
                <c:pt idx="7135">
                  <c:v>0</c:v>
                </c:pt>
                <c:pt idx="7136">
                  <c:v>0</c:v>
                </c:pt>
                <c:pt idx="7137">
                  <c:v>0</c:v>
                </c:pt>
                <c:pt idx="7138">
                  <c:v>0</c:v>
                </c:pt>
                <c:pt idx="7139">
                  <c:v>0</c:v>
                </c:pt>
                <c:pt idx="7140">
                  <c:v>0</c:v>
                </c:pt>
                <c:pt idx="7141">
                  <c:v>0</c:v>
                </c:pt>
                <c:pt idx="7142">
                  <c:v>0</c:v>
                </c:pt>
                <c:pt idx="7143">
                  <c:v>0</c:v>
                </c:pt>
                <c:pt idx="7144">
                  <c:v>0</c:v>
                </c:pt>
                <c:pt idx="7145">
                  <c:v>0</c:v>
                </c:pt>
                <c:pt idx="7146">
                  <c:v>0</c:v>
                </c:pt>
                <c:pt idx="7147">
                  <c:v>0</c:v>
                </c:pt>
                <c:pt idx="7148">
                  <c:v>0</c:v>
                </c:pt>
                <c:pt idx="7149">
                  <c:v>0</c:v>
                </c:pt>
                <c:pt idx="7150">
                  <c:v>0</c:v>
                </c:pt>
                <c:pt idx="7151">
                  <c:v>0</c:v>
                </c:pt>
                <c:pt idx="7152">
                  <c:v>0</c:v>
                </c:pt>
                <c:pt idx="7153">
                  <c:v>0</c:v>
                </c:pt>
                <c:pt idx="7154">
                  <c:v>0</c:v>
                </c:pt>
                <c:pt idx="7155">
                  <c:v>0</c:v>
                </c:pt>
                <c:pt idx="7156">
                  <c:v>0</c:v>
                </c:pt>
                <c:pt idx="7157">
                  <c:v>0</c:v>
                </c:pt>
                <c:pt idx="7158">
                  <c:v>0</c:v>
                </c:pt>
                <c:pt idx="7159">
                  <c:v>0</c:v>
                </c:pt>
                <c:pt idx="7160">
                  <c:v>0</c:v>
                </c:pt>
                <c:pt idx="7161">
                  <c:v>0</c:v>
                </c:pt>
                <c:pt idx="7162">
                  <c:v>0</c:v>
                </c:pt>
                <c:pt idx="7163">
                  <c:v>0</c:v>
                </c:pt>
                <c:pt idx="7164">
                  <c:v>0</c:v>
                </c:pt>
                <c:pt idx="7165">
                  <c:v>0</c:v>
                </c:pt>
                <c:pt idx="7166">
                  <c:v>0</c:v>
                </c:pt>
                <c:pt idx="7167">
                  <c:v>0</c:v>
                </c:pt>
                <c:pt idx="7168">
                  <c:v>0</c:v>
                </c:pt>
                <c:pt idx="7169">
                  <c:v>0</c:v>
                </c:pt>
                <c:pt idx="7170">
                  <c:v>0</c:v>
                </c:pt>
                <c:pt idx="7171">
                  <c:v>0</c:v>
                </c:pt>
                <c:pt idx="7172">
                  <c:v>0</c:v>
                </c:pt>
                <c:pt idx="7173">
                  <c:v>0</c:v>
                </c:pt>
                <c:pt idx="7174">
                  <c:v>0</c:v>
                </c:pt>
                <c:pt idx="7175">
                  <c:v>0</c:v>
                </c:pt>
                <c:pt idx="7176">
                  <c:v>0</c:v>
                </c:pt>
                <c:pt idx="7177">
                  <c:v>0</c:v>
                </c:pt>
                <c:pt idx="7178">
                  <c:v>0</c:v>
                </c:pt>
                <c:pt idx="7179">
                  <c:v>0</c:v>
                </c:pt>
                <c:pt idx="7180">
                  <c:v>0</c:v>
                </c:pt>
                <c:pt idx="7181">
                  <c:v>12.422359694450099</c:v>
                </c:pt>
                <c:pt idx="7182">
                  <c:v>0</c:v>
                </c:pt>
                <c:pt idx="7183">
                  <c:v>11.963982481530335</c:v>
                </c:pt>
                <c:pt idx="7184">
                  <c:v>12.403134716897361</c:v>
                </c:pt>
                <c:pt idx="7185">
                  <c:v>0</c:v>
                </c:pt>
                <c:pt idx="7186">
                  <c:v>0</c:v>
                </c:pt>
                <c:pt idx="7187">
                  <c:v>0</c:v>
                </c:pt>
                <c:pt idx="7188">
                  <c:v>0</c:v>
                </c:pt>
                <c:pt idx="7189">
                  <c:v>0</c:v>
                </c:pt>
                <c:pt idx="7190">
                  <c:v>0</c:v>
                </c:pt>
                <c:pt idx="7191">
                  <c:v>0</c:v>
                </c:pt>
                <c:pt idx="7192">
                  <c:v>0</c:v>
                </c:pt>
                <c:pt idx="7193">
                  <c:v>0</c:v>
                </c:pt>
                <c:pt idx="7194">
                  <c:v>0</c:v>
                </c:pt>
                <c:pt idx="7195">
                  <c:v>0</c:v>
                </c:pt>
                <c:pt idx="7196">
                  <c:v>0</c:v>
                </c:pt>
                <c:pt idx="7197">
                  <c:v>0</c:v>
                </c:pt>
                <c:pt idx="7198">
                  <c:v>0</c:v>
                </c:pt>
                <c:pt idx="7199">
                  <c:v>0</c:v>
                </c:pt>
                <c:pt idx="7200">
                  <c:v>0</c:v>
                </c:pt>
                <c:pt idx="7201">
                  <c:v>0</c:v>
                </c:pt>
                <c:pt idx="7202">
                  <c:v>0</c:v>
                </c:pt>
                <c:pt idx="7203">
                  <c:v>0</c:v>
                </c:pt>
                <c:pt idx="7204">
                  <c:v>0</c:v>
                </c:pt>
                <c:pt idx="7205">
                  <c:v>10.992967589359287</c:v>
                </c:pt>
                <c:pt idx="7206">
                  <c:v>11.415289679810694</c:v>
                </c:pt>
                <c:pt idx="7207">
                  <c:v>11.377083226913753</c:v>
                </c:pt>
                <c:pt idx="7208">
                  <c:v>0</c:v>
                </c:pt>
                <c:pt idx="7209">
                  <c:v>0</c:v>
                </c:pt>
                <c:pt idx="7210">
                  <c:v>0</c:v>
                </c:pt>
                <c:pt idx="7211">
                  <c:v>0</c:v>
                </c:pt>
                <c:pt idx="7212">
                  <c:v>0</c:v>
                </c:pt>
                <c:pt idx="7213">
                  <c:v>0</c:v>
                </c:pt>
                <c:pt idx="7214">
                  <c:v>0</c:v>
                </c:pt>
                <c:pt idx="7215">
                  <c:v>0</c:v>
                </c:pt>
                <c:pt idx="7216">
                  <c:v>0</c:v>
                </c:pt>
                <c:pt idx="7217">
                  <c:v>0</c:v>
                </c:pt>
                <c:pt idx="7218">
                  <c:v>0</c:v>
                </c:pt>
                <c:pt idx="7219">
                  <c:v>0</c:v>
                </c:pt>
                <c:pt idx="7220">
                  <c:v>0</c:v>
                </c:pt>
                <c:pt idx="7221">
                  <c:v>0</c:v>
                </c:pt>
                <c:pt idx="7222">
                  <c:v>0</c:v>
                </c:pt>
                <c:pt idx="7223">
                  <c:v>0</c:v>
                </c:pt>
                <c:pt idx="7224">
                  <c:v>0</c:v>
                </c:pt>
                <c:pt idx="7225">
                  <c:v>0</c:v>
                </c:pt>
                <c:pt idx="7226">
                  <c:v>0</c:v>
                </c:pt>
                <c:pt idx="7227">
                  <c:v>0</c:v>
                </c:pt>
                <c:pt idx="7228">
                  <c:v>0</c:v>
                </c:pt>
                <c:pt idx="7229">
                  <c:v>0</c:v>
                </c:pt>
                <c:pt idx="7230">
                  <c:v>0</c:v>
                </c:pt>
                <c:pt idx="7231">
                  <c:v>0</c:v>
                </c:pt>
                <c:pt idx="7232">
                  <c:v>0</c:v>
                </c:pt>
                <c:pt idx="7233">
                  <c:v>0</c:v>
                </c:pt>
                <c:pt idx="7234">
                  <c:v>0</c:v>
                </c:pt>
                <c:pt idx="7235">
                  <c:v>0</c:v>
                </c:pt>
                <c:pt idx="7236">
                  <c:v>0</c:v>
                </c:pt>
                <c:pt idx="7237">
                  <c:v>0</c:v>
                </c:pt>
                <c:pt idx="7238">
                  <c:v>0</c:v>
                </c:pt>
                <c:pt idx="7239">
                  <c:v>0</c:v>
                </c:pt>
                <c:pt idx="7240">
                  <c:v>0</c:v>
                </c:pt>
                <c:pt idx="7241">
                  <c:v>0</c:v>
                </c:pt>
                <c:pt idx="7242">
                  <c:v>0</c:v>
                </c:pt>
                <c:pt idx="7243">
                  <c:v>0</c:v>
                </c:pt>
                <c:pt idx="7244">
                  <c:v>0</c:v>
                </c:pt>
                <c:pt idx="7245">
                  <c:v>0</c:v>
                </c:pt>
                <c:pt idx="7246">
                  <c:v>0</c:v>
                </c:pt>
                <c:pt idx="7247">
                  <c:v>0</c:v>
                </c:pt>
                <c:pt idx="7248">
                  <c:v>0</c:v>
                </c:pt>
                <c:pt idx="7249">
                  <c:v>0</c:v>
                </c:pt>
                <c:pt idx="7250">
                  <c:v>0</c:v>
                </c:pt>
                <c:pt idx="7251">
                  <c:v>0</c:v>
                </c:pt>
                <c:pt idx="7252">
                  <c:v>0</c:v>
                </c:pt>
                <c:pt idx="7253">
                  <c:v>0</c:v>
                </c:pt>
                <c:pt idx="7254">
                  <c:v>0</c:v>
                </c:pt>
                <c:pt idx="7255">
                  <c:v>0</c:v>
                </c:pt>
                <c:pt idx="7256">
                  <c:v>0</c:v>
                </c:pt>
                <c:pt idx="7257">
                  <c:v>0</c:v>
                </c:pt>
                <c:pt idx="7258">
                  <c:v>0</c:v>
                </c:pt>
                <c:pt idx="7259">
                  <c:v>0</c:v>
                </c:pt>
                <c:pt idx="7260">
                  <c:v>0</c:v>
                </c:pt>
                <c:pt idx="7261">
                  <c:v>0</c:v>
                </c:pt>
                <c:pt idx="7262">
                  <c:v>0</c:v>
                </c:pt>
                <c:pt idx="7263">
                  <c:v>0</c:v>
                </c:pt>
                <c:pt idx="7264">
                  <c:v>0</c:v>
                </c:pt>
                <c:pt idx="7265">
                  <c:v>0</c:v>
                </c:pt>
                <c:pt idx="7266">
                  <c:v>0</c:v>
                </c:pt>
                <c:pt idx="7267">
                  <c:v>0</c:v>
                </c:pt>
                <c:pt idx="7268">
                  <c:v>0</c:v>
                </c:pt>
                <c:pt idx="7269">
                  <c:v>0</c:v>
                </c:pt>
                <c:pt idx="7270">
                  <c:v>0</c:v>
                </c:pt>
                <c:pt idx="7271">
                  <c:v>0</c:v>
                </c:pt>
                <c:pt idx="7272">
                  <c:v>0</c:v>
                </c:pt>
                <c:pt idx="7273">
                  <c:v>0</c:v>
                </c:pt>
                <c:pt idx="7274">
                  <c:v>0</c:v>
                </c:pt>
                <c:pt idx="7275">
                  <c:v>0</c:v>
                </c:pt>
                <c:pt idx="7276">
                  <c:v>0</c:v>
                </c:pt>
                <c:pt idx="7277">
                  <c:v>13.687213874577077</c:v>
                </c:pt>
                <c:pt idx="7278">
                  <c:v>13.583378970684103</c:v>
                </c:pt>
                <c:pt idx="7279">
                  <c:v>13.477503297845372</c:v>
                </c:pt>
                <c:pt idx="7280">
                  <c:v>13.37766351498847</c:v>
                </c:pt>
                <c:pt idx="7281">
                  <c:v>13.222888335814408</c:v>
                </c:pt>
                <c:pt idx="7282">
                  <c:v>13.213166410121309</c:v>
                </c:pt>
                <c:pt idx="7283">
                  <c:v>12.997068983910001</c:v>
                </c:pt>
                <c:pt idx="7284">
                  <c:v>12.833817094223312</c:v>
                </c:pt>
                <c:pt idx="7285">
                  <c:v>13.142016448131244</c:v>
                </c:pt>
                <c:pt idx="7286">
                  <c:v>13.702928554758012</c:v>
                </c:pt>
                <c:pt idx="7287">
                  <c:v>14.262984039819044</c:v>
                </c:pt>
                <c:pt idx="7288">
                  <c:v>14.168942672647495</c:v>
                </c:pt>
                <c:pt idx="7289">
                  <c:v>0</c:v>
                </c:pt>
                <c:pt idx="7290">
                  <c:v>0</c:v>
                </c:pt>
                <c:pt idx="7291">
                  <c:v>0</c:v>
                </c:pt>
                <c:pt idx="7292">
                  <c:v>0</c:v>
                </c:pt>
                <c:pt idx="7293">
                  <c:v>0</c:v>
                </c:pt>
                <c:pt idx="7294">
                  <c:v>0</c:v>
                </c:pt>
                <c:pt idx="7295">
                  <c:v>0</c:v>
                </c:pt>
                <c:pt idx="7296">
                  <c:v>0</c:v>
                </c:pt>
                <c:pt idx="7297">
                  <c:v>0</c:v>
                </c:pt>
                <c:pt idx="7298">
                  <c:v>0</c:v>
                </c:pt>
                <c:pt idx="7299">
                  <c:v>0.14102521047674116</c:v>
                </c:pt>
                <c:pt idx="7300">
                  <c:v>0.41758281079198217</c:v>
                </c:pt>
                <c:pt idx="7301">
                  <c:v>14.135867093089985</c:v>
                </c:pt>
                <c:pt idx="7302">
                  <c:v>14.392371072585311</c:v>
                </c:pt>
                <c:pt idx="7303">
                  <c:v>15.033068553229226</c:v>
                </c:pt>
                <c:pt idx="7304">
                  <c:v>12.913337978706766</c:v>
                </c:pt>
                <c:pt idx="7305">
                  <c:v>11.697782910078253</c:v>
                </c:pt>
                <c:pt idx="7306">
                  <c:v>0</c:v>
                </c:pt>
                <c:pt idx="7307">
                  <c:v>0</c:v>
                </c:pt>
                <c:pt idx="7308">
                  <c:v>11.772484682127581</c:v>
                </c:pt>
                <c:pt idx="7309">
                  <c:v>11.74751435759568</c:v>
                </c:pt>
                <c:pt idx="7310">
                  <c:v>0</c:v>
                </c:pt>
                <c:pt idx="7311">
                  <c:v>0</c:v>
                </c:pt>
                <c:pt idx="7312">
                  <c:v>0</c:v>
                </c:pt>
                <c:pt idx="7313">
                  <c:v>0</c:v>
                </c:pt>
                <c:pt idx="7314">
                  <c:v>0</c:v>
                </c:pt>
                <c:pt idx="7315">
                  <c:v>0</c:v>
                </c:pt>
                <c:pt idx="7316">
                  <c:v>0</c:v>
                </c:pt>
                <c:pt idx="7317">
                  <c:v>0</c:v>
                </c:pt>
                <c:pt idx="7318">
                  <c:v>0</c:v>
                </c:pt>
                <c:pt idx="7319">
                  <c:v>0</c:v>
                </c:pt>
                <c:pt idx="7320">
                  <c:v>0</c:v>
                </c:pt>
                <c:pt idx="7321">
                  <c:v>0</c:v>
                </c:pt>
                <c:pt idx="7322">
                  <c:v>0</c:v>
                </c:pt>
                <c:pt idx="7323">
                  <c:v>0.34727705055824432</c:v>
                </c:pt>
                <c:pt idx="7324">
                  <c:v>0</c:v>
                </c:pt>
                <c:pt idx="7325">
                  <c:v>13.270903484893498</c:v>
                </c:pt>
                <c:pt idx="7326">
                  <c:v>14.337270733078629</c:v>
                </c:pt>
                <c:pt idx="7327">
                  <c:v>14.626678441899417</c:v>
                </c:pt>
                <c:pt idx="7328">
                  <c:v>14.626678441899417</c:v>
                </c:pt>
                <c:pt idx="7329">
                  <c:v>12.380509313441163</c:v>
                </c:pt>
                <c:pt idx="7330">
                  <c:v>11.617619606369493</c:v>
                </c:pt>
                <c:pt idx="7331">
                  <c:v>10.925128995782357</c:v>
                </c:pt>
                <c:pt idx="7332">
                  <c:v>11.781453720211104</c:v>
                </c:pt>
                <c:pt idx="7333">
                  <c:v>0</c:v>
                </c:pt>
                <c:pt idx="7334">
                  <c:v>13.044072737591241</c:v>
                </c:pt>
                <c:pt idx="7335">
                  <c:v>13.331670416186395</c:v>
                </c:pt>
                <c:pt idx="7336">
                  <c:v>12.875957637005552</c:v>
                </c:pt>
                <c:pt idx="7337">
                  <c:v>0</c:v>
                </c:pt>
                <c:pt idx="7338">
                  <c:v>0</c:v>
                </c:pt>
                <c:pt idx="7339">
                  <c:v>0</c:v>
                </c:pt>
                <c:pt idx="7340">
                  <c:v>0</c:v>
                </c:pt>
                <c:pt idx="7341">
                  <c:v>0</c:v>
                </c:pt>
                <c:pt idx="7342">
                  <c:v>0</c:v>
                </c:pt>
                <c:pt idx="7343">
                  <c:v>0</c:v>
                </c:pt>
                <c:pt idx="7344">
                  <c:v>0</c:v>
                </c:pt>
                <c:pt idx="7345">
                  <c:v>0</c:v>
                </c:pt>
                <c:pt idx="7346">
                  <c:v>0</c:v>
                </c:pt>
                <c:pt idx="7347">
                  <c:v>0</c:v>
                </c:pt>
                <c:pt idx="7348">
                  <c:v>0</c:v>
                </c:pt>
                <c:pt idx="7349">
                  <c:v>15.166276907400238</c:v>
                </c:pt>
                <c:pt idx="7350">
                  <c:v>14.392371072585311</c:v>
                </c:pt>
                <c:pt idx="7351">
                  <c:v>14.533534911992659</c:v>
                </c:pt>
                <c:pt idx="7352">
                  <c:v>14.255036207462192</c:v>
                </c:pt>
                <c:pt idx="7353">
                  <c:v>15.220096239508614</c:v>
                </c:pt>
                <c:pt idx="7354">
                  <c:v>11.636825683218536</c:v>
                </c:pt>
                <c:pt idx="7355">
                  <c:v>0</c:v>
                </c:pt>
                <c:pt idx="7356">
                  <c:v>0</c:v>
                </c:pt>
                <c:pt idx="7357">
                  <c:v>11.335211359683012</c:v>
                </c:pt>
                <c:pt idx="7358">
                  <c:v>0</c:v>
                </c:pt>
                <c:pt idx="7359">
                  <c:v>0</c:v>
                </c:pt>
                <c:pt idx="7360">
                  <c:v>0</c:v>
                </c:pt>
                <c:pt idx="7361">
                  <c:v>0</c:v>
                </c:pt>
                <c:pt idx="7362">
                  <c:v>0</c:v>
                </c:pt>
                <c:pt idx="7363">
                  <c:v>0</c:v>
                </c:pt>
                <c:pt idx="7364">
                  <c:v>0</c:v>
                </c:pt>
                <c:pt idx="7365">
                  <c:v>0</c:v>
                </c:pt>
                <c:pt idx="7366">
                  <c:v>0</c:v>
                </c:pt>
                <c:pt idx="7367">
                  <c:v>0</c:v>
                </c:pt>
                <c:pt idx="7368">
                  <c:v>0</c:v>
                </c:pt>
                <c:pt idx="7369">
                  <c:v>0</c:v>
                </c:pt>
                <c:pt idx="7370">
                  <c:v>0</c:v>
                </c:pt>
                <c:pt idx="7371">
                  <c:v>0</c:v>
                </c:pt>
                <c:pt idx="7372">
                  <c:v>0</c:v>
                </c:pt>
                <c:pt idx="7373">
                  <c:v>0</c:v>
                </c:pt>
                <c:pt idx="7374">
                  <c:v>0</c:v>
                </c:pt>
                <c:pt idx="7375">
                  <c:v>0</c:v>
                </c:pt>
                <c:pt idx="7376">
                  <c:v>0</c:v>
                </c:pt>
                <c:pt idx="7377">
                  <c:v>0</c:v>
                </c:pt>
                <c:pt idx="7378">
                  <c:v>0</c:v>
                </c:pt>
                <c:pt idx="7379">
                  <c:v>0</c:v>
                </c:pt>
                <c:pt idx="7380">
                  <c:v>0</c:v>
                </c:pt>
                <c:pt idx="7381">
                  <c:v>10.935805769583714</c:v>
                </c:pt>
                <c:pt idx="7382">
                  <c:v>0</c:v>
                </c:pt>
                <c:pt idx="7383">
                  <c:v>11.756556706906954</c:v>
                </c:pt>
                <c:pt idx="7384">
                  <c:v>11.165384169216606</c:v>
                </c:pt>
                <c:pt idx="7385">
                  <c:v>0</c:v>
                </c:pt>
                <c:pt idx="7386">
                  <c:v>0</c:v>
                </c:pt>
                <c:pt idx="7387">
                  <c:v>0</c:v>
                </c:pt>
                <c:pt idx="7388">
                  <c:v>0</c:v>
                </c:pt>
                <c:pt idx="7389">
                  <c:v>0</c:v>
                </c:pt>
                <c:pt idx="7390">
                  <c:v>8.5920540742994669E-2</c:v>
                </c:pt>
                <c:pt idx="7391">
                  <c:v>0</c:v>
                </c:pt>
                <c:pt idx="7392">
                  <c:v>0.85412230080851592</c:v>
                </c:pt>
                <c:pt idx="7393">
                  <c:v>0</c:v>
                </c:pt>
                <c:pt idx="7394">
                  <c:v>0.34727705055824432</c:v>
                </c:pt>
                <c:pt idx="7395">
                  <c:v>0.41787302572115442</c:v>
                </c:pt>
                <c:pt idx="7396">
                  <c:v>0.20941285980263893</c:v>
                </c:pt>
                <c:pt idx="7397">
                  <c:v>14.306314598716206</c:v>
                </c:pt>
                <c:pt idx="7398">
                  <c:v>14.142928539935276</c:v>
                </c:pt>
                <c:pt idx="7399">
                  <c:v>16.325155593281316</c:v>
                </c:pt>
                <c:pt idx="7400">
                  <c:v>16.325155593281316</c:v>
                </c:pt>
                <c:pt idx="7401">
                  <c:v>13.608155314493745</c:v>
                </c:pt>
                <c:pt idx="7402">
                  <c:v>11.812908655842081</c:v>
                </c:pt>
                <c:pt idx="7403">
                  <c:v>12.218533077917996</c:v>
                </c:pt>
                <c:pt idx="7404">
                  <c:v>12.999849571333032</c:v>
                </c:pt>
                <c:pt idx="7405">
                  <c:v>0</c:v>
                </c:pt>
                <c:pt idx="7406">
                  <c:v>12.208094980668982</c:v>
                </c:pt>
                <c:pt idx="7407">
                  <c:v>11.808684092370283</c:v>
                </c:pt>
                <c:pt idx="7408">
                  <c:v>0</c:v>
                </c:pt>
                <c:pt idx="7409">
                  <c:v>0</c:v>
                </c:pt>
                <c:pt idx="7410">
                  <c:v>0</c:v>
                </c:pt>
                <c:pt idx="7411">
                  <c:v>0</c:v>
                </c:pt>
                <c:pt idx="7412">
                  <c:v>0</c:v>
                </c:pt>
                <c:pt idx="7413">
                  <c:v>0</c:v>
                </c:pt>
                <c:pt idx="7414">
                  <c:v>0</c:v>
                </c:pt>
                <c:pt idx="7415">
                  <c:v>0</c:v>
                </c:pt>
                <c:pt idx="7416">
                  <c:v>0</c:v>
                </c:pt>
                <c:pt idx="7417">
                  <c:v>0</c:v>
                </c:pt>
                <c:pt idx="7418">
                  <c:v>0</c:v>
                </c:pt>
                <c:pt idx="7419">
                  <c:v>0</c:v>
                </c:pt>
                <c:pt idx="7420">
                  <c:v>0</c:v>
                </c:pt>
                <c:pt idx="7421">
                  <c:v>0</c:v>
                </c:pt>
                <c:pt idx="7422">
                  <c:v>0</c:v>
                </c:pt>
                <c:pt idx="7423">
                  <c:v>0</c:v>
                </c:pt>
                <c:pt idx="7424">
                  <c:v>0</c:v>
                </c:pt>
                <c:pt idx="7425">
                  <c:v>0</c:v>
                </c:pt>
                <c:pt idx="7426">
                  <c:v>0</c:v>
                </c:pt>
                <c:pt idx="7427">
                  <c:v>0</c:v>
                </c:pt>
                <c:pt idx="7428">
                  <c:v>0</c:v>
                </c:pt>
                <c:pt idx="7429">
                  <c:v>0</c:v>
                </c:pt>
                <c:pt idx="7430">
                  <c:v>0</c:v>
                </c:pt>
                <c:pt idx="7431">
                  <c:v>0</c:v>
                </c:pt>
                <c:pt idx="7432">
                  <c:v>0</c:v>
                </c:pt>
                <c:pt idx="7433">
                  <c:v>0</c:v>
                </c:pt>
                <c:pt idx="7434">
                  <c:v>0</c:v>
                </c:pt>
                <c:pt idx="7435">
                  <c:v>0</c:v>
                </c:pt>
                <c:pt idx="7436">
                  <c:v>0</c:v>
                </c:pt>
                <c:pt idx="7437">
                  <c:v>0</c:v>
                </c:pt>
                <c:pt idx="7438">
                  <c:v>0</c:v>
                </c:pt>
                <c:pt idx="7439">
                  <c:v>0</c:v>
                </c:pt>
                <c:pt idx="7440">
                  <c:v>0</c:v>
                </c:pt>
                <c:pt idx="7441">
                  <c:v>0</c:v>
                </c:pt>
                <c:pt idx="7442">
                  <c:v>0</c:v>
                </c:pt>
                <c:pt idx="7443">
                  <c:v>0</c:v>
                </c:pt>
                <c:pt idx="7444">
                  <c:v>0</c:v>
                </c:pt>
                <c:pt idx="7445">
                  <c:v>0</c:v>
                </c:pt>
                <c:pt idx="7446">
                  <c:v>0</c:v>
                </c:pt>
                <c:pt idx="7447">
                  <c:v>0</c:v>
                </c:pt>
                <c:pt idx="7448">
                  <c:v>0</c:v>
                </c:pt>
                <c:pt idx="7449">
                  <c:v>0</c:v>
                </c:pt>
                <c:pt idx="7450">
                  <c:v>11.583376577604866</c:v>
                </c:pt>
                <c:pt idx="7451">
                  <c:v>11.609945876256182</c:v>
                </c:pt>
                <c:pt idx="7452">
                  <c:v>11.67943777978617</c:v>
                </c:pt>
                <c:pt idx="7453">
                  <c:v>11.617619606369493</c:v>
                </c:pt>
                <c:pt idx="7454">
                  <c:v>11.958134307393008</c:v>
                </c:pt>
                <c:pt idx="7455">
                  <c:v>12.07412660860515</c:v>
                </c:pt>
                <c:pt idx="7456">
                  <c:v>12.745065279154703</c:v>
                </c:pt>
                <c:pt idx="7457">
                  <c:v>0</c:v>
                </c:pt>
                <c:pt idx="7458">
                  <c:v>0.52210012599843347</c:v>
                </c:pt>
                <c:pt idx="7459">
                  <c:v>0.7111734762159585</c:v>
                </c:pt>
                <c:pt idx="7460">
                  <c:v>4.9671635266733467E-2</c:v>
                </c:pt>
                <c:pt idx="7461">
                  <c:v>0</c:v>
                </c:pt>
                <c:pt idx="7462">
                  <c:v>0</c:v>
                </c:pt>
                <c:pt idx="7463">
                  <c:v>8.8344482350095455E-2</c:v>
                </c:pt>
                <c:pt idx="7464">
                  <c:v>0</c:v>
                </c:pt>
                <c:pt idx="7465">
                  <c:v>0</c:v>
                </c:pt>
                <c:pt idx="7466">
                  <c:v>0</c:v>
                </c:pt>
                <c:pt idx="7467">
                  <c:v>0</c:v>
                </c:pt>
                <c:pt idx="7468">
                  <c:v>0</c:v>
                </c:pt>
                <c:pt idx="7469">
                  <c:v>14.16213448317442</c:v>
                </c:pt>
                <c:pt idx="7470">
                  <c:v>14.559663863480642</c:v>
                </c:pt>
                <c:pt idx="7471">
                  <c:v>14.504749132792947</c:v>
                </c:pt>
                <c:pt idx="7472">
                  <c:v>14.16213448317442</c:v>
                </c:pt>
                <c:pt idx="7473">
                  <c:v>13.712072637919064</c:v>
                </c:pt>
                <c:pt idx="7474">
                  <c:v>14.570064546742913</c:v>
                </c:pt>
                <c:pt idx="7475">
                  <c:v>14.552911423073668</c:v>
                </c:pt>
                <c:pt idx="7476">
                  <c:v>15.28168548697476</c:v>
                </c:pt>
                <c:pt idx="7477">
                  <c:v>16.639196828497941</c:v>
                </c:pt>
                <c:pt idx="7478">
                  <c:v>17.191968313343178</c:v>
                </c:pt>
                <c:pt idx="7479">
                  <c:v>18.136532522931507</c:v>
                </c:pt>
                <c:pt idx="7480">
                  <c:v>17.739371535468123</c:v>
                </c:pt>
                <c:pt idx="7481">
                  <c:v>2.7056442301373025</c:v>
                </c:pt>
                <c:pt idx="7482">
                  <c:v>1.9888166713826334</c:v>
                </c:pt>
                <c:pt idx="7483">
                  <c:v>1.6150776762456815</c:v>
                </c:pt>
                <c:pt idx="7484">
                  <c:v>1.6877186180703718</c:v>
                </c:pt>
                <c:pt idx="7485">
                  <c:v>1.5879087386289474</c:v>
                </c:pt>
                <c:pt idx="7486">
                  <c:v>1.7248032443027428</c:v>
                </c:pt>
                <c:pt idx="7487">
                  <c:v>2.0919924274117458</c:v>
                </c:pt>
                <c:pt idx="7488">
                  <c:v>2.1813665867967718</c:v>
                </c:pt>
                <c:pt idx="7489">
                  <c:v>2.1466055594971905</c:v>
                </c:pt>
                <c:pt idx="7490">
                  <c:v>2.7090555961293425</c:v>
                </c:pt>
                <c:pt idx="7491">
                  <c:v>2.3920112638811113</c:v>
                </c:pt>
                <c:pt idx="7492">
                  <c:v>3.0163466297445045</c:v>
                </c:pt>
                <c:pt idx="7493">
                  <c:v>17.545548787081923</c:v>
                </c:pt>
                <c:pt idx="7494">
                  <c:v>17.983072127233996</c:v>
                </c:pt>
                <c:pt idx="7495">
                  <c:v>18.298981249581232</c:v>
                </c:pt>
                <c:pt idx="7496">
                  <c:v>18.765894778713427</c:v>
                </c:pt>
                <c:pt idx="7497">
                  <c:v>17.605465657167386</c:v>
                </c:pt>
                <c:pt idx="7498">
                  <c:v>16.698198557336617</c:v>
                </c:pt>
                <c:pt idx="7499">
                  <c:v>16.011843117076328</c:v>
                </c:pt>
                <c:pt idx="7500">
                  <c:v>18.741646976790744</c:v>
                </c:pt>
                <c:pt idx="7501">
                  <c:v>18.219323452683838</c:v>
                </c:pt>
                <c:pt idx="7502">
                  <c:v>18.42831909807445</c:v>
                </c:pt>
                <c:pt idx="7503">
                  <c:v>18.964176552198161</c:v>
                </c:pt>
                <c:pt idx="7504">
                  <c:v>18.213357142095699</c:v>
                </c:pt>
                <c:pt idx="7505">
                  <c:v>4.0828973465199576</c:v>
                </c:pt>
                <c:pt idx="7506">
                  <c:v>2.6175848291767045</c:v>
                </c:pt>
                <c:pt idx="7507">
                  <c:v>2.309013474487112</c:v>
                </c:pt>
                <c:pt idx="7508">
                  <c:v>0.58974245834093719</c:v>
                </c:pt>
                <c:pt idx="7509">
                  <c:v>0.7974154271401358</c:v>
                </c:pt>
                <c:pt idx="7510">
                  <c:v>1.0027256628054249</c:v>
                </c:pt>
                <c:pt idx="7511">
                  <c:v>1.290855642665359</c:v>
                </c:pt>
                <c:pt idx="7512">
                  <c:v>1.3901356137350775</c:v>
                </c:pt>
                <c:pt idx="7513">
                  <c:v>1.709789159018922</c:v>
                </c:pt>
                <c:pt idx="7514">
                  <c:v>1.6525264995131967</c:v>
                </c:pt>
                <c:pt idx="7515">
                  <c:v>1.7456788543971249</c:v>
                </c:pt>
                <c:pt idx="7516">
                  <c:v>1.9706247024258834</c:v>
                </c:pt>
                <c:pt idx="7517">
                  <c:v>16.700549486226027</c:v>
                </c:pt>
                <c:pt idx="7518">
                  <c:v>16.614960002448548</c:v>
                </c:pt>
                <c:pt idx="7519">
                  <c:v>17.63853310889478</c:v>
                </c:pt>
                <c:pt idx="7520">
                  <c:v>17.786541368915657</c:v>
                </c:pt>
                <c:pt idx="7521">
                  <c:v>17.840354066640675</c:v>
                </c:pt>
                <c:pt idx="7522">
                  <c:v>18.401786404010878</c:v>
                </c:pt>
                <c:pt idx="7523">
                  <c:v>17.177985057716157</c:v>
                </c:pt>
                <c:pt idx="7524">
                  <c:v>18.09916681464226</c:v>
                </c:pt>
                <c:pt idx="7525">
                  <c:v>18.609869988916611</c:v>
                </c:pt>
                <c:pt idx="7526">
                  <c:v>19.177638100084714</c:v>
                </c:pt>
                <c:pt idx="7527">
                  <c:v>16.719752031578277</c:v>
                </c:pt>
                <c:pt idx="7528">
                  <c:v>15.990269867179014</c:v>
                </c:pt>
                <c:pt idx="7529">
                  <c:v>0</c:v>
                </c:pt>
                <c:pt idx="7530">
                  <c:v>0</c:v>
                </c:pt>
                <c:pt idx="7531">
                  <c:v>0</c:v>
                </c:pt>
                <c:pt idx="7532">
                  <c:v>0</c:v>
                </c:pt>
                <c:pt idx="7533">
                  <c:v>0</c:v>
                </c:pt>
                <c:pt idx="7534">
                  <c:v>0</c:v>
                </c:pt>
                <c:pt idx="7535">
                  <c:v>0</c:v>
                </c:pt>
                <c:pt idx="7536">
                  <c:v>0</c:v>
                </c:pt>
                <c:pt idx="7537">
                  <c:v>0</c:v>
                </c:pt>
                <c:pt idx="7538">
                  <c:v>0</c:v>
                </c:pt>
                <c:pt idx="7539">
                  <c:v>0</c:v>
                </c:pt>
                <c:pt idx="7540">
                  <c:v>0</c:v>
                </c:pt>
                <c:pt idx="7541">
                  <c:v>12.155911977391009</c:v>
                </c:pt>
                <c:pt idx="7542">
                  <c:v>12.380005122205514</c:v>
                </c:pt>
                <c:pt idx="7543">
                  <c:v>11.970487579900123</c:v>
                </c:pt>
                <c:pt idx="7544">
                  <c:v>11.772476202357991</c:v>
                </c:pt>
                <c:pt idx="7545">
                  <c:v>11.583376577604866</c:v>
                </c:pt>
                <c:pt idx="7546">
                  <c:v>11.23543411421343</c:v>
                </c:pt>
                <c:pt idx="7547">
                  <c:v>11.633919495301038</c:v>
                </c:pt>
                <c:pt idx="7548">
                  <c:v>11.19598847597288</c:v>
                </c:pt>
                <c:pt idx="7549">
                  <c:v>0</c:v>
                </c:pt>
                <c:pt idx="7550">
                  <c:v>0</c:v>
                </c:pt>
                <c:pt idx="7551">
                  <c:v>0</c:v>
                </c:pt>
                <c:pt idx="7552">
                  <c:v>0</c:v>
                </c:pt>
                <c:pt idx="7553">
                  <c:v>0</c:v>
                </c:pt>
                <c:pt idx="7554">
                  <c:v>0</c:v>
                </c:pt>
                <c:pt idx="7555">
                  <c:v>0</c:v>
                </c:pt>
                <c:pt idx="7556">
                  <c:v>0</c:v>
                </c:pt>
                <c:pt idx="7557">
                  <c:v>0</c:v>
                </c:pt>
                <c:pt idx="7558">
                  <c:v>0</c:v>
                </c:pt>
                <c:pt idx="7559">
                  <c:v>0</c:v>
                </c:pt>
                <c:pt idx="7560">
                  <c:v>0</c:v>
                </c:pt>
                <c:pt idx="7561">
                  <c:v>0</c:v>
                </c:pt>
                <c:pt idx="7562">
                  <c:v>0</c:v>
                </c:pt>
                <c:pt idx="7563">
                  <c:v>0</c:v>
                </c:pt>
                <c:pt idx="7564">
                  <c:v>0</c:v>
                </c:pt>
                <c:pt idx="7565">
                  <c:v>13.708138521149428</c:v>
                </c:pt>
                <c:pt idx="7566">
                  <c:v>13.708138521149428</c:v>
                </c:pt>
                <c:pt idx="7567">
                  <c:v>13.637698894940909</c:v>
                </c:pt>
                <c:pt idx="7568">
                  <c:v>13.529489099412022</c:v>
                </c:pt>
                <c:pt idx="7569">
                  <c:v>13.484038068277444</c:v>
                </c:pt>
                <c:pt idx="7570">
                  <c:v>13.106555654942815</c:v>
                </c:pt>
                <c:pt idx="7571">
                  <c:v>13.546941386887394</c:v>
                </c:pt>
                <c:pt idx="7572">
                  <c:v>12.844408131221021</c:v>
                </c:pt>
                <c:pt idx="7573">
                  <c:v>13.370797738632344</c:v>
                </c:pt>
                <c:pt idx="7574">
                  <c:v>13.265949367451933</c:v>
                </c:pt>
                <c:pt idx="7575">
                  <c:v>13.136133752651574</c:v>
                </c:pt>
                <c:pt idx="7576">
                  <c:v>13.791428071361885</c:v>
                </c:pt>
                <c:pt idx="7577">
                  <c:v>0</c:v>
                </c:pt>
                <c:pt idx="7578">
                  <c:v>0</c:v>
                </c:pt>
                <c:pt idx="7579">
                  <c:v>0</c:v>
                </c:pt>
                <c:pt idx="7580">
                  <c:v>0</c:v>
                </c:pt>
                <c:pt idx="7581">
                  <c:v>0</c:v>
                </c:pt>
                <c:pt idx="7582">
                  <c:v>0</c:v>
                </c:pt>
                <c:pt idx="7583">
                  <c:v>0</c:v>
                </c:pt>
                <c:pt idx="7584">
                  <c:v>0</c:v>
                </c:pt>
                <c:pt idx="7585">
                  <c:v>0</c:v>
                </c:pt>
                <c:pt idx="7586">
                  <c:v>0.10915201450815652</c:v>
                </c:pt>
                <c:pt idx="7587">
                  <c:v>0.1731051857846865</c:v>
                </c:pt>
                <c:pt idx="7588">
                  <c:v>0.36660101647628685</c:v>
                </c:pt>
                <c:pt idx="7589">
                  <c:v>15.105026207323689</c:v>
                </c:pt>
                <c:pt idx="7590">
                  <c:v>15.290585818636924</c:v>
                </c:pt>
                <c:pt idx="7591">
                  <c:v>15.564350747399367</c:v>
                </c:pt>
                <c:pt idx="7592">
                  <c:v>15.269263921380881</c:v>
                </c:pt>
                <c:pt idx="7593">
                  <c:v>14.952941222591724</c:v>
                </c:pt>
                <c:pt idx="7594">
                  <c:v>16.045716090717107</c:v>
                </c:pt>
                <c:pt idx="7595">
                  <c:v>16.267116206286659</c:v>
                </c:pt>
                <c:pt idx="7596">
                  <c:v>14.855936197173056</c:v>
                </c:pt>
                <c:pt idx="7597">
                  <c:v>15.671807049703625</c:v>
                </c:pt>
                <c:pt idx="7598">
                  <c:v>15.664842194405203</c:v>
                </c:pt>
                <c:pt idx="7599">
                  <c:v>15.320555543632189</c:v>
                </c:pt>
                <c:pt idx="7600">
                  <c:v>15.240451589202474</c:v>
                </c:pt>
                <c:pt idx="7601">
                  <c:v>1.129839345505431</c:v>
                </c:pt>
                <c:pt idx="7602">
                  <c:v>1.2824678642023453</c:v>
                </c:pt>
                <c:pt idx="7603">
                  <c:v>1.2222674793435235</c:v>
                </c:pt>
                <c:pt idx="7604">
                  <c:v>1.7304003132090471</c:v>
                </c:pt>
                <c:pt idx="7605">
                  <c:v>1.9706247024258834</c:v>
                </c:pt>
                <c:pt idx="7606">
                  <c:v>2.3883063222128644</c:v>
                </c:pt>
                <c:pt idx="7607">
                  <c:v>2.1671386285415517</c:v>
                </c:pt>
                <c:pt idx="7608">
                  <c:v>2.319489044099321</c:v>
                </c:pt>
                <c:pt idx="7609">
                  <c:v>2.2954898822014322</c:v>
                </c:pt>
                <c:pt idx="7610">
                  <c:v>2.649738521642941</c:v>
                </c:pt>
                <c:pt idx="7611">
                  <c:v>3.029055073314995</c:v>
                </c:pt>
                <c:pt idx="7612">
                  <c:v>2.8972967513127115</c:v>
                </c:pt>
                <c:pt idx="7613">
                  <c:v>16.914754098507174</c:v>
                </c:pt>
                <c:pt idx="7614">
                  <c:v>17.533636476622526</c:v>
                </c:pt>
                <c:pt idx="7615">
                  <c:v>16.978245148359917</c:v>
                </c:pt>
                <c:pt idx="7616">
                  <c:v>16.797236304149724</c:v>
                </c:pt>
                <c:pt idx="7617">
                  <c:v>15.877731498566169</c:v>
                </c:pt>
                <c:pt idx="7618">
                  <c:v>15.60398318019239</c:v>
                </c:pt>
                <c:pt idx="7619">
                  <c:v>15.223398268936634</c:v>
                </c:pt>
                <c:pt idx="7620">
                  <c:v>15.692856062274464</c:v>
                </c:pt>
                <c:pt idx="7621">
                  <c:v>14.855764276551007</c:v>
                </c:pt>
                <c:pt idx="7622">
                  <c:v>15.068724881371974</c:v>
                </c:pt>
                <c:pt idx="7623">
                  <c:v>12.133596687747628</c:v>
                </c:pt>
                <c:pt idx="7624">
                  <c:v>12.650833251389273</c:v>
                </c:pt>
                <c:pt idx="7625">
                  <c:v>0</c:v>
                </c:pt>
                <c:pt idx="7626">
                  <c:v>0</c:v>
                </c:pt>
                <c:pt idx="7627">
                  <c:v>0</c:v>
                </c:pt>
                <c:pt idx="7628">
                  <c:v>0</c:v>
                </c:pt>
                <c:pt idx="7629">
                  <c:v>0</c:v>
                </c:pt>
                <c:pt idx="7630">
                  <c:v>0</c:v>
                </c:pt>
                <c:pt idx="7631">
                  <c:v>0</c:v>
                </c:pt>
                <c:pt idx="7632">
                  <c:v>0</c:v>
                </c:pt>
                <c:pt idx="7633">
                  <c:v>0</c:v>
                </c:pt>
                <c:pt idx="7634">
                  <c:v>0</c:v>
                </c:pt>
                <c:pt idx="7635">
                  <c:v>0</c:v>
                </c:pt>
                <c:pt idx="7636">
                  <c:v>0</c:v>
                </c:pt>
                <c:pt idx="7637">
                  <c:v>12.50341818121866</c:v>
                </c:pt>
                <c:pt idx="7638">
                  <c:v>12.217860965526</c:v>
                </c:pt>
                <c:pt idx="7639">
                  <c:v>12.045489049390143</c:v>
                </c:pt>
                <c:pt idx="7640">
                  <c:v>11.934907963757642</c:v>
                </c:pt>
                <c:pt idx="7641">
                  <c:v>11.285731727801698</c:v>
                </c:pt>
                <c:pt idx="7642">
                  <c:v>10.813886775868694</c:v>
                </c:pt>
                <c:pt idx="7643">
                  <c:v>11.725144584378652</c:v>
                </c:pt>
                <c:pt idx="7644">
                  <c:v>11.19598847597288</c:v>
                </c:pt>
                <c:pt idx="7645">
                  <c:v>11.259411611906684</c:v>
                </c:pt>
                <c:pt idx="7646">
                  <c:v>11.889450864866484</c:v>
                </c:pt>
                <c:pt idx="7647">
                  <c:v>11.448394705743414</c:v>
                </c:pt>
                <c:pt idx="7648">
                  <c:v>11.725144584378652</c:v>
                </c:pt>
                <c:pt idx="7649">
                  <c:v>0</c:v>
                </c:pt>
                <c:pt idx="7650">
                  <c:v>0</c:v>
                </c:pt>
                <c:pt idx="7651">
                  <c:v>0</c:v>
                </c:pt>
                <c:pt idx="7652">
                  <c:v>0</c:v>
                </c:pt>
                <c:pt idx="7653">
                  <c:v>0</c:v>
                </c:pt>
                <c:pt idx="7654">
                  <c:v>0</c:v>
                </c:pt>
                <c:pt idx="7655">
                  <c:v>0</c:v>
                </c:pt>
                <c:pt idx="7656">
                  <c:v>0</c:v>
                </c:pt>
                <c:pt idx="7657">
                  <c:v>0</c:v>
                </c:pt>
                <c:pt idx="7658">
                  <c:v>0</c:v>
                </c:pt>
                <c:pt idx="7659">
                  <c:v>0</c:v>
                </c:pt>
                <c:pt idx="7660">
                  <c:v>0</c:v>
                </c:pt>
                <c:pt idx="7661">
                  <c:v>12.045489049390143</c:v>
                </c:pt>
                <c:pt idx="7662">
                  <c:v>13.069744829281051</c:v>
                </c:pt>
                <c:pt idx="7663">
                  <c:v>14.113952076854417</c:v>
                </c:pt>
                <c:pt idx="7664">
                  <c:v>14.16313523606056</c:v>
                </c:pt>
                <c:pt idx="7665">
                  <c:v>14.289599618351481</c:v>
                </c:pt>
                <c:pt idx="7666">
                  <c:v>14.657120374316426</c:v>
                </c:pt>
                <c:pt idx="7667">
                  <c:v>14.081294554575816</c:v>
                </c:pt>
                <c:pt idx="7668">
                  <c:v>13.185273616153498</c:v>
                </c:pt>
                <c:pt idx="7669">
                  <c:v>12.57627894596356</c:v>
                </c:pt>
                <c:pt idx="7670">
                  <c:v>12.638243035669021</c:v>
                </c:pt>
                <c:pt idx="7671">
                  <c:v>11.814605026905554</c:v>
                </c:pt>
                <c:pt idx="7672">
                  <c:v>11.636825683218536</c:v>
                </c:pt>
                <c:pt idx="7673">
                  <c:v>0</c:v>
                </c:pt>
                <c:pt idx="7674">
                  <c:v>0</c:v>
                </c:pt>
                <c:pt idx="7675">
                  <c:v>0</c:v>
                </c:pt>
                <c:pt idx="7676">
                  <c:v>0</c:v>
                </c:pt>
                <c:pt idx="7677">
                  <c:v>0</c:v>
                </c:pt>
                <c:pt idx="7678">
                  <c:v>0</c:v>
                </c:pt>
                <c:pt idx="7679">
                  <c:v>0</c:v>
                </c:pt>
                <c:pt idx="7680">
                  <c:v>0</c:v>
                </c:pt>
                <c:pt idx="7681">
                  <c:v>0.36910455200379211</c:v>
                </c:pt>
                <c:pt idx="7682">
                  <c:v>0.35288987108693304</c:v>
                </c:pt>
                <c:pt idx="7683">
                  <c:v>3.4633021408737208E-3</c:v>
                </c:pt>
                <c:pt idx="7684">
                  <c:v>0.68737928945700122</c:v>
                </c:pt>
                <c:pt idx="7685">
                  <c:v>14.976162469696581</c:v>
                </c:pt>
                <c:pt idx="7686">
                  <c:v>15.379750775946189</c:v>
                </c:pt>
                <c:pt idx="7687">
                  <c:v>16.159291794439476</c:v>
                </c:pt>
                <c:pt idx="7688">
                  <c:v>14.815862591839588</c:v>
                </c:pt>
                <c:pt idx="7689">
                  <c:v>14.098681377376712</c:v>
                </c:pt>
                <c:pt idx="7690">
                  <c:v>12.562972246391068</c:v>
                </c:pt>
                <c:pt idx="7691">
                  <c:v>11.448394705743414</c:v>
                </c:pt>
                <c:pt idx="7692">
                  <c:v>0</c:v>
                </c:pt>
                <c:pt idx="7693">
                  <c:v>0</c:v>
                </c:pt>
                <c:pt idx="7694">
                  <c:v>10.932335603709809</c:v>
                </c:pt>
                <c:pt idx="7695">
                  <c:v>0</c:v>
                </c:pt>
                <c:pt idx="7696">
                  <c:v>0</c:v>
                </c:pt>
                <c:pt idx="7697">
                  <c:v>0</c:v>
                </c:pt>
                <c:pt idx="7698">
                  <c:v>0</c:v>
                </c:pt>
                <c:pt idx="7699">
                  <c:v>0</c:v>
                </c:pt>
                <c:pt idx="7700">
                  <c:v>0</c:v>
                </c:pt>
                <c:pt idx="7701">
                  <c:v>0</c:v>
                </c:pt>
                <c:pt idx="7702">
                  <c:v>0</c:v>
                </c:pt>
                <c:pt idx="7703">
                  <c:v>0</c:v>
                </c:pt>
                <c:pt idx="7704">
                  <c:v>0</c:v>
                </c:pt>
                <c:pt idx="7705">
                  <c:v>0</c:v>
                </c:pt>
                <c:pt idx="7706">
                  <c:v>0</c:v>
                </c:pt>
                <c:pt idx="7707">
                  <c:v>0</c:v>
                </c:pt>
                <c:pt idx="7708">
                  <c:v>0</c:v>
                </c:pt>
                <c:pt idx="7709">
                  <c:v>11.045157749371526</c:v>
                </c:pt>
                <c:pt idx="7710">
                  <c:v>12.50341818121866</c:v>
                </c:pt>
                <c:pt idx="7711">
                  <c:v>11.528373304058377</c:v>
                </c:pt>
                <c:pt idx="7712">
                  <c:v>11.933577615539285</c:v>
                </c:pt>
                <c:pt idx="7713">
                  <c:v>10.867747890895616</c:v>
                </c:pt>
                <c:pt idx="7714">
                  <c:v>0</c:v>
                </c:pt>
                <c:pt idx="7715">
                  <c:v>0</c:v>
                </c:pt>
                <c:pt idx="7716">
                  <c:v>0</c:v>
                </c:pt>
                <c:pt idx="7717">
                  <c:v>0</c:v>
                </c:pt>
                <c:pt idx="7718">
                  <c:v>0</c:v>
                </c:pt>
                <c:pt idx="7719">
                  <c:v>0</c:v>
                </c:pt>
                <c:pt idx="7720">
                  <c:v>0</c:v>
                </c:pt>
                <c:pt idx="7721">
                  <c:v>0</c:v>
                </c:pt>
                <c:pt idx="7722">
                  <c:v>0</c:v>
                </c:pt>
                <c:pt idx="7723">
                  <c:v>0</c:v>
                </c:pt>
                <c:pt idx="7724">
                  <c:v>0</c:v>
                </c:pt>
                <c:pt idx="7725">
                  <c:v>0</c:v>
                </c:pt>
                <c:pt idx="7726">
                  <c:v>0</c:v>
                </c:pt>
                <c:pt idx="7727">
                  <c:v>0</c:v>
                </c:pt>
                <c:pt idx="7728">
                  <c:v>0</c:v>
                </c:pt>
                <c:pt idx="7729">
                  <c:v>0</c:v>
                </c:pt>
                <c:pt idx="7730">
                  <c:v>0</c:v>
                </c:pt>
                <c:pt idx="7731">
                  <c:v>0</c:v>
                </c:pt>
                <c:pt idx="7732">
                  <c:v>0</c:v>
                </c:pt>
                <c:pt idx="7733">
                  <c:v>12.710751454956618</c:v>
                </c:pt>
                <c:pt idx="7734">
                  <c:v>12.987140623851165</c:v>
                </c:pt>
                <c:pt idx="7735">
                  <c:v>12.841908977034132</c:v>
                </c:pt>
                <c:pt idx="7736">
                  <c:v>12.609584971968339</c:v>
                </c:pt>
                <c:pt idx="7737">
                  <c:v>12.697695872836913</c:v>
                </c:pt>
                <c:pt idx="7738">
                  <c:v>12.968416999942267</c:v>
                </c:pt>
                <c:pt idx="7739">
                  <c:v>12.875957637005552</c:v>
                </c:pt>
                <c:pt idx="7740">
                  <c:v>12.875957637005552</c:v>
                </c:pt>
                <c:pt idx="7741">
                  <c:v>12.976180364333958</c:v>
                </c:pt>
                <c:pt idx="7742">
                  <c:v>12.589785219897536</c:v>
                </c:pt>
                <c:pt idx="7743">
                  <c:v>13.227163082000956</c:v>
                </c:pt>
                <c:pt idx="7744">
                  <c:v>12.412974892976946</c:v>
                </c:pt>
                <c:pt idx="7745">
                  <c:v>0</c:v>
                </c:pt>
                <c:pt idx="7746">
                  <c:v>0</c:v>
                </c:pt>
                <c:pt idx="7747">
                  <c:v>0</c:v>
                </c:pt>
                <c:pt idx="7748">
                  <c:v>0</c:v>
                </c:pt>
                <c:pt idx="7749">
                  <c:v>0</c:v>
                </c:pt>
                <c:pt idx="7750">
                  <c:v>0</c:v>
                </c:pt>
                <c:pt idx="7751">
                  <c:v>0</c:v>
                </c:pt>
                <c:pt idx="7752">
                  <c:v>0</c:v>
                </c:pt>
                <c:pt idx="7753">
                  <c:v>0</c:v>
                </c:pt>
                <c:pt idx="7754">
                  <c:v>0</c:v>
                </c:pt>
                <c:pt idx="7755">
                  <c:v>0</c:v>
                </c:pt>
                <c:pt idx="7756">
                  <c:v>0</c:v>
                </c:pt>
                <c:pt idx="7757">
                  <c:v>0</c:v>
                </c:pt>
                <c:pt idx="7758">
                  <c:v>0</c:v>
                </c:pt>
                <c:pt idx="7759">
                  <c:v>0</c:v>
                </c:pt>
                <c:pt idx="7760">
                  <c:v>0</c:v>
                </c:pt>
                <c:pt idx="7761">
                  <c:v>0</c:v>
                </c:pt>
                <c:pt idx="7762">
                  <c:v>0</c:v>
                </c:pt>
                <c:pt idx="7763">
                  <c:v>0</c:v>
                </c:pt>
                <c:pt idx="7764">
                  <c:v>0</c:v>
                </c:pt>
                <c:pt idx="7765">
                  <c:v>10.921338568981527</c:v>
                </c:pt>
                <c:pt idx="7766">
                  <c:v>11.416584415788996</c:v>
                </c:pt>
                <c:pt idx="7767">
                  <c:v>12.327812013600662</c:v>
                </c:pt>
                <c:pt idx="7768">
                  <c:v>12.183062023666809</c:v>
                </c:pt>
                <c:pt idx="7769">
                  <c:v>0</c:v>
                </c:pt>
                <c:pt idx="7770">
                  <c:v>0</c:v>
                </c:pt>
                <c:pt idx="7771">
                  <c:v>0</c:v>
                </c:pt>
                <c:pt idx="7772">
                  <c:v>0.53041500846872702</c:v>
                </c:pt>
                <c:pt idx="7773">
                  <c:v>0.59053694325172312</c:v>
                </c:pt>
                <c:pt idx="7774">
                  <c:v>0.62990189609009273</c:v>
                </c:pt>
                <c:pt idx="7775">
                  <c:v>1.2499515384360402</c:v>
                </c:pt>
                <c:pt idx="7776">
                  <c:v>1.3675837745933748</c:v>
                </c:pt>
                <c:pt idx="7777">
                  <c:v>1.9598943595574234</c:v>
                </c:pt>
                <c:pt idx="7778">
                  <c:v>0.88273156045925361</c:v>
                </c:pt>
                <c:pt idx="7779">
                  <c:v>1.2991447997923458</c:v>
                </c:pt>
                <c:pt idx="7780">
                  <c:v>1.2179871866091108</c:v>
                </c:pt>
                <c:pt idx="7781">
                  <c:v>15.929013149488442</c:v>
                </c:pt>
                <c:pt idx="7782">
                  <c:v>15.726121792495411</c:v>
                </c:pt>
                <c:pt idx="7783">
                  <c:v>15.693125640302762</c:v>
                </c:pt>
                <c:pt idx="7784">
                  <c:v>16.265087685666625</c:v>
                </c:pt>
                <c:pt idx="7785">
                  <c:v>15.300663039841941</c:v>
                </c:pt>
                <c:pt idx="7786">
                  <c:v>13.049157233266053</c:v>
                </c:pt>
                <c:pt idx="7787">
                  <c:v>14.144742052727155</c:v>
                </c:pt>
                <c:pt idx="7788">
                  <c:v>14.482354679503255</c:v>
                </c:pt>
                <c:pt idx="7789">
                  <c:v>15.157579938939383</c:v>
                </c:pt>
                <c:pt idx="7790">
                  <c:v>15.418530020330687</c:v>
                </c:pt>
                <c:pt idx="7791">
                  <c:v>15.495192571599413</c:v>
                </c:pt>
                <c:pt idx="7792">
                  <c:v>16.170417842803392</c:v>
                </c:pt>
                <c:pt idx="7793">
                  <c:v>0.61905259893551512</c:v>
                </c:pt>
                <c:pt idx="7794">
                  <c:v>0.36615489426315773</c:v>
                </c:pt>
                <c:pt idx="7795">
                  <c:v>1.3858491097468895E-2</c:v>
                </c:pt>
                <c:pt idx="7796">
                  <c:v>0</c:v>
                </c:pt>
                <c:pt idx="7797">
                  <c:v>0</c:v>
                </c:pt>
                <c:pt idx="7798">
                  <c:v>0</c:v>
                </c:pt>
                <c:pt idx="7799">
                  <c:v>0</c:v>
                </c:pt>
                <c:pt idx="7800">
                  <c:v>0</c:v>
                </c:pt>
                <c:pt idx="7801">
                  <c:v>0</c:v>
                </c:pt>
                <c:pt idx="7802">
                  <c:v>0</c:v>
                </c:pt>
                <c:pt idx="7803">
                  <c:v>0</c:v>
                </c:pt>
                <c:pt idx="7804">
                  <c:v>0</c:v>
                </c:pt>
                <c:pt idx="7805">
                  <c:v>12.46857954785642</c:v>
                </c:pt>
                <c:pt idx="7806">
                  <c:v>12.108046951608019</c:v>
                </c:pt>
                <c:pt idx="7807">
                  <c:v>12.108046951608019</c:v>
                </c:pt>
                <c:pt idx="7808">
                  <c:v>0</c:v>
                </c:pt>
                <c:pt idx="7809">
                  <c:v>0</c:v>
                </c:pt>
                <c:pt idx="7810">
                  <c:v>0</c:v>
                </c:pt>
                <c:pt idx="7811">
                  <c:v>0</c:v>
                </c:pt>
                <c:pt idx="7812">
                  <c:v>0</c:v>
                </c:pt>
                <c:pt idx="7813">
                  <c:v>0</c:v>
                </c:pt>
                <c:pt idx="7814">
                  <c:v>0</c:v>
                </c:pt>
                <c:pt idx="7815">
                  <c:v>0</c:v>
                </c:pt>
                <c:pt idx="7816">
                  <c:v>0</c:v>
                </c:pt>
                <c:pt idx="7817">
                  <c:v>0</c:v>
                </c:pt>
                <c:pt idx="7818">
                  <c:v>0</c:v>
                </c:pt>
                <c:pt idx="7819">
                  <c:v>0</c:v>
                </c:pt>
                <c:pt idx="7820">
                  <c:v>0</c:v>
                </c:pt>
                <c:pt idx="7821">
                  <c:v>0</c:v>
                </c:pt>
                <c:pt idx="7822">
                  <c:v>0</c:v>
                </c:pt>
                <c:pt idx="7823">
                  <c:v>0</c:v>
                </c:pt>
                <c:pt idx="7824">
                  <c:v>0</c:v>
                </c:pt>
                <c:pt idx="7825">
                  <c:v>0</c:v>
                </c:pt>
                <c:pt idx="7826">
                  <c:v>0</c:v>
                </c:pt>
                <c:pt idx="7827">
                  <c:v>0</c:v>
                </c:pt>
                <c:pt idx="7828">
                  <c:v>0</c:v>
                </c:pt>
                <c:pt idx="7829">
                  <c:v>0</c:v>
                </c:pt>
                <c:pt idx="7830">
                  <c:v>11.089676611476918</c:v>
                </c:pt>
                <c:pt idx="7831">
                  <c:v>0</c:v>
                </c:pt>
                <c:pt idx="7832">
                  <c:v>0</c:v>
                </c:pt>
                <c:pt idx="7833">
                  <c:v>0</c:v>
                </c:pt>
                <c:pt idx="7834">
                  <c:v>0</c:v>
                </c:pt>
                <c:pt idx="7835">
                  <c:v>0</c:v>
                </c:pt>
                <c:pt idx="7836">
                  <c:v>0</c:v>
                </c:pt>
                <c:pt idx="7837">
                  <c:v>0</c:v>
                </c:pt>
                <c:pt idx="7838">
                  <c:v>0</c:v>
                </c:pt>
                <c:pt idx="7839">
                  <c:v>0</c:v>
                </c:pt>
                <c:pt idx="7840">
                  <c:v>0</c:v>
                </c:pt>
                <c:pt idx="7841">
                  <c:v>0</c:v>
                </c:pt>
                <c:pt idx="7842">
                  <c:v>0</c:v>
                </c:pt>
                <c:pt idx="7843">
                  <c:v>0</c:v>
                </c:pt>
                <c:pt idx="7844">
                  <c:v>0</c:v>
                </c:pt>
                <c:pt idx="7845">
                  <c:v>0</c:v>
                </c:pt>
                <c:pt idx="7846">
                  <c:v>0</c:v>
                </c:pt>
                <c:pt idx="7847">
                  <c:v>0</c:v>
                </c:pt>
                <c:pt idx="7848">
                  <c:v>0</c:v>
                </c:pt>
                <c:pt idx="7849">
                  <c:v>0</c:v>
                </c:pt>
                <c:pt idx="7850">
                  <c:v>0</c:v>
                </c:pt>
                <c:pt idx="7851">
                  <c:v>0</c:v>
                </c:pt>
                <c:pt idx="7852">
                  <c:v>0</c:v>
                </c:pt>
                <c:pt idx="7853">
                  <c:v>0</c:v>
                </c:pt>
                <c:pt idx="7854">
                  <c:v>0</c:v>
                </c:pt>
                <c:pt idx="7855">
                  <c:v>0</c:v>
                </c:pt>
                <c:pt idx="7856">
                  <c:v>0</c:v>
                </c:pt>
                <c:pt idx="7857">
                  <c:v>0</c:v>
                </c:pt>
                <c:pt idx="7858">
                  <c:v>0</c:v>
                </c:pt>
                <c:pt idx="7859">
                  <c:v>0</c:v>
                </c:pt>
                <c:pt idx="7860">
                  <c:v>0</c:v>
                </c:pt>
                <c:pt idx="7861">
                  <c:v>0</c:v>
                </c:pt>
                <c:pt idx="7862">
                  <c:v>0</c:v>
                </c:pt>
                <c:pt idx="7863">
                  <c:v>0</c:v>
                </c:pt>
                <c:pt idx="7864">
                  <c:v>0</c:v>
                </c:pt>
                <c:pt idx="7865">
                  <c:v>0</c:v>
                </c:pt>
                <c:pt idx="7866">
                  <c:v>0</c:v>
                </c:pt>
                <c:pt idx="7867">
                  <c:v>0</c:v>
                </c:pt>
                <c:pt idx="7868">
                  <c:v>0</c:v>
                </c:pt>
                <c:pt idx="7869">
                  <c:v>0</c:v>
                </c:pt>
                <c:pt idx="7870">
                  <c:v>0</c:v>
                </c:pt>
                <c:pt idx="7871">
                  <c:v>0</c:v>
                </c:pt>
                <c:pt idx="7872">
                  <c:v>0</c:v>
                </c:pt>
                <c:pt idx="7873">
                  <c:v>0</c:v>
                </c:pt>
                <c:pt idx="7874">
                  <c:v>0</c:v>
                </c:pt>
                <c:pt idx="7875">
                  <c:v>0</c:v>
                </c:pt>
                <c:pt idx="7876">
                  <c:v>0</c:v>
                </c:pt>
                <c:pt idx="7877">
                  <c:v>0</c:v>
                </c:pt>
                <c:pt idx="7878">
                  <c:v>0</c:v>
                </c:pt>
                <c:pt idx="7879">
                  <c:v>0</c:v>
                </c:pt>
                <c:pt idx="7880">
                  <c:v>0</c:v>
                </c:pt>
                <c:pt idx="7881">
                  <c:v>0</c:v>
                </c:pt>
                <c:pt idx="7882">
                  <c:v>0</c:v>
                </c:pt>
                <c:pt idx="7883">
                  <c:v>0</c:v>
                </c:pt>
                <c:pt idx="7884">
                  <c:v>0</c:v>
                </c:pt>
                <c:pt idx="7885">
                  <c:v>0</c:v>
                </c:pt>
                <c:pt idx="7886">
                  <c:v>0</c:v>
                </c:pt>
                <c:pt idx="7887">
                  <c:v>0</c:v>
                </c:pt>
                <c:pt idx="7888">
                  <c:v>0</c:v>
                </c:pt>
                <c:pt idx="7889">
                  <c:v>0</c:v>
                </c:pt>
                <c:pt idx="7890">
                  <c:v>0</c:v>
                </c:pt>
                <c:pt idx="7891">
                  <c:v>0</c:v>
                </c:pt>
                <c:pt idx="7892">
                  <c:v>0</c:v>
                </c:pt>
                <c:pt idx="7893">
                  <c:v>0</c:v>
                </c:pt>
                <c:pt idx="7894">
                  <c:v>0</c:v>
                </c:pt>
                <c:pt idx="7895">
                  <c:v>0</c:v>
                </c:pt>
                <c:pt idx="7896">
                  <c:v>0</c:v>
                </c:pt>
                <c:pt idx="7897">
                  <c:v>0</c:v>
                </c:pt>
                <c:pt idx="7898">
                  <c:v>0</c:v>
                </c:pt>
                <c:pt idx="7899">
                  <c:v>0</c:v>
                </c:pt>
                <c:pt idx="7900">
                  <c:v>0</c:v>
                </c:pt>
                <c:pt idx="7901">
                  <c:v>0</c:v>
                </c:pt>
                <c:pt idx="7902">
                  <c:v>0</c:v>
                </c:pt>
                <c:pt idx="7903">
                  <c:v>0</c:v>
                </c:pt>
                <c:pt idx="7904">
                  <c:v>0</c:v>
                </c:pt>
                <c:pt idx="7905">
                  <c:v>0</c:v>
                </c:pt>
                <c:pt idx="7906">
                  <c:v>0</c:v>
                </c:pt>
                <c:pt idx="7907">
                  <c:v>0</c:v>
                </c:pt>
                <c:pt idx="7908">
                  <c:v>0</c:v>
                </c:pt>
                <c:pt idx="7909">
                  <c:v>0</c:v>
                </c:pt>
                <c:pt idx="7910">
                  <c:v>0</c:v>
                </c:pt>
                <c:pt idx="7911">
                  <c:v>0</c:v>
                </c:pt>
                <c:pt idx="7912">
                  <c:v>0</c:v>
                </c:pt>
                <c:pt idx="7913">
                  <c:v>0</c:v>
                </c:pt>
                <c:pt idx="7914">
                  <c:v>0</c:v>
                </c:pt>
                <c:pt idx="7915">
                  <c:v>0</c:v>
                </c:pt>
                <c:pt idx="7916">
                  <c:v>0</c:v>
                </c:pt>
                <c:pt idx="7917">
                  <c:v>0</c:v>
                </c:pt>
                <c:pt idx="7918">
                  <c:v>0</c:v>
                </c:pt>
                <c:pt idx="7919">
                  <c:v>0</c:v>
                </c:pt>
                <c:pt idx="7920">
                  <c:v>0</c:v>
                </c:pt>
                <c:pt idx="7921">
                  <c:v>0</c:v>
                </c:pt>
                <c:pt idx="7922">
                  <c:v>0</c:v>
                </c:pt>
                <c:pt idx="7923">
                  <c:v>0</c:v>
                </c:pt>
                <c:pt idx="7924">
                  <c:v>0</c:v>
                </c:pt>
                <c:pt idx="7925">
                  <c:v>0</c:v>
                </c:pt>
                <c:pt idx="7926">
                  <c:v>0</c:v>
                </c:pt>
                <c:pt idx="7927">
                  <c:v>0</c:v>
                </c:pt>
                <c:pt idx="7928">
                  <c:v>0</c:v>
                </c:pt>
                <c:pt idx="7929">
                  <c:v>0</c:v>
                </c:pt>
                <c:pt idx="7930">
                  <c:v>0</c:v>
                </c:pt>
                <c:pt idx="7931">
                  <c:v>0</c:v>
                </c:pt>
                <c:pt idx="7932">
                  <c:v>0</c:v>
                </c:pt>
                <c:pt idx="7933">
                  <c:v>0</c:v>
                </c:pt>
                <c:pt idx="7934">
                  <c:v>0</c:v>
                </c:pt>
                <c:pt idx="7935">
                  <c:v>0</c:v>
                </c:pt>
                <c:pt idx="7936">
                  <c:v>0</c:v>
                </c:pt>
                <c:pt idx="7937">
                  <c:v>0</c:v>
                </c:pt>
                <c:pt idx="7938">
                  <c:v>0</c:v>
                </c:pt>
                <c:pt idx="7939">
                  <c:v>0</c:v>
                </c:pt>
                <c:pt idx="7940">
                  <c:v>0</c:v>
                </c:pt>
                <c:pt idx="7941">
                  <c:v>0</c:v>
                </c:pt>
                <c:pt idx="7942">
                  <c:v>0</c:v>
                </c:pt>
                <c:pt idx="7943">
                  <c:v>0</c:v>
                </c:pt>
                <c:pt idx="7944">
                  <c:v>0</c:v>
                </c:pt>
                <c:pt idx="7945">
                  <c:v>0</c:v>
                </c:pt>
                <c:pt idx="7946">
                  <c:v>0</c:v>
                </c:pt>
                <c:pt idx="7947">
                  <c:v>0</c:v>
                </c:pt>
                <c:pt idx="7948">
                  <c:v>0</c:v>
                </c:pt>
                <c:pt idx="7949">
                  <c:v>12.045489049390143</c:v>
                </c:pt>
                <c:pt idx="7950">
                  <c:v>11.468194657305897</c:v>
                </c:pt>
                <c:pt idx="7951">
                  <c:v>11.700745218656332</c:v>
                </c:pt>
                <c:pt idx="7952">
                  <c:v>11.933577615539285</c:v>
                </c:pt>
                <c:pt idx="7953">
                  <c:v>12.515703665919222</c:v>
                </c:pt>
                <c:pt idx="7954">
                  <c:v>12.155911977391009</c:v>
                </c:pt>
                <c:pt idx="7955">
                  <c:v>11.815605306680279</c:v>
                </c:pt>
                <c:pt idx="7956">
                  <c:v>11.697348905719952</c:v>
                </c:pt>
                <c:pt idx="7957">
                  <c:v>11.896694025346525</c:v>
                </c:pt>
                <c:pt idx="7958">
                  <c:v>11.772476202357991</c:v>
                </c:pt>
                <c:pt idx="7959">
                  <c:v>12.850763033546849</c:v>
                </c:pt>
                <c:pt idx="7960">
                  <c:v>11.422985435928284</c:v>
                </c:pt>
                <c:pt idx="7961">
                  <c:v>0</c:v>
                </c:pt>
                <c:pt idx="7962">
                  <c:v>0</c:v>
                </c:pt>
                <c:pt idx="7963">
                  <c:v>0</c:v>
                </c:pt>
                <c:pt idx="7964">
                  <c:v>0</c:v>
                </c:pt>
                <c:pt idx="7965">
                  <c:v>0</c:v>
                </c:pt>
                <c:pt idx="7966">
                  <c:v>0</c:v>
                </c:pt>
                <c:pt idx="7967">
                  <c:v>0.44376900998683877</c:v>
                </c:pt>
                <c:pt idx="7968">
                  <c:v>0.11659230611949668</c:v>
                </c:pt>
                <c:pt idx="7969">
                  <c:v>1.4382481747796552</c:v>
                </c:pt>
                <c:pt idx="7970">
                  <c:v>1.3142832143697187</c:v>
                </c:pt>
                <c:pt idx="7971">
                  <c:v>2.0146028219723608</c:v>
                </c:pt>
                <c:pt idx="7972">
                  <c:v>1.7100782530770102</c:v>
                </c:pt>
                <c:pt idx="7973">
                  <c:v>16.051064733582631</c:v>
                </c:pt>
                <c:pt idx="7974">
                  <c:v>17.344951129455875</c:v>
                </c:pt>
                <c:pt idx="7975">
                  <c:v>15.957504202572943</c:v>
                </c:pt>
                <c:pt idx="7976">
                  <c:v>16.10567961442489</c:v>
                </c:pt>
                <c:pt idx="7977">
                  <c:v>16.001521592954266</c:v>
                </c:pt>
                <c:pt idx="7978">
                  <c:v>17.30756511949096</c:v>
                </c:pt>
                <c:pt idx="7979">
                  <c:v>16.001521592954266</c:v>
                </c:pt>
                <c:pt idx="7980">
                  <c:v>14.648206163090807</c:v>
                </c:pt>
                <c:pt idx="7981">
                  <c:v>15.267517109760769</c:v>
                </c:pt>
                <c:pt idx="7982">
                  <c:v>15.274848661652138</c:v>
                </c:pt>
                <c:pt idx="7983">
                  <c:v>14.762075184089797</c:v>
                </c:pt>
                <c:pt idx="7984">
                  <c:v>15.360125302342771</c:v>
                </c:pt>
                <c:pt idx="7985">
                  <c:v>1.3151559375297437</c:v>
                </c:pt>
                <c:pt idx="7986">
                  <c:v>1.3151559375297437</c:v>
                </c:pt>
                <c:pt idx="7987">
                  <c:v>0.91411411674855281</c:v>
                </c:pt>
                <c:pt idx="7988">
                  <c:v>8.6080943566566148E-2</c:v>
                </c:pt>
                <c:pt idx="7989">
                  <c:v>0.27419479161863342</c:v>
                </c:pt>
                <c:pt idx="7990">
                  <c:v>0.50534476083285629</c:v>
                </c:pt>
                <c:pt idx="7991">
                  <c:v>0.46554331529930204</c:v>
                </c:pt>
                <c:pt idx="7992">
                  <c:v>0.44891845240514994</c:v>
                </c:pt>
                <c:pt idx="7993">
                  <c:v>1.8555651221413363</c:v>
                </c:pt>
                <c:pt idx="7994">
                  <c:v>1.1981157619023652</c:v>
                </c:pt>
                <c:pt idx="7995">
                  <c:v>1.7867462468699784</c:v>
                </c:pt>
                <c:pt idx="7996">
                  <c:v>2.0465447264543344</c:v>
                </c:pt>
                <c:pt idx="7997">
                  <c:v>17.27912911969862</c:v>
                </c:pt>
                <c:pt idx="7998">
                  <c:v>18.302917402250618</c:v>
                </c:pt>
                <c:pt idx="7999">
                  <c:v>16.937907916317648</c:v>
                </c:pt>
                <c:pt idx="8000">
                  <c:v>17.112886558861149</c:v>
                </c:pt>
                <c:pt idx="8001">
                  <c:v>17.319858393163649</c:v>
                </c:pt>
                <c:pt idx="8002">
                  <c:v>17.095582306298553</c:v>
                </c:pt>
                <c:pt idx="8003">
                  <c:v>17.095582306298553</c:v>
                </c:pt>
                <c:pt idx="8004">
                  <c:v>16.716431376280365</c:v>
                </c:pt>
                <c:pt idx="8005">
                  <c:v>16.205260614912579</c:v>
                </c:pt>
                <c:pt idx="8006">
                  <c:v>16.631568823507369</c:v>
                </c:pt>
                <c:pt idx="8007">
                  <c:v>16.5078285844832</c:v>
                </c:pt>
                <c:pt idx="8008">
                  <c:v>16.864576349022169</c:v>
                </c:pt>
                <c:pt idx="8009">
                  <c:v>2.1251216459781426</c:v>
                </c:pt>
                <c:pt idx="8010">
                  <c:v>3.3973442309253845</c:v>
                </c:pt>
                <c:pt idx="8011">
                  <c:v>3.2851923943487495</c:v>
                </c:pt>
                <c:pt idx="8012">
                  <c:v>3.2648506234181296</c:v>
                </c:pt>
                <c:pt idx="8013">
                  <c:v>2.5061712442965458</c:v>
                </c:pt>
                <c:pt idx="8014">
                  <c:v>1.4598562734126388</c:v>
                </c:pt>
                <c:pt idx="8015">
                  <c:v>0.50822461700924948</c:v>
                </c:pt>
                <c:pt idx="8016">
                  <c:v>0</c:v>
                </c:pt>
                <c:pt idx="8017">
                  <c:v>0</c:v>
                </c:pt>
                <c:pt idx="8018">
                  <c:v>0</c:v>
                </c:pt>
                <c:pt idx="8019">
                  <c:v>0</c:v>
                </c:pt>
                <c:pt idx="8020">
                  <c:v>0</c:v>
                </c:pt>
                <c:pt idx="8021">
                  <c:v>13.105766945525268</c:v>
                </c:pt>
                <c:pt idx="8022">
                  <c:v>13.055005066123572</c:v>
                </c:pt>
                <c:pt idx="8023">
                  <c:v>13.055005066123572</c:v>
                </c:pt>
                <c:pt idx="8024">
                  <c:v>12.887973727259121</c:v>
                </c:pt>
                <c:pt idx="8025">
                  <c:v>13.049586731614552</c:v>
                </c:pt>
                <c:pt idx="8026">
                  <c:v>12.721285138787312</c:v>
                </c:pt>
                <c:pt idx="8027">
                  <c:v>12.783216238026784</c:v>
                </c:pt>
                <c:pt idx="8028">
                  <c:v>12.892772489066493</c:v>
                </c:pt>
                <c:pt idx="8029">
                  <c:v>12.734976717009395</c:v>
                </c:pt>
                <c:pt idx="8030">
                  <c:v>12.798149898838766</c:v>
                </c:pt>
                <c:pt idx="8031">
                  <c:v>12.578265871606225</c:v>
                </c:pt>
                <c:pt idx="8032">
                  <c:v>12.895817425197638</c:v>
                </c:pt>
                <c:pt idx="8033">
                  <c:v>0</c:v>
                </c:pt>
                <c:pt idx="8034">
                  <c:v>0</c:v>
                </c:pt>
                <c:pt idx="8035">
                  <c:v>0</c:v>
                </c:pt>
                <c:pt idx="8036">
                  <c:v>0</c:v>
                </c:pt>
                <c:pt idx="8037">
                  <c:v>0</c:v>
                </c:pt>
                <c:pt idx="8038">
                  <c:v>0</c:v>
                </c:pt>
                <c:pt idx="8039">
                  <c:v>0</c:v>
                </c:pt>
                <c:pt idx="8040">
                  <c:v>0</c:v>
                </c:pt>
                <c:pt idx="8041">
                  <c:v>0</c:v>
                </c:pt>
                <c:pt idx="8042">
                  <c:v>0</c:v>
                </c:pt>
                <c:pt idx="8043">
                  <c:v>2.1618561951401327</c:v>
                </c:pt>
                <c:pt idx="8044">
                  <c:v>2.6269059808865571</c:v>
                </c:pt>
                <c:pt idx="8045">
                  <c:v>17.297792321449947</c:v>
                </c:pt>
                <c:pt idx="8046">
                  <c:v>18.762902585857326</c:v>
                </c:pt>
                <c:pt idx="8047">
                  <c:v>18.975472680238461</c:v>
                </c:pt>
                <c:pt idx="8048">
                  <c:v>18.790221959818741</c:v>
                </c:pt>
                <c:pt idx="8049">
                  <c:v>18.199746017955981</c:v>
                </c:pt>
                <c:pt idx="8050">
                  <c:v>18.585399008973354</c:v>
                </c:pt>
                <c:pt idx="8051">
                  <c:v>17.921467160993402</c:v>
                </c:pt>
                <c:pt idx="8052">
                  <c:v>17.401818318650296</c:v>
                </c:pt>
                <c:pt idx="8053">
                  <c:v>16.854159967788043</c:v>
                </c:pt>
                <c:pt idx="8054">
                  <c:v>16.351698588491793</c:v>
                </c:pt>
                <c:pt idx="8055">
                  <c:v>15.219714836437722</c:v>
                </c:pt>
                <c:pt idx="8056">
                  <c:v>15.391793618273288</c:v>
                </c:pt>
                <c:pt idx="8057">
                  <c:v>1.1569917856949767</c:v>
                </c:pt>
                <c:pt idx="8058">
                  <c:v>0.40902227546467207</c:v>
                </c:pt>
                <c:pt idx="8059">
                  <c:v>1.1718840198238707</c:v>
                </c:pt>
                <c:pt idx="8060">
                  <c:v>1.2474468760249546</c:v>
                </c:pt>
                <c:pt idx="8061">
                  <c:v>1.2499515384360402</c:v>
                </c:pt>
                <c:pt idx="8062">
                  <c:v>1.5800193711346979</c:v>
                </c:pt>
                <c:pt idx="8063">
                  <c:v>1.6962340072469066</c:v>
                </c:pt>
                <c:pt idx="8064">
                  <c:v>1.9670840144941131</c:v>
                </c:pt>
                <c:pt idx="8065">
                  <c:v>2.0219094351362994</c:v>
                </c:pt>
                <c:pt idx="8066">
                  <c:v>1.7761895787459823</c:v>
                </c:pt>
                <c:pt idx="8067">
                  <c:v>1.8276045038864857</c:v>
                </c:pt>
                <c:pt idx="8068">
                  <c:v>1.9932004584195726</c:v>
                </c:pt>
                <c:pt idx="8069">
                  <c:v>16.631568823507369</c:v>
                </c:pt>
                <c:pt idx="8070">
                  <c:v>16.524977255574381</c:v>
                </c:pt>
                <c:pt idx="8071">
                  <c:v>16.779610259564006</c:v>
                </c:pt>
                <c:pt idx="8072">
                  <c:v>16.574482483432135</c:v>
                </c:pt>
                <c:pt idx="8073">
                  <c:v>16.363124725192225</c:v>
                </c:pt>
                <c:pt idx="8074">
                  <c:v>16.376393380742961</c:v>
                </c:pt>
                <c:pt idx="8075">
                  <c:v>15.63539486260399</c:v>
                </c:pt>
                <c:pt idx="8076">
                  <c:v>14.798732696410166</c:v>
                </c:pt>
                <c:pt idx="8077">
                  <c:v>15.51404564561059</c:v>
                </c:pt>
                <c:pt idx="8078">
                  <c:v>14.473359996042715</c:v>
                </c:pt>
                <c:pt idx="8079">
                  <c:v>13.840212793120431</c:v>
                </c:pt>
                <c:pt idx="8080">
                  <c:v>12.562604799335627</c:v>
                </c:pt>
                <c:pt idx="8081">
                  <c:v>0</c:v>
                </c:pt>
                <c:pt idx="8082">
                  <c:v>0</c:v>
                </c:pt>
                <c:pt idx="8083">
                  <c:v>0</c:v>
                </c:pt>
                <c:pt idx="8084">
                  <c:v>0</c:v>
                </c:pt>
                <c:pt idx="8085">
                  <c:v>0</c:v>
                </c:pt>
                <c:pt idx="8086">
                  <c:v>0</c:v>
                </c:pt>
                <c:pt idx="8087">
                  <c:v>0</c:v>
                </c:pt>
                <c:pt idx="8088">
                  <c:v>0</c:v>
                </c:pt>
                <c:pt idx="8089">
                  <c:v>0</c:v>
                </c:pt>
                <c:pt idx="8090">
                  <c:v>0</c:v>
                </c:pt>
                <c:pt idx="8091">
                  <c:v>0</c:v>
                </c:pt>
                <c:pt idx="8092">
                  <c:v>0</c:v>
                </c:pt>
                <c:pt idx="8093">
                  <c:v>12.831320249251053</c:v>
                </c:pt>
                <c:pt idx="8094">
                  <c:v>12.391022642841158</c:v>
                </c:pt>
                <c:pt idx="8095">
                  <c:v>12.277603442214883</c:v>
                </c:pt>
                <c:pt idx="8096">
                  <c:v>12.610241407420574</c:v>
                </c:pt>
                <c:pt idx="8097">
                  <c:v>12.225891395573905</c:v>
                </c:pt>
                <c:pt idx="8098">
                  <c:v>11.93012165797496</c:v>
                </c:pt>
                <c:pt idx="8099">
                  <c:v>12.422447017000998</c:v>
                </c:pt>
                <c:pt idx="8100">
                  <c:v>13.080883396029412</c:v>
                </c:pt>
                <c:pt idx="8101">
                  <c:v>13.056436283621638</c:v>
                </c:pt>
                <c:pt idx="8102">
                  <c:v>13.971631188504841</c:v>
                </c:pt>
                <c:pt idx="8103">
                  <c:v>14.466506266667285</c:v>
                </c:pt>
                <c:pt idx="8104">
                  <c:v>14.068099893420996</c:v>
                </c:pt>
                <c:pt idx="8105">
                  <c:v>0</c:v>
                </c:pt>
                <c:pt idx="8106">
                  <c:v>0.16710296517996473</c:v>
                </c:pt>
                <c:pt idx="8107">
                  <c:v>0</c:v>
                </c:pt>
                <c:pt idx="8108">
                  <c:v>0.25008602233713062</c:v>
                </c:pt>
                <c:pt idx="8109">
                  <c:v>0.18014285511528796</c:v>
                </c:pt>
                <c:pt idx="8110">
                  <c:v>0.25098293502495084</c:v>
                </c:pt>
                <c:pt idx="8111">
                  <c:v>0.44891845240514994</c:v>
                </c:pt>
                <c:pt idx="8112">
                  <c:v>1.2058161691901066</c:v>
                </c:pt>
                <c:pt idx="8113">
                  <c:v>1.8099716572361804</c:v>
                </c:pt>
                <c:pt idx="8114">
                  <c:v>0.82609809778178722</c:v>
                </c:pt>
                <c:pt idx="8115">
                  <c:v>2.5059066711173683</c:v>
                </c:pt>
                <c:pt idx="8116">
                  <c:v>2.718327592034917</c:v>
                </c:pt>
                <c:pt idx="8117">
                  <c:v>17.19720741489062</c:v>
                </c:pt>
                <c:pt idx="8118">
                  <c:v>17.550660245840302</c:v>
                </c:pt>
                <c:pt idx="8119">
                  <c:v>18.326741311746517</c:v>
                </c:pt>
                <c:pt idx="8120">
                  <c:v>18.296093082723193</c:v>
                </c:pt>
                <c:pt idx="8121">
                  <c:v>18.034003864817997</c:v>
                </c:pt>
                <c:pt idx="8122">
                  <c:v>18.550613079149372</c:v>
                </c:pt>
                <c:pt idx="8123">
                  <c:v>18.505571313898795</c:v>
                </c:pt>
                <c:pt idx="8124">
                  <c:v>17.858202022599823</c:v>
                </c:pt>
                <c:pt idx="8125">
                  <c:v>17.189188553174475</c:v>
                </c:pt>
                <c:pt idx="8126">
                  <c:v>16.617474313076315</c:v>
                </c:pt>
                <c:pt idx="8127">
                  <c:v>17.535223352209425</c:v>
                </c:pt>
                <c:pt idx="8128">
                  <c:v>17.138291298153757</c:v>
                </c:pt>
                <c:pt idx="8129">
                  <c:v>1.1468374675080464</c:v>
                </c:pt>
                <c:pt idx="8130">
                  <c:v>1.7556393062988196</c:v>
                </c:pt>
                <c:pt idx="8131">
                  <c:v>2.1302815855841675</c:v>
                </c:pt>
                <c:pt idx="8132">
                  <c:v>2.0626954175048073</c:v>
                </c:pt>
                <c:pt idx="8133">
                  <c:v>2.4270897963349585</c:v>
                </c:pt>
                <c:pt idx="8134">
                  <c:v>2.2639080525076962</c:v>
                </c:pt>
                <c:pt idx="8135">
                  <c:v>2.6792272229632683</c:v>
                </c:pt>
                <c:pt idx="8136">
                  <c:v>2.1611556862864916</c:v>
                </c:pt>
                <c:pt idx="8137">
                  <c:v>2.2974755723197324</c:v>
                </c:pt>
                <c:pt idx="8138">
                  <c:v>1.7619799286114084</c:v>
                </c:pt>
                <c:pt idx="8139">
                  <c:v>1.3334644254425703</c:v>
                </c:pt>
                <c:pt idx="8140">
                  <c:v>1.6484089161174262</c:v>
                </c:pt>
                <c:pt idx="8141">
                  <c:v>16.045716090717107</c:v>
                </c:pt>
                <c:pt idx="8142">
                  <c:v>15.70788344272581</c:v>
                </c:pt>
                <c:pt idx="8143">
                  <c:v>15.671987647653783</c:v>
                </c:pt>
                <c:pt idx="8144">
                  <c:v>15.198253918379024</c:v>
                </c:pt>
                <c:pt idx="8145">
                  <c:v>14.867991408316268</c:v>
                </c:pt>
                <c:pt idx="8146">
                  <c:v>13.941164337247606</c:v>
                </c:pt>
                <c:pt idx="8147">
                  <c:v>13.1547269587548</c:v>
                </c:pt>
                <c:pt idx="8148">
                  <c:v>12.513124120263896</c:v>
                </c:pt>
                <c:pt idx="8149">
                  <c:v>12.758887118692826</c:v>
                </c:pt>
                <c:pt idx="8150">
                  <c:v>11.518600112639332</c:v>
                </c:pt>
                <c:pt idx="8151">
                  <c:v>11.156729986884333</c:v>
                </c:pt>
                <c:pt idx="8152">
                  <c:v>0</c:v>
                </c:pt>
                <c:pt idx="8153">
                  <c:v>0</c:v>
                </c:pt>
                <c:pt idx="8154">
                  <c:v>0</c:v>
                </c:pt>
                <c:pt idx="8155">
                  <c:v>0</c:v>
                </c:pt>
                <c:pt idx="8156">
                  <c:v>0</c:v>
                </c:pt>
                <c:pt idx="8157">
                  <c:v>0</c:v>
                </c:pt>
                <c:pt idx="8158">
                  <c:v>0</c:v>
                </c:pt>
                <c:pt idx="8159">
                  <c:v>0</c:v>
                </c:pt>
                <c:pt idx="8160">
                  <c:v>0</c:v>
                </c:pt>
                <c:pt idx="8161">
                  <c:v>0</c:v>
                </c:pt>
                <c:pt idx="8162">
                  <c:v>0</c:v>
                </c:pt>
                <c:pt idx="8163">
                  <c:v>0</c:v>
                </c:pt>
                <c:pt idx="8164">
                  <c:v>0</c:v>
                </c:pt>
                <c:pt idx="8165">
                  <c:v>0</c:v>
                </c:pt>
                <c:pt idx="8166">
                  <c:v>0</c:v>
                </c:pt>
                <c:pt idx="8167">
                  <c:v>0</c:v>
                </c:pt>
                <c:pt idx="8168">
                  <c:v>0</c:v>
                </c:pt>
                <c:pt idx="8169">
                  <c:v>0</c:v>
                </c:pt>
                <c:pt idx="8170">
                  <c:v>0</c:v>
                </c:pt>
                <c:pt idx="8171">
                  <c:v>0</c:v>
                </c:pt>
                <c:pt idx="8172">
                  <c:v>0</c:v>
                </c:pt>
                <c:pt idx="8173">
                  <c:v>0</c:v>
                </c:pt>
                <c:pt idx="8174">
                  <c:v>0</c:v>
                </c:pt>
                <c:pt idx="8175">
                  <c:v>0</c:v>
                </c:pt>
                <c:pt idx="8176">
                  <c:v>0</c:v>
                </c:pt>
                <c:pt idx="8177">
                  <c:v>0</c:v>
                </c:pt>
                <c:pt idx="8178">
                  <c:v>0</c:v>
                </c:pt>
                <c:pt idx="8179">
                  <c:v>0</c:v>
                </c:pt>
                <c:pt idx="8180">
                  <c:v>0</c:v>
                </c:pt>
                <c:pt idx="8181">
                  <c:v>0</c:v>
                </c:pt>
                <c:pt idx="8182">
                  <c:v>0</c:v>
                </c:pt>
                <c:pt idx="8183">
                  <c:v>0</c:v>
                </c:pt>
                <c:pt idx="8184">
                  <c:v>0</c:v>
                </c:pt>
                <c:pt idx="8185">
                  <c:v>0</c:v>
                </c:pt>
                <c:pt idx="8186">
                  <c:v>0</c:v>
                </c:pt>
                <c:pt idx="8187">
                  <c:v>0</c:v>
                </c:pt>
                <c:pt idx="8188">
                  <c:v>0</c:v>
                </c:pt>
                <c:pt idx="8189">
                  <c:v>0</c:v>
                </c:pt>
                <c:pt idx="8190">
                  <c:v>0</c:v>
                </c:pt>
                <c:pt idx="8191">
                  <c:v>0</c:v>
                </c:pt>
                <c:pt idx="8192">
                  <c:v>11.430110677071522</c:v>
                </c:pt>
                <c:pt idx="8193">
                  <c:v>12.403732005051559</c:v>
                </c:pt>
                <c:pt idx="8194">
                  <c:v>12.94343747835345</c:v>
                </c:pt>
                <c:pt idx="8195">
                  <c:v>13.149529391316316</c:v>
                </c:pt>
                <c:pt idx="8196">
                  <c:v>13.157667540835831</c:v>
                </c:pt>
                <c:pt idx="8197">
                  <c:v>15.409975767208797</c:v>
                </c:pt>
                <c:pt idx="8198">
                  <c:v>16.559150213824577</c:v>
                </c:pt>
                <c:pt idx="8199">
                  <c:v>16.32931532268071</c:v>
                </c:pt>
                <c:pt idx="8200">
                  <c:v>17.173189958034236</c:v>
                </c:pt>
                <c:pt idx="8201">
                  <c:v>1.6892577389085612</c:v>
                </c:pt>
                <c:pt idx="8202">
                  <c:v>1.5303458455802434</c:v>
                </c:pt>
                <c:pt idx="8203">
                  <c:v>1.1869288330539791</c:v>
                </c:pt>
                <c:pt idx="8204">
                  <c:v>1.3502088636944607</c:v>
                </c:pt>
                <c:pt idx="8205">
                  <c:v>1.4003956180708204</c:v>
                </c:pt>
                <c:pt idx="8206">
                  <c:v>1.3294142689026649</c:v>
                </c:pt>
                <c:pt idx="8207">
                  <c:v>0.87675823742458714</c:v>
                </c:pt>
                <c:pt idx="8208">
                  <c:v>0.89607023904039462</c:v>
                </c:pt>
                <c:pt idx="8209">
                  <c:v>0.63593823940774652</c:v>
                </c:pt>
                <c:pt idx="8210">
                  <c:v>0.52470587104501909</c:v>
                </c:pt>
                <c:pt idx="8211">
                  <c:v>1.041947860257679</c:v>
                </c:pt>
                <c:pt idx="8212">
                  <c:v>1.5519213606479656</c:v>
                </c:pt>
                <c:pt idx="8213">
                  <c:v>16.443459927202788</c:v>
                </c:pt>
                <c:pt idx="8214">
                  <c:v>15.743747972802717</c:v>
                </c:pt>
                <c:pt idx="8215">
                  <c:v>16.140948279163755</c:v>
                </c:pt>
                <c:pt idx="8216">
                  <c:v>16.443459927202788</c:v>
                </c:pt>
                <c:pt idx="8217">
                  <c:v>16.422853825423744</c:v>
                </c:pt>
                <c:pt idx="8218">
                  <c:v>16.120233900011005</c:v>
                </c:pt>
                <c:pt idx="8219">
                  <c:v>17.088079575080631</c:v>
                </c:pt>
                <c:pt idx="8220">
                  <c:v>17.584279095539536</c:v>
                </c:pt>
                <c:pt idx="8221">
                  <c:v>17.177985057716157</c:v>
                </c:pt>
                <c:pt idx="8222">
                  <c:v>15.454536860306906</c:v>
                </c:pt>
                <c:pt idx="8223">
                  <c:v>16.610165843816358</c:v>
                </c:pt>
                <c:pt idx="8224">
                  <c:v>16.31455603697006</c:v>
                </c:pt>
                <c:pt idx="8225">
                  <c:v>1.6269243179885913</c:v>
                </c:pt>
                <c:pt idx="8226">
                  <c:v>1.891447989752389</c:v>
                </c:pt>
                <c:pt idx="8227">
                  <c:v>2.2108490928629445</c:v>
                </c:pt>
                <c:pt idx="8228">
                  <c:v>2.424667568252509</c:v>
                </c:pt>
                <c:pt idx="8229">
                  <c:v>2.7421657451092245</c:v>
                </c:pt>
                <c:pt idx="8230">
                  <c:v>2.901683642028928</c:v>
                </c:pt>
                <c:pt idx="8231">
                  <c:v>3.1592905293647555</c:v>
                </c:pt>
                <c:pt idx="8232">
                  <c:v>3.044032115268033</c:v>
                </c:pt>
                <c:pt idx="8233">
                  <c:v>3.3232389428068583</c:v>
                </c:pt>
                <c:pt idx="8234">
                  <c:v>3.1895919502548162</c:v>
                </c:pt>
                <c:pt idx="8235">
                  <c:v>3.0398488842117493</c:v>
                </c:pt>
                <c:pt idx="8236">
                  <c:v>3.0031867463829371</c:v>
                </c:pt>
                <c:pt idx="8237">
                  <c:v>18.319297460853711</c:v>
                </c:pt>
                <c:pt idx="8238">
                  <c:v>18.171155221083204</c:v>
                </c:pt>
                <c:pt idx="8239">
                  <c:v>18.424940936380345</c:v>
                </c:pt>
                <c:pt idx="8240">
                  <c:v>18.363277499440848</c:v>
                </c:pt>
                <c:pt idx="8241">
                  <c:v>18.047643410359992</c:v>
                </c:pt>
                <c:pt idx="8242">
                  <c:v>17.665459471825887</c:v>
                </c:pt>
                <c:pt idx="8243">
                  <c:v>16.132252116494065</c:v>
                </c:pt>
                <c:pt idx="8244">
                  <c:v>15.254813070491478</c:v>
                </c:pt>
                <c:pt idx="8245">
                  <c:v>15.836693684372101</c:v>
                </c:pt>
                <c:pt idx="8246">
                  <c:v>15.659339782282828</c:v>
                </c:pt>
                <c:pt idx="8247">
                  <c:v>14.498697919191526</c:v>
                </c:pt>
                <c:pt idx="8248">
                  <c:v>15.769753423938283</c:v>
                </c:pt>
                <c:pt idx="8249">
                  <c:v>1.0707252150303317</c:v>
                </c:pt>
                <c:pt idx="8250">
                  <c:v>1.0539149780334502</c:v>
                </c:pt>
                <c:pt idx="8251">
                  <c:v>1.2991447997923458</c:v>
                </c:pt>
                <c:pt idx="8252">
                  <c:v>0.74921490290089454</c:v>
                </c:pt>
                <c:pt idx="8253">
                  <c:v>0.88926407289043086</c:v>
                </c:pt>
                <c:pt idx="8254">
                  <c:v>0.43656118154912621</c:v>
                </c:pt>
                <c:pt idx="8255">
                  <c:v>0.79717881588453798</c:v>
                </c:pt>
                <c:pt idx="8256">
                  <c:v>1.1998975279280319</c:v>
                </c:pt>
                <c:pt idx="8257">
                  <c:v>0.96454096171379433</c:v>
                </c:pt>
                <c:pt idx="8258">
                  <c:v>0.81350472930798812</c:v>
                </c:pt>
                <c:pt idx="8259">
                  <c:v>0.51164095197472093</c:v>
                </c:pt>
                <c:pt idx="8260">
                  <c:v>0</c:v>
                </c:pt>
                <c:pt idx="8261">
                  <c:v>13.149529391316316</c:v>
                </c:pt>
                <c:pt idx="8262">
                  <c:v>13.474220690933068</c:v>
                </c:pt>
                <c:pt idx="8263">
                  <c:v>13.617059510690845</c:v>
                </c:pt>
                <c:pt idx="8264">
                  <c:v>13.70013792627179</c:v>
                </c:pt>
                <c:pt idx="8265">
                  <c:v>14.21357580936688</c:v>
                </c:pt>
                <c:pt idx="8266">
                  <c:v>14.16313523606056</c:v>
                </c:pt>
                <c:pt idx="8267">
                  <c:v>13.241655869817885</c:v>
                </c:pt>
                <c:pt idx="8268">
                  <c:v>13.767761810433944</c:v>
                </c:pt>
                <c:pt idx="8269">
                  <c:v>15.084451487332668</c:v>
                </c:pt>
                <c:pt idx="8270">
                  <c:v>16.31462023098824</c:v>
                </c:pt>
                <c:pt idx="8271">
                  <c:v>16.03840592094501</c:v>
                </c:pt>
                <c:pt idx="8272">
                  <c:v>15.585042394158565</c:v>
                </c:pt>
                <c:pt idx="8273">
                  <c:v>1.8550280110112438</c:v>
                </c:pt>
                <c:pt idx="8274">
                  <c:v>1.507978312916449</c:v>
                </c:pt>
                <c:pt idx="8275">
                  <c:v>0.97111610255955305</c:v>
                </c:pt>
                <c:pt idx="8276">
                  <c:v>0.77044668623622914</c:v>
                </c:pt>
                <c:pt idx="8277">
                  <c:v>0.48393523668340638</c:v>
                </c:pt>
                <c:pt idx="8278">
                  <c:v>0.57756561630487713</c:v>
                </c:pt>
                <c:pt idx="8279">
                  <c:v>0.21441919606416021</c:v>
                </c:pt>
                <c:pt idx="8280">
                  <c:v>0.74164086504980686</c:v>
                </c:pt>
                <c:pt idx="8281">
                  <c:v>1.040211037517804</c:v>
                </c:pt>
                <c:pt idx="8282">
                  <c:v>0.74294946830248831</c:v>
                </c:pt>
                <c:pt idx="8283">
                  <c:v>0.96699763190137933</c:v>
                </c:pt>
                <c:pt idx="8284">
                  <c:v>0.46271940883678814</c:v>
                </c:pt>
                <c:pt idx="8285">
                  <c:v>14.867521634172068</c:v>
                </c:pt>
                <c:pt idx="8286">
                  <c:v>14.437029428677448</c:v>
                </c:pt>
                <c:pt idx="8287">
                  <c:v>14.537728900135734</c:v>
                </c:pt>
                <c:pt idx="8288">
                  <c:v>13.671388503216161</c:v>
                </c:pt>
                <c:pt idx="8289">
                  <c:v>12.734976717009395</c:v>
                </c:pt>
                <c:pt idx="8290">
                  <c:v>12.466969637467134</c:v>
                </c:pt>
                <c:pt idx="8291">
                  <c:v>12.712506562307341</c:v>
                </c:pt>
                <c:pt idx="8292">
                  <c:v>12.745435179915269</c:v>
                </c:pt>
                <c:pt idx="8293">
                  <c:v>12.927898114013745</c:v>
                </c:pt>
                <c:pt idx="8294">
                  <c:v>12.895817425197638</c:v>
                </c:pt>
                <c:pt idx="8295">
                  <c:v>13.160436558999983</c:v>
                </c:pt>
                <c:pt idx="8296">
                  <c:v>13.501801167045896</c:v>
                </c:pt>
                <c:pt idx="8297">
                  <c:v>0</c:v>
                </c:pt>
                <c:pt idx="8298">
                  <c:v>0</c:v>
                </c:pt>
                <c:pt idx="8299">
                  <c:v>0</c:v>
                </c:pt>
                <c:pt idx="8300">
                  <c:v>0</c:v>
                </c:pt>
                <c:pt idx="8301">
                  <c:v>0</c:v>
                </c:pt>
                <c:pt idx="8302">
                  <c:v>0</c:v>
                </c:pt>
                <c:pt idx="8303">
                  <c:v>8.8344482350095455E-2</c:v>
                </c:pt>
                <c:pt idx="8304">
                  <c:v>0</c:v>
                </c:pt>
                <c:pt idx="8305">
                  <c:v>0</c:v>
                </c:pt>
                <c:pt idx="8306">
                  <c:v>0</c:v>
                </c:pt>
                <c:pt idx="8307">
                  <c:v>1.969852378479001</c:v>
                </c:pt>
                <c:pt idx="8308">
                  <c:v>1.8555430247058589</c:v>
                </c:pt>
                <c:pt idx="8309">
                  <c:v>16.234527463207233</c:v>
                </c:pt>
                <c:pt idx="8310">
                  <c:v>16.077540207403317</c:v>
                </c:pt>
                <c:pt idx="8311">
                  <c:v>16.051064733582631</c:v>
                </c:pt>
                <c:pt idx="8312">
                  <c:v>16.473038900867994</c:v>
                </c:pt>
                <c:pt idx="8313">
                  <c:v>16.439043857614251</c:v>
                </c:pt>
                <c:pt idx="8314">
                  <c:v>16.703511818603179</c:v>
                </c:pt>
                <c:pt idx="8315">
                  <c:v>16.117392512609609</c:v>
                </c:pt>
                <c:pt idx="8316">
                  <c:v>17.874214642686283</c:v>
                </c:pt>
                <c:pt idx="8317">
                  <c:v>16.854159967788043</c:v>
                </c:pt>
                <c:pt idx="8318">
                  <c:v>16.366626321817257</c:v>
                </c:pt>
                <c:pt idx="8319">
                  <c:v>16.460985959743457</c:v>
                </c:pt>
                <c:pt idx="8320">
                  <c:v>16.805679707241609</c:v>
                </c:pt>
                <c:pt idx="8321">
                  <c:v>2.3758160251593088</c:v>
                </c:pt>
                <c:pt idx="8322">
                  <c:v>1.9706247024258834</c:v>
                </c:pt>
                <c:pt idx="8323">
                  <c:v>1.8124486436447271</c:v>
                </c:pt>
                <c:pt idx="8324">
                  <c:v>1.9786487258981771</c:v>
                </c:pt>
                <c:pt idx="8325">
                  <c:v>3.7153125059673862</c:v>
                </c:pt>
                <c:pt idx="8326">
                  <c:v>2.5488730739209906</c:v>
                </c:pt>
                <c:pt idx="8327">
                  <c:v>2.7483712730835848</c:v>
                </c:pt>
                <c:pt idx="8328">
                  <c:v>3.211228439597261</c:v>
                </c:pt>
                <c:pt idx="8329">
                  <c:v>5.3493215663222626</c:v>
                </c:pt>
                <c:pt idx="8330">
                  <c:v>3.8387173361561415</c:v>
                </c:pt>
                <c:pt idx="8331">
                  <c:v>3.4691168276713134</c:v>
                </c:pt>
                <c:pt idx="8332">
                  <c:v>4.4561051921313455</c:v>
                </c:pt>
                <c:pt idx="8333">
                  <c:v>19.895043921751327</c:v>
                </c:pt>
                <c:pt idx="8334">
                  <c:v>19.63119696923771</c:v>
                </c:pt>
                <c:pt idx="8335">
                  <c:v>20.254137776683038</c:v>
                </c:pt>
                <c:pt idx="8336">
                  <c:v>21.120192336608156</c:v>
                </c:pt>
                <c:pt idx="8337">
                  <c:v>21.082982436973811</c:v>
                </c:pt>
                <c:pt idx="8338">
                  <c:v>21.278365976067587</c:v>
                </c:pt>
                <c:pt idx="8339">
                  <c:v>21.284516068565939</c:v>
                </c:pt>
                <c:pt idx="8340">
                  <c:v>21.527573272695442</c:v>
                </c:pt>
                <c:pt idx="8341">
                  <c:v>21.22717435918883</c:v>
                </c:pt>
                <c:pt idx="8342">
                  <c:v>21.100385974598179</c:v>
                </c:pt>
                <c:pt idx="8343">
                  <c:v>20.184609911969865</c:v>
                </c:pt>
                <c:pt idx="8344">
                  <c:v>20.139802456783737</c:v>
                </c:pt>
                <c:pt idx="8345">
                  <c:v>5.307632526098728</c:v>
                </c:pt>
                <c:pt idx="8346">
                  <c:v>5.499604396547495</c:v>
                </c:pt>
                <c:pt idx="8347">
                  <c:v>5.2949758094064592</c:v>
                </c:pt>
                <c:pt idx="8348">
                  <c:v>5.3653000271789519</c:v>
                </c:pt>
                <c:pt idx="8349">
                  <c:v>5.1703418282309324</c:v>
                </c:pt>
                <c:pt idx="8350">
                  <c:v>5.6867726188826513</c:v>
                </c:pt>
                <c:pt idx="8351">
                  <c:v>5.5701260866405979</c:v>
                </c:pt>
                <c:pt idx="8352">
                  <c:v>5.3075244672704782</c:v>
                </c:pt>
                <c:pt idx="8353">
                  <c:v>5.6296407352205975</c:v>
                </c:pt>
                <c:pt idx="8354">
                  <c:v>4.9826122799708719</c:v>
                </c:pt>
                <c:pt idx="8355">
                  <c:v>6.0189308260475674</c:v>
                </c:pt>
                <c:pt idx="8356">
                  <c:v>5.8819889560933962</c:v>
                </c:pt>
                <c:pt idx="8357">
                  <c:v>21.54670014757702</c:v>
                </c:pt>
                <c:pt idx="8358">
                  <c:v>21.645305236362365</c:v>
                </c:pt>
                <c:pt idx="8359">
                  <c:v>21.857683855720985</c:v>
                </c:pt>
                <c:pt idx="8360">
                  <c:v>21.982785609230472</c:v>
                </c:pt>
                <c:pt idx="8361">
                  <c:v>22.142696625143774</c:v>
                </c:pt>
                <c:pt idx="8362">
                  <c:v>21.588773823628184</c:v>
                </c:pt>
                <c:pt idx="8363">
                  <c:v>21.821117932317406</c:v>
                </c:pt>
                <c:pt idx="8364">
                  <c:v>21.849895153377876</c:v>
                </c:pt>
                <c:pt idx="8365">
                  <c:v>22.337704033195301</c:v>
                </c:pt>
                <c:pt idx="8366">
                  <c:v>22.035518931044113</c:v>
                </c:pt>
                <c:pt idx="8367">
                  <c:v>21.77679042649763</c:v>
                </c:pt>
                <c:pt idx="8368">
                  <c:v>21.19865828190316</c:v>
                </c:pt>
                <c:pt idx="8369">
                  <c:v>6.1175636561150322</c:v>
                </c:pt>
                <c:pt idx="8370">
                  <c:v>6.3406336003790473</c:v>
                </c:pt>
                <c:pt idx="8371">
                  <c:v>5.9323626262411846</c:v>
                </c:pt>
                <c:pt idx="8372">
                  <c:v>5.1546923647914493</c:v>
                </c:pt>
                <c:pt idx="8373">
                  <c:v>5.4611870998647305</c:v>
                </c:pt>
                <c:pt idx="8374">
                  <c:v>5.989648163774584</c:v>
                </c:pt>
                <c:pt idx="8375">
                  <c:v>6.0294923787215096</c:v>
                </c:pt>
                <c:pt idx="8376">
                  <c:v>6.4172831121446308</c:v>
                </c:pt>
                <c:pt idx="8377">
                  <c:v>6.2484747643006022</c:v>
                </c:pt>
                <c:pt idx="8378">
                  <c:v>6.542609762447678</c:v>
                </c:pt>
                <c:pt idx="8379">
                  <c:v>6.9504340107572862</c:v>
                </c:pt>
                <c:pt idx="8380">
                  <c:v>6.6648176927080067</c:v>
                </c:pt>
                <c:pt idx="8381">
                  <c:v>22.337704033195301</c:v>
                </c:pt>
                <c:pt idx="8382">
                  <c:v>22.288128133457377</c:v>
                </c:pt>
                <c:pt idx="8383">
                  <c:v>22.238863688157192</c:v>
                </c:pt>
                <c:pt idx="8384">
                  <c:v>22.38650148264573</c:v>
                </c:pt>
                <c:pt idx="8385">
                  <c:v>22.779994881072209</c:v>
                </c:pt>
                <c:pt idx="8386">
                  <c:v>23.020463235231585</c:v>
                </c:pt>
                <c:pt idx="8387">
                  <c:v>23.366799697446691</c:v>
                </c:pt>
                <c:pt idx="8388">
                  <c:v>23.181492097144002</c:v>
                </c:pt>
                <c:pt idx="8389">
                  <c:v>22.440261701871275</c:v>
                </c:pt>
                <c:pt idx="8390">
                  <c:v>22.248166005888802</c:v>
                </c:pt>
                <c:pt idx="8391">
                  <c:v>22.139245629080612</c:v>
                </c:pt>
                <c:pt idx="8392">
                  <c:v>21.951604717538622</c:v>
                </c:pt>
                <c:pt idx="8393">
                  <c:v>6.55336005907784</c:v>
                </c:pt>
                <c:pt idx="8394">
                  <c:v>6.7615945865734011</c:v>
                </c:pt>
                <c:pt idx="8395">
                  <c:v>6.7722710196432745</c:v>
                </c:pt>
                <c:pt idx="8396">
                  <c:v>6.8769983892923827</c:v>
                </c:pt>
                <c:pt idx="8397">
                  <c:v>6.8617895671992244</c:v>
                </c:pt>
                <c:pt idx="8398">
                  <c:v>6.9995423180185172</c:v>
                </c:pt>
                <c:pt idx="8399">
                  <c:v>6.8024465648495234</c:v>
                </c:pt>
                <c:pt idx="8400">
                  <c:v>6.8268988953413139</c:v>
                </c:pt>
                <c:pt idx="8401">
                  <c:v>7.0971615031713018</c:v>
                </c:pt>
                <c:pt idx="8402">
                  <c:v>7.4586847962344924</c:v>
                </c:pt>
                <c:pt idx="8403">
                  <c:v>7.1653978138853134</c:v>
                </c:pt>
                <c:pt idx="8404">
                  <c:v>7.3973479302549636</c:v>
                </c:pt>
                <c:pt idx="8405">
                  <c:v>22.99618449743512</c:v>
                </c:pt>
                <c:pt idx="8406">
                  <c:v>23.72024847968693</c:v>
                </c:pt>
                <c:pt idx="8407">
                  <c:v>23.629172177747776</c:v>
                </c:pt>
                <c:pt idx="8408">
                  <c:v>23.538095875952074</c:v>
                </c:pt>
                <c:pt idx="8409">
                  <c:v>23.407070262958577</c:v>
                </c:pt>
                <c:pt idx="8410">
                  <c:v>23.338802864136724</c:v>
                </c:pt>
                <c:pt idx="8411">
                  <c:v>23.800759475999051</c:v>
                </c:pt>
                <c:pt idx="8412">
                  <c:v>24.090648798319226</c:v>
                </c:pt>
                <c:pt idx="8413">
                  <c:v>24.767828719568335</c:v>
                </c:pt>
                <c:pt idx="8414">
                  <c:v>24.568885580145754</c:v>
                </c:pt>
                <c:pt idx="8415">
                  <c:v>23.196430338020747</c:v>
                </c:pt>
                <c:pt idx="8416">
                  <c:v>22.951959879246619</c:v>
                </c:pt>
                <c:pt idx="8417">
                  <c:v>6.8994213095974759</c:v>
                </c:pt>
                <c:pt idx="8418">
                  <c:v>6.9652646113318957</c:v>
                </c:pt>
                <c:pt idx="8419">
                  <c:v>6.2753457018188508</c:v>
                </c:pt>
                <c:pt idx="8420">
                  <c:v>7.1289132336582233</c:v>
                </c:pt>
                <c:pt idx="8421">
                  <c:v>7.4804689621824023</c:v>
                </c:pt>
                <c:pt idx="8422">
                  <c:v>7.2730806399113987</c:v>
                </c:pt>
                <c:pt idx="8423">
                  <c:v>7.6551377508331475</c:v>
                </c:pt>
                <c:pt idx="8424">
                  <c:v>7.7569837950267653</c:v>
                </c:pt>
                <c:pt idx="8425">
                  <c:v>8.1247799846910969</c:v>
                </c:pt>
                <c:pt idx="8426">
                  <c:v>7.9378912939769535</c:v>
                </c:pt>
                <c:pt idx="8427">
                  <c:v>8.2343354289865971</c:v>
                </c:pt>
                <c:pt idx="8428">
                  <c:v>7.9794711689969047</c:v>
                </c:pt>
                <c:pt idx="8429">
                  <c:v>24.020142385436387</c:v>
                </c:pt>
                <c:pt idx="8430">
                  <c:v>23.894018805872776</c:v>
                </c:pt>
                <c:pt idx="8431">
                  <c:v>24.844238112970075</c:v>
                </c:pt>
                <c:pt idx="8432">
                  <c:v>23.835664331414925</c:v>
                </c:pt>
                <c:pt idx="8433">
                  <c:v>23.873902776722737</c:v>
                </c:pt>
                <c:pt idx="8434">
                  <c:v>24.630412655841685</c:v>
                </c:pt>
                <c:pt idx="8435">
                  <c:v>23.708801418655995</c:v>
                </c:pt>
                <c:pt idx="8436">
                  <c:v>23.455972517581621</c:v>
                </c:pt>
                <c:pt idx="8437">
                  <c:v>23.223346339333865</c:v>
                </c:pt>
                <c:pt idx="8438">
                  <c:v>23.248224391560722</c:v>
                </c:pt>
                <c:pt idx="8439">
                  <c:v>23.049361572585227</c:v>
                </c:pt>
                <c:pt idx="8440">
                  <c:v>22.591001297357192</c:v>
                </c:pt>
                <c:pt idx="8441">
                  <c:v>4.9912416001806941</c:v>
                </c:pt>
                <c:pt idx="8442">
                  <c:v>4.3553246510383605</c:v>
                </c:pt>
                <c:pt idx="8443">
                  <c:v>4.16157352218565</c:v>
                </c:pt>
                <c:pt idx="8444">
                  <c:v>4.1456220075998171</c:v>
                </c:pt>
                <c:pt idx="8445">
                  <c:v>3.9735142370327972</c:v>
                </c:pt>
                <c:pt idx="8446">
                  <c:v>4.3579201417220252</c:v>
                </c:pt>
                <c:pt idx="8447">
                  <c:v>5.4192838606067353</c:v>
                </c:pt>
                <c:pt idx="8448">
                  <c:v>5.4141792468429903</c:v>
                </c:pt>
                <c:pt idx="8449">
                  <c:v>5.1010278125636734</c:v>
                </c:pt>
                <c:pt idx="8450">
                  <c:v>4.8661642382169896</c:v>
                </c:pt>
                <c:pt idx="8451">
                  <c:v>5.1010278125636734</c:v>
                </c:pt>
                <c:pt idx="8452">
                  <c:v>4.9444520962027632</c:v>
                </c:pt>
                <c:pt idx="8453">
                  <c:v>19.571825542295382</c:v>
                </c:pt>
                <c:pt idx="8454">
                  <c:v>19.914784071829995</c:v>
                </c:pt>
                <c:pt idx="8455">
                  <c:v>20.327368838941677</c:v>
                </c:pt>
                <c:pt idx="8456">
                  <c:v>20.750218784515436</c:v>
                </c:pt>
                <c:pt idx="8457">
                  <c:v>21.459870785277001</c:v>
                </c:pt>
                <c:pt idx="8458">
                  <c:v>21.51622414901</c:v>
                </c:pt>
                <c:pt idx="8459">
                  <c:v>22.139245629080612</c:v>
                </c:pt>
                <c:pt idx="8460">
                  <c:v>22.188400706375933</c:v>
                </c:pt>
                <c:pt idx="8461">
                  <c:v>23.734059415297438</c:v>
                </c:pt>
                <c:pt idx="8462">
                  <c:v>23.773483418389517</c:v>
                </c:pt>
                <c:pt idx="8463">
                  <c:v>24.147803196634708</c:v>
                </c:pt>
                <c:pt idx="8464">
                  <c:v>23.631778951888421</c:v>
                </c:pt>
                <c:pt idx="8465">
                  <c:v>7.0630061595834901</c:v>
                </c:pt>
                <c:pt idx="8466">
                  <c:v>7.4056955469997483</c:v>
                </c:pt>
                <c:pt idx="8467">
                  <c:v>7.68452720747295</c:v>
                </c:pt>
                <c:pt idx="8468">
                  <c:v>7.7788589680478664</c:v>
                </c:pt>
                <c:pt idx="8469">
                  <c:v>7.6798631641382871</c:v>
                </c:pt>
                <c:pt idx="8470">
                  <c:v>7.7346081038271031</c:v>
                </c:pt>
                <c:pt idx="8471">
                  <c:v>7.7530871213996768</c:v>
                </c:pt>
                <c:pt idx="8472">
                  <c:v>7.4804087841059763</c:v>
                </c:pt>
                <c:pt idx="8473">
                  <c:v>7.4160706408033565</c:v>
                </c:pt>
                <c:pt idx="8474">
                  <c:v>7.4845945172038064</c:v>
                </c:pt>
                <c:pt idx="8475">
                  <c:v>7.6185071009936518</c:v>
                </c:pt>
                <c:pt idx="8476">
                  <c:v>7.4723716929648409</c:v>
                </c:pt>
                <c:pt idx="8477">
                  <c:v>23.497553608924093</c:v>
                </c:pt>
                <c:pt idx="8478">
                  <c:v>23.565533405919805</c:v>
                </c:pt>
                <c:pt idx="8479">
                  <c:v>23.385543004169673</c:v>
                </c:pt>
                <c:pt idx="8480">
                  <c:v>23.322421501120559</c:v>
                </c:pt>
                <c:pt idx="8481">
                  <c:v>23.436403838512664</c:v>
                </c:pt>
                <c:pt idx="8482">
                  <c:v>23.98903361748355</c:v>
                </c:pt>
                <c:pt idx="8483">
                  <c:v>23.110782342638704</c:v>
                </c:pt>
                <c:pt idx="8484">
                  <c:v>23.144375561524239</c:v>
                </c:pt>
                <c:pt idx="8485">
                  <c:v>23.420927060525585</c:v>
                </c:pt>
                <c:pt idx="8486">
                  <c:v>23.902401083995571</c:v>
                </c:pt>
                <c:pt idx="8487">
                  <c:v>23.898296506835145</c:v>
                </c:pt>
                <c:pt idx="8488">
                  <c:v>23.665355037319433</c:v>
                </c:pt>
                <c:pt idx="8489">
                  <c:v>7.7172905375526408</c:v>
                </c:pt>
                <c:pt idx="8490">
                  <c:v>7.277243100327718</c:v>
                </c:pt>
                <c:pt idx="8491">
                  <c:v>4.9519966990753597</c:v>
                </c:pt>
                <c:pt idx="8492">
                  <c:v>4.9413555428842288</c:v>
                </c:pt>
                <c:pt idx="8493">
                  <c:v>4.8001202135744592</c:v>
                </c:pt>
                <c:pt idx="8494">
                  <c:v>4.6853535463900107</c:v>
                </c:pt>
                <c:pt idx="8495">
                  <c:v>4.4054916620076066</c:v>
                </c:pt>
                <c:pt idx="8496">
                  <c:v>4.3902470880349851</c:v>
                </c:pt>
                <c:pt idx="8497">
                  <c:v>4.0994183583306265</c:v>
                </c:pt>
                <c:pt idx="8498">
                  <c:v>4.0204582163550944</c:v>
                </c:pt>
                <c:pt idx="8499">
                  <c:v>3.6328629369933596</c:v>
                </c:pt>
                <c:pt idx="8500">
                  <c:v>3.4501361119678426</c:v>
                </c:pt>
                <c:pt idx="8501">
                  <c:v>18.2383396733028</c:v>
                </c:pt>
                <c:pt idx="8502">
                  <c:v>18.063351241091112</c:v>
                </c:pt>
                <c:pt idx="8503">
                  <c:v>18.774417178286622</c:v>
                </c:pt>
                <c:pt idx="8504">
                  <c:v>18.818005364292279</c:v>
                </c:pt>
                <c:pt idx="8505">
                  <c:v>18.576066673405954</c:v>
                </c:pt>
                <c:pt idx="8506">
                  <c:v>19.998946345311499</c:v>
                </c:pt>
                <c:pt idx="8507">
                  <c:v>19.575728730571985</c:v>
                </c:pt>
                <c:pt idx="8508">
                  <c:v>19.641460119974717</c:v>
                </c:pt>
                <c:pt idx="8509">
                  <c:v>19.97432327647028</c:v>
                </c:pt>
                <c:pt idx="8510">
                  <c:v>20.773804823522429</c:v>
                </c:pt>
                <c:pt idx="8511">
                  <c:v>20.697496014272087</c:v>
                </c:pt>
                <c:pt idx="8512">
                  <c:v>20.537452786618708</c:v>
                </c:pt>
                <c:pt idx="8513">
                  <c:v>3.914536990316007</c:v>
                </c:pt>
                <c:pt idx="8514">
                  <c:v>3.4719510157132181</c:v>
                </c:pt>
                <c:pt idx="8515">
                  <c:v>4.5289135241315783</c:v>
                </c:pt>
                <c:pt idx="8516">
                  <c:v>3.9429625015377403</c:v>
                </c:pt>
                <c:pt idx="8517">
                  <c:v>3.546603379332776</c:v>
                </c:pt>
                <c:pt idx="8518">
                  <c:v>3.5326428785051389</c:v>
                </c:pt>
                <c:pt idx="8519">
                  <c:v>3.9778058632619229</c:v>
                </c:pt>
                <c:pt idx="8520">
                  <c:v>3.6840463724829862</c:v>
                </c:pt>
                <c:pt idx="8521">
                  <c:v>4.5840658689270821</c:v>
                </c:pt>
                <c:pt idx="8522">
                  <c:v>1.3811936223379881</c:v>
                </c:pt>
                <c:pt idx="8523">
                  <c:v>1.3675837745933748</c:v>
                </c:pt>
                <c:pt idx="8524">
                  <c:v>1.3997276116933028</c:v>
                </c:pt>
                <c:pt idx="8525">
                  <c:v>15.968461173787659</c:v>
                </c:pt>
                <c:pt idx="8526">
                  <c:v>16.086337168182823</c:v>
                </c:pt>
                <c:pt idx="8527">
                  <c:v>16.998463423807571</c:v>
                </c:pt>
                <c:pt idx="8528">
                  <c:v>16.839397317126526</c:v>
                </c:pt>
                <c:pt idx="8529">
                  <c:v>16.535823895937561</c:v>
                </c:pt>
                <c:pt idx="8530">
                  <c:v>16.995315223233749</c:v>
                </c:pt>
                <c:pt idx="8531">
                  <c:v>16.4117084154427</c:v>
                </c:pt>
                <c:pt idx="8532">
                  <c:v>17.372316614803932</c:v>
                </c:pt>
                <c:pt idx="8533">
                  <c:v>16.710915513799748</c:v>
                </c:pt>
                <c:pt idx="8534">
                  <c:v>16.605072941474806</c:v>
                </c:pt>
                <c:pt idx="8535">
                  <c:v>16.527081438033832</c:v>
                </c:pt>
                <c:pt idx="8536">
                  <c:v>16.01658851279559</c:v>
                </c:pt>
                <c:pt idx="8537">
                  <c:v>2.0358515820973806</c:v>
                </c:pt>
                <c:pt idx="8538">
                  <c:v>2.0291277433792088</c:v>
                </c:pt>
                <c:pt idx="8539">
                  <c:v>1.4392888776428789</c:v>
                </c:pt>
                <c:pt idx="8540">
                  <c:v>0.97113850049676209</c:v>
                </c:pt>
                <c:pt idx="8541">
                  <c:v>0</c:v>
                </c:pt>
                <c:pt idx="8542">
                  <c:v>0</c:v>
                </c:pt>
                <c:pt idx="8543">
                  <c:v>0</c:v>
                </c:pt>
                <c:pt idx="8544">
                  <c:v>0</c:v>
                </c:pt>
                <c:pt idx="8545">
                  <c:v>0</c:v>
                </c:pt>
                <c:pt idx="8546">
                  <c:v>0</c:v>
                </c:pt>
                <c:pt idx="8547">
                  <c:v>0</c:v>
                </c:pt>
                <c:pt idx="8548">
                  <c:v>0</c:v>
                </c:pt>
                <c:pt idx="8549">
                  <c:v>12.73868237942334</c:v>
                </c:pt>
                <c:pt idx="8550">
                  <c:v>12.803213416323167</c:v>
                </c:pt>
                <c:pt idx="8551">
                  <c:v>13.068113157053842</c:v>
                </c:pt>
                <c:pt idx="8552">
                  <c:v>13.163452500266903</c:v>
                </c:pt>
                <c:pt idx="8553">
                  <c:v>13.105465268327661</c:v>
                </c:pt>
                <c:pt idx="8554">
                  <c:v>12.72636072335445</c:v>
                </c:pt>
                <c:pt idx="8555">
                  <c:v>12.610241407420574</c:v>
                </c:pt>
                <c:pt idx="8556">
                  <c:v>12.355268297535204</c:v>
                </c:pt>
                <c:pt idx="8557">
                  <c:v>12.228537707124726</c:v>
                </c:pt>
                <c:pt idx="8558">
                  <c:v>12.066760969240264</c:v>
                </c:pt>
                <c:pt idx="8559">
                  <c:v>10.987635164749621</c:v>
                </c:pt>
                <c:pt idx="8560">
                  <c:v>11.364637701913392</c:v>
                </c:pt>
                <c:pt idx="8561">
                  <c:v>0</c:v>
                </c:pt>
                <c:pt idx="8562">
                  <c:v>0</c:v>
                </c:pt>
                <c:pt idx="8563">
                  <c:v>0</c:v>
                </c:pt>
                <c:pt idx="8564">
                  <c:v>0</c:v>
                </c:pt>
                <c:pt idx="8565">
                  <c:v>0</c:v>
                </c:pt>
                <c:pt idx="8566">
                  <c:v>0</c:v>
                </c:pt>
                <c:pt idx="8567">
                  <c:v>0</c:v>
                </c:pt>
                <c:pt idx="8568">
                  <c:v>0</c:v>
                </c:pt>
                <c:pt idx="8569">
                  <c:v>0</c:v>
                </c:pt>
                <c:pt idx="8570">
                  <c:v>0</c:v>
                </c:pt>
                <c:pt idx="8571">
                  <c:v>0</c:v>
                </c:pt>
                <c:pt idx="8572">
                  <c:v>0</c:v>
                </c:pt>
                <c:pt idx="8573">
                  <c:v>12.839573895785463</c:v>
                </c:pt>
                <c:pt idx="8574">
                  <c:v>12.745435179915269</c:v>
                </c:pt>
                <c:pt idx="8575">
                  <c:v>14.067609844394353</c:v>
                </c:pt>
                <c:pt idx="8576">
                  <c:v>13.832588834963685</c:v>
                </c:pt>
                <c:pt idx="8577">
                  <c:v>13.394470042114664</c:v>
                </c:pt>
                <c:pt idx="8578">
                  <c:v>13.563168634024191</c:v>
                </c:pt>
                <c:pt idx="8579">
                  <c:v>12.538647497440349</c:v>
                </c:pt>
                <c:pt idx="8580">
                  <c:v>13.2950581335026</c:v>
                </c:pt>
                <c:pt idx="8581">
                  <c:v>12.830832470415793</c:v>
                </c:pt>
                <c:pt idx="8582">
                  <c:v>13.175182499667129</c:v>
                </c:pt>
                <c:pt idx="8583">
                  <c:v>12.867386524829101</c:v>
                </c:pt>
                <c:pt idx="8584">
                  <c:v>12.006808049857218</c:v>
                </c:pt>
                <c:pt idx="8585">
                  <c:v>0</c:v>
                </c:pt>
                <c:pt idx="8586">
                  <c:v>0</c:v>
                </c:pt>
                <c:pt idx="8587">
                  <c:v>0</c:v>
                </c:pt>
                <c:pt idx="8588">
                  <c:v>0</c:v>
                </c:pt>
                <c:pt idx="8589">
                  <c:v>0</c:v>
                </c:pt>
                <c:pt idx="8590">
                  <c:v>0</c:v>
                </c:pt>
                <c:pt idx="8591">
                  <c:v>0</c:v>
                </c:pt>
                <c:pt idx="8592">
                  <c:v>0</c:v>
                </c:pt>
                <c:pt idx="8593">
                  <c:v>0</c:v>
                </c:pt>
                <c:pt idx="8594">
                  <c:v>0</c:v>
                </c:pt>
                <c:pt idx="8595">
                  <c:v>0</c:v>
                </c:pt>
                <c:pt idx="8596">
                  <c:v>0</c:v>
                </c:pt>
                <c:pt idx="8597">
                  <c:v>0</c:v>
                </c:pt>
                <c:pt idx="8598">
                  <c:v>0</c:v>
                </c:pt>
                <c:pt idx="8599">
                  <c:v>0</c:v>
                </c:pt>
                <c:pt idx="8600">
                  <c:v>0</c:v>
                </c:pt>
                <c:pt idx="8601">
                  <c:v>0</c:v>
                </c:pt>
                <c:pt idx="8602">
                  <c:v>11.154625990164677</c:v>
                </c:pt>
                <c:pt idx="8603">
                  <c:v>11.162516623544352</c:v>
                </c:pt>
                <c:pt idx="8604">
                  <c:v>0</c:v>
                </c:pt>
                <c:pt idx="8605">
                  <c:v>12.291100419228838</c:v>
                </c:pt>
                <c:pt idx="8606">
                  <c:v>13.900154653463453</c:v>
                </c:pt>
                <c:pt idx="8607">
                  <c:v>15.954436272617777</c:v>
                </c:pt>
                <c:pt idx="8608">
                  <c:v>16.205099513836021</c:v>
                </c:pt>
                <c:pt idx="8609">
                  <c:v>0.66704067747278151</c:v>
                </c:pt>
                <c:pt idx="8610">
                  <c:v>2.3287507644415393</c:v>
                </c:pt>
                <c:pt idx="8611">
                  <c:v>3.6933260618522912</c:v>
                </c:pt>
                <c:pt idx="8612">
                  <c:v>3.022471683474147</c:v>
                </c:pt>
                <c:pt idx="8613">
                  <c:v>3.8061892934648576</c:v>
                </c:pt>
                <c:pt idx="8614">
                  <c:v>4.2891263257666754</c:v>
                </c:pt>
                <c:pt idx="8615">
                  <c:v>4.503588323576623</c:v>
                </c:pt>
                <c:pt idx="8616">
                  <c:v>4.5358901539419474</c:v>
                </c:pt>
                <c:pt idx="8617">
                  <c:v>4.5418715012779174</c:v>
                </c:pt>
                <c:pt idx="8618">
                  <c:v>4.314696315036004</c:v>
                </c:pt>
                <c:pt idx="8619">
                  <c:v>4.3140030997053316</c:v>
                </c:pt>
                <c:pt idx="8620">
                  <c:v>4.8211510208810724</c:v>
                </c:pt>
                <c:pt idx="8621">
                  <c:v>20.711954037234172</c:v>
                </c:pt>
                <c:pt idx="8622">
                  <c:v>21.645453551848284</c:v>
                </c:pt>
                <c:pt idx="8623">
                  <c:v>21.880033732842975</c:v>
                </c:pt>
                <c:pt idx="8624">
                  <c:v>21.052079628180365</c:v>
                </c:pt>
                <c:pt idx="8625">
                  <c:v>20.530859557166327</c:v>
                </c:pt>
                <c:pt idx="8626">
                  <c:v>20.86165118086187</c:v>
                </c:pt>
                <c:pt idx="8627">
                  <c:v>21.572004490157124</c:v>
                </c:pt>
                <c:pt idx="8628">
                  <c:v>20.88223739739821</c:v>
                </c:pt>
                <c:pt idx="8629">
                  <c:v>20.105437186396042</c:v>
                </c:pt>
                <c:pt idx="8630">
                  <c:v>22.346007387499633</c:v>
                </c:pt>
                <c:pt idx="8631">
                  <c:v>21.166129423940024</c:v>
                </c:pt>
                <c:pt idx="8632">
                  <c:v>21.21627176154999</c:v>
                </c:pt>
                <c:pt idx="8633">
                  <c:v>5.0137141707205624</c:v>
                </c:pt>
                <c:pt idx="8634">
                  <c:v>4.2878967091527835</c:v>
                </c:pt>
                <c:pt idx="8635">
                  <c:v>4.5519926629874305</c:v>
                </c:pt>
                <c:pt idx="8636">
                  <c:v>4.338912829773764</c:v>
                </c:pt>
                <c:pt idx="8637">
                  <c:v>4.2087429797447165</c:v>
                </c:pt>
                <c:pt idx="8638">
                  <c:v>3.9106826312562566</c:v>
                </c:pt>
                <c:pt idx="8639">
                  <c:v>4.1508083984867827</c:v>
                </c:pt>
                <c:pt idx="8640">
                  <c:v>4.0043087440661207</c:v>
                </c:pt>
                <c:pt idx="8641">
                  <c:v>3.3476559827462773</c:v>
                </c:pt>
                <c:pt idx="8642">
                  <c:v>3.3522879902923313</c:v>
                </c:pt>
                <c:pt idx="8643">
                  <c:v>3.4498647752265277</c:v>
                </c:pt>
                <c:pt idx="8644">
                  <c:v>3.5164746293385045</c:v>
                </c:pt>
                <c:pt idx="8645">
                  <c:v>18.580349043967498</c:v>
                </c:pt>
                <c:pt idx="8646">
                  <c:v>18.799379115408229</c:v>
                </c:pt>
                <c:pt idx="8647">
                  <c:v>18.580349043967498</c:v>
                </c:pt>
                <c:pt idx="8648">
                  <c:v>18.799379115408229</c:v>
                </c:pt>
                <c:pt idx="8649">
                  <c:v>19.038709287430283</c:v>
                </c:pt>
                <c:pt idx="8650">
                  <c:v>18.98806495435662</c:v>
                </c:pt>
                <c:pt idx="8651">
                  <c:v>19.041903047381563</c:v>
                </c:pt>
                <c:pt idx="8652">
                  <c:v>19.292874895793496</c:v>
                </c:pt>
                <c:pt idx="8653">
                  <c:v>19.366236260952242</c:v>
                </c:pt>
                <c:pt idx="8654">
                  <c:v>20.293442311611351</c:v>
                </c:pt>
                <c:pt idx="8655">
                  <c:v>18.162528856456937</c:v>
                </c:pt>
                <c:pt idx="8656">
                  <c:v>20.072570440226357</c:v>
                </c:pt>
                <c:pt idx="8657">
                  <c:v>3.6702719814786304</c:v>
                </c:pt>
                <c:pt idx="8658">
                  <c:v>4.1122808233345092</c:v>
                </c:pt>
                <c:pt idx="8659">
                  <c:v>3.2403748210023311</c:v>
                </c:pt>
                <c:pt idx="8660">
                  <c:v>0.88273156045925361</c:v>
                </c:pt>
                <c:pt idx="8661">
                  <c:v>0.32659093474955864</c:v>
                </c:pt>
                <c:pt idx="8662">
                  <c:v>0.70733622075193736</c:v>
                </c:pt>
                <c:pt idx="8663">
                  <c:v>1.0006892206433466</c:v>
                </c:pt>
                <c:pt idx="8664">
                  <c:v>1.7747823850766136</c:v>
                </c:pt>
                <c:pt idx="8665">
                  <c:v>3.8111443256754911</c:v>
                </c:pt>
                <c:pt idx="8666">
                  <c:v>3.2089845172866531</c:v>
                </c:pt>
                <c:pt idx="8667">
                  <c:v>2.7483712730835848</c:v>
                </c:pt>
                <c:pt idx="8668">
                  <c:v>4.5882672204021251</c:v>
                </c:pt>
                <c:pt idx="8669">
                  <c:v>18.786169031558597</c:v>
                </c:pt>
                <c:pt idx="8670">
                  <c:v>17.187860436847359</c:v>
                </c:pt>
                <c:pt idx="8671">
                  <c:v>17.396647379873819</c:v>
                </c:pt>
                <c:pt idx="8672">
                  <c:v>17.174605328586843</c:v>
                </c:pt>
                <c:pt idx="8673">
                  <c:v>17.174605328586843</c:v>
                </c:pt>
                <c:pt idx="8674">
                  <c:v>17.724823741241821</c:v>
                </c:pt>
                <c:pt idx="8675">
                  <c:v>17.246113001567032</c:v>
                </c:pt>
                <c:pt idx="8676">
                  <c:v>17.524217140497733</c:v>
                </c:pt>
                <c:pt idx="8677">
                  <c:v>16.766145210365949</c:v>
                </c:pt>
                <c:pt idx="8678">
                  <c:v>17.201337275749541</c:v>
                </c:pt>
                <c:pt idx="8679">
                  <c:v>15.70788344272581</c:v>
                </c:pt>
                <c:pt idx="8680">
                  <c:v>13.813710539237819</c:v>
                </c:pt>
                <c:pt idx="8681">
                  <c:v>0</c:v>
                </c:pt>
                <c:pt idx="8682">
                  <c:v>0</c:v>
                </c:pt>
                <c:pt idx="8683">
                  <c:v>0</c:v>
                </c:pt>
                <c:pt idx="8684">
                  <c:v>0</c:v>
                </c:pt>
                <c:pt idx="8685">
                  <c:v>0</c:v>
                </c:pt>
                <c:pt idx="8686">
                  <c:v>0</c:v>
                </c:pt>
                <c:pt idx="8687">
                  <c:v>0</c:v>
                </c:pt>
                <c:pt idx="8688">
                  <c:v>0</c:v>
                </c:pt>
                <c:pt idx="8689">
                  <c:v>0</c:v>
                </c:pt>
                <c:pt idx="8690">
                  <c:v>0</c:v>
                </c:pt>
                <c:pt idx="8691">
                  <c:v>0</c:v>
                </c:pt>
                <c:pt idx="8692">
                  <c:v>0</c:v>
                </c:pt>
                <c:pt idx="8693">
                  <c:v>13.176716416173232</c:v>
                </c:pt>
                <c:pt idx="8694">
                  <c:v>13.049586731614552</c:v>
                </c:pt>
                <c:pt idx="8695">
                  <c:v>13.163452500266903</c:v>
                </c:pt>
                <c:pt idx="8696">
                  <c:v>13.371327754550791</c:v>
                </c:pt>
                <c:pt idx="8697">
                  <c:v>13.264769835341811</c:v>
                </c:pt>
                <c:pt idx="8698">
                  <c:v>12.887973727259121</c:v>
                </c:pt>
                <c:pt idx="8699">
                  <c:v>13.275517343560011</c:v>
                </c:pt>
                <c:pt idx="8700">
                  <c:v>12.821677422653321</c:v>
                </c:pt>
                <c:pt idx="8701">
                  <c:v>11.697348905719952</c:v>
                </c:pt>
                <c:pt idx="8702">
                  <c:v>11.031365847595778</c:v>
                </c:pt>
                <c:pt idx="8703">
                  <c:v>0</c:v>
                </c:pt>
                <c:pt idx="8704">
                  <c:v>10.926315260462294</c:v>
                </c:pt>
                <c:pt idx="8705">
                  <c:v>0</c:v>
                </c:pt>
                <c:pt idx="8706">
                  <c:v>0</c:v>
                </c:pt>
                <c:pt idx="8707">
                  <c:v>0</c:v>
                </c:pt>
                <c:pt idx="8708">
                  <c:v>0</c:v>
                </c:pt>
                <c:pt idx="8709">
                  <c:v>0</c:v>
                </c:pt>
                <c:pt idx="8710">
                  <c:v>0</c:v>
                </c:pt>
                <c:pt idx="8711">
                  <c:v>0</c:v>
                </c:pt>
                <c:pt idx="8712">
                  <c:v>0</c:v>
                </c:pt>
                <c:pt idx="8713">
                  <c:v>0</c:v>
                </c:pt>
                <c:pt idx="8714">
                  <c:v>0</c:v>
                </c:pt>
                <c:pt idx="8715">
                  <c:v>0</c:v>
                </c:pt>
                <c:pt idx="8716">
                  <c:v>0</c:v>
                </c:pt>
                <c:pt idx="8717">
                  <c:v>0</c:v>
                </c:pt>
                <c:pt idx="8718">
                  <c:v>0</c:v>
                </c:pt>
                <c:pt idx="8719">
                  <c:v>0</c:v>
                </c:pt>
                <c:pt idx="8720">
                  <c:v>0</c:v>
                </c:pt>
                <c:pt idx="8721">
                  <c:v>0</c:v>
                </c:pt>
                <c:pt idx="8722">
                  <c:v>0</c:v>
                </c:pt>
                <c:pt idx="8723">
                  <c:v>0</c:v>
                </c:pt>
                <c:pt idx="8724">
                  <c:v>0</c:v>
                </c:pt>
                <c:pt idx="8725">
                  <c:v>0</c:v>
                </c:pt>
                <c:pt idx="8726">
                  <c:v>0</c:v>
                </c:pt>
                <c:pt idx="8727">
                  <c:v>0</c:v>
                </c:pt>
                <c:pt idx="8728">
                  <c:v>0</c:v>
                </c:pt>
                <c:pt idx="8729">
                  <c:v>0</c:v>
                </c:pt>
                <c:pt idx="8730">
                  <c:v>0</c:v>
                </c:pt>
                <c:pt idx="8731">
                  <c:v>0</c:v>
                </c:pt>
                <c:pt idx="8732">
                  <c:v>0</c:v>
                </c:pt>
                <c:pt idx="8733">
                  <c:v>0</c:v>
                </c:pt>
                <c:pt idx="8734">
                  <c:v>0</c:v>
                </c:pt>
                <c:pt idx="8735">
                  <c:v>0</c:v>
                </c:pt>
                <c:pt idx="8736">
                  <c:v>0</c:v>
                </c:pt>
                <c:pt idx="8737">
                  <c:v>0</c:v>
                </c:pt>
                <c:pt idx="8738">
                  <c:v>0</c:v>
                </c:pt>
                <c:pt idx="8739">
                  <c:v>0</c:v>
                </c:pt>
                <c:pt idx="8740">
                  <c:v>0</c:v>
                </c:pt>
                <c:pt idx="8741">
                  <c:v>12.73868237942334</c:v>
                </c:pt>
                <c:pt idx="8742">
                  <c:v>12.241521714344948</c:v>
                </c:pt>
                <c:pt idx="8743">
                  <c:v>11.661217141969999</c:v>
                </c:pt>
                <c:pt idx="8744">
                  <c:v>11.235699074643717</c:v>
                </c:pt>
                <c:pt idx="8745">
                  <c:v>11.423794448025577</c:v>
                </c:pt>
                <c:pt idx="8746">
                  <c:v>11.543035057189437</c:v>
                </c:pt>
                <c:pt idx="8747">
                  <c:v>12.175516115041724</c:v>
                </c:pt>
                <c:pt idx="8748">
                  <c:v>11.933577615539285</c:v>
                </c:pt>
                <c:pt idx="8749">
                  <c:v>11.468194657305897</c:v>
                </c:pt>
                <c:pt idx="8750">
                  <c:v>11.12623641912519</c:v>
                </c:pt>
                <c:pt idx="8751">
                  <c:v>10.935865591510337</c:v>
                </c:pt>
                <c:pt idx="8752">
                  <c:v>11.882769949514978</c:v>
                </c:pt>
                <c:pt idx="8753">
                  <c:v>0</c:v>
                </c:pt>
                <c:pt idx="8754">
                  <c:v>0</c:v>
                </c:pt>
                <c:pt idx="8755">
                  <c:v>0</c:v>
                </c:pt>
                <c:pt idx="8756">
                  <c:v>0</c:v>
                </c:pt>
                <c:pt idx="8757">
                  <c:v>0.2136613860718812</c:v>
                </c:pt>
                <c:pt idx="8758">
                  <c:v>0</c:v>
                </c:pt>
                <c:pt idx="8759">
                  <c:v>0</c:v>
                </c:pt>
              </c:numCache>
            </c:numRef>
          </c:val>
          <c:extLst>
            <c:ext xmlns:c15="http://schemas.microsoft.com/office/drawing/2012/chart" uri="{02D57815-91ED-43cb-92C2-25804820EDAC}">
              <c15:filteredSeriesTitle>
                <c15:tx>
                  <c:v>Temperature</c:v>
                </c15:tx>
              </c15:filteredSeriesTitle>
            </c:ext>
            <c:ext xmlns:c16="http://schemas.microsoft.com/office/drawing/2014/chart" uri="{C3380CC4-5D6E-409C-BE32-E72D297353CC}">
              <c16:uniqueId val="{00000000-7AEA-4D06-B2B5-B331159BC868}"/>
            </c:ext>
          </c:extLst>
        </c:ser>
        <c:dLbls>
          <c:showLegendKey val="0"/>
          <c:showVal val="0"/>
          <c:showCatName val="0"/>
          <c:showSerName val="0"/>
          <c:showPercent val="0"/>
          <c:showBubbleSize val="0"/>
        </c:dLbls>
        <c:gapWidth val="219"/>
        <c:overlap val="-27"/>
        <c:axId val="1565831727"/>
        <c:axId val="1565830895"/>
      </c:barChart>
      <c:catAx>
        <c:axId val="1565831727"/>
        <c:scaling>
          <c:orientation val="minMax"/>
        </c:scaling>
        <c:delete val="1"/>
        <c:axPos val="b"/>
        <c:majorTickMark val="none"/>
        <c:minorTickMark val="none"/>
        <c:tickLblPos val="nextTo"/>
        <c:crossAx val="1565830895"/>
        <c:crosses val="autoZero"/>
        <c:auto val="1"/>
        <c:lblAlgn val="ctr"/>
        <c:lblOffset val="100"/>
        <c:noMultiLvlLbl val="0"/>
      </c:catAx>
      <c:valAx>
        <c:axId val="1565830895"/>
        <c:scaling>
          <c:orientation val="minMax"/>
        </c:scaling>
        <c:delete val="0"/>
        <c:axPos val="l"/>
        <c:majorGridlines>
          <c:spPr>
            <a:ln w="9525" cap="flat" cmpd="sng" algn="ctr">
              <a:solidFill>
                <a:schemeClr val="tx1">
                  <a:lumMod val="15000"/>
                  <a:lumOff val="85000"/>
                </a:schemeClr>
              </a:solidFill>
              <a:round/>
            </a:ln>
            <a:effectLst/>
          </c:spPr>
        </c:majorGridlines>
        <c:numFmt formatCode="#0.0\ &quot;Kg/h&quot;"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crossAx val="1565831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s-E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800">
                <a:latin typeface="Arial" panose="020B0604020202020204" pitchFamily="34" charset="0"/>
                <a:cs typeface="Arial" panose="020B0604020202020204" pitchFamily="34" charset="0"/>
              </a:rPr>
              <a:t>Latent Cooling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clustered"/>
        <c:varyColors val="0"/>
        <c:ser>
          <c:idx val="0"/>
          <c:order val="0"/>
          <c:tx>
            <c:v>Temperature</c:v>
          </c:tx>
          <c:spPr>
            <a:solidFill>
              <a:schemeClr val="accent1"/>
            </a:solidFill>
            <a:ln>
              <a:solidFill>
                <a:srgbClr val="92D050"/>
              </a:solidFill>
            </a:ln>
            <a:effectLst/>
          </c:spPr>
          <c:invertIfNegative val="0"/>
          <c:val>
            <c:numRef>
              <c:f>'Energy Analysis (ARM)'!$AK$16:$AK$8775</c:f>
              <c:numCache>
                <c:formatCode>#0.0\ "kW"</c:formatCode>
                <c:ptCount val="876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0</c:v>
                </c:pt>
                <c:pt idx="273">
                  <c:v>0</c:v>
                </c:pt>
                <c:pt idx="274">
                  <c:v>0</c:v>
                </c:pt>
                <c:pt idx="275">
                  <c:v>0</c:v>
                </c:pt>
                <c:pt idx="276">
                  <c:v>0</c:v>
                </c:pt>
                <c:pt idx="277">
                  <c:v>0</c:v>
                </c:pt>
                <c:pt idx="278">
                  <c:v>0</c:v>
                </c:pt>
                <c:pt idx="279">
                  <c:v>0</c:v>
                </c:pt>
                <c:pt idx="280">
                  <c:v>0</c:v>
                </c:pt>
                <c:pt idx="281">
                  <c:v>0</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0</c:v>
                </c:pt>
                <c:pt idx="310">
                  <c:v>0</c:v>
                </c:pt>
                <c:pt idx="311">
                  <c:v>0</c:v>
                </c:pt>
                <c:pt idx="312">
                  <c:v>0</c:v>
                </c:pt>
                <c:pt idx="313">
                  <c:v>0</c:v>
                </c:pt>
                <c:pt idx="314">
                  <c:v>0</c:v>
                </c:pt>
                <c:pt idx="315">
                  <c:v>0</c:v>
                </c:pt>
                <c:pt idx="316">
                  <c:v>0</c:v>
                </c:pt>
                <c:pt idx="317">
                  <c:v>0</c:v>
                </c:pt>
                <c:pt idx="318">
                  <c:v>0</c:v>
                </c:pt>
                <c:pt idx="319">
                  <c:v>0</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0</c:v>
                </c:pt>
                <c:pt idx="378">
                  <c:v>0</c:v>
                </c:pt>
                <c:pt idx="379">
                  <c:v>0</c:v>
                </c:pt>
                <c:pt idx="380">
                  <c:v>0</c:v>
                </c:pt>
                <c:pt idx="381">
                  <c:v>0</c:v>
                </c:pt>
                <c:pt idx="382">
                  <c:v>0</c:v>
                </c:pt>
                <c:pt idx="383">
                  <c:v>0</c:v>
                </c:pt>
                <c:pt idx="384">
                  <c:v>0</c:v>
                </c:pt>
                <c:pt idx="385">
                  <c:v>0</c:v>
                </c:pt>
                <c:pt idx="386">
                  <c:v>0</c:v>
                </c:pt>
                <c:pt idx="387">
                  <c:v>0</c:v>
                </c:pt>
                <c:pt idx="388">
                  <c:v>0</c:v>
                </c:pt>
                <c:pt idx="389">
                  <c:v>0</c:v>
                </c:pt>
                <c:pt idx="390">
                  <c:v>0</c:v>
                </c:pt>
                <c:pt idx="391">
                  <c:v>0</c:v>
                </c:pt>
                <c:pt idx="392">
                  <c:v>0</c:v>
                </c:pt>
                <c:pt idx="393">
                  <c:v>0</c:v>
                </c:pt>
                <c:pt idx="394">
                  <c:v>0</c:v>
                </c:pt>
                <c:pt idx="395">
                  <c:v>0</c:v>
                </c:pt>
                <c:pt idx="396">
                  <c:v>0</c:v>
                </c:pt>
                <c:pt idx="397">
                  <c:v>0</c:v>
                </c:pt>
                <c:pt idx="398">
                  <c:v>0</c:v>
                </c:pt>
                <c:pt idx="399">
                  <c:v>0</c:v>
                </c:pt>
                <c:pt idx="400">
                  <c:v>0</c:v>
                </c:pt>
                <c:pt idx="401">
                  <c:v>0</c:v>
                </c:pt>
                <c:pt idx="402">
                  <c:v>0</c:v>
                </c:pt>
                <c:pt idx="403">
                  <c:v>0</c:v>
                </c:pt>
                <c:pt idx="404">
                  <c:v>0</c:v>
                </c:pt>
                <c:pt idx="405">
                  <c:v>0</c:v>
                </c:pt>
                <c:pt idx="406">
                  <c:v>0</c:v>
                </c:pt>
                <c:pt idx="407">
                  <c:v>0</c:v>
                </c:pt>
                <c:pt idx="408">
                  <c:v>0</c:v>
                </c:pt>
                <c:pt idx="409">
                  <c:v>0</c:v>
                </c:pt>
                <c:pt idx="410">
                  <c:v>0</c:v>
                </c:pt>
                <c:pt idx="411">
                  <c:v>0</c:v>
                </c:pt>
                <c:pt idx="412">
                  <c:v>0</c:v>
                </c:pt>
                <c:pt idx="413">
                  <c:v>0</c:v>
                </c:pt>
                <c:pt idx="414">
                  <c:v>0</c:v>
                </c:pt>
                <c:pt idx="415">
                  <c:v>0</c:v>
                </c:pt>
                <c:pt idx="416">
                  <c:v>0</c:v>
                </c:pt>
                <c:pt idx="417">
                  <c:v>0</c:v>
                </c:pt>
                <c:pt idx="418">
                  <c:v>0</c:v>
                </c:pt>
                <c:pt idx="419">
                  <c:v>0</c:v>
                </c:pt>
                <c:pt idx="420">
                  <c:v>0</c:v>
                </c:pt>
                <c:pt idx="421">
                  <c:v>0</c:v>
                </c:pt>
                <c:pt idx="422">
                  <c:v>0</c:v>
                </c:pt>
                <c:pt idx="423">
                  <c:v>0</c:v>
                </c:pt>
                <c:pt idx="424">
                  <c:v>0</c:v>
                </c:pt>
                <c:pt idx="425">
                  <c:v>0</c:v>
                </c:pt>
                <c:pt idx="426">
                  <c:v>0</c:v>
                </c:pt>
                <c:pt idx="427">
                  <c:v>0</c:v>
                </c:pt>
                <c:pt idx="428">
                  <c:v>0</c:v>
                </c:pt>
                <c:pt idx="429">
                  <c:v>0</c:v>
                </c:pt>
                <c:pt idx="430">
                  <c:v>0</c:v>
                </c:pt>
                <c:pt idx="431">
                  <c:v>0</c:v>
                </c:pt>
                <c:pt idx="432">
                  <c:v>0</c:v>
                </c:pt>
                <c:pt idx="433">
                  <c:v>0</c:v>
                </c:pt>
                <c:pt idx="434">
                  <c:v>0</c:v>
                </c:pt>
                <c:pt idx="435">
                  <c:v>0</c:v>
                </c:pt>
                <c:pt idx="436">
                  <c:v>0</c:v>
                </c:pt>
                <c:pt idx="437">
                  <c:v>0</c:v>
                </c:pt>
                <c:pt idx="438">
                  <c:v>0</c:v>
                </c:pt>
                <c:pt idx="439">
                  <c:v>0</c:v>
                </c:pt>
                <c:pt idx="440">
                  <c:v>0</c:v>
                </c:pt>
                <c:pt idx="441">
                  <c:v>0</c:v>
                </c:pt>
                <c:pt idx="442">
                  <c:v>0</c:v>
                </c:pt>
                <c:pt idx="443">
                  <c:v>0</c:v>
                </c:pt>
                <c:pt idx="444">
                  <c:v>0</c:v>
                </c:pt>
                <c:pt idx="445">
                  <c:v>0</c:v>
                </c:pt>
                <c:pt idx="446">
                  <c:v>0</c:v>
                </c:pt>
                <c:pt idx="447">
                  <c:v>0</c:v>
                </c:pt>
                <c:pt idx="448">
                  <c:v>0</c:v>
                </c:pt>
                <c:pt idx="449">
                  <c:v>0</c:v>
                </c:pt>
                <c:pt idx="450">
                  <c:v>0</c:v>
                </c:pt>
                <c:pt idx="451">
                  <c:v>0</c:v>
                </c:pt>
                <c:pt idx="452">
                  <c:v>0</c:v>
                </c:pt>
                <c:pt idx="453">
                  <c:v>0</c:v>
                </c:pt>
                <c:pt idx="454">
                  <c:v>0</c:v>
                </c:pt>
                <c:pt idx="455">
                  <c:v>0</c:v>
                </c:pt>
                <c:pt idx="456">
                  <c:v>0</c:v>
                </c:pt>
                <c:pt idx="457">
                  <c:v>0</c:v>
                </c:pt>
                <c:pt idx="458">
                  <c:v>0</c:v>
                </c:pt>
                <c:pt idx="459">
                  <c:v>0</c:v>
                </c:pt>
                <c:pt idx="460">
                  <c:v>0</c:v>
                </c:pt>
                <c:pt idx="461">
                  <c:v>0</c:v>
                </c:pt>
                <c:pt idx="462">
                  <c:v>0</c:v>
                </c:pt>
                <c:pt idx="463">
                  <c:v>0</c:v>
                </c:pt>
                <c:pt idx="464">
                  <c:v>0</c:v>
                </c:pt>
                <c:pt idx="465">
                  <c:v>0</c:v>
                </c:pt>
                <c:pt idx="466">
                  <c:v>0</c:v>
                </c:pt>
                <c:pt idx="467">
                  <c:v>0</c:v>
                </c:pt>
                <c:pt idx="468">
                  <c:v>0</c:v>
                </c:pt>
                <c:pt idx="469">
                  <c:v>0</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0</c:v>
                </c:pt>
                <c:pt idx="513">
                  <c:v>0</c:v>
                </c:pt>
                <c:pt idx="514">
                  <c:v>0</c:v>
                </c:pt>
                <c:pt idx="515">
                  <c:v>0</c:v>
                </c:pt>
                <c:pt idx="516">
                  <c:v>0</c:v>
                </c:pt>
                <c:pt idx="517">
                  <c:v>0</c:v>
                </c:pt>
                <c:pt idx="518">
                  <c:v>0</c:v>
                </c:pt>
                <c:pt idx="519">
                  <c:v>0</c:v>
                </c:pt>
                <c:pt idx="520">
                  <c:v>0</c:v>
                </c:pt>
                <c:pt idx="521">
                  <c:v>0</c:v>
                </c:pt>
                <c:pt idx="522">
                  <c:v>0</c:v>
                </c:pt>
                <c:pt idx="523">
                  <c:v>0</c:v>
                </c:pt>
                <c:pt idx="524">
                  <c:v>0</c:v>
                </c:pt>
                <c:pt idx="525">
                  <c:v>0</c:v>
                </c:pt>
                <c:pt idx="526">
                  <c:v>0</c:v>
                </c:pt>
                <c:pt idx="527">
                  <c:v>0</c:v>
                </c:pt>
                <c:pt idx="528">
                  <c:v>0</c:v>
                </c:pt>
                <c:pt idx="529">
                  <c:v>0</c:v>
                </c:pt>
                <c:pt idx="530">
                  <c:v>0</c:v>
                </c:pt>
                <c:pt idx="531">
                  <c:v>0</c:v>
                </c:pt>
                <c:pt idx="532">
                  <c:v>0</c:v>
                </c:pt>
                <c:pt idx="533">
                  <c:v>0</c:v>
                </c:pt>
                <c:pt idx="534">
                  <c:v>0</c:v>
                </c:pt>
                <c:pt idx="535">
                  <c:v>0</c:v>
                </c:pt>
                <c:pt idx="536">
                  <c:v>0</c:v>
                </c:pt>
                <c:pt idx="537">
                  <c:v>0</c:v>
                </c:pt>
                <c:pt idx="538">
                  <c:v>0</c:v>
                </c:pt>
                <c:pt idx="539">
                  <c:v>0</c:v>
                </c:pt>
                <c:pt idx="540">
                  <c:v>0</c:v>
                </c:pt>
                <c:pt idx="541">
                  <c:v>0</c:v>
                </c:pt>
                <c:pt idx="542">
                  <c:v>0</c:v>
                </c:pt>
                <c:pt idx="543">
                  <c:v>0</c:v>
                </c:pt>
                <c:pt idx="544">
                  <c:v>0</c:v>
                </c:pt>
                <c:pt idx="545">
                  <c:v>0</c:v>
                </c:pt>
                <c:pt idx="546">
                  <c:v>0</c:v>
                </c:pt>
                <c:pt idx="547">
                  <c:v>0</c:v>
                </c:pt>
                <c:pt idx="548">
                  <c:v>0</c:v>
                </c:pt>
                <c:pt idx="549">
                  <c:v>0</c:v>
                </c:pt>
                <c:pt idx="550">
                  <c:v>0</c:v>
                </c:pt>
                <c:pt idx="551">
                  <c:v>0</c:v>
                </c:pt>
                <c:pt idx="552">
                  <c:v>0</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c:v>
                </c:pt>
                <c:pt idx="596">
                  <c:v>0</c:v>
                </c:pt>
                <c:pt idx="597">
                  <c:v>0</c:v>
                </c:pt>
                <c:pt idx="598">
                  <c:v>0</c:v>
                </c:pt>
                <c:pt idx="599">
                  <c:v>0</c:v>
                </c:pt>
                <c:pt idx="600">
                  <c:v>0</c:v>
                </c:pt>
                <c:pt idx="601">
                  <c:v>0</c:v>
                </c:pt>
                <c:pt idx="602">
                  <c:v>0</c:v>
                </c:pt>
                <c:pt idx="603">
                  <c:v>0</c:v>
                </c:pt>
                <c:pt idx="604">
                  <c:v>0</c:v>
                </c:pt>
                <c:pt idx="605">
                  <c:v>0</c:v>
                </c:pt>
                <c:pt idx="606">
                  <c:v>0</c:v>
                </c:pt>
                <c:pt idx="607">
                  <c:v>0</c:v>
                </c:pt>
                <c:pt idx="608">
                  <c:v>0</c:v>
                </c:pt>
                <c:pt idx="609">
                  <c:v>0</c:v>
                </c:pt>
                <c:pt idx="610">
                  <c:v>0</c:v>
                </c:pt>
                <c:pt idx="611">
                  <c:v>0</c:v>
                </c:pt>
                <c:pt idx="612">
                  <c:v>0</c:v>
                </c:pt>
                <c:pt idx="613">
                  <c:v>0</c:v>
                </c:pt>
                <c:pt idx="614">
                  <c:v>0</c:v>
                </c:pt>
                <c:pt idx="615">
                  <c:v>0</c:v>
                </c:pt>
                <c:pt idx="616">
                  <c:v>0</c:v>
                </c:pt>
                <c:pt idx="617">
                  <c:v>0</c:v>
                </c:pt>
                <c:pt idx="618">
                  <c:v>0</c:v>
                </c:pt>
                <c:pt idx="619">
                  <c:v>0</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0</c:v>
                </c:pt>
                <c:pt idx="635">
                  <c:v>0</c:v>
                </c:pt>
                <c:pt idx="636">
                  <c:v>0</c:v>
                </c:pt>
                <c:pt idx="637">
                  <c:v>0</c:v>
                </c:pt>
                <c:pt idx="638">
                  <c:v>0</c:v>
                </c:pt>
                <c:pt idx="639">
                  <c:v>0</c:v>
                </c:pt>
                <c:pt idx="640">
                  <c:v>0</c:v>
                </c:pt>
                <c:pt idx="641">
                  <c:v>0</c:v>
                </c:pt>
                <c:pt idx="642">
                  <c:v>0</c:v>
                </c:pt>
                <c:pt idx="643">
                  <c:v>0</c:v>
                </c:pt>
                <c:pt idx="644">
                  <c:v>0</c:v>
                </c:pt>
                <c:pt idx="645">
                  <c:v>0</c:v>
                </c:pt>
                <c:pt idx="646">
                  <c:v>0</c:v>
                </c:pt>
                <c:pt idx="647">
                  <c:v>0</c:v>
                </c:pt>
                <c:pt idx="648">
                  <c:v>0</c:v>
                </c:pt>
                <c:pt idx="649">
                  <c:v>0</c:v>
                </c:pt>
                <c:pt idx="650">
                  <c:v>0</c:v>
                </c:pt>
                <c:pt idx="651">
                  <c:v>0</c:v>
                </c:pt>
                <c:pt idx="652">
                  <c:v>0</c:v>
                </c:pt>
                <c:pt idx="653">
                  <c:v>0</c:v>
                </c:pt>
                <c:pt idx="654">
                  <c:v>0</c:v>
                </c:pt>
                <c:pt idx="655">
                  <c:v>0</c:v>
                </c:pt>
                <c:pt idx="656">
                  <c:v>0</c:v>
                </c:pt>
                <c:pt idx="657">
                  <c:v>0</c:v>
                </c:pt>
                <c:pt idx="658">
                  <c:v>0</c:v>
                </c:pt>
                <c:pt idx="659">
                  <c:v>0</c:v>
                </c:pt>
                <c:pt idx="660">
                  <c:v>0</c:v>
                </c:pt>
                <c:pt idx="661">
                  <c:v>0</c:v>
                </c:pt>
                <c:pt idx="662">
                  <c:v>0</c:v>
                </c:pt>
                <c:pt idx="663">
                  <c:v>0</c:v>
                </c:pt>
                <c:pt idx="664">
                  <c:v>0</c:v>
                </c:pt>
                <c:pt idx="665">
                  <c:v>0</c:v>
                </c:pt>
                <c:pt idx="666">
                  <c:v>0</c:v>
                </c:pt>
                <c:pt idx="667">
                  <c:v>0</c:v>
                </c:pt>
                <c:pt idx="668">
                  <c:v>0</c:v>
                </c:pt>
                <c:pt idx="669">
                  <c:v>0</c:v>
                </c:pt>
                <c:pt idx="670">
                  <c:v>0</c:v>
                </c:pt>
                <c:pt idx="671">
                  <c:v>0</c:v>
                </c:pt>
                <c:pt idx="672">
                  <c:v>0</c:v>
                </c:pt>
                <c:pt idx="673">
                  <c:v>0</c:v>
                </c:pt>
                <c:pt idx="674">
                  <c:v>0</c:v>
                </c:pt>
                <c:pt idx="675">
                  <c:v>0</c:v>
                </c:pt>
                <c:pt idx="676">
                  <c:v>0</c:v>
                </c:pt>
                <c:pt idx="677">
                  <c:v>0</c:v>
                </c:pt>
                <c:pt idx="678">
                  <c:v>0</c:v>
                </c:pt>
                <c:pt idx="679">
                  <c:v>0</c:v>
                </c:pt>
                <c:pt idx="680">
                  <c:v>0</c:v>
                </c:pt>
                <c:pt idx="681">
                  <c:v>0</c:v>
                </c:pt>
                <c:pt idx="682">
                  <c:v>0</c:v>
                </c:pt>
                <c:pt idx="683">
                  <c:v>0</c:v>
                </c:pt>
                <c:pt idx="684">
                  <c:v>0</c:v>
                </c:pt>
                <c:pt idx="685">
                  <c:v>0</c:v>
                </c:pt>
                <c:pt idx="686">
                  <c:v>0</c:v>
                </c:pt>
                <c:pt idx="687">
                  <c:v>0</c:v>
                </c:pt>
                <c:pt idx="688">
                  <c:v>0</c:v>
                </c:pt>
                <c:pt idx="689">
                  <c:v>0</c:v>
                </c:pt>
                <c:pt idx="690">
                  <c:v>0</c:v>
                </c:pt>
                <c:pt idx="691">
                  <c:v>0</c:v>
                </c:pt>
                <c:pt idx="692">
                  <c:v>0</c:v>
                </c:pt>
                <c:pt idx="693">
                  <c:v>0</c:v>
                </c:pt>
                <c:pt idx="694">
                  <c:v>0</c:v>
                </c:pt>
                <c:pt idx="695">
                  <c:v>0</c:v>
                </c:pt>
                <c:pt idx="696">
                  <c:v>0</c:v>
                </c:pt>
                <c:pt idx="697">
                  <c:v>0</c:v>
                </c:pt>
                <c:pt idx="698">
                  <c:v>0</c:v>
                </c:pt>
                <c:pt idx="699">
                  <c:v>0</c:v>
                </c:pt>
                <c:pt idx="700">
                  <c:v>0</c:v>
                </c:pt>
                <c:pt idx="701">
                  <c:v>0</c:v>
                </c:pt>
                <c:pt idx="702">
                  <c:v>0</c:v>
                </c:pt>
                <c:pt idx="703">
                  <c:v>0</c:v>
                </c:pt>
                <c:pt idx="704">
                  <c:v>0</c:v>
                </c:pt>
                <c:pt idx="705">
                  <c:v>0</c:v>
                </c:pt>
                <c:pt idx="706">
                  <c:v>0</c:v>
                </c:pt>
                <c:pt idx="707">
                  <c:v>0</c:v>
                </c:pt>
                <c:pt idx="708">
                  <c:v>0</c:v>
                </c:pt>
                <c:pt idx="709">
                  <c:v>0</c:v>
                </c:pt>
                <c:pt idx="710">
                  <c:v>0</c:v>
                </c:pt>
                <c:pt idx="711">
                  <c:v>0</c:v>
                </c:pt>
                <c:pt idx="712">
                  <c:v>0</c:v>
                </c:pt>
                <c:pt idx="713">
                  <c:v>0</c:v>
                </c:pt>
                <c:pt idx="714">
                  <c:v>0</c:v>
                </c:pt>
                <c:pt idx="715">
                  <c:v>0</c:v>
                </c:pt>
                <c:pt idx="716">
                  <c:v>0</c:v>
                </c:pt>
                <c:pt idx="717">
                  <c:v>0</c:v>
                </c:pt>
                <c:pt idx="718">
                  <c:v>0</c:v>
                </c:pt>
                <c:pt idx="719">
                  <c:v>0</c:v>
                </c:pt>
                <c:pt idx="720">
                  <c:v>0</c:v>
                </c:pt>
                <c:pt idx="721">
                  <c:v>0</c:v>
                </c:pt>
                <c:pt idx="722">
                  <c:v>0</c:v>
                </c:pt>
                <c:pt idx="723">
                  <c:v>0</c:v>
                </c:pt>
                <c:pt idx="724">
                  <c:v>0</c:v>
                </c:pt>
                <c:pt idx="725">
                  <c:v>0</c:v>
                </c:pt>
                <c:pt idx="726">
                  <c:v>0</c:v>
                </c:pt>
                <c:pt idx="727">
                  <c:v>0</c:v>
                </c:pt>
                <c:pt idx="728">
                  <c:v>0</c:v>
                </c:pt>
                <c:pt idx="729">
                  <c:v>0</c:v>
                </c:pt>
                <c:pt idx="730">
                  <c:v>0</c:v>
                </c:pt>
                <c:pt idx="731">
                  <c:v>0</c:v>
                </c:pt>
                <c:pt idx="732">
                  <c:v>0</c:v>
                </c:pt>
                <c:pt idx="733">
                  <c:v>0</c:v>
                </c:pt>
                <c:pt idx="734">
                  <c:v>0</c:v>
                </c:pt>
                <c:pt idx="735">
                  <c:v>0</c:v>
                </c:pt>
                <c:pt idx="736">
                  <c:v>0</c:v>
                </c:pt>
                <c:pt idx="737">
                  <c:v>0</c:v>
                </c:pt>
                <c:pt idx="738">
                  <c:v>0</c:v>
                </c:pt>
                <c:pt idx="739">
                  <c:v>0</c:v>
                </c:pt>
                <c:pt idx="740">
                  <c:v>0</c:v>
                </c:pt>
                <c:pt idx="741">
                  <c:v>0</c:v>
                </c:pt>
                <c:pt idx="742">
                  <c:v>0</c:v>
                </c:pt>
                <c:pt idx="743">
                  <c:v>0</c:v>
                </c:pt>
                <c:pt idx="744">
                  <c:v>0</c:v>
                </c:pt>
                <c:pt idx="745">
                  <c:v>0</c:v>
                </c:pt>
                <c:pt idx="746">
                  <c:v>0</c:v>
                </c:pt>
                <c:pt idx="747">
                  <c:v>0</c:v>
                </c:pt>
                <c:pt idx="748">
                  <c:v>0</c:v>
                </c:pt>
                <c:pt idx="749">
                  <c:v>0</c:v>
                </c:pt>
                <c:pt idx="750">
                  <c:v>0</c:v>
                </c:pt>
                <c:pt idx="751">
                  <c:v>0</c:v>
                </c:pt>
                <c:pt idx="752">
                  <c:v>0</c:v>
                </c:pt>
                <c:pt idx="753">
                  <c:v>0</c:v>
                </c:pt>
                <c:pt idx="754">
                  <c:v>0</c:v>
                </c:pt>
                <c:pt idx="755">
                  <c:v>0</c:v>
                </c:pt>
                <c:pt idx="756">
                  <c:v>0</c:v>
                </c:pt>
                <c:pt idx="757">
                  <c:v>0</c:v>
                </c:pt>
                <c:pt idx="758">
                  <c:v>0</c:v>
                </c:pt>
                <c:pt idx="759">
                  <c:v>0</c:v>
                </c:pt>
                <c:pt idx="760">
                  <c:v>0</c:v>
                </c:pt>
                <c:pt idx="761">
                  <c:v>0</c:v>
                </c:pt>
                <c:pt idx="762">
                  <c:v>0</c:v>
                </c:pt>
                <c:pt idx="763">
                  <c:v>0</c:v>
                </c:pt>
                <c:pt idx="764">
                  <c:v>0</c:v>
                </c:pt>
                <c:pt idx="765">
                  <c:v>0</c:v>
                </c:pt>
                <c:pt idx="766">
                  <c:v>0</c:v>
                </c:pt>
                <c:pt idx="767">
                  <c:v>0</c:v>
                </c:pt>
                <c:pt idx="768">
                  <c:v>0</c:v>
                </c:pt>
                <c:pt idx="769">
                  <c:v>0</c:v>
                </c:pt>
                <c:pt idx="770">
                  <c:v>0</c:v>
                </c:pt>
                <c:pt idx="771">
                  <c:v>0</c:v>
                </c:pt>
                <c:pt idx="772">
                  <c:v>0</c:v>
                </c:pt>
                <c:pt idx="773">
                  <c:v>0</c:v>
                </c:pt>
                <c:pt idx="774">
                  <c:v>0</c:v>
                </c:pt>
                <c:pt idx="775">
                  <c:v>0</c:v>
                </c:pt>
                <c:pt idx="776">
                  <c:v>0</c:v>
                </c:pt>
                <c:pt idx="777">
                  <c:v>0</c:v>
                </c:pt>
                <c:pt idx="778">
                  <c:v>0</c:v>
                </c:pt>
                <c:pt idx="779">
                  <c:v>0</c:v>
                </c:pt>
                <c:pt idx="780">
                  <c:v>0</c:v>
                </c:pt>
                <c:pt idx="781">
                  <c:v>0</c:v>
                </c:pt>
                <c:pt idx="782">
                  <c:v>0</c:v>
                </c:pt>
                <c:pt idx="783">
                  <c:v>0</c:v>
                </c:pt>
                <c:pt idx="784">
                  <c:v>0</c:v>
                </c:pt>
                <c:pt idx="785">
                  <c:v>0</c:v>
                </c:pt>
                <c:pt idx="786">
                  <c:v>0</c:v>
                </c:pt>
                <c:pt idx="787">
                  <c:v>0</c:v>
                </c:pt>
                <c:pt idx="788">
                  <c:v>0</c:v>
                </c:pt>
                <c:pt idx="789">
                  <c:v>0</c:v>
                </c:pt>
                <c:pt idx="790">
                  <c:v>0</c:v>
                </c:pt>
                <c:pt idx="791">
                  <c:v>0</c:v>
                </c:pt>
                <c:pt idx="792">
                  <c:v>0</c:v>
                </c:pt>
                <c:pt idx="793">
                  <c:v>0</c:v>
                </c:pt>
                <c:pt idx="794">
                  <c:v>0</c:v>
                </c:pt>
                <c:pt idx="795">
                  <c:v>0</c:v>
                </c:pt>
                <c:pt idx="796">
                  <c:v>0</c:v>
                </c:pt>
                <c:pt idx="797">
                  <c:v>0</c:v>
                </c:pt>
                <c:pt idx="798">
                  <c:v>0</c:v>
                </c:pt>
                <c:pt idx="799">
                  <c:v>0</c:v>
                </c:pt>
                <c:pt idx="800">
                  <c:v>0</c:v>
                </c:pt>
                <c:pt idx="801">
                  <c:v>0</c:v>
                </c:pt>
                <c:pt idx="802">
                  <c:v>0</c:v>
                </c:pt>
                <c:pt idx="803">
                  <c:v>0</c:v>
                </c:pt>
                <c:pt idx="804">
                  <c:v>0</c:v>
                </c:pt>
                <c:pt idx="805">
                  <c:v>0</c:v>
                </c:pt>
                <c:pt idx="806">
                  <c:v>0</c:v>
                </c:pt>
                <c:pt idx="807">
                  <c:v>0</c:v>
                </c:pt>
                <c:pt idx="808">
                  <c:v>0</c:v>
                </c:pt>
                <c:pt idx="809">
                  <c:v>0</c:v>
                </c:pt>
                <c:pt idx="810">
                  <c:v>0</c:v>
                </c:pt>
                <c:pt idx="811">
                  <c:v>0</c:v>
                </c:pt>
                <c:pt idx="812">
                  <c:v>0</c:v>
                </c:pt>
                <c:pt idx="813">
                  <c:v>0</c:v>
                </c:pt>
                <c:pt idx="814">
                  <c:v>0</c:v>
                </c:pt>
                <c:pt idx="815">
                  <c:v>0</c:v>
                </c:pt>
                <c:pt idx="816">
                  <c:v>0</c:v>
                </c:pt>
                <c:pt idx="817">
                  <c:v>0</c:v>
                </c:pt>
                <c:pt idx="818">
                  <c:v>0</c:v>
                </c:pt>
                <c:pt idx="819">
                  <c:v>0</c:v>
                </c:pt>
                <c:pt idx="820">
                  <c:v>0</c:v>
                </c:pt>
                <c:pt idx="821">
                  <c:v>0</c:v>
                </c:pt>
                <c:pt idx="822">
                  <c:v>0</c:v>
                </c:pt>
                <c:pt idx="823">
                  <c:v>0</c:v>
                </c:pt>
                <c:pt idx="824">
                  <c:v>0</c:v>
                </c:pt>
                <c:pt idx="825">
                  <c:v>0</c:v>
                </c:pt>
                <c:pt idx="826">
                  <c:v>0</c:v>
                </c:pt>
                <c:pt idx="827">
                  <c:v>0</c:v>
                </c:pt>
                <c:pt idx="828">
                  <c:v>0</c:v>
                </c:pt>
                <c:pt idx="829">
                  <c:v>0</c:v>
                </c:pt>
                <c:pt idx="830">
                  <c:v>0</c:v>
                </c:pt>
                <c:pt idx="831">
                  <c:v>0</c:v>
                </c:pt>
                <c:pt idx="832">
                  <c:v>0</c:v>
                </c:pt>
                <c:pt idx="833">
                  <c:v>0</c:v>
                </c:pt>
                <c:pt idx="834">
                  <c:v>0</c:v>
                </c:pt>
                <c:pt idx="835">
                  <c:v>0</c:v>
                </c:pt>
                <c:pt idx="836">
                  <c:v>0</c:v>
                </c:pt>
                <c:pt idx="837">
                  <c:v>0</c:v>
                </c:pt>
                <c:pt idx="838">
                  <c:v>0</c:v>
                </c:pt>
                <c:pt idx="839">
                  <c:v>0</c:v>
                </c:pt>
                <c:pt idx="840">
                  <c:v>0</c:v>
                </c:pt>
                <c:pt idx="841">
                  <c:v>0</c:v>
                </c:pt>
                <c:pt idx="842">
                  <c:v>0</c:v>
                </c:pt>
                <c:pt idx="843">
                  <c:v>0</c:v>
                </c:pt>
                <c:pt idx="844">
                  <c:v>0</c:v>
                </c:pt>
                <c:pt idx="845">
                  <c:v>0</c:v>
                </c:pt>
                <c:pt idx="846">
                  <c:v>0</c:v>
                </c:pt>
                <c:pt idx="847">
                  <c:v>0</c:v>
                </c:pt>
                <c:pt idx="848">
                  <c:v>0</c:v>
                </c:pt>
                <c:pt idx="849">
                  <c:v>0</c:v>
                </c:pt>
                <c:pt idx="850">
                  <c:v>0</c:v>
                </c:pt>
                <c:pt idx="851">
                  <c:v>0</c:v>
                </c:pt>
                <c:pt idx="852">
                  <c:v>0</c:v>
                </c:pt>
                <c:pt idx="853">
                  <c:v>0</c:v>
                </c:pt>
                <c:pt idx="854">
                  <c:v>0</c:v>
                </c:pt>
                <c:pt idx="855">
                  <c:v>0</c:v>
                </c:pt>
                <c:pt idx="856">
                  <c:v>0</c:v>
                </c:pt>
                <c:pt idx="857">
                  <c:v>0</c:v>
                </c:pt>
                <c:pt idx="858">
                  <c:v>0</c:v>
                </c:pt>
                <c:pt idx="859">
                  <c:v>0</c:v>
                </c:pt>
                <c:pt idx="860">
                  <c:v>0</c:v>
                </c:pt>
                <c:pt idx="861">
                  <c:v>0</c:v>
                </c:pt>
                <c:pt idx="862">
                  <c:v>0</c:v>
                </c:pt>
                <c:pt idx="863">
                  <c:v>0</c:v>
                </c:pt>
                <c:pt idx="864">
                  <c:v>0</c:v>
                </c:pt>
                <c:pt idx="865">
                  <c:v>0</c:v>
                </c:pt>
                <c:pt idx="866">
                  <c:v>0</c:v>
                </c:pt>
                <c:pt idx="867">
                  <c:v>0</c:v>
                </c:pt>
                <c:pt idx="868">
                  <c:v>0</c:v>
                </c:pt>
                <c:pt idx="869">
                  <c:v>0</c:v>
                </c:pt>
                <c:pt idx="870">
                  <c:v>0</c:v>
                </c:pt>
                <c:pt idx="871">
                  <c:v>0</c:v>
                </c:pt>
                <c:pt idx="872">
                  <c:v>0</c:v>
                </c:pt>
                <c:pt idx="873">
                  <c:v>0</c:v>
                </c:pt>
                <c:pt idx="874">
                  <c:v>0</c:v>
                </c:pt>
                <c:pt idx="875">
                  <c:v>0</c:v>
                </c:pt>
                <c:pt idx="876">
                  <c:v>0</c:v>
                </c:pt>
                <c:pt idx="877">
                  <c:v>0</c:v>
                </c:pt>
                <c:pt idx="878">
                  <c:v>0</c:v>
                </c:pt>
                <c:pt idx="879">
                  <c:v>0</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c:v>
                </c:pt>
                <c:pt idx="921">
                  <c:v>0</c:v>
                </c:pt>
                <c:pt idx="922">
                  <c:v>0</c:v>
                </c:pt>
                <c:pt idx="923">
                  <c:v>0</c:v>
                </c:pt>
                <c:pt idx="924">
                  <c:v>0</c:v>
                </c:pt>
                <c:pt idx="925">
                  <c:v>0</c:v>
                </c:pt>
                <c:pt idx="926">
                  <c:v>0</c:v>
                </c:pt>
                <c:pt idx="927">
                  <c:v>0</c:v>
                </c:pt>
                <c:pt idx="928">
                  <c:v>0</c:v>
                </c:pt>
                <c:pt idx="929">
                  <c:v>0</c:v>
                </c:pt>
                <c:pt idx="930">
                  <c:v>0</c:v>
                </c:pt>
                <c:pt idx="931">
                  <c:v>0</c:v>
                </c:pt>
                <c:pt idx="932">
                  <c:v>0</c:v>
                </c:pt>
                <c:pt idx="933">
                  <c:v>0</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0</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c:v>
                </c:pt>
                <c:pt idx="1013">
                  <c:v>0</c:v>
                </c:pt>
                <c:pt idx="1014">
                  <c:v>0</c:v>
                </c:pt>
                <c:pt idx="1015">
                  <c:v>0</c:v>
                </c:pt>
                <c:pt idx="1016">
                  <c:v>0</c:v>
                </c:pt>
                <c:pt idx="1017">
                  <c:v>0</c:v>
                </c:pt>
                <c:pt idx="1018">
                  <c:v>0</c:v>
                </c:pt>
                <c:pt idx="1019">
                  <c:v>0</c:v>
                </c:pt>
                <c:pt idx="1020">
                  <c:v>0</c:v>
                </c:pt>
                <c:pt idx="1021">
                  <c:v>0</c:v>
                </c:pt>
                <c:pt idx="1022">
                  <c:v>0</c:v>
                </c:pt>
                <c:pt idx="1023">
                  <c:v>0</c:v>
                </c:pt>
                <c:pt idx="1024">
                  <c:v>0</c:v>
                </c:pt>
                <c:pt idx="1025">
                  <c:v>0</c:v>
                </c:pt>
                <c:pt idx="1026">
                  <c:v>0</c:v>
                </c:pt>
                <c:pt idx="1027">
                  <c:v>0</c:v>
                </c:pt>
                <c:pt idx="1028">
                  <c:v>0</c:v>
                </c:pt>
                <c:pt idx="1029">
                  <c:v>0</c:v>
                </c:pt>
                <c:pt idx="1030">
                  <c:v>0</c:v>
                </c:pt>
                <c:pt idx="1031">
                  <c:v>0</c:v>
                </c:pt>
                <c:pt idx="1032">
                  <c:v>0</c:v>
                </c:pt>
                <c:pt idx="1033">
                  <c:v>0</c:v>
                </c:pt>
                <c:pt idx="1034">
                  <c:v>0</c:v>
                </c:pt>
                <c:pt idx="1035">
                  <c:v>0</c:v>
                </c:pt>
                <c:pt idx="1036">
                  <c:v>0</c:v>
                </c:pt>
                <c:pt idx="1037">
                  <c:v>0</c:v>
                </c:pt>
                <c:pt idx="1038">
                  <c:v>0</c:v>
                </c:pt>
                <c:pt idx="1039">
                  <c:v>0</c:v>
                </c:pt>
                <c:pt idx="1040">
                  <c:v>0</c:v>
                </c:pt>
                <c:pt idx="1041">
                  <c:v>0</c:v>
                </c:pt>
                <c:pt idx="1042">
                  <c:v>0</c:v>
                </c:pt>
                <c:pt idx="1043">
                  <c:v>0</c:v>
                </c:pt>
                <c:pt idx="1044">
                  <c:v>0</c:v>
                </c:pt>
                <c:pt idx="1045">
                  <c:v>0</c:v>
                </c:pt>
                <c:pt idx="1046">
                  <c:v>0</c:v>
                </c:pt>
                <c:pt idx="1047">
                  <c:v>0</c:v>
                </c:pt>
                <c:pt idx="1048">
                  <c:v>0</c:v>
                </c:pt>
                <c:pt idx="1049">
                  <c:v>0</c:v>
                </c:pt>
                <c:pt idx="1050">
                  <c:v>0</c:v>
                </c:pt>
                <c:pt idx="1051">
                  <c:v>0</c:v>
                </c:pt>
                <c:pt idx="1052">
                  <c:v>0</c:v>
                </c:pt>
                <c:pt idx="1053">
                  <c:v>0</c:v>
                </c:pt>
                <c:pt idx="1054">
                  <c:v>0</c:v>
                </c:pt>
                <c:pt idx="1055">
                  <c:v>0</c:v>
                </c:pt>
                <c:pt idx="1056">
                  <c:v>0</c:v>
                </c:pt>
                <c:pt idx="1057">
                  <c:v>0</c:v>
                </c:pt>
                <c:pt idx="1058">
                  <c:v>0</c:v>
                </c:pt>
                <c:pt idx="1059">
                  <c:v>0</c:v>
                </c:pt>
                <c:pt idx="1060">
                  <c:v>0</c:v>
                </c:pt>
                <c:pt idx="1061">
                  <c:v>0</c:v>
                </c:pt>
                <c:pt idx="1062">
                  <c:v>0</c:v>
                </c:pt>
                <c:pt idx="1063">
                  <c:v>0</c:v>
                </c:pt>
                <c:pt idx="1064">
                  <c:v>0</c:v>
                </c:pt>
                <c:pt idx="1065">
                  <c:v>0</c:v>
                </c:pt>
                <c:pt idx="1066">
                  <c:v>0</c:v>
                </c:pt>
                <c:pt idx="1067">
                  <c:v>0</c:v>
                </c:pt>
                <c:pt idx="1068">
                  <c:v>0</c:v>
                </c:pt>
                <c:pt idx="1069">
                  <c:v>0</c:v>
                </c:pt>
                <c:pt idx="1070">
                  <c:v>0</c:v>
                </c:pt>
                <c:pt idx="1071">
                  <c:v>0</c:v>
                </c:pt>
                <c:pt idx="1072">
                  <c:v>0</c:v>
                </c:pt>
                <c:pt idx="1073">
                  <c:v>0</c:v>
                </c:pt>
                <c:pt idx="1074">
                  <c:v>0</c:v>
                </c:pt>
                <c:pt idx="1075">
                  <c:v>0</c:v>
                </c:pt>
                <c:pt idx="1076">
                  <c:v>0</c:v>
                </c:pt>
                <c:pt idx="1077">
                  <c:v>0</c:v>
                </c:pt>
                <c:pt idx="1078">
                  <c:v>0</c:v>
                </c:pt>
                <c:pt idx="1079">
                  <c:v>0</c:v>
                </c:pt>
                <c:pt idx="1080">
                  <c:v>0</c:v>
                </c:pt>
                <c:pt idx="1081">
                  <c:v>0</c:v>
                </c:pt>
                <c:pt idx="1082">
                  <c:v>0</c:v>
                </c:pt>
                <c:pt idx="1083">
                  <c:v>0</c:v>
                </c:pt>
                <c:pt idx="1084">
                  <c:v>0</c:v>
                </c:pt>
                <c:pt idx="1085">
                  <c:v>0</c:v>
                </c:pt>
                <c:pt idx="1086">
                  <c:v>0</c:v>
                </c:pt>
                <c:pt idx="1087">
                  <c:v>0</c:v>
                </c:pt>
                <c:pt idx="1088">
                  <c:v>0</c:v>
                </c:pt>
                <c:pt idx="1089">
                  <c:v>0</c:v>
                </c:pt>
                <c:pt idx="1090">
                  <c:v>0</c:v>
                </c:pt>
                <c:pt idx="1091">
                  <c:v>0</c:v>
                </c:pt>
                <c:pt idx="1092">
                  <c:v>0</c:v>
                </c:pt>
                <c:pt idx="1093">
                  <c:v>0</c:v>
                </c:pt>
                <c:pt idx="1094">
                  <c:v>0</c:v>
                </c:pt>
                <c:pt idx="1095">
                  <c:v>0</c:v>
                </c:pt>
                <c:pt idx="1096">
                  <c:v>0</c:v>
                </c:pt>
                <c:pt idx="1097">
                  <c:v>0</c:v>
                </c:pt>
                <c:pt idx="1098">
                  <c:v>0</c:v>
                </c:pt>
                <c:pt idx="1099">
                  <c:v>0</c:v>
                </c:pt>
                <c:pt idx="1100">
                  <c:v>0</c:v>
                </c:pt>
                <c:pt idx="1101">
                  <c:v>0</c:v>
                </c:pt>
                <c:pt idx="1102">
                  <c:v>0</c:v>
                </c:pt>
                <c:pt idx="1103">
                  <c:v>0</c:v>
                </c:pt>
                <c:pt idx="1104">
                  <c:v>0</c:v>
                </c:pt>
                <c:pt idx="1105">
                  <c:v>0</c:v>
                </c:pt>
                <c:pt idx="1106">
                  <c:v>0</c:v>
                </c:pt>
                <c:pt idx="1107">
                  <c:v>0</c:v>
                </c:pt>
                <c:pt idx="1108">
                  <c:v>0</c:v>
                </c:pt>
                <c:pt idx="1109">
                  <c:v>0</c:v>
                </c:pt>
                <c:pt idx="1110">
                  <c:v>0</c:v>
                </c:pt>
                <c:pt idx="1111">
                  <c:v>0</c:v>
                </c:pt>
                <c:pt idx="1112">
                  <c:v>0</c:v>
                </c:pt>
                <c:pt idx="1113">
                  <c:v>0</c:v>
                </c:pt>
                <c:pt idx="1114">
                  <c:v>0</c:v>
                </c:pt>
                <c:pt idx="1115">
                  <c:v>0</c:v>
                </c:pt>
                <c:pt idx="1116">
                  <c:v>0</c:v>
                </c:pt>
                <c:pt idx="1117">
                  <c:v>0</c:v>
                </c:pt>
                <c:pt idx="1118">
                  <c:v>0</c:v>
                </c:pt>
                <c:pt idx="1119">
                  <c:v>0</c:v>
                </c:pt>
                <c:pt idx="1120">
                  <c:v>0</c:v>
                </c:pt>
                <c:pt idx="1121">
                  <c:v>0</c:v>
                </c:pt>
                <c:pt idx="1122">
                  <c:v>0</c:v>
                </c:pt>
                <c:pt idx="1123">
                  <c:v>0</c:v>
                </c:pt>
                <c:pt idx="1124">
                  <c:v>0</c:v>
                </c:pt>
                <c:pt idx="1125">
                  <c:v>0</c:v>
                </c:pt>
                <c:pt idx="1126">
                  <c:v>0</c:v>
                </c:pt>
                <c:pt idx="1127">
                  <c:v>0</c:v>
                </c:pt>
                <c:pt idx="1128">
                  <c:v>0</c:v>
                </c:pt>
                <c:pt idx="1129">
                  <c:v>0</c:v>
                </c:pt>
                <c:pt idx="1130">
                  <c:v>0</c:v>
                </c:pt>
                <c:pt idx="1131">
                  <c:v>0</c:v>
                </c:pt>
                <c:pt idx="1132">
                  <c:v>0</c:v>
                </c:pt>
                <c:pt idx="1133">
                  <c:v>0</c:v>
                </c:pt>
                <c:pt idx="1134">
                  <c:v>0</c:v>
                </c:pt>
                <c:pt idx="1135">
                  <c:v>0</c:v>
                </c:pt>
                <c:pt idx="1136">
                  <c:v>0</c:v>
                </c:pt>
                <c:pt idx="1137">
                  <c:v>0</c:v>
                </c:pt>
                <c:pt idx="1138">
                  <c:v>0</c:v>
                </c:pt>
                <c:pt idx="1139">
                  <c:v>0</c:v>
                </c:pt>
                <c:pt idx="1140">
                  <c:v>0</c:v>
                </c:pt>
                <c:pt idx="1141">
                  <c:v>0</c:v>
                </c:pt>
                <c:pt idx="1142">
                  <c:v>0</c:v>
                </c:pt>
                <c:pt idx="1143">
                  <c:v>0</c:v>
                </c:pt>
                <c:pt idx="1144">
                  <c:v>0</c:v>
                </c:pt>
                <c:pt idx="1145">
                  <c:v>0</c:v>
                </c:pt>
                <c:pt idx="1146">
                  <c:v>0</c:v>
                </c:pt>
                <c:pt idx="1147">
                  <c:v>0</c:v>
                </c:pt>
                <c:pt idx="1148">
                  <c:v>0</c:v>
                </c:pt>
                <c:pt idx="1149">
                  <c:v>0</c:v>
                </c:pt>
                <c:pt idx="1150">
                  <c:v>0</c:v>
                </c:pt>
                <c:pt idx="1151">
                  <c:v>0</c:v>
                </c:pt>
                <c:pt idx="1152">
                  <c:v>0</c:v>
                </c:pt>
                <c:pt idx="1153">
                  <c:v>0</c:v>
                </c:pt>
                <c:pt idx="1154">
                  <c:v>0</c:v>
                </c:pt>
                <c:pt idx="1155">
                  <c:v>0</c:v>
                </c:pt>
                <c:pt idx="1156">
                  <c:v>0</c:v>
                </c:pt>
                <c:pt idx="1157">
                  <c:v>0</c:v>
                </c:pt>
                <c:pt idx="1158">
                  <c:v>0</c:v>
                </c:pt>
                <c:pt idx="1159">
                  <c:v>0</c:v>
                </c:pt>
                <c:pt idx="1160">
                  <c:v>0</c:v>
                </c:pt>
                <c:pt idx="1161">
                  <c:v>0</c:v>
                </c:pt>
                <c:pt idx="1162">
                  <c:v>0</c:v>
                </c:pt>
                <c:pt idx="1163">
                  <c:v>0</c:v>
                </c:pt>
                <c:pt idx="1164">
                  <c:v>0</c:v>
                </c:pt>
                <c:pt idx="1165">
                  <c:v>0</c:v>
                </c:pt>
                <c:pt idx="1166">
                  <c:v>0</c:v>
                </c:pt>
                <c:pt idx="1167">
                  <c:v>0</c:v>
                </c:pt>
                <c:pt idx="1168">
                  <c:v>0</c:v>
                </c:pt>
                <c:pt idx="1169">
                  <c:v>0</c:v>
                </c:pt>
                <c:pt idx="1170">
                  <c:v>0</c:v>
                </c:pt>
                <c:pt idx="1171">
                  <c:v>0</c:v>
                </c:pt>
                <c:pt idx="1172">
                  <c:v>0</c:v>
                </c:pt>
                <c:pt idx="1173">
                  <c:v>0</c:v>
                </c:pt>
                <c:pt idx="1174">
                  <c:v>0</c:v>
                </c:pt>
                <c:pt idx="1175">
                  <c:v>0</c:v>
                </c:pt>
                <c:pt idx="1176">
                  <c:v>0</c:v>
                </c:pt>
                <c:pt idx="1177">
                  <c:v>0</c:v>
                </c:pt>
                <c:pt idx="1178">
                  <c:v>0</c:v>
                </c:pt>
                <c:pt idx="1179">
                  <c:v>0</c:v>
                </c:pt>
                <c:pt idx="1180">
                  <c:v>0</c:v>
                </c:pt>
                <c:pt idx="1181">
                  <c:v>0</c:v>
                </c:pt>
                <c:pt idx="1182">
                  <c:v>0</c:v>
                </c:pt>
                <c:pt idx="1183">
                  <c:v>0</c:v>
                </c:pt>
                <c:pt idx="1184">
                  <c:v>0</c:v>
                </c:pt>
                <c:pt idx="1185">
                  <c:v>0</c:v>
                </c:pt>
                <c:pt idx="1186">
                  <c:v>0</c:v>
                </c:pt>
                <c:pt idx="1187">
                  <c:v>0</c:v>
                </c:pt>
                <c:pt idx="1188">
                  <c:v>0</c:v>
                </c:pt>
                <c:pt idx="1189">
                  <c:v>0</c:v>
                </c:pt>
                <c:pt idx="1190">
                  <c:v>0</c:v>
                </c:pt>
                <c:pt idx="1191">
                  <c:v>0</c:v>
                </c:pt>
                <c:pt idx="1192">
                  <c:v>0</c:v>
                </c:pt>
                <c:pt idx="1193">
                  <c:v>0</c:v>
                </c:pt>
                <c:pt idx="1194">
                  <c:v>0</c:v>
                </c:pt>
                <c:pt idx="1195">
                  <c:v>0</c:v>
                </c:pt>
                <c:pt idx="1196">
                  <c:v>0</c:v>
                </c:pt>
                <c:pt idx="1197">
                  <c:v>0</c:v>
                </c:pt>
                <c:pt idx="1198">
                  <c:v>0</c:v>
                </c:pt>
                <c:pt idx="1199">
                  <c:v>0</c:v>
                </c:pt>
                <c:pt idx="1200">
                  <c:v>0</c:v>
                </c:pt>
                <c:pt idx="1201">
                  <c:v>0</c:v>
                </c:pt>
                <c:pt idx="1202">
                  <c:v>0</c:v>
                </c:pt>
                <c:pt idx="1203">
                  <c:v>0</c:v>
                </c:pt>
                <c:pt idx="1204">
                  <c:v>0</c:v>
                </c:pt>
                <c:pt idx="1205">
                  <c:v>0</c:v>
                </c:pt>
                <c:pt idx="1206">
                  <c:v>0</c:v>
                </c:pt>
                <c:pt idx="1207">
                  <c:v>0</c:v>
                </c:pt>
                <c:pt idx="1208">
                  <c:v>0</c:v>
                </c:pt>
                <c:pt idx="1209">
                  <c:v>0</c:v>
                </c:pt>
                <c:pt idx="1210">
                  <c:v>0</c:v>
                </c:pt>
                <c:pt idx="1211">
                  <c:v>0</c:v>
                </c:pt>
                <c:pt idx="1212">
                  <c:v>0</c:v>
                </c:pt>
                <c:pt idx="1213">
                  <c:v>0</c:v>
                </c:pt>
                <c:pt idx="1214">
                  <c:v>0</c:v>
                </c:pt>
                <c:pt idx="1215">
                  <c:v>0</c:v>
                </c:pt>
                <c:pt idx="1216">
                  <c:v>0</c:v>
                </c:pt>
                <c:pt idx="1217">
                  <c:v>0</c:v>
                </c:pt>
                <c:pt idx="1218">
                  <c:v>0</c:v>
                </c:pt>
                <c:pt idx="1219">
                  <c:v>0</c:v>
                </c:pt>
                <c:pt idx="1220">
                  <c:v>0</c:v>
                </c:pt>
                <c:pt idx="1221">
                  <c:v>0</c:v>
                </c:pt>
                <c:pt idx="1222">
                  <c:v>0</c:v>
                </c:pt>
                <c:pt idx="1223">
                  <c:v>0</c:v>
                </c:pt>
                <c:pt idx="1224">
                  <c:v>0</c:v>
                </c:pt>
                <c:pt idx="1225">
                  <c:v>0</c:v>
                </c:pt>
                <c:pt idx="1226">
                  <c:v>0</c:v>
                </c:pt>
                <c:pt idx="1227">
                  <c:v>0</c:v>
                </c:pt>
                <c:pt idx="1228">
                  <c:v>0</c:v>
                </c:pt>
                <c:pt idx="1229">
                  <c:v>0</c:v>
                </c:pt>
                <c:pt idx="1230">
                  <c:v>0</c:v>
                </c:pt>
                <c:pt idx="1231">
                  <c:v>0</c:v>
                </c:pt>
                <c:pt idx="1232">
                  <c:v>0</c:v>
                </c:pt>
                <c:pt idx="1233">
                  <c:v>0</c:v>
                </c:pt>
                <c:pt idx="1234">
                  <c:v>0</c:v>
                </c:pt>
                <c:pt idx="1235">
                  <c:v>0</c:v>
                </c:pt>
                <c:pt idx="1236">
                  <c:v>0</c:v>
                </c:pt>
                <c:pt idx="1237">
                  <c:v>0</c:v>
                </c:pt>
                <c:pt idx="1238">
                  <c:v>0</c:v>
                </c:pt>
                <c:pt idx="1239">
                  <c:v>0</c:v>
                </c:pt>
                <c:pt idx="1240">
                  <c:v>0</c:v>
                </c:pt>
                <c:pt idx="1241">
                  <c:v>0</c:v>
                </c:pt>
                <c:pt idx="1242">
                  <c:v>0</c:v>
                </c:pt>
                <c:pt idx="1243">
                  <c:v>0</c:v>
                </c:pt>
                <c:pt idx="1244">
                  <c:v>0</c:v>
                </c:pt>
                <c:pt idx="1245">
                  <c:v>0</c:v>
                </c:pt>
                <c:pt idx="1246">
                  <c:v>0</c:v>
                </c:pt>
                <c:pt idx="1247">
                  <c:v>0</c:v>
                </c:pt>
                <c:pt idx="1248">
                  <c:v>0</c:v>
                </c:pt>
                <c:pt idx="1249">
                  <c:v>0</c:v>
                </c:pt>
                <c:pt idx="1250">
                  <c:v>0</c:v>
                </c:pt>
                <c:pt idx="1251">
                  <c:v>0</c:v>
                </c:pt>
                <c:pt idx="1252">
                  <c:v>0</c:v>
                </c:pt>
                <c:pt idx="1253">
                  <c:v>0</c:v>
                </c:pt>
                <c:pt idx="1254">
                  <c:v>0</c:v>
                </c:pt>
                <c:pt idx="1255">
                  <c:v>0</c:v>
                </c:pt>
                <c:pt idx="1256">
                  <c:v>0</c:v>
                </c:pt>
                <c:pt idx="1257">
                  <c:v>0</c:v>
                </c:pt>
                <c:pt idx="1258">
                  <c:v>0</c:v>
                </c:pt>
                <c:pt idx="1259">
                  <c:v>0</c:v>
                </c:pt>
                <c:pt idx="1260">
                  <c:v>0</c:v>
                </c:pt>
                <c:pt idx="1261">
                  <c:v>0</c:v>
                </c:pt>
                <c:pt idx="1262">
                  <c:v>0</c:v>
                </c:pt>
                <c:pt idx="1263">
                  <c:v>0</c:v>
                </c:pt>
                <c:pt idx="1264">
                  <c:v>0</c:v>
                </c:pt>
                <c:pt idx="1265">
                  <c:v>0</c:v>
                </c:pt>
                <c:pt idx="1266">
                  <c:v>0</c:v>
                </c:pt>
                <c:pt idx="1267">
                  <c:v>0</c:v>
                </c:pt>
                <c:pt idx="1268">
                  <c:v>0</c:v>
                </c:pt>
                <c:pt idx="1269">
                  <c:v>0</c:v>
                </c:pt>
                <c:pt idx="1270">
                  <c:v>0</c:v>
                </c:pt>
                <c:pt idx="1271">
                  <c:v>0</c:v>
                </c:pt>
                <c:pt idx="1272">
                  <c:v>0</c:v>
                </c:pt>
                <c:pt idx="1273">
                  <c:v>0</c:v>
                </c:pt>
                <c:pt idx="1274">
                  <c:v>0</c:v>
                </c:pt>
                <c:pt idx="1275">
                  <c:v>0</c:v>
                </c:pt>
                <c:pt idx="1276">
                  <c:v>0</c:v>
                </c:pt>
                <c:pt idx="1277">
                  <c:v>0</c:v>
                </c:pt>
                <c:pt idx="1278">
                  <c:v>0</c:v>
                </c:pt>
                <c:pt idx="1279">
                  <c:v>0</c:v>
                </c:pt>
                <c:pt idx="1280">
                  <c:v>0</c:v>
                </c:pt>
                <c:pt idx="1281">
                  <c:v>0</c:v>
                </c:pt>
                <c:pt idx="1282">
                  <c:v>0</c:v>
                </c:pt>
                <c:pt idx="1283">
                  <c:v>0</c:v>
                </c:pt>
                <c:pt idx="1284">
                  <c:v>0</c:v>
                </c:pt>
                <c:pt idx="1285">
                  <c:v>0</c:v>
                </c:pt>
                <c:pt idx="1286">
                  <c:v>0</c:v>
                </c:pt>
                <c:pt idx="1287">
                  <c:v>0</c:v>
                </c:pt>
                <c:pt idx="1288">
                  <c:v>0</c:v>
                </c:pt>
                <c:pt idx="1289">
                  <c:v>0</c:v>
                </c:pt>
                <c:pt idx="1290">
                  <c:v>0</c:v>
                </c:pt>
                <c:pt idx="1291">
                  <c:v>0</c:v>
                </c:pt>
                <c:pt idx="1292">
                  <c:v>0</c:v>
                </c:pt>
                <c:pt idx="1293">
                  <c:v>0</c:v>
                </c:pt>
                <c:pt idx="1294">
                  <c:v>0</c:v>
                </c:pt>
                <c:pt idx="1295">
                  <c:v>0</c:v>
                </c:pt>
                <c:pt idx="1296">
                  <c:v>0</c:v>
                </c:pt>
                <c:pt idx="1297">
                  <c:v>0</c:v>
                </c:pt>
                <c:pt idx="1298">
                  <c:v>0</c:v>
                </c:pt>
                <c:pt idx="1299">
                  <c:v>0</c:v>
                </c:pt>
                <c:pt idx="1300">
                  <c:v>0</c:v>
                </c:pt>
                <c:pt idx="1301">
                  <c:v>0</c:v>
                </c:pt>
                <c:pt idx="1302">
                  <c:v>0</c:v>
                </c:pt>
                <c:pt idx="1303">
                  <c:v>0</c:v>
                </c:pt>
                <c:pt idx="1304">
                  <c:v>0</c:v>
                </c:pt>
                <c:pt idx="1305">
                  <c:v>0</c:v>
                </c:pt>
                <c:pt idx="1306">
                  <c:v>0</c:v>
                </c:pt>
                <c:pt idx="1307">
                  <c:v>0</c:v>
                </c:pt>
                <c:pt idx="1308">
                  <c:v>0</c:v>
                </c:pt>
                <c:pt idx="1309">
                  <c:v>0</c:v>
                </c:pt>
                <c:pt idx="1310">
                  <c:v>0</c:v>
                </c:pt>
                <c:pt idx="1311">
                  <c:v>0</c:v>
                </c:pt>
                <c:pt idx="1312">
                  <c:v>0</c:v>
                </c:pt>
                <c:pt idx="1313">
                  <c:v>0</c:v>
                </c:pt>
                <c:pt idx="1314">
                  <c:v>0</c:v>
                </c:pt>
                <c:pt idx="1315">
                  <c:v>0</c:v>
                </c:pt>
                <c:pt idx="1316">
                  <c:v>0</c:v>
                </c:pt>
                <c:pt idx="1317">
                  <c:v>0</c:v>
                </c:pt>
                <c:pt idx="1318">
                  <c:v>0</c:v>
                </c:pt>
                <c:pt idx="1319">
                  <c:v>0</c:v>
                </c:pt>
                <c:pt idx="1320">
                  <c:v>0</c:v>
                </c:pt>
                <c:pt idx="1321">
                  <c:v>0</c:v>
                </c:pt>
                <c:pt idx="1322">
                  <c:v>0</c:v>
                </c:pt>
                <c:pt idx="1323">
                  <c:v>0</c:v>
                </c:pt>
                <c:pt idx="1324">
                  <c:v>0</c:v>
                </c:pt>
                <c:pt idx="1325">
                  <c:v>0</c:v>
                </c:pt>
                <c:pt idx="1326">
                  <c:v>0</c:v>
                </c:pt>
                <c:pt idx="1327">
                  <c:v>0</c:v>
                </c:pt>
                <c:pt idx="1328">
                  <c:v>0</c:v>
                </c:pt>
                <c:pt idx="1329">
                  <c:v>0</c:v>
                </c:pt>
                <c:pt idx="1330">
                  <c:v>0</c:v>
                </c:pt>
                <c:pt idx="1331">
                  <c:v>0</c:v>
                </c:pt>
                <c:pt idx="1332">
                  <c:v>0</c:v>
                </c:pt>
                <c:pt idx="1333">
                  <c:v>0</c:v>
                </c:pt>
                <c:pt idx="1334">
                  <c:v>0</c:v>
                </c:pt>
                <c:pt idx="1335">
                  <c:v>0</c:v>
                </c:pt>
                <c:pt idx="1336">
                  <c:v>0</c:v>
                </c:pt>
                <c:pt idx="1337">
                  <c:v>0</c:v>
                </c:pt>
                <c:pt idx="1338">
                  <c:v>0</c:v>
                </c:pt>
                <c:pt idx="1339">
                  <c:v>0</c:v>
                </c:pt>
                <c:pt idx="1340">
                  <c:v>0</c:v>
                </c:pt>
                <c:pt idx="1341">
                  <c:v>0</c:v>
                </c:pt>
                <c:pt idx="1342">
                  <c:v>0</c:v>
                </c:pt>
                <c:pt idx="1343">
                  <c:v>0</c:v>
                </c:pt>
                <c:pt idx="1344">
                  <c:v>0</c:v>
                </c:pt>
                <c:pt idx="1345">
                  <c:v>0</c:v>
                </c:pt>
                <c:pt idx="1346">
                  <c:v>0</c:v>
                </c:pt>
                <c:pt idx="1347">
                  <c:v>0</c:v>
                </c:pt>
                <c:pt idx="1348">
                  <c:v>0</c:v>
                </c:pt>
                <c:pt idx="1349">
                  <c:v>0</c:v>
                </c:pt>
                <c:pt idx="1350">
                  <c:v>0</c:v>
                </c:pt>
                <c:pt idx="1351">
                  <c:v>0</c:v>
                </c:pt>
                <c:pt idx="1352">
                  <c:v>0</c:v>
                </c:pt>
                <c:pt idx="1353">
                  <c:v>0</c:v>
                </c:pt>
                <c:pt idx="1354">
                  <c:v>0</c:v>
                </c:pt>
                <c:pt idx="1355">
                  <c:v>0</c:v>
                </c:pt>
                <c:pt idx="1356">
                  <c:v>0</c:v>
                </c:pt>
                <c:pt idx="1357">
                  <c:v>0</c:v>
                </c:pt>
                <c:pt idx="1358">
                  <c:v>0</c:v>
                </c:pt>
                <c:pt idx="1359">
                  <c:v>0</c:v>
                </c:pt>
                <c:pt idx="1360">
                  <c:v>0</c:v>
                </c:pt>
                <c:pt idx="1361">
                  <c:v>0</c:v>
                </c:pt>
                <c:pt idx="1362">
                  <c:v>0</c:v>
                </c:pt>
                <c:pt idx="1363">
                  <c:v>0</c:v>
                </c:pt>
                <c:pt idx="1364">
                  <c:v>0</c:v>
                </c:pt>
                <c:pt idx="1365">
                  <c:v>0</c:v>
                </c:pt>
                <c:pt idx="1366">
                  <c:v>0</c:v>
                </c:pt>
                <c:pt idx="1367">
                  <c:v>0</c:v>
                </c:pt>
                <c:pt idx="1368">
                  <c:v>0</c:v>
                </c:pt>
                <c:pt idx="1369">
                  <c:v>0</c:v>
                </c:pt>
                <c:pt idx="1370">
                  <c:v>0</c:v>
                </c:pt>
                <c:pt idx="1371">
                  <c:v>0</c:v>
                </c:pt>
                <c:pt idx="1372">
                  <c:v>0</c:v>
                </c:pt>
                <c:pt idx="1373">
                  <c:v>0</c:v>
                </c:pt>
                <c:pt idx="1374">
                  <c:v>0</c:v>
                </c:pt>
                <c:pt idx="1375">
                  <c:v>0</c:v>
                </c:pt>
                <c:pt idx="1376">
                  <c:v>0</c:v>
                </c:pt>
                <c:pt idx="1377">
                  <c:v>0</c:v>
                </c:pt>
                <c:pt idx="1378">
                  <c:v>0</c:v>
                </c:pt>
                <c:pt idx="1379">
                  <c:v>0</c:v>
                </c:pt>
                <c:pt idx="1380">
                  <c:v>0</c:v>
                </c:pt>
                <c:pt idx="1381">
                  <c:v>0</c:v>
                </c:pt>
                <c:pt idx="1382">
                  <c:v>0</c:v>
                </c:pt>
                <c:pt idx="1383">
                  <c:v>0</c:v>
                </c:pt>
                <c:pt idx="1384">
                  <c:v>0</c:v>
                </c:pt>
                <c:pt idx="1385">
                  <c:v>0</c:v>
                </c:pt>
                <c:pt idx="1386">
                  <c:v>0</c:v>
                </c:pt>
                <c:pt idx="1387">
                  <c:v>0</c:v>
                </c:pt>
                <c:pt idx="1388">
                  <c:v>0</c:v>
                </c:pt>
                <c:pt idx="1389">
                  <c:v>0</c:v>
                </c:pt>
                <c:pt idx="1390">
                  <c:v>0</c:v>
                </c:pt>
                <c:pt idx="1391">
                  <c:v>0</c:v>
                </c:pt>
                <c:pt idx="1392">
                  <c:v>0</c:v>
                </c:pt>
                <c:pt idx="1393">
                  <c:v>0</c:v>
                </c:pt>
                <c:pt idx="1394">
                  <c:v>0</c:v>
                </c:pt>
                <c:pt idx="1395">
                  <c:v>0</c:v>
                </c:pt>
                <c:pt idx="1396">
                  <c:v>0</c:v>
                </c:pt>
                <c:pt idx="1397">
                  <c:v>0</c:v>
                </c:pt>
                <c:pt idx="1398">
                  <c:v>0</c:v>
                </c:pt>
                <c:pt idx="1399">
                  <c:v>0</c:v>
                </c:pt>
                <c:pt idx="1400">
                  <c:v>0</c:v>
                </c:pt>
                <c:pt idx="1401">
                  <c:v>0</c:v>
                </c:pt>
                <c:pt idx="1402">
                  <c:v>0</c:v>
                </c:pt>
                <c:pt idx="1403">
                  <c:v>0</c:v>
                </c:pt>
                <c:pt idx="1404">
                  <c:v>0</c:v>
                </c:pt>
                <c:pt idx="1405">
                  <c:v>0</c:v>
                </c:pt>
                <c:pt idx="1406">
                  <c:v>0</c:v>
                </c:pt>
                <c:pt idx="1407">
                  <c:v>0</c:v>
                </c:pt>
                <c:pt idx="1408">
                  <c:v>0</c:v>
                </c:pt>
                <c:pt idx="1409">
                  <c:v>0</c:v>
                </c:pt>
                <c:pt idx="1410">
                  <c:v>0</c:v>
                </c:pt>
                <c:pt idx="1411">
                  <c:v>0</c:v>
                </c:pt>
                <c:pt idx="1412">
                  <c:v>0</c:v>
                </c:pt>
                <c:pt idx="1413">
                  <c:v>0</c:v>
                </c:pt>
                <c:pt idx="1414">
                  <c:v>0</c:v>
                </c:pt>
                <c:pt idx="1415">
                  <c:v>0</c:v>
                </c:pt>
                <c:pt idx="1416">
                  <c:v>0</c:v>
                </c:pt>
                <c:pt idx="1417">
                  <c:v>0</c:v>
                </c:pt>
                <c:pt idx="1418">
                  <c:v>0</c:v>
                </c:pt>
                <c:pt idx="1419">
                  <c:v>0</c:v>
                </c:pt>
                <c:pt idx="1420">
                  <c:v>0</c:v>
                </c:pt>
                <c:pt idx="1421">
                  <c:v>0</c:v>
                </c:pt>
                <c:pt idx="1422">
                  <c:v>0</c:v>
                </c:pt>
                <c:pt idx="1423">
                  <c:v>0</c:v>
                </c:pt>
                <c:pt idx="1424">
                  <c:v>0</c:v>
                </c:pt>
                <c:pt idx="1425">
                  <c:v>0</c:v>
                </c:pt>
                <c:pt idx="1426">
                  <c:v>0</c:v>
                </c:pt>
                <c:pt idx="1427">
                  <c:v>0</c:v>
                </c:pt>
                <c:pt idx="1428">
                  <c:v>0</c:v>
                </c:pt>
                <c:pt idx="1429">
                  <c:v>0</c:v>
                </c:pt>
                <c:pt idx="1430">
                  <c:v>0</c:v>
                </c:pt>
                <c:pt idx="1431">
                  <c:v>0</c:v>
                </c:pt>
                <c:pt idx="1432">
                  <c:v>0</c:v>
                </c:pt>
                <c:pt idx="1433">
                  <c:v>0</c:v>
                </c:pt>
                <c:pt idx="1434">
                  <c:v>0</c:v>
                </c:pt>
                <c:pt idx="1435">
                  <c:v>0</c:v>
                </c:pt>
                <c:pt idx="1436">
                  <c:v>0</c:v>
                </c:pt>
                <c:pt idx="1437">
                  <c:v>0</c:v>
                </c:pt>
                <c:pt idx="1438">
                  <c:v>0</c:v>
                </c:pt>
                <c:pt idx="1439">
                  <c:v>0</c:v>
                </c:pt>
                <c:pt idx="1440">
                  <c:v>0</c:v>
                </c:pt>
                <c:pt idx="1441">
                  <c:v>0</c:v>
                </c:pt>
                <c:pt idx="1442">
                  <c:v>0</c:v>
                </c:pt>
                <c:pt idx="1443">
                  <c:v>0</c:v>
                </c:pt>
                <c:pt idx="1444">
                  <c:v>0</c:v>
                </c:pt>
                <c:pt idx="1445">
                  <c:v>0</c:v>
                </c:pt>
                <c:pt idx="1446">
                  <c:v>0</c:v>
                </c:pt>
                <c:pt idx="1447">
                  <c:v>0</c:v>
                </c:pt>
                <c:pt idx="1448">
                  <c:v>0</c:v>
                </c:pt>
                <c:pt idx="1449">
                  <c:v>0</c:v>
                </c:pt>
                <c:pt idx="1450">
                  <c:v>0</c:v>
                </c:pt>
                <c:pt idx="1451">
                  <c:v>0</c:v>
                </c:pt>
                <c:pt idx="1452">
                  <c:v>0</c:v>
                </c:pt>
                <c:pt idx="1453">
                  <c:v>0</c:v>
                </c:pt>
                <c:pt idx="1454">
                  <c:v>0</c:v>
                </c:pt>
                <c:pt idx="1455">
                  <c:v>0</c:v>
                </c:pt>
                <c:pt idx="1456">
                  <c:v>0</c:v>
                </c:pt>
                <c:pt idx="1457">
                  <c:v>0</c:v>
                </c:pt>
                <c:pt idx="1458">
                  <c:v>0</c:v>
                </c:pt>
                <c:pt idx="1459">
                  <c:v>0</c:v>
                </c:pt>
                <c:pt idx="1460">
                  <c:v>0</c:v>
                </c:pt>
                <c:pt idx="1461">
                  <c:v>0</c:v>
                </c:pt>
                <c:pt idx="1462">
                  <c:v>0</c:v>
                </c:pt>
                <c:pt idx="1463">
                  <c:v>0</c:v>
                </c:pt>
                <c:pt idx="1464">
                  <c:v>0</c:v>
                </c:pt>
                <c:pt idx="1465">
                  <c:v>0</c:v>
                </c:pt>
                <c:pt idx="1466">
                  <c:v>0</c:v>
                </c:pt>
                <c:pt idx="1467">
                  <c:v>0</c:v>
                </c:pt>
                <c:pt idx="1468">
                  <c:v>0</c:v>
                </c:pt>
                <c:pt idx="1469">
                  <c:v>0</c:v>
                </c:pt>
                <c:pt idx="1470">
                  <c:v>0</c:v>
                </c:pt>
                <c:pt idx="1471">
                  <c:v>0</c:v>
                </c:pt>
                <c:pt idx="1472">
                  <c:v>0</c:v>
                </c:pt>
                <c:pt idx="1473">
                  <c:v>0</c:v>
                </c:pt>
                <c:pt idx="1474">
                  <c:v>0</c:v>
                </c:pt>
                <c:pt idx="1475">
                  <c:v>0</c:v>
                </c:pt>
                <c:pt idx="1476">
                  <c:v>0</c:v>
                </c:pt>
                <c:pt idx="1477">
                  <c:v>0</c:v>
                </c:pt>
                <c:pt idx="1478">
                  <c:v>0</c:v>
                </c:pt>
                <c:pt idx="1479">
                  <c:v>0</c:v>
                </c:pt>
                <c:pt idx="1480">
                  <c:v>0</c:v>
                </c:pt>
                <c:pt idx="1481">
                  <c:v>0</c:v>
                </c:pt>
                <c:pt idx="1482">
                  <c:v>0</c:v>
                </c:pt>
                <c:pt idx="1483">
                  <c:v>0</c:v>
                </c:pt>
                <c:pt idx="1484">
                  <c:v>0</c:v>
                </c:pt>
                <c:pt idx="1485">
                  <c:v>0</c:v>
                </c:pt>
                <c:pt idx="1486">
                  <c:v>0</c:v>
                </c:pt>
                <c:pt idx="1487">
                  <c:v>0</c:v>
                </c:pt>
                <c:pt idx="1488">
                  <c:v>0</c:v>
                </c:pt>
                <c:pt idx="1489">
                  <c:v>0</c:v>
                </c:pt>
                <c:pt idx="1490">
                  <c:v>0</c:v>
                </c:pt>
                <c:pt idx="1491">
                  <c:v>0</c:v>
                </c:pt>
                <c:pt idx="1492">
                  <c:v>0</c:v>
                </c:pt>
                <c:pt idx="1493">
                  <c:v>0</c:v>
                </c:pt>
                <c:pt idx="1494">
                  <c:v>0</c:v>
                </c:pt>
                <c:pt idx="1495">
                  <c:v>0</c:v>
                </c:pt>
                <c:pt idx="1496">
                  <c:v>0</c:v>
                </c:pt>
                <c:pt idx="1497">
                  <c:v>0</c:v>
                </c:pt>
                <c:pt idx="1498">
                  <c:v>0</c:v>
                </c:pt>
                <c:pt idx="1499">
                  <c:v>0</c:v>
                </c:pt>
                <c:pt idx="1500">
                  <c:v>0</c:v>
                </c:pt>
                <c:pt idx="1501">
                  <c:v>0</c:v>
                </c:pt>
                <c:pt idx="1502">
                  <c:v>0</c:v>
                </c:pt>
                <c:pt idx="1503">
                  <c:v>0</c:v>
                </c:pt>
                <c:pt idx="1504">
                  <c:v>0</c:v>
                </c:pt>
                <c:pt idx="1505">
                  <c:v>0</c:v>
                </c:pt>
                <c:pt idx="1506">
                  <c:v>0</c:v>
                </c:pt>
                <c:pt idx="1507">
                  <c:v>0</c:v>
                </c:pt>
                <c:pt idx="1508">
                  <c:v>0</c:v>
                </c:pt>
                <c:pt idx="1509">
                  <c:v>0</c:v>
                </c:pt>
                <c:pt idx="1510">
                  <c:v>0</c:v>
                </c:pt>
                <c:pt idx="1511">
                  <c:v>0</c:v>
                </c:pt>
                <c:pt idx="1512">
                  <c:v>0</c:v>
                </c:pt>
                <c:pt idx="1513">
                  <c:v>0</c:v>
                </c:pt>
                <c:pt idx="1514">
                  <c:v>0</c:v>
                </c:pt>
                <c:pt idx="1515">
                  <c:v>0</c:v>
                </c:pt>
                <c:pt idx="1516">
                  <c:v>0</c:v>
                </c:pt>
                <c:pt idx="1517">
                  <c:v>0</c:v>
                </c:pt>
                <c:pt idx="1518">
                  <c:v>0</c:v>
                </c:pt>
                <c:pt idx="1519">
                  <c:v>0</c:v>
                </c:pt>
                <c:pt idx="1520">
                  <c:v>0</c:v>
                </c:pt>
                <c:pt idx="1521">
                  <c:v>0</c:v>
                </c:pt>
                <c:pt idx="1522">
                  <c:v>0</c:v>
                </c:pt>
                <c:pt idx="1523">
                  <c:v>0</c:v>
                </c:pt>
                <c:pt idx="1524">
                  <c:v>0</c:v>
                </c:pt>
                <c:pt idx="1525">
                  <c:v>0</c:v>
                </c:pt>
                <c:pt idx="1526">
                  <c:v>0</c:v>
                </c:pt>
                <c:pt idx="1527">
                  <c:v>0</c:v>
                </c:pt>
                <c:pt idx="1528">
                  <c:v>0</c:v>
                </c:pt>
                <c:pt idx="1529">
                  <c:v>0</c:v>
                </c:pt>
                <c:pt idx="1530">
                  <c:v>0</c:v>
                </c:pt>
                <c:pt idx="1531">
                  <c:v>0</c:v>
                </c:pt>
                <c:pt idx="1532">
                  <c:v>0</c:v>
                </c:pt>
                <c:pt idx="1533">
                  <c:v>0</c:v>
                </c:pt>
                <c:pt idx="1534">
                  <c:v>0</c:v>
                </c:pt>
                <c:pt idx="1535">
                  <c:v>0</c:v>
                </c:pt>
                <c:pt idx="1536">
                  <c:v>0</c:v>
                </c:pt>
                <c:pt idx="1537">
                  <c:v>0</c:v>
                </c:pt>
                <c:pt idx="1538">
                  <c:v>0</c:v>
                </c:pt>
                <c:pt idx="1539">
                  <c:v>0</c:v>
                </c:pt>
                <c:pt idx="1540">
                  <c:v>0</c:v>
                </c:pt>
                <c:pt idx="1541">
                  <c:v>0</c:v>
                </c:pt>
                <c:pt idx="1542">
                  <c:v>0</c:v>
                </c:pt>
                <c:pt idx="1543">
                  <c:v>0</c:v>
                </c:pt>
                <c:pt idx="1544">
                  <c:v>0</c:v>
                </c:pt>
                <c:pt idx="1545">
                  <c:v>0</c:v>
                </c:pt>
                <c:pt idx="1546">
                  <c:v>0</c:v>
                </c:pt>
                <c:pt idx="1547">
                  <c:v>0</c:v>
                </c:pt>
                <c:pt idx="1548">
                  <c:v>0</c:v>
                </c:pt>
                <c:pt idx="1549">
                  <c:v>0</c:v>
                </c:pt>
                <c:pt idx="1550">
                  <c:v>0</c:v>
                </c:pt>
                <c:pt idx="1551">
                  <c:v>0</c:v>
                </c:pt>
                <c:pt idx="1552">
                  <c:v>0</c:v>
                </c:pt>
                <c:pt idx="1553">
                  <c:v>0</c:v>
                </c:pt>
                <c:pt idx="1554">
                  <c:v>0</c:v>
                </c:pt>
                <c:pt idx="1555">
                  <c:v>0</c:v>
                </c:pt>
                <c:pt idx="1556">
                  <c:v>0</c:v>
                </c:pt>
                <c:pt idx="1557">
                  <c:v>0</c:v>
                </c:pt>
                <c:pt idx="1558">
                  <c:v>0</c:v>
                </c:pt>
                <c:pt idx="1559">
                  <c:v>0</c:v>
                </c:pt>
                <c:pt idx="1560">
                  <c:v>0</c:v>
                </c:pt>
                <c:pt idx="1561">
                  <c:v>0</c:v>
                </c:pt>
                <c:pt idx="1562">
                  <c:v>0</c:v>
                </c:pt>
                <c:pt idx="1563">
                  <c:v>0</c:v>
                </c:pt>
                <c:pt idx="1564">
                  <c:v>0</c:v>
                </c:pt>
                <c:pt idx="1565">
                  <c:v>0</c:v>
                </c:pt>
                <c:pt idx="1566">
                  <c:v>0</c:v>
                </c:pt>
                <c:pt idx="1567">
                  <c:v>0</c:v>
                </c:pt>
                <c:pt idx="1568">
                  <c:v>0</c:v>
                </c:pt>
                <c:pt idx="1569">
                  <c:v>0</c:v>
                </c:pt>
                <c:pt idx="1570">
                  <c:v>0</c:v>
                </c:pt>
                <c:pt idx="1571">
                  <c:v>0</c:v>
                </c:pt>
                <c:pt idx="1572">
                  <c:v>0</c:v>
                </c:pt>
                <c:pt idx="1573">
                  <c:v>0</c:v>
                </c:pt>
                <c:pt idx="1574">
                  <c:v>0</c:v>
                </c:pt>
                <c:pt idx="1575">
                  <c:v>0</c:v>
                </c:pt>
                <c:pt idx="1576">
                  <c:v>0</c:v>
                </c:pt>
                <c:pt idx="1577">
                  <c:v>0</c:v>
                </c:pt>
                <c:pt idx="1578">
                  <c:v>0</c:v>
                </c:pt>
                <c:pt idx="1579">
                  <c:v>0</c:v>
                </c:pt>
                <c:pt idx="1580">
                  <c:v>0</c:v>
                </c:pt>
                <c:pt idx="1581">
                  <c:v>0</c:v>
                </c:pt>
                <c:pt idx="1582">
                  <c:v>0</c:v>
                </c:pt>
                <c:pt idx="1583">
                  <c:v>0</c:v>
                </c:pt>
                <c:pt idx="1584">
                  <c:v>0</c:v>
                </c:pt>
                <c:pt idx="1585">
                  <c:v>0</c:v>
                </c:pt>
                <c:pt idx="1586">
                  <c:v>0</c:v>
                </c:pt>
                <c:pt idx="1587">
                  <c:v>0</c:v>
                </c:pt>
                <c:pt idx="1588">
                  <c:v>0</c:v>
                </c:pt>
                <c:pt idx="1589">
                  <c:v>0</c:v>
                </c:pt>
                <c:pt idx="1590">
                  <c:v>0</c:v>
                </c:pt>
                <c:pt idx="1591">
                  <c:v>0</c:v>
                </c:pt>
                <c:pt idx="1592">
                  <c:v>0</c:v>
                </c:pt>
                <c:pt idx="1593">
                  <c:v>0</c:v>
                </c:pt>
                <c:pt idx="1594">
                  <c:v>0</c:v>
                </c:pt>
                <c:pt idx="1595">
                  <c:v>0</c:v>
                </c:pt>
                <c:pt idx="1596">
                  <c:v>0</c:v>
                </c:pt>
                <c:pt idx="1597">
                  <c:v>0</c:v>
                </c:pt>
                <c:pt idx="1598">
                  <c:v>0</c:v>
                </c:pt>
                <c:pt idx="1599">
                  <c:v>0</c:v>
                </c:pt>
                <c:pt idx="1600">
                  <c:v>0</c:v>
                </c:pt>
                <c:pt idx="1601">
                  <c:v>0</c:v>
                </c:pt>
                <c:pt idx="1602">
                  <c:v>0</c:v>
                </c:pt>
                <c:pt idx="1603">
                  <c:v>0</c:v>
                </c:pt>
                <c:pt idx="1604">
                  <c:v>0</c:v>
                </c:pt>
                <c:pt idx="1605">
                  <c:v>0</c:v>
                </c:pt>
                <c:pt idx="1606">
                  <c:v>0</c:v>
                </c:pt>
                <c:pt idx="1607">
                  <c:v>0</c:v>
                </c:pt>
                <c:pt idx="1608">
                  <c:v>0</c:v>
                </c:pt>
                <c:pt idx="1609">
                  <c:v>0</c:v>
                </c:pt>
                <c:pt idx="1610">
                  <c:v>0</c:v>
                </c:pt>
                <c:pt idx="1611">
                  <c:v>0</c:v>
                </c:pt>
                <c:pt idx="1612">
                  <c:v>0</c:v>
                </c:pt>
                <c:pt idx="1613">
                  <c:v>0</c:v>
                </c:pt>
                <c:pt idx="1614">
                  <c:v>0</c:v>
                </c:pt>
                <c:pt idx="1615">
                  <c:v>0</c:v>
                </c:pt>
                <c:pt idx="1616">
                  <c:v>0</c:v>
                </c:pt>
                <c:pt idx="1617">
                  <c:v>0</c:v>
                </c:pt>
                <c:pt idx="1618">
                  <c:v>0</c:v>
                </c:pt>
                <c:pt idx="1619">
                  <c:v>0</c:v>
                </c:pt>
                <c:pt idx="1620">
                  <c:v>0</c:v>
                </c:pt>
                <c:pt idx="1621">
                  <c:v>0</c:v>
                </c:pt>
                <c:pt idx="1622">
                  <c:v>0</c:v>
                </c:pt>
                <c:pt idx="1623">
                  <c:v>0</c:v>
                </c:pt>
                <c:pt idx="1624">
                  <c:v>0</c:v>
                </c:pt>
                <c:pt idx="1625">
                  <c:v>0</c:v>
                </c:pt>
                <c:pt idx="1626">
                  <c:v>0</c:v>
                </c:pt>
                <c:pt idx="1627">
                  <c:v>0</c:v>
                </c:pt>
                <c:pt idx="1628">
                  <c:v>0</c:v>
                </c:pt>
                <c:pt idx="1629">
                  <c:v>0</c:v>
                </c:pt>
                <c:pt idx="1630">
                  <c:v>0</c:v>
                </c:pt>
                <c:pt idx="1631">
                  <c:v>0</c:v>
                </c:pt>
                <c:pt idx="1632">
                  <c:v>0</c:v>
                </c:pt>
                <c:pt idx="1633">
                  <c:v>0</c:v>
                </c:pt>
                <c:pt idx="1634">
                  <c:v>0</c:v>
                </c:pt>
                <c:pt idx="1635">
                  <c:v>0</c:v>
                </c:pt>
                <c:pt idx="1636">
                  <c:v>0</c:v>
                </c:pt>
                <c:pt idx="1637">
                  <c:v>0</c:v>
                </c:pt>
                <c:pt idx="1638">
                  <c:v>0</c:v>
                </c:pt>
                <c:pt idx="1639">
                  <c:v>0</c:v>
                </c:pt>
                <c:pt idx="1640">
                  <c:v>0</c:v>
                </c:pt>
                <c:pt idx="1641">
                  <c:v>0</c:v>
                </c:pt>
                <c:pt idx="1642">
                  <c:v>0</c:v>
                </c:pt>
                <c:pt idx="1643">
                  <c:v>0</c:v>
                </c:pt>
                <c:pt idx="1644">
                  <c:v>0</c:v>
                </c:pt>
                <c:pt idx="1645">
                  <c:v>0</c:v>
                </c:pt>
                <c:pt idx="1646">
                  <c:v>0</c:v>
                </c:pt>
                <c:pt idx="1647">
                  <c:v>0</c:v>
                </c:pt>
                <c:pt idx="1648">
                  <c:v>0</c:v>
                </c:pt>
                <c:pt idx="1649">
                  <c:v>0</c:v>
                </c:pt>
                <c:pt idx="1650">
                  <c:v>0</c:v>
                </c:pt>
                <c:pt idx="1651">
                  <c:v>0</c:v>
                </c:pt>
                <c:pt idx="1652">
                  <c:v>0</c:v>
                </c:pt>
                <c:pt idx="1653">
                  <c:v>0</c:v>
                </c:pt>
                <c:pt idx="1654">
                  <c:v>0</c:v>
                </c:pt>
                <c:pt idx="1655">
                  <c:v>0</c:v>
                </c:pt>
                <c:pt idx="1656">
                  <c:v>0</c:v>
                </c:pt>
                <c:pt idx="1657">
                  <c:v>0</c:v>
                </c:pt>
                <c:pt idx="1658">
                  <c:v>0</c:v>
                </c:pt>
                <c:pt idx="1659">
                  <c:v>0</c:v>
                </c:pt>
                <c:pt idx="1660">
                  <c:v>0</c:v>
                </c:pt>
                <c:pt idx="1661">
                  <c:v>0</c:v>
                </c:pt>
                <c:pt idx="1662">
                  <c:v>0</c:v>
                </c:pt>
                <c:pt idx="1663">
                  <c:v>0</c:v>
                </c:pt>
                <c:pt idx="1664">
                  <c:v>0</c:v>
                </c:pt>
                <c:pt idx="1665">
                  <c:v>0</c:v>
                </c:pt>
                <c:pt idx="1666">
                  <c:v>0</c:v>
                </c:pt>
                <c:pt idx="1667">
                  <c:v>0</c:v>
                </c:pt>
                <c:pt idx="1668">
                  <c:v>0</c:v>
                </c:pt>
                <c:pt idx="1669">
                  <c:v>0</c:v>
                </c:pt>
                <c:pt idx="1670">
                  <c:v>0</c:v>
                </c:pt>
                <c:pt idx="1671">
                  <c:v>0</c:v>
                </c:pt>
                <c:pt idx="1672">
                  <c:v>0</c:v>
                </c:pt>
                <c:pt idx="1673">
                  <c:v>0</c:v>
                </c:pt>
                <c:pt idx="1674">
                  <c:v>0</c:v>
                </c:pt>
                <c:pt idx="1675">
                  <c:v>0</c:v>
                </c:pt>
                <c:pt idx="1676">
                  <c:v>0</c:v>
                </c:pt>
                <c:pt idx="1677">
                  <c:v>0</c:v>
                </c:pt>
                <c:pt idx="1678">
                  <c:v>0</c:v>
                </c:pt>
                <c:pt idx="1679">
                  <c:v>0</c:v>
                </c:pt>
                <c:pt idx="1680">
                  <c:v>0</c:v>
                </c:pt>
                <c:pt idx="1681">
                  <c:v>0</c:v>
                </c:pt>
                <c:pt idx="1682">
                  <c:v>0</c:v>
                </c:pt>
                <c:pt idx="1683">
                  <c:v>0</c:v>
                </c:pt>
                <c:pt idx="1684">
                  <c:v>0</c:v>
                </c:pt>
                <c:pt idx="1685">
                  <c:v>0</c:v>
                </c:pt>
                <c:pt idx="1686">
                  <c:v>0</c:v>
                </c:pt>
                <c:pt idx="1687">
                  <c:v>0</c:v>
                </c:pt>
                <c:pt idx="1688">
                  <c:v>0</c:v>
                </c:pt>
                <c:pt idx="1689">
                  <c:v>0</c:v>
                </c:pt>
                <c:pt idx="1690">
                  <c:v>0</c:v>
                </c:pt>
                <c:pt idx="1691">
                  <c:v>0</c:v>
                </c:pt>
                <c:pt idx="1692">
                  <c:v>0</c:v>
                </c:pt>
                <c:pt idx="1693">
                  <c:v>0</c:v>
                </c:pt>
                <c:pt idx="1694">
                  <c:v>0</c:v>
                </c:pt>
                <c:pt idx="1695">
                  <c:v>0</c:v>
                </c:pt>
                <c:pt idx="1696">
                  <c:v>0</c:v>
                </c:pt>
                <c:pt idx="1697">
                  <c:v>0</c:v>
                </c:pt>
                <c:pt idx="1698">
                  <c:v>0</c:v>
                </c:pt>
                <c:pt idx="1699">
                  <c:v>0</c:v>
                </c:pt>
                <c:pt idx="1700">
                  <c:v>0</c:v>
                </c:pt>
                <c:pt idx="1701">
                  <c:v>0</c:v>
                </c:pt>
                <c:pt idx="1702">
                  <c:v>0</c:v>
                </c:pt>
                <c:pt idx="1703">
                  <c:v>0</c:v>
                </c:pt>
                <c:pt idx="1704">
                  <c:v>0</c:v>
                </c:pt>
                <c:pt idx="1705">
                  <c:v>0</c:v>
                </c:pt>
                <c:pt idx="1706">
                  <c:v>0</c:v>
                </c:pt>
                <c:pt idx="1707">
                  <c:v>0</c:v>
                </c:pt>
                <c:pt idx="1708">
                  <c:v>0</c:v>
                </c:pt>
                <c:pt idx="1709">
                  <c:v>0</c:v>
                </c:pt>
                <c:pt idx="1710">
                  <c:v>0</c:v>
                </c:pt>
                <c:pt idx="1711">
                  <c:v>0</c:v>
                </c:pt>
                <c:pt idx="1712">
                  <c:v>0</c:v>
                </c:pt>
                <c:pt idx="1713">
                  <c:v>0</c:v>
                </c:pt>
                <c:pt idx="1714">
                  <c:v>0</c:v>
                </c:pt>
                <c:pt idx="1715">
                  <c:v>0</c:v>
                </c:pt>
                <c:pt idx="1716">
                  <c:v>0</c:v>
                </c:pt>
                <c:pt idx="1717">
                  <c:v>0</c:v>
                </c:pt>
                <c:pt idx="1718">
                  <c:v>0</c:v>
                </c:pt>
                <c:pt idx="1719">
                  <c:v>0</c:v>
                </c:pt>
                <c:pt idx="1720">
                  <c:v>0</c:v>
                </c:pt>
                <c:pt idx="1721">
                  <c:v>0</c:v>
                </c:pt>
                <c:pt idx="1722">
                  <c:v>0</c:v>
                </c:pt>
                <c:pt idx="1723">
                  <c:v>0</c:v>
                </c:pt>
                <c:pt idx="1724">
                  <c:v>0</c:v>
                </c:pt>
                <c:pt idx="1725">
                  <c:v>0</c:v>
                </c:pt>
                <c:pt idx="1726">
                  <c:v>0</c:v>
                </c:pt>
                <c:pt idx="1727">
                  <c:v>0</c:v>
                </c:pt>
                <c:pt idx="1728">
                  <c:v>0</c:v>
                </c:pt>
                <c:pt idx="1729">
                  <c:v>0</c:v>
                </c:pt>
                <c:pt idx="1730">
                  <c:v>0</c:v>
                </c:pt>
                <c:pt idx="1731">
                  <c:v>0</c:v>
                </c:pt>
                <c:pt idx="1732">
                  <c:v>0</c:v>
                </c:pt>
                <c:pt idx="1733">
                  <c:v>0</c:v>
                </c:pt>
                <c:pt idx="1734">
                  <c:v>0</c:v>
                </c:pt>
                <c:pt idx="1735">
                  <c:v>0</c:v>
                </c:pt>
                <c:pt idx="1736">
                  <c:v>0</c:v>
                </c:pt>
                <c:pt idx="1737">
                  <c:v>0</c:v>
                </c:pt>
                <c:pt idx="1738">
                  <c:v>0</c:v>
                </c:pt>
                <c:pt idx="1739">
                  <c:v>0</c:v>
                </c:pt>
                <c:pt idx="1740">
                  <c:v>0</c:v>
                </c:pt>
                <c:pt idx="1741">
                  <c:v>0</c:v>
                </c:pt>
                <c:pt idx="1742">
                  <c:v>0</c:v>
                </c:pt>
                <c:pt idx="1743">
                  <c:v>0</c:v>
                </c:pt>
                <c:pt idx="1744">
                  <c:v>0</c:v>
                </c:pt>
                <c:pt idx="1745">
                  <c:v>0</c:v>
                </c:pt>
                <c:pt idx="1746">
                  <c:v>0</c:v>
                </c:pt>
                <c:pt idx="1747">
                  <c:v>0</c:v>
                </c:pt>
                <c:pt idx="1748">
                  <c:v>0</c:v>
                </c:pt>
                <c:pt idx="1749">
                  <c:v>0</c:v>
                </c:pt>
                <c:pt idx="1750">
                  <c:v>0</c:v>
                </c:pt>
                <c:pt idx="1751">
                  <c:v>0</c:v>
                </c:pt>
                <c:pt idx="1752">
                  <c:v>0</c:v>
                </c:pt>
                <c:pt idx="1753">
                  <c:v>0</c:v>
                </c:pt>
                <c:pt idx="1754">
                  <c:v>0</c:v>
                </c:pt>
                <c:pt idx="1755">
                  <c:v>0</c:v>
                </c:pt>
                <c:pt idx="1756">
                  <c:v>0</c:v>
                </c:pt>
                <c:pt idx="1757">
                  <c:v>0</c:v>
                </c:pt>
                <c:pt idx="1758">
                  <c:v>0</c:v>
                </c:pt>
                <c:pt idx="1759">
                  <c:v>0</c:v>
                </c:pt>
                <c:pt idx="1760">
                  <c:v>0</c:v>
                </c:pt>
                <c:pt idx="1761">
                  <c:v>0</c:v>
                </c:pt>
                <c:pt idx="1762">
                  <c:v>0</c:v>
                </c:pt>
                <c:pt idx="1763">
                  <c:v>0</c:v>
                </c:pt>
                <c:pt idx="1764">
                  <c:v>0</c:v>
                </c:pt>
                <c:pt idx="1765">
                  <c:v>0</c:v>
                </c:pt>
                <c:pt idx="1766">
                  <c:v>0</c:v>
                </c:pt>
                <c:pt idx="1767">
                  <c:v>0</c:v>
                </c:pt>
                <c:pt idx="1768">
                  <c:v>0</c:v>
                </c:pt>
                <c:pt idx="1769">
                  <c:v>0</c:v>
                </c:pt>
                <c:pt idx="1770">
                  <c:v>0</c:v>
                </c:pt>
                <c:pt idx="1771">
                  <c:v>0</c:v>
                </c:pt>
                <c:pt idx="1772">
                  <c:v>0</c:v>
                </c:pt>
                <c:pt idx="1773">
                  <c:v>0</c:v>
                </c:pt>
                <c:pt idx="1774">
                  <c:v>0</c:v>
                </c:pt>
                <c:pt idx="1775">
                  <c:v>0</c:v>
                </c:pt>
                <c:pt idx="1776">
                  <c:v>0</c:v>
                </c:pt>
                <c:pt idx="1777">
                  <c:v>0</c:v>
                </c:pt>
                <c:pt idx="1778">
                  <c:v>0</c:v>
                </c:pt>
                <c:pt idx="1779">
                  <c:v>0</c:v>
                </c:pt>
                <c:pt idx="1780">
                  <c:v>0</c:v>
                </c:pt>
                <c:pt idx="1781">
                  <c:v>0</c:v>
                </c:pt>
                <c:pt idx="1782">
                  <c:v>0</c:v>
                </c:pt>
                <c:pt idx="1783">
                  <c:v>0</c:v>
                </c:pt>
                <c:pt idx="1784">
                  <c:v>0</c:v>
                </c:pt>
                <c:pt idx="1785">
                  <c:v>0</c:v>
                </c:pt>
                <c:pt idx="1786">
                  <c:v>0</c:v>
                </c:pt>
                <c:pt idx="1787">
                  <c:v>0</c:v>
                </c:pt>
                <c:pt idx="1788">
                  <c:v>0</c:v>
                </c:pt>
                <c:pt idx="1789">
                  <c:v>0</c:v>
                </c:pt>
                <c:pt idx="1790">
                  <c:v>0</c:v>
                </c:pt>
                <c:pt idx="1791">
                  <c:v>0</c:v>
                </c:pt>
                <c:pt idx="1792">
                  <c:v>0</c:v>
                </c:pt>
                <c:pt idx="1793">
                  <c:v>0</c:v>
                </c:pt>
                <c:pt idx="1794">
                  <c:v>0</c:v>
                </c:pt>
                <c:pt idx="1795">
                  <c:v>0</c:v>
                </c:pt>
                <c:pt idx="1796">
                  <c:v>0</c:v>
                </c:pt>
                <c:pt idx="1797">
                  <c:v>0</c:v>
                </c:pt>
                <c:pt idx="1798">
                  <c:v>0</c:v>
                </c:pt>
                <c:pt idx="1799">
                  <c:v>0</c:v>
                </c:pt>
                <c:pt idx="1800">
                  <c:v>0</c:v>
                </c:pt>
                <c:pt idx="1801">
                  <c:v>0</c:v>
                </c:pt>
                <c:pt idx="1802">
                  <c:v>0</c:v>
                </c:pt>
                <c:pt idx="1803">
                  <c:v>0</c:v>
                </c:pt>
                <c:pt idx="1804">
                  <c:v>0</c:v>
                </c:pt>
                <c:pt idx="1805">
                  <c:v>0</c:v>
                </c:pt>
                <c:pt idx="1806">
                  <c:v>0</c:v>
                </c:pt>
                <c:pt idx="1807">
                  <c:v>0</c:v>
                </c:pt>
                <c:pt idx="1808">
                  <c:v>0</c:v>
                </c:pt>
                <c:pt idx="1809">
                  <c:v>0</c:v>
                </c:pt>
                <c:pt idx="1810">
                  <c:v>0</c:v>
                </c:pt>
                <c:pt idx="1811">
                  <c:v>0</c:v>
                </c:pt>
                <c:pt idx="1812">
                  <c:v>0</c:v>
                </c:pt>
                <c:pt idx="1813">
                  <c:v>0</c:v>
                </c:pt>
                <c:pt idx="1814">
                  <c:v>0</c:v>
                </c:pt>
                <c:pt idx="1815">
                  <c:v>0</c:v>
                </c:pt>
                <c:pt idx="1816">
                  <c:v>0</c:v>
                </c:pt>
                <c:pt idx="1817">
                  <c:v>0</c:v>
                </c:pt>
                <c:pt idx="1818">
                  <c:v>0</c:v>
                </c:pt>
                <c:pt idx="1819">
                  <c:v>0</c:v>
                </c:pt>
                <c:pt idx="1820">
                  <c:v>0</c:v>
                </c:pt>
                <c:pt idx="1821">
                  <c:v>0</c:v>
                </c:pt>
                <c:pt idx="1822">
                  <c:v>0</c:v>
                </c:pt>
                <c:pt idx="1823">
                  <c:v>0</c:v>
                </c:pt>
                <c:pt idx="1824">
                  <c:v>0</c:v>
                </c:pt>
                <c:pt idx="1825">
                  <c:v>0</c:v>
                </c:pt>
                <c:pt idx="1826">
                  <c:v>0</c:v>
                </c:pt>
                <c:pt idx="1827">
                  <c:v>0</c:v>
                </c:pt>
                <c:pt idx="1828">
                  <c:v>0</c:v>
                </c:pt>
                <c:pt idx="1829">
                  <c:v>0</c:v>
                </c:pt>
                <c:pt idx="1830">
                  <c:v>0</c:v>
                </c:pt>
                <c:pt idx="1831">
                  <c:v>0</c:v>
                </c:pt>
                <c:pt idx="1832">
                  <c:v>0</c:v>
                </c:pt>
                <c:pt idx="1833">
                  <c:v>0</c:v>
                </c:pt>
                <c:pt idx="1834">
                  <c:v>0</c:v>
                </c:pt>
                <c:pt idx="1835">
                  <c:v>0</c:v>
                </c:pt>
                <c:pt idx="1836">
                  <c:v>0</c:v>
                </c:pt>
                <c:pt idx="1837">
                  <c:v>0</c:v>
                </c:pt>
                <c:pt idx="1838">
                  <c:v>0</c:v>
                </c:pt>
                <c:pt idx="1839">
                  <c:v>0</c:v>
                </c:pt>
                <c:pt idx="1840">
                  <c:v>0</c:v>
                </c:pt>
                <c:pt idx="1841">
                  <c:v>0</c:v>
                </c:pt>
                <c:pt idx="1842">
                  <c:v>0</c:v>
                </c:pt>
                <c:pt idx="1843">
                  <c:v>0</c:v>
                </c:pt>
                <c:pt idx="1844">
                  <c:v>0</c:v>
                </c:pt>
                <c:pt idx="1845">
                  <c:v>0</c:v>
                </c:pt>
                <c:pt idx="1846">
                  <c:v>0</c:v>
                </c:pt>
                <c:pt idx="1847">
                  <c:v>0</c:v>
                </c:pt>
                <c:pt idx="1848">
                  <c:v>0</c:v>
                </c:pt>
                <c:pt idx="1849">
                  <c:v>0</c:v>
                </c:pt>
                <c:pt idx="1850">
                  <c:v>0</c:v>
                </c:pt>
                <c:pt idx="1851">
                  <c:v>0</c:v>
                </c:pt>
                <c:pt idx="1852">
                  <c:v>0</c:v>
                </c:pt>
                <c:pt idx="1853">
                  <c:v>0</c:v>
                </c:pt>
                <c:pt idx="1854">
                  <c:v>0</c:v>
                </c:pt>
                <c:pt idx="1855">
                  <c:v>0</c:v>
                </c:pt>
                <c:pt idx="1856">
                  <c:v>0</c:v>
                </c:pt>
                <c:pt idx="1857">
                  <c:v>0</c:v>
                </c:pt>
                <c:pt idx="1858">
                  <c:v>0</c:v>
                </c:pt>
                <c:pt idx="1859">
                  <c:v>0</c:v>
                </c:pt>
                <c:pt idx="1860">
                  <c:v>0</c:v>
                </c:pt>
                <c:pt idx="1861">
                  <c:v>0</c:v>
                </c:pt>
                <c:pt idx="1862">
                  <c:v>0</c:v>
                </c:pt>
                <c:pt idx="1863">
                  <c:v>0</c:v>
                </c:pt>
                <c:pt idx="1864">
                  <c:v>0</c:v>
                </c:pt>
                <c:pt idx="1865">
                  <c:v>0</c:v>
                </c:pt>
                <c:pt idx="1866">
                  <c:v>0</c:v>
                </c:pt>
                <c:pt idx="1867">
                  <c:v>0</c:v>
                </c:pt>
                <c:pt idx="1868">
                  <c:v>0</c:v>
                </c:pt>
                <c:pt idx="1869">
                  <c:v>0</c:v>
                </c:pt>
                <c:pt idx="1870">
                  <c:v>0</c:v>
                </c:pt>
                <c:pt idx="1871">
                  <c:v>0</c:v>
                </c:pt>
                <c:pt idx="1872">
                  <c:v>0</c:v>
                </c:pt>
                <c:pt idx="1873">
                  <c:v>0</c:v>
                </c:pt>
                <c:pt idx="1874">
                  <c:v>0</c:v>
                </c:pt>
                <c:pt idx="1875">
                  <c:v>0</c:v>
                </c:pt>
                <c:pt idx="1876">
                  <c:v>0</c:v>
                </c:pt>
                <c:pt idx="1877">
                  <c:v>0</c:v>
                </c:pt>
                <c:pt idx="1878">
                  <c:v>0</c:v>
                </c:pt>
                <c:pt idx="1879">
                  <c:v>0</c:v>
                </c:pt>
                <c:pt idx="1880">
                  <c:v>0</c:v>
                </c:pt>
                <c:pt idx="1881">
                  <c:v>0</c:v>
                </c:pt>
                <c:pt idx="1882">
                  <c:v>0</c:v>
                </c:pt>
                <c:pt idx="1883">
                  <c:v>0</c:v>
                </c:pt>
                <c:pt idx="1884">
                  <c:v>0</c:v>
                </c:pt>
                <c:pt idx="1885">
                  <c:v>0</c:v>
                </c:pt>
                <c:pt idx="1886">
                  <c:v>0</c:v>
                </c:pt>
                <c:pt idx="1887">
                  <c:v>0</c:v>
                </c:pt>
                <c:pt idx="1888">
                  <c:v>0</c:v>
                </c:pt>
                <c:pt idx="1889">
                  <c:v>0</c:v>
                </c:pt>
                <c:pt idx="1890">
                  <c:v>0</c:v>
                </c:pt>
                <c:pt idx="1891">
                  <c:v>0</c:v>
                </c:pt>
                <c:pt idx="1892">
                  <c:v>0</c:v>
                </c:pt>
                <c:pt idx="1893">
                  <c:v>0</c:v>
                </c:pt>
                <c:pt idx="1894">
                  <c:v>0</c:v>
                </c:pt>
                <c:pt idx="1895">
                  <c:v>0</c:v>
                </c:pt>
                <c:pt idx="1896">
                  <c:v>0</c:v>
                </c:pt>
                <c:pt idx="1897">
                  <c:v>0</c:v>
                </c:pt>
                <c:pt idx="1898">
                  <c:v>0</c:v>
                </c:pt>
                <c:pt idx="1899">
                  <c:v>0</c:v>
                </c:pt>
                <c:pt idx="1900">
                  <c:v>0</c:v>
                </c:pt>
                <c:pt idx="1901">
                  <c:v>0</c:v>
                </c:pt>
                <c:pt idx="1902">
                  <c:v>0</c:v>
                </c:pt>
                <c:pt idx="1903">
                  <c:v>0</c:v>
                </c:pt>
                <c:pt idx="1904">
                  <c:v>0</c:v>
                </c:pt>
                <c:pt idx="1905">
                  <c:v>0</c:v>
                </c:pt>
                <c:pt idx="1906">
                  <c:v>0</c:v>
                </c:pt>
                <c:pt idx="1907">
                  <c:v>0</c:v>
                </c:pt>
                <c:pt idx="1908">
                  <c:v>0</c:v>
                </c:pt>
                <c:pt idx="1909">
                  <c:v>0</c:v>
                </c:pt>
                <c:pt idx="1910">
                  <c:v>0</c:v>
                </c:pt>
                <c:pt idx="1911">
                  <c:v>0</c:v>
                </c:pt>
                <c:pt idx="1912">
                  <c:v>0</c:v>
                </c:pt>
                <c:pt idx="1913">
                  <c:v>0</c:v>
                </c:pt>
                <c:pt idx="1914">
                  <c:v>0</c:v>
                </c:pt>
                <c:pt idx="1915">
                  <c:v>0</c:v>
                </c:pt>
                <c:pt idx="1916">
                  <c:v>0</c:v>
                </c:pt>
                <c:pt idx="1917">
                  <c:v>0</c:v>
                </c:pt>
                <c:pt idx="1918">
                  <c:v>0</c:v>
                </c:pt>
                <c:pt idx="1919">
                  <c:v>0</c:v>
                </c:pt>
                <c:pt idx="1920">
                  <c:v>0</c:v>
                </c:pt>
                <c:pt idx="1921">
                  <c:v>0</c:v>
                </c:pt>
                <c:pt idx="1922">
                  <c:v>0</c:v>
                </c:pt>
                <c:pt idx="1923">
                  <c:v>0</c:v>
                </c:pt>
                <c:pt idx="1924">
                  <c:v>0</c:v>
                </c:pt>
                <c:pt idx="1925">
                  <c:v>0</c:v>
                </c:pt>
                <c:pt idx="1926">
                  <c:v>0</c:v>
                </c:pt>
                <c:pt idx="1927">
                  <c:v>0</c:v>
                </c:pt>
                <c:pt idx="1928">
                  <c:v>0</c:v>
                </c:pt>
                <c:pt idx="1929">
                  <c:v>0</c:v>
                </c:pt>
                <c:pt idx="1930">
                  <c:v>0</c:v>
                </c:pt>
                <c:pt idx="1931">
                  <c:v>0</c:v>
                </c:pt>
                <c:pt idx="1932">
                  <c:v>0</c:v>
                </c:pt>
                <c:pt idx="1933">
                  <c:v>0</c:v>
                </c:pt>
                <c:pt idx="1934">
                  <c:v>0</c:v>
                </c:pt>
                <c:pt idx="1935">
                  <c:v>0</c:v>
                </c:pt>
                <c:pt idx="1936">
                  <c:v>0</c:v>
                </c:pt>
                <c:pt idx="1937">
                  <c:v>0</c:v>
                </c:pt>
                <c:pt idx="1938">
                  <c:v>0</c:v>
                </c:pt>
                <c:pt idx="1939">
                  <c:v>0</c:v>
                </c:pt>
                <c:pt idx="1940">
                  <c:v>0</c:v>
                </c:pt>
                <c:pt idx="1941">
                  <c:v>0</c:v>
                </c:pt>
                <c:pt idx="1942">
                  <c:v>0</c:v>
                </c:pt>
                <c:pt idx="1943">
                  <c:v>0</c:v>
                </c:pt>
                <c:pt idx="1944">
                  <c:v>0</c:v>
                </c:pt>
                <c:pt idx="1945">
                  <c:v>0</c:v>
                </c:pt>
                <c:pt idx="1946">
                  <c:v>0</c:v>
                </c:pt>
                <c:pt idx="1947">
                  <c:v>0</c:v>
                </c:pt>
                <c:pt idx="1948">
                  <c:v>0</c:v>
                </c:pt>
                <c:pt idx="1949">
                  <c:v>0</c:v>
                </c:pt>
                <c:pt idx="1950">
                  <c:v>0</c:v>
                </c:pt>
                <c:pt idx="1951">
                  <c:v>0</c:v>
                </c:pt>
                <c:pt idx="1952">
                  <c:v>0</c:v>
                </c:pt>
                <c:pt idx="1953">
                  <c:v>0</c:v>
                </c:pt>
                <c:pt idx="1954">
                  <c:v>0</c:v>
                </c:pt>
                <c:pt idx="1955">
                  <c:v>0</c:v>
                </c:pt>
                <c:pt idx="1956">
                  <c:v>0</c:v>
                </c:pt>
                <c:pt idx="1957">
                  <c:v>0</c:v>
                </c:pt>
                <c:pt idx="1958">
                  <c:v>0</c:v>
                </c:pt>
                <c:pt idx="1959">
                  <c:v>0</c:v>
                </c:pt>
                <c:pt idx="1960">
                  <c:v>0</c:v>
                </c:pt>
                <c:pt idx="1961">
                  <c:v>0</c:v>
                </c:pt>
                <c:pt idx="1962">
                  <c:v>0</c:v>
                </c:pt>
                <c:pt idx="1963">
                  <c:v>0</c:v>
                </c:pt>
                <c:pt idx="1964">
                  <c:v>0</c:v>
                </c:pt>
                <c:pt idx="1965">
                  <c:v>0</c:v>
                </c:pt>
                <c:pt idx="1966">
                  <c:v>0</c:v>
                </c:pt>
                <c:pt idx="1967">
                  <c:v>0</c:v>
                </c:pt>
                <c:pt idx="1968">
                  <c:v>0</c:v>
                </c:pt>
                <c:pt idx="1969">
                  <c:v>0</c:v>
                </c:pt>
                <c:pt idx="1970">
                  <c:v>0</c:v>
                </c:pt>
                <c:pt idx="1971">
                  <c:v>0</c:v>
                </c:pt>
                <c:pt idx="1972">
                  <c:v>0</c:v>
                </c:pt>
                <c:pt idx="1973">
                  <c:v>0</c:v>
                </c:pt>
                <c:pt idx="1974">
                  <c:v>0</c:v>
                </c:pt>
                <c:pt idx="1975">
                  <c:v>0</c:v>
                </c:pt>
                <c:pt idx="1976">
                  <c:v>0</c:v>
                </c:pt>
                <c:pt idx="1977">
                  <c:v>0</c:v>
                </c:pt>
                <c:pt idx="1978">
                  <c:v>0</c:v>
                </c:pt>
                <c:pt idx="1979">
                  <c:v>0</c:v>
                </c:pt>
                <c:pt idx="1980">
                  <c:v>0</c:v>
                </c:pt>
                <c:pt idx="1981">
                  <c:v>0</c:v>
                </c:pt>
                <c:pt idx="1982">
                  <c:v>0</c:v>
                </c:pt>
                <c:pt idx="1983">
                  <c:v>0</c:v>
                </c:pt>
                <c:pt idx="1984">
                  <c:v>0</c:v>
                </c:pt>
                <c:pt idx="1985">
                  <c:v>0</c:v>
                </c:pt>
                <c:pt idx="1986">
                  <c:v>0</c:v>
                </c:pt>
                <c:pt idx="1987">
                  <c:v>0</c:v>
                </c:pt>
                <c:pt idx="1988">
                  <c:v>0</c:v>
                </c:pt>
                <c:pt idx="1989">
                  <c:v>0</c:v>
                </c:pt>
                <c:pt idx="1990">
                  <c:v>0</c:v>
                </c:pt>
                <c:pt idx="1991">
                  <c:v>0</c:v>
                </c:pt>
                <c:pt idx="1992">
                  <c:v>0</c:v>
                </c:pt>
                <c:pt idx="1993">
                  <c:v>0</c:v>
                </c:pt>
                <c:pt idx="1994">
                  <c:v>0</c:v>
                </c:pt>
                <c:pt idx="1995">
                  <c:v>0</c:v>
                </c:pt>
                <c:pt idx="1996">
                  <c:v>0</c:v>
                </c:pt>
                <c:pt idx="1997">
                  <c:v>0</c:v>
                </c:pt>
                <c:pt idx="1998">
                  <c:v>0</c:v>
                </c:pt>
                <c:pt idx="1999">
                  <c:v>0</c:v>
                </c:pt>
                <c:pt idx="2000">
                  <c:v>0</c:v>
                </c:pt>
                <c:pt idx="2001">
                  <c:v>0</c:v>
                </c:pt>
                <c:pt idx="2002">
                  <c:v>0</c:v>
                </c:pt>
                <c:pt idx="2003">
                  <c:v>0</c:v>
                </c:pt>
                <c:pt idx="2004">
                  <c:v>0</c:v>
                </c:pt>
                <c:pt idx="2005">
                  <c:v>0</c:v>
                </c:pt>
                <c:pt idx="2006">
                  <c:v>0</c:v>
                </c:pt>
                <c:pt idx="2007">
                  <c:v>0</c:v>
                </c:pt>
                <c:pt idx="2008">
                  <c:v>0</c:v>
                </c:pt>
                <c:pt idx="2009">
                  <c:v>0</c:v>
                </c:pt>
                <c:pt idx="2010">
                  <c:v>0</c:v>
                </c:pt>
                <c:pt idx="2011">
                  <c:v>0</c:v>
                </c:pt>
                <c:pt idx="2012">
                  <c:v>0</c:v>
                </c:pt>
                <c:pt idx="2013">
                  <c:v>0</c:v>
                </c:pt>
                <c:pt idx="2014">
                  <c:v>0</c:v>
                </c:pt>
                <c:pt idx="2015">
                  <c:v>0</c:v>
                </c:pt>
                <c:pt idx="2016">
                  <c:v>0</c:v>
                </c:pt>
                <c:pt idx="2017">
                  <c:v>0</c:v>
                </c:pt>
                <c:pt idx="2018">
                  <c:v>0</c:v>
                </c:pt>
                <c:pt idx="2019">
                  <c:v>0</c:v>
                </c:pt>
                <c:pt idx="2020">
                  <c:v>0</c:v>
                </c:pt>
                <c:pt idx="2021">
                  <c:v>0</c:v>
                </c:pt>
                <c:pt idx="2022">
                  <c:v>0</c:v>
                </c:pt>
                <c:pt idx="2023">
                  <c:v>0</c:v>
                </c:pt>
                <c:pt idx="2024">
                  <c:v>0</c:v>
                </c:pt>
                <c:pt idx="2025">
                  <c:v>0</c:v>
                </c:pt>
                <c:pt idx="2026">
                  <c:v>0</c:v>
                </c:pt>
                <c:pt idx="2027">
                  <c:v>0</c:v>
                </c:pt>
                <c:pt idx="2028">
                  <c:v>0</c:v>
                </c:pt>
                <c:pt idx="2029">
                  <c:v>0</c:v>
                </c:pt>
                <c:pt idx="2030">
                  <c:v>0</c:v>
                </c:pt>
                <c:pt idx="2031">
                  <c:v>0</c:v>
                </c:pt>
                <c:pt idx="2032">
                  <c:v>0</c:v>
                </c:pt>
                <c:pt idx="2033">
                  <c:v>0</c:v>
                </c:pt>
                <c:pt idx="2034">
                  <c:v>0</c:v>
                </c:pt>
                <c:pt idx="2035">
                  <c:v>0</c:v>
                </c:pt>
                <c:pt idx="2036">
                  <c:v>0</c:v>
                </c:pt>
                <c:pt idx="2037">
                  <c:v>0</c:v>
                </c:pt>
                <c:pt idx="2038">
                  <c:v>0</c:v>
                </c:pt>
                <c:pt idx="2039">
                  <c:v>0</c:v>
                </c:pt>
                <c:pt idx="2040">
                  <c:v>0</c:v>
                </c:pt>
                <c:pt idx="2041">
                  <c:v>0</c:v>
                </c:pt>
                <c:pt idx="2042">
                  <c:v>0</c:v>
                </c:pt>
                <c:pt idx="2043">
                  <c:v>0</c:v>
                </c:pt>
                <c:pt idx="2044">
                  <c:v>0</c:v>
                </c:pt>
                <c:pt idx="2045">
                  <c:v>0</c:v>
                </c:pt>
                <c:pt idx="2046">
                  <c:v>0</c:v>
                </c:pt>
                <c:pt idx="2047">
                  <c:v>0</c:v>
                </c:pt>
                <c:pt idx="2048">
                  <c:v>0</c:v>
                </c:pt>
                <c:pt idx="2049">
                  <c:v>0</c:v>
                </c:pt>
                <c:pt idx="2050">
                  <c:v>0</c:v>
                </c:pt>
                <c:pt idx="2051">
                  <c:v>0</c:v>
                </c:pt>
                <c:pt idx="2052">
                  <c:v>0</c:v>
                </c:pt>
                <c:pt idx="2053">
                  <c:v>0</c:v>
                </c:pt>
                <c:pt idx="2054">
                  <c:v>0</c:v>
                </c:pt>
                <c:pt idx="2055">
                  <c:v>0</c:v>
                </c:pt>
                <c:pt idx="2056">
                  <c:v>0</c:v>
                </c:pt>
                <c:pt idx="2057">
                  <c:v>0</c:v>
                </c:pt>
                <c:pt idx="2058">
                  <c:v>0</c:v>
                </c:pt>
                <c:pt idx="2059">
                  <c:v>0</c:v>
                </c:pt>
                <c:pt idx="2060">
                  <c:v>0</c:v>
                </c:pt>
                <c:pt idx="2061">
                  <c:v>0</c:v>
                </c:pt>
                <c:pt idx="2062">
                  <c:v>0</c:v>
                </c:pt>
                <c:pt idx="2063">
                  <c:v>0</c:v>
                </c:pt>
                <c:pt idx="2064">
                  <c:v>0</c:v>
                </c:pt>
                <c:pt idx="2065">
                  <c:v>0</c:v>
                </c:pt>
                <c:pt idx="2066">
                  <c:v>0</c:v>
                </c:pt>
                <c:pt idx="2067">
                  <c:v>0</c:v>
                </c:pt>
                <c:pt idx="2068">
                  <c:v>0</c:v>
                </c:pt>
                <c:pt idx="2069">
                  <c:v>0</c:v>
                </c:pt>
                <c:pt idx="2070">
                  <c:v>0</c:v>
                </c:pt>
                <c:pt idx="2071">
                  <c:v>0</c:v>
                </c:pt>
                <c:pt idx="2072">
                  <c:v>0</c:v>
                </c:pt>
                <c:pt idx="2073">
                  <c:v>0</c:v>
                </c:pt>
                <c:pt idx="2074">
                  <c:v>0</c:v>
                </c:pt>
                <c:pt idx="2075">
                  <c:v>0</c:v>
                </c:pt>
                <c:pt idx="2076">
                  <c:v>0</c:v>
                </c:pt>
                <c:pt idx="2077">
                  <c:v>0</c:v>
                </c:pt>
                <c:pt idx="2078">
                  <c:v>0</c:v>
                </c:pt>
                <c:pt idx="2079">
                  <c:v>0</c:v>
                </c:pt>
                <c:pt idx="2080">
                  <c:v>0</c:v>
                </c:pt>
                <c:pt idx="2081">
                  <c:v>0</c:v>
                </c:pt>
                <c:pt idx="2082">
                  <c:v>0</c:v>
                </c:pt>
                <c:pt idx="2083">
                  <c:v>0</c:v>
                </c:pt>
                <c:pt idx="2084">
                  <c:v>0</c:v>
                </c:pt>
                <c:pt idx="2085">
                  <c:v>0</c:v>
                </c:pt>
                <c:pt idx="2086">
                  <c:v>0</c:v>
                </c:pt>
                <c:pt idx="2087">
                  <c:v>0</c:v>
                </c:pt>
                <c:pt idx="2088">
                  <c:v>0</c:v>
                </c:pt>
                <c:pt idx="2089">
                  <c:v>0</c:v>
                </c:pt>
                <c:pt idx="2090">
                  <c:v>0</c:v>
                </c:pt>
                <c:pt idx="2091">
                  <c:v>0</c:v>
                </c:pt>
                <c:pt idx="2092">
                  <c:v>0</c:v>
                </c:pt>
                <c:pt idx="2093">
                  <c:v>0</c:v>
                </c:pt>
                <c:pt idx="2094">
                  <c:v>0</c:v>
                </c:pt>
                <c:pt idx="2095">
                  <c:v>0</c:v>
                </c:pt>
                <c:pt idx="2096">
                  <c:v>0</c:v>
                </c:pt>
                <c:pt idx="2097">
                  <c:v>0</c:v>
                </c:pt>
                <c:pt idx="2098">
                  <c:v>0</c:v>
                </c:pt>
                <c:pt idx="2099">
                  <c:v>0</c:v>
                </c:pt>
                <c:pt idx="2100">
                  <c:v>0</c:v>
                </c:pt>
                <c:pt idx="2101">
                  <c:v>0</c:v>
                </c:pt>
                <c:pt idx="2102">
                  <c:v>0</c:v>
                </c:pt>
                <c:pt idx="2103">
                  <c:v>0</c:v>
                </c:pt>
                <c:pt idx="2104">
                  <c:v>0</c:v>
                </c:pt>
                <c:pt idx="2105">
                  <c:v>0</c:v>
                </c:pt>
                <c:pt idx="2106">
                  <c:v>0</c:v>
                </c:pt>
                <c:pt idx="2107">
                  <c:v>0</c:v>
                </c:pt>
                <c:pt idx="2108">
                  <c:v>0</c:v>
                </c:pt>
                <c:pt idx="2109">
                  <c:v>0</c:v>
                </c:pt>
                <c:pt idx="2110">
                  <c:v>0</c:v>
                </c:pt>
                <c:pt idx="2111">
                  <c:v>0</c:v>
                </c:pt>
                <c:pt idx="2112">
                  <c:v>0</c:v>
                </c:pt>
                <c:pt idx="2113">
                  <c:v>0</c:v>
                </c:pt>
                <c:pt idx="2114">
                  <c:v>0</c:v>
                </c:pt>
                <c:pt idx="2115">
                  <c:v>0</c:v>
                </c:pt>
                <c:pt idx="2116">
                  <c:v>0</c:v>
                </c:pt>
                <c:pt idx="2117">
                  <c:v>0</c:v>
                </c:pt>
                <c:pt idx="2118">
                  <c:v>0</c:v>
                </c:pt>
                <c:pt idx="2119">
                  <c:v>0</c:v>
                </c:pt>
                <c:pt idx="2120">
                  <c:v>0</c:v>
                </c:pt>
                <c:pt idx="2121">
                  <c:v>0</c:v>
                </c:pt>
                <c:pt idx="2122">
                  <c:v>0</c:v>
                </c:pt>
                <c:pt idx="2123">
                  <c:v>0</c:v>
                </c:pt>
                <c:pt idx="2124">
                  <c:v>0</c:v>
                </c:pt>
                <c:pt idx="2125">
                  <c:v>0</c:v>
                </c:pt>
                <c:pt idx="2126">
                  <c:v>0</c:v>
                </c:pt>
                <c:pt idx="2127">
                  <c:v>0</c:v>
                </c:pt>
                <c:pt idx="2128">
                  <c:v>0</c:v>
                </c:pt>
                <c:pt idx="2129">
                  <c:v>0</c:v>
                </c:pt>
                <c:pt idx="2130">
                  <c:v>0</c:v>
                </c:pt>
                <c:pt idx="2131">
                  <c:v>0</c:v>
                </c:pt>
                <c:pt idx="2132">
                  <c:v>0</c:v>
                </c:pt>
                <c:pt idx="2133">
                  <c:v>0</c:v>
                </c:pt>
                <c:pt idx="2134">
                  <c:v>0</c:v>
                </c:pt>
                <c:pt idx="2135">
                  <c:v>0</c:v>
                </c:pt>
                <c:pt idx="2136">
                  <c:v>0</c:v>
                </c:pt>
                <c:pt idx="2137">
                  <c:v>0</c:v>
                </c:pt>
                <c:pt idx="2138">
                  <c:v>0</c:v>
                </c:pt>
                <c:pt idx="2139">
                  <c:v>0</c:v>
                </c:pt>
                <c:pt idx="2140">
                  <c:v>0</c:v>
                </c:pt>
                <c:pt idx="2141">
                  <c:v>0</c:v>
                </c:pt>
                <c:pt idx="2142">
                  <c:v>0</c:v>
                </c:pt>
                <c:pt idx="2143">
                  <c:v>0</c:v>
                </c:pt>
                <c:pt idx="2144">
                  <c:v>0</c:v>
                </c:pt>
                <c:pt idx="2145">
                  <c:v>0</c:v>
                </c:pt>
                <c:pt idx="2146">
                  <c:v>0</c:v>
                </c:pt>
                <c:pt idx="2147">
                  <c:v>0</c:v>
                </c:pt>
                <c:pt idx="2148">
                  <c:v>0</c:v>
                </c:pt>
                <c:pt idx="2149">
                  <c:v>0</c:v>
                </c:pt>
                <c:pt idx="2150">
                  <c:v>0</c:v>
                </c:pt>
                <c:pt idx="2151">
                  <c:v>0</c:v>
                </c:pt>
                <c:pt idx="2152">
                  <c:v>0</c:v>
                </c:pt>
                <c:pt idx="2153">
                  <c:v>0</c:v>
                </c:pt>
                <c:pt idx="2154">
                  <c:v>0</c:v>
                </c:pt>
                <c:pt idx="2155">
                  <c:v>0</c:v>
                </c:pt>
                <c:pt idx="2156">
                  <c:v>0</c:v>
                </c:pt>
                <c:pt idx="2157">
                  <c:v>0</c:v>
                </c:pt>
                <c:pt idx="2158">
                  <c:v>0</c:v>
                </c:pt>
                <c:pt idx="2159">
                  <c:v>0</c:v>
                </c:pt>
                <c:pt idx="2160">
                  <c:v>0</c:v>
                </c:pt>
                <c:pt idx="2161">
                  <c:v>0</c:v>
                </c:pt>
                <c:pt idx="2162">
                  <c:v>0</c:v>
                </c:pt>
                <c:pt idx="2163">
                  <c:v>0</c:v>
                </c:pt>
                <c:pt idx="2164">
                  <c:v>0</c:v>
                </c:pt>
                <c:pt idx="2165">
                  <c:v>0</c:v>
                </c:pt>
                <c:pt idx="2166">
                  <c:v>0</c:v>
                </c:pt>
                <c:pt idx="2167">
                  <c:v>0</c:v>
                </c:pt>
                <c:pt idx="2168">
                  <c:v>0</c:v>
                </c:pt>
                <c:pt idx="2169">
                  <c:v>0</c:v>
                </c:pt>
                <c:pt idx="2170">
                  <c:v>0</c:v>
                </c:pt>
                <c:pt idx="2171">
                  <c:v>0</c:v>
                </c:pt>
                <c:pt idx="2172">
                  <c:v>0</c:v>
                </c:pt>
                <c:pt idx="2173">
                  <c:v>0</c:v>
                </c:pt>
                <c:pt idx="2174">
                  <c:v>0</c:v>
                </c:pt>
                <c:pt idx="2175">
                  <c:v>0</c:v>
                </c:pt>
                <c:pt idx="2176">
                  <c:v>0</c:v>
                </c:pt>
                <c:pt idx="2177">
                  <c:v>0</c:v>
                </c:pt>
                <c:pt idx="2178">
                  <c:v>0</c:v>
                </c:pt>
                <c:pt idx="2179">
                  <c:v>0</c:v>
                </c:pt>
                <c:pt idx="2180">
                  <c:v>0</c:v>
                </c:pt>
                <c:pt idx="2181">
                  <c:v>0</c:v>
                </c:pt>
                <c:pt idx="2182">
                  <c:v>0</c:v>
                </c:pt>
                <c:pt idx="2183">
                  <c:v>0</c:v>
                </c:pt>
                <c:pt idx="2184">
                  <c:v>0</c:v>
                </c:pt>
                <c:pt idx="2185">
                  <c:v>0</c:v>
                </c:pt>
                <c:pt idx="2186">
                  <c:v>0</c:v>
                </c:pt>
                <c:pt idx="2187">
                  <c:v>0</c:v>
                </c:pt>
                <c:pt idx="2188">
                  <c:v>0</c:v>
                </c:pt>
                <c:pt idx="2189">
                  <c:v>0</c:v>
                </c:pt>
                <c:pt idx="2190">
                  <c:v>0</c:v>
                </c:pt>
                <c:pt idx="2191">
                  <c:v>0</c:v>
                </c:pt>
                <c:pt idx="2192">
                  <c:v>0</c:v>
                </c:pt>
                <c:pt idx="2193">
                  <c:v>0</c:v>
                </c:pt>
                <c:pt idx="2194">
                  <c:v>0</c:v>
                </c:pt>
                <c:pt idx="2195">
                  <c:v>0</c:v>
                </c:pt>
                <c:pt idx="2196">
                  <c:v>0</c:v>
                </c:pt>
                <c:pt idx="2197">
                  <c:v>0</c:v>
                </c:pt>
                <c:pt idx="2198">
                  <c:v>0</c:v>
                </c:pt>
                <c:pt idx="2199">
                  <c:v>0</c:v>
                </c:pt>
                <c:pt idx="2200">
                  <c:v>0</c:v>
                </c:pt>
                <c:pt idx="2201">
                  <c:v>0</c:v>
                </c:pt>
                <c:pt idx="2202">
                  <c:v>0</c:v>
                </c:pt>
                <c:pt idx="2203">
                  <c:v>0</c:v>
                </c:pt>
                <c:pt idx="2204">
                  <c:v>0</c:v>
                </c:pt>
                <c:pt idx="2205">
                  <c:v>0</c:v>
                </c:pt>
                <c:pt idx="2206">
                  <c:v>0</c:v>
                </c:pt>
                <c:pt idx="2207">
                  <c:v>0</c:v>
                </c:pt>
                <c:pt idx="2208">
                  <c:v>0</c:v>
                </c:pt>
                <c:pt idx="2209">
                  <c:v>0</c:v>
                </c:pt>
                <c:pt idx="2210">
                  <c:v>0</c:v>
                </c:pt>
                <c:pt idx="2211">
                  <c:v>0</c:v>
                </c:pt>
                <c:pt idx="2212">
                  <c:v>0</c:v>
                </c:pt>
                <c:pt idx="2213">
                  <c:v>0</c:v>
                </c:pt>
                <c:pt idx="2214">
                  <c:v>0</c:v>
                </c:pt>
                <c:pt idx="2215">
                  <c:v>0</c:v>
                </c:pt>
                <c:pt idx="2216">
                  <c:v>0</c:v>
                </c:pt>
                <c:pt idx="2217">
                  <c:v>0</c:v>
                </c:pt>
                <c:pt idx="2218">
                  <c:v>0</c:v>
                </c:pt>
                <c:pt idx="2219">
                  <c:v>0</c:v>
                </c:pt>
                <c:pt idx="2220">
                  <c:v>0</c:v>
                </c:pt>
                <c:pt idx="2221">
                  <c:v>0</c:v>
                </c:pt>
                <c:pt idx="2222">
                  <c:v>0</c:v>
                </c:pt>
                <c:pt idx="2223">
                  <c:v>0</c:v>
                </c:pt>
                <c:pt idx="2224">
                  <c:v>0</c:v>
                </c:pt>
                <c:pt idx="2225">
                  <c:v>0</c:v>
                </c:pt>
                <c:pt idx="2226">
                  <c:v>0</c:v>
                </c:pt>
                <c:pt idx="2227">
                  <c:v>0</c:v>
                </c:pt>
                <c:pt idx="2228">
                  <c:v>0</c:v>
                </c:pt>
                <c:pt idx="2229">
                  <c:v>0</c:v>
                </c:pt>
                <c:pt idx="2230">
                  <c:v>0</c:v>
                </c:pt>
                <c:pt idx="2231">
                  <c:v>0</c:v>
                </c:pt>
                <c:pt idx="2232">
                  <c:v>0</c:v>
                </c:pt>
                <c:pt idx="2233">
                  <c:v>0</c:v>
                </c:pt>
                <c:pt idx="2234">
                  <c:v>0</c:v>
                </c:pt>
                <c:pt idx="2235">
                  <c:v>0</c:v>
                </c:pt>
                <c:pt idx="2236">
                  <c:v>0</c:v>
                </c:pt>
                <c:pt idx="2237">
                  <c:v>0</c:v>
                </c:pt>
                <c:pt idx="2238">
                  <c:v>0</c:v>
                </c:pt>
                <c:pt idx="2239">
                  <c:v>0</c:v>
                </c:pt>
                <c:pt idx="2240">
                  <c:v>0</c:v>
                </c:pt>
                <c:pt idx="2241">
                  <c:v>0</c:v>
                </c:pt>
                <c:pt idx="2242">
                  <c:v>0</c:v>
                </c:pt>
                <c:pt idx="2243">
                  <c:v>0</c:v>
                </c:pt>
                <c:pt idx="2244">
                  <c:v>0</c:v>
                </c:pt>
                <c:pt idx="2245">
                  <c:v>0</c:v>
                </c:pt>
                <c:pt idx="2246">
                  <c:v>0</c:v>
                </c:pt>
                <c:pt idx="2247">
                  <c:v>0</c:v>
                </c:pt>
                <c:pt idx="2248">
                  <c:v>0</c:v>
                </c:pt>
                <c:pt idx="2249">
                  <c:v>0</c:v>
                </c:pt>
                <c:pt idx="2250">
                  <c:v>0</c:v>
                </c:pt>
                <c:pt idx="2251">
                  <c:v>0</c:v>
                </c:pt>
                <c:pt idx="2252">
                  <c:v>0</c:v>
                </c:pt>
                <c:pt idx="2253">
                  <c:v>0</c:v>
                </c:pt>
                <c:pt idx="2254">
                  <c:v>0</c:v>
                </c:pt>
                <c:pt idx="2255">
                  <c:v>0</c:v>
                </c:pt>
                <c:pt idx="2256">
                  <c:v>0</c:v>
                </c:pt>
                <c:pt idx="2257">
                  <c:v>0</c:v>
                </c:pt>
                <c:pt idx="2258">
                  <c:v>0</c:v>
                </c:pt>
                <c:pt idx="2259">
                  <c:v>0</c:v>
                </c:pt>
                <c:pt idx="2260">
                  <c:v>0</c:v>
                </c:pt>
                <c:pt idx="2261">
                  <c:v>0</c:v>
                </c:pt>
                <c:pt idx="2262">
                  <c:v>0</c:v>
                </c:pt>
                <c:pt idx="2263">
                  <c:v>0</c:v>
                </c:pt>
                <c:pt idx="2264">
                  <c:v>0</c:v>
                </c:pt>
                <c:pt idx="2265">
                  <c:v>0</c:v>
                </c:pt>
                <c:pt idx="2266">
                  <c:v>0</c:v>
                </c:pt>
                <c:pt idx="2267">
                  <c:v>0</c:v>
                </c:pt>
                <c:pt idx="2268">
                  <c:v>0</c:v>
                </c:pt>
                <c:pt idx="2269">
                  <c:v>0</c:v>
                </c:pt>
                <c:pt idx="2270">
                  <c:v>0</c:v>
                </c:pt>
                <c:pt idx="2271">
                  <c:v>0</c:v>
                </c:pt>
                <c:pt idx="2272">
                  <c:v>0</c:v>
                </c:pt>
                <c:pt idx="2273">
                  <c:v>0</c:v>
                </c:pt>
                <c:pt idx="2274">
                  <c:v>0</c:v>
                </c:pt>
                <c:pt idx="2275">
                  <c:v>0</c:v>
                </c:pt>
                <c:pt idx="2276">
                  <c:v>0</c:v>
                </c:pt>
                <c:pt idx="2277">
                  <c:v>0</c:v>
                </c:pt>
                <c:pt idx="2278">
                  <c:v>0</c:v>
                </c:pt>
                <c:pt idx="2279">
                  <c:v>0</c:v>
                </c:pt>
                <c:pt idx="2280">
                  <c:v>0</c:v>
                </c:pt>
                <c:pt idx="2281">
                  <c:v>0</c:v>
                </c:pt>
                <c:pt idx="2282">
                  <c:v>0</c:v>
                </c:pt>
                <c:pt idx="2283">
                  <c:v>0</c:v>
                </c:pt>
                <c:pt idx="2284">
                  <c:v>0</c:v>
                </c:pt>
                <c:pt idx="2285">
                  <c:v>0</c:v>
                </c:pt>
                <c:pt idx="2286">
                  <c:v>0</c:v>
                </c:pt>
                <c:pt idx="2287">
                  <c:v>0</c:v>
                </c:pt>
                <c:pt idx="2288">
                  <c:v>0</c:v>
                </c:pt>
                <c:pt idx="2289">
                  <c:v>0</c:v>
                </c:pt>
                <c:pt idx="2290">
                  <c:v>0</c:v>
                </c:pt>
                <c:pt idx="2291">
                  <c:v>0</c:v>
                </c:pt>
                <c:pt idx="2292">
                  <c:v>0</c:v>
                </c:pt>
                <c:pt idx="2293">
                  <c:v>0</c:v>
                </c:pt>
                <c:pt idx="2294">
                  <c:v>0</c:v>
                </c:pt>
                <c:pt idx="2295">
                  <c:v>0</c:v>
                </c:pt>
                <c:pt idx="2296">
                  <c:v>0</c:v>
                </c:pt>
                <c:pt idx="2297">
                  <c:v>0</c:v>
                </c:pt>
                <c:pt idx="2298">
                  <c:v>0</c:v>
                </c:pt>
                <c:pt idx="2299">
                  <c:v>0</c:v>
                </c:pt>
                <c:pt idx="2300">
                  <c:v>0</c:v>
                </c:pt>
                <c:pt idx="2301">
                  <c:v>0</c:v>
                </c:pt>
                <c:pt idx="2302">
                  <c:v>0</c:v>
                </c:pt>
                <c:pt idx="2303">
                  <c:v>0</c:v>
                </c:pt>
                <c:pt idx="2304">
                  <c:v>0</c:v>
                </c:pt>
                <c:pt idx="2305">
                  <c:v>0</c:v>
                </c:pt>
                <c:pt idx="2306">
                  <c:v>0</c:v>
                </c:pt>
                <c:pt idx="2307">
                  <c:v>0</c:v>
                </c:pt>
                <c:pt idx="2308">
                  <c:v>0</c:v>
                </c:pt>
                <c:pt idx="2309">
                  <c:v>0</c:v>
                </c:pt>
                <c:pt idx="2310">
                  <c:v>0</c:v>
                </c:pt>
                <c:pt idx="2311">
                  <c:v>0</c:v>
                </c:pt>
                <c:pt idx="2312">
                  <c:v>0</c:v>
                </c:pt>
                <c:pt idx="2313">
                  <c:v>0</c:v>
                </c:pt>
                <c:pt idx="2314">
                  <c:v>0</c:v>
                </c:pt>
                <c:pt idx="2315">
                  <c:v>0</c:v>
                </c:pt>
                <c:pt idx="2316">
                  <c:v>0</c:v>
                </c:pt>
                <c:pt idx="2317">
                  <c:v>0</c:v>
                </c:pt>
                <c:pt idx="2318">
                  <c:v>0</c:v>
                </c:pt>
                <c:pt idx="2319">
                  <c:v>0</c:v>
                </c:pt>
                <c:pt idx="2320">
                  <c:v>0</c:v>
                </c:pt>
                <c:pt idx="2321">
                  <c:v>0</c:v>
                </c:pt>
                <c:pt idx="2322">
                  <c:v>0</c:v>
                </c:pt>
                <c:pt idx="2323">
                  <c:v>0</c:v>
                </c:pt>
                <c:pt idx="2324">
                  <c:v>0</c:v>
                </c:pt>
                <c:pt idx="2325">
                  <c:v>0</c:v>
                </c:pt>
                <c:pt idx="2326">
                  <c:v>0</c:v>
                </c:pt>
                <c:pt idx="2327">
                  <c:v>0</c:v>
                </c:pt>
                <c:pt idx="2328">
                  <c:v>0</c:v>
                </c:pt>
                <c:pt idx="2329">
                  <c:v>0</c:v>
                </c:pt>
                <c:pt idx="2330">
                  <c:v>0</c:v>
                </c:pt>
                <c:pt idx="2331">
                  <c:v>0</c:v>
                </c:pt>
                <c:pt idx="2332">
                  <c:v>0</c:v>
                </c:pt>
                <c:pt idx="2333">
                  <c:v>0</c:v>
                </c:pt>
                <c:pt idx="2334">
                  <c:v>0</c:v>
                </c:pt>
                <c:pt idx="2335">
                  <c:v>0</c:v>
                </c:pt>
                <c:pt idx="2336">
                  <c:v>0</c:v>
                </c:pt>
                <c:pt idx="2337">
                  <c:v>0</c:v>
                </c:pt>
                <c:pt idx="2338">
                  <c:v>0</c:v>
                </c:pt>
                <c:pt idx="2339">
                  <c:v>0</c:v>
                </c:pt>
                <c:pt idx="2340">
                  <c:v>0</c:v>
                </c:pt>
                <c:pt idx="2341">
                  <c:v>0</c:v>
                </c:pt>
                <c:pt idx="2342">
                  <c:v>0</c:v>
                </c:pt>
                <c:pt idx="2343">
                  <c:v>0</c:v>
                </c:pt>
                <c:pt idx="2344">
                  <c:v>0</c:v>
                </c:pt>
                <c:pt idx="2345">
                  <c:v>0</c:v>
                </c:pt>
                <c:pt idx="2346">
                  <c:v>0</c:v>
                </c:pt>
                <c:pt idx="2347">
                  <c:v>0</c:v>
                </c:pt>
                <c:pt idx="2348">
                  <c:v>0</c:v>
                </c:pt>
                <c:pt idx="2349">
                  <c:v>0</c:v>
                </c:pt>
                <c:pt idx="2350">
                  <c:v>0</c:v>
                </c:pt>
                <c:pt idx="2351">
                  <c:v>0</c:v>
                </c:pt>
                <c:pt idx="2352">
                  <c:v>0</c:v>
                </c:pt>
                <c:pt idx="2353">
                  <c:v>0</c:v>
                </c:pt>
                <c:pt idx="2354">
                  <c:v>0</c:v>
                </c:pt>
                <c:pt idx="2355">
                  <c:v>0</c:v>
                </c:pt>
                <c:pt idx="2356">
                  <c:v>0</c:v>
                </c:pt>
                <c:pt idx="2357">
                  <c:v>0</c:v>
                </c:pt>
                <c:pt idx="2358">
                  <c:v>0</c:v>
                </c:pt>
                <c:pt idx="2359">
                  <c:v>0</c:v>
                </c:pt>
                <c:pt idx="2360">
                  <c:v>0</c:v>
                </c:pt>
                <c:pt idx="2361">
                  <c:v>0</c:v>
                </c:pt>
                <c:pt idx="2362">
                  <c:v>0</c:v>
                </c:pt>
                <c:pt idx="2363">
                  <c:v>0</c:v>
                </c:pt>
                <c:pt idx="2364">
                  <c:v>0</c:v>
                </c:pt>
                <c:pt idx="2365">
                  <c:v>0</c:v>
                </c:pt>
                <c:pt idx="2366">
                  <c:v>0</c:v>
                </c:pt>
                <c:pt idx="2367">
                  <c:v>0</c:v>
                </c:pt>
                <c:pt idx="2368">
                  <c:v>0</c:v>
                </c:pt>
                <c:pt idx="2369">
                  <c:v>0</c:v>
                </c:pt>
                <c:pt idx="2370">
                  <c:v>0</c:v>
                </c:pt>
                <c:pt idx="2371">
                  <c:v>0</c:v>
                </c:pt>
                <c:pt idx="2372">
                  <c:v>0</c:v>
                </c:pt>
                <c:pt idx="2373">
                  <c:v>0</c:v>
                </c:pt>
                <c:pt idx="2374">
                  <c:v>0</c:v>
                </c:pt>
                <c:pt idx="2375">
                  <c:v>0</c:v>
                </c:pt>
                <c:pt idx="2376">
                  <c:v>0</c:v>
                </c:pt>
                <c:pt idx="2377">
                  <c:v>0</c:v>
                </c:pt>
                <c:pt idx="2378">
                  <c:v>0</c:v>
                </c:pt>
                <c:pt idx="2379">
                  <c:v>0</c:v>
                </c:pt>
                <c:pt idx="2380">
                  <c:v>0</c:v>
                </c:pt>
                <c:pt idx="2381">
                  <c:v>0</c:v>
                </c:pt>
                <c:pt idx="2382">
                  <c:v>0</c:v>
                </c:pt>
                <c:pt idx="2383">
                  <c:v>0</c:v>
                </c:pt>
                <c:pt idx="2384">
                  <c:v>0</c:v>
                </c:pt>
                <c:pt idx="2385">
                  <c:v>0</c:v>
                </c:pt>
                <c:pt idx="2386">
                  <c:v>0</c:v>
                </c:pt>
                <c:pt idx="2387">
                  <c:v>0</c:v>
                </c:pt>
                <c:pt idx="2388">
                  <c:v>0</c:v>
                </c:pt>
                <c:pt idx="2389">
                  <c:v>0</c:v>
                </c:pt>
                <c:pt idx="2390">
                  <c:v>0</c:v>
                </c:pt>
                <c:pt idx="2391">
                  <c:v>0</c:v>
                </c:pt>
                <c:pt idx="2392">
                  <c:v>0</c:v>
                </c:pt>
                <c:pt idx="2393">
                  <c:v>0</c:v>
                </c:pt>
                <c:pt idx="2394">
                  <c:v>0</c:v>
                </c:pt>
                <c:pt idx="2395">
                  <c:v>0</c:v>
                </c:pt>
                <c:pt idx="2396">
                  <c:v>0</c:v>
                </c:pt>
                <c:pt idx="2397">
                  <c:v>0</c:v>
                </c:pt>
                <c:pt idx="2398">
                  <c:v>0</c:v>
                </c:pt>
                <c:pt idx="2399">
                  <c:v>0</c:v>
                </c:pt>
                <c:pt idx="2400">
                  <c:v>0</c:v>
                </c:pt>
                <c:pt idx="2401">
                  <c:v>0</c:v>
                </c:pt>
                <c:pt idx="2402">
                  <c:v>0</c:v>
                </c:pt>
                <c:pt idx="2403">
                  <c:v>0</c:v>
                </c:pt>
                <c:pt idx="2404">
                  <c:v>0</c:v>
                </c:pt>
                <c:pt idx="2405">
                  <c:v>0</c:v>
                </c:pt>
                <c:pt idx="2406">
                  <c:v>0</c:v>
                </c:pt>
                <c:pt idx="2407">
                  <c:v>0</c:v>
                </c:pt>
                <c:pt idx="2408">
                  <c:v>0</c:v>
                </c:pt>
                <c:pt idx="2409">
                  <c:v>0</c:v>
                </c:pt>
                <c:pt idx="2410">
                  <c:v>0</c:v>
                </c:pt>
                <c:pt idx="2411">
                  <c:v>0</c:v>
                </c:pt>
                <c:pt idx="2412">
                  <c:v>0</c:v>
                </c:pt>
                <c:pt idx="2413">
                  <c:v>0</c:v>
                </c:pt>
                <c:pt idx="2414">
                  <c:v>0</c:v>
                </c:pt>
                <c:pt idx="2415">
                  <c:v>0</c:v>
                </c:pt>
                <c:pt idx="2416">
                  <c:v>0</c:v>
                </c:pt>
                <c:pt idx="2417">
                  <c:v>0</c:v>
                </c:pt>
                <c:pt idx="2418">
                  <c:v>0</c:v>
                </c:pt>
                <c:pt idx="2419">
                  <c:v>0</c:v>
                </c:pt>
                <c:pt idx="2420">
                  <c:v>0</c:v>
                </c:pt>
                <c:pt idx="2421">
                  <c:v>0</c:v>
                </c:pt>
                <c:pt idx="2422">
                  <c:v>0</c:v>
                </c:pt>
                <c:pt idx="2423">
                  <c:v>0</c:v>
                </c:pt>
                <c:pt idx="2424">
                  <c:v>0</c:v>
                </c:pt>
                <c:pt idx="2425">
                  <c:v>0</c:v>
                </c:pt>
                <c:pt idx="2426">
                  <c:v>0</c:v>
                </c:pt>
                <c:pt idx="2427">
                  <c:v>0</c:v>
                </c:pt>
                <c:pt idx="2428">
                  <c:v>0</c:v>
                </c:pt>
                <c:pt idx="2429">
                  <c:v>0</c:v>
                </c:pt>
                <c:pt idx="2430">
                  <c:v>0</c:v>
                </c:pt>
                <c:pt idx="2431">
                  <c:v>0</c:v>
                </c:pt>
                <c:pt idx="2432">
                  <c:v>0</c:v>
                </c:pt>
                <c:pt idx="2433">
                  <c:v>0</c:v>
                </c:pt>
                <c:pt idx="2434">
                  <c:v>0</c:v>
                </c:pt>
                <c:pt idx="2435">
                  <c:v>0</c:v>
                </c:pt>
                <c:pt idx="2436">
                  <c:v>0</c:v>
                </c:pt>
                <c:pt idx="2437">
                  <c:v>0</c:v>
                </c:pt>
                <c:pt idx="2438">
                  <c:v>0</c:v>
                </c:pt>
                <c:pt idx="2439">
                  <c:v>0</c:v>
                </c:pt>
                <c:pt idx="2440">
                  <c:v>0</c:v>
                </c:pt>
                <c:pt idx="2441">
                  <c:v>0</c:v>
                </c:pt>
                <c:pt idx="2442">
                  <c:v>0</c:v>
                </c:pt>
                <c:pt idx="2443">
                  <c:v>0</c:v>
                </c:pt>
                <c:pt idx="2444">
                  <c:v>0</c:v>
                </c:pt>
                <c:pt idx="2445">
                  <c:v>0</c:v>
                </c:pt>
                <c:pt idx="2446">
                  <c:v>0</c:v>
                </c:pt>
                <c:pt idx="2447">
                  <c:v>0</c:v>
                </c:pt>
                <c:pt idx="2448">
                  <c:v>0</c:v>
                </c:pt>
                <c:pt idx="2449">
                  <c:v>0</c:v>
                </c:pt>
                <c:pt idx="2450">
                  <c:v>0</c:v>
                </c:pt>
                <c:pt idx="2451">
                  <c:v>0</c:v>
                </c:pt>
                <c:pt idx="2452">
                  <c:v>0</c:v>
                </c:pt>
                <c:pt idx="2453">
                  <c:v>0</c:v>
                </c:pt>
                <c:pt idx="2454">
                  <c:v>0</c:v>
                </c:pt>
                <c:pt idx="2455">
                  <c:v>0</c:v>
                </c:pt>
                <c:pt idx="2456">
                  <c:v>0</c:v>
                </c:pt>
                <c:pt idx="2457">
                  <c:v>0</c:v>
                </c:pt>
                <c:pt idx="2458">
                  <c:v>0</c:v>
                </c:pt>
                <c:pt idx="2459">
                  <c:v>0</c:v>
                </c:pt>
                <c:pt idx="2460">
                  <c:v>0</c:v>
                </c:pt>
                <c:pt idx="2461">
                  <c:v>0</c:v>
                </c:pt>
                <c:pt idx="2462">
                  <c:v>0</c:v>
                </c:pt>
                <c:pt idx="2463">
                  <c:v>0</c:v>
                </c:pt>
                <c:pt idx="2464">
                  <c:v>0</c:v>
                </c:pt>
                <c:pt idx="2465">
                  <c:v>0</c:v>
                </c:pt>
                <c:pt idx="2466">
                  <c:v>0</c:v>
                </c:pt>
                <c:pt idx="2467">
                  <c:v>0</c:v>
                </c:pt>
                <c:pt idx="2468">
                  <c:v>0</c:v>
                </c:pt>
                <c:pt idx="2469">
                  <c:v>0</c:v>
                </c:pt>
                <c:pt idx="2470">
                  <c:v>0</c:v>
                </c:pt>
                <c:pt idx="2471">
                  <c:v>0</c:v>
                </c:pt>
                <c:pt idx="2472">
                  <c:v>0</c:v>
                </c:pt>
                <c:pt idx="2473">
                  <c:v>0</c:v>
                </c:pt>
                <c:pt idx="2474">
                  <c:v>0</c:v>
                </c:pt>
                <c:pt idx="2475">
                  <c:v>0</c:v>
                </c:pt>
                <c:pt idx="2476">
                  <c:v>0</c:v>
                </c:pt>
                <c:pt idx="2477">
                  <c:v>0</c:v>
                </c:pt>
                <c:pt idx="2478">
                  <c:v>0</c:v>
                </c:pt>
                <c:pt idx="2479">
                  <c:v>0</c:v>
                </c:pt>
                <c:pt idx="2480">
                  <c:v>0</c:v>
                </c:pt>
                <c:pt idx="2481">
                  <c:v>0</c:v>
                </c:pt>
                <c:pt idx="2482">
                  <c:v>0</c:v>
                </c:pt>
                <c:pt idx="2483">
                  <c:v>0</c:v>
                </c:pt>
                <c:pt idx="2484">
                  <c:v>0</c:v>
                </c:pt>
                <c:pt idx="2485">
                  <c:v>0</c:v>
                </c:pt>
                <c:pt idx="2486">
                  <c:v>0</c:v>
                </c:pt>
                <c:pt idx="2487">
                  <c:v>0</c:v>
                </c:pt>
                <c:pt idx="2488">
                  <c:v>0</c:v>
                </c:pt>
                <c:pt idx="2489">
                  <c:v>0</c:v>
                </c:pt>
                <c:pt idx="2490">
                  <c:v>0</c:v>
                </c:pt>
                <c:pt idx="2491">
                  <c:v>0</c:v>
                </c:pt>
                <c:pt idx="2492">
                  <c:v>0</c:v>
                </c:pt>
                <c:pt idx="2493">
                  <c:v>0</c:v>
                </c:pt>
                <c:pt idx="2494">
                  <c:v>0</c:v>
                </c:pt>
                <c:pt idx="2495">
                  <c:v>0</c:v>
                </c:pt>
                <c:pt idx="2496">
                  <c:v>0</c:v>
                </c:pt>
                <c:pt idx="2497">
                  <c:v>0</c:v>
                </c:pt>
                <c:pt idx="2498">
                  <c:v>0</c:v>
                </c:pt>
                <c:pt idx="2499">
                  <c:v>0</c:v>
                </c:pt>
                <c:pt idx="2500">
                  <c:v>0</c:v>
                </c:pt>
                <c:pt idx="2501">
                  <c:v>0</c:v>
                </c:pt>
                <c:pt idx="2502">
                  <c:v>0</c:v>
                </c:pt>
                <c:pt idx="2503">
                  <c:v>0</c:v>
                </c:pt>
                <c:pt idx="2504">
                  <c:v>0</c:v>
                </c:pt>
                <c:pt idx="2505">
                  <c:v>0</c:v>
                </c:pt>
                <c:pt idx="2506">
                  <c:v>0</c:v>
                </c:pt>
                <c:pt idx="2507">
                  <c:v>0</c:v>
                </c:pt>
                <c:pt idx="2508">
                  <c:v>0</c:v>
                </c:pt>
                <c:pt idx="2509">
                  <c:v>0</c:v>
                </c:pt>
                <c:pt idx="2510">
                  <c:v>0</c:v>
                </c:pt>
                <c:pt idx="2511">
                  <c:v>0</c:v>
                </c:pt>
                <c:pt idx="2512">
                  <c:v>0</c:v>
                </c:pt>
                <c:pt idx="2513">
                  <c:v>0</c:v>
                </c:pt>
                <c:pt idx="2514">
                  <c:v>0</c:v>
                </c:pt>
                <c:pt idx="2515">
                  <c:v>0</c:v>
                </c:pt>
                <c:pt idx="2516">
                  <c:v>0</c:v>
                </c:pt>
                <c:pt idx="2517">
                  <c:v>0</c:v>
                </c:pt>
                <c:pt idx="2518">
                  <c:v>0</c:v>
                </c:pt>
                <c:pt idx="2519">
                  <c:v>0</c:v>
                </c:pt>
                <c:pt idx="2520">
                  <c:v>0</c:v>
                </c:pt>
                <c:pt idx="2521">
                  <c:v>0</c:v>
                </c:pt>
                <c:pt idx="2522">
                  <c:v>0</c:v>
                </c:pt>
                <c:pt idx="2523">
                  <c:v>0</c:v>
                </c:pt>
                <c:pt idx="2524">
                  <c:v>0</c:v>
                </c:pt>
                <c:pt idx="2525">
                  <c:v>0</c:v>
                </c:pt>
                <c:pt idx="2526">
                  <c:v>0</c:v>
                </c:pt>
                <c:pt idx="2527">
                  <c:v>0</c:v>
                </c:pt>
                <c:pt idx="2528">
                  <c:v>0</c:v>
                </c:pt>
                <c:pt idx="2529">
                  <c:v>0</c:v>
                </c:pt>
                <c:pt idx="2530">
                  <c:v>0</c:v>
                </c:pt>
                <c:pt idx="2531">
                  <c:v>0</c:v>
                </c:pt>
                <c:pt idx="2532">
                  <c:v>0</c:v>
                </c:pt>
                <c:pt idx="2533">
                  <c:v>0</c:v>
                </c:pt>
                <c:pt idx="2534">
                  <c:v>0</c:v>
                </c:pt>
                <c:pt idx="2535">
                  <c:v>0</c:v>
                </c:pt>
                <c:pt idx="2536">
                  <c:v>0</c:v>
                </c:pt>
                <c:pt idx="2537">
                  <c:v>0</c:v>
                </c:pt>
                <c:pt idx="2538">
                  <c:v>0</c:v>
                </c:pt>
                <c:pt idx="2539">
                  <c:v>0</c:v>
                </c:pt>
                <c:pt idx="2540">
                  <c:v>0</c:v>
                </c:pt>
                <c:pt idx="2541">
                  <c:v>0</c:v>
                </c:pt>
                <c:pt idx="2542">
                  <c:v>0</c:v>
                </c:pt>
                <c:pt idx="2543">
                  <c:v>0</c:v>
                </c:pt>
                <c:pt idx="2544">
                  <c:v>0</c:v>
                </c:pt>
                <c:pt idx="2545">
                  <c:v>0</c:v>
                </c:pt>
                <c:pt idx="2546">
                  <c:v>0</c:v>
                </c:pt>
                <c:pt idx="2547">
                  <c:v>0</c:v>
                </c:pt>
                <c:pt idx="2548">
                  <c:v>0</c:v>
                </c:pt>
                <c:pt idx="2549">
                  <c:v>0</c:v>
                </c:pt>
                <c:pt idx="2550">
                  <c:v>0</c:v>
                </c:pt>
                <c:pt idx="2551">
                  <c:v>0</c:v>
                </c:pt>
                <c:pt idx="2552">
                  <c:v>0</c:v>
                </c:pt>
                <c:pt idx="2553">
                  <c:v>0</c:v>
                </c:pt>
                <c:pt idx="2554">
                  <c:v>0</c:v>
                </c:pt>
                <c:pt idx="2555">
                  <c:v>0</c:v>
                </c:pt>
                <c:pt idx="2556">
                  <c:v>0</c:v>
                </c:pt>
                <c:pt idx="2557">
                  <c:v>0</c:v>
                </c:pt>
                <c:pt idx="2558">
                  <c:v>0</c:v>
                </c:pt>
                <c:pt idx="2559">
                  <c:v>0</c:v>
                </c:pt>
                <c:pt idx="2560">
                  <c:v>0</c:v>
                </c:pt>
                <c:pt idx="2561">
                  <c:v>0</c:v>
                </c:pt>
                <c:pt idx="2562">
                  <c:v>0</c:v>
                </c:pt>
                <c:pt idx="2563">
                  <c:v>0</c:v>
                </c:pt>
                <c:pt idx="2564">
                  <c:v>0</c:v>
                </c:pt>
                <c:pt idx="2565">
                  <c:v>0</c:v>
                </c:pt>
                <c:pt idx="2566">
                  <c:v>0</c:v>
                </c:pt>
                <c:pt idx="2567">
                  <c:v>0</c:v>
                </c:pt>
                <c:pt idx="2568">
                  <c:v>0</c:v>
                </c:pt>
                <c:pt idx="2569">
                  <c:v>0</c:v>
                </c:pt>
                <c:pt idx="2570">
                  <c:v>0</c:v>
                </c:pt>
                <c:pt idx="2571">
                  <c:v>0</c:v>
                </c:pt>
                <c:pt idx="2572">
                  <c:v>0</c:v>
                </c:pt>
                <c:pt idx="2573">
                  <c:v>0</c:v>
                </c:pt>
                <c:pt idx="2574">
                  <c:v>0</c:v>
                </c:pt>
                <c:pt idx="2575">
                  <c:v>0</c:v>
                </c:pt>
                <c:pt idx="2576">
                  <c:v>0</c:v>
                </c:pt>
                <c:pt idx="2577">
                  <c:v>0</c:v>
                </c:pt>
                <c:pt idx="2578">
                  <c:v>0</c:v>
                </c:pt>
                <c:pt idx="2579">
                  <c:v>0</c:v>
                </c:pt>
                <c:pt idx="2580">
                  <c:v>0</c:v>
                </c:pt>
                <c:pt idx="2581">
                  <c:v>0</c:v>
                </c:pt>
                <c:pt idx="2582">
                  <c:v>0</c:v>
                </c:pt>
                <c:pt idx="2583">
                  <c:v>0</c:v>
                </c:pt>
                <c:pt idx="2584">
                  <c:v>0</c:v>
                </c:pt>
                <c:pt idx="2585">
                  <c:v>0</c:v>
                </c:pt>
                <c:pt idx="2586">
                  <c:v>0</c:v>
                </c:pt>
                <c:pt idx="2587">
                  <c:v>0</c:v>
                </c:pt>
                <c:pt idx="2588">
                  <c:v>0</c:v>
                </c:pt>
                <c:pt idx="2589">
                  <c:v>0</c:v>
                </c:pt>
                <c:pt idx="2590">
                  <c:v>0</c:v>
                </c:pt>
                <c:pt idx="2591">
                  <c:v>0</c:v>
                </c:pt>
                <c:pt idx="2592">
                  <c:v>0</c:v>
                </c:pt>
                <c:pt idx="2593">
                  <c:v>0</c:v>
                </c:pt>
                <c:pt idx="2594">
                  <c:v>0</c:v>
                </c:pt>
                <c:pt idx="2595">
                  <c:v>0</c:v>
                </c:pt>
                <c:pt idx="2596">
                  <c:v>0</c:v>
                </c:pt>
                <c:pt idx="2597">
                  <c:v>0</c:v>
                </c:pt>
                <c:pt idx="2598">
                  <c:v>0</c:v>
                </c:pt>
                <c:pt idx="2599">
                  <c:v>0</c:v>
                </c:pt>
                <c:pt idx="2600">
                  <c:v>0</c:v>
                </c:pt>
                <c:pt idx="2601">
                  <c:v>0</c:v>
                </c:pt>
                <c:pt idx="2602">
                  <c:v>0</c:v>
                </c:pt>
                <c:pt idx="2603">
                  <c:v>0</c:v>
                </c:pt>
                <c:pt idx="2604">
                  <c:v>0</c:v>
                </c:pt>
                <c:pt idx="2605">
                  <c:v>0</c:v>
                </c:pt>
                <c:pt idx="2606">
                  <c:v>0</c:v>
                </c:pt>
                <c:pt idx="2607">
                  <c:v>0</c:v>
                </c:pt>
                <c:pt idx="2608">
                  <c:v>0</c:v>
                </c:pt>
                <c:pt idx="2609">
                  <c:v>0</c:v>
                </c:pt>
                <c:pt idx="2610">
                  <c:v>0</c:v>
                </c:pt>
                <c:pt idx="2611">
                  <c:v>0</c:v>
                </c:pt>
                <c:pt idx="2612">
                  <c:v>0</c:v>
                </c:pt>
                <c:pt idx="2613">
                  <c:v>0</c:v>
                </c:pt>
                <c:pt idx="2614">
                  <c:v>0</c:v>
                </c:pt>
                <c:pt idx="2615">
                  <c:v>0</c:v>
                </c:pt>
                <c:pt idx="2616">
                  <c:v>0</c:v>
                </c:pt>
                <c:pt idx="2617">
                  <c:v>0</c:v>
                </c:pt>
                <c:pt idx="2618">
                  <c:v>0</c:v>
                </c:pt>
                <c:pt idx="2619">
                  <c:v>0</c:v>
                </c:pt>
                <c:pt idx="2620">
                  <c:v>0</c:v>
                </c:pt>
                <c:pt idx="2621">
                  <c:v>0</c:v>
                </c:pt>
                <c:pt idx="2622">
                  <c:v>0</c:v>
                </c:pt>
                <c:pt idx="2623">
                  <c:v>0</c:v>
                </c:pt>
                <c:pt idx="2624">
                  <c:v>0</c:v>
                </c:pt>
                <c:pt idx="2625">
                  <c:v>0</c:v>
                </c:pt>
                <c:pt idx="2626">
                  <c:v>0</c:v>
                </c:pt>
                <c:pt idx="2627">
                  <c:v>0</c:v>
                </c:pt>
                <c:pt idx="2628">
                  <c:v>0</c:v>
                </c:pt>
                <c:pt idx="2629">
                  <c:v>0</c:v>
                </c:pt>
                <c:pt idx="2630">
                  <c:v>0</c:v>
                </c:pt>
                <c:pt idx="2631">
                  <c:v>0</c:v>
                </c:pt>
                <c:pt idx="2632">
                  <c:v>0</c:v>
                </c:pt>
                <c:pt idx="2633">
                  <c:v>0</c:v>
                </c:pt>
                <c:pt idx="2634">
                  <c:v>0</c:v>
                </c:pt>
                <c:pt idx="2635">
                  <c:v>0</c:v>
                </c:pt>
                <c:pt idx="2636">
                  <c:v>0</c:v>
                </c:pt>
                <c:pt idx="2637">
                  <c:v>0</c:v>
                </c:pt>
                <c:pt idx="2638">
                  <c:v>0</c:v>
                </c:pt>
                <c:pt idx="2639">
                  <c:v>0</c:v>
                </c:pt>
                <c:pt idx="2640">
                  <c:v>0</c:v>
                </c:pt>
                <c:pt idx="2641">
                  <c:v>0</c:v>
                </c:pt>
                <c:pt idx="2642">
                  <c:v>0</c:v>
                </c:pt>
                <c:pt idx="2643">
                  <c:v>0</c:v>
                </c:pt>
                <c:pt idx="2644">
                  <c:v>0</c:v>
                </c:pt>
                <c:pt idx="2645">
                  <c:v>0</c:v>
                </c:pt>
                <c:pt idx="2646">
                  <c:v>0</c:v>
                </c:pt>
                <c:pt idx="2647">
                  <c:v>0</c:v>
                </c:pt>
                <c:pt idx="2648">
                  <c:v>0</c:v>
                </c:pt>
                <c:pt idx="2649">
                  <c:v>0</c:v>
                </c:pt>
                <c:pt idx="2650">
                  <c:v>0</c:v>
                </c:pt>
                <c:pt idx="2651">
                  <c:v>0</c:v>
                </c:pt>
                <c:pt idx="2652">
                  <c:v>0</c:v>
                </c:pt>
                <c:pt idx="2653">
                  <c:v>0</c:v>
                </c:pt>
                <c:pt idx="2654">
                  <c:v>0</c:v>
                </c:pt>
                <c:pt idx="2655">
                  <c:v>0</c:v>
                </c:pt>
                <c:pt idx="2656">
                  <c:v>0</c:v>
                </c:pt>
                <c:pt idx="2657">
                  <c:v>0</c:v>
                </c:pt>
                <c:pt idx="2658">
                  <c:v>0</c:v>
                </c:pt>
                <c:pt idx="2659">
                  <c:v>0</c:v>
                </c:pt>
                <c:pt idx="2660">
                  <c:v>0</c:v>
                </c:pt>
                <c:pt idx="2661">
                  <c:v>0</c:v>
                </c:pt>
                <c:pt idx="2662">
                  <c:v>0</c:v>
                </c:pt>
                <c:pt idx="2663">
                  <c:v>0</c:v>
                </c:pt>
                <c:pt idx="2664">
                  <c:v>0</c:v>
                </c:pt>
                <c:pt idx="2665">
                  <c:v>0</c:v>
                </c:pt>
                <c:pt idx="2666">
                  <c:v>0</c:v>
                </c:pt>
                <c:pt idx="2667">
                  <c:v>0</c:v>
                </c:pt>
                <c:pt idx="2668">
                  <c:v>0</c:v>
                </c:pt>
                <c:pt idx="2669">
                  <c:v>0</c:v>
                </c:pt>
                <c:pt idx="2670">
                  <c:v>0</c:v>
                </c:pt>
                <c:pt idx="2671">
                  <c:v>0</c:v>
                </c:pt>
                <c:pt idx="2672">
                  <c:v>0</c:v>
                </c:pt>
                <c:pt idx="2673">
                  <c:v>0</c:v>
                </c:pt>
                <c:pt idx="2674">
                  <c:v>0</c:v>
                </c:pt>
                <c:pt idx="2675">
                  <c:v>0</c:v>
                </c:pt>
                <c:pt idx="2676">
                  <c:v>0</c:v>
                </c:pt>
                <c:pt idx="2677">
                  <c:v>0</c:v>
                </c:pt>
                <c:pt idx="2678">
                  <c:v>0</c:v>
                </c:pt>
                <c:pt idx="2679">
                  <c:v>0</c:v>
                </c:pt>
                <c:pt idx="2680">
                  <c:v>0</c:v>
                </c:pt>
                <c:pt idx="2681">
                  <c:v>0</c:v>
                </c:pt>
                <c:pt idx="2682">
                  <c:v>0</c:v>
                </c:pt>
                <c:pt idx="2683">
                  <c:v>0</c:v>
                </c:pt>
                <c:pt idx="2684">
                  <c:v>0</c:v>
                </c:pt>
                <c:pt idx="2685">
                  <c:v>0</c:v>
                </c:pt>
                <c:pt idx="2686">
                  <c:v>0</c:v>
                </c:pt>
                <c:pt idx="2687">
                  <c:v>0</c:v>
                </c:pt>
                <c:pt idx="2688">
                  <c:v>0</c:v>
                </c:pt>
                <c:pt idx="2689">
                  <c:v>0</c:v>
                </c:pt>
                <c:pt idx="2690">
                  <c:v>0</c:v>
                </c:pt>
                <c:pt idx="2691">
                  <c:v>0</c:v>
                </c:pt>
                <c:pt idx="2692">
                  <c:v>0</c:v>
                </c:pt>
                <c:pt idx="2693">
                  <c:v>0</c:v>
                </c:pt>
                <c:pt idx="2694">
                  <c:v>0</c:v>
                </c:pt>
                <c:pt idx="2695">
                  <c:v>0</c:v>
                </c:pt>
                <c:pt idx="2696">
                  <c:v>0</c:v>
                </c:pt>
                <c:pt idx="2697">
                  <c:v>0</c:v>
                </c:pt>
                <c:pt idx="2698">
                  <c:v>0</c:v>
                </c:pt>
                <c:pt idx="2699">
                  <c:v>0</c:v>
                </c:pt>
                <c:pt idx="2700">
                  <c:v>0</c:v>
                </c:pt>
                <c:pt idx="2701">
                  <c:v>0</c:v>
                </c:pt>
                <c:pt idx="2702">
                  <c:v>0</c:v>
                </c:pt>
                <c:pt idx="2703">
                  <c:v>0</c:v>
                </c:pt>
                <c:pt idx="2704">
                  <c:v>0</c:v>
                </c:pt>
                <c:pt idx="2705">
                  <c:v>0</c:v>
                </c:pt>
                <c:pt idx="2706">
                  <c:v>0</c:v>
                </c:pt>
                <c:pt idx="2707">
                  <c:v>0</c:v>
                </c:pt>
                <c:pt idx="2708">
                  <c:v>0</c:v>
                </c:pt>
                <c:pt idx="2709">
                  <c:v>0</c:v>
                </c:pt>
                <c:pt idx="2710">
                  <c:v>0</c:v>
                </c:pt>
                <c:pt idx="2711">
                  <c:v>0</c:v>
                </c:pt>
                <c:pt idx="2712">
                  <c:v>0</c:v>
                </c:pt>
                <c:pt idx="2713">
                  <c:v>0</c:v>
                </c:pt>
                <c:pt idx="2714">
                  <c:v>0</c:v>
                </c:pt>
                <c:pt idx="2715">
                  <c:v>0</c:v>
                </c:pt>
                <c:pt idx="2716">
                  <c:v>0</c:v>
                </c:pt>
                <c:pt idx="2717">
                  <c:v>0</c:v>
                </c:pt>
                <c:pt idx="2718">
                  <c:v>0</c:v>
                </c:pt>
                <c:pt idx="2719">
                  <c:v>0</c:v>
                </c:pt>
                <c:pt idx="2720">
                  <c:v>0</c:v>
                </c:pt>
                <c:pt idx="2721">
                  <c:v>0</c:v>
                </c:pt>
                <c:pt idx="2722">
                  <c:v>0</c:v>
                </c:pt>
                <c:pt idx="2723">
                  <c:v>0</c:v>
                </c:pt>
                <c:pt idx="2724">
                  <c:v>0</c:v>
                </c:pt>
                <c:pt idx="2725">
                  <c:v>0</c:v>
                </c:pt>
                <c:pt idx="2726">
                  <c:v>0</c:v>
                </c:pt>
                <c:pt idx="2727">
                  <c:v>0</c:v>
                </c:pt>
                <c:pt idx="2728">
                  <c:v>0</c:v>
                </c:pt>
                <c:pt idx="2729">
                  <c:v>0</c:v>
                </c:pt>
                <c:pt idx="2730">
                  <c:v>0</c:v>
                </c:pt>
                <c:pt idx="2731">
                  <c:v>0</c:v>
                </c:pt>
                <c:pt idx="2732">
                  <c:v>0</c:v>
                </c:pt>
                <c:pt idx="2733">
                  <c:v>0</c:v>
                </c:pt>
                <c:pt idx="2734">
                  <c:v>0</c:v>
                </c:pt>
                <c:pt idx="2735">
                  <c:v>0</c:v>
                </c:pt>
                <c:pt idx="2736">
                  <c:v>0</c:v>
                </c:pt>
                <c:pt idx="2737">
                  <c:v>0</c:v>
                </c:pt>
                <c:pt idx="2738">
                  <c:v>0</c:v>
                </c:pt>
                <c:pt idx="2739">
                  <c:v>0</c:v>
                </c:pt>
                <c:pt idx="2740">
                  <c:v>0</c:v>
                </c:pt>
                <c:pt idx="2741">
                  <c:v>0</c:v>
                </c:pt>
                <c:pt idx="2742">
                  <c:v>0</c:v>
                </c:pt>
                <c:pt idx="2743">
                  <c:v>0</c:v>
                </c:pt>
                <c:pt idx="2744">
                  <c:v>0</c:v>
                </c:pt>
                <c:pt idx="2745">
                  <c:v>0</c:v>
                </c:pt>
                <c:pt idx="2746">
                  <c:v>0</c:v>
                </c:pt>
                <c:pt idx="2747">
                  <c:v>0</c:v>
                </c:pt>
                <c:pt idx="2748">
                  <c:v>0</c:v>
                </c:pt>
                <c:pt idx="2749">
                  <c:v>0</c:v>
                </c:pt>
                <c:pt idx="2750">
                  <c:v>0</c:v>
                </c:pt>
                <c:pt idx="2751">
                  <c:v>0</c:v>
                </c:pt>
                <c:pt idx="2752">
                  <c:v>0</c:v>
                </c:pt>
                <c:pt idx="2753">
                  <c:v>0</c:v>
                </c:pt>
                <c:pt idx="2754">
                  <c:v>0</c:v>
                </c:pt>
                <c:pt idx="2755">
                  <c:v>0</c:v>
                </c:pt>
                <c:pt idx="2756">
                  <c:v>0</c:v>
                </c:pt>
                <c:pt idx="2757">
                  <c:v>0</c:v>
                </c:pt>
                <c:pt idx="2758">
                  <c:v>0</c:v>
                </c:pt>
                <c:pt idx="2759">
                  <c:v>0</c:v>
                </c:pt>
                <c:pt idx="2760">
                  <c:v>0</c:v>
                </c:pt>
                <c:pt idx="2761">
                  <c:v>0</c:v>
                </c:pt>
                <c:pt idx="2762">
                  <c:v>0</c:v>
                </c:pt>
                <c:pt idx="2763">
                  <c:v>0</c:v>
                </c:pt>
                <c:pt idx="2764">
                  <c:v>0</c:v>
                </c:pt>
                <c:pt idx="2765">
                  <c:v>0</c:v>
                </c:pt>
                <c:pt idx="2766">
                  <c:v>0</c:v>
                </c:pt>
                <c:pt idx="2767">
                  <c:v>0</c:v>
                </c:pt>
                <c:pt idx="2768">
                  <c:v>0</c:v>
                </c:pt>
                <c:pt idx="2769">
                  <c:v>0</c:v>
                </c:pt>
                <c:pt idx="2770">
                  <c:v>0</c:v>
                </c:pt>
                <c:pt idx="2771">
                  <c:v>0</c:v>
                </c:pt>
                <c:pt idx="2772">
                  <c:v>0</c:v>
                </c:pt>
                <c:pt idx="2773">
                  <c:v>0</c:v>
                </c:pt>
                <c:pt idx="2774">
                  <c:v>0</c:v>
                </c:pt>
                <c:pt idx="2775">
                  <c:v>0</c:v>
                </c:pt>
                <c:pt idx="2776">
                  <c:v>0</c:v>
                </c:pt>
                <c:pt idx="2777">
                  <c:v>0</c:v>
                </c:pt>
                <c:pt idx="2778">
                  <c:v>0</c:v>
                </c:pt>
                <c:pt idx="2779">
                  <c:v>0</c:v>
                </c:pt>
                <c:pt idx="2780">
                  <c:v>0</c:v>
                </c:pt>
                <c:pt idx="2781">
                  <c:v>0</c:v>
                </c:pt>
                <c:pt idx="2782">
                  <c:v>0</c:v>
                </c:pt>
                <c:pt idx="2783">
                  <c:v>0</c:v>
                </c:pt>
                <c:pt idx="2784">
                  <c:v>0</c:v>
                </c:pt>
                <c:pt idx="2785">
                  <c:v>0</c:v>
                </c:pt>
                <c:pt idx="2786">
                  <c:v>0</c:v>
                </c:pt>
                <c:pt idx="2787">
                  <c:v>0</c:v>
                </c:pt>
                <c:pt idx="2788">
                  <c:v>0</c:v>
                </c:pt>
                <c:pt idx="2789">
                  <c:v>0</c:v>
                </c:pt>
                <c:pt idx="2790">
                  <c:v>0</c:v>
                </c:pt>
                <c:pt idx="2791">
                  <c:v>0</c:v>
                </c:pt>
                <c:pt idx="2792">
                  <c:v>0</c:v>
                </c:pt>
                <c:pt idx="2793">
                  <c:v>0</c:v>
                </c:pt>
                <c:pt idx="2794">
                  <c:v>0</c:v>
                </c:pt>
                <c:pt idx="2795">
                  <c:v>0</c:v>
                </c:pt>
                <c:pt idx="2796">
                  <c:v>0</c:v>
                </c:pt>
                <c:pt idx="2797">
                  <c:v>0</c:v>
                </c:pt>
                <c:pt idx="2798">
                  <c:v>0</c:v>
                </c:pt>
                <c:pt idx="2799">
                  <c:v>0</c:v>
                </c:pt>
                <c:pt idx="2800">
                  <c:v>0</c:v>
                </c:pt>
                <c:pt idx="2801">
                  <c:v>0</c:v>
                </c:pt>
                <c:pt idx="2802">
                  <c:v>0</c:v>
                </c:pt>
                <c:pt idx="2803">
                  <c:v>0</c:v>
                </c:pt>
                <c:pt idx="2804">
                  <c:v>0</c:v>
                </c:pt>
                <c:pt idx="2805">
                  <c:v>0</c:v>
                </c:pt>
                <c:pt idx="2806">
                  <c:v>0</c:v>
                </c:pt>
                <c:pt idx="2807">
                  <c:v>0</c:v>
                </c:pt>
                <c:pt idx="2808">
                  <c:v>0</c:v>
                </c:pt>
                <c:pt idx="2809">
                  <c:v>0</c:v>
                </c:pt>
                <c:pt idx="2810">
                  <c:v>0</c:v>
                </c:pt>
                <c:pt idx="2811">
                  <c:v>0</c:v>
                </c:pt>
                <c:pt idx="2812">
                  <c:v>0</c:v>
                </c:pt>
                <c:pt idx="2813">
                  <c:v>0</c:v>
                </c:pt>
                <c:pt idx="2814">
                  <c:v>0</c:v>
                </c:pt>
                <c:pt idx="2815">
                  <c:v>0</c:v>
                </c:pt>
                <c:pt idx="2816">
                  <c:v>0</c:v>
                </c:pt>
                <c:pt idx="2817">
                  <c:v>0</c:v>
                </c:pt>
                <c:pt idx="2818">
                  <c:v>0</c:v>
                </c:pt>
                <c:pt idx="2819">
                  <c:v>0</c:v>
                </c:pt>
                <c:pt idx="2820">
                  <c:v>0</c:v>
                </c:pt>
                <c:pt idx="2821">
                  <c:v>0</c:v>
                </c:pt>
                <c:pt idx="2822">
                  <c:v>0</c:v>
                </c:pt>
                <c:pt idx="2823">
                  <c:v>0</c:v>
                </c:pt>
                <c:pt idx="2824">
                  <c:v>0</c:v>
                </c:pt>
                <c:pt idx="2825">
                  <c:v>0</c:v>
                </c:pt>
                <c:pt idx="2826">
                  <c:v>0</c:v>
                </c:pt>
                <c:pt idx="2827">
                  <c:v>0</c:v>
                </c:pt>
                <c:pt idx="2828">
                  <c:v>0</c:v>
                </c:pt>
                <c:pt idx="2829">
                  <c:v>0</c:v>
                </c:pt>
                <c:pt idx="2830">
                  <c:v>0</c:v>
                </c:pt>
                <c:pt idx="2831">
                  <c:v>0</c:v>
                </c:pt>
                <c:pt idx="2832">
                  <c:v>0</c:v>
                </c:pt>
                <c:pt idx="2833">
                  <c:v>0</c:v>
                </c:pt>
                <c:pt idx="2834">
                  <c:v>0</c:v>
                </c:pt>
                <c:pt idx="2835">
                  <c:v>0</c:v>
                </c:pt>
                <c:pt idx="2836">
                  <c:v>0</c:v>
                </c:pt>
                <c:pt idx="2837">
                  <c:v>0</c:v>
                </c:pt>
                <c:pt idx="2838">
                  <c:v>0</c:v>
                </c:pt>
                <c:pt idx="2839">
                  <c:v>0</c:v>
                </c:pt>
                <c:pt idx="2840">
                  <c:v>0</c:v>
                </c:pt>
                <c:pt idx="2841">
                  <c:v>0</c:v>
                </c:pt>
                <c:pt idx="2842">
                  <c:v>0</c:v>
                </c:pt>
                <c:pt idx="2843">
                  <c:v>0</c:v>
                </c:pt>
                <c:pt idx="2844">
                  <c:v>0</c:v>
                </c:pt>
                <c:pt idx="2845">
                  <c:v>0</c:v>
                </c:pt>
                <c:pt idx="2846">
                  <c:v>0</c:v>
                </c:pt>
                <c:pt idx="2847">
                  <c:v>0</c:v>
                </c:pt>
                <c:pt idx="2848">
                  <c:v>0</c:v>
                </c:pt>
                <c:pt idx="2849">
                  <c:v>0</c:v>
                </c:pt>
                <c:pt idx="2850">
                  <c:v>0</c:v>
                </c:pt>
                <c:pt idx="2851">
                  <c:v>0</c:v>
                </c:pt>
                <c:pt idx="2852">
                  <c:v>0</c:v>
                </c:pt>
                <c:pt idx="2853">
                  <c:v>0</c:v>
                </c:pt>
                <c:pt idx="2854">
                  <c:v>0</c:v>
                </c:pt>
                <c:pt idx="2855">
                  <c:v>0</c:v>
                </c:pt>
                <c:pt idx="2856">
                  <c:v>0</c:v>
                </c:pt>
                <c:pt idx="2857">
                  <c:v>0</c:v>
                </c:pt>
                <c:pt idx="2858">
                  <c:v>0</c:v>
                </c:pt>
                <c:pt idx="2859">
                  <c:v>0</c:v>
                </c:pt>
                <c:pt idx="2860">
                  <c:v>0</c:v>
                </c:pt>
                <c:pt idx="2861">
                  <c:v>0</c:v>
                </c:pt>
                <c:pt idx="2862">
                  <c:v>0</c:v>
                </c:pt>
                <c:pt idx="2863">
                  <c:v>0</c:v>
                </c:pt>
                <c:pt idx="2864">
                  <c:v>0</c:v>
                </c:pt>
                <c:pt idx="2865">
                  <c:v>0</c:v>
                </c:pt>
                <c:pt idx="2866">
                  <c:v>0</c:v>
                </c:pt>
                <c:pt idx="2867">
                  <c:v>0</c:v>
                </c:pt>
                <c:pt idx="2868">
                  <c:v>0</c:v>
                </c:pt>
                <c:pt idx="2869">
                  <c:v>0</c:v>
                </c:pt>
                <c:pt idx="2870">
                  <c:v>0</c:v>
                </c:pt>
                <c:pt idx="2871">
                  <c:v>0</c:v>
                </c:pt>
                <c:pt idx="2872">
                  <c:v>0</c:v>
                </c:pt>
                <c:pt idx="2873">
                  <c:v>0</c:v>
                </c:pt>
                <c:pt idx="2874">
                  <c:v>0</c:v>
                </c:pt>
                <c:pt idx="2875">
                  <c:v>0</c:v>
                </c:pt>
                <c:pt idx="2876">
                  <c:v>0</c:v>
                </c:pt>
                <c:pt idx="2877">
                  <c:v>0</c:v>
                </c:pt>
                <c:pt idx="2878">
                  <c:v>0</c:v>
                </c:pt>
                <c:pt idx="2879">
                  <c:v>0</c:v>
                </c:pt>
                <c:pt idx="2880">
                  <c:v>0</c:v>
                </c:pt>
                <c:pt idx="2881">
                  <c:v>0</c:v>
                </c:pt>
                <c:pt idx="2882">
                  <c:v>0</c:v>
                </c:pt>
                <c:pt idx="2883">
                  <c:v>0</c:v>
                </c:pt>
                <c:pt idx="2884">
                  <c:v>0</c:v>
                </c:pt>
                <c:pt idx="2885">
                  <c:v>0</c:v>
                </c:pt>
                <c:pt idx="2886">
                  <c:v>0</c:v>
                </c:pt>
                <c:pt idx="2887">
                  <c:v>0</c:v>
                </c:pt>
                <c:pt idx="2888">
                  <c:v>0</c:v>
                </c:pt>
                <c:pt idx="2889">
                  <c:v>0</c:v>
                </c:pt>
                <c:pt idx="2890">
                  <c:v>0</c:v>
                </c:pt>
                <c:pt idx="2891">
                  <c:v>0</c:v>
                </c:pt>
                <c:pt idx="2892">
                  <c:v>0</c:v>
                </c:pt>
                <c:pt idx="2893">
                  <c:v>0</c:v>
                </c:pt>
                <c:pt idx="2894">
                  <c:v>0</c:v>
                </c:pt>
                <c:pt idx="2895">
                  <c:v>0</c:v>
                </c:pt>
                <c:pt idx="2896">
                  <c:v>0</c:v>
                </c:pt>
                <c:pt idx="2897">
                  <c:v>0</c:v>
                </c:pt>
                <c:pt idx="2898">
                  <c:v>0</c:v>
                </c:pt>
                <c:pt idx="2899">
                  <c:v>0</c:v>
                </c:pt>
                <c:pt idx="2900">
                  <c:v>0</c:v>
                </c:pt>
                <c:pt idx="2901">
                  <c:v>0</c:v>
                </c:pt>
                <c:pt idx="2902">
                  <c:v>0</c:v>
                </c:pt>
                <c:pt idx="2903">
                  <c:v>0</c:v>
                </c:pt>
                <c:pt idx="2904">
                  <c:v>0</c:v>
                </c:pt>
                <c:pt idx="2905">
                  <c:v>0</c:v>
                </c:pt>
                <c:pt idx="2906">
                  <c:v>0</c:v>
                </c:pt>
                <c:pt idx="2907">
                  <c:v>0</c:v>
                </c:pt>
                <c:pt idx="2908">
                  <c:v>0</c:v>
                </c:pt>
                <c:pt idx="2909">
                  <c:v>0</c:v>
                </c:pt>
                <c:pt idx="2910">
                  <c:v>0</c:v>
                </c:pt>
                <c:pt idx="2911">
                  <c:v>0</c:v>
                </c:pt>
                <c:pt idx="2912">
                  <c:v>0</c:v>
                </c:pt>
                <c:pt idx="2913">
                  <c:v>0</c:v>
                </c:pt>
                <c:pt idx="2914">
                  <c:v>0</c:v>
                </c:pt>
                <c:pt idx="2915">
                  <c:v>0</c:v>
                </c:pt>
                <c:pt idx="2916">
                  <c:v>0</c:v>
                </c:pt>
                <c:pt idx="2917">
                  <c:v>0</c:v>
                </c:pt>
                <c:pt idx="2918">
                  <c:v>0</c:v>
                </c:pt>
                <c:pt idx="2919">
                  <c:v>0</c:v>
                </c:pt>
                <c:pt idx="2920">
                  <c:v>0</c:v>
                </c:pt>
                <c:pt idx="2921">
                  <c:v>0</c:v>
                </c:pt>
                <c:pt idx="2922">
                  <c:v>0</c:v>
                </c:pt>
                <c:pt idx="2923">
                  <c:v>0</c:v>
                </c:pt>
                <c:pt idx="2924">
                  <c:v>0</c:v>
                </c:pt>
                <c:pt idx="2925">
                  <c:v>0</c:v>
                </c:pt>
                <c:pt idx="2926">
                  <c:v>0</c:v>
                </c:pt>
                <c:pt idx="2927">
                  <c:v>0</c:v>
                </c:pt>
                <c:pt idx="2928">
                  <c:v>0</c:v>
                </c:pt>
                <c:pt idx="2929">
                  <c:v>0</c:v>
                </c:pt>
                <c:pt idx="2930">
                  <c:v>0</c:v>
                </c:pt>
                <c:pt idx="2931">
                  <c:v>0</c:v>
                </c:pt>
                <c:pt idx="2932">
                  <c:v>0</c:v>
                </c:pt>
                <c:pt idx="2933">
                  <c:v>0</c:v>
                </c:pt>
                <c:pt idx="2934">
                  <c:v>0</c:v>
                </c:pt>
                <c:pt idx="2935">
                  <c:v>0</c:v>
                </c:pt>
                <c:pt idx="2936">
                  <c:v>0</c:v>
                </c:pt>
                <c:pt idx="2937">
                  <c:v>0</c:v>
                </c:pt>
                <c:pt idx="2938">
                  <c:v>0</c:v>
                </c:pt>
                <c:pt idx="2939">
                  <c:v>0</c:v>
                </c:pt>
                <c:pt idx="2940">
                  <c:v>0</c:v>
                </c:pt>
                <c:pt idx="2941">
                  <c:v>0</c:v>
                </c:pt>
                <c:pt idx="2942">
                  <c:v>0</c:v>
                </c:pt>
                <c:pt idx="2943">
                  <c:v>0</c:v>
                </c:pt>
                <c:pt idx="2944">
                  <c:v>0</c:v>
                </c:pt>
                <c:pt idx="2945">
                  <c:v>0</c:v>
                </c:pt>
                <c:pt idx="2946">
                  <c:v>0</c:v>
                </c:pt>
                <c:pt idx="2947">
                  <c:v>0</c:v>
                </c:pt>
                <c:pt idx="2948">
                  <c:v>0</c:v>
                </c:pt>
                <c:pt idx="2949">
                  <c:v>0</c:v>
                </c:pt>
                <c:pt idx="2950">
                  <c:v>0</c:v>
                </c:pt>
                <c:pt idx="2951">
                  <c:v>0</c:v>
                </c:pt>
                <c:pt idx="2952">
                  <c:v>0</c:v>
                </c:pt>
                <c:pt idx="2953">
                  <c:v>0</c:v>
                </c:pt>
                <c:pt idx="2954">
                  <c:v>0</c:v>
                </c:pt>
                <c:pt idx="2955">
                  <c:v>0</c:v>
                </c:pt>
                <c:pt idx="2956">
                  <c:v>0</c:v>
                </c:pt>
                <c:pt idx="2957">
                  <c:v>0</c:v>
                </c:pt>
                <c:pt idx="2958">
                  <c:v>0</c:v>
                </c:pt>
                <c:pt idx="2959">
                  <c:v>0</c:v>
                </c:pt>
                <c:pt idx="2960">
                  <c:v>0</c:v>
                </c:pt>
                <c:pt idx="2961">
                  <c:v>0</c:v>
                </c:pt>
                <c:pt idx="2962">
                  <c:v>0</c:v>
                </c:pt>
                <c:pt idx="2963">
                  <c:v>0</c:v>
                </c:pt>
                <c:pt idx="2964">
                  <c:v>0</c:v>
                </c:pt>
                <c:pt idx="2965">
                  <c:v>0</c:v>
                </c:pt>
                <c:pt idx="2966">
                  <c:v>0</c:v>
                </c:pt>
                <c:pt idx="2967">
                  <c:v>0</c:v>
                </c:pt>
                <c:pt idx="2968">
                  <c:v>0</c:v>
                </c:pt>
                <c:pt idx="2969">
                  <c:v>0</c:v>
                </c:pt>
                <c:pt idx="2970">
                  <c:v>0</c:v>
                </c:pt>
                <c:pt idx="2971">
                  <c:v>0</c:v>
                </c:pt>
                <c:pt idx="2972">
                  <c:v>0</c:v>
                </c:pt>
                <c:pt idx="2973">
                  <c:v>0</c:v>
                </c:pt>
                <c:pt idx="2974">
                  <c:v>0</c:v>
                </c:pt>
                <c:pt idx="2975">
                  <c:v>0</c:v>
                </c:pt>
                <c:pt idx="2976">
                  <c:v>0</c:v>
                </c:pt>
                <c:pt idx="2977">
                  <c:v>0</c:v>
                </c:pt>
                <c:pt idx="2978">
                  <c:v>0</c:v>
                </c:pt>
                <c:pt idx="2979">
                  <c:v>0</c:v>
                </c:pt>
                <c:pt idx="2980">
                  <c:v>0</c:v>
                </c:pt>
                <c:pt idx="2981">
                  <c:v>0</c:v>
                </c:pt>
                <c:pt idx="2982">
                  <c:v>0</c:v>
                </c:pt>
                <c:pt idx="2983">
                  <c:v>0</c:v>
                </c:pt>
                <c:pt idx="2984">
                  <c:v>0</c:v>
                </c:pt>
                <c:pt idx="2985">
                  <c:v>0</c:v>
                </c:pt>
                <c:pt idx="2986">
                  <c:v>0</c:v>
                </c:pt>
                <c:pt idx="2987">
                  <c:v>0</c:v>
                </c:pt>
                <c:pt idx="2988">
                  <c:v>0</c:v>
                </c:pt>
                <c:pt idx="2989">
                  <c:v>0</c:v>
                </c:pt>
                <c:pt idx="2990">
                  <c:v>0</c:v>
                </c:pt>
                <c:pt idx="2991">
                  <c:v>0</c:v>
                </c:pt>
                <c:pt idx="2992">
                  <c:v>0</c:v>
                </c:pt>
                <c:pt idx="2993">
                  <c:v>0</c:v>
                </c:pt>
                <c:pt idx="2994">
                  <c:v>0</c:v>
                </c:pt>
                <c:pt idx="2995">
                  <c:v>0</c:v>
                </c:pt>
                <c:pt idx="2996">
                  <c:v>0</c:v>
                </c:pt>
                <c:pt idx="2997">
                  <c:v>0</c:v>
                </c:pt>
                <c:pt idx="2998">
                  <c:v>0</c:v>
                </c:pt>
                <c:pt idx="2999">
                  <c:v>0</c:v>
                </c:pt>
                <c:pt idx="3000">
                  <c:v>0</c:v>
                </c:pt>
                <c:pt idx="3001">
                  <c:v>0</c:v>
                </c:pt>
                <c:pt idx="3002">
                  <c:v>0</c:v>
                </c:pt>
                <c:pt idx="3003">
                  <c:v>0</c:v>
                </c:pt>
                <c:pt idx="3004">
                  <c:v>0</c:v>
                </c:pt>
                <c:pt idx="3005">
                  <c:v>0</c:v>
                </c:pt>
                <c:pt idx="3006">
                  <c:v>0</c:v>
                </c:pt>
                <c:pt idx="3007">
                  <c:v>0</c:v>
                </c:pt>
                <c:pt idx="3008">
                  <c:v>0</c:v>
                </c:pt>
                <c:pt idx="3009">
                  <c:v>0</c:v>
                </c:pt>
                <c:pt idx="3010">
                  <c:v>0</c:v>
                </c:pt>
                <c:pt idx="3011">
                  <c:v>0</c:v>
                </c:pt>
                <c:pt idx="3012">
                  <c:v>0</c:v>
                </c:pt>
                <c:pt idx="3013">
                  <c:v>0</c:v>
                </c:pt>
                <c:pt idx="3014">
                  <c:v>0</c:v>
                </c:pt>
                <c:pt idx="3015">
                  <c:v>0</c:v>
                </c:pt>
                <c:pt idx="3016">
                  <c:v>0</c:v>
                </c:pt>
                <c:pt idx="3017">
                  <c:v>0</c:v>
                </c:pt>
                <c:pt idx="3018">
                  <c:v>0</c:v>
                </c:pt>
                <c:pt idx="3019">
                  <c:v>0</c:v>
                </c:pt>
                <c:pt idx="3020">
                  <c:v>0</c:v>
                </c:pt>
                <c:pt idx="3021">
                  <c:v>0</c:v>
                </c:pt>
                <c:pt idx="3022">
                  <c:v>0</c:v>
                </c:pt>
                <c:pt idx="3023">
                  <c:v>0</c:v>
                </c:pt>
                <c:pt idx="3024">
                  <c:v>0</c:v>
                </c:pt>
                <c:pt idx="3025">
                  <c:v>0</c:v>
                </c:pt>
                <c:pt idx="3026">
                  <c:v>0</c:v>
                </c:pt>
                <c:pt idx="3027">
                  <c:v>0</c:v>
                </c:pt>
                <c:pt idx="3028">
                  <c:v>0</c:v>
                </c:pt>
                <c:pt idx="3029">
                  <c:v>0</c:v>
                </c:pt>
                <c:pt idx="3030">
                  <c:v>0</c:v>
                </c:pt>
                <c:pt idx="3031">
                  <c:v>0</c:v>
                </c:pt>
                <c:pt idx="3032">
                  <c:v>0</c:v>
                </c:pt>
                <c:pt idx="3033">
                  <c:v>0</c:v>
                </c:pt>
                <c:pt idx="3034">
                  <c:v>0</c:v>
                </c:pt>
                <c:pt idx="3035">
                  <c:v>0</c:v>
                </c:pt>
                <c:pt idx="3036">
                  <c:v>0</c:v>
                </c:pt>
                <c:pt idx="3037">
                  <c:v>0</c:v>
                </c:pt>
                <c:pt idx="3038">
                  <c:v>0</c:v>
                </c:pt>
                <c:pt idx="3039">
                  <c:v>0</c:v>
                </c:pt>
                <c:pt idx="3040">
                  <c:v>0</c:v>
                </c:pt>
                <c:pt idx="3041">
                  <c:v>0</c:v>
                </c:pt>
                <c:pt idx="3042">
                  <c:v>0</c:v>
                </c:pt>
                <c:pt idx="3043">
                  <c:v>0</c:v>
                </c:pt>
                <c:pt idx="3044">
                  <c:v>0</c:v>
                </c:pt>
                <c:pt idx="3045">
                  <c:v>0</c:v>
                </c:pt>
                <c:pt idx="3046">
                  <c:v>0</c:v>
                </c:pt>
                <c:pt idx="3047">
                  <c:v>0</c:v>
                </c:pt>
                <c:pt idx="3048">
                  <c:v>0</c:v>
                </c:pt>
                <c:pt idx="3049">
                  <c:v>0</c:v>
                </c:pt>
                <c:pt idx="3050">
                  <c:v>0</c:v>
                </c:pt>
                <c:pt idx="3051">
                  <c:v>0</c:v>
                </c:pt>
                <c:pt idx="3052">
                  <c:v>0</c:v>
                </c:pt>
                <c:pt idx="3053">
                  <c:v>0</c:v>
                </c:pt>
                <c:pt idx="3054">
                  <c:v>0</c:v>
                </c:pt>
                <c:pt idx="3055">
                  <c:v>0</c:v>
                </c:pt>
                <c:pt idx="3056">
                  <c:v>0</c:v>
                </c:pt>
                <c:pt idx="3057">
                  <c:v>0</c:v>
                </c:pt>
                <c:pt idx="3058">
                  <c:v>0</c:v>
                </c:pt>
                <c:pt idx="3059">
                  <c:v>0</c:v>
                </c:pt>
                <c:pt idx="3060">
                  <c:v>0</c:v>
                </c:pt>
                <c:pt idx="3061">
                  <c:v>0</c:v>
                </c:pt>
                <c:pt idx="3062">
                  <c:v>0</c:v>
                </c:pt>
                <c:pt idx="3063">
                  <c:v>0</c:v>
                </c:pt>
                <c:pt idx="3064">
                  <c:v>0</c:v>
                </c:pt>
                <c:pt idx="3065">
                  <c:v>0</c:v>
                </c:pt>
                <c:pt idx="3066">
                  <c:v>0</c:v>
                </c:pt>
                <c:pt idx="3067">
                  <c:v>0</c:v>
                </c:pt>
                <c:pt idx="3068">
                  <c:v>0</c:v>
                </c:pt>
                <c:pt idx="3069">
                  <c:v>0</c:v>
                </c:pt>
                <c:pt idx="3070">
                  <c:v>0</c:v>
                </c:pt>
                <c:pt idx="3071">
                  <c:v>0</c:v>
                </c:pt>
                <c:pt idx="3072">
                  <c:v>0</c:v>
                </c:pt>
                <c:pt idx="3073">
                  <c:v>0</c:v>
                </c:pt>
                <c:pt idx="3074">
                  <c:v>0</c:v>
                </c:pt>
                <c:pt idx="3075">
                  <c:v>0</c:v>
                </c:pt>
                <c:pt idx="3076">
                  <c:v>0</c:v>
                </c:pt>
                <c:pt idx="3077">
                  <c:v>0</c:v>
                </c:pt>
                <c:pt idx="3078">
                  <c:v>0</c:v>
                </c:pt>
                <c:pt idx="3079">
                  <c:v>0</c:v>
                </c:pt>
                <c:pt idx="3080">
                  <c:v>0</c:v>
                </c:pt>
                <c:pt idx="3081">
                  <c:v>0</c:v>
                </c:pt>
                <c:pt idx="3082">
                  <c:v>0</c:v>
                </c:pt>
                <c:pt idx="3083">
                  <c:v>0</c:v>
                </c:pt>
                <c:pt idx="3084">
                  <c:v>0</c:v>
                </c:pt>
                <c:pt idx="3085">
                  <c:v>0</c:v>
                </c:pt>
                <c:pt idx="3086">
                  <c:v>0</c:v>
                </c:pt>
                <c:pt idx="3087">
                  <c:v>0</c:v>
                </c:pt>
                <c:pt idx="3088">
                  <c:v>0</c:v>
                </c:pt>
                <c:pt idx="3089">
                  <c:v>0</c:v>
                </c:pt>
                <c:pt idx="3090">
                  <c:v>0</c:v>
                </c:pt>
                <c:pt idx="3091">
                  <c:v>0</c:v>
                </c:pt>
                <c:pt idx="3092">
                  <c:v>0</c:v>
                </c:pt>
                <c:pt idx="3093">
                  <c:v>0</c:v>
                </c:pt>
                <c:pt idx="3094">
                  <c:v>0</c:v>
                </c:pt>
                <c:pt idx="3095">
                  <c:v>0</c:v>
                </c:pt>
                <c:pt idx="3096">
                  <c:v>0</c:v>
                </c:pt>
                <c:pt idx="3097">
                  <c:v>0</c:v>
                </c:pt>
                <c:pt idx="3098">
                  <c:v>0</c:v>
                </c:pt>
                <c:pt idx="3099">
                  <c:v>0</c:v>
                </c:pt>
                <c:pt idx="3100">
                  <c:v>0</c:v>
                </c:pt>
                <c:pt idx="3101">
                  <c:v>0</c:v>
                </c:pt>
                <c:pt idx="3102">
                  <c:v>0</c:v>
                </c:pt>
                <c:pt idx="3103">
                  <c:v>0</c:v>
                </c:pt>
                <c:pt idx="3104">
                  <c:v>0</c:v>
                </c:pt>
                <c:pt idx="3105">
                  <c:v>0</c:v>
                </c:pt>
                <c:pt idx="3106">
                  <c:v>0</c:v>
                </c:pt>
                <c:pt idx="3107">
                  <c:v>0</c:v>
                </c:pt>
                <c:pt idx="3108">
                  <c:v>0</c:v>
                </c:pt>
                <c:pt idx="3109">
                  <c:v>0</c:v>
                </c:pt>
                <c:pt idx="3110">
                  <c:v>0</c:v>
                </c:pt>
                <c:pt idx="3111">
                  <c:v>0</c:v>
                </c:pt>
                <c:pt idx="3112">
                  <c:v>0</c:v>
                </c:pt>
                <c:pt idx="3113">
                  <c:v>0</c:v>
                </c:pt>
                <c:pt idx="3114">
                  <c:v>0</c:v>
                </c:pt>
                <c:pt idx="3115">
                  <c:v>0</c:v>
                </c:pt>
                <c:pt idx="3116">
                  <c:v>0</c:v>
                </c:pt>
                <c:pt idx="3117">
                  <c:v>0</c:v>
                </c:pt>
                <c:pt idx="3118">
                  <c:v>0</c:v>
                </c:pt>
                <c:pt idx="3119">
                  <c:v>0</c:v>
                </c:pt>
                <c:pt idx="3120">
                  <c:v>0</c:v>
                </c:pt>
                <c:pt idx="3121">
                  <c:v>0</c:v>
                </c:pt>
                <c:pt idx="3122">
                  <c:v>0</c:v>
                </c:pt>
                <c:pt idx="3123">
                  <c:v>0</c:v>
                </c:pt>
                <c:pt idx="3124">
                  <c:v>0</c:v>
                </c:pt>
                <c:pt idx="3125">
                  <c:v>0</c:v>
                </c:pt>
                <c:pt idx="3126">
                  <c:v>0</c:v>
                </c:pt>
                <c:pt idx="3127">
                  <c:v>0</c:v>
                </c:pt>
                <c:pt idx="3128">
                  <c:v>0</c:v>
                </c:pt>
                <c:pt idx="3129">
                  <c:v>0</c:v>
                </c:pt>
                <c:pt idx="3130">
                  <c:v>0</c:v>
                </c:pt>
                <c:pt idx="3131">
                  <c:v>0</c:v>
                </c:pt>
                <c:pt idx="3132">
                  <c:v>0</c:v>
                </c:pt>
                <c:pt idx="3133">
                  <c:v>0</c:v>
                </c:pt>
                <c:pt idx="3134">
                  <c:v>0</c:v>
                </c:pt>
                <c:pt idx="3135">
                  <c:v>0</c:v>
                </c:pt>
                <c:pt idx="3136">
                  <c:v>0</c:v>
                </c:pt>
                <c:pt idx="3137">
                  <c:v>0</c:v>
                </c:pt>
                <c:pt idx="3138">
                  <c:v>0</c:v>
                </c:pt>
                <c:pt idx="3139">
                  <c:v>0</c:v>
                </c:pt>
                <c:pt idx="3140">
                  <c:v>0</c:v>
                </c:pt>
                <c:pt idx="3141">
                  <c:v>0</c:v>
                </c:pt>
                <c:pt idx="3142">
                  <c:v>0</c:v>
                </c:pt>
                <c:pt idx="3143">
                  <c:v>0</c:v>
                </c:pt>
                <c:pt idx="3144">
                  <c:v>0</c:v>
                </c:pt>
                <c:pt idx="3145">
                  <c:v>0</c:v>
                </c:pt>
                <c:pt idx="3146">
                  <c:v>0</c:v>
                </c:pt>
                <c:pt idx="3147">
                  <c:v>0</c:v>
                </c:pt>
                <c:pt idx="3148">
                  <c:v>0</c:v>
                </c:pt>
                <c:pt idx="3149">
                  <c:v>0</c:v>
                </c:pt>
                <c:pt idx="3150">
                  <c:v>0</c:v>
                </c:pt>
                <c:pt idx="3151">
                  <c:v>0</c:v>
                </c:pt>
                <c:pt idx="3152">
                  <c:v>0</c:v>
                </c:pt>
                <c:pt idx="3153">
                  <c:v>0</c:v>
                </c:pt>
                <c:pt idx="3154">
                  <c:v>0</c:v>
                </c:pt>
                <c:pt idx="3155">
                  <c:v>0</c:v>
                </c:pt>
                <c:pt idx="3156">
                  <c:v>0</c:v>
                </c:pt>
                <c:pt idx="3157">
                  <c:v>0</c:v>
                </c:pt>
                <c:pt idx="3158">
                  <c:v>0</c:v>
                </c:pt>
                <c:pt idx="3159">
                  <c:v>0</c:v>
                </c:pt>
                <c:pt idx="3160">
                  <c:v>0</c:v>
                </c:pt>
                <c:pt idx="3161">
                  <c:v>0</c:v>
                </c:pt>
                <c:pt idx="3162">
                  <c:v>0</c:v>
                </c:pt>
                <c:pt idx="3163">
                  <c:v>0</c:v>
                </c:pt>
                <c:pt idx="3164">
                  <c:v>0</c:v>
                </c:pt>
                <c:pt idx="3165">
                  <c:v>0</c:v>
                </c:pt>
                <c:pt idx="3166">
                  <c:v>0</c:v>
                </c:pt>
                <c:pt idx="3167">
                  <c:v>0</c:v>
                </c:pt>
                <c:pt idx="3168">
                  <c:v>0</c:v>
                </c:pt>
                <c:pt idx="3169">
                  <c:v>0</c:v>
                </c:pt>
                <c:pt idx="3170">
                  <c:v>0</c:v>
                </c:pt>
                <c:pt idx="3171">
                  <c:v>0</c:v>
                </c:pt>
                <c:pt idx="3172">
                  <c:v>0</c:v>
                </c:pt>
                <c:pt idx="3173">
                  <c:v>0</c:v>
                </c:pt>
                <c:pt idx="3174">
                  <c:v>0</c:v>
                </c:pt>
                <c:pt idx="3175">
                  <c:v>0</c:v>
                </c:pt>
                <c:pt idx="3176">
                  <c:v>0</c:v>
                </c:pt>
                <c:pt idx="3177">
                  <c:v>0</c:v>
                </c:pt>
                <c:pt idx="3178">
                  <c:v>0</c:v>
                </c:pt>
                <c:pt idx="3179">
                  <c:v>0</c:v>
                </c:pt>
                <c:pt idx="3180">
                  <c:v>0</c:v>
                </c:pt>
                <c:pt idx="3181">
                  <c:v>0</c:v>
                </c:pt>
                <c:pt idx="3182">
                  <c:v>0</c:v>
                </c:pt>
                <c:pt idx="3183">
                  <c:v>0</c:v>
                </c:pt>
                <c:pt idx="3184">
                  <c:v>0</c:v>
                </c:pt>
                <c:pt idx="3185">
                  <c:v>0</c:v>
                </c:pt>
                <c:pt idx="3186">
                  <c:v>0</c:v>
                </c:pt>
                <c:pt idx="3187">
                  <c:v>0</c:v>
                </c:pt>
                <c:pt idx="3188">
                  <c:v>0</c:v>
                </c:pt>
                <c:pt idx="3189">
                  <c:v>0</c:v>
                </c:pt>
                <c:pt idx="3190">
                  <c:v>0</c:v>
                </c:pt>
                <c:pt idx="3191">
                  <c:v>0</c:v>
                </c:pt>
                <c:pt idx="3192">
                  <c:v>0</c:v>
                </c:pt>
                <c:pt idx="3193">
                  <c:v>0</c:v>
                </c:pt>
                <c:pt idx="3194">
                  <c:v>0</c:v>
                </c:pt>
                <c:pt idx="3195">
                  <c:v>0</c:v>
                </c:pt>
                <c:pt idx="3196">
                  <c:v>0</c:v>
                </c:pt>
                <c:pt idx="3197">
                  <c:v>0</c:v>
                </c:pt>
                <c:pt idx="3198">
                  <c:v>0</c:v>
                </c:pt>
                <c:pt idx="3199">
                  <c:v>0</c:v>
                </c:pt>
                <c:pt idx="3200">
                  <c:v>0</c:v>
                </c:pt>
                <c:pt idx="3201">
                  <c:v>0</c:v>
                </c:pt>
                <c:pt idx="3202">
                  <c:v>0</c:v>
                </c:pt>
                <c:pt idx="3203">
                  <c:v>0</c:v>
                </c:pt>
                <c:pt idx="3204">
                  <c:v>0</c:v>
                </c:pt>
                <c:pt idx="3205">
                  <c:v>0</c:v>
                </c:pt>
                <c:pt idx="3206">
                  <c:v>0</c:v>
                </c:pt>
                <c:pt idx="3207">
                  <c:v>0</c:v>
                </c:pt>
                <c:pt idx="3208">
                  <c:v>0</c:v>
                </c:pt>
                <c:pt idx="3209">
                  <c:v>0</c:v>
                </c:pt>
                <c:pt idx="3210">
                  <c:v>0</c:v>
                </c:pt>
                <c:pt idx="3211">
                  <c:v>0</c:v>
                </c:pt>
                <c:pt idx="3212">
                  <c:v>0</c:v>
                </c:pt>
                <c:pt idx="3213">
                  <c:v>0</c:v>
                </c:pt>
                <c:pt idx="3214">
                  <c:v>0</c:v>
                </c:pt>
                <c:pt idx="3215">
                  <c:v>0</c:v>
                </c:pt>
                <c:pt idx="3216">
                  <c:v>0</c:v>
                </c:pt>
                <c:pt idx="3217">
                  <c:v>0</c:v>
                </c:pt>
                <c:pt idx="3218">
                  <c:v>0</c:v>
                </c:pt>
                <c:pt idx="3219">
                  <c:v>0</c:v>
                </c:pt>
                <c:pt idx="3220">
                  <c:v>0</c:v>
                </c:pt>
                <c:pt idx="3221">
                  <c:v>0</c:v>
                </c:pt>
                <c:pt idx="3222">
                  <c:v>0</c:v>
                </c:pt>
                <c:pt idx="3223">
                  <c:v>0</c:v>
                </c:pt>
                <c:pt idx="3224">
                  <c:v>0</c:v>
                </c:pt>
                <c:pt idx="3225">
                  <c:v>0</c:v>
                </c:pt>
                <c:pt idx="3226">
                  <c:v>0</c:v>
                </c:pt>
                <c:pt idx="3227">
                  <c:v>0</c:v>
                </c:pt>
                <c:pt idx="3228">
                  <c:v>0</c:v>
                </c:pt>
                <c:pt idx="3229">
                  <c:v>0</c:v>
                </c:pt>
                <c:pt idx="3230">
                  <c:v>0</c:v>
                </c:pt>
                <c:pt idx="3231">
                  <c:v>0</c:v>
                </c:pt>
                <c:pt idx="3232">
                  <c:v>0</c:v>
                </c:pt>
                <c:pt idx="3233">
                  <c:v>0</c:v>
                </c:pt>
                <c:pt idx="3234">
                  <c:v>0</c:v>
                </c:pt>
                <c:pt idx="3235">
                  <c:v>0</c:v>
                </c:pt>
                <c:pt idx="3236">
                  <c:v>0</c:v>
                </c:pt>
                <c:pt idx="3237">
                  <c:v>0</c:v>
                </c:pt>
                <c:pt idx="3238">
                  <c:v>0</c:v>
                </c:pt>
                <c:pt idx="3239">
                  <c:v>0</c:v>
                </c:pt>
                <c:pt idx="3240">
                  <c:v>0</c:v>
                </c:pt>
                <c:pt idx="3241">
                  <c:v>0</c:v>
                </c:pt>
                <c:pt idx="3242">
                  <c:v>0</c:v>
                </c:pt>
                <c:pt idx="3243">
                  <c:v>0</c:v>
                </c:pt>
                <c:pt idx="3244">
                  <c:v>0</c:v>
                </c:pt>
                <c:pt idx="3245">
                  <c:v>0</c:v>
                </c:pt>
                <c:pt idx="3246">
                  <c:v>0</c:v>
                </c:pt>
                <c:pt idx="3247">
                  <c:v>0</c:v>
                </c:pt>
                <c:pt idx="3248">
                  <c:v>0</c:v>
                </c:pt>
                <c:pt idx="3249">
                  <c:v>0</c:v>
                </c:pt>
                <c:pt idx="3250">
                  <c:v>0</c:v>
                </c:pt>
                <c:pt idx="3251">
                  <c:v>0</c:v>
                </c:pt>
                <c:pt idx="3252">
                  <c:v>0</c:v>
                </c:pt>
                <c:pt idx="3253">
                  <c:v>0</c:v>
                </c:pt>
                <c:pt idx="3254">
                  <c:v>0</c:v>
                </c:pt>
                <c:pt idx="3255">
                  <c:v>0</c:v>
                </c:pt>
                <c:pt idx="3256">
                  <c:v>0</c:v>
                </c:pt>
                <c:pt idx="3257">
                  <c:v>0</c:v>
                </c:pt>
                <c:pt idx="3258">
                  <c:v>0</c:v>
                </c:pt>
                <c:pt idx="3259">
                  <c:v>0</c:v>
                </c:pt>
                <c:pt idx="3260">
                  <c:v>0</c:v>
                </c:pt>
                <c:pt idx="3261">
                  <c:v>0</c:v>
                </c:pt>
                <c:pt idx="3262">
                  <c:v>0</c:v>
                </c:pt>
                <c:pt idx="3263">
                  <c:v>0</c:v>
                </c:pt>
                <c:pt idx="3264">
                  <c:v>0</c:v>
                </c:pt>
                <c:pt idx="3265">
                  <c:v>0</c:v>
                </c:pt>
                <c:pt idx="3266">
                  <c:v>0</c:v>
                </c:pt>
                <c:pt idx="3267">
                  <c:v>0</c:v>
                </c:pt>
                <c:pt idx="3268">
                  <c:v>0</c:v>
                </c:pt>
                <c:pt idx="3269">
                  <c:v>0</c:v>
                </c:pt>
                <c:pt idx="3270">
                  <c:v>0</c:v>
                </c:pt>
                <c:pt idx="3271">
                  <c:v>0</c:v>
                </c:pt>
                <c:pt idx="3272">
                  <c:v>0</c:v>
                </c:pt>
                <c:pt idx="3273">
                  <c:v>0</c:v>
                </c:pt>
                <c:pt idx="3274">
                  <c:v>0</c:v>
                </c:pt>
                <c:pt idx="3275">
                  <c:v>0</c:v>
                </c:pt>
                <c:pt idx="3276">
                  <c:v>0</c:v>
                </c:pt>
                <c:pt idx="3277">
                  <c:v>0</c:v>
                </c:pt>
                <c:pt idx="3278">
                  <c:v>0</c:v>
                </c:pt>
                <c:pt idx="3279">
                  <c:v>0</c:v>
                </c:pt>
                <c:pt idx="3280">
                  <c:v>0</c:v>
                </c:pt>
                <c:pt idx="3281">
                  <c:v>0</c:v>
                </c:pt>
                <c:pt idx="3282">
                  <c:v>0</c:v>
                </c:pt>
                <c:pt idx="3283">
                  <c:v>0</c:v>
                </c:pt>
                <c:pt idx="3284">
                  <c:v>0</c:v>
                </c:pt>
                <c:pt idx="3285">
                  <c:v>0</c:v>
                </c:pt>
                <c:pt idx="3286">
                  <c:v>0</c:v>
                </c:pt>
                <c:pt idx="3287">
                  <c:v>0</c:v>
                </c:pt>
                <c:pt idx="3288">
                  <c:v>0</c:v>
                </c:pt>
                <c:pt idx="3289">
                  <c:v>0</c:v>
                </c:pt>
                <c:pt idx="3290">
                  <c:v>0</c:v>
                </c:pt>
                <c:pt idx="3291">
                  <c:v>0</c:v>
                </c:pt>
                <c:pt idx="3292">
                  <c:v>0</c:v>
                </c:pt>
                <c:pt idx="3293">
                  <c:v>0</c:v>
                </c:pt>
                <c:pt idx="3294">
                  <c:v>0</c:v>
                </c:pt>
                <c:pt idx="3295">
                  <c:v>0</c:v>
                </c:pt>
                <c:pt idx="3296">
                  <c:v>0</c:v>
                </c:pt>
                <c:pt idx="3297">
                  <c:v>0</c:v>
                </c:pt>
                <c:pt idx="3298">
                  <c:v>0</c:v>
                </c:pt>
                <c:pt idx="3299">
                  <c:v>0</c:v>
                </c:pt>
                <c:pt idx="3300">
                  <c:v>0</c:v>
                </c:pt>
                <c:pt idx="3301">
                  <c:v>0</c:v>
                </c:pt>
                <c:pt idx="3302">
                  <c:v>0</c:v>
                </c:pt>
                <c:pt idx="3303">
                  <c:v>0</c:v>
                </c:pt>
                <c:pt idx="3304">
                  <c:v>0</c:v>
                </c:pt>
                <c:pt idx="3305">
                  <c:v>0</c:v>
                </c:pt>
                <c:pt idx="3306">
                  <c:v>0</c:v>
                </c:pt>
                <c:pt idx="3307">
                  <c:v>0</c:v>
                </c:pt>
                <c:pt idx="3308">
                  <c:v>0</c:v>
                </c:pt>
                <c:pt idx="3309">
                  <c:v>0</c:v>
                </c:pt>
                <c:pt idx="3310">
                  <c:v>0</c:v>
                </c:pt>
                <c:pt idx="3311">
                  <c:v>0</c:v>
                </c:pt>
                <c:pt idx="3312">
                  <c:v>0</c:v>
                </c:pt>
                <c:pt idx="3313">
                  <c:v>0</c:v>
                </c:pt>
                <c:pt idx="3314">
                  <c:v>0</c:v>
                </c:pt>
                <c:pt idx="3315">
                  <c:v>0</c:v>
                </c:pt>
                <c:pt idx="3316">
                  <c:v>0</c:v>
                </c:pt>
                <c:pt idx="3317">
                  <c:v>0</c:v>
                </c:pt>
                <c:pt idx="3318">
                  <c:v>0</c:v>
                </c:pt>
                <c:pt idx="3319">
                  <c:v>0</c:v>
                </c:pt>
                <c:pt idx="3320">
                  <c:v>0</c:v>
                </c:pt>
                <c:pt idx="3321">
                  <c:v>0</c:v>
                </c:pt>
                <c:pt idx="3322">
                  <c:v>0</c:v>
                </c:pt>
                <c:pt idx="3323">
                  <c:v>0</c:v>
                </c:pt>
                <c:pt idx="3324">
                  <c:v>0</c:v>
                </c:pt>
                <c:pt idx="3325">
                  <c:v>0</c:v>
                </c:pt>
                <c:pt idx="3326">
                  <c:v>0</c:v>
                </c:pt>
                <c:pt idx="3327">
                  <c:v>0</c:v>
                </c:pt>
                <c:pt idx="3328">
                  <c:v>0</c:v>
                </c:pt>
                <c:pt idx="3329">
                  <c:v>0</c:v>
                </c:pt>
                <c:pt idx="3330">
                  <c:v>0</c:v>
                </c:pt>
                <c:pt idx="3331">
                  <c:v>0</c:v>
                </c:pt>
                <c:pt idx="3332">
                  <c:v>0</c:v>
                </c:pt>
                <c:pt idx="3333">
                  <c:v>0</c:v>
                </c:pt>
                <c:pt idx="3334">
                  <c:v>0</c:v>
                </c:pt>
                <c:pt idx="3335">
                  <c:v>0</c:v>
                </c:pt>
                <c:pt idx="3336">
                  <c:v>0</c:v>
                </c:pt>
                <c:pt idx="3337">
                  <c:v>0</c:v>
                </c:pt>
                <c:pt idx="3338">
                  <c:v>0</c:v>
                </c:pt>
                <c:pt idx="3339">
                  <c:v>0</c:v>
                </c:pt>
                <c:pt idx="3340">
                  <c:v>0</c:v>
                </c:pt>
                <c:pt idx="3341">
                  <c:v>0</c:v>
                </c:pt>
                <c:pt idx="3342">
                  <c:v>0</c:v>
                </c:pt>
                <c:pt idx="3343">
                  <c:v>0</c:v>
                </c:pt>
                <c:pt idx="3344">
                  <c:v>0</c:v>
                </c:pt>
                <c:pt idx="3345">
                  <c:v>0</c:v>
                </c:pt>
                <c:pt idx="3346">
                  <c:v>0</c:v>
                </c:pt>
                <c:pt idx="3347">
                  <c:v>0</c:v>
                </c:pt>
                <c:pt idx="3348">
                  <c:v>0</c:v>
                </c:pt>
                <c:pt idx="3349">
                  <c:v>0</c:v>
                </c:pt>
                <c:pt idx="3350">
                  <c:v>0</c:v>
                </c:pt>
                <c:pt idx="3351">
                  <c:v>0</c:v>
                </c:pt>
                <c:pt idx="3352">
                  <c:v>0</c:v>
                </c:pt>
                <c:pt idx="3353">
                  <c:v>0</c:v>
                </c:pt>
                <c:pt idx="3354">
                  <c:v>0</c:v>
                </c:pt>
                <c:pt idx="3355">
                  <c:v>0</c:v>
                </c:pt>
                <c:pt idx="3356">
                  <c:v>0</c:v>
                </c:pt>
                <c:pt idx="3357">
                  <c:v>0</c:v>
                </c:pt>
                <c:pt idx="3358">
                  <c:v>0</c:v>
                </c:pt>
                <c:pt idx="3359">
                  <c:v>0</c:v>
                </c:pt>
                <c:pt idx="3360">
                  <c:v>0</c:v>
                </c:pt>
                <c:pt idx="3361">
                  <c:v>0</c:v>
                </c:pt>
                <c:pt idx="3362">
                  <c:v>0</c:v>
                </c:pt>
                <c:pt idx="3363">
                  <c:v>0</c:v>
                </c:pt>
                <c:pt idx="3364">
                  <c:v>0</c:v>
                </c:pt>
                <c:pt idx="3365">
                  <c:v>0</c:v>
                </c:pt>
                <c:pt idx="3366">
                  <c:v>0</c:v>
                </c:pt>
                <c:pt idx="3367">
                  <c:v>0</c:v>
                </c:pt>
                <c:pt idx="3368">
                  <c:v>0</c:v>
                </c:pt>
                <c:pt idx="3369">
                  <c:v>0</c:v>
                </c:pt>
                <c:pt idx="3370">
                  <c:v>0</c:v>
                </c:pt>
                <c:pt idx="3371">
                  <c:v>0</c:v>
                </c:pt>
                <c:pt idx="3372">
                  <c:v>0</c:v>
                </c:pt>
                <c:pt idx="3373">
                  <c:v>0</c:v>
                </c:pt>
                <c:pt idx="3374">
                  <c:v>0</c:v>
                </c:pt>
                <c:pt idx="3375">
                  <c:v>0</c:v>
                </c:pt>
                <c:pt idx="3376">
                  <c:v>0</c:v>
                </c:pt>
                <c:pt idx="3377">
                  <c:v>0</c:v>
                </c:pt>
                <c:pt idx="3378">
                  <c:v>0</c:v>
                </c:pt>
                <c:pt idx="3379">
                  <c:v>0</c:v>
                </c:pt>
                <c:pt idx="3380">
                  <c:v>0</c:v>
                </c:pt>
                <c:pt idx="3381">
                  <c:v>0</c:v>
                </c:pt>
                <c:pt idx="3382">
                  <c:v>0</c:v>
                </c:pt>
                <c:pt idx="3383">
                  <c:v>0</c:v>
                </c:pt>
                <c:pt idx="3384">
                  <c:v>0</c:v>
                </c:pt>
                <c:pt idx="3385">
                  <c:v>0</c:v>
                </c:pt>
                <c:pt idx="3386">
                  <c:v>0</c:v>
                </c:pt>
                <c:pt idx="3387">
                  <c:v>0</c:v>
                </c:pt>
                <c:pt idx="3388">
                  <c:v>0</c:v>
                </c:pt>
                <c:pt idx="3389">
                  <c:v>0</c:v>
                </c:pt>
                <c:pt idx="3390">
                  <c:v>0</c:v>
                </c:pt>
                <c:pt idx="3391">
                  <c:v>0</c:v>
                </c:pt>
                <c:pt idx="3392">
                  <c:v>0</c:v>
                </c:pt>
                <c:pt idx="3393">
                  <c:v>0</c:v>
                </c:pt>
                <c:pt idx="3394">
                  <c:v>0</c:v>
                </c:pt>
                <c:pt idx="3395">
                  <c:v>0</c:v>
                </c:pt>
                <c:pt idx="3396">
                  <c:v>0</c:v>
                </c:pt>
                <c:pt idx="3397">
                  <c:v>0</c:v>
                </c:pt>
                <c:pt idx="3398">
                  <c:v>0</c:v>
                </c:pt>
                <c:pt idx="3399">
                  <c:v>0</c:v>
                </c:pt>
                <c:pt idx="3400">
                  <c:v>0</c:v>
                </c:pt>
                <c:pt idx="3401">
                  <c:v>0</c:v>
                </c:pt>
                <c:pt idx="3402">
                  <c:v>0</c:v>
                </c:pt>
                <c:pt idx="3403">
                  <c:v>0</c:v>
                </c:pt>
                <c:pt idx="3404">
                  <c:v>0</c:v>
                </c:pt>
                <c:pt idx="3405">
                  <c:v>0</c:v>
                </c:pt>
                <c:pt idx="3406">
                  <c:v>0</c:v>
                </c:pt>
                <c:pt idx="3407">
                  <c:v>0</c:v>
                </c:pt>
                <c:pt idx="3408">
                  <c:v>0</c:v>
                </c:pt>
                <c:pt idx="3409">
                  <c:v>0</c:v>
                </c:pt>
                <c:pt idx="3410">
                  <c:v>0</c:v>
                </c:pt>
                <c:pt idx="3411">
                  <c:v>0</c:v>
                </c:pt>
                <c:pt idx="3412">
                  <c:v>0</c:v>
                </c:pt>
                <c:pt idx="3413">
                  <c:v>0</c:v>
                </c:pt>
                <c:pt idx="3414">
                  <c:v>0</c:v>
                </c:pt>
                <c:pt idx="3415">
                  <c:v>0</c:v>
                </c:pt>
                <c:pt idx="3416">
                  <c:v>0</c:v>
                </c:pt>
                <c:pt idx="3417">
                  <c:v>0</c:v>
                </c:pt>
                <c:pt idx="3418">
                  <c:v>0</c:v>
                </c:pt>
                <c:pt idx="3419">
                  <c:v>0</c:v>
                </c:pt>
                <c:pt idx="3420">
                  <c:v>0</c:v>
                </c:pt>
                <c:pt idx="3421">
                  <c:v>0</c:v>
                </c:pt>
                <c:pt idx="3422">
                  <c:v>0</c:v>
                </c:pt>
                <c:pt idx="3423">
                  <c:v>0</c:v>
                </c:pt>
                <c:pt idx="3424">
                  <c:v>0</c:v>
                </c:pt>
                <c:pt idx="3425">
                  <c:v>0</c:v>
                </c:pt>
                <c:pt idx="3426">
                  <c:v>0</c:v>
                </c:pt>
                <c:pt idx="3427">
                  <c:v>0</c:v>
                </c:pt>
                <c:pt idx="3428">
                  <c:v>0</c:v>
                </c:pt>
                <c:pt idx="3429">
                  <c:v>0</c:v>
                </c:pt>
                <c:pt idx="3430">
                  <c:v>0</c:v>
                </c:pt>
                <c:pt idx="3431">
                  <c:v>0</c:v>
                </c:pt>
                <c:pt idx="3432">
                  <c:v>0</c:v>
                </c:pt>
                <c:pt idx="3433">
                  <c:v>0</c:v>
                </c:pt>
                <c:pt idx="3434">
                  <c:v>0</c:v>
                </c:pt>
                <c:pt idx="3435">
                  <c:v>0</c:v>
                </c:pt>
                <c:pt idx="3436">
                  <c:v>0</c:v>
                </c:pt>
                <c:pt idx="3437">
                  <c:v>0</c:v>
                </c:pt>
                <c:pt idx="3438">
                  <c:v>0</c:v>
                </c:pt>
                <c:pt idx="3439">
                  <c:v>0</c:v>
                </c:pt>
                <c:pt idx="3440">
                  <c:v>0</c:v>
                </c:pt>
                <c:pt idx="3441">
                  <c:v>0</c:v>
                </c:pt>
                <c:pt idx="3442">
                  <c:v>0</c:v>
                </c:pt>
                <c:pt idx="3443">
                  <c:v>0</c:v>
                </c:pt>
                <c:pt idx="3444">
                  <c:v>0</c:v>
                </c:pt>
                <c:pt idx="3445">
                  <c:v>0</c:v>
                </c:pt>
                <c:pt idx="3446">
                  <c:v>0</c:v>
                </c:pt>
                <c:pt idx="3447">
                  <c:v>0</c:v>
                </c:pt>
                <c:pt idx="3448">
                  <c:v>0</c:v>
                </c:pt>
                <c:pt idx="3449">
                  <c:v>0</c:v>
                </c:pt>
                <c:pt idx="3450">
                  <c:v>0</c:v>
                </c:pt>
                <c:pt idx="3451">
                  <c:v>0</c:v>
                </c:pt>
                <c:pt idx="3452">
                  <c:v>0</c:v>
                </c:pt>
                <c:pt idx="3453">
                  <c:v>0</c:v>
                </c:pt>
                <c:pt idx="3454">
                  <c:v>0</c:v>
                </c:pt>
                <c:pt idx="3455">
                  <c:v>0</c:v>
                </c:pt>
                <c:pt idx="3456">
                  <c:v>0</c:v>
                </c:pt>
                <c:pt idx="3457">
                  <c:v>0</c:v>
                </c:pt>
                <c:pt idx="3458">
                  <c:v>0</c:v>
                </c:pt>
                <c:pt idx="3459">
                  <c:v>0</c:v>
                </c:pt>
                <c:pt idx="3460">
                  <c:v>0</c:v>
                </c:pt>
                <c:pt idx="3461">
                  <c:v>0</c:v>
                </c:pt>
                <c:pt idx="3462">
                  <c:v>0</c:v>
                </c:pt>
                <c:pt idx="3463">
                  <c:v>0</c:v>
                </c:pt>
                <c:pt idx="3464">
                  <c:v>0</c:v>
                </c:pt>
                <c:pt idx="3465">
                  <c:v>0</c:v>
                </c:pt>
                <c:pt idx="3466">
                  <c:v>0</c:v>
                </c:pt>
                <c:pt idx="3467">
                  <c:v>0</c:v>
                </c:pt>
                <c:pt idx="3468">
                  <c:v>0</c:v>
                </c:pt>
                <c:pt idx="3469">
                  <c:v>0</c:v>
                </c:pt>
                <c:pt idx="3470">
                  <c:v>0</c:v>
                </c:pt>
                <c:pt idx="3471">
                  <c:v>0</c:v>
                </c:pt>
                <c:pt idx="3472">
                  <c:v>0</c:v>
                </c:pt>
                <c:pt idx="3473">
                  <c:v>0</c:v>
                </c:pt>
                <c:pt idx="3474">
                  <c:v>0</c:v>
                </c:pt>
                <c:pt idx="3475">
                  <c:v>0</c:v>
                </c:pt>
                <c:pt idx="3476">
                  <c:v>0</c:v>
                </c:pt>
                <c:pt idx="3477">
                  <c:v>0</c:v>
                </c:pt>
                <c:pt idx="3478">
                  <c:v>0</c:v>
                </c:pt>
                <c:pt idx="3479">
                  <c:v>0</c:v>
                </c:pt>
                <c:pt idx="3480">
                  <c:v>0</c:v>
                </c:pt>
                <c:pt idx="3481">
                  <c:v>0</c:v>
                </c:pt>
                <c:pt idx="3482">
                  <c:v>0</c:v>
                </c:pt>
                <c:pt idx="3483">
                  <c:v>0</c:v>
                </c:pt>
                <c:pt idx="3484">
                  <c:v>0</c:v>
                </c:pt>
                <c:pt idx="3485">
                  <c:v>0</c:v>
                </c:pt>
                <c:pt idx="3486">
                  <c:v>0</c:v>
                </c:pt>
                <c:pt idx="3487">
                  <c:v>0</c:v>
                </c:pt>
                <c:pt idx="3488">
                  <c:v>0</c:v>
                </c:pt>
                <c:pt idx="3489">
                  <c:v>0</c:v>
                </c:pt>
                <c:pt idx="3490">
                  <c:v>0</c:v>
                </c:pt>
                <c:pt idx="3491">
                  <c:v>0</c:v>
                </c:pt>
                <c:pt idx="3492">
                  <c:v>0</c:v>
                </c:pt>
                <c:pt idx="3493">
                  <c:v>0</c:v>
                </c:pt>
                <c:pt idx="3494">
                  <c:v>0</c:v>
                </c:pt>
                <c:pt idx="3495">
                  <c:v>0</c:v>
                </c:pt>
                <c:pt idx="3496">
                  <c:v>0</c:v>
                </c:pt>
                <c:pt idx="3497">
                  <c:v>0</c:v>
                </c:pt>
                <c:pt idx="3498">
                  <c:v>0</c:v>
                </c:pt>
                <c:pt idx="3499">
                  <c:v>0</c:v>
                </c:pt>
                <c:pt idx="3500">
                  <c:v>0</c:v>
                </c:pt>
                <c:pt idx="3501">
                  <c:v>0</c:v>
                </c:pt>
                <c:pt idx="3502">
                  <c:v>0</c:v>
                </c:pt>
                <c:pt idx="3503">
                  <c:v>0</c:v>
                </c:pt>
                <c:pt idx="3504">
                  <c:v>0</c:v>
                </c:pt>
                <c:pt idx="3505">
                  <c:v>0</c:v>
                </c:pt>
                <c:pt idx="3506">
                  <c:v>0</c:v>
                </c:pt>
                <c:pt idx="3507">
                  <c:v>0</c:v>
                </c:pt>
                <c:pt idx="3508">
                  <c:v>0</c:v>
                </c:pt>
                <c:pt idx="3509">
                  <c:v>0</c:v>
                </c:pt>
                <c:pt idx="3510">
                  <c:v>0</c:v>
                </c:pt>
                <c:pt idx="3511">
                  <c:v>0</c:v>
                </c:pt>
                <c:pt idx="3512">
                  <c:v>0</c:v>
                </c:pt>
                <c:pt idx="3513">
                  <c:v>0</c:v>
                </c:pt>
                <c:pt idx="3514">
                  <c:v>0</c:v>
                </c:pt>
                <c:pt idx="3515">
                  <c:v>0</c:v>
                </c:pt>
                <c:pt idx="3516">
                  <c:v>0</c:v>
                </c:pt>
                <c:pt idx="3517">
                  <c:v>0</c:v>
                </c:pt>
                <c:pt idx="3518">
                  <c:v>0</c:v>
                </c:pt>
                <c:pt idx="3519">
                  <c:v>0</c:v>
                </c:pt>
                <c:pt idx="3520">
                  <c:v>0</c:v>
                </c:pt>
                <c:pt idx="3521">
                  <c:v>0</c:v>
                </c:pt>
                <c:pt idx="3522">
                  <c:v>0</c:v>
                </c:pt>
                <c:pt idx="3523">
                  <c:v>0</c:v>
                </c:pt>
                <c:pt idx="3524">
                  <c:v>0</c:v>
                </c:pt>
                <c:pt idx="3525">
                  <c:v>0</c:v>
                </c:pt>
                <c:pt idx="3526">
                  <c:v>0</c:v>
                </c:pt>
                <c:pt idx="3527">
                  <c:v>0</c:v>
                </c:pt>
                <c:pt idx="3528">
                  <c:v>0</c:v>
                </c:pt>
                <c:pt idx="3529">
                  <c:v>0</c:v>
                </c:pt>
                <c:pt idx="3530">
                  <c:v>0</c:v>
                </c:pt>
                <c:pt idx="3531">
                  <c:v>0</c:v>
                </c:pt>
                <c:pt idx="3532">
                  <c:v>0</c:v>
                </c:pt>
                <c:pt idx="3533">
                  <c:v>0</c:v>
                </c:pt>
                <c:pt idx="3534">
                  <c:v>0</c:v>
                </c:pt>
                <c:pt idx="3535">
                  <c:v>0</c:v>
                </c:pt>
                <c:pt idx="3536">
                  <c:v>0</c:v>
                </c:pt>
                <c:pt idx="3537">
                  <c:v>0</c:v>
                </c:pt>
                <c:pt idx="3538">
                  <c:v>0</c:v>
                </c:pt>
                <c:pt idx="3539">
                  <c:v>0</c:v>
                </c:pt>
                <c:pt idx="3540">
                  <c:v>0</c:v>
                </c:pt>
                <c:pt idx="3541">
                  <c:v>0</c:v>
                </c:pt>
                <c:pt idx="3542">
                  <c:v>0</c:v>
                </c:pt>
                <c:pt idx="3543">
                  <c:v>0</c:v>
                </c:pt>
                <c:pt idx="3544">
                  <c:v>0</c:v>
                </c:pt>
                <c:pt idx="3545">
                  <c:v>0</c:v>
                </c:pt>
                <c:pt idx="3546">
                  <c:v>0</c:v>
                </c:pt>
                <c:pt idx="3547">
                  <c:v>0</c:v>
                </c:pt>
                <c:pt idx="3548">
                  <c:v>0</c:v>
                </c:pt>
                <c:pt idx="3549">
                  <c:v>0</c:v>
                </c:pt>
                <c:pt idx="3550">
                  <c:v>0</c:v>
                </c:pt>
                <c:pt idx="3551">
                  <c:v>0</c:v>
                </c:pt>
                <c:pt idx="3552">
                  <c:v>0</c:v>
                </c:pt>
                <c:pt idx="3553">
                  <c:v>0</c:v>
                </c:pt>
                <c:pt idx="3554">
                  <c:v>0</c:v>
                </c:pt>
                <c:pt idx="3555">
                  <c:v>0</c:v>
                </c:pt>
                <c:pt idx="3556">
                  <c:v>0</c:v>
                </c:pt>
                <c:pt idx="3557">
                  <c:v>0</c:v>
                </c:pt>
                <c:pt idx="3558">
                  <c:v>0</c:v>
                </c:pt>
                <c:pt idx="3559">
                  <c:v>0</c:v>
                </c:pt>
                <c:pt idx="3560">
                  <c:v>0</c:v>
                </c:pt>
                <c:pt idx="3561">
                  <c:v>0</c:v>
                </c:pt>
                <c:pt idx="3562">
                  <c:v>0</c:v>
                </c:pt>
                <c:pt idx="3563">
                  <c:v>0</c:v>
                </c:pt>
                <c:pt idx="3564">
                  <c:v>0</c:v>
                </c:pt>
                <c:pt idx="3565">
                  <c:v>0</c:v>
                </c:pt>
                <c:pt idx="3566">
                  <c:v>0</c:v>
                </c:pt>
                <c:pt idx="3567">
                  <c:v>0</c:v>
                </c:pt>
                <c:pt idx="3568">
                  <c:v>0</c:v>
                </c:pt>
                <c:pt idx="3569">
                  <c:v>0</c:v>
                </c:pt>
                <c:pt idx="3570">
                  <c:v>0</c:v>
                </c:pt>
                <c:pt idx="3571">
                  <c:v>0</c:v>
                </c:pt>
                <c:pt idx="3572">
                  <c:v>0</c:v>
                </c:pt>
                <c:pt idx="3573">
                  <c:v>0</c:v>
                </c:pt>
                <c:pt idx="3574">
                  <c:v>0</c:v>
                </c:pt>
                <c:pt idx="3575">
                  <c:v>0</c:v>
                </c:pt>
                <c:pt idx="3576">
                  <c:v>0</c:v>
                </c:pt>
                <c:pt idx="3577">
                  <c:v>0</c:v>
                </c:pt>
                <c:pt idx="3578">
                  <c:v>0</c:v>
                </c:pt>
                <c:pt idx="3579">
                  <c:v>0</c:v>
                </c:pt>
                <c:pt idx="3580">
                  <c:v>0</c:v>
                </c:pt>
                <c:pt idx="3581">
                  <c:v>0</c:v>
                </c:pt>
                <c:pt idx="3582">
                  <c:v>0</c:v>
                </c:pt>
                <c:pt idx="3583">
                  <c:v>0</c:v>
                </c:pt>
                <c:pt idx="3584">
                  <c:v>0</c:v>
                </c:pt>
                <c:pt idx="3585">
                  <c:v>0</c:v>
                </c:pt>
                <c:pt idx="3586">
                  <c:v>0</c:v>
                </c:pt>
                <c:pt idx="3587">
                  <c:v>0</c:v>
                </c:pt>
                <c:pt idx="3588">
                  <c:v>0</c:v>
                </c:pt>
                <c:pt idx="3589">
                  <c:v>0</c:v>
                </c:pt>
                <c:pt idx="3590">
                  <c:v>0</c:v>
                </c:pt>
                <c:pt idx="3591">
                  <c:v>0</c:v>
                </c:pt>
                <c:pt idx="3592">
                  <c:v>0</c:v>
                </c:pt>
                <c:pt idx="3593">
                  <c:v>0</c:v>
                </c:pt>
                <c:pt idx="3594">
                  <c:v>0</c:v>
                </c:pt>
                <c:pt idx="3595">
                  <c:v>0</c:v>
                </c:pt>
                <c:pt idx="3596">
                  <c:v>0</c:v>
                </c:pt>
                <c:pt idx="3597">
                  <c:v>0</c:v>
                </c:pt>
                <c:pt idx="3598">
                  <c:v>0</c:v>
                </c:pt>
                <c:pt idx="3599">
                  <c:v>0</c:v>
                </c:pt>
                <c:pt idx="3600">
                  <c:v>0</c:v>
                </c:pt>
                <c:pt idx="3601">
                  <c:v>0</c:v>
                </c:pt>
                <c:pt idx="3602">
                  <c:v>0</c:v>
                </c:pt>
                <c:pt idx="3603">
                  <c:v>0</c:v>
                </c:pt>
                <c:pt idx="3604">
                  <c:v>0</c:v>
                </c:pt>
                <c:pt idx="3605">
                  <c:v>0</c:v>
                </c:pt>
                <c:pt idx="3606">
                  <c:v>0</c:v>
                </c:pt>
                <c:pt idx="3607">
                  <c:v>0</c:v>
                </c:pt>
                <c:pt idx="3608">
                  <c:v>0</c:v>
                </c:pt>
                <c:pt idx="3609">
                  <c:v>0</c:v>
                </c:pt>
                <c:pt idx="3610">
                  <c:v>0</c:v>
                </c:pt>
                <c:pt idx="3611">
                  <c:v>0</c:v>
                </c:pt>
                <c:pt idx="3612">
                  <c:v>0</c:v>
                </c:pt>
                <c:pt idx="3613">
                  <c:v>0</c:v>
                </c:pt>
                <c:pt idx="3614">
                  <c:v>0</c:v>
                </c:pt>
                <c:pt idx="3615">
                  <c:v>0</c:v>
                </c:pt>
                <c:pt idx="3616">
                  <c:v>0</c:v>
                </c:pt>
                <c:pt idx="3617">
                  <c:v>0</c:v>
                </c:pt>
                <c:pt idx="3618">
                  <c:v>0</c:v>
                </c:pt>
                <c:pt idx="3619">
                  <c:v>0</c:v>
                </c:pt>
                <c:pt idx="3620">
                  <c:v>0</c:v>
                </c:pt>
                <c:pt idx="3621">
                  <c:v>0</c:v>
                </c:pt>
                <c:pt idx="3622">
                  <c:v>0</c:v>
                </c:pt>
                <c:pt idx="3623">
                  <c:v>0</c:v>
                </c:pt>
                <c:pt idx="3624">
                  <c:v>0</c:v>
                </c:pt>
                <c:pt idx="3625">
                  <c:v>0</c:v>
                </c:pt>
                <c:pt idx="3626">
                  <c:v>0</c:v>
                </c:pt>
                <c:pt idx="3627">
                  <c:v>0</c:v>
                </c:pt>
                <c:pt idx="3628">
                  <c:v>0</c:v>
                </c:pt>
                <c:pt idx="3629">
                  <c:v>0</c:v>
                </c:pt>
                <c:pt idx="3630">
                  <c:v>0</c:v>
                </c:pt>
                <c:pt idx="3631">
                  <c:v>0</c:v>
                </c:pt>
                <c:pt idx="3632">
                  <c:v>0</c:v>
                </c:pt>
                <c:pt idx="3633">
                  <c:v>0</c:v>
                </c:pt>
                <c:pt idx="3634">
                  <c:v>0</c:v>
                </c:pt>
                <c:pt idx="3635">
                  <c:v>0</c:v>
                </c:pt>
                <c:pt idx="3636">
                  <c:v>0</c:v>
                </c:pt>
                <c:pt idx="3637">
                  <c:v>0</c:v>
                </c:pt>
                <c:pt idx="3638">
                  <c:v>0</c:v>
                </c:pt>
                <c:pt idx="3639">
                  <c:v>0</c:v>
                </c:pt>
                <c:pt idx="3640">
                  <c:v>0</c:v>
                </c:pt>
                <c:pt idx="3641">
                  <c:v>0</c:v>
                </c:pt>
                <c:pt idx="3642">
                  <c:v>0</c:v>
                </c:pt>
                <c:pt idx="3643">
                  <c:v>0</c:v>
                </c:pt>
                <c:pt idx="3644">
                  <c:v>0</c:v>
                </c:pt>
                <c:pt idx="3645">
                  <c:v>0</c:v>
                </c:pt>
                <c:pt idx="3646">
                  <c:v>0</c:v>
                </c:pt>
                <c:pt idx="3647">
                  <c:v>0</c:v>
                </c:pt>
                <c:pt idx="3648">
                  <c:v>0</c:v>
                </c:pt>
                <c:pt idx="3649">
                  <c:v>0</c:v>
                </c:pt>
                <c:pt idx="3650">
                  <c:v>0</c:v>
                </c:pt>
                <c:pt idx="3651">
                  <c:v>0</c:v>
                </c:pt>
                <c:pt idx="3652">
                  <c:v>0</c:v>
                </c:pt>
                <c:pt idx="3653">
                  <c:v>0</c:v>
                </c:pt>
                <c:pt idx="3654">
                  <c:v>0</c:v>
                </c:pt>
                <c:pt idx="3655">
                  <c:v>0</c:v>
                </c:pt>
                <c:pt idx="3656">
                  <c:v>0</c:v>
                </c:pt>
                <c:pt idx="3657">
                  <c:v>0</c:v>
                </c:pt>
                <c:pt idx="3658">
                  <c:v>0</c:v>
                </c:pt>
                <c:pt idx="3659">
                  <c:v>0</c:v>
                </c:pt>
                <c:pt idx="3660">
                  <c:v>0</c:v>
                </c:pt>
                <c:pt idx="3661">
                  <c:v>0</c:v>
                </c:pt>
                <c:pt idx="3662">
                  <c:v>0</c:v>
                </c:pt>
                <c:pt idx="3663">
                  <c:v>0</c:v>
                </c:pt>
                <c:pt idx="3664">
                  <c:v>0</c:v>
                </c:pt>
                <c:pt idx="3665">
                  <c:v>0</c:v>
                </c:pt>
                <c:pt idx="3666">
                  <c:v>0</c:v>
                </c:pt>
                <c:pt idx="3667">
                  <c:v>0</c:v>
                </c:pt>
                <c:pt idx="3668">
                  <c:v>0</c:v>
                </c:pt>
                <c:pt idx="3669">
                  <c:v>0</c:v>
                </c:pt>
                <c:pt idx="3670">
                  <c:v>0</c:v>
                </c:pt>
                <c:pt idx="3671">
                  <c:v>0</c:v>
                </c:pt>
                <c:pt idx="3672">
                  <c:v>0</c:v>
                </c:pt>
                <c:pt idx="3673">
                  <c:v>0</c:v>
                </c:pt>
                <c:pt idx="3674">
                  <c:v>0</c:v>
                </c:pt>
                <c:pt idx="3675">
                  <c:v>0</c:v>
                </c:pt>
                <c:pt idx="3676">
                  <c:v>0</c:v>
                </c:pt>
                <c:pt idx="3677">
                  <c:v>0</c:v>
                </c:pt>
                <c:pt idx="3678">
                  <c:v>0</c:v>
                </c:pt>
                <c:pt idx="3679">
                  <c:v>0</c:v>
                </c:pt>
                <c:pt idx="3680">
                  <c:v>0</c:v>
                </c:pt>
                <c:pt idx="3681">
                  <c:v>0</c:v>
                </c:pt>
                <c:pt idx="3682">
                  <c:v>0</c:v>
                </c:pt>
                <c:pt idx="3683">
                  <c:v>0</c:v>
                </c:pt>
                <c:pt idx="3684">
                  <c:v>0</c:v>
                </c:pt>
                <c:pt idx="3685">
                  <c:v>0</c:v>
                </c:pt>
                <c:pt idx="3686">
                  <c:v>0</c:v>
                </c:pt>
                <c:pt idx="3687">
                  <c:v>0</c:v>
                </c:pt>
                <c:pt idx="3688">
                  <c:v>0</c:v>
                </c:pt>
                <c:pt idx="3689">
                  <c:v>0</c:v>
                </c:pt>
                <c:pt idx="3690">
                  <c:v>0</c:v>
                </c:pt>
                <c:pt idx="3691">
                  <c:v>0</c:v>
                </c:pt>
                <c:pt idx="3692">
                  <c:v>0</c:v>
                </c:pt>
                <c:pt idx="3693">
                  <c:v>0</c:v>
                </c:pt>
                <c:pt idx="3694">
                  <c:v>0</c:v>
                </c:pt>
                <c:pt idx="3695">
                  <c:v>0</c:v>
                </c:pt>
                <c:pt idx="3696">
                  <c:v>0</c:v>
                </c:pt>
                <c:pt idx="3697">
                  <c:v>0</c:v>
                </c:pt>
                <c:pt idx="3698">
                  <c:v>0</c:v>
                </c:pt>
                <c:pt idx="3699">
                  <c:v>0</c:v>
                </c:pt>
                <c:pt idx="3700">
                  <c:v>0</c:v>
                </c:pt>
                <c:pt idx="3701">
                  <c:v>0</c:v>
                </c:pt>
                <c:pt idx="3702">
                  <c:v>0</c:v>
                </c:pt>
                <c:pt idx="3703">
                  <c:v>0</c:v>
                </c:pt>
                <c:pt idx="3704">
                  <c:v>0</c:v>
                </c:pt>
                <c:pt idx="3705">
                  <c:v>0</c:v>
                </c:pt>
                <c:pt idx="3706">
                  <c:v>0</c:v>
                </c:pt>
                <c:pt idx="3707">
                  <c:v>0</c:v>
                </c:pt>
                <c:pt idx="3708">
                  <c:v>0</c:v>
                </c:pt>
                <c:pt idx="3709">
                  <c:v>0</c:v>
                </c:pt>
                <c:pt idx="3710">
                  <c:v>0</c:v>
                </c:pt>
                <c:pt idx="3711">
                  <c:v>0</c:v>
                </c:pt>
                <c:pt idx="3712">
                  <c:v>0</c:v>
                </c:pt>
                <c:pt idx="3713">
                  <c:v>0</c:v>
                </c:pt>
                <c:pt idx="3714">
                  <c:v>0</c:v>
                </c:pt>
                <c:pt idx="3715">
                  <c:v>0</c:v>
                </c:pt>
                <c:pt idx="3716">
                  <c:v>0</c:v>
                </c:pt>
                <c:pt idx="3717">
                  <c:v>0</c:v>
                </c:pt>
                <c:pt idx="3718">
                  <c:v>0</c:v>
                </c:pt>
                <c:pt idx="3719">
                  <c:v>0</c:v>
                </c:pt>
                <c:pt idx="3720">
                  <c:v>0</c:v>
                </c:pt>
                <c:pt idx="3721">
                  <c:v>0</c:v>
                </c:pt>
                <c:pt idx="3722">
                  <c:v>0</c:v>
                </c:pt>
                <c:pt idx="3723">
                  <c:v>0</c:v>
                </c:pt>
                <c:pt idx="3724">
                  <c:v>0</c:v>
                </c:pt>
                <c:pt idx="3725">
                  <c:v>0</c:v>
                </c:pt>
                <c:pt idx="3726">
                  <c:v>0</c:v>
                </c:pt>
                <c:pt idx="3727">
                  <c:v>0</c:v>
                </c:pt>
                <c:pt idx="3728">
                  <c:v>0</c:v>
                </c:pt>
                <c:pt idx="3729">
                  <c:v>0</c:v>
                </c:pt>
                <c:pt idx="3730">
                  <c:v>0</c:v>
                </c:pt>
                <c:pt idx="3731">
                  <c:v>0</c:v>
                </c:pt>
                <c:pt idx="3732">
                  <c:v>28.152481607207292</c:v>
                </c:pt>
                <c:pt idx="3733">
                  <c:v>30.151508086088523</c:v>
                </c:pt>
                <c:pt idx="3734">
                  <c:v>0</c:v>
                </c:pt>
                <c:pt idx="3735">
                  <c:v>0</c:v>
                </c:pt>
                <c:pt idx="3736">
                  <c:v>0</c:v>
                </c:pt>
                <c:pt idx="3737">
                  <c:v>0</c:v>
                </c:pt>
                <c:pt idx="3738">
                  <c:v>0</c:v>
                </c:pt>
                <c:pt idx="3739">
                  <c:v>0</c:v>
                </c:pt>
                <c:pt idx="3740">
                  <c:v>0</c:v>
                </c:pt>
                <c:pt idx="3741">
                  <c:v>0</c:v>
                </c:pt>
                <c:pt idx="3742">
                  <c:v>0</c:v>
                </c:pt>
                <c:pt idx="3743">
                  <c:v>0</c:v>
                </c:pt>
                <c:pt idx="3744">
                  <c:v>0</c:v>
                </c:pt>
                <c:pt idx="3745">
                  <c:v>0</c:v>
                </c:pt>
                <c:pt idx="3746">
                  <c:v>0</c:v>
                </c:pt>
                <c:pt idx="3747">
                  <c:v>0</c:v>
                </c:pt>
                <c:pt idx="3748">
                  <c:v>0</c:v>
                </c:pt>
                <c:pt idx="3749">
                  <c:v>0</c:v>
                </c:pt>
                <c:pt idx="3750">
                  <c:v>0</c:v>
                </c:pt>
                <c:pt idx="3751">
                  <c:v>0</c:v>
                </c:pt>
                <c:pt idx="3752">
                  <c:v>0</c:v>
                </c:pt>
                <c:pt idx="3753">
                  <c:v>0</c:v>
                </c:pt>
                <c:pt idx="3754">
                  <c:v>23.740862747717326</c:v>
                </c:pt>
                <c:pt idx="3755">
                  <c:v>0</c:v>
                </c:pt>
                <c:pt idx="3756">
                  <c:v>27.492138256586969</c:v>
                </c:pt>
                <c:pt idx="3757">
                  <c:v>0</c:v>
                </c:pt>
                <c:pt idx="3758">
                  <c:v>0</c:v>
                </c:pt>
                <c:pt idx="3759">
                  <c:v>0</c:v>
                </c:pt>
                <c:pt idx="3760">
                  <c:v>0</c:v>
                </c:pt>
                <c:pt idx="3761">
                  <c:v>0</c:v>
                </c:pt>
                <c:pt idx="3762">
                  <c:v>0</c:v>
                </c:pt>
                <c:pt idx="3763">
                  <c:v>0</c:v>
                </c:pt>
                <c:pt idx="3764">
                  <c:v>0</c:v>
                </c:pt>
                <c:pt idx="3765">
                  <c:v>0</c:v>
                </c:pt>
                <c:pt idx="3766">
                  <c:v>0</c:v>
                </c:pt>
                <c:pt idx="3767">
                  <c:v>0</c:v>
                </c:pt>
                <c:pt idx="3768">
                  <c:v>0</c:v>
                </c:pt>
                <c:pt idx="3769">
                  <c:v>0</c:v>
                </c:pt>
                <c:pt idx="3770">
                  <c:v>0</c:v>
                </c:pt>
                <c:pt idx="3771">
                  <c:v>0</c:v>
                </c:pt>
                <c:pt idx="3772">
                  <c:v>0</c:v>
                </c:pt>
                <c:pt idx="3773">
                  <c:v>0</c:v>
                </c:pt>
                <c:pt idx="3774">
                  <c:v>0</c:v>
                </c:pt>
                <c:pt idx="3775">
                  <c:v>0</c:v>
                </c:pt>
                <c:pt idx="3776">
                  <c:v>0</c:v>
                </c:pt>
                <c:pt idx="3777">
                  <c:v>0</c:v>
                </c:pt>
                <c:pt idx="3778">
                  <c:v>0</c:v>
                </c:pt>
                <c:pt idx="3779">
                  <c:v>0</c:v>
                </c:pt>
                <c:pt idx="3780">
                  <c:v>0</c:v>
                </c:pt>
                <c:pt idx="3781">
                  <c:v>0</c:v>
                </c:pt>
                <c:pt idx="3782">
                  <c:v>0</c:v>
                </c:pt>
                <c:pt idx="3783">
                  <c:v>0</c:v>
                </c:pt>
                <c:pt idx="3784">
                  <c:v>0</c:v>
                </c:pt>
                <c:pt idx="3785">
                  <c:v>0</c:v>
                </c:pt>
                <c:pt idx="3786">
                  <c:v>0</c:v>
                </c:pt>
                <c:pt idx="3787">
                  <c:v>0</c:v>
                </c:pt>
                <c:pt idx="3788">
                  <c:v>0</c:v>
                </c:pt>
                <c:pt idx="3789">
                  <c:v>0</c:v>
                </c:pt>
                <c:pt idx="3790">
                  <c:v>0</c:v>
                </c:pt>
                <c:pt idx="3791">
                  <c:v>0</c:v>
                </c:pt>
                <c:pt idx="3792">
                  <c:v>0</c:v>
                </c:pt>
                <c:pt idx="3793">
                  <c:v>0</c:v>
                </c:pt>
                <c:pt idx="3794">
                  <c:v>0</c:v>
                </c:pt>
                <c:pt idx="3795">
                  <c:v>0</c:v>
                </c:pt>
                <c:pt idx="3796">
                  <c:v>0</c:v>
                </c:pt>
                <c:pt idx="3797">
                  <c:v>0</c:v>
                </c:pt>
                <c:pt idx="3798">
                  <c:v>0</c:v>
                </c:pt>
                <c:pt idx="3799">
                  <c:v>0</c:v>
                </c:pt>
                <c:pt idx="3800">
                  <c:v>0</c:v>
                </c:pt>
                <c:pt idx="3801">
                  <c:v>0</c:v>
                </c:pt>
                <c:pt idx="3802">
                  <c:v>0</c:v>
                </c:pt>
                <c:pt idx="3803">
                  <c:v>0</c:v>
                </c:pt>
                <c:pt idx="3804">
                  <c:v>0</c:v>
                </c:pt>
                <c:pt idx="3805">
                  <c:v>25.252186307115295</c:v>
                </c:pt>
                <c:pt idx="3806">
                  <c:v>0</c:v>
                </c:pt>
                <c:pt idx="3807">
                  <c:v>0</c:v>
                </c:pt>
                <c:pt idx="3808">
                  <c:v>0</c:v>
                </c:pt>
                <c:pt idx="3809">
                  <c:v>0</c:v>
                </c:pt>
                <c:pt idx="3810">
                  <c:v>0</c:v>
                </c:pt>
                <c:pt idx="3811">
                  <c:v>0</c:v>
                </c:pt>
                <c:pt idx="3812">
                  <c:v>0</c:v>
                </c:pt>
                <c:pt idx="3813">
                  <c:v>0</c:v>
                </c:pt>
                <c:pt idx="3814">
                  <c:v>0</c:v>
                </c:pt>
                <c:pt idx="3815">
                  <c:v>0</c:v>
                </c:pt>
                <c:pt idx="3816">
                  <c:v>0</c:v>
                </c:pt>
                <c:pt idx="3817">
                  <c:v>0</c:v>
                </c:pt>
                <c:pt idx="3818">
                  <c:v>0</c:v>
                </c:pt>
                <c:pt idx="3819">
                  <c:v>0</c:v>
                </c:pt>
                <c:pt idx="3820">
                  <c:v>0</c:v>
                </c:pt>
                <c:pt idx="3821">
                  <c:v>0</c:v>
                </c:pt>
                <c:pt idx="3822">
                  <c:v>0</c:v>
                </c:pt>
                <c:pt idx="3823">
                  <c:v>0</c:v>
                </c:pt>
                <c:pt idx="3824">
                  <c:v>0</c:v>
                </c:pt>
                <c:pt idx="3825">
                  <c:v>0</c:v>
                </c:pt>
                <c:pt idx="3826">
                  <c:v>0</c:v>
                </c:pt>
                <c:pt idx="3827">
                  <c:v>0</c:v>
                </c:pt>
                <c:pt idx="3828">
                  <c:v>0</c:v>
                </c:pt>
                <c:pt idx="3829">
                  <c:v>0</c:v>
                </c:pt>
                <c:pt idx="3830">
                  <c:v>0</c:v>
                </c:pt>
                <c:pt idx="3831">
                  <c:v>0</c:v>
                </c:pt>
                <c:pt idx="3832">
                  <c:v>0</c:v>
                </c:pt>
                <c:pt idx="3833">
                  <c:v>0</c:v>
                </c:pt>
                <c:pt idx="3834">
                  <c:v>0</c:v>
                </c:pt>
                <c:pt idx="3835">
                  <c:v>0</c:v>
                </c:pt>
                <c:pt idx="3836">
                  <c:v>0</c:v>
                </c:pt>
                <c:pt idx="3837">
                  <c:v>0</c:v>
                </c:pt>
                <c:pt idx="3838">
                  <c:v>0</c:v>
                </c:pt>
                <c:pt idx="3839">
                  <c:v>0</c:v>
                </c:pt>
                <c:pt idx="3840">
                  <c:v>0</c:v>
                </c:pt>
                <c:pt idx="3841">
                  <c:v>0</c:v>
                </c:pt>
                <c:pt idx="3842">
                  <c:v>0</c:v>
                </c:pt>
                <c:pt idx="3843">
                  <c:v>0</c:v>
                </c:pt>
                <c:pt idx="3844">
                  <c:v>0</c:v>
                </c:pt>
                <c:pt idx="3845">
                  <c:v>0</c:v>
                </c:pt>
                <c:pt idx="3846">
                  <c:v>0</c:v>
                </c:pt>
                <c:pt idx="3847">
                  <c:v>0</c:v>
                </c:pt>
                <c:pt idx="3848">
                  <c:v>0</c:v>
                </c:pt>
                <c:pt idx="3849">
                  <c:v>0</c:v>
                </c:pt>
                <c:pt idx="3850">
                  <c:v>0</c:v>
                </c:pt>
                <c:pt idx="3851">
                  <c:v>0</c:v>
                </c:pt>
                <c:pt idx="3852">
                  <c:v>0</c:v>
                </c:pt>
                <c:pt idx="3853">
                  <c:v>0</c:v>
                </c:pt>
                <c:pt idx="3854">
                  <c:v>0</c:v>
                </c:pt>
                <c:pt idx="3855">
                  <c:v>0</c:v>
                </c:pt>
                <c:pt idx="3856">
                  <c:v>0</c:v>
                </c:pt>
                <c:pt idx="3857">
                  <c:v>0</c:v>
                </c:pt>
                <c:pt idx="3858">
                  <c:v>0</c:v>
                </c:pt>
                <c:pt idx="3859">
                  <c:v>0</c:v>
                </c:pt>
                <c:pt idx="3860">
                  <c:v>0</c:v>
                </c:pt>
                <c:pt idx="3861">
                  <c:v>0</c:v>
                </c:pt>
                <c:pt idx="3862">
                  <c:v>0</c:v>
                </c:pt>
                <c:pt idx="3863">
                  <c:v>0</c:v>
                </c:pt>
                <c:pt idx="3864">
                  <c:v>0</c:v>
                </c:pt>
                <c:pt idx="3865">
                  <c:v>0</c:v>
                </c:pt>
                <c:pt idx="3866">
                  <c:v>0</c:v>
                </c:pt>
                <c:pt idx="3867">
                  <c:v>0</c:v>
                </c:pt>
                <c:pt idx="3868">
                  <c:v>0</c:v>
                </c:pt>
                <c:pt idx="3869">
                  <c:v>0</c:v>
                </c:pt>
                <c:pt idx="3870">
                  <c:v>0</c:v>
                </c:pt>
                <c:pt idx="3871">
                  <c:v>0</c:v>
                </c:pt>
                <c:pt idx="3872">
                  <c:v>0</c:v>
                </c:pt>
                <c:pt idx="3873">
                  <c:v>0</c:v>
                </c:pt>
                <c:pt idx="3874">
                  <c:v>0</c:v>
                </c:pt>
                <c:pt idx="3875">
                  <c:v>0</c:v>
                </c:pt>
                <c:pt idx="3876">
                  <c:v>0</c:v>
                </c:pt>
                <c:pt idx="3877">
                  <c:v>0</c:v>
                </c:pt>
                <c:pt idx="3878">
                  <c:v>0</c:v>
                </c:pt>
                <c:pt idx="3879">
                  <c:v>0</c:v>
                </c:pt>
                <c:pt idx="3880">
                  <c:v>0</c:v>
                </c:pt>
                <c:pt idx="3881">
                  <c:v>0</c:v>
                </c:pt>
                <c:pt idx="3882">
                  <c:v>0</c:v>
                </c:pt>
                <c:pt idx="3883">
                  <c:v>0</c:v>
                </c:pt>
                <c:pt idx="3884">
                  <c:v>0</c:v>
                </c:pt>
                <c:pt idx="3885">
                  <c:v>0</c:v>
                </c:pt>
                <c:pt idx="3886">
                  <c:v>0</c:v>
                </c:pt>
                <c:pt idx="3887">
                  <c:v>0</c:v>
                </c:pt>
                <c:pt idx="3888">
                  <c:v>0</c:v>
                </c:pt>
                <c:pt idx="3889">
                  <c:v>0</c:v>
                </c:pt>
                <c:pt idx="3890">
                  <c:v>0</c:v>
                </c:pt>
                <c:pt idx="3891">
                  <c:v>0</c:v>
                </c:pt>
                <c:pt idx="3892">
                  <c:v>0</c:v>
                </c:pt>
                <c:pt idx="3893">
                  <c:v>0</c:v>
                </c:pt>
                <c:pt idx="3894">
                  <c:v>0</c:v>
                </c:pt>
                <c:pt idx="3895">
                  <c:v>0</c:v>
                </c:pt>
                <c:pt idx="3896">
                  <c:v>0</c:v>
                </c:pt>
                <c:pt idx="3897">
                  <c:v>0</c:v>
                </c:pt>
                <c:pt idx="3898">
                  <c:v>0</c:v>
                </c:pt>
                <c:pt idx="3899">
                  <c:v>0</c:v>
                </c:pt>
                <c:pt idx="3900">
                  <c:v>0</c:v>
                </c:pt>
                <c:pt idx="3901">
                  <c:v>0</c:v>
                </c:pt>
                <c:pt idx="3902">
                  <c:v>0</c:v>
                </c:pt>
                <c:pt idx="3903">
                  <c:v>0</c:v>
                </c:pt>
                <c:pt idx="3904">
                  <c:v>0</c:v>
                </c:pt>
                <c:pt idx="3905">
                  <c:v>0</c:v>
                </c:pt>
                <c:pt idx="3906">
                  <c:v>0</c:v>
                </c:pt>
                <c:pt idx="3907">
                  <c:v>0</c:v>
                </c:pt>
                <c:pt idx="3908">
                  <c:v>0</c:v>
                </c:pt>
                <c:pt idx="3909">
                  <c:v>0</c:v>
                </c:pt>
                <c:pt idx="3910">
                  <c:v>0</c:v>
                </c:pt>
                <c:pt idx="3911">
                  <c:v>0</c:v>
                </c:pt>
                <c:pt idx="3912">
                  <c:v>0</c:v>
                </c:pt>
                <c:pt idx="3913">
                  <c:v>0</c:v>
                </c:pt>
                <c:pt idx="3914">
                  <c:v>0</c:v>
                </c:pt>
                <c:pt idx="3915">
                  <c:v>0</c:v>
                </c:pt>
                <c:pt idx="3916">
                  <c:v>0</c:v>
                </c:pt>
                <c:pt idx="3917">
                  <c:v>0</c:v>
                </c:pt>
                <c:pt idx="3918">
                  <c:v>0</c:v>
                </c:pt>
                <c:pt idx="3919">
                  <c:v>0</c:v>
                </c:pt>
                <c:pt idx="3920">
                  <c:v>0</c:v>
                </c:pt>
                <c:pt idx="3921">
                  <c:v>0</c:v>
                </c:pt>
                <c:pt idx="3922">
                  <c:v>0</c:v>
                </c:pt>
                <c:pt idx="3923">
                  <c:v>0</c:v>
                </c:pt>
                <c:pt idx="3924">
                  <c:v>0</c:v>
                </c:pt>
                <c:pt idx="3925">
                  <c:v>0</c:v>
                </c:pt>
                <c:pt idx="3926">
                  <c:v>0</c:v>
                </c:pt>
                <c:pt idx="3927">
                  <c:v>0</c:v>
                </c:pt>
                <c:pt idx="3928">
                  <c:v>0</c:v>
                </c:pt>
                <c:pt idx="3929">
                  <c:v>0</c:v>
                </c:pt>
                <c:pt idx="3930">
                  <c:v>0</c:v>
                </c:pt>
                <c:pt idx="3931">
                  <c:v>0</c:v>
                </c:pt>
                <c:pt idx="3932">
                  <c:v>0</c:v>
                </c:pt>
                <c:pt idx="3933">
                  <c:v>0</c:v>
                </c:pt>
                <c:pt idx="3934">
                  <c:v>0</c:v>
                </c:pt>
                <c:pt idx="3935">
                  <c:v>0</c:v>
                </c:pt>
                <c:pt idx="3936">
                  <c:v>0</c:v>
                </c:pt>
                <c:pt idx="3937">
                  <c:v>0</c:v>
                </c:pt>
                <c:pt idx="3938">
                  <c:v>0</c:v>
                </c:pt>
                <c:pt idx="3939">
                  <c:v>0</c:v>
                </c:pt>
                <c:pt idx="3940">
                  <c:v>0</c:v>
                </c:pt>
                <c:pt idx="3941">
                  <c:v>0</c:v>
                </c:pt>
                <c:pt idx="3942">
                  <c:v>0</c:v>
                </c:pt>
                <c:pt idx="3943">
                  <c:v>0</c:v>
                </c:pt>
                <c:pt idx="3944">
                  <c:v>0</c:v>
                </c:pt>
                <c:pt idx="3945">
                  <c:v>0</c:v>
                </c:pt>
                <c:pt idx="3946">
                  <c:v>0</c:v>
                </c:pt>
                <c:pt idx="3947">
                  <c:v>0</c:v>
                </c:pt>
                <c:pt idx="3948">
                  <c:v>0</c:v>
                </c:pt>
                <c:pt idx="3949">
                  <c:v>0</c:v>
                </c:pt>
                <c:pt idx="3950">
                  <c:v>0</c:v>
                </c:pt>
                <c:pt idx="3951">
                  <c:v>0</c:v>
                </c:pt>
                <c:pt idx="3952">
                  <c:v>0</c:v>
                </c:pt>
                <c:pt idx="3953">
                  <c:v>0</c:v>
                </c:pt>
                <c:pt idx="3954">
                  <c:v>0</c:v>
                </c:pt>
                <c:pt idx="3955">
                  <c:v>0</c:v>
                </c:pt>
                <c:pt idx="3956">
                  <c:v>0</c:v>
                </c:pt>
                <c:pt idx="3957">
                  <c:v>0</c:v>
                </c:pt>
                <c:pt idx="3958">
                  <c:v>0</c:v>
                </c:pt>
                <c:pt idx="3959">
                  <c:v>0</c:v>
                </c:pt>
                <c:pt idx="3960">
                  <c:v>0</c:v>
                </c:pt>
                <c:pt idx="3961">
                  <c:v>0</c:v>
                </c:pt>
                <c:pt idx="3962">
                  <c:v>0</c:v>
                </c:pt>
                <c:pt idx="3963">
                  <c:v>0</c:v>
                </c:pt>
                <c:pt idx="3964">
                  <c:v>0</c:v>
                </c:pt>
                <c:pt idx="3965">
                  <c:v>0</c:v>
                </c:pt>
                <c:pt idx="3966">
                  <c:v>0</c:v>
                </c:pt>
                <c:pt idx="3967">
                  <c:v>0</c:v>
                </c:pt>
                <c:pt idx="3968">
                  <c:v>0</c:v>
                </c:pt>
                <c:pt idx="3969">
                  <c:v>0</c:v>
                </c:pt>
                <c:pt idx="3970">
                  <c:v>0</c:v>
                </c:pt>
                <c:pt idx="3971">
                  <c:v>0</c:v>
                </c:pt>
                <c:pt idx="3972">
                  <c:v>0</c:v>
                </c:pt>
                <c:pt idx="3973">
                  <c:v>0</c:v>
                </c:pt>
                <c:pt idx="3974">
                  <c:v>0</c:v>
                </c:pt>
                <c:pt idx="3975">
                  <c:v>0</c:v>
                </c:pt>
                <c:pt idx="3976">
                  <c:v>0</c:v>
                </c:pt>
                <c:pt idx="3977">
                  <c:v>0</c:v>
                </c:pt>
                <c:pt idx="3978">
                  <c:v>0</c:v>
                </c:pt>
                <c:pt idx="3979">
                  <c:v>0</c:v>
                </c:pt>
                <c:pt idx="3980">
                  <c:v>0</c:v>
                </c:pt>
                <c:pt idx="3981">
                  <c:v>0</c:v>
                </c:pt>
                <c:pt idx="3982">
                  <c:v>0</c:v>
                </c:pt>
                <c:pt idx="3983">
                  <c:v>0</c:v>
                </c:pt>
                <c:pt idx="3984">
                  <c:v>0</c:v>
                </c:pt>
                <c:pt idx="3985">
                  <c:v>0</c:v>
                </c:pt>
                <c:pt idx="3986">
                  <c:v>0</c:v>
                </c:pt>
                <c:pt idx="3987">
                  <c:v>0</c:v>
                </c:pt>
                <c:pt idx="3988">
                  <c:v>0</c:v>
                </c:pt>
                <c:pt idx="3989">
                  <c:v>0</c:v>
                </c:pt>
                <c:pt idx="3990">
                  <c:v>0</c:v>
                </c:pt>
                <c:pt idx="3991">
                  <c:v>0</c:v>
                </c:pt>
                <c:pt idx="3992">
                  <c:v>0</c:v>
                </c:pt>
                <c:pt idx="3993">
                  <c:v>0</c:v>
                </c:pt>
                <c:pt idx="3994">
                  <c:v>0</c:v>
                </c:pt>
                <c:pt idx="3995">
                  <c:v>0</c:v>
                </c:pt>
                <c:pt idx="3996">
                  <c:v>0</c:v>
                </c:pt>
                <c:pt idx="3997">
                  <c:v>0</c:v>
                </c:pt>
                <c:pt idx="3998">
                  <c:v>0</c:v>
                </c:pt>
                <c:pt idx="3999">
                  <c:v>0</c:v>
                </c:pt>
                <c:pt idx="4000">
                  <c:v>0</c:v>
                </c:pt>
                <c:pt idx="4001">
                  <c:v>0</c:v>
                </c:pt>
                <c:pt idx="4002">
                  <c:v>0</c:v>
                </c:pt>
                <c:pt idx="4003">
                  <c:v>0</c:v>
                </c:pt>
                <c:pt idx="4004">
                  <c:v>0</c:v>
                </c:pt>
                <c:pt idx="4005">
                  <c:v>0</c:v>
                </c:pt>
                <c:pt idx="4006">
                  <c:v>0</c:v>
                </c:pt>
                <c:pt idx="4007">
                  <c:v>0</c:v>
                </c:pt>
                <c:pt idx="4008">
                  <c:v>0</c:v>
                </c:pt>
                <c:pt idx="4009">
                  <c:v>0</c:v>
                </c:pt>
                <c:pt idx="4010">
                  <c:v>0</c:v>
                </c:pt>
                <c:pt idx="4011">
                  <c:v>0</c:v>
                </c:pt>
                <c:pt idx="4012">
                  <c:v>0</c:v>
                </c:pt>
                <c:pt idx="4013">
                  <c:v>0</c:v>
                </c:pt>
                <c:pt idx="4014">
                  <c:v>0</c:v>
                </c:pt>
                <c:pt idx="4015">
                  <c:v>0</c:v>
                </c:pt>
                <c:pt idx="4016">
                  <c:v>0</c:v>
                </c:pt>
                <c:pt idx="4017">
                  <c:v>0</c:v>
                </c:pt>
                <c:pt idx="4018">
                  <c:v>0</c:v>
                </c:pt>
                <c:pt idx="4019">
                  <c:v>0</c:v>
                </c:pt>
                <c:pt idx="4020">
                  <c:v>0</c:v>
                </c:pt>
                <c:pt idx="4021">
                  <c:v>0</c:v>
                </c:pt>
                <c:pt idx="4022">
                  <c:v>0</c:v>
                </c:pt>
                <c:pt idx="4023">
                  <c:v>0</c:v>
                </c:pt>
                <c:pt idx="4024">
                  <c:v>0</c:v>
                </c:pt>
                <c:pt idx="4025">
                  <c:v>0</c:v>
                </c:pt>
                <c:pt idx="4026">
                  <c:v>0</c:v>
                </c:pt>
                <c:pt idx="4027">
                  <c:v>0</c:v>
                </c:pt>
                <c:pt idx="4028">
                  <c:v>0</c:v>
                </c:pt>
                <c:pt idx="4029">
                  <c:v>0</c:v>
                </c:pt>
                <c:pt idx="4030">
                  <c:v>0</c:v>
                </c:pt>
                <c:pt idx="4031">
                  <c:v>0</c:v>
                </c:pt>
                <c:pt idx="4032">
                  <c:v>0</c:v>
                </c:pt>
                <c:pt idx="4033">
                  <c:v>0</c:v>
                </c:pt>
                <c:pt idx="4034">
                  <c:v>0</c:v>
                </c:pt>
                <c:pt idx="4035">
                  <c:v>0</c:v>
                </c:pt>
                <c:pt idx="4036">
                  <c:v>0</c:v>
                </c:pt>
                <c:pt idx="4037">
                  <c:v>0</c:v>
                </c:pt>
                <c:pt idx="4038">
                  <c:v>0</c:v>
                </c:pt>
                <c:pt idx="4039">
                  <c:v>0</c:v>
                </c:pt>
                <c:pt idx="4040">
                  <c:v>0</c:v>
                </c:pt>
                <c:pt idx="4041">
                  <c:v>0</c:v>
                </c:pt>
                <c:pt idx="4042">
                  <c:v>0</c:v>
                </c:pt>
                <c:pt idx="4043">
                  <c:v>0</c:v>
                </c:pt>
                <c:pt idx="4044">
                  <c:v>0</c:v>
                </c:pt>
                <c:pt idx="4045">
                  <c:v>0</c:v>
                </c:pt>
                <c:pt idx="4046">
                  <c:v>0</c:v>
                </c:pt>
                <c:pt idx="4047">
                  <c:v>0</c:v>
                </c:pt>
                <c:pt idx="4048">
                  <c:v>0</c:v>
                </c:pt>
                <c:pt idx="4049">
                  <c:v>0</c:v>
                </c:pt>
                <c:pt idx="4050">
                  <c:v>0</c:v>
                </c:pt>
                <c:pt idx="4051">
                  <c:v>0</c:v>
                </c:pt>
                <c:pt idx="4052">
                  <c:v>0</c:v>
                </c:pt>
                <c:pt idx="4053">
                  <c:v>0</c:v>
                </c:pt>
                <c:pt idx="4054">
                  <c:v>0</c:v>
                </c:pt>
                <c:pt idx="4055">
                  <c:v>0</c:v>
                </c:pt>
                <c:pt idx="4056">
                  <c:v>0</c:v>
                </c:pt>
                <c:pt idx="4057">
                  <c:v>0</c:v>
                </c:pt>
                <c:pt idx="4058">
                  <c:v>0</c:v>
                </c:pt>
                <c:pt idx="4059">
                  <c:v>0</c:v>
                </c:pt>
                <c:pt idx="4060">
                  <c:v>0</c:v>
                </c:pt>
                <c:pt idx="4061">
                  <c:v>0</c:v>
                </c:pt>
                <c:pt idx="4062">
                  <c:v>0</c:v>
                </c:pt>
                <c:pt idx="4063">
                  <c:v>0</c:v>
                </c:pt>
                <c:pt idx="4064">
                  <c:v>0</c:v>
                </c:pt>
                <c:pt idx="4065">
                  <c:v>0</c:v>
                </c:pt>
                <c:pt idx="4066">
                  <c:v>0</c:v>
                </c:pt>
                <c:pt idx="4067">
                  <c:v>0</c:v>
                </c:pt>
                <c:pt idx="4068">
                  <c:v>0</c:v>
                </c:pt>
                <c:pt idx="4069">
                  <c:v>0</c:v>
                </c:pt>
                <c:pt idx="4070">
                  <c:v>0</c:v>
                </c:pt>
                <c:pt idx="4071">
                  <c:v>0</c:v>
                </c:pt>
                <c:pt idx="4072">
                  <c:v>0</c:v>
                </c:pt>
                <c:pt idx="4073">
                  <c:v>0</c:v>
                </c:pt>
                <c:pt idx="4074">
                  <c:v>0</c:v>
                </c:pt>
                <c:pt idx="4075">
                  <c:v>0</c:v>
                </c:pt>
                <c:pt idx="4076">
                  <c:v>0</c:v>
                </c:pt>
                <c:pt idx="4077">
                  <c:v>0</c:v>
                </c:pt>
                <c:pt idx="4078">
                  <c:v>0</c:v>
                </c:pt>
                <c:pt idx="4079">
                  <c:v>0</c:v>
                </c:pt>
                <c:pt idx="4080">
                  <c:v>0</c:v>
                </c:pt>
                <c:pt idx="4081">
                  <c:v>0</c:v>
                </c:pt>
                <c:pt idx="4082">
                  <c:v>0</c:v>
                </c:pt>
                <c:pt idx="4083">
                  <c:v>0</c:v>
                </c:pt>
                <c:pt idx="4084">
                  <c:v>0</c:v>
                </c:pt>
                <c:pt idx="4085">
                  <c:v>0</c:v>
                </c:pt>
                <c:pt idx="4086">
                  <c:v>0</c:v>
                </c:pt>
                <c:pt idx="4087">
                  <c:v>0</c:v>
                </c:pt>
                <c:pt idx="4088">
                  <c:v>0</c:v>
                </c:pt>
                <c:pt idx="4089">
                  <c:v>0</c:v>
                </c:pt>
                <c:pt idx="4090">
                  <c:v>0</c:v>
                </c:pt>
                <c:pt idx="4091">
                  <c:v>0</c:v>
                </c:pt>
                <c:pt idx="4092">
                  <c:v>0</c:v>
                </c:pt>
                <c:pt idx="4093">
                  <c:v>0</c:v>
                </c:pt>
                <c:pt idx="4094">
                  <c:v>0</c:v>
                </c:pt>
                <c:pt idx="4095">
                  <c:v>0</c:v>
                </c:pt>
                <c:pt idx="4096">
                  <c:v>0</c:v>
                </c:pt>
                <c:pt idx="4097">
                  <c:v>0</c:v>
                </c:pt>
                <c:pt idx="4098">
                  <c:v>0</c:v>
                </c:pt>
                <c:pt idx="4099">
                  <c:v>0</c:v>
                </c:pt>
                <c:pt idx="4100">
                  <c:v>0</c:v>
                </c:pt>
                <c:pt idx="4101">
                  <c:v>0</c:v>
                </c:pt>
                <c:pt idx="4102">
                  <c:v>0</c:v>
                </c:pt>
                <c:pt idx="4103">
                  <c:v>0</c:v>
                </c:pt>
                <c:pt idx="4104">
                  <c:v>0</c:v>
                </c:pt>
                <c:pt idx="4105">
                  <c:v>0</c:v>
                </c:pt>
                <c:pt idx="4106">
                  <c:v>0</c:v>
                </c:pt>
                <c:pt idx="4107">
                  <c:v>0</c:v>
                </c:pt>
                <c:pt idx="4108">
                  <c:v>0</c:v>
                </c:pt>
                <c:pt idx="4109">
                  <c:v>0</c:v>
                </c:pt>
                <c:pt idx="4110">
                  <c:v>0</c:v>
                </c:pt>
                <c:pt idx="4111">
                  <c:v>0</c:v>
                </c:pt>
                <c:pt idx="4112">
                  <c:v>0</c:v>
                </c:pt>
                <c:pt idx="4113">
                  <c:v>0</c:v>
                </c:pt>
                <c:pt idx="4114">
                  <c:v>0</c:v>
                </c:pt>
                <c:pt idx="4115">
                  <c:v>0</c:v>
                </c:pt>
                <c:pt idx="4116">
                  <c:v>0</c:v>
                </c:pt>
                <c:pt idx="4117">
                  <c:v>0</c:v>
                </c:pt>
                <c:pt idx="4118">
                  <c:v>0</c:v>
                </c:pt>
                <c:pt idx="4119">
                  <c:v>0</c:v>
                </c:pt>
                <c:pt idx="4120">
                  <c:v>0</c:v>
                </c:pt>
                <c:pt idx="4121">
                  <c:v>0</c:v>
                </c:pt>
                <c:pt idx="4122">
                  <c:v>0</c:v>
                </c:pt>
                <c:pt idx="4123">
                  <c:v>0</c:v>
                </c:pt>
                <c:pt idx="4124">
                  <c:v>0</c:v>
                </c:pt>
                <c:pt idx="4125">
                  <c:v>0</c:v>
                </c:pt>
                <c:pt idx="4126">
                  <c:v>0</c:v>
                </c:pt>
                <c:pt idx="4127">
                  <c:v>0</c:v>
                </c:pt>
                <c:pt idx="4128">
                  <c:v>0</c:v>
                </c:pt>
                <c:pt idx="4129">
                  <c:v>0</c:v>
                </c:pt>
                <c:pt idx="4130">
                  <c:v>0</c:v>
                </c:pt>
                <c:pt idx="4131">
                  <c:v>0</c:v>
                </c:pt>
                <c:pt idx="4132">
                  <c:v>0</c:v>
                </c:pt>
                <c:pt idx="4133">
                  <c:v>0</c:v>
                </c:pt>
                <c:pt idx="4134">
                  <c:v>0</c:v>
                </c:pt>
                <c:pt idx="4135">
                  <c:v>0</c:v>
                </c:pt>
                <c:pt idx="4136">
                  <c:v>0</c:v>
                </c:pt>
                <c:pt idx="4137">
                  <c:v>0</c:v>
                </c:pt>
                <c:pt idx="4138">
                  <c:v>0</c:v>
                </c:pt>
                <c:pt idx="4139">
                  <c:v>0</c:v>
                </c:pt>
                <c:pt idx="4140">
                  <c:v>0</c:v>
                </c:pt>
                <c:pt idx="4141">
                  <c:v>0</c:v>
                </c:pt>
                <c:pt idx="4142">
                  <c:v>0</c:v>
                </c:pt>
                <c:pt idx="4143">
                  <c:v>0</c:v>
                </c:pt>
                <c:pt idx="4144">
                  <c:v>0</c:v>
                </c:pt>
                <c:pt idx="4145">
                  <c:v>0</c:v>
                </c:pt>
                <c:pt idx="4146">
                  <c:v>0</c:v>
                </c:pt>
                <c:pt idx="4147">
                  <c:v>0</c:v>
                </c:pt>
                <c:pt idx="4148">
                  <c:v>0</c:v>
                </c:pt>
                <c:pt idx="4149">
                  <c:v>0</c:v>
                </c:pt>
                <c:pt idx="4150">
                  <c:v>0</c:v>
                </c:pt>
                <c:pt idx="4151">
                  <c:v>0</c:v>
                </c:pt>
                <c:pt idx="4152">
                  <c:v>0</c:v>
                </c:pt>
                <c:pt idx="4153">
                  <c:v>0</c:v>
                </c:pt>
                <c:pt idx="4154">
                  <c:v>0</c:v>
                </c:pt>
                <c:pt idx="4155">
                  <c:v>0</c:v>
                </c:pt>
                <c:pt idx="4156">
                  <c:v>0</c:v>
                </c:pt>
                <c:pt idx="4157">
                  <c:v>0</c:v>
                </c:pt>
                <c:pt idx="4158">
                  <c:v>0</c:v>
                </c:pt>
                <c:pt idx="4159">
                  <c:v>0</c:v>
                </c:pt>
                <c:pt idx="4160">
                  <c:v>0</c:v>
                </c:pt>
                <c:pt idx="4161">
                  <c:v>0</c:v>
                </c:pt>
                <c:pt idx="4162">
                  <c:v>0</c:v>
                </c:pt>
                <c:pt idx="4163">
                  <c:v>0</c:v>
                </c:pt>
                <c:pt idx="4164">
                  <c:v>0</c:v>
                </c:pt>
                <c:pt idx="4165">
                  <c:v>0</c:v>
                </c:pt>
                <c:pt idx="4166">
                  <c:v>0</c:v>
                </c:pt>
                <c:pt idx="4167">
                  <c:v>0</c:v>
                </c:pt>
                <c:pt idx="4168">
                  <c:v>0</c:v>
                </c:pt>
                <c:pt idx="4169">
                  <c:v>0</c:v>
                </c:pt>
                <c:pt idx="4170">
                  <c:v>0</c:v>
                </c:pt>
                <c:pt idx="4171">
                  <c:v>0</c:v>
                </c:pt>
                <c:pt idx="4172">
                  <c:v>0</c:v>
                </c:pt>
                <c:pt idx="4173">
                  <c:v>0</c:v>
                </c:pt>
                <c:pt idx="4174">
                  <c:v>0</c:v>
                </c:pt>
                <c:pt idx="4175">
                  <c:v>0</c:v>
                </c:pt>
                <c:pt idx="4176">
                  <c:v>0</c:v>
                </c:pt>
                <c:pt idx="4177">
                  <c:v>0</c:v>
                </c:pt>
                <c:pt idx="4178">
                  <c:v>0</c:v>
                </c:pt>
                <c:pt idx="4179">
                  <c:v>0</c:v>
                </c:pt>
                <c:pt idx="4180">
                  <c:v>0</c:v>
                </c:pt>
                <c:pt idx="4181">
                  <c:v>0</c:v>
                </c:pt>
                <c:pt idx="4182">
                  <c:v>0</c:v>
                </c:pt>
                <c:pt idx="4183">
                  <c:v>0</c:v>
                </c:pt>
                <c:pt idx="4184">
                  <c:v>0</c:v>
                </c:pt>
                <c:pt idx="4185">
                  <c:v>0</c:v>
                </c:pt>
                <c:pt idx="4186">
                  <c:v>0</c:v>
                </c:pt>
                <c:pt idx="4187">
                  <c:v>0</c:v>
                </c:pt>
                <c:pt idx="4188">
                  <c:v>0</c:v>
                </c:pt>
                <c:pt idx="4189">
                  <c:v>0</c:v>
                </c:pt>
                <c:pt idx="4190">
                  <c:v>0</c:v>
                </c:pt>
                <c:pt idx="4191">
                  <c:v>0</c:v>
                </c:pt>
                <c:pt idx="4192">
                  <c:v>0</c:v>
                </c:pt>
                <c:pt idx="4193">
                  <c:v>0</c:v>
                </c:pt>
                <c:pt idx="4194">
                  <c:v>0</c:v>
                </c:pt>
                <c:pt idx="4195">
                  <c:v>0</c:v>
                </c:pt>
                <c:pt idx="4196">
                  <c:v>0</c:v>
                </c:pt>
                <c:pt idx="4197">
                  <c:v>0</c:v>
                </c:pt>
                <c:pt idx="4198">
                  <c:v>0</c:v>
                </c:pt>
                <c:pt idx="4199">
                  <c:v>0</c:v>
                </c:pt>
                <c:pt idx="4200">
                  <c:v>0</c:v>
                </c:pt>
                <c:pt idx="4201">
                  <c:v>0</c:v>
                </c:pt>
                <c:pt idx="4202">
                  <c:v>0</c:v>
                </c:pt>
                <c:pt idx="4203">
                  <c:v>0</c:v>
                </c:pt>
                <c:pt idx="4204">
                  <c:v>0</c:v>
                </c:pt>
                <c:pt idx="4205">
                  <c:v>0</c:v>
                </c:pt>
                <c:pt idx="4206">
                  <c:v>0</c:v>
                </c:pt>
                <c:pt idx="4207">
                  <c:v>0</c:v>
                </c:pt>
                <c:pt idx="4208">
                  <c:v>0</c:v>
                </c:pt>
                <c:pt idx="4209">
                  <c:v>0</c:v>
                </c:pt>
                <c:pt idx="4210">
                  <c:v>0</c:v>
                </c:pt>
                <c:pt idx="4211">
                  <c:v>0</c:v>
                </c:pt>
                <c:pt idx="4212">
                  <c:v>0</c:v>
                </c:pt>
                <c:pt idx="4213">
                  <c:v>0</c:v>
                </c:pt>
                <c:pt idx="4214">
                  <c:v>0</c:v>
                </c:pt>
                <c:pt idx="4215">
                  <c:v>0</c:v>
                </c:pt>
                <c:pt idx="4216">
                  <c:v>0</c:v>
                </c:pt>
                <c:pt idx="4217">
                  <c:v>0</c:v>
                </c:pt>
                <c:pt idx="4218">
                  <c:v>0</c:v>
                </c:pt>
                <c:pt idx="4219">
                  <c:v>0</c:v>
                </c:pt>
                <c:pt idx="4220">
                  <c:v>0</c:v>
                </c:pt>
                <c:pt idx="4221">
                  <c:v>0</c:v>
                </c:pt>
                <c:pt idx="4222">
                  <c:v>0</c:v>
                </c:pt>
                <c:pt idx="4223">
                  <c:v>0</c:v>
                </c:pt>
                <c:pt idx="4224">
                  <c:v>0</c:v>
                </c:pt>
                <c:pt idx="4225">
                  <c:v>0</c:v>
                </c:pt>
                <c:pt idx="4226">
                  <c:v>0</c:v>
                </c:pt>
                <c:pt idx="4227">
                  <c:v>0</c:v>
                </c:pt>
                <c:pt idx="4228">
                  <c:v>0</c:v>
                </c:pt>
                <c:pt idx="4229">
                  <c:v>0</c:v>
                </c:pt>
                <c:pt idx="4230">
                  <c:v>0</c:v>
                </c:pt>
                <c:pt idx="4231">
                  <c:v>0</c:v>
                </c:pt>
                <c:pt idx="4232">
                  <c:v>0</c:v>
                </c:pt>
                <c:pt idx="4233">
                  <c:v>0</c:v>
                </c:pt>
                <c:pt idx="4234">
                  <c:v>0</c:v>
                </c:pt>
                <c:pt idx="4235">
                  <c:v>0</c:v>
                </c:pt>
                <c:pt idx="4236">
                  <c:v>0</c:v>
                </c:pt>
                <c:pt idx="4237">
                  <c:v>0</c:v>
                </c:pt>
                <c:pt idx="4238">
                  <c:v>0</c:v>
                </c:pt>
                <c:pt idx="4239">
                  <c:v>0</c:v>
                </c:pt>
                <c:pt idx="4240">
                  <c:v>0</c:v>
                </c:pt>
                <c:pt idx="4241">
                  <c:v>0</c:v>
                </c:pt>
                <c:pt idx="4242">
                  <c:v>0</c:v>
                </c:pt>
                <c:pt idx="4243">
                  <c:v>0</c:v>
                </c:pt>
                <c:pt idx="4244">
                  <c:v>0</c:v>
                </c:pt>
                <c:pt idx="4245">
                  <c:v>0</c:v>
                </c:pt>
                <c:pt idx="4246">
                  <c:v>0</c:v>
                </c:pt>
                <c:pt idx="4247">
                  <c:v>0</c:v>
                </c:pt>
                <c:pt idx="4248">
                  <c:v>0</c:v>
                </c:pt>
                <c:pt idx="4249">
                  <c:v>0</c:v>
                </c:pt>
                <c:pt idx="4250">
                  <c:v>0</c:v>
                </c:pt>
                <c:pt idx="4251">
                  <c:v>0</c:v>
                </c:pt>
                <c:pt idx="4252">
                  <c:v>0</c:v>
                </c:pt>
                <c:pt idx="4253">
                  <c:v>0</c:v>
                </c:pt>
                <c:pt idx="4254">
                  <c:v>0</c:v>
                </c:pt>
                <c:pt idx="4255">
                  <c:v>0</c:v>
                </c:pt>
                <c:pt idx="4256">
                  <c:v>0</c:v>
                </c:pt>
                <c:pt idx="4257">
                  <c:v>0</c:v>
                </c:pt>
                <c:pt idx="4258">
                  <c:v>0</c:v>
                </c:pt>
                <c:pt idx="4259">
                  <c:v>0</c:v>
                </c:pt>
                <c:pt idx="4260">
                  <c:v>0</c:v>
                </c:pt>
                <c:pt idx="4261">
                  <c:v>0</c:v>
                </c:pt>
                <c:pt idx="4262">
                  <c:v>0</c:v>
                </c:pt>
                <c:pt idx="4263">
                  <c:v>0</c:v>
                </c:pt>
                <c:pt idx="4264">
                  <c:v>0</c:v>
                </c:pt>
                <c:pt idx="4265">
                  <c:v>0</c:v>
                </c:pt>
                <c:pt idx="4266">
                  <c:v>0</c:v>
                </c:pt>
                <c:pt idx="4267">
                  <c:v>0</c:v>
                </c:pt>
                <c:pt idx="4268">
                  <c:v>0</c:v>
                </c:pt>
                <c:pt idx="4269">
                  <c:v>0</c:v>
                </c:pt>
                <c:pt idx="4270">
                  <c:v>0</c:v>
                </c:pt>
                <c:pt idx="4271">
                  <c:v>0</c:v>
                </c:pt>
                <c:pt idx="4272">
                  <c:v>0</c:v>
                </c:pt>
                <c:pt idx="4273">
                  <c:v>0</c:v>
                </c:pt>
                <c:pt idx="4274">
                  <c:v>0</c:v>
                </c:pt>
                <c:pt idx="4275">
                  <c:v>0</c:v>
                </c:pt>
                <c:pt idx="4276">
                  <c:v>0</c:v>
                </c:pt>
                <c:pt idx="4277">
                  <c:v>0</c:v>
                </c:pt>
                <c:pt idx="4278">
                  <c:v>0</c:v>
                </c:pt>
                <c:pt idx="4279">
                  <c:v>0</c:v>
                </c:pt>
                <c:pt idx="4280">
                  <c:v>0</c:v>
                </c:pt>
                <c:pt idx="4281">
                  <c:v>0</c:v>
                </c:pt>
                <c:pt idx="4282">
                  <c:v>0</c:v>
                </c:pt>
                <c:pt idx="4283">
                  <c:v>0</c:v>
                </c:pt>
                <c:pt idx="4284">
                  <c:v>0</c:v>
                </c:pt>
                <c:pt idx="4285">
                  <c:v>0</c:v>
                </c:pt>
                <c:pt idx="4286">
                  <c:v>0</c:v>
                </c:pt>
                <c:pt idx="4287">
                  <c:v>0</c:v>
                </c:pt>
                <c:pt idx="4288">
                  <c:v>0</c:v>
                </c:pt>
                <c:pt idx="4289">
                  <c:v>0</c:v>
                </c:pt>
                <c:pt idx="4290">
                  <c:v>0</c:v>
                </c:pt>
                <c:pt idx="4291">
                  <c:v>0</c:v>
                </c:pt>
                <c:pt idx="4292">
                  <c:v>0</c:v>
                </c:pt>
                <c:pt idx="4293">
                  <c:v>0</c:v>
                </c:pt>
                <c:pt idx="4294">
                  <c:v>0</c:v>
                </c:pt>
                <c:pt idx="4295">
                  <c:v>0</c:v>
                </c:pt>
                <c:pt idx="4296">
                  <c:v>0</c:v>
                </c:pt>
                <c:pt idx="4297">
                  <c:v>0</c:v>
                </c:pt>
                <c:pt idx="4298">
                  <c:v>0</c:v>
                </c:pt>
                <c:pt idx="4299">
                  <c:v>0</c:v>
                </c:pt>
                <c:pt idx="4300">
                  <c:v>0</c:v>
                </c:pt>
                <c:pt idx="4301">
                  <c:v>0</c:v>
                </c:pt>
                <c:pt idx="4302">
                  <c:v>0</c:v>
                </c:pt>
                <c:pt idx="4303">
                  <c:v>0</c:v>
                </c:pt>
                <c:pt idx="4304">
                  <c:v>0</c:v>
                </c:pt>
                <c:pt idx="4305">
                  <c:v>0</c:v>
                </c:pt>
                <c:pt idx="4306">
                  <c:v>0</c:v>
                </c:pt>
                <c:pt idx="4307">
                  <c:v>0</c:v>
                </c:pt>
                <c:pt idx="4308">
                  <c:v>0</c:v>
                </c:pt>
                <c:pt idx="4309">
                  <c:v>0</c:v>
                </c:pt>
                <c:pt idx="4310">
                  <c:v>0</c:v>
                </c:pt>
                <c:pt idx="4311">
                  <c:v>0</c:v>
                </c:pt>
                <c:pt idx="4312">
                  <c:v>0</c:v>
                </c:pt>
                <c:pt idx="4313">
                  <c:v>0</c:v>
                </c:pt>
                <c:pt idx="4314">
                  <c:v>0</c:v>
                </c:pt>
                <c:pt idx="4315">
                  <c:v>0</c:v>
                </c:pt>
                <c:pt idx="4316">
                  <c:v>0</c:v>
                </c:pt>
                <c:pt idx="4317">
                  <c:v>0</c:v>
                </c:pt>
                <c:pt idx="4318">
                  <c:v>0</c:v>
                </c:pt>
                <c:pt idx="4319">
                  <c:v>0</c:v>
                </c:pt>
                <c:pt idx="4320">
                  <c:v>0</c:v>
                </c:pt>
                <c:pt idx="4321">
                  <c:v>0</c:v>
                </c:pt>
                <c:pt idx="4322">
                  <c:v>0</c:v>
                </c:pt>
                <c:pt idx="4323">
                  <c:v>0</c:v>
                </c:pt>
                <c:pt idx="4324">
                  <c:v>0</c:v>
                </c:pt>
                <c:pt idx="4325">
                  <c:v>0</c:v>
                </c:pt>
                <c:pt idx="4326">
                  <c:v>0</c:v>
                </c:pt>
                <c:pt idx="4327">
                  <c:v>0</c:v>
                </c:pt>
                <c:pt idx="4328">
                  <c:v>0</c:v>
                </c:pt>
                <c:pt idx="4329">
                  <c:v>0</c:v>
                </c:pt>
                <c:pt idx="4330">
                  <c:v>0</c:v>
                </c:pt>
                <c:pt idx="4331">
                  <c:v>0</c:v>
                </c:pt>
                <c:pt idx="4332">
                  <c:v>0</c:v>
                </c:pt>
                <c:pt idx="4333">
                  <c:v>0</c:v>
                </c:pt>
                <c:pt idx="4334">
                  <c:v>0</c:v>
                </c:pt>
                <c:pt idx="4335">
                  <c:v>0</c:v>
                </c:pt>
                <c:pt idx="4336">
                  <c:v>0</c:v>
                </c:pt>
                <c:pt idx="4337">
                  <c:v>0</c:v>
                </c:pt>
                <c:pt idx="4338">
                  <c:v>0</c:v>
                </c:pt>
                <c:pt idx="4339">
                  <c:v>0</c:v>
                </c:pt>
                <c:pt idx="4340">
                  <c:v>0</c:v>
                </c:pt>
                <c:pt idx="4341">
                  <c:v>0</c:v>
                </c:pt>
                <c:pt idx="4342">
                  <c:v>0</c:v>
                </c:pt>
                <c:pt idx="4343">
                  <c:v>0</c:v>
                </c:pt>
                <c:pt idx="4344">
                  <c:v>0</c:v>
                </c:pt>
                <c:pt idx="4345">
                  <c:v>0</c:v>
                </c:pt>
                <c:pt idx="4346">
                  <c:v>0</c:v>
                </c:pt>
                <c:pt idx="4347">
                  <c:v>0</c:v>
                </c:pt>
                <c:pt idx="4348">
                  <c:v>0</c:v>
                </c:pt>
                <c:pt idx="4349">
                  <c:v>0</c:v>
                </c:pt>
                <c:pt idx="4350">
                  <c:v>0</c:v>
                </c:pt>
                <c:pt idx="4351">
                  <c:v>0</c:v>
                </c:pt>
                <c:pt idx="4352">
                  <c:v>0</c:v>
                </c:pt>
                <c:pt idx="4353">
                  <c:v>0</c:v>
                </c:pt>
                <c:pt idx="4354">
                  <c:v>0</c:v>
                </c:pt>
                <c:pt idx="4355">
                  <c:v>0</c:v>
                </c:pt>
                <c:pt idx="4356">
                  <c:v>0</c:v>
                </c:pt>
                <c:pt idx="4357">
                  <c:v>0</c:v>
                </c:pt>
                <c:pt idx="4358">
                  <c:v>0</c:v>
                </c:pt>
                <c:pt idx="4359">
                  <c:v>0</c:v>
                </c:pt>
                <c:pt idx="4360">
                  <c:v>0</c:v>
                </c:pt>
                <c:pt idx="4361">
                  <c:v>0</c:v>
                </c:pt>
                <c:pt idx="4362">
                  <c:v>0</c:v>
                </c:pt>
                <c:pt idx="4363">
                  <c:v>0</c:v>
                </c:pt>
                <c:pt idx="4364">
                  <c:v>0</c:v>
                </c:pt>
                <c:pt idx="4365">
                  <c:v>0</c:v>
                </c:pt>
                <c:pt idx="4366">
                  <c:v>0</c:v>
                </c:pt>
                <c:pt idx="4367">
                  <c:v>0</c:v>
                </c:pt>
                <c:pt idx="4368">
                  <c:v>0</c:v>
                </c:pt>
                <c:pt idx="4369">
                  <c:v>0</c:v>
                </c:pt>
                <c:pt idx="4370">
                  <c:v>0</c:v>
                </c:pt>
                <c:pt idx="4371">
                  <c:v>0</c:v>
                </c:pt>
                <c:pt idx="4372">
                  <c:v>0</c:v>
                </c:pt>
                <c:pt idx="4373">
                  <c:v>0</c:v>
                </c:pt>
                <c:pt idx="4374">
                  <c:v>0</c:v>
                </c:pt>
                <c:pt idx="4375">
                  <c:v>0</c:v>
                </c:pt>
                <c:pt idx="4376">
                  <c:v>0</c:v>
                </c:pt>
                <c:pt idx="4377">
                  <c:v>0</c:v>
                </c:pt>
                <c:pt idx="4378">
                  <c:v>0</c:v>
                </c:pt>
                <c:pt idx="4379">
                  <c:v>0</c:v>
                </c:pt>
                <c:pt idx="4380">
                  <c:v>0</c:v>
                </c:pt>
                <c:pt idx="4381">
                  <c:v>0</c:v>
                </c:pt>
                <c:pt idx="4382">
                  <c:v>0</c:v>
                </c:pt>
                <c:pt idx="4383">
                  <c:v>0</c:v>
                </c:pt>
                <c:pt idx="4384">
                  <c:v>0</c:v>
                </c:pt>
                <c:pt idx="4385">
                  <c:v>0</c:v>
                </c:pt>
                <c:pt idx="4386">
                  <c:v>0</c:v>
                </c:pt>
                <c:pt idx="4387">
                  <c:v>0</c:v>
                </c:pt>
                <c:pt idx="4388">
                  <c:v>0</c:v>
                </c:pt>
                <c:pt idx="4389">
                  <c:v>0</c:v>
                </c:pt>
                <c:pt idx="4390">
                  <c:v>0</c:v>
                </c:pt>
                <c:pt idx="4391">
                  <c:v>0</c:v>
                </c:pt>
                <c:pt idx="4392">
                  <c:v>0</c:v>
                </c:pt>
                <c:pt idx="4393">
                  <c:v>0</c:v>
                </c:pt>
                <c:pt idx="4394">
                  <c:v>0</c:v>
                </c:pt>
                <c:pt idx="4395">
                  <c:v>0</c:v>
                </c:pt>
                <c:pt idx="4396">
                  <c:v>0</c:v>
                </c:pt>
                <c:pt idx="4397">
                  <c:v>0</c:v>
                </c:pt>
                <c:pt idx="4398">
                  <c:v>0</c:v>
                </c:pt>
                <c:pt idx="4399">
                  <c:v>0</c:v>
                </c:pt>
                <c:pt idx="4400">
                  <c:v>0</c:v>
                </c:pt>
                <c:pt idx="4401">
                  <c:v>0</c:v>
                </c:pt>
                <c:pt idx="4402">
                  <c:v>0</c:v>
                </c:pt>
                <c:pt idx="4403">
                  <c:v>0</c:v>
                </c:pt>
                <c:pt idx="4404">
                  <c:v>0</c:v>
                </c:pt>
                <c:pt idx="4405">
                  <c:v>0</c:v>
                </c:pt>
                <c:pt idx="4406">
                  <c:v>0</c:v>
                </c:pt>
                <c:pt idx="4407">
                  <c:v>0</c:v>
                </c:pt>
                <c:pt idx="4408">
                  <c:v>0</c:v>
                </c:pt>
                <c:pt idx="4409">
                  <c:v>0</c:v>
                </c:pt>
                <c:pt idx="4410">
                  <c:v>0</c:v>
                </c:pt>
                <c:pt idx="4411">
                  <c:v>0</c:v>
                </c:pt>
                <c:pt idx="4412">
                  <c:v>0</c:v>
                </c:pt>
                <c:pt idx="4413">
                  <c:v>0</c:v>
                </c:pt>
                <c:pt idx="4414">
                  <c:v>0</c:v>
                </c:pt>
                <c:pt idx="4415">
                  <c:v>0</c:v>
                </c:pt>
                <c:pt idx="4416">
                  <c:v>0</c:v>
                </c:pt>
                <c:pt idx="4417">
                  <c:v>0</c:v>
                </c:pt>
                <c:pt idx="4418">
                  <c:v>0</c:v>
                </c:pt>
                <c:pt idx="4419">
                  <c:v>0</c:v>
                </c:pt>
                <c:pt idx="4420">
                  <c:v>0</c:v>
                </c:pt>
                <c:pt idx="4421">
                  <c:v>0</c:v>
                </c:pt>
                <c:pt idx="4422">
                  <c:v>0</c:v>
                </c:pt>
                <c:pt idx="4423">
                  <c:v>0</c:v>
                </c:pt>
                <c:pt idx="4424">
                  <c:v>0</c:v>
                </c:pt>
                <c:pt idx="4425">
                  <c:v>0</c:v>
                </c:pt>
                <c:pt idx="4426">
                  <c:v>0</c:v>
                </c:pt>
                <c:pt idx="4427">
                  <c:v>0</c:v>
                </c:pt>
                <c:pt idx="4428">
                  <c:v>24.983791639011862</c:v>
                </c:pt>
                <c:pt idx="4429">
                  <c:v>0</c:v>
                </c:pt>
                <c:pt idx="4430">
                  <c:v>0</c:v>
                </c:pt>
                <c:pt idx="4431">
                  <c:v>0</c:v>
                </c:pt>
                <c:pt idx="4432">
                  <c:v>0</c:v>
                </c:pt>
                <c:pt idx="4433">
                  <c:v>0</c:v>
                </c:pt>
                <c:pt idx="4434">
                  <c:v>0</c:v>
                </c:pt>
                <c:pt idx="4435">
                  <c:v>0</c:v>
                </c:pt>
                <c:pt idx="4436">
                  <c:v>0</c:v>
                </c:pt>
                <c:pt idx="4437">
                  <c:v>0</c:v>
                </c:pt>
                <c:pt idx="4438">
                  <c:v>0</c:v>
                </c:pt>
                <c:pt idx="4439">
                  <c:v>0</c:v>
                </c:pt>
                <c:pt idx="4440">
                  <c:v>0</c:v>
                </c:pt>
                <c:pt idx="4441">
                  <c:v>0</c:v>
                </c:pt>
                <c:pt idx="4442">
                  <c:v>0</c:v>
                </c:pt>
                <c:pt idx="4443">
                  <c:v>0</c:v>
                </c:pt>
                <c:pt idx="4444">
                  <c:v>0</c:v>
                </c:pt>
                <c:pt idx="4445">
                  <c:v>0</c:v>
                </c:pt>
                <c:pt idx="4446">
                  <c:v>0</c:v>
                </c:pt>
                <c:pt idx="4447">
                  <c:v>0</c:v>
                </c:pt>
                <c:pt idx="4448">
                  <c:v>0</c:v>
                </c:pt>
                <c:pt idx="4449">
                  <c:v>0</c:v>
                </c:pt>
                <c:pt idx="4450">
                  <c:v>0</c:v>
                </c:pt>
                <c:pt idx="4451">
                  <c:v>22.491179002923321</c:v>
                </c:pt>
                <c:pt idx="4452">
                  <c:v>25.355414467254011</c:v>
                </c:pt>
                <c:pt idx="4453">
                  <c:v>0</c:v>
                </c:pt>
                <c:pt idx="4454">
                  <c:v>0</c:v>
                </c:pt>
                <c:pt idx="4455">
                  <c:v>25.637201927108404</c:v>
                </c:pt>
                <c:pt idx="4456">
                  <c:v>0</c:v>
                </c:pt>
                <c:pt idx="4457">
                  <c:v>0</c:v>
                </c:pt>
                <c:pt idx="4458">
                  <c:v>0</c:v>
                </c:pt>
                <c:pt idx="4459">
                  <c:v>0</c:v>
                </c:pt>
                <c:pt idx="4460">
                  <c:v>0</c:v>
                </c:pt>
                <c:pt idx="4461">
                  <c:v>0</c:v>
                </c:pt>
                <c:pt idx="4462">
                  <c:v>0</c:v>
                </c:pt>
                <c:pt idx="4463">
                  <c:v>0</c:v>
                </c:pt>
                <c:pt idx="4464">
                  <c:v>0</c:v>
                </c:pt>
                <c:pt idx="4465">
                  <c:v>0</c:v>
                </c:pt>
                <c:pt idx="4466">
                  <c:v>0</c:v>
                </c:pt>
                <c:pt idx="4467">
                  <c:v>0</c:v>
                </c:pt>
                <c:pt idx="4468">
                  <c:v>0</c:v>
                </c:pt>
                <c:pt idx="4469">
                  <c:v>0</c:v>
                </c:pt>
                <c:pt idx="4470">
                  <c:v>0</c:v>
                </c:pt>
                <c:pt idx="4471">
                  <c:v>0</c:v>
                </c:pt>
                <c:pt idx="4472">
                  <c:v>0</c:v>
                </c:pt>
                <c:pt idx="4473">
                  <c:v>0</c:v>
                </c:pt>
                <c:pt idx="4474">
                  <c:v>0</c:v>
                </c:pt>
                <c:pt idx="4475">
                  <c:v>0</c:v>
                </c:pt>
                <c:pt idx="4476">
                  <c:v>24.262255492553873</c:v>
                </c:pt>
                <c:pt idx="4477">
                  <c:v>0</c:v>
                </c:pt>
                <c:pt idx="4478">
                  <c:v>0</c:v>
                </c:pt>
                <c:pt idx="4479">
                  <c:v>0</c:v>
                </c:pt>
                <c:pt idx="4480">
                  <c:v>0</c:v>
                </c:pt>
                <c:pt idx="4481">
                  <c:v>0</c:v>
                </c:pt>
                <c:pt idx="4482">
                  <c:v>0</c:v>
                </c:pt>
                <c:pt idx="4483">
                  <c:v>0</c:v>
                </c:pt>
                <c:pt idx="4484">
                  <c:v>0</c:v>
                </c:pt>
                <c:pt idx="4485">
                  <c:v>0</c:v>
                </c:pt>
                <c:pt idx="4486">
                  <c:v>0</c:v>
                </c:pt>
                <c:pt idx="4487">
                  <c:v>0</c:v>
                </c:pt>
                <c:pt idx="4488">
                  <c:v>0</c:v>
                </c:pt>
                <c:pt idx="4489">
                  <c:v>0</c:v>
                </c:pt>
                <c:pt idx="4490">
                  <c:v>0</c:v>
                </c:pt>
                <c:pt idx="4491">
                  <c:v>0</c:v>
                </c:pt>
                <c:pt idx="4492">
                  <c:v>0</c:v>
                </c:pt>
                <c:pt idx="4493">
                  <c:v>0</c:v>
                </c:pt>
                <c:pt idx="4494">
                  <c:v>0</c:v>
                </c:pt>
                <c:pt idx="4495">
                  <c:v>0</c:v>
                </c:pt>
                <c:pt idx="4496">
                  <c:v>0</c:v>
                </c:pt>
                <c:pt idx="4497">
                  <c:v>0</c:v>
                </c:pt>
                <c:pt idx="4498">
                  <c:v>0</c:v>
                </c:pt>
                <c:pt idx="4499">
                  <c:v>0</c:v>
                </c:pt>
                <c:pt idx="4500">
                  <c:v>0</c:v>
                </c:pt>
                <c:pt idx="4501">
                  <c:v>0</c:v>
                </c:pt>
                <c:pt idx="4502">
                  <c:v>0</c:v>
                </c:pt>
                <c:pt idx="4503">
                  <c:v>0</c:v>
                </c:pt>
                <c:pt idx="4504">
                  <c:v>0</c:v>
                </c:pt>
                <c:pt idx="4505">
                  <c:v>0</c:v>
                </c:pt>
                <c:pt idx="4506">
                  <c:v>0</c:v>
                </c:pt>
                <c:pt idx="4507">
                  <c:v>0</c:v>
                </c:pt>
                <c:pt idx="4508">
                  <c:v>0</c:v>
                </c:pt>
                <c:pt idx="4509">
                  <c:v>0</c:v>
                </c:pt>
                <c:pt idx="4510">
                  <c:v>0</c:v>
                </c:pt>
                <c:pt idx="4511">
                  <c:v>0</c:v>
                </c:pt>
                <c:pt idx="4512">
                  <c:v>0</c:v>
                </c:pt>
                <c:pt idx="4513">
                  <c:v>0</c:v>
                </c:pt>
                <c:pt idx="4514">
                  <c:v>0</c:v>
                </c:pt>
                <c:pt idx="4515">
                  <c:v>0</c:v>
                </c:pt>
                <c:pt idx="4516">
                  <c:v>0</c:v>
                </c:pt>
                <c:pt idx="4517">
                  <c:v>0</c:v>
                </c:pt>
                <c:pt idx="4518">
                  <c:v>0</c:v>
                </c:pt>
                <c:pt idx="4519">
                  <c:v>0</c:v>
                </c:pt>
                <c:pt idx="4520">
                  <c:v>0</c:v>
                </c:pt>
                <c:pt idx="4521">
                  <c:v>0</c:v>
                </c:pt>
                <c:pt idx="4522">
                  <c:v>0</c:v>
                </c:pt>
                <c:pt idx="4523">
                  <c:v>0</c:v>
                </c:pt>
                <c:pt idx="4524">
                  <c:v>0</c:v>
                </c:pt>
                <c:pt idx="4525">
                  <c:v>0</c:v>
                </c:pt>
                <c:pt idx="4526">
                  <c:v>0</c:v>
                </c:pt>
                <c:pt idx="4527">
                  <c:v>0</c:v>
                </c:pt>
                <c:pt idx="4528">
                  <c:v>0</c:v>
                </c:pt>
                <c:pt idx="4529">
                  <c:v>0</c:v>
                </c:pt>
                <c:pt idx="4530">
                  <c:v>0</c:v>
                </c:pt>
                <c:pt idx="4531">
                  <c:v>0</c:v>
                </c:pt>
                <c:pt idx="4532">
                  <c:v>0</c:v>
                </c:pt>
                <c:pt idx="4533">
                  <c:v>0</c:v>
                </c:pt>
                <c:pt idx="4534">
                  <c:v>0</c:v>
                </c:pt>
                <c:pt idx="4535">
                  <c:v>0</c:v>
                </c:pt>
                <c:pt idx="4536">
                  <c:v>0</c:v>
                </c:pt>
                <c:pt idx="4537">
                  <c:v>0</c:v>
                </c:pt>
                <c:pt idx="4538">
                  <c:v>0</c:v>
                </c:pt>
                <c:pt idx="4539">
                  <c:v>0</c:v>
                </c:pt>
                <c:pt idx="4540">
                  <c:v>0</c:v>
                </c:pt>
                <c:pt idx="4541">
                  <c:v>0</c:v>
                </c:pt>
                <c:pt idx="4542">
                  <c:v>0</c:v>
                </c:pt>
                <c:pt idx="4543">
                  <c:v>0</c:v>
                </c:pt>
                <c:pt idx="4544">
                  <c:v>0</c:v>
                </c:pt>
                <c:pt idx="4545">
                  <c:v>0</c:v>
                </c:pt>
                <c:pt idx="4546">
                  <c:v>0</c:v>
                </c:pt>
                <c:pt idx="4547">
                  <c:v>0</c:v>
                </c:pt>
                <c:pt idx="4548">
                  <c:v>0</c:v>
                </c:pt>
                <c:pt idx="4549">
                  <c:v>0</c:v>
                </c:pt>
                <c:pt idx="4550">
                  <c:v>0</c:v>
                </c:pt>
                <c:pt idx="4551">
                  <c:v>0</c:v>
                </c:pt>
                <c:pt idx="4552">
                  <c:v>0</c:v>
                </c:pt>
                <c:pt idx="4553">
                  <c:v>0</c:v>
                </c:pt>
                <c:pt idx="4554">
                  <c:v>0</c:v>
                </c:pt>
                <c:pt idx="4555">
                  <c:v>0</c:v>
                </c:pt>
                <c:pt idx="4556">
                  <c:v>0</c:v>
                </c:pt>
                <c:pt idx="4557">
                  <c:v>0</c:v>
                </c:pt>
                <c:pt idx="4558">
                  <c:v>0</c:v>
                </c:pt>
                <c:pt idx="4559">
                  <c:v>0</c:v>
                </c:pt>
                <c:pt idx="4560">
                  <c:v>0</c:v>
                </c:pt>
                <c:pt idx="4561">
                  <c:v>0</c:v>
                </c:pt>
                <c:pt idx="4562">
                  <c:v>0</c:v>
                </c:pt>
                <c:pt idx="4563">
                  <c:v>0</c:v>
                </c:pt>
                <c:pt idx="4564">
                  <c:v>0</c:v>
                </c:pt>
                <c:pt idx="4565">
                  <c:v>0</c:v>
                </c:pt>
                <c:pt idx="4566">
                  <c:v>0</c:v>
                </c:pt>
                <c:pt idx="4567">
                  <c:v>0</c:v>
                </c:pt>
                <c:pt idx="4568">
                  <c:v>0</c:v>
                </c:pt>
                <c:pt idx="4569">
                  <c:v>0</c:v>
                </c:pt>
                <c:pt idx="4570">
                  <c:v>0</c:v>
                </c:pt>
                <c:pt idx="4571">
                  <c:v>0</c:v>
                </c:pt>
                <c:pt idx="4572">
                  <c:v>0</c:v>
                </c:pt>
                <c:pt idx="4573">
                  <c:v>0</c:v>
                </c:pt>
                <c:pt idx="4574">
                  <c:v>0</c:v>
                </c:pt>
                <c:pt idx="4575">
                  <c:v>0</c:v>
                </c:pt>
                <c:pt idx="4576">
                  <c:v>0</c:v>
                </c:pt>
                <c:pt idx="4577">
                  <c:v>0</c:v>
                </c:pt>
                <c:pt idx="4578">
                  <c:v>0</c:v>
                </c:pt>
                <c:pt idx="4579">
                  <c:v>0</c:v>
                </c:pt>
                <c:pt idx="4580">
                  <c:v>0</c:v>
                </c:pt>
                <c:pt idx="4581">
                  <c:v>0</c:v>
                </c:pt>
                <c:pt idx="4582">
                  <c:v>0</c:v>
                </c:pt>
                <c:pt idx="4583">
                  <c:v>0</c:v>
                </c:pt>
                <c:pt idx="4584">
                  <c:v>0</c:v>
                </c:pt>
                <c:pt idx="4585">
                  <c:v>0</c:v>
                </c:pt>
                <c:pt idx="4586">
                  <c:v>0</c:v>
                </c:pt>
                <c:pt idx="4587">
                  <c:v>0</c:v>
                </c:pt>
                <c:pt idx="4588">
                  <c:v>0</c:v>
                </c:pt>
                <c:pt idx="4589">
                  <c:v>0</c:v>
                </c:pt>
                <c:pt idx="4590">
                  <c:v>0</c:v>
                </c:pt>
                <c:pt idx="4591">
                  <c:v>0</c:v>
                </c:pt>
                <c:pt idx="4592">
                  <c:v>0</c:v>
                </c:pt>
                <c:pt idx="4593">
                  <c:v>0</c:v>
                </c:pt>
                <c:pt idx="4594">
                  <c:v>0</c:v>
                </c:pt>
                <c:pt idx="4595">
                  <c:v>0</c:v>
                </c:pt>
                <c:pt idx="4596">
                  <c:v>0</c:v>
                </c:pt>
                <c:pt idx="4597">
                  <c:v>0</c:v>
                </c:pt>
                <c:pt idx="4598">
                  <c:v>0</c:v>
                </c:pt>
                <c:pt idx="4599">
                  <c:v>0</c:v>
                </c:pt>
                <c:pt idx="4600">
                  <c:v>0</c:v>
                </c:pt>
                <c:pt idx="4601">
                  <c:v>0</c:v>
                </c:pt>
                <c:pt idx="4602">
                  <c:v>0</c:v>
                </c:pt>
                <c:pt idx="4603">
                  <c:v>0</c:v>
                </c:pt>
                <c:pt idx="4604">
                  <c:v>0</c:v>
                </c:pt>
                <c:pt idx="4605">
                  <c:v>0</c:v>
                </c:pt>
                <c:pt idx="4606">
                  <c:v>0</c:v>
                </c:pt>
                <c:pt idx="4607">
                  <c:v>0</c:v>
                </c:pt>
                <c:pt idx="4608">
                  <c:v>0</c:v>
                </c:pt>
                <c:pt idx="4609">
                  <c:v>0</c:v>
                </c:pt>
                <c:pt idx="4610">
                  <c:v>0</c:v>
                </c:pt>
                <c:pt idx="4611">
                  <c:v>0</c:v>
                </c:pt>
                <c:pt idx="4612">
                  <c:v>0</c:v>
                </c:pt>
                <c:pt idx="4613">
                  <c:v>0</c:v>
                </c:pt>
                <c:pt idx="4614">
                  <c:v>0</c:v>
                </c:pt>
                <c:pt idx="4615">
                  <c:v>0</c:v>
                </c:pt>
                <c:pt idx="4616">
                  <c:v>0</c:v>
                </c:pt>
                <c:pt idx="4617">
                  <c:v>0</c:v>
                </c:pt>
                <c:pt idx="4618">
                  <c:v>0</c:v>
                </c:pt>
                <c:pt idx="4619">
                  <c:v>0</c:v>
                </c:pt>
                <c:pt idx="4620">
                  <c:v>0</c:v>
                </c:pt>
                <c:pt idx="4621">
                  <c:v>0</c:v>
                </c:pt>
                <c:pt idx="4622">
                  <c:v>0</c:v>
                </c:pt>
                <c:pt idx="4623">
                  <c:v>0</c:v>
                </c:pt>
                <c:pt idx="4624">
                  <c:v>0</c:v>
                </c:pt>
                <c:pt idx="4625">
                  <c:v>0</c:v>
                </c:pt>
                <c:pt idx="4626">
                  <c:v>0</c:v>
                </c:pt>
                <c:pt idx="4627">
                  <c:v>0</c:v>
                </c:pt>
                <c:pt idx="4628">
                  <c:v>0</c:v>
                </c:pt>
                <c:pt idx="4629">
                  <c:v>0</c:v>
                </c:pt>
                <c:pt idx="4630">
                  <c:v>0</c:v>
                </c:pt>
                <c:pt idx="4631">
                  <c:v>0</c:v>
                </c:pt>
                <c:pt idx="4632">
                  <c:v>0</c:v>
                </c:pt>
                <c:pt idx="4633">
                  <c:v>0</c:v>
                </c:pt>
                <c:pt idx="4634">
                  <c:v>0</c:v>
                </c:pt>
                <c:pt idx="4635">
                  <c:v>0</c:v>
                </c:pt>
                <c:pt idx="4636">
                  <c:v>0</c:v>
                </c:pt>
                <c:pt idx="4637">
                  <c:v>0</c:v>
                </c:pt>
                <c:pt idx="4638">
                  <c:v>0</c:v>
                </c:pt>
                <c:pt idx="4639">
                  <c:v>0</c:v>
                </c:pt>
                <c:pt idx="4640">
                  <c:v>0</c:v>
                </c:pt>
                <c:pt idx="4641">
                  <c:v>0</c:v>
                </c:pt>
                <c:pt idx="4642">
                  <c:v>0</c:v>
                </c:pt>
                <c:pt idx="4643">
                  <c:v>0</c:v>
                </c:pt>
                <c:pt idx="4644">
                  <c:v>0</c:v>
                </c:pt>
                <c:pt idx="4645">
                  <c:v>0</c:v>
                </c:pt>
                <c:pt idx="4646">
                  <c:v>0</c:v>
                </c:pt>
                <c:pt idx="4647">
                  <c:v>0</c:v>
                </c:pt>
                <c:pt idx="4648">
                  <c:v>0</c:v>
                </c:pt>
                <c:pt idx="4649">
                  <c:v>18.958681112348515</c:v>
                </c:pt>
                <c:pt idx="4650">
                  <c:v>0</c:v>
                </c:pt>
                <c:pt idx="4651">
                  <c:v>0</c:v>
                </c:pt>
                <c:pt idx="4652">
                  <c:v>0</c:v>
                </c:pt>
                <c:pt idx="4653">
                  <c:v>0</c:v>
                </c:pt>
                <c:pt idx="4654">
                  <c:v>0</c:v>
                </c:pt>
                <c:pt idx="4655">
                  <c:v>0</c:v>
                </c:pt>
                <c:pt idx="4656">
                  <c:v>0</c:v>
                </c:pt>
                <c:pt idx="4657">
                  <c:v>0</c:v>
                </c:pt>
                <c:pt idx="4658">
                  <c:v>0</c:v>
                </c:pt>
                <c:pt idx="4659">
                  <c:v>0</c:v>
                </c:pt>
                <c:pt idx="4660">
                  <c:v>0</c:v>
                </c:pt>
                <c:pt idx="4661">
                  <c:v>0</c:v>
                </c:pt>
                <c:pt idx="4662">
                  <c:v>0</c:v>
                </c:pt>
                <c:pt idx="4663">
                  <c:v>0</c:v>
                </c:pt>
                <c:pt idx="4664">
                  <c:v>0</c:v>
                </c:pt>
                <c:pt idx="4665">
                  <c:v>0</c:v>
                </c:pt>
                <c:pt idx="4666">
                  <c:v>25.665270636930803</c:v>
                </c:pt>
                <c:pt idx="4667">
                  <c:v>25.943779586198573</c:v>
                </c:pt>
                <c:pt idx="4668">
                  <c:v>28.996924247398642</c:v>
                </c:pt>
                <c:pt idx="4669">
                  <c:v>0</c:v>
                </c:pt>
                <c:pt idx="4670">
                  <c:v>0</c:v>
                </c:pt>
                <c:pt idx="4671">
                  <c:v>0</c:v>
                </c:pt>
                <c:pt idx="4672">
                  <c:v>0</c:v>
                </c:pt>
                <c:pt idx="4673">
                  <c:v>18.667913652861799</c:v>
                </c:pt>
                <c:pt idx="4674">
                  <c:v>15.893591203439824</c:v>
                </c:pt>
                <c:pt idx="4675">
                  <c:v>0</c:v>
                </c:pt>
                <c:pt idx="4676">
                  <c:v>0</c:v>
                </c:pt>
                <c:pt idx="4677">
                  <c:v>0</c:v>
                </c:pt>
                <c:pt idx="4678">
                  <c:v>0</c:v>
                </c:pt>
                <c:pt idx="4679">
                  <c:v>0</c:v>
                </c:pt>
                <c:pt idx="4680">
                  <c:v>0</c:v>
                </c:pt>
                <c:pt idx="4681">
                  <c:v>0</c:v>
                </c:pt>
                <c:pt idx="4682">
                  <c:v>0</c:v>
                </c:pt>
                <c:pt idx="4683">
                  <c:v>0</c:v>
                </c:pt>
                <c:pt idx="4684">
                  <c:v>0</c:v>
                </c:pt>
                <c:pt idx="4685">
                  <c:v>0</c:v>
                </c:pt>
                <c:pt idx="4686">
                  <c:v>0</c:v>
                </c:pt>
                <c:pt idx="4687">
                  <c:v>0</c:v>
                </c:pt>
                <c:pt idx="4688">
                  <c:v>0</c:v>
                </c:pt>
                <c:pt idx="4689">
                  <c:v>0</c:v>
                </c:pt>
                <c:pt idx="4690">
                  <c:v>24.463133554360446</c:v>
                </c:pt>
                <c:pt idx="4691">
                  <c:v>24.792718888291976</c:v>
                </c:pt>
                <c:pt idx="4692">
                  <c:v>0</c:v>
                </c:pt>
                <c:pt idx="4693">
                  <c:v>28.146974521690012</c:v>
                </c:pt>
                <c:pt idx="4694">
                  <c:v>29.824230146997792</c:v>
                </c:pt>
                <c:pt idx="4695">
                  <c:v>29.814778264330808</c:v>
                </c:pt>
                <c:pt idx="4696">
                  <c:v>27.003212759978179</c:v>
                </c:pt>
                <c:pt idx="4697">
                  <c:v>0</c:v>
                </c:pt>
                <c:pt idx="4698">
                  <c:v>0</c:v>
                </c:pt>
                <c:pt idx="4699">
                  <c:v>17.173980376101831</c:v>
                </c:pt>
                <c:pt idx="4700">
                  <c:v>15.068346854827647</c:v>
                </c:pt>
                <c:pt idx="4701">
                  <c:v>13.84551121721506</c:v>
                </c:pt>
                <c:pt idx="4702">
                  <c:v>0</c:v>
                </c:pt>
                <c:pt idx="4703">
                  <c:v>0</c:v>
                </c:pt>
                <c:pt idx="4704">
                  <c:v>0</c:v>
                </c:pt>
                <c:pt idx="4705">
                  <c:v>0</c:v>
                </c:pt>
                <c:pt idx="4706">
                  <c:v>0</c:v>
                </c:pt>
                <c:pt idx="4707">
                  <c:v>0</c:v>
                </c:pt>
                <c:pt idx="4708">
                  <c:v>0</c:v>
                </c:pt>
                <c:pt idx="4709">
                  <c:v>0</c:v>
                </c:pt>
                <c:pt idx="4710">
                  <c:v>0</c:v>
                </c:pt>
                <c:pt idx="4711">
                  <c:v>0</c:v>
                </c:pt>
                <c:pt idx="4712">
                  <c:v>0</c:v>
                </c:pt>
                <c:pt idx="4713">
                  <c:v>0</c:v>
                </c:pt>
                <c:pt idx="4714">
                  <c:v>0</c:v>
                </c:pt>
                <c:pt idx="4715">
                  <c:v>0</c:v>
                </c:pt>
                <c:pt idx="4716">
                  <c:v>0</c:v>
                </c:pt>
                <c:pt idx="4717">
                  <c:v>0</c:v>
                </c:pt>
                <c:pt idx="4718">
                  <c:v>0</c:v>
                </c:pt>
                <c:pt idx="4719">
                  <c:v>0</c:v>
                </c:pt>
                <c:pt idx="4720">
                  <c:v>0</c:v>
                </c:pt>
                <c:pt idx="4721">
                  <c:v>0</c:v>
                </c:pt>
                <c:pt idx="4722">
                  <c:v>0</c:v>
                </c:pt>
                <c:pt idx="4723">
                  <c:v>0</c:v>
                </c:pt>
                <c:pt idx="4724">
                  <c:v>0</c:v>
                </c:pt>
                <c:pt idx="4725">
                  <c:v>0</c:v>
                </c:pt>
                <c:pt idx="4726">
                  <c:v>0</c:v>
                </c:pt>
                <c:pt idx="4727">
                  <c:v>0</c:v>
                </c:pt>
                <c:pt idx="4728">
                  <c:v>0</c:v>
                </c:pt>
                <c:pt idx="4729">
                  <c:v>0</c:v>
                </c:pt>
                <c:pt idx="4730">
                  <c:v>0</c:v>
                </c:pt>
                <c:pt idx="4731">
                  <c:v>0</c:v>
                </c:pt>
                <c:pt idx="4732">
                  <c:v>0</c:v>
                </c:pt>
                <c:pt idx="4733">
                  <c:v>0</c:v>
                </c:pt>
                <c:pt idx="4734">
                  <c:v>0</c:v>
                </c:pt>
                <c:pt idx="4735">
                  <c:v>0</c:v>
                </c:pt>
                <c:pt idx="4736">
                  <c:v>0</c:v>
                </c:pt>
                <c:pt idx="4737">
                  <c:v>0</c:v>
                </c:pt>
                <c:pt idx="4738">
                  <c:v>0</c:v>
                </c:pt>
                <c:pt idx="4739">
                  <c:v>0</c:v>
                </c:pt>
                <c:pt idx="4740">
                  <c:v>0</c:v>
                </c:pt>
                <c:pt idx="4741">
                  <c:v>21.653326544113447</c:v>
                </c:pt>
                <c:pt idx="4742">
                  <c:v>22.645486573429039</c:v>
                </c:pt>
                <c:pt idx="4743">
                  <c:v>0</c:v>
                </c:pt>
                <c:pt idx="4744">
                  <c:v>0</c:v>
                </c:pt>
                <c:pt idx="4745">
                  <c:v>0</c:v>
                </c:pt>
                <c:pt idx="4746">
                  <c:v>0</c:v>
                </c:pt>
                <c:pt idx="4747">
                  <c:v>0</c:v>
                </c:pt>
                <c:pt idx="4748">
                  <c:v>0</c:v>
                </c:pt>
                <c:pt idx="4749">
                  <c:v>0</c:v>
                </c:pt>
                <c:pt idx="4750">
                  <c:v>0</c:v>
                </c:pt>
                <c:pt idx="4751">
                  <c:v>0</c:v>
                </c:pt>
                <c:pt idx="4752">
                  <c:v>0</c:v>
                </c:pt>
                <c:pt idx="4753">
                  <c:v>0</c:v>
                </c:pt>
                <c:pt idx="4754">
                  <c:v>0</c:v>
                </c:pt>
                <c:pt idx="4755">
                  <c:v>0</c:v>
                </c:pt>
                <c:pt idx="4756">
                  <c:v>0</c:v>
                </c:pt>
                <c:pt idx="4757">
                  <c:v>0</c:v>
                </c:pt>
                <c:pt idx="4758">
                  <c:v>0</c:v>
                </c:pt>
                <c:pt idx="4759">
                  <c:v>0</c:v>
                </c:pt>
                <c:pt idx="4760">
                  <c:v>0</c:v>
                </c:pt>
                <c:pt idx="4761">
                  <c:v>0</c:v>
                </c:pt>
                <c:pt idx="4762">
                  <c:v>0</c:v>
                </c:pt>
                <c:pt idx="4763">
                  <c:v>0</c:v>
                </c:pt>
                <c:pt idx="4764">
                  <c:v>0</c:v>
                </c:pt>
                <c:pt idx="4765">
                  <c:v>0</c:v>
                </c:pt>
                <c:pt idx="4766">
                  <c:v>0</c:v>
                </c:pt>
                <c:pt idx="4767">
                  <c:v>0</c:v>
                </c:pt>
                <c:pt idx="4768">
                  <c:v>0</c:v>
                </c:pt>
                <c:pt idx="4769">
                  <c:v>0</c:v>
                </c:pt>
                <c:pt idx="4770">
                  <c:v>0</c:v>
                </c:pt>
                <c:pt idx="4771">
                  <c:v>0</c:v>
                </c:pt>
                <c:pt idx="4772">
                  <c:v>0</c:v>
                </c:pt>
                <c:pt idx="4773">
                  <c:v>0</c:v>
                </c:pt>
                <c:pt idx="4774">
                  <c:v>0</c:v>
                </c:pt>
                <c:pt idx="4775">
                  <c:v>0</c:v>
                </c:pt>
                <c:pt idx="4776">
                  <c:v>0</c:v>
                </c:pt>
                <c:pt idx="4777">
                  <c:v>0</c:v>
                </c:pt>
                <c:pt idx="4778">
                  <c:v>0</c:v>
                </c:pt>
                <c:pt idx="4779">
                  <c:v>0</c:v>
                </c:pt>
                <c:pt idx="4780">
                  <c:v>0</c:v>
                </c:pt>
                <c:pt idx="4781">
                  <c:v>0</c:v>
                </c:pt>
                <c:pt idx="4782">
                  <c:v>0</c:v>
                </c:pt>
                <c:pt idx="4783">
                  <c:v>0</c:v>
                </c:pt>
                <c:pt idx="4784">
                  <c:v>0</c:v>
                </c:pt>
                <c:pt idx="4785">
                  <c:v>0</c:v>
                </c:pt>
                <c:pt idx="4786">
                  <c:v>0</c:v>
                </c:pt>
                <c:pt idx="4787">
                  <c:v>0</c:v>
                </c:pt>
                <c:pt idx="4788">
                  <c:v>0</c:v>
                </c:pt>
                <c:pt idx="4789">
                  <c:v>0</c:v>
                </c:pt>
                <c:pt idx="4790">
                  <c:v>0</c:v>
                </c:pt>
                <c:pt idx="4791">
                  <c:v>0</c:v>
                </c:pt>
                <c:pt idx="4792">
                  <c:v>0</c:v>
                </c:pt>
                <c:pt idx="4793">
                  <c:v>0</c:v>
                </c:pt>
                <c:pt idx="4794">
                  <c:v>0</c:v>
                </c:pt>
                <c:pt idx="4795">
                  <c:v>0</c:v>
                </c:pt>
                <c:pt idx="4796">
                  <c:v>0</c:v>
                </c:pt>
                <c:pt idx="4797">
                  <c:v>0</c:v>
                </c:pt>
                <c:pt idx="4798">
                  <c:v>0</c:v>
                </c:pt>
                <c:pt idx="4799">
                  <c:v>0</c:v>
                </c:pt>
                <c:pt idx="4800">
                  <c:v>0</c:v>
                </c:pt>
                <c:pt idx="4801">
                  <c:v>0</c:v>
                </c:pt>
                <c:pt idx="4802">
                  <c:v>0</c:v>
                </c:pt>
                <c:pt idx="4803">
                  <c:v>0</c:v>
                </c:pt>
                <c:pt idx="4804">
                  <c:v>0</c:v>
                </c:pt>
                <c:pt idx="4805">
                  <c:v>0</c:v>
                </c:pt>
                <c:pt idx="4806">
                  <c:v>0</c:v>
                </c:pt>
                <c:pt idx="4807">
                  <c:v>0</c:v>
                </c:pt>
                <c:pt idx="4808">
                  <c:v>0</c:v>
                </c:pt>
                <c:pt idx="4809">
                  <c:v>0</c:v>
                </c:pt>
                <c:pt idx="4810">
                  <c:v>0</c:v>
                </c:pt>
                <c:pt idx="4811">
                  <c:v>0</c:v>
                </c:pt>
                <c:pt idx="4812">
                  <c:v>0</c:v>
                </c:pt>
                <c:pt idx="4813">
                  <c:v>0</c:v>
                </c:pt>
                <c:pt idx="4814">
                  <c:v>0</c:v>
                </c:pt>
                <c:pt idx="4815">
                  <c:v>0</c:v>
                </c:pt>
                <c:pt idx="4816">
                  <c:v>0</c:v>
                </c:pt>
                <c:pt idx="4817">
                  <c:v>0</c:v>
                </c:pt>
                <c:pt idx="4818">
                  <c:v>0</c:v>
                </c:pt>
                <c:pt idx="4819">
                  <c:v>0</c:v>
                </c:pt>
                <c:pt idx="4820">
                  <c:v>0</c:v>
                </c:pt>
                <c:pt idx="4821">
                  <c:v>0</c:v>
                </c:pt>
                <c:pt idx="4822">
                  <c:v>0</c:v>
                </c:pt>
                <c:pt idx="4823">
                  <c:v>0</c:v>
                </c:pt>
                <c:pt idx="4824">
                  <c:v>0</c:v>
                </c:pt>
                <c:pt idx="4825">
                  <c:v>0</c:v>
                </c:pt>
                <c:pt idx="4826">
                  <c:v>0</c:v>
                </c:pt>
                <c:pt idx="4827">
                  <c:v>0</c:v>
                </c:pt>
                <c:pt idx="4828">
                  <c:v>0</c:v>
                </c:pt>
                <c:pt idx="4829">
                  <c:v>0</c:v>
                </c:pt>
                <c:pt idx="4830">
                  <c:v>0</c:v>
                </c:pt>
                <c:pt idx="4831">
                  <c:v>0</c:v>
                </c:pt>
                <c:pt idx="4832">
                  <c:v>0</c:v>
                </c:pt>
                <c:pt idx="4833">
                  <c:v>0</c:v>
                </c:pt>
                <c:pt idx="4834">
                  <c:v>0</c:v>
                </c:pt>
                <c:pt idx="4835">
                  <c:v>0</c:v>
                </c:pt>
                <c:pt idx="4836">
                  <c:v>0</c:v>
                </c:pt>
                <c:pt idx="4837">
                  <c:v>0</c:v>
                </c:pt>
                <c:pt idx="4838">
                  <c:v>0</c:v>
                </c:pt>
                <c:pt idx="4839">
                  <c:v>0</c:v>
                </c:pt>
                <c:pt idx="4840">
                  <c:v>0</c:v>
                </c:pt>
                <c:pt idx="4841">
                  <c:v>0</c:v>
                </c:pt>
                <c:pt idx="4842">
                  <c:v>0</c:v>
                </c:pt>
                <c:pt idx="4843">
                  <c:v>0</c:v>
                </c:pt>
                <c:pt idx="4844">
                  <c:v>0</c:v>
                </c:pt>
                <c:pt idx="4845">
                  <c:v>0</c:v>
                </c:pt>
                <c:pt idx="4846">
                  <c:v>0</c:v>
                </c:pt>
                <c:pt idx="4847">
                  <c:v>0</c:v>
                </c:pt>
                <c:pt idx="4848">
                  <c:v>0</c:v>
                </c:pt>
                <c:pt idx="4849">
                  <c:v>0</c:v>
                </c:pt>
                <c:pt idx="4850">
                  <c:v>0</c:v>
                </c:pt>
                <c:pt idx="4851">
                  <c:v>0</c:v>
                </c:pt>
                <c:pt idx="4852">
                  <c:v>0</c:v>
                </c:pt>
                <c:pt idx="4853">
                  <c:v>0</c:v>
                </c:pt>
                <c:pt idx="4854">
                  <c:v>0</c:v>
                </c:pt>
                <c:pt idx="4855">
                  <c:v>0</c:v>
                </c:pt>
                <c:pt idx="4856">
                  <c:v>0</c:v>
                </c:pt>
                <c:pt idx="4857">
                  <c:v>0</c:v>
                </c:pt>
                <c:pt idx="4858">
                  <c:v>0</c:v>
                </c:pt>
                <c:pt idx="4859">
                  <c:v>0</c:v>
                </c:pt>
                <c:pt idx="4860">
                  <c:v>23.237222977068047</c:v>
                </c:pt>
                <c:pt idx="4861">
                  <c:v>0</c:v>
                </c:pt>
                <c:pt idx="4862">
                  <c:v>26.765213789103466</c:v>
                </c:pt>
                <c:pt idx="4863">
                  <c:v>28.695185274311886</c:v>
                </c:pt>
                <c:pt idx="4864">
                  <c:v>0</c:v>
                </c:pt>
                <c:pt idx="4865">
                  <c:v>0</c:v>
                </c:pt>
                <c:pt idx="4866">
                  <c:v>0</c:v>
                </c:pt>
                <c:pt idx="4867">
                  <c:v>0</c:v>
                </c:pt>
                <c:pt idx="4868">
                  <c:v>0</c:v>
                </c:pt>
                <c:pt idx="4869">
                  <c:v>0</c:v>
                </c:pt>
                <c:pt idx="4870">
                  <c:v>0</c:v>
                </c:pt>
                <c:pt idx="4871">
                  <c:v>0</c:v>
                </c:pt>
                <c:pt idx="4872">
                  <c:v>0</c:v>
                </c:pt>
                <c:pt idx="4873">
                  <c:v>0</c:v>
                </c:pt>
                <c:pt idx="4874">
                  <c:v>0</c:v>
                </c:pt>
                <c:pt idx="4875">
                  <c:v>0</c:v>
                </c:pt>
                <c:pt idx="4876">
                  <c:v>0</c:v>
                </c:pt>
                <c:pt idx="4877">
                  <c:v>0</c:v>
                </c:pt>
                <c:pt idx="4878">
                  <c:v>0</c:v>
                </c:pt>
                <c:pt idx="4879">
                  <c:v>0</c:v>
                </c:pt>
                <c:pt idx="4880">
                  <c:v>0</c:v>
                </c:pt>
                <c:pt idx="4881">
                  <c:v>0</c:v>
                </c:pt>
                <c:pt idx="4882">
                  <c:v>0</c:v>
                </c:pt>
                <c:pt idx="4883">
                  <c:v>0</c:v>
                </c:pt>
                <c:pt idx="4884">
                  <c:v>0</c:v>
                </c:pt>
                <c:pt idx="4885">
                  <c:v>0</c:v>
                </c:pt>
                <c:pt idx="4886">
                  <c:v>0</c:v>
                </c:pt>
                <c:pt idx="4887">
                  <c:v>0</c:v>
                </c:pt>
                <c:pt idx="4888">
                  <c:v>0</c:v>
                </c:pt>
                <c:pt idx="4889">
                  <c:v>0</c:v>
                </c:pt>
                <c:pt idx="4890">
                  <c:v>0</c:v>
                </c:pt>
                <c:pt idx="4891">
                  <c:v>0</c:v>
                </c:pt>
                <c:pt idx="4892">
                  <c:v>0</c:v>
                </c:pt>
                <c:pt idx="4893">
                  <c:v>0</c:v>
                </c:pt>
                <c:pt idx="4894">
                  <c:v>0</c:v>
                </c:pt>
                <c:pt idx="4895">
                  <c:v>0</c:v>
                </c:pt>
                <c:pt idx="4896">
                  <c:v>0</c:v>
                </c:pt>
                <c:pt idx="4897">
                  <c:v>0</c:v>
                </c:pt>
                <c:pt idx="4898">
                  <c:v>0</c:v>
                </c:pt>
                <c:pt idx="4899">
                  <c:v>0</c:v>
                </c:pt>
                <c:pt idx="4900">
                  <c:v>0</c:v>
                </c:pt>
                <c:pt idx="4901">
                  <c:v>0</c:v>
                </c:pt>
                <c:pt idx="4902">
                  <c:v>0</c:v>
                </c:pt>
                <c:pt idx="4903">
                  <c:v>0</c:v>
                </c:pt>
                <c:pt idx="4904">
                  <c:v>0</c:v>
                </c:pt>
                <c:pt idx="4905">
                  <c:v>0</c:v>
                </c:pt>
                <c:pt idx="4906">
                  <c:v>21.005418335153927</c:v>
                </c:pt>
                <c:pt idx="4907">
                  <c:v>0</c:v>
                </c:pt>
                <c:pt idx="4908">
                  <c:v>23.525952163534239</c:v>
                </c:pt>
                <c:pt idx="4909">
                  <c:v>0</c:v>
                </c:pt>
                <c:pt idx="4910">
                  <c:v>0</c:v>
                </c:pt>
                <c:pt idx="4911">
                  <c:v>0</c:v>
                </c:pt>
                <c:pt idx="4912">
                  <c:v>0</c:v>
                </c:pt>
                <c:pt idx="4913">
                  <c:v>0</c:v>
                </c:pt>
                <c:pt idx="4914">
                  <c:v>0</c:v>
                </c:pt>
                <c:pt idx="4915">
                  <c:v>0</c:v>
                </c:pt>
                <c:pt idx="4916">
                  <c:v>0</c:v>
                </c:pt>
                <c:pt idx="4917">
                  <c:v>0</c:v>
                </c:pt>
                <c:pt idx="4918">
                  <c:v>0</c:v>
                </c:pt>
                <c:pt idx="4919">
                  <c:v>0</c:v>
                </c:pt>
                <c:pt idx="4920">
                  <c:v>0</c:v>
                </c:pt>
                <c:pt idx="4921">
                  <c:v>0</c:v>
                </c:pt>
                <c:pt idx="4922">
                  <c:v>0</c:v>
                </c:pt>
                <c:pt idx="4923">
                  <c:v>0</c:v>
                </c:pt>
                <c:pt idx="4924">
                  <c:v>0</c:v>
                </c:pt>
                <c:pt idx="4925">
                  <c:v>0</c:v>
                </c:pt>
                <c:pt idx="4926">
                  <c:v>0</c:v>
                </c:pt>
                <c:pt idx="4927">
                  <c:v>0</c:v>
                </c:pt>
                <c:pt idx="4928">
                  <c:v>0</c:v>
                </c:pt>
                <c:pt idx="4929">
                  <c:v>0</c:v>
                </c:pt>
                <c:pt idx="4930">
                  <c:v>0</c:v>
                </c:pt>
                <c:pt idx="4931">
                  <c:v>0</c:v>
                </c:pt>
                <c:pt idx="4932">
                  <c:v>0</c:v>
                </c:pt>
                <c:pt idx="4933">
                  <c:v>0</c:v>
                </c:pt>
                <c:pt idx="4934">
                  <c:v>0</c:v>
                </c:pt>
                <c:pt idx="4935">
                  <c:v>0</c:v>
                </c:pt>
                <c:pt idx="4936">
                  <c:v>0</c:v>
                </c:pt>
                <c:pt idx="4937">
                  <c:v>0</c:v>
                </c:pt>
                <c:pt idx="4938">
                  <c:v>0</c:v>
                </c:pt>
                <c:pt idx="4939">
                  <c:v>0</c:v>
                </c:pt>
                <c:pt idx="4940">
                  <c:v>0</c:v>
                </c:pt>
                <c:pt idx="4941">
                  <c:v>0</c:v>
                </c:pt>
                <c:pt idx="4942">
                  <c:v>0</c:v>
                </c:pt>
                <c:pt idx="4943">
                  <c:v>0</c:v>
                </c:pt>
                <c:pt idx="4944">
                  <c:v>0</c:v>
                </c:pt>
                <c:pt idx="4945">
                  <c:v>0</c:v>
                </c:pt>
                <c:pt idx="4946">
                  <c:v>0</c:v>
                </c:pt>
                <c:pt idx="4947">
                  <c:v>0</c:v>
                </c:pt>
                <c:pt idx="4948">
                  <c:v>0</c:v>
                </c:pt>
                <c:pt idx="4949">
                  <c:v>0</c:v>
                </c:pt>
                <c:pt idx="4950">
                  <c:v>0</c:v>
                </c:pt>
                <c:pt idx="4951">
                  <c:v>0</c:v>
                </c:pt>
                <c:pt idx="4952">
                  <c:v>0</c:v>
                </c:pt>
                <c:pt idx="4953">
                  <c:v>0</c:v>
                </c:pt>
                <c:pt idx="4954">
                  <c:v>0</c:v>
                </c:pt>
                <c:pt idx="4955">
                  <c:v>0</c:v>
                </c:pt>
                <c:pt idx="4956">
                  <c:v>0</c:v>
                </c:pt>
                <c:pt idx="4957">
                  <c:v>0</c:v>
                </c:pt>
                <c:pt idx="4958">
                  <c:v>0</c:v>
                </c:pt>
                <c:pt idx="4959">
                  <c:v>0</c:v>
                </c:pt>
                <c:pt idx="4960">
                  <c:v>0</c:v>
                </c:pt>
                <c:pt idx="4961">
                  <c:v>0</c:v>
                </c:pt>
                <c:pt idx="4962">
                  <c:v>0</c:v>
                </c:pt>
                <c:pt idx="4963">
                  <c:v>0</c:v>
                </c:pt>
                <c:pt idx="4964">
                  <c:v>0</c:v>
                </c:pt>
                <c:pt idx="4965">
                  <c:v>0</c:v>
                </c:pt>
                <c:pt idx="4966">
                  <c:v>0</c:v>
                </c:pt>
                <c:pt idx="4967">
                  <c:v>0</c:v>
                </c:pt>
                <c:pt idx="4968">
                  <c:v>0</c:v>
                </c:pt>
                <c:pt idx="4969">
                  <c:v>0</c:v>
                </c:pt>
                <c:pt idx="4970">
                  <c:v>0</c:v>
                </c:pt>
                <c:pt idx="4971">
                  <c:v>0</c:v>
                </c:pt>
                <c:pt idx="4972">
                  <c:v>0</c:v>
                </c:pt>
                <c:pt idx="4973">
                  <c:v>0</c:v>
                </c:pt>
                <c:pt idx="4974">
                  <c:v>0</c:v>
                </c:pt>
                <c:pt idx="4975">
                  <c:v>0</c:v>
                </c:pt>
                <c:pt idx="4976">
                  <c:v>0</c:v>
                </c:pt>
                <c:pt idx="4977">
                  <c:v>0</c:v>
                </c:pt>
                <c:pt idx="4978">
                  <c:v>0</c:v>
                </c:pt>
                <c:pt idx="4979">
                  <c:v>0</c:v>
                </c:pt>
                <c:pt idx="4980">
                  <c:v>0</c:v>
                </c:pt>
                <c:pt idx="4981">
                  <c:v>0</c:v>
                </c:pt>
                <c:pt idx="4982">
                  <c:v>0</c:v>
                </c:pt>
                <c:pt idx="4983">
                  <c:v>0</c:v>
                </c:pt>
                <c:pt idx="4984">
                  <c:v>0</c:v>
                </c:pt>
                <c:pt idx="4985">
                  <c:v>0</c:v>
                </c:pt>
                <c:pt idx="4986">
                  <c:v>0</c:v>
                </c:pt>
                <c:pt idx="4987">
                  <c:v>0</c:v>
                </c:pt>
                <c:pt idx="4988">
                  <c:v>0</c:v>
                </c:pt>
                <c:pt idx="4989">
                  <c:v>0</c:v>
                </c:pt>
                <c:pt idx="4990">
                  <c:v>0</c:v>
                </c:pt>
                <c:pt idx="4991">
                  <c:v>0</c:v>
                </c:pt>
                <c:pt idx="4992">
                  <c:v>0</c:v>
                </c:pt>
                <c:pt idx="4993">
                  <c:v>0</c:v>
                </c:pt>
                <c:pt idx="4994">
                  <c:v>0</c:v>
                </c:pt>
                <c:pt idx="4995">
                  <c:v>0</c:v>
                </c:pt>
                <c:pt idx="4996">
                  <c:v>0</c:v>
                </c:pt>
                <c:pt idx="4997">
                  <c:v>0</c:v>
                </c:pt>
                <c:pt idx="4998">
                  <c:v>0</c:v>
                </c:pt>
                <c:pt idx="4999">
                  <c:v>0</c:v>
                </c:pt>
                <c:pt idx="5000">
                  <c:v>0</c:v>
                </c:pt>
                <c:pt idx="5001">
                  <c:v>0</c:v>
                </c:pt>
                <c:pt idx="5002">
                  <c:v>0</c:v>
                </c:pt>
                <c:pt idx="5003">
                  <c:v>0</c:v>
                </c:pt>
                <c:pt idx="5004">
                  <c:v>22.542905369165421</c:v>
                </c:pt>
                <c:pt idx="5005">
                  <c:v>0</c:v>
                </c:pt>
                <c:pt idx="5006">
                  <c:v>0</c:v>
                </c:pt>
                <c:pt idx="5007">
                  <c:v>0</c:v>
                </c:pt>
                <c:pt idx="5008">
                  <c:v>0</c:v>
                </c:pt>
                <c:pt idx="5009">
                  <c:v>0</c:v>
                </c:pt>
                <c:pt idx="5010">
                  <c:v>0</c:v>
                </c:pt>
                <c:pt idx="5011">
                  <c:v>0</c:v>
                </c:pt>
                <c:pt idx="5012">
                  <c:v>0</c:v>
                </c:pt>
                <c:pt idx="5013">
                  <c:v>0</c:v>
                </c:pt>
                <c:pt idx="5014">
                  <c:v>0</c:v>
                </c:pt>
                <c:pt idx="5015">
                  <c:v>0</c:v>
                </c:pt>
                <c:pt idx="5016">
                  <c:v>0</c:v>
                </c:pt>
                <c:pt idx="5017">
                  <c:v>0</c:v>
                </c:pt>
                <c:pt idx="5018">
                  <c:v>0</c:v>
                </c:pt>
                <c:pt idx="5019">
                  <c:v>0</c:v>
                </c:pt>
                <c:pt idx="5020">
                  <c:v>0</c:v>
                </c:pt>
                <c:pt idx="5021">
                  <c:v>0</c:v>
                </c:pt>
                <c:pt idx="5022">
                  <c:v>0</c:v>
                </c:pt>
                <c:pt idx="5023">
                  <c:v>0</c:v>
                </c:pt>
                <c:pt idx="5024">
                  <c:v>0</c:v>
                </c:pt>
                <c:pt idx="5025">
                  <c:v>0</c:v>
                </c:pt>
                <c:pt idx="5026">
                  <c:v>0</c:v>
                </c:pt>
                <c:pt idx="5027">
                  <c:v>0</c:v>
                </c:pt>
                <c:pt idx="5028">
                  <c:v>0</c:v>
                </c:pt>
                <c:pt idx="5029">
                  <c:v>0</c:v>
                </c:pt>
                <c:pt idx="5030">
                  <c:v>0</c:v>
                </c:pt>
                <c:pt idx="5031">
                  <c:v>0</c:v>
                </c:pt>
                <c:pt idx="5032">
                  <c:v>0</c:v>
                </c:pt>
                <c:pt idx="5033">
                  <c:v>0</c:v>
                </c:pt>
                <c:pt idx="5034">
                  <c:v>0</c:v>
                </c:pt>
                <c:pt idx="5035">
                  <c:v>0</c:v>
                </c:pt>
                <c:pt idx="5036">
                  <c:v>0</c:v>
                </c:pt>
                <c:pt idx="5037">
                  <c:v>0</c:v>
                </c:pt>
                <c:pt idx="5038">
                  <c:v>0</c:v>
                </c:pt>
                <c:pt idx="5039">
                  <c:v>0</c:v>
                </c:pt>
                <c:pt idx="5040">
                  <c:v>0</c:v>
                </c:pt>
                <c:pt idx="5041">
                  <c:v>0</c:v>
                </c:pt>
                <c:pt idx="5042">
                  <c:v>0</c:v>
                </c:pt>
                <c:pt idx="5043">
                  <c:v>0</c:v>
                </c:pt>
                <c:pt idx="5044">
                  <c:v>0</c:v>
                </c:pt>
                <c:pt idx="5045">
                  <c:v>0</c:v>
                </c:pt>
                <c:pt idx="5046">
                  <c:v>0</c:v>
                </c:pt>
                <c:pt idx="5047">
                  <c:v>0</c:v>
                </c:pt>
                <c:pt idx="5048">
                  <c:v>0</c:v>
                </c:pt>
                <c:pt idx="5049">
                  <c:v>0</c:v>
                </c:pt>
                <c:pt idx="5050">
                  <c:v>0</c:v>
                </c:pt>
                <c:pt idx="5051">
                  <c:v>0</c:v>
                </c:pt>
                <c:pt idx="5052">
                  <c:v>0</c:v>
                </c:pt>
                <c:pt idx="5053">
                  <c:v>0</c:v>
                </c:pt>
                <c:pt idx="5054">
                  <c:v>0</c:v>
                </c:pt>
                <c:pt idx="5055">
                  <c:v>0</c:v>
                </c:pt>
                <c:pt idx="5056">
                  <c:v>0</c:v>
                </c:pt>
                <c:pt idx="5057">
                  <c:v>0</c:v>
                </c:pt>
                <c:pt idx="5058">
                  <c:v>0</c:v>
                </c:pt>
                <c:pt idx="5059">
                  <c:v>0</c:v>
                </c:pt>
                <c:pt idx="5060">
                  <c:v>0</c:v>
                </c:pt>
                <c:pt idx="5061">
                  <c:v>0</c:v>
                </c:pt>
                <c:pt idx="5062">
                  <c:v>0</c:v>
                </c:pt>
                <c:pt idx="5063">
                  <c:v>0</c:v>
                </c:pt>
                <c:pt idx="5064">
                  <c:v>0</c:v>
                </c:pt>
                <c:pt idx="5065">
                  <c:v>0</c:v>
                </c:pt>
                <c:pt idx="5066">
                  <c:v>0</c:v>
                </c:pt>
                <c:pt idx="5067">
                  <c:v>0</c:v>
                </c:pt>
                <c:pt idx="5068">
                  <c:v>0</c:v>
                </c:pt>
                <c:pt idx="5069">
                  <c:v>0</c:v>
                </c:pt>
                <c:pt idx="5070">
                  <c:v>0</c:v>
                </c:pt>
                <c:pt idx="5071">
                  <c:v>0</c:v>
                </c:pt>
                <c:pt idx="5072">
                  <c:v>0</c:v>
                </c:pt>
                <c:pt idx="5073">
                  <c:v>0</c:v>
                </c:pt>
                <c:pt idx="5074">
                  <c:v>0</c:v>
                </c:pt>
                <c:pt idx="5075">
                  <c:v>0</c:v>
                </c:pt>
                <c:pt idx="5076">
                  <c:v>0</c:v>
                </c:pt>
                <c:pt idx="5077">
                  <c:v>0</c:v>
                </c:pt>
                <c:pt idx="5078">
                  <c:v>26.643169122970544</c:v>
                </c:pt>
                <c:pt idx="5079">
                  <c:v>27.490302473803048</c:v>
                </c:pt>
                <c:pt idx="5080">
                  <c:v>0</c:v>
                </c:pt>
                <c:pt idx="5081">
                  <c:v>15.919991890447102</c:v>
                </c:pt>
                <c:pt idx="5082">
                  <c:v>0</c:v>
                </c:pt>
                <c:pt idx="5083">
                  <c:v>0</c:v>
                </c:pt>
                <c:pt idx="5084">
                  <c:v>0</c:v>
                </c:pt>
                <c:pt idx="5085">
                  <c:v>0</c:v>
                </c:pt>
                <c:pt idx="5086">
                  <c:v>0</c:v>
                </c:pt>
                <c:pt idx="5087">
                  <c:v>0</c:v>
                </c:pt>
                <c:pt idx="5088">
                  <c:v>0</c:v>
                </c:pt>
                <c:pt idx="5089">
                  <c:v>0</c:v>
                </c:pt>
                <c:pt idx="5090">
                  <c:v>0</c:v>
                </c:pt>
                <c:pt idx="5091">
                  <c:v>0</c:v>
                </c:pt>
                <c:pt idx="5092">
                  <c:v>0</c:v>
                </c:pt>
                <c:pt idx="5093">
                  <c:v>0</c:v>
                </c:pt>
                <c:pt idx="5094">
                  <c:v>0</c:v>
                </c:pt>
                <c:pt idx="5095">
                  <c:v>0</c:v>
                </c:pt>
                <c:pt idx="5096">
                  <c:v>0</c:v>
                </c:pt>
                <c:pt idx="5097">
                  <c:v>0</c:v>
                </c:pt>
                <c:pt idx="5098">
                  <c:v>0</c:v>
                </c:pt>
                <c:pt idx="5099">
                  <c:v>0</c:v>
                </c:pt>
                <c:pt idx="5100">
                  <c:v>0</c:v>
                </c:pt>
                <c:pt idx="5101">
                  <c:v>0</c:v>
                </c:pt>
                <c:pt idx="5102">
                  <c:v>0</c:v>
                </c:pt>
                <c:pt idx="5103">
                  <c:v>0</c:v>
                </c:pt>
                <c:pt idx="5104">
                  <c:v>0</c:v>
                </c:pt>
                <c:pt idx="5105">
                  <c:v>0</c:v>
                </c:pt>
                <c:pt idx="5106">
                  <c:v>0</c:v>
                </c:pt>
                <c:pt idx="5107">
                  <c:v>0</c:v>
                </c:pt>
                <c:pt idx="5108">
                  <c:v>0</c:v>
                </c:pt>
                <c:pt idx="5109">
                  <c:v>0</c:v>
                </c:pt>
                <c:pt idx="5110">
                  <c:v>0</c:v>
                </c:pt>
                <c:pt idx="5111">
                  <c:v>0</c:v>
                </c:pt>
                <c:pt idx="5112">
                  <c:v>0</c:v>
                </c:pt>
                <c:pt idx="5113">
                  <c:v>0</c:v>
                </c:pt>
                <c:pt idx="5114">
                  <c:v>0</c:v>
                </c:pt>
                <c:pt idx="5115">
                  <c:v>0</c:v>
                </c:pt>
                <c:pt idx="5116">
                  <c:v>0</c:v>
                </c:pt>
                <c:pt idx="5117">
                  <c:v>0</c:v>
                </c:pt>
                <c:pt idx="5118">
                  <c:v>0</c:v>
                </c:pt>
                <c:pt idx="5119">
                  <c:v>0</c:v>
                </c:pt>
                <c:pt idx="5120">
                  <c:v>0</c:v>
                </c:pt>
                <c:pt idx="5121">
                  <c:v>0</c:v>
                </c:pt>
                <c:pt idx="5122">
                  <c:v>0</c:v>
                </c:pt>
                <c:pt idx="5123">
                  <c:v>0</c:v>
                </c:pt>
                <c:pt idx="5124">
                  <c:v>0</c:v>
                </c:pt>
                <c:pt idx="5125">
                  <c:v>30.148444010799842</c:v>
                </c:pt>
                <c:pt idx="5126">
                  <c:v>33.346018513784372</c:v>
                </c:pt>
                <c:pt idx="5127">
                  <c:v>0</c:v>
                </c:pt>
                <c:pt idx="5128">
                  <c:v>0</c:v>
                </c:pt>
                <c:pt idx="5129">
                  <c:v>0</c:v>
                </c:pt>
                <c:pt idx="5130">
                  <c:v>0</c:v>
                </c:pt>
                <c:pt idx="5131">
                  <c:v>0</c:v>
                </c:pt>
                <c:pt idx="5132">
                  <c:v>0</c:v>
                </c:pt>
                <c:pt idx="5133">
                  <c:v>0</c:v>
                </c:pt>
                <c:pt idx="5134">
                  <c:v>0</c:v>
                </c:pt>
                <c:pt idx="5135">
                  <c:v>0</c:v>
                </c:pt>
                <c:pt idx="5136">
                  <c:v>0</c:v>
                </c:pt>
                <c:pt idx="5137">
                  <c:v>0</c:v>
                </c:pt>
                <c:pt idx="5138">
                  <c:v>0</c:v>
                </c:pt>
                <c:pt idx="5139">
                  <c:v>0</c:v>
                </c:pt>
                <c:pt idx="5140">
                  <c:v>0</c:v>
                </c:pt>
                <c:pt idx="5141">
                  <c:v>0</c:v>
                </c:pt>
                <c:pt idx="5142">
                  <c:v>0</c:v>
                </c:pt>
                <c:pt idx="5143">
                  <c:v>0</c:v>
                </c:pt>
                <c:pt idx="5144">
                  <c:v>0</c:v>
                </c:pt>
                <c:pt idx="5145">
                  <c:v>0</c:v>
                </c:pt>
                <c:pt idx="5146">
                  <c:v>0</c:v>
                </c:pt>
                <c:pt idx="5147">
                  <c:v>24.835449131342592</c:v>
                </c:pt>
                <c:pt idx="5148">
                  <c:v>25.570010364556936</c:v>
                </c:pt>
                <c:pt idx="5149">
                  <c:v>27.357107149069751</c:v>
                </c:pt>
                <c:pt idx="5150">
                  <c:v>0</c:v>
                </c:pt>
                <c:pt idx="5151">
                  <c:v>0</c:v>
                </c:pt>
                <c:pt idx="5152">
                  <c:v>0</c:v>
                </c:pt>
                <c:pt idx="5153">
                  <c:v>14.067028856785308</c:v>
                </c:pt>
                <c:pt idx="5154">
                  <c:v>0</c:v>
                </c:pt>
                <c:pt idx="5155">
                  <c:v>0</c:v>
                </c:pt>
                <c:pt idx="5156">
                  <c:v>0</c:v>
                </c:pt>
                <c:pt idx="5157">
                  <c:v>0</c:v>
                </c:pt>
                <c:pt idx="5158">
                  <c:v>0</c:v>
                </c:pt>
                <c:pt idx="5159">
                  <c:v>0</c:v>
                </c:pt>
                <c:pt idx="5160">
                  <c:v>0</c:v>
                </c:pt>
                <c:pt idx="5161">
                  <c:v>0</c:v>
                </c:pt>
                <c:pt idx="5162">
                  <c:v>0</c:v>
                </c:pt>
                <c:pt idx="5163">
                  <c:v>0</c:v>
                </c:pt>
                <c:pt idx="5164">
                  <c:v>0</c:v>
                </c:pt>
                <c:pt idx="5165">
                  <c:v>0</c:v>
                </c:pt>
                <c:pt idx="5166">
                  <c:v>0</c:v>
                </c:pt>
                <c:pt idx="5167">
                  <c:v>0</c:v>
                </c:pt>
                <c:pt idx="5168">
                  <c:v>0</c:v>
                </c:pt>
                <c:pt idx="5169">
                  <c:v>0</c:v>
                </c:pt>
                <c:pt idx="5170">
                  <c:v>0</c:v>
                </c:pt>
                <c:pt idx="5171">
                  <c:v>0</c:v>
                </c:pt>
                <c:pt idx="5172">
                  <c:v>0</c:v>
                </c:pt>
                <c:pt idx="5173">
                  <c:v>0</c:v>
                </c:pt>
                <c:pt idx="5174">
                  <c:v>0</c:v>
                </c:pt>
                <c:pt idx="5175">
                  <c:v>0</c:v>
                </c:pt>
                <c:pt idx="5176">
                  <c:v>0</c:v>
                </c:pt>
                <c:pt idx="5177">
                  <c:v>0</c:v>
                </c:pt>
                <c:pt idx="5178">
                  <c:v>0</c:v>
                </c:pt>
                <c:pt idx="5179">
                  <c:v>0</c:v>
                </c:pt>
                <c:pt idx="5180">
                  <c:v>0</c:v>
                </c:pt>
                <c:pt idx="5181">
                  <c:v>0</c:v>
                </c:pt>
                <c:pt idx="5182">
                  <c:v>0</c:v>
                </c:pt>
                <c:pt idx="5183">
                  <c:v>0</c:v>
                </c:pt>
                <c:pt idx="5184">
                  <c:v>0</c:v>
                </c:pt>
                <c:pt idx="5185">
                  <c:v>0</c:v>
                </c:pt>
                <c:pt idx="5186">
                  <c:v>0</c:v>
                </c:pt>
                <c:pt idx="5187">
                  <c:v>0</c:v>
                </c:pt>
                <c:pt idx="5188">
                  <c:v>0</c:v>
                </c:pt>
                <c:pt idx="5189">
                  <c:v>0</c:v>
                </c:pt>
                <c:pt idx="5190">
                  <c:v>0</c:v>
                </c:pt>
                <c:pt idx="5191">
                  <c:v>0</c:v>
                </c:pt>
                <c:pt idx="5192">
                  <c:v>0</c:v>
                </c:pt>
                <c:pt idx="5193">
                  <c:v>0</c:v>
                </c:pt>
                <c:pt idx="5194">
                  <c:v>0</c:v>
                </c:pt>
                <c:pt idx="5195">
                  <c:v>0</c:v>
                </c:pt>
                <c:pt idx="5196">
                  <c:v>0</c:v>
                </c:pt>
                <c:pt idx="5197">
                  <c:v>0</c:v>
                </c:pt>
                <c:pt idx="5198">
                  <c:v>0</c:v>
                </c:pt>
                <c:pt idx="5199">
                  <c:v>0</c:v>
                </c:pt>
                <c:pt idx="5200">
                  <c:v>0</c:v>
                </c:pt>
                <c:pt idx="5201">
                  <c:v>0</c:v>
                </c:pt>
                <c:pt idx="5202">
                  <c:v>0</c:v>
                </c:pt>
                <c:pt idx="5203">
                  <c:v>0</c:v>
                </c:pt>
                <c:pt idx="5204">
                  <c:v>0</c:v>
                </c:pt>
                <c:pt idx="5205">
                  <c:v>0</c:v>
                </c:pt>
                <c:pt idx="5206">
                  <c:v>0</c:v>
                </c:pt>
                <c:pt idx="5207">
                  <c:v>0</c:v>
                </c:pt>
                <c:pt idx="5208">
                  <c:v>0</c:v>
                </c:pt>
                <c:pt idx="5209">
                  <c:v>0</c:v>
                </c:pt>
                <c:pt idx="5210">
                  <c:v>0</c:v>
                </c:pt>
                <c:pt idx="5211">
                  <c:v>0</c:v>
                </c:pt>
                <c:pt idx="5212">
                  <c:v>0</c:v>
                </c:pt>
                <c:pt idx="5213">
                  <c:v>0</c:v>
                </c:pt>
                <c:pt idx="5214">
                  <c:v>0</c:v>
                </c:pt>
                <c:pt idx="5215">
                  <c:v>0</c:v>
                </c:pt>
                <c:pt idx="5216">
                  <c:v>0</c:v>
                </c:pt>
                <c:pt idx="5217">
                  <c:v>0</c:v>
                </c:pt>
                <c:pt idx="5218">
                  <c:v>0</c:v>
                </c:pt>
                <c:pt idx="5219">
                  <c:v>0</c:v>
                </c:pt>
                <c:pt idx="5220">
                  <c:v>0</c:v>
                </c:pt>
                <c:pt idx="5221">
                  <c:v>0</c:v>
                </c:pt>
                <c:pt idx="5222">
                  <c:v>0</c:v>
                </c:pt>
                <c:pt idx="5223">
                  <c:v>0</c:v>
                </c:pt>
                <c:pt idx="5224">
                  <c:v>0</c:v>
                </c:pt>
                <c:pt idx="5225">
                  <c:v>0</c:v>
                </c:pt>
                <c:pt idx="5226">
                  <c:v>0</c:v>
                </c:pt>
                <c:pt idx="5227">
                  <c:v>0</c:v>
                </c:pt>
                <c:pt idx="5228">
                  <c:v>0</c:v>
                </c:pt>
                <c:pt idx="5229">
                  <c:v>0</c:v>
                </c:pt>
                <c:pt idx="5230">
                  <c:v>0</c:v>
                </c:pt>
                <c:pt idx="5231">
                  <c:v>0</c:v>
                </c:pt>
                <c:pt idx="5232">
                  <c:v>0</c:v>
                </c:pt>
                <c:pt idx="5233">
                  <c:v>0</c:v>
                </c:pt>
                <c:pt idx="5234">
                  <c:v>0</c:v>
                </c:pt>
                <c:pt idx="5235">
                  <c:v>0</c:v>
                </c:pt>
                <c:pt idx="5236">
                  <c:v>0</c:v>
                </c:pt>
                <c:pt idx="5237">
                  <c:v>0</c:v>
                </c:pt>
                <c:pt idx="5238">
                  <c:v>0</c:v>
                </c:pt>
                <c:pt idx="5239">
                  <c:v>0</c:v>
                </c:pt>
                <c:pt idx="5240">
                  <c:v>0</c:v>
                </c:pt>
                <c:pt idx="5241">
                  <c:v>0</c:v>
                </c:pt>
                <c:pt idx="5242">
                  <c:v>0</c:v>
                </c:pt>
                <c:pt idx="5243">
                  <c:v>0</c:v>
                </c:pt>
                <c:pt idx="5244">
                  <c:v>0</c:v>
                </c:pt>
                <c:pt idx="5245">
                  <c:v>0</c:v>
                </c:pt>
                <c:pt idx="5246">
                  <c:v>0</c:v>
                </c:pt>
                <c:pt idx="5247">
                  <c:v>0</c:v>
                </c:pt>
                <c:pt idx="5248">
                  <c:v>0</c:v>
                </c:pt>
                <c:pt idx="5249">
                  <c:v>0</c:v>
                </c:pt>
                <c:pt idx="5250">
                  <c:v>0</c:v>
                </c:pt>
                <c:pt idx="5251">
                  <c:v>0</c:v>
                </c:pt>
                <c:pt idx="5252">
                  <c:v>0</c:v>
                </c:pt>
                <c:pt idx="5253">
                  <c:v>0</c:v>
                </c:pt>
                <c:pt idx="5254">
                  <c:v>0</c:v>
                </c:pt>
                <c:pt idx="5255">
                  <c:v>0</c:v>
                </c:pt>
                <c:pt idx="5256">
                  <c:v>0</c:v>
                </c:pt>
                <c:pt idx="5257">
                  <c:v>0</c:v>
                </c:pt>
                <c:pt idx="5258">
                  <c:v>0</c:v>
                </c:pt>
                <c:pt idx="5259">
                  <c:v>0</c:v>
                </c:pt>
                <c:pt idx="5260">
                  <c:v>0</c:v>
                </c:pt>
                <c:pt idx="5261">
                  <c:v>0</c:v>
                </c:pt>
                <c:pt idx="5262">
                  <c:v>0</c:v>
                </c:pt>
                <c:pt idx="5263">
                  <c:v>0</c:v>
                </c:pt>
                <c:pt idx="5264">
                  <c:v>0</c:v>
                </c:pt>
                <c:pt idx="5265">
                  <c:v>0</c:v>
                </c:pt>
                <c:pt idx="5266">
                  <c:v>0</c:v>
                </c:pt>
                <c:pt idx="5267">
                  <c:v>0</c:v>
                </c:pt>
                <c:pt idx="5268">
                  <c:v>0</c:v>
                </c:pt>
                <c:pt idx="5269">
                  <c:v>0</c:v>
                </c:pt>
                <c:pt idx="5270">
                  <c:v>0</c:v>
                </c:pt>
                <c:pt idx="5271">
                  <c:v>0</c:v>
                </c:pt>
                <c:pt idx="5272">
                  <c:v>0</c:v>
                </c:pt>
                <c:pt idx="5273">
                  <c:v>0</c:v>
                </c:pt>
                <c:pt idx="5274">
                  <c:v>0</c:v>
                </c:pt>
                <c:pt idx="5275">
                  <c:v>0</c:v>
                </c:pt>
                <c:pt idx="5276">
                  <c:v>0</c:v>
                </c:pt>
                <c:pt idx="5277">
                  <c:v>0</c:v>
                </c:pt>
                <c:pt idx="5278">
                  <c:v>0</c:v>
                </c:pt>
                <c:pt idx="5279">
                  <c:v>0</c:v>
                </c:pt>
                <c:pt idx="5280">
                  <c:v>0</c:v>
                </c:pt>
                <c:pt idx="5281">
                  <c:v>0</c:v>
                </c:pt>
                <c:pt idx="5282">
                  <c:v>0</c:v>
                </c:pt>
                <c:pt idx="5283">
                  <c:v>0</c:v>
                </c:pt>
                <c:pt idx="5284">
                  <c:v>0</c:v>
                </c:pt>
                <c:pt idx="5285">
                  <c:v>0</c:v>
                </c:pt>
                <c:pt idx="5286">
                  <c:v>0</c:v>
                </c:pt>
                <c:pt idx="5287">
                  <c:v>0</c:v>
                </c:pt>
                <c:pt idx="5288">
                  <c:v>0</c:v>
                </c:pt>
                <c:pt idx="5289">
                  <c:v>0</c:v>
                </c:pt>
                <c:pt idx="5290">
                  <c:v>0</c:v>
                </c:pt>
                <c:pt idx="5291">
                  <c:v>0</c:v>
                </c:pt>
                <c:pt idx="5292">
                  <c:v>0</c:v>
                </c:pt>
                <c:pt idx="5293">
                  <c:v>0</c:v>
                </c:pt>
                <c:pt idx="5294">
                  <c:v>0</c:v>
                </c:pt>
                <c:pt idx="5295">
                  <c:v>0</c:v>
                </c:pt>
                <c:pt idx="5296">
                  <c:v>0</c:v>
                </c:pt>
                <c:pt idx="5297">
                  <c:v>0</c:v>
                </c:pt>
                <c:pt idx="5298">
                  <c:v>0</c:v>
                </c:pt>
                <c:pt idx="5299">
                  <c:v>0</c:v>
                </c:pt>
                <c:pt idx="5300">
                  <c:v>0</c:v>
                </c:pt>
                <c:pt idx="5301">
                  <c:v>0</c:v>
                </c:pt>
                <c:pt idx="5302">
                  <c:v>0</c:v>
                </c:pt>
                <c:pt idx="5303">
                  <c:v>0</c:v>
                </c:pt>
                <c:pt idx="5304">
                  <c:v>0</c:v>
                </c:pt>
                <c:pt idx="5305">
                  <c:v>0</c:v>
                </c:pt>
                <c:pt idx="5306">
                  <c:v>0</c:v>
                </c:pt>
                <c:pt idx="5307">
                  <c:v>0</c:v>
                </c:pt>
                <c:pt idx="5308">
                  <c:v>0</c:v>
                </c:pt>
                <c:pt idx="5309">
                  <c:v>0</c:v>
                </c:pt>
                <c:pt idx="5310">
                  <c:v>0</c:v>
                </c:pt>
                <c:pt idx="5311">
                  <c:v>0</c:v>
                </c:pt>
                <c:pt idx="5312">
                  <c:v>0</c:v>
                </c:pt>
                <c:pt idx="5313">
                  <c:v>0</c:v>
                </c:pt>
                <c:pt idx="5314">
                  <c:v>0</c:v>
                </c:pt>
                <c:pt idx="5315">
                  <c:v>0</c:v>
                </c:pt>
                <c:pt idx="5316">
                  <c:v>0</c:v>
                </c:pt>
                <c:pt idx="5317">
                  <c:v>0</c:v>
                </c:pt>
                <c:pt idx="5318">
                  <c:v>0</c:v>
                </c:pt>
                <c:pt idx="5319">
                  <c:v>0</c:v>
                </c:pt>
                <c:pt idx="5320">
                  <c:v>0</c:v>
                </c:pt>
                <c:pt idx="5321">
                  <c:v>0</c:v>
                </c:pt>
                <c:pt idx="5322">
                  <c:v>0</c:v>
                </c:pt>
                <c:pt idx="5323">
                  <c:v>0</c:v>
                </c:pt>
                <c:pt idx="5324">
                  <c:v>0</c:v>
                </c:pt>
                <c:pt idx="5325">
                  <c:v>0</c:v>
                </c:pt>
                <c:pt idx="5326">
                  <c:v>0</c:v>
                </c:pt>
                <c:pt idx="5327">
                  <c:v>0</c:v>
                </c:pt>
                <c:pt idx="5328">
                  <c:v>0</c:v>
                </c:pt>
                <c:pt idx="5329">
                  <c:v>0</c:v>
                </c:pt>
                <c:pt idx="5330">
                  <c:v>0</c:v>
                </c:pt>
                <c:pt idx="5331">
                  <c:v>0</c:v>
                </c:pt>
                <c:pt idx="5332">
                  <c:v>0</c:v>
                </c:pt>
                <c:pt idx="5333">
                  <c:v>0</c:v>
                </c:pt>
                <c:pt idx="5334">
                  <c:v>0</c:v>
                </c:pt>
                <c:pt idx="5335">
                  <c:v>0</c:v>
                </c:pt>
                <c:pt idx="5336">
                  <c:v>0</c:v>
                </c:pt>
                <c:pt idx="5337">
                  <c:v>0</c:v>
                </c:pt>
                <c:pt idx="5338">
                  <c:v>0</c:v>
                </c:pt>
                <c:pt idx="5339">
                  <c:v>26.959761554564945</c:v>
                </c:pt>
                <c:pt idx="5340">
                  <c:v>28.216585400132914</c:v>
                </c:pt>
                <c:pt idx="5341">
                  <c:v>0</c:v>
                </c:pt>
                <c:pt idx="5342">
                  <c:v>0</c:v>
                </c:pt>
                <c:pt idx="5343">
                  <c:v>0</c:v>
                </c:pt>
                <c:pt idx="5344">
                  <c:v>0</c:v>
                </c:pt>
                <c:pt idx="5345">
                  <c:v>0</c:v>
                </c:pt>
                <c:pt idx="5346">
                  <c:v>0</c:v>
                </c:pt>
                <c:pt idx="5347">
                  <c:v>0</c:v>
                </c:pt>
                <c:pt idx="5348">
                  <c:v>0</c:v>
                </c:pt>
                <c:pt idx="5349">
                  <c:v>14.403359847840683</c:v>
                </c:pt>
                <c:pt idx="5350">
                  <c:v>0</c:v>
                </c:pt>
                <c:pt idx="5351">
                  <c:v>0</c:v>
                </c:pt>
                <c:pt idx="5352">
                  <c:v>0</c:v>
                </c:pt>
                <c:pt idx="5353">
                  <c:v>0</c:v>
                </c:pt>
                <c:pt idx="5354">
                  <c:v>0</c:v>
                </c:pt>
                <c:pt idx="5355">
                  <c:v>0</c:v>
                </c:pt>
                <c:pt idx="5356">
                  <c:v>0</c:v>
                </c:pt>
                <c:pt idx="5357">
                  <c:v>0</c:v>
                </c:pt>
                <c:pt idx="5358">
                  <c:v>0</c:v>
                </c:pt>
                <c:pt idx="5359">
                  <c:v>0</c:v>
                </c:pt>
                <c:pt idx="5360">
                  <c:v>0</c:v>
                </c:pt>
                <c:pt idx="5361">
                  <c:v>0</c:v>
                </c:pt>
                <c:pt idx="5362">
                  <c:v>22.014908925165926</c:v>
                </c:pt>
                <c:pt idx="5363">
                  <c:v>0</c:v>
                </c:pt>
                <c:pt idx="5364">
                  <c:v>27.213455967229034</c:v>
                </c:pt>
                <c:pt idx="5365">
                  <c:v>28.813118996879989</c:v>
                </c:pt>
                <c:pt idx="5366">
                  <c:v>0</c:v>
                </c:pt>
                <c:pt idx="5367">
                  <c:v>0</c:v>
                </c:pt>
                <c:pt idx="5368">
                  <c:v>0</c:v>
                </c:pt>
                <c:pt idx="5369">
                  <c:v>0</c:v>
                </c:pt>
                <c:pt idx="5370">
                  <c:v>22.258972331988595</c:v>
                </c:pt>
                <c:pt idx="5371">
                  <c:v>0</c:v>
                </c:pt>
                <c:pt idx="5372">
                  <c:v>0</c:v>
                </c:pt>
                <c:pt idx="5373">
                  <c:v>0</c:v>
                </c:pt>
                <c:pt idx="5374">
                  <c:v>0</c:v>
                </c:pt>
                <c:pt idx="5375">
                  <c:v>0</c:v>
                </c:pt>
                <c:pt idx="5376">
                  <c:v>0</c:v>
                </c:pt>
                <c:pt idx="5377">
                  <c:v>0</c:v>
                </c:pt>
                <c:pt idx="5378">
                  <c:v>0</c:v>
                </c:pt>
                <c:pt idx="5379">
                  <c:v>0</c:v>
                </c:pt>
                <c:pt idx="5380">
                  <c:v>0</c:v>
                </c:pt>
                <c:pt idx="5381">
                  <c:v>0</c:v>
                </c:pt>
                <c:pt idx="5382">
                  <c:v>0</c:v>
                </c:pt>
                <c:pt idx="5383">
                  <c:v>0</c:v>
                </c:pt>
                <c:pt idx="5384">
                  <c:v>0</c:v>
                </c:pt>
                <c:pt idx="5385">
                  <c:v>0</c:v>
                </c:pt>
                <c:pt idx="5386">
                  <c:v>24.013249879873584</c:v>
                </c:pt>
                <c:pt idx="5387">
                  <c:v>25.386232162432147</c:v>
                </c:pt>
                <c:pt idx="5388">
                  <c:v>26.732833221276273</c:v>
                </c:pt>
                <c:pt idx="5389">
                  <c:v>0</c:v>
                </c:pt>
                <c:pt idx="5390">
                  <c:v>0</c:v>
                </c:pt>
                <c:pt idx="5391">
                  <c:v>28.190741863553416</c:v>
                </c:pt>
                <c:pt idx="5392">
                  <c:v>0</c:v>
                </c:pt>
                <c:pt idx="5393">
                  <c:v>18.320527490474912</c:v>
                </c:pt>
                <c:pt idx="5394">
                  <c:v>0</c:v>
                </c:pt>
                <c:pt idx="5395">
                  <c:v>0</c:v>
                </c:pt>
                <c:pt idx="5396">
                  <c:v>0</c:v>
                </c:pt>
                <c:pt idx="5397">
                  <c:v>0</c:v>
                </c:pt>
                <c:pt idx="5398">
                  <c:v>0</c:v>
                </c:pt>
                <c:pt idx="5399">
                  <c:v>0</c:v>
                </c:pt>
                <c:pt idx="5400">
                  <c:v>0</c:v>
                </c:pt>
                <c:pt idx="5401">
                  <c:v>0</c:v>
                </c:pt>
                <c:pt idx="5402">
                  <c:v>0</c:v>
                </c:pt>
                <c:pt idx="5403">
                  <c:v>0</c:v>
                </c:pt>
                <c:pt idx="5404">
                  <c:v>0</c:v>
                </c:pt>
                <c:pt idx="5405">
                  <c:v>0</c:v>
                </c:pt>
                <c:pt idx="5406">
                  <c:v>0</c:v>
                </c:pt>
                <c:pt idx="5407">
                  <c:v>0</c:v>
                </c:pt>
                <c:pt idx="5408">
                  <c:v>0</c:v>
                </c:pt>
                <c:pt idx="5409">
                  <c:v>0</c:v>
                </c:pt>
                <c:pt idx="5410">
                  <c:v>0</c:v>
                </c:pt>
                <c:pt idx="5411">
                  <c:v>0</c:v>
                </c:pt>
                <c:pt idx="5412">
                  <c:v>0</c:v>
                </c:pt>
                <c:pt idx="5413">
                  <c:v>22.434027666947181</c:v>
                </c:pt>
                <c:pt idx="5414">
                  <c:v>0</c:v>
                </c:pt>
                <c:pt idx="5415">
                  <c:v>0</c:v>
                </c:pt>
                <c:pt idx="5416">
                  <c:v>0</c:v>
                </c:pt>
                <c:pt idx="5417">
                  <c:v>0</c:v>
                </c:pt>
                <c:pt idx="5418">
                  <c:v>15.475561921241924</c:v>
                </c:pt>
                <c:pt idx="5419">
                  <c:v>0</c:v>
                </c:pt>
                <c:pt idx="5420">
                  <c:v>0</c:v>
                </c:pt>
                <c:pt idx="5421">
                  <c:v>0</c:v>
                </c:pt>
                <c:pt idx="5422">
                  <c:v>0</c:v>
                </c:pt>
                <c:pt idx="5423">
                  <c:v>0</c:v>
                </c:pt>
                <c:pt idx="5424">
                  <c:v>0</c:v>
                </c:pt>
                <c:pt idx="5425">
                  <c:v>0</c:v>
                </c:pt>
                <c:pt idx="5426">
                  <c:v>0</c:v>
                </c:pt>
                <c:pt idx="5427">
                  <c:v>0</c:v>
                </c:pt>
                <c:pt idx="5428">
                  <c:v>0</c:v>
                </c:pt>
                <c:pt idx="5429">
                  <c:v>0</c:v>
                </c:pt>
                <c:pt idx="5430">
                  <c:v>0</c:v>
                </c:pt>
                <c:pt idx="5431">
                  <c:v>0</c:v>
                </c:pt>
                <c:pt idx="5432">
                  <c:v>0</c:v>
                </c:pt>
                <c:pt idx="5433">
                  <c:v>0</c:v>
                </c:pt>
                <c:pt idx="5434">
                  <c:v>0</c:v>
                </c:pt>
                <c:pt idx="5435">
                  <c:v>23.484929765949662</c:v>
                </c:pt>
                <c:pt idx="5436">
                  <c:v>0</c:v>
                </c:pt>
                <c:pt idx="5437">
                  <c:v>25.65611355622142</c:v>
                </c:pt>
                <c:pt idx="5438">
                  <c:v>0</c:v>
                </c:pt>
                <c:pt idx="5439">
                  <c:v>0</c:v>
                </c:pt>
                <c:pt idx="5440">
                  <c:v>0</c:v>
                </c:pt>
                <c:pt idx="5441">
                  <c:v>15.902645497649953</c:v>
                </c:pt>
                <c:pt idx="5442">
                  <c:v>0</c:v>
                </c:pt>
                <c:pt idx="5443">
                  <c:v>0</c:v>
                </c:pt>
                <c:pt idx="5444">
                  <c:v>0</c:v>
                </c:pt>
                <c:pt idx="5445">
                  <c:v>0</c:v>
                </c:pt>
                <c:pt idx="5446">
                  <c:v>0</c:v>
                </c:pt>
                <c:pt idx="5447">
                  <c:v>0</c:v>
                </c:pt>
                <c:pt idx="5448">
                  <c:v>0</c:v>
                </c:pt>
                <c:pt idx="5449">
                  <c:v>0</c:v>
                </c:pt>
                <c:pt idx="5450">
                  <c:v>0</c:v>
                </c:pt>
                <c:pt idx="5451">
                  <c:v>0</c:v>
                </c:pt>
                <c:pt idx="5452">
                  <c:v>0</c:v>
                </c:pt>
                <c:pt idx="5453">
                  <c:v>0</c:v>
                </c:pt>
                <c:pt idx="5454">
                  <c:v>0</c:v>
                </c:pt>
                <c:pt idx="5455">
                  <c:v>0</c:v>
                </c:pt>
                <c:pt idx="5456">
                  <c:v>0</c:v>
                </c:pt>
                <c:pt idx="5457">
                  <c:v>0</c:v>
                </c:pt>
                <c:pt idx="5458">
                  <c:v>0</c:v>
                </c:pt>
                <c:pt idx="5459">
                  <c:v>0</c:v>
                </c:pt>
                <c:pt idx="5460">
                  <c:v>24.830835313413839</c:v>
                </c:pt>
                <c:pt idx="5461">
                  <c:v>0</c:v>
                </c:pt>
                <c:pt idx="5462">
                  <c:v>0</c:v>
                </c:pt>
                <c:pt idx="5463">
                  <c:v>0</c:v>
                </c:pt>
                <c:pt idx="5464">
                  <c:v>0</c:v>
                </c:pt>
                <c:pt idx="5465">
                  <c:v>0</c:v>
                </c:pt>
                <c:pt idx="5466">
                  <c:v>0</c:v>
                </c:pt>
                <c:pt idx="5467">
                  <c:v>0</c:v>
                </c:pt>
                <c:pt idx="5468">
                  <c:v>0</c:v>
                </c:pt>
                <c:pt idx="5469">
                  <c:v>0</c:v>
                </c:pt>
                <c:pt idx="5470">
                  <c:v>0</c:v>
                </c:pt>
                <c:pt idx="5471">
                  <c:v>0</c:v>
                </c:pt>
                <c:pt idx="5472">
                  <c:v>0</c:v>
                </c:pt>
                <c:pt idx="5473">
                  <c:v>0</c:v>
                </c:pt>
                <c:pt idx="5474">
                  <c:v>0</c:v>
                </c:pt>
                <c:pt idx="5475">
                  <c:v>0</c:v>
                </c:pt>
                <c:pt idx="5476">
                  <c:v>0</c:v>
                </c:pt>
                <c:pt idx="5477">
                  <c:v>0</c:v>
                </c:pt>
                <c:pt idx="5478">
                  <c:v>0</c:v>
                </c:pt>
                <c:pt idx="5479">
                  <c:v>0</c:v>
                </c:pt>
                <c:pt idx="5480">
                  <c:v>0</c:v>
                </c:pt>
                <c:pt idx="5481">
                  <c:v>0</c:v>
                </c:pt>
                <c:pt idx="5482">
                  <c:v>0</c:v>
                </c:pt>
                <c:pt idx="5483">
                  <c:v>0</c:v>
                </c:pt>
                <c:pt idx="5484">
                  <c:v>0</c:v>
                </c:pt>
                <c:pt idx="5485">
                  <c:v>31.436025937990088</c:v>
                </c:pt>
                <c:pt idx="5486">
                  <c:v>0</c:v>
                </c:pt>
                <c:pt idx="5487">
                  <c:v>0</c:v>
                </c:pt>
                <c:pt idx="5488">
                  <c:v>30.267291874555532</c:v>
                </c:pt>
                <c:pt idx="5489">
                  <c:v>0</c:v>
                </c:pt>
                <c:pt idx="5490">
                  <c:v>0</c:v>
                </c:pt>
                <c:pt idx="5491">
                  <c:v>0</c:v>
                </c:pt>
                <c:pt idx="5492">
                  <c:v>0</c:v>
                </c:pt>
                <c:pt idx="5493">
                  <c:v>0</c:v>
                </c:pt>
                <c:pt idx="5494">
                  <c:v>0</c:v>
                </c:pt>
                <c:pt idx="5495">
                  <c:v>0</c:v>
                </c:pt>
                <c:pt idx="5496">
                  <c:v>0</c:v>
                </c:pt>
                <c:pt idx="5497">
                  <c:v>0</c:v>
                </c:pt>
                <c:pt idx="5498">
                  <c:v>0</c:v>
                </c:pt>
                <c:pt idx="5499">
                  <c:v>0</c:v>
                </c:pt>
                <c:pt idx="5500">
                  <c:v>0</c:v>
                </c:pt>
                <c:pt idx="5501">
                  <c:v>0</c:v>
                </c:pt>
                <c:pt idx="5502">
                  <c:v>0</c:v>
                </c:pt>
                <c:pt idx="5503">
                  <c:v>0</c:v>
                </c:pt>
                <c:pt idx="5504">
                  <c:v>0</c:v>
                </c:pt>
                <c:pt idx="5505">
                  <c:v>0</c:v>
                </c:pt>
                <c:pt idx="5506">
                  <c:v>0</c:v>
                </c:pt>
                <c:pt idx="5507">
                  <c:v>0</c:v>
                </c:pt>
                <c:pt idx="5508">
                  <c:v>0</c:v>
                </c:pt>
                <c:pt idx="5509">
                  <c:v>0</c:v>
                </c:pt>
                <c:pt idx="5510">
                  <c:v>0</c:v>
                </c:pt>
                <c:pt idx="5511">
                  <c:v>0</c:v>
                </c:pt>
                <c:pt idx="5512">
                  <c:v>0</c:v>
                </c:pt>
                <c:pt idx="5513">
                  <c:v>0</c:v>
                </c:pt>
                <c:pt idx="5514">
                  <c:v>0</c:v>
                </c:pt>
                <c:pt idx="5515">
                  <c:v>0</c:v>
                </c:pt>
                <c:pt idx="5516">
                  <c:v>0</c:v>
                </c:pt>
                <c:pt idx="5517">
                  <c:v>0</c:v>
                </c:pt>
                <c:pt idx="5518">
                  <c:v>0</c:v>
                </c:pt>
                <c:pt idx="5519">
                  <c:v>0</c:v>
                </c:pt>
                <c:pt idx="5520">
                  <c:v>0</c:v>
                </c:pt>
                <c:pt idx="5521">
                  <c:v>0</c:v>
                </c:pt>
                <c:pt idx="5522">
                  <c:v>0</c:v>
                </c:pt>
                <c:pt idx="5523">
                  <c:v>0</c:v>
                </c:pt>
                <c:pt idx="5524">
                  <c:v>0</c:v>
                </c:pt>
                <c:pt idx="5525">
                  <c:v>0</c:v>
                </c:pt>
                <c:pt idx="5526">
                  <c:v>0</c:v>
                </c:pt>
                <c:pt idx="5527">
                  <c:v>0</c:v>
                </c:pt>
                <c:pt idx="5528">
                  <c:v>0</c:v>
                </c:pt>
                <c:pt idx="5529">
                  <c:v>0</c:v>
                </c:pt>
                <c:pt idx="5530">
                  <c:v>0</c:v>
                </c:pt>
                <c:pt idx="5531">
                  <c:v>0</c:v>
                </c:pt>
                <c:pt idx="5532">
                  <c:v>0</c:v>
                </c:pt>
                <c:pt idx="5533">
                  <c:v>0</c:v>
                </c:pt>
                <c:pt idx="5534">
                  <c:v>0</c:v>
                </c:pt>
                <c:pt idx="5535">
                  <c:v>0</c:v>
                </c:pt>
                <c:pt idx="5536">
                  <c:v>0</c:v>
                </c:pt>
                <c:pt idx="5537">
                  <c:v>0</c:v>
                </c:pt>
                <c:pt idx="5538">
                  <c:v>0</c:v>
                </c:pt>
                <c:pt idx="5539">
                  <c:v>0</c:v>
                </c:pt>
                <c:pt idx="5540">
                  <c:v>0</c:v>
                </c:pt>
                <c:pt idx="5541">
                  <c:v>0</c:v>
                </c:pt>
                <c:pt idx="5542">
                  <c:v>0</c:v>
                </c:pt>
                <c:pt idx="5543">
                  <c:v>0</c:v>
                </c:pt>
                <c:pt idx="5544">
                  <c:v>0</c:v>
                </c:pt>
                <c:pt idx="5545">
                  <c:v>0</c:v>
                </c:pt>
                <c:pt idx="5546">
                  <c:v>0</c:v>
                </c:pt>
                <c:pt idx="5547">
                  <c:v>0</c:v>
                </c:pt>
                <c:pt idx="5548">
                  <c:v>0</c:v>
                </c:pt>
                <c:pt idx="5549">
                  <c:v>0</c:v>
                </c:pt>
                <c:pt idx="5550">
                  <c:v>0</c:v>
                </c:pt>
                <c:pt idx="5551">
                  <c:v>0</c:v>
                </c:pt>
                <c:pt idx="5552">
                  <c:v>0</c:v>
                </c:pt>
                <c:pt idx="5553">
                  <c:v>0</c:v>
                </c:pt>
                <c:pt idx="5554">
                  <c:v>0</c:v>
                </c:pt>
                <c:pt idx="5555">
                  <c:v>0</c:v>
                </c:pt>
                <c:pt idx="5556">
                  <c:v>0</c:v>
                </c:pt>
                <c:pt idx="5557">
                  <c:v>0</c:v>
                </c:pt>
                <c:pt idx="5558">
                  <c:v>0</c:v>
                </c:pt>
                <c:pt idx="5559">
                  <c:v>0</c:v>
                </c:pt>
                <c:pt idx="5560">
                  <c:v>0</c:v>
                </c:pt>
                <c:pt idx="5561">
                  <c:v>0</c:v>
                </c:pt>
                <c:pt idx="5562">
                  <c:v>0</c:v>
                </c:pt>
                <c:pt idx="5563">
                  <c:v>0</c:v>
                </c:pt>
                <c:pt idx="5564">
                  <c:v>0</c:v>
                </c:pt>
                <c:pt idx="5565">
                  <c:v>0</c:v>
                </c:pt>
                <c:pt idx="5566">
                  <c:v>0</c:v>
                </c:pt>
                <c:pt idx="5567">
                  <c:v>0</c:v>
                </c:pt>
                <c:pt idx="5568">
                  <c:v>0</c:v>
                </c:pt>
                <c:pt idx="5569">
                  <c:v>0</c:v>
                </c:pt>
                <c:pt idx="5570">
                  <c:v>0</c:v>
                </c:pt>
                <c:pt idx="5571">
                  <c:v>0</c:v>
                </c:pt>
                <c:pt idx="5572">
                  <c:v>0</c:v>
                </c:pt>
                <c:pt idx="5573">
                  <c:v>0</c:v>
                </c:pt>
                <c:pt idx="5574">
                  <c:v>0</c:v>
                </c:pt>
                <c:pt idx="5575">
                  <c:v>0</c:v>
                </c:pt>
                <c:pt idx="5576">
                  <c:v>0</c:v>
                </c:pt>
                <c:pt idx="5577">
                  <c:v>0</c:v>
                </c:pt>
                <c:pt idx="5578">
                  <c:v>23.18530059626492</c:v>
                </c:pt>
                <c:pt idx="5579">
                  <c:v>0</c:v>
                </c:pt>
                <c:pt idx="5580">
                  <c:v>0</c:v>
                </c:pt>
                <c:pt idx="5581">
                  <c:v>0</c:v>
                </c:pt>
                <c:pt idx="5582">
                  <c:v>0</c:v>
                </c:pt>
                <c:pt idx="5583">
                  <c:v>0</c:v>
                </c:pt>
                <c:pt idx="5584">
                  <c:v>0</c:v>
                </c:pt>
                <c:pt idx="5585">
                  <c:v>0</c:v>
                </c:pt>
                <c:pt idx="5586">
                  <c:v>0</c:v>
                </c:pt>
                <c:pt idx="5587">
                  <c:v>0</c:v>
                </c:pt>
                <c:pt idx="5588">
                  <c:v>0</c:v>
                </c:pt>
                <c:pt idx="5589">
                  <c:v>0</c:v>
                </c:pt>
                <c:pt idx="5590">
                  <c:v>0</c:v>
                </c:pt>
                <c:pt idx="5591">
                  <c:v>0</c:v>
                </c:pt>
                <c:pt idx="5592">
                  <c:v>0</c:v>
                </c:pt>
                <c:pt idx="5593">
                  <c:v>0</c:v>
                </c:pt>
                <c:pt idx="5594">
                  <c:v>0</c:v>
                </c:pt>
                <c:pt idx="5595">
                  <c:v>0</c:v>
                </c:pt>
                <c:pt idx="5596">
                  <c:v>0</c:v>
                </c:pt>
                <c:pt idx="5597">
                  <c:v>0</c:v>
                </c:pt>
                <c:pt idx="5598">
                  <c:v>0</c:v>
                </c:pt>
                <c:pt idx="5599">
                  <c:v>0</c:v>
                </c:pt>
                <c:pt idx="5600">
                  <c:v>0</c:v>
                </c:pt>
                <c:pt idx="5601">
                  <c:v>0</c:v>
                </c:pt>
                <c:pt idx="5602">
                  <c:v>0</c:v>
                </c:pt>
                <c:pt idx="5603">
                  <c:v>28.837167188540125</c:v>
                </c:pt>
                <c:pt idx="5604">
                  <c:v>29.774113706920907</c:v>
                </c:pt>
                <c:pt idx="5605">
                  <c:v>0</c:v>
                </c:pt>
                <c:pt idx="5606">
                  <c:v>0</c:v>
                </c:pt>
                <c:pt idx="5607">
                  <c:v>0</c:v>
                </c:pt>
                <c:pt idx="5608">
                  <c:v>34.439666384218675</c:v>
                </c:pt>
                <c:pt idx="5609">
                  <c:v>22.163897108049593</c:v>
                </c:pt>
                <c:pt idx="5610">
                  <c:v>18.825081478552914</c:v>
                </c:pt>
                <c:pt idx="5611">
                  <c:v>0</c:v>
                </c:pt>
                <c:pt idx="5612">
                  <c:v>0</c:v>
                </c:pt>
                <c:pt idx="5613">
                  <c:v>0</c:v>
                </c:pt>
                <c:pt idx="5614">
                  <c:v>0</c:v>
                </c:pt>
                <c:pt idx="5615">
                  <c:v>0</c:v>
                </c:pt>
                <c:pt idx="5616">
                  <c:v>0</c:v>
                </c:pt>
                <c:pt idx="5617">
                  <c:v>0</c:v>
                </c:pt>
                <c:pt idx="5618">
                  <c:v>0</c:v>
                </c:pt>
                <c:pt idx="5619">
                  <c:v>0</c:v>
                </c:pt>
                <c:pt idx="5620">
                  <c:v>0</c:v>
                </c:pt>
                <c:pt idx="5621">
                  <c:v>0</c:v>
                </c:pt>
                <c:pt idx="5622">
                  <c:v>0</c:v>
                </c:pt>
                <c:pt idx="5623">
                  <c:v>0</c:v>
                </c:pt>
                <c:pt idx="5624">
                  <c:v>0</c:v>
                </c:pt>
                <c:pt idx="5625">
                  <c:v>0</c:v>
                </c:pt>
                <c:pt idx="5626">
                  <c:v>0</c:v>
                </c:pt>
                <c:pt idx="5627">
                  <c:v>0</c:v>
                </c:pt>
                <c:pt idx="5628">
                  <c:v>22.572221622380514</c:v>
                </c:pt>
                <c:pt idx="5629">
                  <c:v>27.073683831974744</c:v>
                </c:pt>
                <c:pt idx="5630">
                  <c:v>25.462498159312325</c:v>
                </c:pt>
                <c:pt idx="5631">
                  <c:v>0</c:v>
                </c:pt>
                <c:pt idx="5632">
                  <c:v>0</c:v>
                </c:pt>
                <c:pt idx="5633">
                  <c:v>0</c:v>
                </c:pt>
                <c:pt idx="5634">
                  <c:v>0</c:v>
                </c:pt>
                <c:pt idx="5635">
                  <c:v>0</c:v>
                </c:pt>
                <c:pt idx="5636">
                  <c:v>0</c:v>
                </c:pt>
                <c:pt idx="5637">
                  <c:v>0</c:v>
                </c:pt>
                <c:pt idx="5638">
                  <c:v>0</c:v>
                </c:pt>
                <c:pt idx="5639">
                  <c:v>0</c:v>
                </c:pt>
                <c:pt idx="5640">
                  <c:v>0</c:v>
                </c:pt>
                <c:pt idx="5641">
                  <c:v>0</c:v>
                </c:pt>
                <c:pt idx="5642">
                  <c:v>0</c:v>
                </c:pt>
                <c:pt idx="5643">
                  <c:v>0</c:v>
                </c:pt>
                <c:pt idx="5644">
                  <c:v>0</c:v>
                </c:pt>
                <c:pt idx="5645">
                  <c:v>0</c:v>
                </c:pt>
                <c:pt idx="5646">
                  <c:v>0</c:v>
                </c:pt>
                <c:pt idx="5647">
                  <c:v>0</c:v>
                </c:pt>
                <c:pt idx="5648">
                  <c:v>0</c:v>
                </c:pt>
                <c:pt idx="5649">
                  <c:v>0</c:v>
                </c:pt>
                <c:pt idx="5650">
                  <c:v>0</c:v>
                </c:pt>
                <c:pt idx="5651">
                  <c:v>0</c:v>
                </c:pt>
                <c:pt idx="5652">
                  <c:v>0</c:v>
                </c:pt>
                <c:pt idx="5653">
                  <c:v>0</c:v>
                </c:pt>
                <c:pt idx="5654">
                  <c:v>0</c:v>
                </c:pt>
                <c:pt idx="5655">
                  <c:v>0</c:v>
                </c:pt>
                <c:pt idx="5656">
                  <c:v>0</c:v>
                </c:pt>
                <c:pt idx="5657">
                  <c:v>0</c:v>
                </c:pt>
                <c:pt idx="5658">
                  <c:v>0</c:v>
                </c:pt>
                <c:pt idx="5659">
                  <c:v>0</c:v>
                </c:pt>
                <c:pt idx="5660">
                  <c:v>0</c:v>
                </c:pt>
                <c:pt idx="5661">
                  <c:v>0</c:v>
                </c:pt>
                <c:pt idx="5662">
                  <c:v>0</c:v>
                </c:pt>
                <c:pt idx="5663">
                  <c:v>0</c:v>
                </c:pt>
                <c:pt idx="5664">
                  <c:v>0</c:v>
                </c:pt>
                <c:pt idx="5665">
                  <c:v>0</c:v>
                </c:pt>
                <c:pt idx="5666">
                  <c:v>0</c:v>
                </c:pt>
                <c:pt idx="5667">
                  <c:v>0</c:v>
                </c:pt>
                <c:pt idx="5668">
                  <c:v>0</c:v>
                </c:pt>
                <c:pt idx="5669">
                  <c:v>0</c:v>
                </c:pt>
                <c:pt idx="5670">
                  <c:v>0</c:v>
                </c:pt>
                <c:pt idx="5671">
                  <c:v>0</c:v>
                </c:pt>
                <c:pt idx="5672">
                  <c:v>0</c:v>
                </c:pt>
                <c:pt idx="5673">
                  <c:v>0</c:v>
                </c:pt>
                <c:pt idx="5674">
                  <c:v>0</c:v>
                </c:pt>
                <c:pt idx="5675">
                  <c:v>0</c:v>
                </c:pt>
                <c:pt idx="5676">
                  <c:v>0</c:v>
                </c:pt>
                <c:pt idx="5677">
                  <c:v>0</c:v>
                </c:pt>
                <c:pt idx="5678">
                  <c:v>0</c:v>
                </c:pt>
                <c:pt idx="5679">
                  <c:v>0</c:v>
                </c:pt>
                <c:pt idx="5680">
                  <c:v>0</c:v>
                </c:pt>
                <c:pt idx="5681">
                  <c:v>0</c:v>
                </c:pt>
                <c:pt idx="5682">
                  <c:v>0</c:v>
                </c:pt>
                <c:pt idx="5683">
                  <c:v>0</c:v>
                </c:pt>
                <c:pt idx="5684">
                  <c:v>0</c:v>
                </c:pt>
                <c:pt idx="5685">
                  <c:v>0</c:v>
                </c:pt>
                <c:pt idx="5686">
                  <c:v>0</c:v>
                </c:pt>
                <c:pt idx="5687">
                  <c:v>0</c:v>
                </c:pt>
                <c:pt idx="5688">
                  <c:v>0</c:v>
                </c:pt>
                <c:pt idx="5689">
                  <c:v>0</c:v>
                </c:pt>
                <c:pt idx="5690">
                  <c:v>0</c:v>
                </c:pt>
                <c:pt idx="5691">
                  <c:v>0</c:v>
                </c:pt>
                <c:pt idx="5692">
                  <c:v>0</c:v>
                </c:pt>
                <c:pt idx="5693">
                  <c:v>0</c:v>
                </c:pt>
                <c:pt idx="5694">
                  <c:v>0</c:v>
                </c:pt>
                <c:pt idx="5695">
                  <c:v>0</c:v>
                </c:pt>
                <c:pt idx="5696">
                  <c:v>0</c:v>
                </c:pt>
                <c:pt idx="5697">
                  <c:v>0</c:v>
                </c:pt>
                <c:pt idx="5698">
                  <c:v>0</c:v>
                </c:pt>
                <c:pt idx="5699">
                  <c:v>0</c:v>
                </c:pt>
                <c:pt idx="5700">
                  <c:v>0</c:v>
                </c:pt>
                <c:pt idx="5701">
                  <c:v>0</c:v>
                </c:pt>
                <c:pt idx="5702">
                  <c:v>0</c:v>
                </c:pt>
                <c:pt idx="5703">
                  <c:v>0</c:v>
                </c:pt>
                <c:pt idx="5704">
                  <c:v>0</c:v>
                </c:pt>
                <c:pt idx="5705">
                  <c:v>0</c:v>
                </c:pt>
                <c:pt idx="5706">
                  <c:v>0</c:v>
                </c:pt>
                <c:pt idx="5707">
                  <c:v>0</c:v>
                </c:pt>
                <c:pt idx="5708">
                  <c:v>0</c:v>
                </c:pt>
                <c:pt idx="5709">
                  <c:v>0</c:v>
                </c:pt>
                <c:pt idx="5710">
                  <c:v>0</c:v>
                </c:pt>
                <c:pt idx="5711">
                  <c:v>0</c:v>
                </c:pt>
                <c:pt idx="5712">
                  <c:v>0</c:v>
                </c:pt>
                <c:pt idx="5713">
                  <c:v>0</c:v>
                </c:pt>
                <c:pt idx="5714">
                  <c:v>0</c:v>
                </c:pt>
                <c:pt idx="5715">
                  <c:v>0</c:v>
                </c:pt>
                <c:pt idx="5716">
                  <c:v>0</c:v>
                </c:pt>
                <c:pt idx="5717">
                  <c:v>0</c:v>
                </c:pt>
                <c:pt idx="5718">
                  <c:v>0</c:v>
                </c:pt>
                <c:pt idx="5719">
                  <c:v>0</c:v>
                </c:pt>
                <c:pt idx="5720">
                  <c:v>0</c:v>
                </c:pt>
                <c:pt idx="5721">
                  <c:v>0</c:v>
                </c:pt>
                <c:pt idx="5722">
                  <c:v>0</c:v>
                </c:pt>
                <c:pt idx="5723">
                  <c:v>0</c:v>
                </c:pt>
                <c:pt idx="5724">
                  <c:v>0</c:v>
                </c:pt>
                <c:pt idx="5725">
                  <c:v>0</c:v>
                </c:pt>
                <c:pt idx="5726">
                  <c:v>0</c:v>
                </c:pt>
                <c:pt idx="5727">
                  <c:v>0</c:v>
                </c:pt>
                <c:pt idx="5728">
                  <c:v>0</c:v>
                </c:pt>
                <c:pt idx="5729">
                  <c:v>0</c:v>
                </c:pt>
                <c:pt idx="5730">
                  <c:v>0</c:v>
                </c:pt>
                <c:pt idx="5731">
                  <c:v>0</c:v>
                </c:pt>
                <c:pt idx="5732">
                  <c:v>0</c:v>
                </c:pt>
                <c:pt idx="5733">
                  <c:v>0</c:v>
                </c:pt>
                <c:pt idx="5734">
                  <c:v>0</c:v>
                </c:pt>
                <c:pt idx="5735">
                  <c:v>0</c:v>
                </c:pt>
                <c:pt idx="5736">
                  <c:v>0</c:v>
                </c:pt>
                <c:pt idx="5737">
                  <c:v>0</c:v>
                </c:pt>
                <c:pt idx="5738">
                  <c:v>0</c:v>
                </c:pt>
                <c:pt idx="5739">
                  <c:v>0</c:v>
                </c:pt>
                <c:pt idx="5740">
                  <c:v>0</c:v>
                </c:pt>
                <c:pt idx="5741">
                  <c:v>0</c:v>
                </c:pt>
                <c:pt idx="5742">
                  <c:v>0</c:v>
                </c:pt>
                <c:pt idx="5743">
                  <c:v>0</c:v>
                </c:pt>
                <c:pt idx="5744">
                  <c:v>0</c:v>
                </c:pt>
                <c:pt idx="5745">
                  <c:v>0</c:v>
                </c:pt>
                <c:pt idx="5746">
                  <c:v>0</c:v>
                </c:pt>
                <c:pt idx="5747">
                  <c:v>0</c:v>
                </c:pt>
                <c:pt idx="5748">
                  <c:v>0</c:v>
                </c:pt>
                <c:pt idx="5749">
                  <c:v>0</c:v>
                </c:pt>
                <c:pt idx="5750">
                  <c:v>0</c:v>
                </c:pt>
                <c:pt idx="5751">
                  <c:v>0</c:v>
                </c:pt>
                <c:pt idx="5752">
                  <c:v>0</c:v>
                </c:pt>
                <c:pt idx="5753">
                  <c:v>0</c:v>
                </c:pt>
                <c:pt idx="5754">
                  <c:v>0</c:v>
                </c:pt>
                <c:pt idx="5755">
                  <c:v>0</c:v>
                </c:pt>
                <c:pt idx="5756">
                  <c:v>0</c:v>
                </c:pt>
                <c:pt idx="5757">
                  <c:v>0</c:v>
                </c:pt>
                <c:pt idx="5758">
                  <c:v>0</c:v>
                </c:pt>
                <c:pt idx="5759">
                  <c:v>0</c:v>
                </c:pt>
                <c:pt idx="5760">
                  <c:v>0</c:v>
                </c:pt>
                <c:pt idx="5761">
                  <c:v>0</c:v>
                </c:pt>
                <c:pt idx="5762">
                  <c:v>0</c:v>
                </c:pt>
                <c:pt idx="5763">
                  <c:v>0</c:v>
                </c:pt>
                <c:pt idx="5764">
                  <c:v>0</c:v>
                </c:pt>
                <c:pt idx="5765">
                  <c:v>0</c:v>
                </c:pt>
                <c:pt idx="5766">
                  <c:v>0</c:v>
                </c:pt>
                <c:pt idx="5767">
                  <c:v>0</c:v>
                </c:pt>
                <c:pt idx="5768">
                  <c:v>0</c:v>
                </c:pt>
                <c:pt idx="5769">
                  <c:v>0</c:v>
                </c:pt>
                <c:pt idx="5770">
                  <c:v>0</c:v>
                </c:pt>
                <c:pt idx="5771">
                  <c:v>0</c:v>
                </c:pt>
                <c:pt idx="5772">
                  <c:v>0</c:v>
                </c:pt>
                <c:pt idx="5773">
                  <c:v>0</c:v>
                </c:pt>
                <c:pt idx="5774">
                  <c:v>0</c:v>
                </c:pt>
                <c:pt idx="5775">
                  <c:v>0</c:v>
                </c:pt>
                <c:pt idx="5776">
                  <c:v>0</c:v>
                </c:pt>
                <c:pt idx="5777">
                  <c:v>0</c:v>
                </c:pt>
                <c:pt idx="5778">
                  <c:v>0</c:v>
                </c:pt>
                <c:pt idx="5779">
                  <c:v>0</c:v>
                </c:pt>
                <c:pt idx="5780">
                  <c:v>0</c:v>
                </c:pt>
                <c:pt idx="5781">
                  <c:v>0</c:v>
                </c:pt>
                <c:pt idx="5782">
                  <c:v>0</c:v>
                </c:pt>
                <c:pt idx="5783">
                  <c:v>0</c:v>
                </c:pt>
                <c:pt idx="5784">
                  <c:v>0</c:v>
                </c:pt>
                <c:pt idx="5785">
                  <c:v>0</c:v>
                </c:pt>
                <c:pt idx="5786">
                  <c:v>0</c:v>
                </c:pt>
                <c:pt idx="5787">
                  <c:v>0</c:v>
                </c:pt>
                <c:pt idx="5788">
                  <c:v>0</c:v>
                </c:pt>
                <c:pt idx="5789">
                  <c:v>0</c:v>
                </c:pt>
                <c:pt idx="5790">
                  <c:v>0</c:v>
                </c:pt>
                <c:pt idx="5791">
                  <c:v>0</c:v>
                </c:pt>
                <c:pt idx="5792">
                  <c:v>0</c:v>
                </c:pt>
                <c:pt idx="5793">
                  <c:v>0</c:v>
                </c:pt>
                <c:pt idx="5794">
                  <c:v>0</c:v>
                </c:pt>
                <c:pt idx="5795">
                  <c:v>0</c:v>
                </c:pt>
                <c:pt idx="5796">
                  <c:v>0</c:v>
                </c:pt>
                <c:pt idx="5797">
                  <c:v>0</c:v>
                </c:pt>
                <c:pt idx="5798">
                  <c:v>0</c:v>
                </c:pt>
                <c:pt idx="5799">
                  <c:v>0</c:v>
                </c:pt>
                <c:pt idx="5800">
                  <c:v>0</c:v>
                </c:pt>
                <c:pt idx="5801">
                  <c:v>0</c:v>
                </c:pt>
                <c:pt idx="5802">
                  <c:v>0</c:v>
                </c:pt>
                <c:pt idx="5803">
                  <c:v>0</c:v>
                </c:pt>
                <c:pt idx="5804">
                  <c:v>0</c:v>
                </c:pt>
                <c:pt idx="5805">
                  <c:v>0</c:v>
                </c:pt>
                <c:pt idx="5806">
                  <c:v>0</c:v>
                </c:pt>
                <c:pt idx="5807">
                  <c:v>0</c:v>
                </c:pt>
                <c:pt idx="5808">
                  <c:v>0</c:v>
                </c:pt>
                <c:pt idx="5809">
                  <c:v>0</c:v>
                </c:pt>
                <c:pt idx="5810">
                  <c:v>0</c:v>
                </c:pt>
                <c:pt idx="5811">
                  <c:v>0</c:v>
                </c:pt>
                <c:pt idx="5812">
                  <c:v>0</c:v>
                </c:pt>
                <c:pt idx="5813">
                  <c:v>0</c:v>
                </c:pt>
                <c:pt idx="5814">
                  <c:v>0</c:v>
                </c:pt>
                <c:pt idx="5815">
                  <c:v>0</c:v>
                </c:pt>
                <c:pt idx="5816">
                  <c:v>0</c:v>
                </c:pt>
                <c:pt idx="5817">
                  <c:v>0</c:v>
                </c:pt>
                <c:pt idx="5818">
                  <c:v>0</c:v>
                </c:pt>
                <c:pt idx="5819">
                  <c:v>0</c:v>
                </c:pt>
                <c:pt idx="5820">
                  <c:v>0</c:v>
                </c:pt>
                <c:pt idx="5821">
                  <c:v>0</c:v>
                </c:pt>
                <c:pt idx="5822">
                  <c:v>0</c:v>
                </c:pt>
                <c:pt idx="5823">
                  <c:v>0</c:v>
                </c:pt>
                <c:pt idx="5824">
                  <c:v>0</c:v>
                </c:pt>
                <c:pt idx="5825">
                  <c:v>0</c:v>
                </c:pt>
                <c:pt idx="5826">
                  <c:v>0</c:v>
                </c:pt>
                <c:pt idx="5827">
                  <c:v>0</c:v>
                </c:pt>
                <c:pt idx="5828">
                  <c:v>0</c:v>
                </c:pt>
                <c:pt idx="5829">
                  <c:v>0</c:v>
                </c:pt>
                <c:pt idx="5830">
                  <c:v>0</c:v>
                </c:pt>
                <c:pt idx="5831">
                  <c:v>0</c:v>
                </c:pt>
                <c:pt idx="5832">
                  <c:v>0</c:v>
                </c:pt>
                <c:pt idx="5833">
                  <c:v>0</c:v>
                </c:pt>
                <c:pt idx="5834">
                  <c:v>0</c:v>
                </c:pt>
                <c:pt idx="5835">
                  <c:v>0</c:v>
                </c:pt>
                <c:pt idx="5836">
                  <c:v>0</c:v>
                </c:pt>
                <c:pt idx="5837">
                  <c:v>0</c:v>
                </c:pt>
                <c:pt idx="5838">
                  <c:v>0</c:v>
                </c:pt>
                <c:pt idx="5839">
                  <c:v>0</c:v>
                </c:pt>
                <c:pt idx="5840">
                  <c:v>0</c:v>
                </c:pt>
                <c:pt idx="5841">
                  <c:v>0</c:v>
                </c:pt>
                <c:pt idx="5842">
                  <c:v>0</c:v>
                </c:pt>
                <c:pt idx="5843">
                  <c:v>0</c:v>
                </c:pt>
                <c:pt idx="5844">
                  <c:v>0</c:v>
                </c:pt>
                <c:pt idx="5845">
                  <c:v>0</c:v>
                </c:pt>
                <c:pt idx="5846">
                  <c:v>0</c:v>
                </c:pt>
                <c:pt idx="5847">
                  <c:v>0</c:v>
                </c:pt>
                <c:pt idx="5848">
                  <c:v>0</c:v>
                </c:pt>
                <c:pt idx="5849">
                  <c:v>0</c:v>
                </c:pt>
                <c:pt idx="5850">
                  <c:v>0</c:v>
                </c:pt>
                <c:pt idx="5851">
                  <c:v>0</c:v>
                </c:pt>
                <c:pt idx="5852">
                  <c:v>0</c:v>
                </c:pt>
                <c:pt idx="5853">
                  <c:v>0</c:v>
                </c:pt>
                <c:pt idx="5854">
                  <c:v>0</c:v>
                </c:pt>
                <c:pt idx="5855">
                  <c:v>0</c:v>
                </c:pt>
                <c:pt idx="5856">
                  <c:v>0</c:v>
                </c:pt>
                <c:pt idx="5857">
                  <c:v>0</c:v>
                </c:pt>
                <c:pt idx="5858">
                  <c:v>0</c:v>
                </c:pt>
                <c:pt idx="5859">
                  <c:v>0</c:v>
                </c:pt>
                <c:pt idx="5860">
                  <c:v>0</c:v>
                </c:pt>
                <c:pt idx="5861">
                  <c:v>0</c:v>
                </c:pt>
                <c:pt idx="5862">
                  <c:v>0</c:v>
                </c:pt>
                <c:pt idx="5863">
                  <c:v>0</c:v>
                </c:pt>
                <c:pt idx="5864">
                  <c:v>0</c:v>
                </c:pt>
                <c:pt idx="5865">
                  <c:v>0</c:v>
                </c:pt>
                <c:pt idx="5866">
                  <c:v>0</c:v>
                </c:pt>
                <c:pt idx="5867">
                  <c:v>0</c:v>
                </c:pt>
                <c:pt idx="5868">
                  <c:v>0</c:v>
                </c:pt>
                <c:pt idx="5869">
                  <c:v>0</c:v>
                </c:pt>
                <c:pt idx="5870">
                  <c:v>0</c:v>
                </c:pt>
                <c:pt idx="5871">
                  <c:v>0</c:v>
                </c:pt>
                <c:pt idx="5872">
                  <c:v>0</c:v>
                </c:pt>
                <c:pt idx="5873">
                  <c:v>0</c:v>
                </c:pt>
                <c:pt idx="5874">
                  <c:v>0</c:v>
                </c:pt>
                <c:pt idx="5875">
                  <c:v>0</c:v>
                </c:pt>
                <c:pt idx="5876">
                  <c:v>0</c:v>
                </c:pt>
                <c:pt idx="5877">
                  <c:v>0</c:v>
                </c:pt>
                <c:pt idx="5878">
                  <c:v>0</c:v>
                </c:pt>
                <c:pt idx="5879">
                  <c:v>0</c:v>
                </c:pt>
                <c:pt idx="5880">
                  <c:v>0</c:v>
                </c:pt>
                <c:pt idx="5881">
                  <c:v>0</c:v>
                </c:pt>
                <c:pt idx="5882">
                  <c:v>0</c:v>
                </c:pt>
                <c:pt idx="5883">
                  <c:v>0</c:v>
                </c:pt>
                <c:pt idx="5884">
                  <c:v>0</c:v>
                </c:pt>
                <c:pt idx="5885">
                  <c:v>0</c:v>
                </c:pt>
                <c:pt idx="5886">
                  <c:v>0</c:v>
                </c:pt>
                <c:pt idx="5887">
                  <c:v>0</c:v>
                </c:pt>
                <c:pt idx="5888">
                  <c:v>0</c:v>
                </c:pt>
                <c:pt idx="5889">
                  <c:v>0</c:v>
                </c:pt>
                <c:pt idx="5890">
                  <c:v>0</c:v>
                </c:pt>
                <c:pt idx="5891">
                  <c:v>0</c:v>
                </c:pt>
                <c:pt idx="5892">
                  <c:v>0</c:v>
                </c:pt>
                <c:pt idx="5893">
                  <c:v>0</c:v>
                </c:pt>
                <c:pt idx="5894">
                  <c:v>0</c:v>
                </c:pt>
                <c:pt idx="5895">
                  <c:v>0</c:v>
                </c:pt>
                <c:pt idx="5896">
                  <c:v>0</c:v>
                </c:pt>
                <c:pt idx="5897">
                  <c:v>0</c:v>
                </c:pt>
                <c:pt idx="5898">
                  <c:v>0</c:v>
                </c:pt>
                <c:pt idx="5899">
                  <c:v>0</c:v>
                </c:pt>
                <c:pt idx="5900">
                  <c:v>0</c:v>
                </c:pt>
                <c:pt idx="5901">
                  <c:v>0</c:v>
                </c:pt>
                <c:pt idx="5902">
                  <c:v>0</c:v>
                </c:pt>
                <c:pt idx="5903">
                  <c:v>0</c:v>
                </c:pt>
                <c:pt idx="5904">
                  <c:v>0</c:v>
                </c:pt>
                <c:pt idx="5905">
                  <c:v>0</c:v>
                </c:pt>
                <c:pt idx="5906">
                  <c:v>0</c:v>
                </c:pt>
                <c:pt idx="5907">
                  <c:v>0</c:v>
                </c:pt>
                <c:pt idx="5908">
                  <c:v>0</c:v>
                </c:pt>
                <c:pt idx="5909">
                  <c:v>0</c:v>
                </c:pt>
                <c:pt idx="5910">
                  <c:v>0</c:v>
                </c:pt>
                <c:pt idx="5911">
                  <c:v>0</c:v>
                </c:pt>
                <c:pt idx="5912">
                  <c:v>0</c:v>
                </c:pt>
                <c:pt idx="5913">
                  <c:v>0</c:v>
                </c:pt>
                <c:pt idx="5914">
                  <c:v>0</c:v>
                </c:pt>
                <c:pt idx="5915">
                  <c:v>0</c:v>
                </c:pt>
                <c:pt idx="5916">
                  <c:v>0</c:v>
                </c:pt>
                <c:pt idx="5917">
                  <c:v>0</c:v>
                </c:pt>
                <c:pt idx="5918">
                  <c:v>0</c:v>
                </c:pt>
                <c:pt idx="5919">
                  <c:v>0</c:v>
                </c:pt>
                <c:pt idx="5920">
                  <c:v>0</c:v>
                </c:pt>
                <c:pt idx="5921">
                  <c:v>0</c:v>
                </c:pt>
                <c:pt idx="5922">
                  <c:v>0</c:v>
                </c:pt>
                <c:pt idx="5923">
                  <c:v>0</c:v>
                </c:pt>
                <c:pt idx="5924">
                  <c:v>0</c:v>
                </c:pt>
                <c:pt idx="5925">
                  <c:v>0</c:v>
                </c:pt>
                <c:pt idx="5926">
                  <c:v>0</c:v>
                </c:pt>
                <c:pt idx="5927">
                  <c:v>0</c:v>
                </c:pt>
                <c:pt idx="5928">
                  <c:v>0</c:v>
                </c:pt>
                <c:pt idx="5929">
                  <c:v>0</c:v>
                </c:pt>
                <c:pt idx="5930">
                  <c:v>0</c:v>
                </c:pt>
                <c:pt idx="5931">
                  <c:v>0</c:v>
                </c:pt>
                <c:pt idx="5932">
                  <c:v>0</c:v>
                </c:pt>
                <c:pt idx="5933">
                  <c:v>0</c:v>
                </c:pt>
                <c:pt idx="5934">
                  <c:v>0</c:v>
                </c:pt>
                <c:pt idx="5935">
                  <c:v>0</c:v>
                </c:pt>
                <c:pt idx="5936">
                  <c:v>0</c:v>
                </c:pt>
                <c:pt idx="5937">
                  <c:v>0</c:v>
                </c:pt>
                <c:pt idx="5938">
                  <c:v>0</c:v>
                </c:pt>
                <c:pt idx="5939">
                  <c:v>0</c:v>
                </c:pt>
                <c:pt idx="5940">
                  <c:v>0</c:v>
                </c:pt>
                <c:pt idx="5941">
                  <c:v>0</c:v>
                </c:pt>
                <c:pt idx="5942">
                  <c:v>0</c:v>
                </c:pt>
                <c:pt idx="5943">
                  <c:v>0</c:v>
                </c:pt>
                <c:pt idx="5944">
                  <c:v>0</c:v>
                </c:pt>
                <c:pt idx="5945">
                  <c:v>0</c:v>
                </c:pt>
                <c:pt idx="5946">
                  <c:v>0</c:v>
                </c:pt>
                <c:pt idx="5947">
                  <c:v>0</c:v>
                </c:pt>
                <c:pt idx="5948">
                  <c:v>0</c:v>
                </c:pt>
                <c:pt idx="5949">
                  <c:v>0</c:v>
                </c:pt>
                <c:pt idx="5950">
                  <c:v>0</c:v>
                </c:pt>
                <c:pt idx="5951">
                  <c:v>0</c:v>
                </c:pt>
                <c:pt idx="5952">
                  <c:v>0</c:v>
                </c:pt>
                <c:pt idx="5953">
                  <c:v>0</c:v>
                </c:pt>
                <c:pt idx="5954">
                  <c:v>0</c:v>
                </c:pt>
                <c:pt idx="5955">
                  <c:v>0</c:v>
                </c:pt>
                <c:pt idx="5956">
                  <c:v>0</c:v>
                </c:pt>
                <c:pt idx="5957">
                  <c:v>0</c:v>
                </c:pt>
                <c:pt idx="5958">
                  <c:v>0</c:v>
                </c:pt>
                <c:pt idx="5959">
                  <c:v>0</c:v>
                </c:pt>
                <c:pt idx="5960">
                  <c:v>0</c:v>
                </c:pt>
                <c:pt idx="5961">
                  <c:v>0</c:v>
                </c:pt>
                <c:pt idx="5962">
                  <c:v>0</c:v>
                </c:pt>
                <c:pt idx="5963">
                  <c:v>0</c:v>
                </c:pt>
                <c:pt idx="5964">
                  <c:v>0</c:v>
                </c:pt>
                <c:pt idx="5965">
                  <c:v>0</c:v>
                </c:pt>
                <c:pt idx="5966">
                  <c:v>0</c:v>
                </c:pt>
                <c:pt idx="5967">
                  <c:v>0</c:v>
                </c:pt>
                <c:pt idx="5968">
                  <c:v>0</c:v>
                </c:pt>
                <c:pt idx="5969">
                  <c:v>0</c:v>
                </c:pt>
                <c:pt idx="5970">
                  <c:v>0</c:v>
                </c:pt>
                <c:pt idx="5971">
                  <c:v>0</c:v>
                </c:pt>
                <c:pt idx="5972">
                  <c:v>0</c:v>
                </c:pt>
                <c:pt idx="5973">
                  <c:v>0</c:v>
                </c:pt>
                <c:pt idx="5974">
                  <c:v>0</c:v>
                </c:pt>
                <c:pt idx="5975">
                  <c:v>0</c:v>
                </c:pt>
                <c:pt idx="5976">
                  <c:v>0</c:v>
                </c:pt>
                <c:pt idx="5977">
                  <c:v>0</c:v>
                </c:pt>
                <c:pt idx="5978">
                  <c:v>0</c:v>
                </c:pt>
                <c:pt idx="5979">
                  <c:v>0</c:v>
                </c:pt>
                <c:pt idx="5980">
                  <c:v>0</c:v>
                </c:pt>
                <c:pt idx="5981">
                  <c:v>0</c:v>
                </c:pt>
                <c:pt idx="5982">
                  <c:v>0</c:v>
                </c:pt>
                <c:pt idx="5983">
                  <c:v>0</c:v>
                </c:pt>
                <c:pt idx="5984">
                  <c:v>0</c:v>
                </c:pt>
                <c:pt idx="5985">
                  <c:v>0</c:v>
                </c:pt>
                <c:pt idx="5986">
                  <c:v>0</c:v>
                </c:pt>
                <c:pt idx="5987">
                  <c:v>0</c:v>
                </c:pt>
                <c:pt idx="5988">
                  <c:v>0</c:v>
                </c:pt>
                <c:pt idx="5989">
                  <c:v>0</c:v>
                </c:pt>
                <c:pt idx="5990">
                  <c:v>0</c:v>
                </c:pt>
                <c:pt idx="5991">
                  <c:v>0</c:v>
                </c:pt>
                <c:pt idx="5992">
                  <c:v>0</c:v>
                </c:pt>
                <c:pt idx="5993">
                  <c:v>0</c:v>
                </c:pt>
                <c:pt idx="5994">
                  <c:v>0</c:v>
                </c:pt>
                <c:pt idx="5995">
                  <c:v>0</c:v>
                </c:pt>
                <c:pt idx="5996">
                  <c:v>0</c:v>
                </c:pt>
                <c:pt idx="5997">
                  <c:v>0</c:v>
                </c:pt>
                <c:pt idx="5998">
                  <c:v>0</c:v>
                </c:pt>
                <c:pt idx="5999">
                  <c:v>0</c:v>
                </c:pt>
                <c:pt idx="6000">
                  <c:v>0</c:v>
                </c:pt>
                <c:pt idx="6001">
                  <c:v>0</c:v>
                </c:pt>
                <c:pt idx="6002">
                  <c:v>0</c:v>
                </c:pt>
                <c:pt idx="6003">
                  <c:v>0</c:v>
                </c:pt>
                <c:pt idx="6004">
                  <c:v>0</c:v>
                </c:pt>
                <c:pt idx="6005">
                  <c:v>0</c:v>
                </c:pt>
                <c:pt idx="6006">
                  <c:v>0</c:v>
                </c:pt>
                <c:pt idx="6007">
                  <c:v>0</c:v>
                </c:pt>
                <c:pt idx="6008">
                  <c:v>0</c:v>
                </c:pt>
                <c:pt idx="6009">
                  <c:v>0</c:v>
                </c:pt>
                <c:pt idx="6010">
                  <c:v>0</c:v>
                </c:pt>
                <c:pt idx="6011">
                  <c:v>0</c:v>
                </c:pt>
                <c:pt idx="6012">
                  <c:v>0</c:v>
                </c:pt>
                <c:pt idx="6013">
                  <c:v>0</c:v>
                </c:pt>
                <c:pt idx="6014">
                  <c:v>0</c:v>
                </c:pt>
                <c:pt idx="6015">
                  <c:v>0</c:v>
                </c:pt>
                <c:pt idx="6016">
                  <c:v>0</c:v>
                </c:pt>
                <c:pt idx="6017">
                  <c:v>0</c:v>
                </c:pt>
                <c:pt idx="6018">
                  <c:v>0</c:v>
                </c:pt>
                <c:pt idx="6019">
                  <c:v>0</c:v>
                </c:pt>
                <c:pt idx="6020">
                  <c:v>0</c:v>
                </c:pt>
                <c:pt idx="6021">
                  <c:v>0</c:v>
                </c:pt>
                <c:pt idx="6022">
                  <c:v>0</c:v>
                </c:pt>
                <c:pt idx="6023">
                  <c:v>0</c:v>
                </c:pt>
                <c:pt idx="6024">
                  <c:v>0</c:v>
                </c:pt>
                <c:pt idx="6025">
                  <c:v>0</c:v>
                </c:pt>
                <c:pt idx="6026">
                  <c:v>0</c:v>
                </c:pt>
                <c:pt idx="6027">
                  <c:v>0</c:v>
                </c:pt>
                <c:pt idx="6028">
                  <c:v>0</c:v>
                </c:pt>
                <c:pt idx="6029">
                  <c:v>0</c:v>
                </c:pt>
                <c:pt idx="6030">
                  <c:v>0</c:v>
                </c:pt>
                <c:pt idx="6031">
                  <c:v>0</c:v>
                </c:pt>
                <c:pt idx="6032">
                  <c:v>0</c:v>
                </c:pt>
                <c:pt idx="6033">
                  <c:v>0</c:v>
                </c:pt>
                <c:pt idx="6034">
                  <c:v>0</c:v>
                </c:pt>
                <c:pt idx="6035">
                  <c:v>0</c:v>
                </c:pt>
                <c:pt idx="6036">
                  <c:v>0</c:v>
                </c:pt>
                <c:pt idx="6037">
                  <c:v>0</c:v>
                </c:pt>
                <c:pt idx="6038">
                  <c:v>0</c:v>
                </c:pt>
                <c:pt idx="6039">
                  <c:v>0</c:v>
                </c:pt>
                <c:pt idx="6040">
                  <c:v>0</c:v>
                </c:pt>
                <c:pt idx="6041">
                  <c:v>0</c:v>
                </c:pt>
                <c:pt idx="6042">
                  <c:v>0</c:v>
                </c:pt>
                <c:pt idx="6043">
                  <c:v>0</c:v>
                </c:pt>
                <c:pt idx="6044">
                  <c:v>0</c:v>
                </c:pt>
                <c:pt idx="6045">
                  <c:v>0</c:v>
                </c:pt>
                <c:pt idx="6046">
                  <c:v>0</c:v>
                </c:pt>
                <c:pt idx="6047">
                  <c:v>0</c:v>
                </c:pt>
                <c:pt idx="6048">
                  <c:v>0</c:v>
                </c:pt>
                <c:pt idx="6049">
                  <c:v>0</c:v>
                </c:pt>
                <c:pt idx="6050">
                  <c:v>0</c:v>
                </c:pt>
                <c:pt idx="6051">
                  <c:v>0</c:v>
                </c:pt>
                <c:pt idx="6052">
                  <c:v>0</c:v>
                </c:pt>
                <c:pt idx="6053">
                  <c:v>0</c:v>
                </c:pt>
                <c:pt idx="6054">
                  <c:v>0</c:v>
                </c:pt>
                <c:pt idx="6055">
                  <c:v>0</c:v>
                </c:pt>
                <c:pt idx="6056">
                  <c:v>0</c:v>
                </c:pt>
                <c:pt idx="6057">
                  <c:v>0</c:v>
                </c:pt>
                <c:pt idx="6058">
                  <c:v>0</c:v>
                </c:pt>
                <c:pt idx="6059">
                  <c:v>0</c:v>
                </c:pt>
                <c:pt idx="6060">
                  <c:v>0</c:v>
                </c:pt>
                <c:pt idx="6061">
                  <c:v>0</c:v>
                </c:pt>
                <c:pt idx="6062">
                  <c:v>0</c:v>
                </c:pt>
                <c:pt idx="6063">
                  <c:v>0</c:v>
                </c:pt>
                <c:pt idx="6064">
                  <c:v>0</c:v>
                </c:pt>
                <c:pt idx="6065">
                  <c:v>0</c:v>
                </c:pt>
                <c:pt idx="6066">
                  <c:v>0</c:v>
                </c:pt>
                <c:pt idx="6067">
                  <c:v>0</c:v>
                </c:pt>
                <c:pt idx="6068">
                  <c:v>0</c:v>
                </c:pt>
                <c:pt idx="6069">
                  <c:v>0</c:v>
                </c:pt>
                <c:pt idx="6070">
                  <c:v>0</c:v>
                </c:pt>
                <c:pt idx="6071">
                  <c:v>0</c:v>
                </c:pt>
                <c:pt idx="6072">
                  <c:v>0</c:v>
                </c:pt>
                <c:pt idx="6073">
                  <c:v>0</c:v>
                </c:pt>
                <c:pt idx="6074">
                  <c:v>0</c:v>
                </c:pt>
                <c:pt idx="6075">
                  <c:v>0</c:v>
                </c:pt>
                <c:pt idx="6076">
                  <c:v>0</c:v>
                </c:pt>
                <c:pt idx="6077">
                  <c:v>0</c:v>
                </c:pt>
                <c:pt idx="6078">
                  <c:v>0</c:v>
                </c:pt>
                <c:pt idx="6079">
                  <c:v>0</c:v>
                </c:pt>
                <c:pt idx="6080">
                  <c:v>0</c:v>
                </c:pt>
                <c:pt idx="6081">
                  <c:v>0</c:v>
                </c:pt>
                <c:pt idx="6082">
                  <c:v>0</c:v>
                </c:pt>
                <c:pt idx="6083">
                  <c:v>0</c:v>
                </c:pt>
                <c:pt idx="6084">
                  <c:v>0</c:v>
                </c:pt>
                <c:pt idx="6085">
                  <c:v>0</c:v>
                </c:pt>
                <c:pt idx="6086">
                  <c:v>0</c:v>
                </c:pt>
                <c:pt idx="6087">
                  <c:v>0</c:v>
                </c:pt>
                <c:pt idx="6088">
                  <c:v>0</c:v>
                </c:pt>
                <c:pt idx="6089">
                  <c:v>0</c:v>
                </c:pt>
                <c:pt idx="6090">
                  <c:v>13.759637937957955</c:v>
                </c:pt>
                <c:pt idx="6091">
                  <c:v>0</c:v>
                </c:pt>
                <c:pt idx="6092">
                  <c:v>0</c:v>
                </c:pt>
                <c:pt idx="6093">
                  <c:v>0</c:v>
                </c:pt>
                <c:pt idx="6094">
                  <c:v>0</c:v>
                </c:pt>
                <c:pt idx="6095">
                  <c:v>0</c:v>
                </c:pt>
                <c:pt idx="6096">
                  <c:v>0</c:v>
                </c:pt>
                <c:pt idx="6097">
                  <c:v>0</c:v>
                </c:pt>
                <c:pt idx="6098">
                  <c:v>0</c:v>
                </c:pt>
                <c:pt idx="6099">
                  <c:v>0</c:v>
                </c:pt>
                <c:pt idx="6100">
                  <c:v>0</c:v>
                </c:pt>
                <c:pt idx="6101">
                  <c:v>0</c:v>
                </c:pt>
                <c:pt idx="6102">
                  <c:v>0</c:v>
                </c:pt>
                <c:pt idx="6103">
                  <c:v>0</c:v>
                </c:pt>
                <c:pt idx="6104">
                  <c:v>0</c:v>
                </c:pt>
                <c:pt idx="6105">
                  <c:v>0</c:v>
                </c:pt>
                <c:pt idx="6106">
                  <c:v>0</c:v>
                </c:pt>
                <c:pt idx="6107">
                  <c:v>0</c:v>
                </c:pt>
                <c:pt idx="6108">
                  <c:v>0</c:v>
                </c:pt>
                <c:pt idx="6109">
                  <c:v>0</c:v>
                </c:pt>
                <c:pt idx="6110">
                  <c:v>0</c:v>
                </c:pt>
                <c:pt idx="6111">
                  <c:v>0</c:v>
                </c:pt>
                <c:pt idx="6112">
                  <c:v>0</c:v>
                </c:pt>
                <c:pt idx="6113">
                  <c:v>0</c:v>
                </c:pt>
                <c:pt idx="6114">
                  <c:v>0</c:v>
                </c:pt>
                <c:pt idx="6115">
                  <c:v>0</c:v>
                </c:pt>
                <c:pt idx="6116">
                  <c:v>0</c:v>
                </c:pt>
                <c:pt idx="6117">
                  <c:v>0</c:v>
                </c:pt>
                <c:pt idx="6118">
                  <c:v>0</c:v>
                </c:pt>
                <c:pt idx="6119">
                  <c:v>0</c:v>
                </c:pt>
                <c:pt idx="6120">
                  <c:v>0</c:v>
                </c:pt>
                <c:pt idx="6121">
                  <c:v>0</c:v>
                </c:pt>
                <c:pt idx="6122">
                  <c:v>0</c:v>
                </c:pt>
                <c:pt idx="6123">
                  <c:v>0</c:v>
                </c:pt>
                <c:pt idx="6124">
                  <c:v>0</c:v>
                </c:pt>
                <c:pt idx="6125">
                  <c:v>0</c:v>
                </c:pt>
                <c:pt idx="6126">
                  <c:v>0</c:v>
                </c:pt>
                <c:pt idx="6127">
                  <c:v>0</c:v>
                </c:pt>
                <c:pt idx="6128">
                  <c:v>0</c:v>
                </c:pt>
                <c:pt idx="6129">
                  <c:v>0</c:v>
                </c:pt>
                <c:pt idx="6130">
                  <c:v>0</c:v>
                </c:pt>
                <c:pt idx="6131">
                  <c:v>0</c:v>
                </c:pt>
                <c:pt idx="6132">
                  <c:v>0</c:v>
                </c:pt>
                <c:pt idx="6133">
                  <c:v>0</c:v>
                </c:pt>
                <c:pt idx="6134">
                  <c:v>0</c:v>
                </c:pt>
                <c:pt idx="6135">
                  <c:v>0</c:v>
                </c:pt>
                <c:pt idx="6136">
                  <c:v>0</c:v>
                </c:pt>
                <c:pt idx="6137">
                  <c:v>0</c:v>
                </c:pt>
                <c:pt idx="6138">
                  <c:v>0</c:v>
                </c:pt>
                <c:pt idx="6139">
                  <c:v>0</c:v>
                </c:pt>
                <c:pt idx="6140">
                  <c:v>0</c:v>
                </c:pt>
                <c:pt idx="6141">
                  <c:v>0</c:v>
                </c:pt>
                <c:pt idx="6142">
                  <c:v>0</c:v>
                </c:pt>
                <c:pt idx="6143">
                  <c:v>0</c:v>
                </c:pt>
                <c:pt idx="6144">
                  <c:v>0</c:v>
                </c:pt>
                <c:pt idx="6145">
                  <c:v>0</c:v>
                </c:pt>
                <c:pt idx="6146">
                  <c:v>0</c:v>
                </c:pt>
                <c:pt idx="6147">
                  <c:v>0</c:v>
                </c:pt>
                <c:pt idx="6148">
                  <c:v>0</c:v>
                </c:pt>
                <c:pt idx="6149">
                  <c:v>0</c:v>
                </c:pt>
                <c:pt idx="6150">
                  <c:v>0</c:v>
                </c:pt>
                <c:pt idx="6151">
                  <c:v>0</c:v>
                </c:pt>
                <c:pt idx="6152">
                  <c:v>0</c:v>
                </c:pt>
                <c:pt idx="6153">
                  <c:v>0</c:v>
                </c:pt>
                <c:pt idx="6154">
                  <c:v>0</c:v>
                </c:pt>
                <c:pt idx="6155">
                  <c:v>0</c:v>
                </c:pt>
                <c:pt idx="6156">
                  <c:v>0</c:v>
                </c:pt>
                <c:pt idx="6157">
                  <c:v>0</c:v>
                </c:pt>
                <c:pt idx="6158">
                  <c:v>0</c:v>
                </c:pt>
                <c:pt idx="6159">
                  <c:v>0</c:v>
                </c:pt>
                <c:pt idx="6160">
                  <c:v>0</c:v>
                </c:pt>
                <c:pt idx="6161">
                  <c:v>0</c:v>
                </c:pt>
                <c:pt idx="6162">
                  <c:v>0</c:v>
                </c:pt>
                <c:pt idx="6163">
                  <c:v>0</c:v>
                </c:pt>
                <c:pt idx="6164">
                  <c:v>0</c:v>
                </c:pt>
                <c:pt idx="6165">
                  <c:v>0</c:v>
                </c:pt>
                <c:pt idx="6166">
                  <c:v>0</c:v>
                </c:pt>
                <c:pt idx="6167">
                  <c:v>0</c:v>
                </c:pt>
                <c:pt idx="6168">
                  <c:v>0</c:v>
                </c:pt>
                <c:pt idx="6169">
                  <c:v>0</c:v>
                </c:pt>
                <c:pt idx="6170">
                  <c:v>0</c:v>
                </c:pt>
                <c:pt idx="6171">
                  <c:v>0</c:v>
                </c:pt>
                <c:pt idx="6172">
                  <c:v>0</c:v>
                </c:pt>
                <c:pt idx="6173">
                  <c:v>0</c:v>
                </c:pt>
                <c:pt idx="6174">
                  <c:v>0</c:v>
                </c:pt>
                <c:pt idx="6175">
                  <c:v>0</c:v>
                </c:pt>
                <c:pt idx="6176">
                  <c:v>0</c:v>
                </c:pt>
                <c:pt idx="6177">
                  <c:v>0</c:v>
                </c:pt>
                <c:pt idx="6178">
                  <c:v>0</c:v>
                </c:pt>
                <c:pt idx="6179">
                  <c:v>0</c:v>
                </c:pt>
                <c:pt idx="6180">
                  <c:v>0</c:v>
                </c:pt>
                <c:pt idx="6181">
                  <c:v>0</c:v>
                </c:pt>
                <c:pt idx="6182">
                  <c:v>0</c:v>
                </c:pt>
                <c:pt idx="6183">
                  <c:v>0</c:v>
                </c:pt>
                <c:pt idx="6184">
                  <c:v>0</c:v>
                </c:pt>
                <c:pt idx="6185">
                  <c:v>0</c:v>
                </c:pt>
                <c:pt idx="6186">
                  <c:v>0</c:v>
                </c:pt>
                <c:pt idx="6187">
                  <c:v>0</c:v>
                </c:pt>
                <c:pt idx="6188">
                  <c:v>0</c:v>
                </c:pt>
                <c:pt idx="6189">
                  <c:v>0</c:v>
                </c:pt>
                <c:pt idx="6190">
                  <c:v>0</c:v>
                </c:pt>
                <c:pt idx="6191">
                  <c:v>0</c:v>
                </c:pt>
                <c:pt idx="6192">
                  <c:v>0</c:v>
                </c:pt>
                <c:pt idx="6193">
                  <c:v>0</c:v>
                </c:pt>
                <c:pt idx="6194">
                  <c:v>0</c:v>
                </c:pt>
                <c:pt idx="6195">
                  <c:v>0</c:v>
                </c:pt>
                <c:pt idx="6196">
                  <c:v>0</c:v>
                </c:pt>
                <c:pt idx="6197">
                  <c:v>0</c:v>
                </c:pt>
                <c:pt idx="6198">
                  <c:v>0</c:v>
                </c:pt>
                <c:pt idx="6199">
                  <c:v>0</c:v>
                </c:pt>
                <c:pt idx="6200">
                  <c:v>0</c:v>
                </c:pt>
                <c:pt idx="6201">
                  <c:v>0</c:v>
                </c:pt>
                <c:pt idx="6202">
                  <c:v>0</c:v>
                </c:pt>
                <c:pt idx="6203">
                  <c:v>0</c:v>
                </c:pt>
                <c:pt idx="6204">
                  <c:v>0</c:v>
                </c:pt>
                <c:pt idx="6205">
                  <c:v>0</c:v>
                </c:pt>
                <c:pt idx="6206">
                  <c:v>0</c:v>
                </c:pt>
                <c:pt idx="6207">
                  <c:v>0</c:v>
                </c:pt>
                <c:pt idx="6208">
                  <c:v>0</c:v>
                </c:pt>
                <c:pt idx="6209">
                  <c:v>0</c:v>
                </c:pt>
                <c:pt idx="6210">
                  <c:v>0</c:v>
                </c:pt>
                <c:pt idx="6211">
                  <c:v>0</c:v>
                </c:pt>
                <c:pt idx="6212">
                  <c:v>0</c:v>
                </c:pt>
                <c:pt idx="6213">
                  <c:v>0</c:v>
                </c:pt>
                <c:pt idx="6214">
                  <c:v>0</c:v>
                </c:pt>
                <c:pt idx="6215">
                  <c:v>0</c:v>
                </c:pt>
                <c:pt idx="6216">
                  <c:v>0</c:v>
                </c:pt>
                <c:pt idx="6217">
                  <c:v>0</c:v>
                </c:pt>
                <c:pt idx="6218">
                  <c:v>0</c:v>
                </c:pt>
                <c:pt idx="6219">
                  <c:v>0</c:v>
                </c:pt>
                <c:pt idx="6220">
                  <c:v>0</c:v>
                </c:pt>
                <c:pt idx="6221">
                  <c:v>0</c:v>
                </c:pt>
                <c:pt idx="6222">
                  <c:v>0</c:v>
                </c:pt>
                <c:pt idx="6223">
                  <c:v>0</c:v>
                </c:pt>
                <c:pt idx="6224">
                  <c:v>0</c:v>
                </c:pt>
                <c:pt idx="6225">
                  <c:v>0</c:v>
                </c:pt>
                <c:pt idx="6226">
                  <c:v>0</c:v>
                </c:pt>
                <c:pt idx="6227">
                  <c:v>0</c:v>
                </c:pt>
                <c:pt idx="6228">
                  <c:v>0</c:v>
                </c:pt>
                <c:pt idx="6229">
                  <c:v>0</c:v>
                </c:pt>
                <c:pt idx="6230">
                  <c:v>0</c:v>
                </c:pt>
                <c:pt idx="6231">
                  <c:v>0</c:v>
                </c:pt>
                <c:pt idx="6232">
                  <c:v>0</c:v>
                </c:pt>
                <c:pt idx="6233">
                  <c:v>0</c:v>
                </c:pt>
                <c:pt idx="6234">
                  <c:v>0</c:v>
                </c:pt>
                <c:pt idx="6235">
                  <c:v>0</c:v>
                </c:pt>
                <c:pt idx="6236">
                  <c:v>0</c:v>
                </c:pt>
                <c:pt idx="6237">
                  <c:v>0</c:v>
                </c:pt>
                <c:pt idx="6238">
                  <c:v>0</c:v>
                </c:pt>
                <c:pt idx="6239">
                  <c:v>0</c:v>
                </c:pt>
                <c:pt idx="6240">
                  <c:v>0</c:v>
                </c:pt>
                <c:pt idx="6241">
                  <c:v>0</c:v>
                </c:pt>
                <c:pt idx="6242">
                  <c:v>0</c:v>
                </c:pt>
                <c:pt idx="6243">
                  <c:v>0</c:v>
                </c:pt>
                <c:pt idx="6244">
                  <c:v>0</c:v>
                </c:pt>
                <c:pt idx="6245">
                  <c:v>0</c:v>
                </c:pt>
                <c:pt idx="6246">
                  <c:v>0</c:v>
                </c:pt>
                <c:pt idx="6247">
                  <c:v>0</c:v>
                </c:pt>
                <c:pt idx="6248">
                  <c:v>0</c:v>
                </c:pt>
                <c:pt idx="6249">
                  <c:v>0</c:v>
                </c:pt>
                <c:pt idx="6250">
                  <c:v>0</c:v>
                </c:pt>
                <c:pt idx="6251">
                  <c:v>0</c:v>
                </c:pt>
                <c:pt idx="6252">
                  <c:v>0</c:v>
                </c:pt>
                <c:pt idx="6253">
                  <c:v>0</c:v>
                </c:pt>
                <c:pt idx="6254">
                  <c:v>0</c:v>
                </c:pt>
                <c:pt idx="6255">
                  <c:v>0</c:v>
                </c:pt>
                <c:pt idx="6256">
                  <c:v>0</c:v>
                </c:pt>
                <c:pt idx="6257">
                  <c:v>0</c:v>
                </c:pt>
                <c:pt idx="6258">
                  <c:v>0</c:v>
                </c:pt>
                <c:pt idx="6259">
                  <c:v>0</c:v>
                </c:pt>
                <c:pt idx="6260">
                  <c:v>0</c:v>
                </c:pt>
                <c:pt idx="6261">
                  <c:v>0</c:v>
                </c:pt>
                <c:pt idx="6262">
                  <c:v>0</c:v>
                </c:pt>
                <c:pt idx="6263">
                  <c:v>0</c:v>
                </c:pt>
                <c:pt idx="6264">
                  <c:v>0</c:v>
                </c:pt>
                <c:pt idx="6265">
                  <c:v>0</c:v>
                </c:pt>
                <c:pt idx="6266">
                  <c:v>0</c:v>
                </c:pt>
                <c:pt idx="6267">
                  <c:v>0</c:v>
                </c:pt>
                <c:pt idx="6268">
                  <c:v>0</c:v>
                </c:pt>
                <c:pt idx="6269">
                  <c:v>0</c:v>
                </c:pt>
                <c:pt idx="6270">
                  <c:v>0</c:v>
                </c:pt>
                <c:pt idx="6271">
                  <c:v>0</c:v>
                </c:pt>
                <c:pt idx="6272">
                  <c:v>0</c:v>
                </c:pt>
                <c:pt idx="6273">
                  <c:v>0</c:v>
                </c:pt>
                <c:pt idx="6274">
                  <c:v>0</c:v>
                </c:pt>
                <c:pt idx="6275">
                  <c:v>0</c:v>
                </c:pt>
                <c:pt idx="6276">
                  <c:v>0</c:v>
                </c:pt>
                <c:pt idx="6277">
                  <c:v>0</c:v>
                </c:pt>
                <c:pt idx="6278">
                  <c:v>0</c:v>
                </c:pt>
                <c:pt idx="6279">
                  <c:v>0</c:v>
                </c:pt>
                <c:pt idx="6280">
                  <c:v>0</c:v>
                </c:pt>
                <c:pt idx="6281">
                  <c:v>0</c:v>
                </c:pt>
                <c:pt idx="6282">
                  <c:v>0</c:v>
                </c:pt>
                <c:pt idx="6283">
                  <c:v>0</c:v>
                </c:pt>
                <c:pt idx="6284">
                  <c:v>0</c:v>
                </c:pt>
                <c:pt idx="6285">
                  <c:v>0</c:v>
                </c:pt>
                <c:pt idx="6286">
                  <c:v>0</c:v>
                </c:pt>
                <c:pt idx="6287">
                  <c:v>0</c:v>
                </c:pt>
                <c:pt idx="6288">
                  <c:v>0</c:v>
                </c:pt>
                <c:pt idx="6289">
                  <c:v>0</c:v>
                </c:pt>
                <c:pt idx="6290">
                  <c:v>0</c:v>
                </c:pt>
                <c:pt idx="6291">
                  <c:v>0</c:v>
                </c:pt>
                <c:pt idx="6292">
                  <c:v>0</c:v>
                </c:pt>
                <c:pt idx="6293">
                  <c:v>0</c:v>
                </c:pt>
                <c:pt idx="6294">
                  <c:v>0</c:v>
                </c:pt>
                <c:pt idx="6295">
                  <c:v>0</c:v>
                </c:pt>
                <c:pt idx="6296">
                  <c:v>0</c:v>
                </c:pt>
                <c:pt idx="6297">
                  <c:v>0</c:v>
                </c:pt>
                <c:pt idx="6298">
                  <c:v>0</c:v>
                </c:pt>
                <c:pt idx="6299">
                  <c:v>0</c:v>
                </c:pt>
                <c:pt idx="6300">
                  <c:v>0</c:v>
                </c:pt>
                <c:pt idx="6301">
                  <c:v>0</c:v>
                </c:pt>
                <c:pt idx="6302">
                  <c:v>0</c:v>
                </c:pt>
                <c:pt idx="6303">
                  <c:v>0</c:v>
                </c:pt>
                <c:pt idx="6304">
                  <c:v>0</c:v>
                </c:pt>
                <c:pt idx="6305">
                  <c:v>0</c:v>
                </c:pt>
                <c:pt idx="6306">
                  <c:v>0</c:v>
                </c:pt>
                <c:pt idx="6307">
                  <c:v>0</c:v>
                </c:pt>
                <c:pt idx="6308">
                  <c:v>0</c:v>
                </c:pt>
                <c:pt idx="6309">
                  <c:v>0</c:v>
                </c:pt>
                <c:pt idx="6310">
                  <c:v>0</c:v>
                </c:pt>
                <c:pt idx="6311">
                  <c:v>0</c:v>
                </c:pt>
                <c:pt idx="6312">
                  <c:v>0</c:v>
                </c:pt>
                <c:pt idx="6313">
                  <c:v>0</c:v>
                </c:pt>
                <c:pt idx="6314">
                  <c:v>0</c:v>
                </c:pt>
                <c:pt idx="6315">
                  <c:v>0</c:v>
                </c:pt>
                <c:pt idx="6316">
                  <c:v>0</c:v>
                </c:pt>
                <c:pt idx="6317">
                  <c:v>0</c:v>
                </c:pt>
                <c:pt idx="6318">
                  <c:v>0</c:v>
                </c:pt>
                <c:pt idx="6319">
                  <c:v>0</c:v>
                </c:pt>
                <c:pt idx="6320">
                  <c:v>0</c:v>
                </c:pt>
                <c:pt idx="6321">
                  <c:v>0</c:v>
                </c:pt>
                <c:pt idx="6322">
                  <c:v>0</c:v>
                </c:pt>
                <c:pt idx="6323">
                  <c:v>0</c:v>
                </c:pt>
                <c:pt idx="6324">
                  <c:v>0</c:v>
                </c:pt>
                <c:pt idx="6325">
                  <c:v>0</c:v>
                </c:pt>
                <c:pt idx="6326">
                  <c:v>0</c:v>
                </c:pt>
                <c:pt idx="6327">
                  <c:v>0</c:v>
                </c:pt>
                <c:pt idx="6328">
                  <c:v>0</c:v>
                </c:pt>
                <c:pt idx="6329">
                  <c:v>0</c:v>
                </c:pt>
                <c:pt idx="6330">
                  <c:v>0</c:v>
                </c:pt>
                <c:pt idx="6331">
                  <c:v>0</c:v>
                </c:pt>
                <c:pt idx="6332">
                  <c:v>0</c:v>
                </c:pt>
                <c:pt idx="6333">
                  <c:v>0</c:v>
                </c:pt>
                <c:pt idx="6334">
                  <c:v>0</c:v>
                </c:pt>
                <c:pt idx="6335">
                  <c:v>0</c:v>
                </c:pt>
                <c:pt idx="6336">
                  <c:v>0</c:v>
                </c:pt>
                <c:pt idx="6337">
                  <c:v>0</c:v>
                </c:pt>
                <c:pt idx="6338">
                  <c:v>0</c:v>
                </c:pt>
                <c:pt idx="6339">
                  <c:v>0</c:v>
                </c:pt>
                <c:pt idx="6340">
                  <c:v>0</c:v>
                </c:pt>
                <c:pt idx="6341">
                  <c:v>0</c:v>
                </c:pt>
                <c:pt idx="6342">
                  <c:v>0</c:v>
                </c:pt>
                <c:pt idx="6343">
                  <c:v>0</c:v>
                </c:pt>
                <c:pt idx="6344">
                  <c:v>0</c:v>
                </c:pt>
                <c:pt idx="6345">
                  <c:v>0</c:v>
                </c:pt>
                <c:pt idx="6346">
                  <c:v>0</c:v>
                </c:pt>
                <c:pt idx="6347">
                  <c:v>0</c:v>
                </c:pt>
                <c:pt idx="6348">
                  <c:v>0</c:v>
                </c:pt>
                <c:pt idx="6349">
                  <c:v>0</c:v>
                </c:pt>
                <c:pt idx="6350">
                  <c:v>0</c:v>
                </c:pt>
                <c:pt idx="6351">
                  <c:v>0</c:v>
                </c:pt>
                <c:pt idx="6352">
                  <c:v>0</c:v>
                </c:pt>
                <c:pt idx="6353">
                  <c:v>0</c:v>
                </c:pt>
                <c:pt idx="6354">
                  <c:v>0</c:v>
                </c:pt>
                <c:pt idx="6355">
                  <c:v>0</c:v>
                </c:pt>
                <c:pt idx="6356">
                  <c:v>0</c:v>
                </c:pt>
                <c:pt idx="6357">
                  <c:v>0</c:v>
                </c:pt>
                <c:pt idx="6358">
                  <c:v>0</c:v>
                </c:pt>
                <c:pt idx="6359">
                  <c:v>0</c:v>
                </c:pt>
                <c:pt idx="6360">
                  <c:v>0</c:v>
                </c:pt>
                <c:pt idx="6361">
                  <c:v>0</c:v>
                </c:pt>
                <c:pt idx="6362">
                  <c:v>0</c:v>
                </c:pt>
                <c:pt idx="6363">
                  <c:v>0</c:v>
                </c:pt>
                <c:pt idx="6364">
                  <c:v>0</c:v>
                </c:pt>
                <c:pt idx="6365">
                  <c:v>0</c:v>
                </c:pt>
                <c:pt idx="6366">
                  <c:v>0</c:v>
                </c:pt>
                <c:pt idx="6367">
                  <c:v>0</c:v>
                </c:pt>
                <c:pt idx="6368">
                  <c:v>0</c:v>
                </c:pt>
                <c:pt idx="6369">
                  <c:v>0</c:v>
                </c:pt>
                <c:pt idx="6370">
                  <c:v>0</c:v>
                </c:pt>
                <c:pt idx="6371">
                  <c:v>0</c:v>
                </c:pt>
                <c:pt idx="6372">
                  <c:v>0</c:v>
                </c:pt>
                <c:pt idx="6373">
                  <c:v>0</c:v>
                </c:pt>
                <c:pt idx="6374">
                  <c:v>0</c:v>
                </c:pt>
                <c:pt idx="6375">
                  <c:v>0</c:v>
                </c:pt>
                <c:pt idx="6376">
                  <c:v>0</c:v>
                </c:pt>
                <c:pt idx="6377">
                  <c:v>0</c:v>
                </c:pt>
                <c:pt idx="6378">
                  <c:v>0</c:v>
                </c:pt>
                <c:pt idx="6379">
                  <c:v>0</c:v>
                </c:pt>
                <c:pt idx="6380">
                  <c:v>0</c:v>
                </c:pt>
                <c:pt idx="6381">
                  <c:v>0</c:v>
                </c:pt>
                <c:pt idx="6382">
                  <c:v>0</c:v>
                </c:pt>
                <c:pt idx="6383">
                  <c:v>0</c:v>
                </c:pt>
                <c:pt idx="6384">
                  <c:v>0</c:v>
                </c:pt>
                <c:pt idx="6385">
                  <c:v>0</c:v>
                </c:pt>
                <c:pt idx="6386">
                  <c:v>0</c:v>
                </c:pt>
                <c:pt idx="6387">
                  <c:v>0</c:v>
                </c:pt>
                <c:pt idx="6388">
                  <c:v>0</c:v>
                </c:pt>
                <c:pt idx="6389">
                  <c:v>0</c:v>
                </c:pt>
                <c:pt idx="6390">
                  <c:v>0</c:v>
                </c:pt>
                <c:pt idx="6391">
                  <c:v>0</c:v>
                </c:pt>
                <c:pt idx="6392">
                  <c:v>0</c:v>
                </c:pt>
                <c:pt idx="6393">
                  <c:v>0</c:v>
                </c:pt>
                <c:pt idx="6394">
                  <c:v>0</c:v>
                </c:pt>
                <c:pt idx="6395">
                  <c:v>0</c:v>
                </c:pt>
                <c:pt idx="6396">
                  <c:v>0</c:v>
                </c:pt>
                <c:pt idx="6397">
                  <c:v>0</c:v>
                </c:pt>
                <c:pt idx="6398">
                  <c:v>0</c:v>
                </c:pt>
                <c:pt idx="6399">
                  <c:v>0</c:v>
                </c:pt>
                <c:pt idx="6400">
                  <c:v>0</c:v>
                </c:pt>
                <c:pt idx="6401">
                  <c:v>0</c:v>
                </c:pt>
                <c:pt idx="6402">
                  <c:v>0</c:v>
                </c:pt>
                <c:pt idx="6403">
                  <c:v>0</c:v>
                </c:pt>
                <c:pt idx="6404">
                  <c:v>0</c:v>
                </c:pt>
                <c:pt idx="6405">
                  <c:v>0</c:v>
                </c:pt>
                <c:pt idx="6406">
                  <c:v>0</c:v>
                </c:pt>
                <c:pt idx="6407">
                  <c:v>0</c:v>
                </c:pt>
                <c:pt idx="6408">
                  <c:v>0</c:v>
                </c:pt>
                <c:pt idx="6409">
                  <c:v>0</c:v>
                </c:pt>
                <c:pt idx="6410">
                  <c:v>0</c:v>
                </c:pt>
                <c:pt idx="6411">
                  <c:v>0</c:v>
                </c:pt>
                <c:pt idx="6412">
                  <c:v>0</c:v>
                </c:pt>
                <c:pt idx="6413">
                  <c:v>0</c:v>
                </c:pt>
                <c:pt idx="6414">
                  <c:v>0</c:v>
                </c:pt>
                <c:pt idx="6415">
                  <c:v>0</c:v>
                </c:pt>
                <c:pt idx="6416">
                  <c:v>0</c:v>
                </c:pt>
                <c:pt idx="6417">
                  <c:v>0</c:v>
                </c:pt>
                <c:pt idx="6418">
                  <c:v>0</c:v>
                </c:pt>
                <c:pt idx="6419">
                  <c:v>0</c:v>
                </c:pt>
                <c:pt idx="6420">
                  <c:v>0</c:v>
                </c:pt>
                <c:pt idx="6421">
                  <c:v>0</c:v>
                </c:pt>
                <c:pt idx="6422">
                  <c:v>0</c:v>
                </c:pt>
                <c:pt idx="6423">
                  <c:v>0</c:v>
                </c:pt>
                <c:pt idx="6424">
                  <c:v>0</c:v>
                </c:pt>
                <c:pt idx="6425">
                  <c:v>0</c:v>
                </c:pt>
                <c:pt idx="6426">
                  <c:v>0</c:v>
                </c:pt>
                <c:pt idx="6427">
                  <c:v>0</c:v>
                </c:pt>
                <c:pt idx="6428">
                  <c:v>0</c:v>
                </c:pt>
                <c:pt idx="6429">
                  <c:v>0</c:v>
                </c:pt>
                <c:pt idx="6430">
                  <c:v>0</c:v>
                </c:pt>
                <c:pt idx="6431">
                  <c:v>0</c:v>
                </c:pt>
                <c:pt idx="6432">
                  <c:v>0</c:v>
                </c:pt>
                <c:pt idx="6433">
                  <c:v>0</c:v>
                </c:pt>
                <c:pt idx="6434">
                  <c:v>0</c:v>
                </c:pt>
                <c:pt idx="6435">
                  <c:v>0</c:v>
                </c:pt>
                <c:pt idx="6436">
                  <c:v>0</c:v>
                </c:pt>
                <c:pt idx="6437">
                  <c:v>0</c:v>
                </c:pt>
                <c:pt idx="6438">
                  <c:v>0</c:v>
                </c:pt>
                <c:pt idx="6439">
                  <c:v>0</c:v>
                </c:pt>
                <c:pt idx="6440">
                  <c:v>0</c:v>
                </c:pt>
                <c:pt idx="6441">
                  <c:v>0</c:v>
                </c:pt>
                <c:pt idx="6442">
                  <c:v>0</c:v>
                </c:pt>
                <c:pt idx="6443">
                  <c:v>0</c:v>
                </c:pt>
                <c:pt idx="6444">
                  <c:v>0</c:v>
                </c:pt>
                <c:pt idx="6445">
                  <c:v>0</c:v>
                </c:pt>
                <c:pt idx="6446">
                  <c:v>0</c:v>
                </c:pt>
                <c:pt idx="6447">
                  <c:v>0</c:v>
                </c:pt>
                <c:pt idx="6448">
                  <c:v>0</c:v>
                </c:pt>
                <c:pt idx="6449">
                  <c:v>0</c:v>
                </c:pt>
                <c:pt idx="6450">
                  <c:v>0</c:v>
                </c:pt>
                <c:pt idx="6451">
                  <c:v>0</c:v>
                </c:pt>
                <c:pt idx="6452">
                  <c:v>0</c:v>
                </c:pt>
                <c:pt idx="6453">
                  <c:v>0</c:v>
                </c:pt>
                <c:pt idx="6454">
                  <c:v>0</c:v>
                </c:pt>
                <c:pt idx="6455">
                  <c:v>0</c:v>
                </c:pt>
                <c:pt idx="6456">
                  <c:v>0</c:v>
                </c:pt>
                <c:pt idx="6457">
                  <c:v>0</c:v>
                </c:pt>
                <c:pt idx="6458">
                  <c:v>0</c:v>
                </c:pt>
                <c:pt idx="6459">
                  <c:v>0</c:v>
                </c:pt>
                <c:pt idx="6460">
                  <c:v>0</c:v>
                </c:pt>
                <c:pt idx="6461">
                  <c:v>0</c:v>
                </c:pt>
                <c:pt idx="6462">
                  <c:v>0</c:v>
                </c:pt>
                <c:pt idx="6463">
                  <c:v>0</c:v>
                </c:pt>
                <c:pt idx="6464">
                  <c:v>0</c:v>
                </c:pt>
                <c:pt idx="6465">
                  <c:v>0</c:v>
                </c:pt>
                <c:pt idx="6466">
                  <c:v>0</c:v>
                </c:pt>
                <c:pt idx="6467">
                  <c:v>0</c:v>
                </c:pt>
                <c:pt idx="6468">
                  <c:v>0</c:v>
                </c:pt>
                <c:pt idx="6469">
                  <c:v>0</c:v>
                </c:pt>
                <c:pt idx="6470">
                  <c:v>0</c:v>
                </c:pt>
                <c:pt idx="6471">
                  <c:v>0</c:v>
                </c:pt>
                <c:pt idx="6472">
                  <c:v>0</c:v>
                </c:pt>
                <c:pt idx="6473">
                  <c:v>0</c:v>
                </c:pt>
                <c:pt idx="6474">
                  <c:v>0</c:v>
                </c:pt>
                <c:pt idx="6475">
                  <c:v>0</c:v>
                </c:pt>
                <c:pt idx="6476">
                  <c:v>0</c:v>
                </c:pt>
                <c:pt idx="6477">
                  <c:v>0</c:v>
                </c:pt>
                <c:pt idx="6478">
                  <c:v>0</c:v>
                </c:pt>
                <c:pt idx="6479">
                  <c:v>0</c:v>
                </c:pt>
                <c:pt idx="6480">
                  <c:v>0</c:v>
                </c:pt>
                <c:pt idx="6481">
                  <c:v>0</c:v>
                </c:pt>
                <c:pt idx="6482">
                  <c:v>0</c:v>
                </c:pt>
                <c:pt idx="6483">
                  <c:v>0</c:v>
                </c:pt>
                <c:pt idx="6484">
                  <c:v>0</c:v>
                </c:pt>
                <c:pt idx="6485">
                  <c:v>0</c:v>
                </c:pt>
                <c:pt idx="6486">
                  <c:v>0</c:v>
                </c:pt>
                <c:pt idx="6487">
                  <c:v>0</c:v>
                </c:pt>
                <c:pt idx="6488">
                  <c:v>0</c:v>
                </c:pt>
                <c:pt idx="6489">
                  <c:v>0</c:v>
                </c:pt>
                <c:pt idx="6490">
                  <c:v>0</c:v>
                </c:pt>
                <c:pt idx="6491">
                  <c:v>0</c:v>
                </c:pt>
                <c:pt idx="6492">
                  <c:v>0</c:v>
                </c:pt>
                <c:pt idx="6493">
                  <c:v>0</c:v>
                </c:pt>
                <c:pt idx="6494">
                  <c:v>0</c:v>
                </c:pt>
                <c:pt idx="6495">
                  <c:v>0</c:v>
                </c:pt>
                <c:pt idx="6496">
                  <c:v>0</c:v>
                </c:pt>
                <c:pt idx="6497">
                  <c:v>0</c:v>
                </c:pt>
                <c:pt idx="6498">
                  <c:v>0</c:v>
                </c:pt>
                <c:pt idx="6499">
                  <c:v>0</c:v>
                </c:pt>
                <c:pt idx="6500">
                  <c:v>0</c:v>
                </c:pt>
                <c:pt idx="6501">
                  <c:v>0</c:v>
                </c:pt>
                <c:pt idx="6502">
                  <c:v>0</c:v>
                </c:pt>
                <c:pt idx="6503">
                  <c:v>0</c:v>
                </c:pt>
                <c:pt idx="6504">
                  <c:v>0</c:v>
                </c:pt>
                <c:pt idx="6505">
                  <c:v>0</c:v>
                </c:pt>
                <c:pt idx="6506">
                  <c:v>0</c:v>
                </c:pt>
                <c:pt idx="6507">
                  <c:v>0</c:v>
                </c:pt>
                <c:pt idx="6508">
                  <c:v>0</c:v>
                </c:pt>
                <c:pt idx="6509">
                  <c:v>0</c:v>
                </c:pt>
                <c:pt idx="6510">
                  <c:v>0</c:v>
                </c:pt>
                <c:pt idx="6511">
                  <c:v>0</c:v>
                </c:pt>
                <c:pt idx="6512">
                  <c:v>0</c:v>
                </c:pt>
                <c:pt idx="6513">
                  <c:v>0</c:v>
                </c:pt>
                <c:pt idx="6514">
                  <c:v>0</c:v>
                </c:pt>
                <c:pt idx="6515">
                  <c:v>0</c:v>
                </c:pt>
                <c:pt idx="6516">
                  <c:v>0</c:v>
                </c:pt>
                <c:pt idx="6517">
                  <c:v>0</c:v>
                </c:pt>
                <c:pt idx="6518">
                  <c:v>0</c:v>
                </c:pt>
                <c:pt idx="6519">
                  <c:v>0</c:v>
                </c:pt>
                <c:pt idx="6520">
                  <c:v>0</c:v>
                </c:pt>
                <c:pt idx="6521">
                  <c:v>0</c:v>
                </c:pt>
                <c:pt idx="6522">
                  <c:v>0</c:v>
                </c:pt>
                <c:pt idx="6523">
                  <c:v>0</c:v>
                </c:pt>
                <c:pt idx="6524">
                  <c:v>0</c:v>
                </c:pt>
                <c:pt idx="6525">
                  <c:v>0</c:v>
                </c:pt>
                <c:pt idx="6526">
                  <c:v>0</c:v>
                </c:pt>
                <c:pt idx="6527">
                  <c:v>0</c:v>
                </c:pt>
                <c:pt idx="6528">
                  <c:v>0</c:v>
                </c:pt>
                <c:pt idx="6529">
                  <c:v>0</c:v>
                </c:pt>
                <c:pt idx="6530">
                  <c:v>0</c:v>
                </c:pt>
                <c:pt idx="6531">
                  <c:v>0</c:v>
                </c:pt>
                <c:pt idx="6532">
                  <c:v>0</c:v>
                </c:pt>
                <c:pt idx="6533">
                  <c:v>0</c:v>
                </c:pt>
                <c:pt idx="6534">
                  <c:v>0</c:v>
                </c:pt>
                <c:pt idx="6535">
                  <c:v>0</c:v>
                </c:pt>
                <c:pt idx="6536">
                  <c:v>0</c:v>
                </c:pt>
                <c:pt idx="6537">
                  <c:v>0</c:v>
                </c:pt>
                <c:pt idx="6538">
                  <c:v>0</c:v>
                </c:pt>
                <c:pt idx="6539">
                  <c:v>0</c:v>
                </c:pt>
                <c:pt idx="6540">
                  <c:v>0</c:v>
                </c:pt>
                <c:pt idx="6541">
                  <c:v>0</c:v>
                </c:pt>
                <c:pt idx="6542">
                  <c:v>0</c:v>
                </c:pt>
                <c:pt idx="6543">
                  <c:v>0</c:v>
                </c:pt>
                <c:pt idx="6544">
                  <c:v>0</c:v>
                </c:pt>
                <c:pt idx="6545">
                  <c:v>0</c:v>
                </c:pt>
                <c:pt idx="6546">
                  <c:v>0</c:v>
                </c:pt>
                <c:pt idx="6547">
                  <c:v>0</c:v>
                </c:pt>
                <c:pt idx="6548">
                  <c:v>0</c:v>
                </c:pt>
                <c:pt idx="6549">
                  <c:v>0</c:v>
                </c:pt>
                <c:pt idx="6550">
                  <c:v>0</c:v>
                </c:pt>
                <c:pt idx="6551">
                  <c:v>0</c:v>
                </c:pt>
                <c:pt idx="6552">
                  <c:v>0</c:v>
                </c:pt>
                <c:pt idx="6553">
                  <c:v>0</c:v>
                </c:pt>
                <c:pt idx="6554">
                  <c:v>0</c:v>
                </c:pt>
                <c:pt idx="6555">
                  <c:v>0</c:v>
                </c:pt>
                <c:pt idx="6556">
                  <c:v>0</c:v>
                </c:pt>
                <c:pt idx="6557">
                  <c:v>0</c:v>
                </c:pt>
                <c:pt idx="6558">
                  <c:v>0</c:v>
                </c:pt>
                <c:pt idx="6559">
                  <c:v>0</c:v>
                </c:pt>
                <c:pt idx="6560">
                  <c:v>0</c:v>
                </c:pt>
                <c:pt idx="6561">
                  <c:v>0</c:v>
                </c:pt>
                <c:pt idx="6562">
                  <c:v>0</c:v>
                </c:pt>
                <c:pt idx="6563">
                  <c:v>0</c:v>
                </c:pt>
                <c:pt idx="6564">
                  <c:v>0</c:v>
                </c:pt>
                <c:pt idx="6565">
                  <c:v>0</c:v>
                </c:pt>
                <c:pt idx="6566">
                  <c:v>0</c:v>
                </c:pt>
                <c:pt idx="6567">
                  <c:v>0</c:v>
                </c:pt>
                <c:pt idx="6568">
                  <c:v>0</c:v>
                </c:pt>
                <c:pt idx="6569">
                  <c:v>0</c:v>
                </c:pt>
                <c:pt idx="6570">
                  <c:v>0</c:v>
                </c:pt>
                <c:pt idx="6571">
                  <c:v>0</c:v>
                </c:pt>
                <c:pt idx="6572">
                  <c:v>0</c:v>
                </c:pt>
                <c:pt idx="6573">
                  <c:v>0</c:v>
                </c:pt>
                <c:pt idx="6574">
                  <c:v>0</c:v>
                </c:pt>
                <c:pt idx="6575">
                  <c:v>0</c:v>
                </c:pt>
                <c:pt idx="6576">
                  <c:v>0</c:v>
                </c:pt>
                <c:pt idx="6577">
                  <c:v>0</c:v>
                </c:pt>
                <c:pt idx="6578">
                  <c:v>0</c:v>
                </c:pt>
                <c:pt idx="6579">
                  <c:v>0</c:v>
                </c:pt>
                <c:pt idx="6580">
                  <c:v>0</c:v>
                </c:pt>
                <c:pt idx="6581">
                  <c:v>0</c:v>
                </c:pt>
                <c:pt idx="6582">
                  <c:v>0</c:v>
                </c:pt>
                <c:pt idx="6583">
                  <c:v>0</c:v>
                </c:pt>
                <c:pt idx="6584">
                  <c:v>0</c:v>
                </c:pt>
                <c:pt idx="6585">
                  <c:v>0</c:v>
                </c:pt>
                <c:pt idx="6586">
                  <c:v>0</c:v>
                </c:pt>
                <c:pt idx="6587">
                  <c:v>0</c:v>
                </c:pt>
                <c:pt idx="6588">
                  <c:v>0</c:v>
                </c:pt>
                <c:pt idx="6589">
                  <c:v>0</c:v>
                </c:pt>
                <c:pt idx="6590">
                  <c:v>0</c:v>
                </c:pt>
                <c:pt idx="6591">
                  <c:v>0</c:v>
                </c:pt>
                <c:pt idx="6592">
                  <c:v>0</c:v>
                </c:pt>
                <c:pt idx="6593">
                  <c:v>0</c:v>
                </c:pt>
                <c:pt idx="6594">
                  <c:v>0</c:v>
                </c:pt>
                <c:pt idx="6595">
                  <c:v>0</c:v>
                </c:pt>
                <c:pt idx="6596">
                  <c:v>0</c:v>
                </c:pt>
                <c:pt idx="6597">
                  <c:v>0</c:v>
                </c:pt>
                <c:pt idx="6598">
                  <c:v>0</c:v>
                </c:pt>
                <c:pt idx="6599">
                  <c:v>0</c:v>
                </c:pt>
                <c:pt idx="6600">
                  <c:v>0</c:v>
                </c:pt>
                <c:pt idx="6601">
                  <c:v>0</c:v>
                </c:pt>
                <c:pt idx="6602">
                  <c:v>0</c:v>
                </c:pt>
                <c:pt idx="6603">
                  <c:v>0</c:v>
                </c:pt>
                <c:pt idx="6604">
                  <c:v>0</c:v>
                </c:pt>
                <c:pt idx="6605">
                  <c:v>0</c:v>
                </c:pt>
                <c:pt idx="6606">
                  <c:v>0</c:v>
                </c:pt>
                <c:pt idx="6607">
                  <c:v>0</c:v>
                </c:pt>
                <c:pt idx="6608">
                  <c:v>0</c:v>
                </c:pt>
                <c:pt idx="6609">
                  <c:v>0</c:v>
                </c:pt>
                <c:pt idx="6610">
                  <c:v>0</c:v>
                </c:pt>
                <c:pt idx="6611">
                  <c:v>0</c:v>
                </c:pt>
                <c:pt idx="6612">
                  <c:v>0</c:v>
                </c:pt>
                <c:pt idx="6613">
                  <c:v>0</c:v>
                </c:pt>
                <c:pt idx="6614">
                  <c:v>0</c:v>
                </c:pt>
                <c:pt idx="6615">
                  <c:v>0</c:v>
                </c:pt>
                <c:pt idx="6616">
                  <c:v>0</c:v>
                </c:pt>
                <c:pt idx="6617">
                  <c:v>0</c:v>
                </c:pt>
                <c:pt idx="6618">
                  <c:v>0</c:v>
                </c:pt>
                <c:pt idx="6619">
                  <c:v>0</c:v>
                </c:pt>
                <c:pt idx="6620">
                  <c:v>0</c:v>
                </c:pt>
                <c:pt idx="6621">
                  <c:v>0</c:v>
                </c:pt>
                <c:pt idx="6622">
                  <c:v>0</c:v>
                </c:pt>
                <c:pt idx="6623">
                  <c:v>0</c:v>
                </c:pt>
                <c:pt idx="6624">
                  <c:v>0</c:v>
                </c:pt>
                <c:pt idx="6625">
                  <c:v>0</c:v>
                </c:pt>
                <c:pt idx="6626">
                  <c:v>0</c:v>
                </c:pt>
                <c:pt idx="6627">
                  <c:v>0</c:v>
                </c:pt>
                <c:pt idx="6628">
                  <c:v>0</c:v>
                </c:pt>
                <c:pt idx="6629">
                  <c:v>0</c:v>
                </c:pt>
                <c:pt idx="6630">
                  <c:v>0</c:v>
                </c:pt>
                <c:pt idx="6631">
                  <c:v>0</c:v>
                </c:pt>
                <c:pt idx="6632">
                  <c:v>0</c:v>
                </c:pt>
                <c:pt idx="6633">
                  <c:v>0</c:v>
                </c:pt>
                <c:pt idx="6634">
                  <c:v>0</c:v>
                </c:pt>
                <c:pt idx="6635">
                  <c:v>0</c:v>
                </c:pt>
                <c:pt idx="6636">
                  <c:v>0</c:v>
                </c:pt>
                <c:pt idx="6637">
                  <c:v>0</c:v>
                </c:pt>
                <c:pt idx="6638">
                  <c:v>0</c:v>
                </c:pt>
                <c:pt idx="6639">
                  <c:v>0</c:v>
                </c:pt>
                <c:pt idx="6640">
                  <c:v>0</c:v>
                </c:pt>
                <c:pt idx="6641">
                  <c:v>0</c:v>
                </c:pt>
                <c:pt idx="6642">
                  <c:v>0</c:v>
                </c:pt>
                <c:pt idx="6643">
                  <c:v>0</c:v>
                </c:pt>
                <c:pt idx="6644">
                  <c:v>0</c:v>
                </c:pt>
                <c:pt idx="6645">
                  <c:v>0</c:v>
                </c:pt>
                <c:pt idx="6646">
                  <c:v>0</c:v>
                </c:pt>
                <c:pt idx="6647">
                  <c:v>0</c:v>
                </c:pt>
                <c:pt idx="6648">
                  <c:v>0</c:v>
                </c:pt>
                <c:pt idx="6649">
                  <c:v>0</c:v>
                </c:pt>
                <c:pt idx="6650">
                  <c:v>0</c:v>
                </c:pt>
                <c:pt idx="6651">
                  <c:v>0</c:v>
                </c:pt>
                <c:pt idx="6652">
                  <c:v>0</c:v>
                </c:pt>
                <c:pt idx="6653">
                  <c:v>0</c:v>
                </c:pt>
                <c:pt idx="6654">
                  <c:v>0</c:v>
                </c:pt>
                <c:pt idx="6655">
                  <c:v>0</c:v>
                </c:pt>
                <c:pt idx="6656">
                  <c:v>0</c:v>
                </c:pt>
                <c:pt idx="6657">
                  <c:v>0</c:v>
                </c:pt>
                <c:pt idx="6658">
                  <c:v>0</c:v>
                </c:pt>
                <c:pt idx="6659">
                  <c:v>0</c:v>
                </c:pt>
                <c:pt idx="6660">
                  <c:v>0</c:v>
                </c:pt>
                <c:pt idx="6661">
                  <c:v>0</c:v>
                </c:pt>
                <c:pt idx="6662">
                  <c:v>0</c:v>
                </c:pt>
                <c:pt idx="6663">
                  <c:v>0</c:v>
                </c:pt>
                <c:pt idx="6664">
                  <c:v>0</c:v>
                </c:pt>
                <c:pt idx="6665">
                  <c:v>0</c:v>
                </c:pt>
                <c:pt idx="6666">
                  <c:v>0</c:v>
                </c:pt>
                <c:pt idx="6667">
                  <c:v>0</c:v>
                </c:pt>
                <c:pt idx="6668">
                  <c:v>0</c:v>
                </c:pt>
                <c:pt idx="6669">
                  <c:v>0</c:v>
                </c:pt>
                <c:pt idx="6670">
                  <c:v>0</c:v>
                </c:pt>
                <c:pt idx="6671">
                  <c:v>0</c:v>
                </c:pt>
                <c:pt idx="6672">
                  <c:v>0</c:v>
                </c:pt>
                <c:pt idx="6673">
                  <c:v>0</c:v>
                </c:pt>
                <c:pt idx="6674">
                  <c:v>0</c:v>
                </c:pt>
                <c:pt idx="6675">
                  <c:v>0</c:v>
                </c:pt>
                <c:pt idx="6676">
                  <c:v>0</c:v>
                </c:pt>
                <c:pt idx="6677">
                  <c:v>0</c:v>
                </c:pt>
                <c:pt idx="6678">
                  <c:v>0</c:v>
                </c:pt>
                <c:pt idx="6679">
                  <c:v>0</c:v>
                </c:pt>
                <c:pt idx="6680">
                  <c:v>0</c:v>
                </c:pt>
                <c:pt idx="6681">
                  <c:v>0</c:v>
                </c:pt>
                <c:pt idx="6682">
                  <c:v>0</c:v>
                </c:pt>
                <c:pt idx="6683">
                  <c:v>0</c:v>
                </c:pt>
                <c:pt idx="6684">
                  <c:v>0</c:v>
                </c:pt>
                <c:pt idx="6685">
                  <c:v>0</c:v>
                </c:pt>
                <c:pt idx="6686">
                  <c:v>0</c:v>
                </c:pt>
                <c:pt idx="6687">
                  <c:v>0</c:v>
                </c:pt>
                <c:pt idx="6688">
                  <c:v>0</c:v>
                </c:pt>
                <c:pt idx="6689">
                  <c:v>0</c:v>
                </c:pt>
                <c:pt idx="6690">
                  <c:v>0</c:v>
                </c:pt>
                <c:pt idx="6691">
                  <c:v>0</c:v>
                </c:pt>
                <c:pt idx="6692">
                  <c:v>0</c:v>
                </c:pt>
                <c:pt idx="6693">
                  <c:v>0</c:v>
                </c:pt>
                <c:pt idx="6694">
                  <c:v>0</c:v>
                </c:pt>
                <c:pt idx="6695">
                  <c:v>0</c:v>
                </c:pt>
                <c:pt idx="6696">
                  <c:v>0</c:v>
                </c:pt>
                <c:pt idx="6697">
                  <c:v>0</c:v>
                </c:pt>
                <c:pt idx="6698">
                  <c:v>0</c:v>
                </c:pt>
                <c:pt idx="6699">
                  <c:v>0</c:v>
                </c:pt>
                <c:pt idx="6700">
                  <c:v>0</c:v>
                </c:pt>
                <c:pt idx="6701">
                  <c:v>0</c:v>
                </c:pt>
                <c:pt idx="6702">
                  <c:v>0</c:v>
                </c:pt>
                <c:pt idx="6703">
                  <c:v>0</c:v>
                </c:pt>
                <c:pt idx="6704">
                  <c:v>0</c:v>
                </c:pt>
                <c:pt idx="6705">
                  <c:v>0</c:v>
                </c:pt>
                <c:pt idx="6706">
                  <c:v>0</c:v>
                </c:pt>
                <c:pt idx="6707">
                  <c:v>0</c:v>
                </c:pt>
                <c:pt idx="6708">
                  <c:v>0</c:v>
                </c:pt>
                <c:pt idx="6709">
                  <c:v>0</c:v>
                </c:pt>
                <c:pt idx="6710">
                  <c:v>0</c:v>
                </c:pt>
                <c:pt idx="6711">
                  <c:v>0</c:v>
                </c:pt>
                <c:pt idx="6712">
                  <c:v>0</c:v>
                </c:pt>
                <c:pt idx="6713">
                  <c:v>0</c:v>
                </c:pt>
                <c:pt idx="6714">
                  <c:v>0</c:v>
                </c:pt>
                <c:pt idx="6715">
                  <c:v>0</c:v>
                </c:pt>
                <c:pt idx="6716">
                  <c:v>0</c:v>
                </c:pt>
                <c:pt idx="6717">
                  <c:v>0</c:v>
                </c:pt>
                <c:pt idx="6718">
                  <c:v>0</c:v>
                </c:pt>
                <c:pt idx="6719">
                  <c:v>0</c:v>
                </c:pt>
                <c:pt idx="6720">
                  <c:v>0</c:v>
                </c:pt>
                <c:pt idx="6721">
                  <c:v>0</c:v>
                </c:pt>
                <c:pt idx="6722">
                  <c:v>0</c:v>
                </c:pt>
                <c:pt idx="6723">
                  <c:v>0</c:v>
                </c:pt>
                <c:pt idx="6724">
                  <c:v>0</c:v>
                </c:pt>
                <c:pt idx="6725">
                  <c:v>0</c:v>
                </c:pt>
                <c:pt idx="6726">
                  <c:v>0</c:v>
                </c:pt>
                <c:pt idx="6727">
                  <c:v>0</c:v>
                </c:pt>
                <c:pt idx="6728">
                  <c:v>0</c:v>
                </c:pt>
                <c:pt idx="6729">
                  <c:v>0</c:v>
                </c:pt>
                <c:pt idx="6730">
                  <c:v>0</c:v>
                </c:pt>
                <c:pt idx="6731">
                  <c:v>0</c:v>
                </c:pt>
                <c:pt idx="6732">
                  <c:v>0</c:v>
                </c:pt>
                <c:pt idx="6733">
                  <c:v>0</c:v>
                </c:pt>
                <c:pt idx="6734">
                  <c:v>0</c:v>
                </c:pt>
                <c:pt idx="6735">
                  <c:v>0</c:v>
                </c:pt>
                <c:pt idx="6736">
                  <c:v>0</c:v>
                </c:pt>
                <c:pt idx="6737">
                  <c:v>0</c:v>
                </c:pt>
                <c:pt idx="6738">
                  <c:v>0</c:v>
                </c:pt>
                <c:pt idx="6739">
                  <c:v>0</c:v>
                </c:pt>
                <c:pt idx="6740">
                  <c:v>0</c:v>
                </c:pt>
                <c:pt idx="6741">
                  <c:v>0</c:v>
                </c:pt>
                <c:pt idx="6742">
                  <c:v>0</c:v>
                </c:pt>
                <c:pt idx="6743">
                  <c:v>0</c:v>
                </c:pt>
                <c:pt idx="6744">
                  <c:v>0</c:v>
                </c:pt>
                <c:pt idx="6745">
                  <c:v>0</c:v>
                </c:pt>
                <c:pt idx="6746">
                  <c:v>0</c:v>
                </c:pt>
                <c:pt idx="6747">
                  <c:v>0</c:v>
                </c:pt>
                <c:pt idx="6748">
                  <c:v>0</c:v>
                </c:pt>
                <c:pt idx="6749">
                  <c:v>0</c:v>
                </c:pt>
                <c:pt idx="6750">
                  <c:v>0</c:v>
                </c:pt>
                <c:pt idx="6751">
                  <c:v>0</c:v>
                </c:pt>
                <c:pt idx="6752">
                  <c:v>0</c:v>
                </c:pt>
                <c:pt idx="6753">
                  <c:v>0</c:v>
                </c:pt>
                <c:pt idx="6754">
                  <c:v>0</c:v>
                </c:pt>
                <c:pt idx="6755">
                  <c:v>0</c:v>
                </c:pt>
                <c:pt idx="6756">
                  <c:v>0</c:v>
                </c:pt>
                <c:pt idx="6757">
                  <c:v>0</c:v>
                </c:pt>
                <c:pt idx="6758">
                  <c:v>0</c:v>
                </c:pt>
                <c:pt idx="6759">
                  <c:v>0</c:v>
                </c:pt>
                <c:pt idx="6760">
                  <c:v>0</c:v>
                </c:pt>
                <c:pt idx="6761">
                  <c:v>0</c:v>
                </c:pt>
                <c:pt idx="6762">
                  <c:v>0</c:v>
                </c:pt>
                <c:pt idx="6763">
                  <c:v>0</c:v>
                </c:pt>
                <c:pt idx="6764">
                  <c:v>0</c:v>
                </c:pt>
                <c:pt idx="6765">
                  <c:v>0</c:v>
                </c:pt>
                <c:pt idx="6766">
                  <c:v>0</c:v>
                </c:pt>
                <c:pt idx="6767">
                  <c:v>0</c:v>
                </c:pt>
                <c:pt idx="6768">
                  <c:v>0</c:v>
                </c:pt>
                <c:pt idx="6769">
                  <c:v>0</c:v>
                </c:pt>
                <c:pt idx="6770">
                  <c:v>0</c:v>
                </c:pt>
                <c:pt idx="6771">
                  <c:v>0</c:v>
                </c:pt>
                <c:pt idx="6772">
                  <c:v>0</c:v>
                </c:pt>
                <c:pt idx="6773">
                  <c:v>0</c:v>
                </c:pt>
                <c:pt idx="6774">
                  <c:v>0</c:v>
                </c:pt>
                <c:pt idx="6775">
                  <c:v>0</c:v>
                </c:pt>
                <c:pt idx="6776">
                  <c:v>0</c:v>
                </c:pt>
                <c:pt idx="6777">
                  <c:v>0</c:v>
                </c:pt>
                <c:pt idx="6778">
                  <c:v>0</c:v>
                </c:pt>
                <c:pt idx="6779">
                  <c:v>0</c:v>
                </c:pt>
                <c:pt idx="6780">
                  <c:v>0</c:v>
                </c:pt>
                <c:pt idx="6781">
                  <c:v>0</c:v>
                </c:pt>
                <c:pt idx="6782">
                  <c:v>0</c:v>
                </c:pt>
                <c:pt idx="6783">
                  <c:v>0</c:v>
                </c:pt>
                <c:pt idx="6784">
                  <c:v>0</c:v>
                </c:pt>
                <c:pt idx="6785">
                  <c:v>0</c:v>
                </c:pt>
                <c:pt idx="6786">
                  <c:v>0</c:v>
                </c:pt>
                <c:pt idx="6787">
                  <c:v>0</c:v>
                </c:pt>
                <c:pt idx="6788">
                  <c:v>0</c:v>
                </c:pt>
                <c:pt idx="6789">
                  <c:v>0</c:v>
                </c:pt>
                <c:pt idx="6790">
                  <c:v>0</c:v>
                </c:pt>
                <c:pt idx="6791">
                  <c:v>0</c:v>
                </c:pt>
                <c:pt idx="6792">
                  <c:v>0</c:v>
                </c:pt>
                <c:pt idx="6793">
                  <c:v>0</c:v>
                </c:pt>
                <c:pt idx="6794">
                  <c:v>0</c:v>
                </c:pt>
                <c:pt idx="6795">
                  <c:v>0</c:v>
                </c:pt>
                <c:pt idx="6796">
                  <c:v>0</c:v>
                </c:pt>
                <c:pt idx="6797">
                  <c:v>0</c:v>
                </c:pt>
                <c:pt idx="6798">
                  <c:v>0</c:v>
                </c:pt>
                <c:pt idx="6799">
                  <c:v>0</c:v>
                </c:pt>
                <c:pt idx="6800">
                  <c:v>0</c:v>
                </c:pt>
                <c:pt idx="6801">
                  <c:v>0</c:v>
                </c:pt>
                <c:pt idx="6802">
                  <c:v>0</c:v>
                </c:pt>
                <c:pt idx="6803">
                  <c:v>0</c:v>
                </c:pt>
                <c:pt idx="6804">
                  <c:v>0</c:v>
                </c:pt>
                <c:pt idx="6805">
                  <c:v>0</c:v>
                </c:pt>
                <c:pt idx="6806">
                  <c:v>0</c:v>
                </c:pt>
                <c:pt idx="6807">
                  <c:v>0</c:v>
                </c:pt>
                <c:pt idx="6808">
                  <c:v>0</c:v>
                </c:pt>
                <c:pt idx="6809">
                  <c:v>0</c:v>
                </c:pt>
                <c:pt idx="6810">
                  <c:v>0</c:v>
                </c:pt>
                <c:pt idx="6811">
                  <c:v>0</c:v>
                </c:pt>
                <c:pt idx="6812">
                  <c:v>0</c:v>
                </c:pt>
                <c:pt idx="6813">
                  <c:v>0</c:v>
                </c:pt>
                <c:pt idx="6814">
                  <c:v>0</c:v>
                </c:pt>
                <c:pt idx="6815">
                  <c:v>0</c:v>
                </c:pt>
                <c:pt idx="6816">
                  <c:v>0</c:v>
                </c:pt>
                <c:pt idx="6817">
                  <c:v>0</c:v>
                </c:pt>
                <c:pt idx="6818">
                  <c:v>0</c:v>
                </c:pt>
                <c:pt idx="6819">
                  <c:v>0</c:v>
                </c:pt>
                <c:pt idx="6820">
                  <c:v>0</c:v>
                </c:pt>
                <c:pt idx="6821">
                  <c:v>0</c:v>
                </c:pt>
                <c:pt idx="6822">
                  <c:v>0</c:v>
                </c:pt>
                <c:pt idx="6823">
                  <c:v>0</c:v>
                </c:pt>
                <c:pt idx="6824">
                  <c:v>0</c:v>
                </c:pt>
                <c:pt idx="6825">
                  <c:v>0</c:v>
                </c:pt>
                <c:pt idx="6826">
                  <c:v>0</c:v>
                </c:pt>
                <c:pt idx="6827">
                  <c:v>0</c:v>
                </c:pt>
                <c:pt idx="6828">
                  <c:v>0</c:v>
                </c:pt>
                <c:pt idx="6829">
                  <c:v>0</c:v>
                </c:pt>
                <c:pt idx="6830">
                  <c:v>0</c:v>
                </c:pt>
                <c:pt idx="6831">
                  <c:v>0</c:v>
                </c:pt>
                <c:pt idx="6832">
                  <c:v>0</c:v>
                </c:pt>
                <c:pt idx="6833">
                  <c:v>0</c:v>
                </c:pt>
                <c:pt idx="6834">
                  <c:v>0</c:v>
                </c:pt>
                <c:pt idx="6835">
                  <c:v>0</c:v>
                </c:pt>
                <c:pt idx="6836">
                  <c:v>0</c:v>
                </c:pt>
                <c:pt idx="6837">
                  <c:v>0</c:v>
                </c:pt>
                <c:pt idx="6838">
                  <c:v>0</c:v>
                </c:pt>
                <c:pt idx="6839">
                  <c:v>0</c:v>
                </c:pt>
                <c:pt idx="6840">
                  <c:v>0</c:v>
                </c:pt>
                <c:pt idx="6841">
                  <c:v>0</c:v>
                </c:pt>
                <c:pt idx="6842">
                  <c:v>0</c:v>
                </c:pt>
                <c:pt idx="6843">
                  <c:v>0</c:v>
                </c:pt>
                <c:pt idx="6844">
                  <c:v>0</c:v>
                </c:pt>
                <c:pt idx="6845">
                  <c:v>0</c:v>
                </c:pt>
                <c:pt idx="6846">
                  <c:v>0</c:v>
                </c:pt>
                <c:pt idx="6847">
                  <c:v>0</c:v>
                </c:pt>
                <c:pt idx="6848">
                  <c:v>0</c:v>
                </c:pt>
                <c:pt idx="6849">
                  <c:v>0</c:v>
                </c:pt>
                <c:pt idx="6850">
                  <c:v>0</c:v>
                </c:pt>
                <c:pt idx="6851">
                  <c:v>0</c:v>
                </c:pt>
                <c:pt idx="6852">
                  <c:v>0</c:v>
                </c:pt>
                <c:pt idx="6853">
                  <c:v>0</c:v>
                </c:pt>
                <c:pt idx="6854">
                  <c:v>0</c:v>
                </c:pt>
                <c:pt idx="6855">
                  <c:v>0</c:v>
                </c:pt>
                <c:pt idx="6856">
                  <c:v>0</c:v>
                </c:pt>
                <c:pt idx="6857">
                  <c:v>0</c:v>
                </c:pt>
                <c:pt idx="6858">
                  <c:v>0</c:v>
                </c:pt>
                <c:pt idx="6859">
                  <c:v>0</c:v>
                </c:pt>
                <c:pt idx="6860">
                  <c:v>0</c:v>
                </c:pt>
                <c:pt idx="6861">
                  <c:v>0</c:v>
                </c:pt>
                <c:pt idx="6862">
                  <c:v>0</c:v>
                </c:pt>
                <c:pt idx="6863">
                  <c:v>0</c:v>
                </c:pt>
                <c:pt idx="6864">
                  <c:v>0</c:v>
                </c:pt>
                <c:pt idx="6865">
                  <c:v>0</c:v>
                </c:pt>
                <c:pt idx="6866">
                  <c:v>0</c:v>
                </c:pt>
                <c:pt idx="6867">
                  <c:v>0</c:v>
                </c:pt>
                <c:pt idx="6868">
                  <c:v>0</c:v>
                </c:pt>
                <c:pt idx="6869">
                  <c:v>0</c:v>
                </c:pt>
                <c:pt idx="6870">
                  <c:v>0</c:v>
                </c:pt>
                <c:pt idx="6871">
                  <c:v>0</c:v>
                </c:pt>
                <c:pt idx="6872">
                  <c:v>0</c:v>
                </c:pt>
                <c:pt idx="6873">
                  <c:v>0</c:v>
                </c:pt>
                <c:pt idx="6874">
                  <c:v>0</c:v>
                </c:pt>
                <c:pt idx="6875">
                  <c:v>0</c:v>
                </c:pt>
                <c:pt idx="6876">
                  <c:v>0</c:v>
                </c:pt>
                <c:pt idx="6877">
                  <c:v>0</c:v>
                </c:pt>
                <c:pt idx="6878">
                  <c:v>0</c:v>
                </c:pt>
                <c:pt idx="6879">
                  <c:v>0</c:v>
                </c:pt>
                <c:pt idx="6880">
                  <c:v>0</c:v>
                </c:pt>
                <c:pt idx="6881">
                  <c:v>0</c:v>
                </c:pt>
                <c:pt idx="6882">
                  <c:v>0</c:v>
                </c:pt>
                <c:pt idx="6883">
                  <c:v>0</c:v>
                </c:pt>
                <c:pt idx="6884">
                  <c:v>0</c:v>
                </c:pt>
                <c:pt idx="6885">
                  <c:v>0</c:v>
                </c:pt>
                <c:pt idx="6886">
                  <c:v>0</c:v>
                </c:pt>
                <c:pt idx="6887">
                  <c:v>0</c:v>
                </c:pt>
                <c:pt idx="6888">
                  <c:v>0</c:v>
                </c:pt>
                <c:pt idx="6889">
                  <c:v>0</c:v>
                </c:pt>
                <c:pt idx="6890">
                  <c:v>0</c:v>
                </c:pt>
                <c:pt idx="6891">
                  <c:v>0</c:v>
                </c:pt>
                <c:pt idx="6892">
                  <c:v>0</c:v>
                </c:pt>
                <c:pt idx="6893">
                  <c:v>0</c:v>
                </c:pt>
                <c:pt idx="6894">
                  <c:v>0</c:v>
                </c:pt>
                <c:pt idx="6895">
                  <c:v>0</c:v>
                </c:pt>
                <c:pt idx="6896">
                  <c:v>0</c:v>
                </c:pt>
                <c:pt idx="6897">
                  <c:v>0</c:v>
                </c:pt>
                <c:pt idx="6898">
                  <c:v>0</c:v>
                </c:pt>
                <c:pt idx="6899">
                  <c:v>0</c:v>
                </c:pt>
                <c:pt idx="6900">
                  <c:v>0</c:v>
                </c:pt>
                <c:pt idx="6901">
                  <c:v>0</c:v>
                </c:pt>
                <c:pt idx="6902">
                  <c:v>0</c:v>
                </c:pt>
                <c:pt idx="6903">
                  <c:v>0</c:v>
                </c:pt>
                <c:pt idx="6904">
                  <c:v>0</c:v>
                </c:pt>
                <c:pt idx="6905">
                  <c:v>0</c:v>
                </c:pt>
                <c:pt idx="6906">
                  <c:v>0</c:v>
                </c:pt>
                <c:pt idx="6907">
                  <c:v>0</c:v>
                </c:pt>
                <c:pt idx="6908">
                  <c:v>0</c:v>
                </c:pt>
                <c:pt idx="6909">
                  <c:v>0</c:v>
                </c:pt>
                <c:pt idx="6910">
                  <c:v>0</c:v>
                </c:pt>
                <c:pt idx="6911">
                  <c:v>0</c:v>
                </c:pt>
                <c:pt idx="6912">
                  <c:v>0</c:v>
                </c:pt>
                <c:pt idx="6913">
                  <c:v>0</c:v>
                </c:pt>
                <c:pt idx="6914">
                  <c:v>0</c:v>
                </c:pt>
                <c:pt idx="6915">
                  <c:v>0</c:v>
                </c:pt>
                <c:pt idx="6916">
                  <c:v>0</c:v>
                </c:pt>
                <c:pt idx="6917">
                  <c:v>0</c:v>
                </c:pt>
                <c:pt idx="6918">
                  <c:v>0</c:v>
                </c:pt>
                <c:pt idx="6919">
                  <c:v>0</c:v>
                </c:pt>
                <c:pt idx="6920">
                  <c:v>0</c:v>
                </c:pt>
                <c:pt idx="6921">
                  <c:v>0</c:v>
                </c:pt>
                <c:pt idx="6922">
                  <c:v>0</c:v>
                </c:pt>
                <c:pt idx="6923">
                  <c:v>0</c:v>
                </c:pt>
                <c:pt idx="6924">
                  <c:v>0</c:v>
                </c:pt>
                <c:pt idx="6925">
                  <c:v>0</c:v>
                </c:pt>
                <c:pt idx="6926">
                  <c:v>0</c:v>
                </c:pt>
                <c:pt idx="6927">
                  <c:v>0</c:v>
                </c:pt>
                <c:pt idx="6928">
                  <c:v>0</c:v>
                </c:pt>
                <c:pt idx="6929">
                  <c:v>0</c:v>
                </c:pt>
                <c:pt idx="6930">
                  <c:v>0</c:v>
                </c:pt>
                <c:pt idx="6931">
                  <c:v>0</c:v>
                </c:pt>
                <c:pt idx="6932">
                  <c:v>0</c:v>
                </c:pt>
                <c:pt idx="6933">
                  <c:v>0</c:v>
                </c:pt>
                <c:pt idx="6934">
                  <c:v>0</c:v>
                </c:pt>
                <c:pt idx="6935">
                  <c:v>0</c:v>
                </c:pt>
                <c:pt idx="6936">
                  <c:v>0</c:v>
                </c:pt>
                <c:pt idx="6937">
                  <c:v>0</c:v>
                </c:pt>
                <c:pt idx="6938">
                  <c:v>0</c:v>
                </c:pt>
                <c:pt idx="6939">
                  <c:v>0</c:v>
                </c:pt>
                <c:pt idx="6940">
                  <c:v>0</c:v>
                </c:pt>
                <c:pt idx="6941">
                  <c:v>0</c:v>
                </c:pt>
                <c:pt idx="6942">
                  <c:v>0</c:v>
                </c:pt>
                <c:pt idx="6943">
                  <c:v>0</c:v>
                </c:pt>
                <c:pt idx="6944">
                  <c:v>0</c:v>
                </c:pt>
                <c:pt idx="6945">
                  <c:v>0</c:v>
                </c:pt>
                <c:pt idx="6946">
                  <c:v>0</c:v>
                </c:pt>
                <c:pt idx="6947">
                  <c:v>0</c:v>
                </c:pt>
                <c:pt idx="6948">
                  <c:v>0</c:v>
                </c:pt>
                <c:pt idx="6949">
                  <c:v>0</c:v>
                </c:pt>
                <c:pt idx="6950">
                  <c:v>0</c:v>
                </c:pt>
                <c:pt idx="6951">
                  <c:v>0</c:v>
                </c:pt>
                <c:pt idx="6952">
                  <c:v>0</c:v>
                </c:pt>
                <c:pt idx="6953">
                  <c:v>0</c:v>
                </c:pt>
                <c:pt idx="6954">
                  <c:v>0</c:v>
                </c:pt>
                <c:pt idx="6955">
                  <c:v>0</c:v>
                </c:pt>
                <c:pt idx="6956">
                  <c:v>0</c:v>
                </c:pt>
                <c:pt idx="6957">
                  <c:v>0</c:v>
                </c:pt>
                <c:pt idx="6958">
                  <c:v>0</c:v>
                </c:pt>
                <c:pt idx="6959">
                  <c:v>0</c:v>
                </c:pt>
                <c:pt idx="6960">
                  <c:v>0</c:v>
                </c:pt>
                <c:pt idx="6961">
                  <c:v>0</c:v>
                </c:pt>
                <c:pt idx="6962">
                  <c:v>0</c:v>
                </c:pt>
                <c:pt idx="6963">
                  <c:v>0</c:v>
                </c:pt>
                <c:pt idx="6964">
                  <c:v>0</c:v>
                </c:pt>
                <c:pt idx="6965">
                  <c:v>0</c:v>
                </c:pt>
                <c:pt idx="6966">
                  <c:v>0</c:v>
                </c:pt>
                <c:pt idx="6967">
                  <c:v>0</c:v>
                </c:pt>
                <c:pt idx="6968">
                  <c:v>0</c:v>
                </c:pt>
                <c:pt idx="6969">
                  <c:v>0</c:v>
                </c:pt>
                <c:pt idx="6970">
                  <c:v>0</c:v>
                </c:pt>
                <c:pt idx="6971">
                  <c:v>0</c:v>
                </c:pt>
                <c:pt idx="6972">
                  <c:v>0</c:v>
                </c:pt>
                <c:pt idx="6973">
                  <c:v>0</c:v>
                </c:pt>
                <c:pt idx="6974">
                  <c:v>0</c:v>
                </c:pt>
                <c:pt idx="6975">
                  <c:v>0</c:v>
                </c:pt>
                <c:pt idx="6976">
                  <c:v>0</c:v>
                </c:pt>
                <c:pt idx="6977">
                  <c:v>0</c:v>
                </c:pt>
                <c:pt idx="6978">
                  <c:v>0</c:v>
                </c:pt>
                <c:pt idx="6979">
                  <c:v>0</c:v>
                </c:pt>
                <c:pt idx="6980">
                  <c:v>0</c:v>
                </c:pt>
                <c:pt idx="6981">
                  <c:v>0</c:v>
                </c:pt>
                <c:pt idx="6982">
                  <c:v>0</c:v>
                </c:pt>
                <c:pt idx="6983">
                  <c:v>0</c:v>
                </c:pt>
                <c:pt idx="6984">
                  <c:v>0</c:v>
                </c:pt>
                <c:pt idx="6985">
                  <c:v>0</c:v>
                </c:pt>
                <c:pt idx="6986">
                  <c:v>0</c:v>
                </c:pt>
                <c:pt idx="6987">
                  <c:v>0</c:v>
                </c:pt>
                <c:pt idx="6988">
                  <c:v>0</c:v>
                </c:pt>
                <c:pt idx="6989">
                  <c:v>0</c:v>
                </c:pt>
                <c:pt idx="6990">
                  <c:v>0</c:v>
                </c:pt>
                <c:pt idx="6991">
                  <c:v>0</c:v>
                </c:pt>
                <c:pt idx="6992">
                  <c:v>0</c:v>
                </c:pt>
                <c:pt idx="6993">
                  <c:v>0</c:v>
                </c:pt>
                <c:pt idx="6994">
                  <c:v>0</c:v>
                </c:pt>
                <c:pt idx="6995">
                  <c:v>0</c:v>
                </c:pt>
                <c:pt idx="6996">
                  <c:v>0</c:v>
                </c:pt>
                <c:pt idx="6997">
                  <c:v>0</c:v>
                </c:pt>
                <c:pt idx="6998">
                  <c:v>0</c:v>
                </c:pt>
                <c:pt idx="6999">
                  <c:v>0</c:v>
                </c:pt>
                <c:pt idx="7000">
                  <c:v>0</c:v>
                </c:pt>
                <c:pt idx="7001">
                  <c:v>0</c:v>
                </c:pt>
                <c:pt idx="7002">
                  <c:v>0</c:v>
                </c:pt>
                <c:pt idx="7003">
                  <c:v>0</c:v>
                </c:pt>
                <c:pt idx="7004">
                  <c:v>0</c:v>
                </c:pt>
                <c:pt idx="7005">
                  <c:v>0</c:v>
                </c:pt>
                <c:pt idx="7006">
                  <c:v>0</c:v>
                </c:pt>
                <c:pt idx="7007">
                  <c:v>0</c:v>
                </c:pt>
                <c:pt idx="7008">
                  <c:v>0</c:v>
                </c:pt>
                <c:pt idx="7009">
                  <c:v>0</c:v>
                </c:pt>
                <c:pt idx="7010">
                  <c:v>0</c:v>
                </c:pt>
                <c:pt idx="7011">
                  <c:v>0</c:v>
                </c:pt>
                <c:pt idx="7012">
                  <c:v>0</c:v>
                </c:pt>
                <c:pt idx="7013">
                  <c:v>0</c:v>
                </c:pt>
                <c:pt idx="7014">
                  <c:v>0</c:v>
                </c:pt>
                <c:pt idx="7015">
                  <c:v>0</c:v>
                </c:pt>
                <c:pt idx="7016">
                  <c:v>0</c:v>
                </c:pt>
                <c:pt idx="7017">
                  <c:v>0</c:v>
                </c:pt>
                <c:pt idx="7018">
                  <c:v>0</c:v>
                </c:pt>
                <c:pt idx="7019">
                  <c:v>0</c:v>
                </c:pt>
                <c:pt idx="7020">
                  <c:v>0</c:v>
                </c:pt>
                <c:pt idx="7021">
                  <c:v>0</c:v>
                </c:pt>
                <c:pt idx="7022">
                  <c:v>0</c:v>
                </c:pt>
                <c:pt idx="7023">
                  <c:v>0</c:v>
                </c:pt>
                <c:pt idx="7024">
                  <c:v>0</c:v>
                </c:pt>
                <c:pt idx="7025">
                  <c:v>0</c:v>
                </c:pt>
                <c:pt idx="7026">
                  <c:v>0</c:v>
                </c:pt>
                <c:pt idx="7027">
                  <c:v>0</c:v>
                </c:pt>
                <c:pt idx="7028">
                  <c:v>0</c:v>
                </c:pt>
                <c:pt idx="7029">
                  <c:v>0</c:v>
                </c:pt>
                <c:pt idx="7030">
                  <c:v>0</c:v>
                </c:pt>
                <c:pt idx="7031">
                  <c:v>0</c:v>
                </c:pt>
                <c:pt idx="7032">
                  <c:v>0</c:v>
                </c:pt>
                <c:pt idx="7033">
                  <c:v>0</c:v>
                </c:pt>
                <c:pt idx="7034">
                  <c:v>0</c:v>
                </c:pt>
                <c:pt idx="7035">
                  <c:v>0</c:v>
                </c:pt>
                <c:pt idx="7036">
                  <c:v>0</c:v>
                </c:pt>
                <c:pt idx="7037">
                  <c:v>0</c:v>
                </c:pt>
                <c:pt idx="7038">
                  <c:v>0</c:v>
                </c:pt>
                <c:pt idx="7039">
                  <c:v>0</c:v>
                </c:pt>
                <c:pt idx="7040">
                  <c:v>0</c:v>
                </c:pt>
                <c:pt idx="7041">
                  <c:v>0</c:v>
                </c:pt>
                <c:pt idx="7042">
                  <c:v>0</c:v>
                </c:pt>
                <c:pt idx="7043">
                  <c:v>0</c:v>
                </c:pt>
                <c:pt idx="7044">
                  <c:v>0</c:v>
                </c:pt>
                <c:pt idx="7045">
                  <c:v>0</c:v>
                </c:pt>
                <c:pt idx="7046">
                  <c:v>0</c:v>
                </c:pt>
                <c:pt idx="7047">
                  <c:v>0</c:v>
                </c:pt>
                <c:pt idx="7048">
                  <c:v>0</c:v>
                </c:pt>
                <c:pt idx="7049">
                  <c:v>0</c:v>
                </c:pt>
                <c:pt idx="7050">
                  <c:v>0</c:v>
                </c:pt>
                <c:pt idx="7051">
                  <c:v>0</c:v>
                </c:pt>
                <c:pt idx="7052">
                  <c:v>0</c:v>
                </c:pt>
                <c:pt idx="7053">
                  <c:v>0</c:v>
                </c:pt>
                <c:pt idx="7054">
                  <c:v>0</c:v>
                </c:pt>
                <c:pt idx="7055">
                  <c:v>0</c:v>
                </c:pt>
                <c:pt idx="7056">
                  <c:v>0</c:v>
                </c:pt>
                <c:pt idx="7057">
                  <c:v>0</c:v>
                </c:pt>
                <c:pt idx="7058">
                  <c:v>0</c:v>
                </c:pt>
                <c:pt idx="7059">
                  <c:v>0</c:v>
                </c:pt>
                <c:pt idx="7060">
                  <c:v>0</c:v>
                </c:pt>
                <c:pt idx="7061">
                  <c:v>0</c:v>
                </c:pt>
                <c:pt idx="7062">
                  <c:v>0</c:v>
                </c:pt>
                <c:pt idx="7063">
                  <c:v>0</c:v>
                </c:pt>
                <c:pt idx="7064">
                  <c:v>0</c:v>
                </c:pt>
                <c:pt idx="7065">
                  <c:v>0</c:v>
                </c:pt>
                <c:pt idx="7066">
                  <c:v>0</c:v>
                </c:pt>
                <c:pt idx="7067">
                  <c:v>0</c:v>
                </c:pt>
                <c:pt idx="7068">
                  <c:v>0</c:v>
                </c:pt>
                <c:pt idx="7069">
                  <c:v>0</c:v>
                </c:pt>
                <c:pt idx="7070">
                  <c:v>0</c:v>
                </c:pt>
                <c:pt idx="7071">
                  <c:v>0</c:v>
                </c:pt>
                <c:pt idx="7072">
                  <c:v>0</c:v>
                </c:pt>
                <c:pt idx="7073">
                  <c:v>0</c:v>
                </c:pt>
                <c:pt idx="7074">
                  <c:v>0</c:v>
                </c:pt>
                <c:pt idx="7075">
                  <c:v>0</c:v>
                </c:pt>
                <c:pt idx="7076">
                  <c:v>0</c:v>
                </c:pt>
                <c:pt idx="7077">
                  <c:v>0</c:v>
                </c:pt>
                <c:pt idx="7078">
                  <c:v>0</c:v>
                </c:pt>
                <c:pt idx="7079">
                  <c:v>0</c:v>
                </c:pt>
                <c:pt idx="7080">
                  <c:v>0</c:v>
                </c:pt>
                <c:pt idx="7081">
                  <c:v>0</c:v>
                </c:pt>
                <c:pt idx="7082">
                  <c:v>0</c:v>
                </c:pt>
                <c:pt idx="7083">
                  <c:v>0</c:v>
                </c:pt>
                <c:pt idx="7084">
                  <c:v>0</c:v>
                </c:pt>
                <c:pt idx="7085">
                  <c:v>0</c:v>
                </c:pt>
                <c:pt idx="7086">
                  <c:v>0</c:v>
                </c:pt>
                <c:pt idx="7087">
                  <c:v>0</c:v>
                </c:pt>
                <c:pt idx="7088">
                  <c:v>0</c:v>
                </c:pt>
                <c:pt idx="7089">
                  <c:v>0</c:v>
                </c:pt>
                <c:pt idx="7090">
                  <c:v>0</c:v>
                </c:pt>
                <c:pt idx="7091">
                  <c:v>0</c:v>
                </c:pt>
                <c:pt idx="7092">
                  <c:v>0</c:v>
                </c:pt>
                <c:pt idx="7093">
                  <c:v>0</c:v>
                </c:pt>
                <c:pt idx="7094">
                  <c:v>0</c:v>
                </c:pt>
                <c:pt idx="7095">
                  <c:v>0</c:v>
                </c:pt>
                <c:pt idx="7096">
                  <c:v>0</c:v>
                </c:pt>
                <c:pt idx="7097">
                  <c:v>0</c:v>
                </c:pt>
                <c:pt idx="7098">
                  <c:v>0</c:v>
                </c:pt>
                <c:pt idx="7099">
                  <c:v>0</c:v>
                </c:pt>
                <c:pt idx="7100">
                  <c:v>0</c:v>
                </c:pt>
                <c:pt idx="7101">
                  <c:v>0</c:v>
                </c:pt>
                <c:pt idx="7102">
                  <c:v>0</c:v>
                </c:pt>
                <c:pt idx="7103">
                  <c:v>0</c:v>
                </c:pt>
                <c:pt idx="7104">
                  <c:v>0</c:v>
                </c:pt>
                <c:pt idx="7105">
                  <c:v>0</c:v>
                </c:pt>
                <c:pt idx="7106">
                  <c:v>0</c:v>
                </c:pt>
                <c:pt idx="7107">
                  <c:v>0</c:v>
                </c:pt>
                <c:pt idx="7108">
                  <c:v>0</c:v>
                </c:pt>
                <c:pt idx="7109">
                  <c:v>0</c:v>
                </c:pt>
                <c:pt idx="7110">
                  <c:v>0</c:v>
                </c:pt>
                <c:pt idx="7111">
                  <c:v>0</c:v>
                </c:pt>
                <c:pt idx="7112">
                  <c:v>0</c:v>
                </c:pt>
                <c:pt idx="7113">
                  <c:v>0</c:v>
                </c:pt>
                <c:pt idx="7114">
                  <c:v>0</c:v>
                </c:pt>
                <c:pt idx="7115">
                  <c:v>0</c:v>
                </c:pt>
                <c:pt idx="7116">
                  <c:v>0</c:v>
                </c:pt>
                <c:pt idx="7117">
                  <c:v>0</c:v>
                </c:pt>
                <c:pt idx="7118">
                  <c:v>0</c:v>
                </c:pt>
                <c:pt idx="7119">
                  <c:v>0</c:v>
                </c:pt>
                <c:pt idx="7120">
                  <c:v>0</c:v>
                </c:pt>
                <c:pt idx="7121">
                  <c:v>0</c:v>
                </c:pt>
                <c:pt idx="7122">
                  <c:v>0</c:v>
                </c:pt>
                <c:pt idx="7123">
                  <c:v>0</c:v>
                </c:pt>
                <c:pt idx="7124">
                  <c:v>0</c:v>
                </c:pt>
                <c:pt idx="7125">
                  <c:v>0</c:v>
                </c:pt>
                <c:pt idx="7126">
                  <c:v>0</c:v>
                </c:pt>
                <c:pt idx="7127">
                  <c:v>0</c:v>
                </c:pt>
                <c:pt idx="7128">
                  <c:v>0</c:v>
                </c:pt>
                <c:pt idx="7129">
                  <c:v>0</c:v>
                </c:pt>
                <c:pt idx="7130">
                  <c:v>0</c:v>
                </c:pt>
                <c:pt idx="7131">
                  <c:v>0</c:v>
                </c:pt>
                <c:pt idx="7132">
                  <c:v>0</c:v>
                </c:pt>
                <c:pt idx="7133">
                  <c:v>0</c:v>
                </c:pt>
                <c:pt idx="7134">
                  <c:v>0</c:v>
                </c:pt>
                <c:pt idx="7135">
                  <c:v>0</c:v>
                </c:pt>
                <c:pt idx="7136">
                  <c:v>0</c:v>
                </c:pt>
                <c:pt idx="7137">
                  <c:v>0</c:v>
                </c:pt>
                <c:pt idx="7138">
                  <c:v>0</c:v>
                </c:pt>
                <c:pt idx="7139">
                  <c:v>0</c:v>
                </c:pt>
                <c:pt idx="7140">
                  <c:v>0</c:v>
                </c:pt>
                <c:pt idx="7141">
                  <c:v>0</c:v>
                </c:pt>
                <c:pt idx="7142">
                  <c:v>0</c:v>
                </c:pt>
                <c:pt idx="7143">
                  <c:v>0</c:v>
                </c:pt>
                <c:pt idx="7144">
                  <c:v>0</c:v>
                </c:pt>
                <c:pt idx="7145">
                  <c:v>0</c:v>
                </c:pt>
                <c:pt idx="7146">
                  <c:v>0</c:v>
                </c:pt>
                <c:pt idx="7147">
                  <c:v>0</c:v>
                </c:pt>
                <c:pt idx="7148">
                  <c:v>0</c:v>
                </c:pt>
                <c:pt idx="7149">
                  <c:v>0</c:v>
                </c:pt>
                <c:pt idx="7150">
                  <c:v>0</c:v>
                </c:pt>
                <c:pt idx="7151">
                  <c:v>0</c:v>
                </c:pt>
                <c:pt idx="7152">
                  <c:v>0</c:v>
                </c:pt>
                <c:pt idx="7153">
                  <c:v>0</c:v>
                </c:pt>
                <c:pt idx="7154">
                  <c:v>0</c:v>
                </c:pt>
                <c:pt idx="7155">
                  <c:v>0</c:v>
                </c:pt>
                <c:pt idx="7156">
                  <c:v>0</c:v>
                </c:pt>
                <c:pt idx="7157">
                  <c:v>0</c:v>
                </c:pt>
                <c:pt idx="7158">
                  <c:v>0</c:v>
                </c:pt>
                <c:pt idx="7159">
                  <c:v>0</c:v>
                </c:pt>
                <c:pt idx="7160">
                  <c:v>0</c:v>
                </c:pt>
                <c:pt idx="7161">
                  <c:v>0</c:v>
                </c:pt>
                <c:pt idx="7162">
                  <c:v>0</c:v>
                </c:pt>
                <c:pt idx="7163">
                  <c:v>0</c:v>
                </c:pt>
                <c:pt idx="7164">
                  <c:v>0</c:v>
                </c:pt>
                <c:pt idx="7165">
                  <c:v>0</c:v>
                </c:pt>
                <c:pt idx="7166">
                  <c:v>0</c:v>
                </c:pt>
                <c:pt idx="7167">
                  <c:v>0</c:v>
                </c:pt>
                <c:pt idx="7168">
                  <c:v>0</c:v>
                </c:pt>
                <c:pt idx="7169">
                  <c:v>0</c:v>
                </c:pt>
                <c:pt idx="7170">
                  <c:v>0</c:v>
                </c:pt>
                <c:pt idx="7171">
                  <c:v>0</c:v>
                </c:pt>
                <c:pt idx="7172">
                  <c:v>0</c:v>
                </c:pt>
                <c:pt idx="7173">
                  <c:v>0</c:v>
                </c:pt>
                <c:pt idx="7174">
                  <c:v>0</c:v>
                </c:pt>
                <c:pt idx="7175">
                  <c:v>0</c:v>
                </c:pt>
                <c:pt idx="7176">
                  <c:v>0</c:v>
                </c:pt>
                <c:pt idx="7177">
                  <c:v>0</c:v>
                </c:pt>
                <c:pt idx="7178">
                  <c:v>0</c:v>
                </c:pt>
                <c:pt idx="7179">
                  <c:v>0</c:v>
                </c:pt>
                <c:pt idx="7180">
                  <c:v>0</c:v>
                </c:pt>
                <c:pt idx="7181">
                  <c:v>0</c:v>
                </c:pt>
                <c:pt idx="7182">
                  <c:v>0</c:v>
                </c:pt>
                <c:pt idx="7183">
                  <c:v>0</c:v>
                </c:pt>
                <c:pt idx="7184">
                  <c:v>0</c:v>
                </c:pt>
                <c:pt idx="7185">
                  <c:v>0</c:v>
                </c:pt>
                <c:pt idx="7186">
                  <c:v>0</c:v>
                </c:pt>
                <c:pt idx="7187">
                  <c:v>0</c:v>
                </c:pt>
                <c:pt idx="7188">
                  <c:v>0</c:v>
                </c:pt>
                <c:pt idx="7189">
                  <c:v>0</c:v>
                </c:pt>
                <c:pt idx="7190">
                  <c:v>0</c:v>
                </c:pt>
                <c:pt idx="7191">
                  <c:v>0</c:v>
                </c:pt>
                <c:pt idx="7192">
                  <c:v>0</c:v>
                </c:pt>
                <c:pt idx="7193">
                  <c:v>0</c:v>
                </c:pt>
                <c:pt idx="7194">
                  <c:v>0</c:v>
                </c:pt>
                <c:pt idx="7195">
                  <c:v>0</c:v>
                </c:pt>
                <c:pt idx="7196">
                  <c:v>0</c:v>
                </c:pt>
                <c:pt idx="7197">
                  <c:v>0</c:v>
                </c:pt>
                <c:pt idx="7198">
                  <c:v>0</c:v>
                </c:pt>
                <c:pt idx="7199">
                  <c:v>0</c:v>
                </c:pt>
                <c:pt idx="7200">
                  <c:v>0</c:v>
                </c:pt>
                <c:pt idx="7201">
                  <c:v>0</c:v>
                </c:pt>
                <c:pt idx="7202">
                  <c:v>0</c:v>
                </c:pt>
                <c:pt idx="7203">
                  <c:v>0</c:v>
                </c:pt>
                <c:pt idx="7204">
                  <c:v>0</c:v>
                </c:pt>
                <c:pt idx="7205">
                  <c:v>0</c:v>
                </c:pt>
                <c:pt idx="7206">
                  <c:v>0</c:v>
                </c:pt>
                <c:pt idx="7207">
                  <c:v>0</c:v>
                </c:pt>
                <c:pt idx="7208">
                  <c:v>0</c:v>
                </c:pt>
                <c:pt idx="7209">
                  <c:v>0</c:v>
                </c:pt>
                <c:pt idx="7210">
                  <c:v>0</c:v>
                </c:pt>
                <c:pt idx="7211">
                  <c:v>0</c:v>
                </c:pt>
                <c:pt idx="7212">
                  <c:v>0</c:v>
                </c:pt>
                <c:pt idx="7213">
                  <c:v>0</c:v>
                </c:pt>
                <c:pt idx="7214">
                  <c:v>0</c:v>
                </c:pt>
                <c:pt idx="7215">
                  <c:v>0</c:v>
                </c:pt>
                <c:pt idx="7216">
                  <c:v>0</c:v>
                </c:pt>
                <c:pt idx="7217">
                  <c:v>0</c:v>
                </c:pt>
                <c:pt idx="7218">
                  <c:v>0</c:v>
                </c:pt>
                <c:pt idx="7219">
                  <c:v>0</c:v>
                </c:pt>
                <c:pt idx="7220">
                  <c:v>0</c:v>
                </c:pt>
                <c:pt idx="7221">
                  <c:v>0</c:v>
                </c:pt>
                <c:pt idx="7222">
                  <c:v>0</c:v>
                </c:pt>
                <c:pt idx="7223">
                  <c:v>0</c:v>
                </c:pt>
                <c:pt idx="7224">
                  <c:v>0</c:v>
                </c:pt>
                <c:pt idx="7225">
                  <c:v>0</c:v>
                </c:pt>
                <c:pt idx="7226">
                  <c:v>0</c:v>
                </c:pt>
                <c:pt idx="7227">
                  <c:v>0</c:v>
                </c:pt>
                <c:pt idx="7228">
                  <c:v>0</c:v>
                </c:pt>
                <c:pt idx="7229">
                  <c:v>0</c:v>
                </c:pt>
                <c:pt idx="7230">
                  <c:v>0</c:v>
                </c:pt>
                <c:pt idx="7231">
                  <c:v>0</c:v>
                </c:pt>
                <c:pt idx="7232">
                  <c:v>0</c:v>
                </c:pt>
                <c:pt idx="7233">
                  <c:v>0</c:v>
                </c:pt>
                <c:pt idx="7234">
                  <c:v>0</c:v>
                </c:pt>
                <c:pt idx="7235">
                  <c:v>0</c:v>
                </c:pt>
                <c:pt idx="7236">
                  <c:v>0</c:v>
                </c:pt>
                <c:pt idx="7237">
                  <c:v>0</c:v>
                </c:pt>
                <c:pt idx="7238">
                  <c:v>0</c:v>
                </c:pt>
                <c:pt idx="7239">
                  <c:v>0</c:v>
                </c:pt>
                <c:pt idx="7240">
                  <c:v>0</c:v>
                </c:pt>
                <c:pt idx="7241">
                  <c:v>0</c:v>
                </c:pt>
                <c:pt idx="7242">
                  <c:v>0</c:v>
                </c:pt>
                <c:pt idx="7243">
                  <c:v>0</c:v>
                </c:pt>
                <c:pt idx="7244">
                  <c:v>0</c:v>
                </c:pt>
                <c:pt idx="7245">
                  <c:v>0</c:v>
                </c:pt>
                <c:pt idx="7246">
                  <c:v>0</c:v>
                </c:pt>
                <c:pt idx="7247">
                  <c:v>0</c:v>
                </c:pt>
                <c:pt idx="7248">
                  <c:v>0</c:v>
                </c:pt>
                <c:pt idx="7249">
                  <c:v>0</c:v>
                </c:pt>
                <c:pt idx="7250">
                  <c:v>0</c:v>
                </c:pt>
                <c:pt idx="7251">
                  <c:v>0</c:v>
                </c:pt>
                <c:pt idx="7252">
                  <c:v>0</c:v>
                </c:pt>
                <c:pt idx="7253">
                  <c:v>0</c:v>
                </c:pt>
                <c:pt idx="7254">
                  <c:v>0</c:v>
                </c:pt>
                <c:pt idx="7255">
                  <c:v>0</c:v>
                </c:pt>
                <c:pt idx="7256">
                  <c:v>0</c:v>
                </c:pt>
                <c:pt idx="7257">
                  <c:v>0</c:v>
                </c:pt>
                <c:pt idx="7258">
                  <c:v>0</c:v>
                </c:pt>
                <c:pt idx="7259">
                  <c:v>0</c:v>
                </c:pt>
                <c:pt idx="7260">
                  <c:v>0</c:v>
                </c:pt>
                <c:pt idx="7261">
                  <c:v>0</c:v>
                </c:pt>
                <c:pt idx="7262">
                  <c:v>0</c:v>
                </c:pt>
                <c:pt idx="7263">
                  <c:v>0</c:v>
                </c:pt>
                <c:pt idx="7264">
                  <c:v>0</c:v>
                </c:pt>
                <c:pt idx="7265">
                  <c:v>0</c:v>
                </c:pt>
                <c:pt idx="7266">
                  <c:v>0</c:v>
                </c:pt>
                <c:pt idx="7267">
                  <c:v>0</c:v>
                </c:pt>
                <c:pt idx="7268">
                  <c:v>0</c:v>
                </c:pt>
                <c:pt idx="7269">
                  <c:v>0</c:v>
                </c:pt>
                <c:pt idx="7270">
                  <c:v>0</c:v>
                </c:pt>
                <c:pt idx="7271">
                  <c:v>0</c:v>
                </c:pt>
                <c:pt idx="7272">
                  <c:v>0</c:v>
                </c:pt>
                <c:pt idx="7273">
                  <c:v>0</c:v>
                </c:pt>
                <c:pt idx="7274">
                  <c:v>0</c:v>
                </c:pt>
                <c:pt idx="7275">
                  <c:v>0</c:v>
                </c:pt>
                <c:pt idx="7276">
                  <c:v>0</c:v>
                </c:pt>
                <c:pt idx="7277">
                  <c:v>0</c:v>
                </c:pt>
                <c:pt idx="7278">
                  <c:v>0</c:v>
                </c:pt>
                <c:pt idx="7279">
                  <c:v>0</c:v>
                </c:pt>
                <c:pt idx="7280">
                  <c:v>0</c:v>
                </c:pt>
                <c:pt idx="7281">
                  <c:v>0</c:v>
                </c:pt>
                <c:pt idx="7282">
                  <c:v>0</c:v>
                </c:pt>
                <c:pt idx="7283">
                  <c:v>0</c:v>
                </c:pt>
                <c:pt idx="7284">
                  <c:v>0</c:v>
                </c:pt>
                <c:pt idx="7285">
                  <c:v>0</c:v>
                </c:pt>
                <c:pt idx="7286">
                  <c:v>0</c:v>
                </c:pt>
                <c:pt idx="7287">
                  <c:v>0</c:v>
                </c:pt>
                <c:pt idx="7288">
                  <c:v>0</c:v>
                </c:pt>
                <c:pt idx="7289">
                  <c:v>0</c:v>
                </c:pt>
                <c:pt idx="7290">
                  <c:v>0</c:v>
                </c:pt>
                <c:pt idx="7291">
                  <c:v>0</c:v>
                </c:pt>
                <c:pt idx="7292">
                  <c:v>0</c:v>
                </c:pt>
                <c:pt idx="7293">
                  <c:v>0</c:v>
                </c:pt>
                <c:pt idx="7294">
                  <c:v>0</c:v>
                </c:pt>
                <c:pt idx="7295">
                  <c:v>0</c:v>
                </c:pt>
                <c:pt idx="7296">
                  <c:v>0</c:v>
                </c:pt>
                <c:pt idx="7297">
                  <c:v>0</c:v>
                </c:pt>
                <c:pt idx="7298">
                  <c:v>0</c:v>
                </c:pt>
                <c:pt idx="7299">
                  <c:v>0</c:v>
                </c:pt>
                <c:pt idx="7300">
                  <c:v>0</c:v>
                </c:pt>
                <c:pt idx="7301">
                  <c:v>0</c:v>
                </c:pt>
                <c:pt idx="7302">
                  <c:v>0</c:v>
                </c:pt>
                <c:pt idx="7303">
                  <c:v>0</c:v>
                </c:pt>
                <c:pt idx="7304">
                  <c:v>0</c:v>
                </c:pt>
                <c:pt idx="7305">
                  <c:v>0</c:v>
                </c:pt>
                <c:pt idx="7306">
                  <c:v>0</c:v>
                </c:pt>
                <c:pt idx="7307">
                  <c:v>0</c:v>
                </c:pt>
                <c:pt idx="7308">
                  <c:v>0</c:v>
                </c:pt>
                <c:pt idx="7309">
                  <c:v>0</c:v>
                </c:pt>
                <c:pt idx="7310">
                  <c:v>0</c:v>
                </c:pt>
                <c:pt idx="7311">
                  <c:v>0</c:v>
                </c:pt>
                <c:pt idx="7312">
                  <c:v>0</c:v>
                </c:pt>
                <c:pt idx="7313">
                  <c:v>0</c:v>
                </c:pt>
                <c:pt idx="7314">
                  <c:v>0</c:v>
                </c:pt>
                <c:pt idx="7315">
                  <c:v>0</c:v>
                </c:pt>
                <c:pt idx="7316">
                  <c:v>0</c:v>
                </c:pt>
                <c:pt idx="7317">
                  <c:v>0</c:v>
                </c:pt>
                <c:pt idx="7318">
                  <c:v>0</c:v>
                </c:pt>
                <c:pt idx="7319">
                  <c:v>0</c:v>
                </c:pt>
                <c:pt idx="7320">
                  <c:v>0</c:v>
                </c:pt>
                <c:pt idx="7321">
                  <c:v>0</c:v>
                </c:pt>
                <c:pt idx="7322">
                  <c:v>0</c:v>
                </c:pt>
                <c:pt idx="7323">
                  <c:v>0</c:v>
                </c:pt>
                <c:pt idx="7324">
                  <c:v>0</c:v>
                </c:pt>
                <c:pt idx="7325">
                  <c:v>0</c:v>
                </c:pt>
                <c:pt idx="7326">
                  <c:v>0</c:v>
                </c:pt>
                <c:pt idx="7327">
                  <c:v>0</c:v>
                </c:pt>
                <c:pt idx="7328">
                  <c:v>0</c:v>
                </c:pt>
                <c:pt idx="7329">
                  <c:v>0</c:v>
                </c:pt>
                <c:pt idx="7330">
                  <c:v>0</c:v>
                </c:pt>
                <c:pt idx="7331">
                  <c:v>0</c:v>
                </c:pt>
                <c:pt idx="7332">
                  <c:v>0</c:v>
                </c:pt>
                <c:pt idx="7333">
                  <c:v>0</c:v>
                </c:pt>
                <c:pt idx="7334">
                  <c:v>0</c:v>
                </c:pt>
                <c:pt idx="7335">
                  <c:v>0</c:v>
                </c:pt>
                <c:pt idx="7336">
                  <c:v>0</c:v>
                </c:pt>
                <c:pt idx="7337">
                  <c:v>0</c:v>
                </c:pt>
                <c:pt idx="7338">
                  <c:v>0</c:v>
                </c:pt>
                <c:pt idx="7339">
                  <c:v>0</c:v>
                </c:pt>
                <c:pt idx="7340">
                  <c:v>0</c:v>
                </c:pt>
                <c:pt idx="7341">
                  <c:v>0</c:v>
                </c:pt>
                <c:pt idx="7342">
                  <c:v>0</c:v>
                </c:pt>
                <c:pt idx="7343">
                  <c:v>0</c:v>
                </c:pt>
                <c:pt idx="7344">
                  <c:v>0</c:v>
                </c:pt>
                <c:pt idx="7345">
                  <c:v>0</c:v>
                </c:pt>
                <c:pt idx="7346">
                  <c:v>0</c:v>
                </c:pt>
                <c:pt idx="7347">
                  <c:v>0</c:v>
                </c:pt>
                <c:pt idx="7348">
                  <c:v>0</c:v>
                </c:pt>
                <c:pt idx="7349">
                  <c:v>0</c:v>
                </c:pt>
                <c:pt idx="7350">
                  <c:v>0</c:v>
                </c:pt>
                <c:pt idx="7351">
                  <c:v>0</c:v>
                </c:pt>
                <c:pt idx="7352">
                  <c:v>0</c:v>
                </c:pt>
                <c:pt idx="7353">
                  <c:v>0</c:v>
                </c:pt>
                <c:pt idx="7354">
                  <c:v>0</c:v>
                </c:pt>
                <c:pt idx="7355">
                  <c:v>0</c:v>
                </c:pt>
                <c:pt idx="7356">
                  <c:v>0</c:v>
                </c:pt>
                <c:pt idx="7357">
                  <c:v>0</c:v>
                </c:pt>
                <c:pt idx="7358">
                  <c:v>0</c:v>
                </c:pt>
                <c:pt idx="7359">
                  <c:v>0</c:v>
                </c:pt>
                <c:pt idx="7360">
                  <c:v>0</c:v>
                </c:pt>
                <c:pt idx="7361">
                  <c:v>0</c:v>
                </c:pt>
                <c:pt idx="7362">
                  <c:v>0</c:v>
                </c:pt>
                <c:pt idx="7363">
                  <c:v>0</c:v>
                </c:pt>
                <c:pt idx="7364">
                  <c:v>0</c:v>
                </c:pt>
                <c:pt idx="7365">
                  <c:v>0</c:v>
                </c:pt>
                <c:pt idx="7366">
                  <c:v>0</c:v>
                </c:pt>
                <c:pt idx="7367">
                  <c:v>0</c:v>
                </c:pt>
                <c:pt idx="7368">
                  <c:v>0</c:v>
                </c:pt>
                <c:pt idx="7369">
                  <c:v>0</c:v>
                </c:pt>
                <c:pt idx="7370">
                  <c:v>0</c:v>
                </c:pt>
                <c:pt idx="7371">
                  <c:v>0</c:v>
                </c:pt>
                <c:pt idx="7372">
                  <c:v>0</c:v>
                </c:pt>
                <c:pt idx="7373">
                  <c:v>0</c:v>
                </c:pt>
                <c:pt idx="7374">
                  <c:v>0</c:v>
                </c:pt>
                <c:pt idx="7375">
                  <c:v>0</c:v>
                </c:pt>
                <c:pt idx="7376">
                  <c:v>0</c:v>
                </c:pt>
                <c:pt idx="7377">
                  <c:v>0</c:v>
                </c:pt>
                <c:pt idx="7378">
                  <c:v>0</c:v>
                </c:pt>
                <c:pt idx="7379">
                  <c:v>0</c:v>
                </c:pt>
                <c:pt idx="7380">
                  <c:v>0</c:v>
                </c:pt>
                <c:pt idx="7381">
                  <c:v>0</c:v>
                </c:pt>
                <c:pt idx="7382">
                  <c:v>0</c:v>
                </c:pt>
                <c:pt idx="7383">
                  <c:v>0</c:v>
                </c:pt>
                <c:pt idx="7384">
                  <c:v>0</c:v>
                </c:pt>
                <c:pt idx="7385">
                  <c:v>0</c:v>
                </c:pt>
                <c:pt idx="7386">
                  <c:v>0</c:v>
                </c:pt>
                <c:pt idx="7387">
                  <c:v>0</c:v>
                </c:pt>
                <c:pt idx="7388">
                  <c:v>0</c:v>
                </c:pt>
                <c:pt idx="7389">
                  <c:v>0</c:v>
                </c:pt>
                <c:pt idx="7390">
                  <c:v>0</c:v>
                </c:pt>
                <c:pt idx="7391">
                  <c:v>0</c:v>
                </c:pt>
                <c:pt idx="7392">
                  <c:v>0</c:v>
                </c:pt>
                <c:pt idx="7393">
                  <c:v>0</c:v>
                </c:pt>
                <c:pt idx="7394">
                  <c:v>0</c:v>
                </c:pt>
                <c:pt idx="7395">
                  <c:v>0</c:v>
                </c:pt>
                <c:pt idx="7396">
                  <c:v>0</c:v>
                </c:pt>
                <c:pt idx="7397">
                  <c:v>0</c:v>
                </c:pt>
                <c:pt idx="7398">
                  <c:v>0</c:v>
                </c:pt>
                <c:pt idx="7399">
                  <c:v>0</c:v>
                </c:pt>
                <c:pt idx="7400">
                  <c:v>0</c:v>
                </c:pt>
                <c:pt idx="7401">
                  <c:v>0</c:v>
                </c:pt>
                <c:pt idx="7402">
                  <c:v>0</c:v>
                </c:pt>
                <c:pt idx="7403">
                  <c:v>0</c:v>
                </c:pt>
                <c:pt idx="7404">
                  <c:v>0</c:v>
                </c:pt>
                <c:pt idx="7405">
                  <c:v>0</c:v>
                </c:pt>
                <c:pt idx="7406">
                  <c:v>0</c:v>
                </c:pt>
                <c:pt idx="7407">
                  <c:v>0</c:v>
                </c:pt>
                <c:pt idx="7408">
                  <c:v>0</c:v>
                </c:pt>
                <c:pt idx="7409">
                  <c:v>0</c:v>
                </c:pt>
                <c:pt idx="7410">
                  <c:v>0</c:v>
                </c:pt>
                <c:pt idx="7411">
                  <c:v>0</c:v>
                </c:pt>
                <c:pt idx="7412">
                  <c:v>0</c:v>
                </c:pt>
                <c:pt idx="7413">
                  <c:v>0</c:v>
                </c:pt>
                <c:pt idx="7414">
                  <c:v>0</c:v>
                </c:pt>
                <c:pt idx="7415">
                  <c:v>0</c:v>
                </c:pt>
                <c:pt idx="7416">
                  <c:v>0</c:v>
                </c:pt>
                <c:pt idx="7417">
                  <c:v>0</c:v>
                </c:pt>
                <c:pt idx="7418">
                  <c:v>0</c:v>
                </c:pt>
                <c:pt idx="7419">
                  <c:v>0</c:v>
                </c:pt>
                <c:pt idx="7420">
                  <c:v>0</c:v>
                </c:pt>
                <c:pt idx="7421">
                  <c:v>0</c:v>
                </c:pt>
                <c:pt idx="7422">
                  <c:v>0</c:v>
                </c:pt>
                <c:pt idx="7423">
                  <c:v>0</c:v>
                </c:pt>
                <c:pt idx="7424">
                  <c:v>0</c:v>
                </c:pt>
                <c:pt idx="7425">
                  <c:v>0</c:v>
                </c:pt>
                <c:pt idx="7426">
                  <c:v>0</c:v>
                </c:pt>
                <c:pt idx="7427">
                  <c:v>0</c:v>
                </c:pt>
                <c:pt idx="7428">
                  <c:v>0</c:v>
                </c:pt>
                <c:pt idx="7429">
                  <c:v>0</c:v>
                </c:pt>
                <c:pt idx="7430">
                  <c:v>0</c:v>
                </c:pt>
                <c:pt idx="7431">
                  <c:v>0</c:v>
                </c:pt>
                <c:pt idx="7432">
                  <c:v>0</c:v>
                </c:pt>
                <c:pt idx="7433">
                  <c:v>0</c:v>
                </c:pt>
                <c:pt idx="7434">
                  <c:v>0</c:v>
                </c:pt>
                <c:pt idx="7435">
                  <c:v>0</c:v>
                </c:pt>
                <c:pt idx="7436">
                  <c:v>0</c:v>
                </c:pt>
                <c:pt idx="7437">
                  <c:v>0</c:v>
                </c:pt>
                <c:pt idx="7438">
                  <c:v>0</c:v>
                </c:pt>
                <c:pt idx="7439">
                  <c:v>0</c:v>
                </c:pt>
                <c:pt idx="7440">
                  <c:v>0</c:v>
                </c:pt>
                <c:pt idx="7441">
                  <c:v>0</c:v>
                </c:pt>
                <c:pt idx="7442">
                  <c:v>0</c:v>
                </c:pt>
                <c:pt idx="7443">
                  <c:v>0</c:v>
                </c:pt>
                <c:pt idx="7444">
                  <c:v>0</c:v>
                </c:pt>
                <c:pt idx="7445">
                  <c:v>0</c:v>
                </c:pt>
                <c:pt idx="7446">
                  <c:v>0</c:v>
                </c:pt>
                <c:pt idx="7447">
                  <c:v>0</c:v>
                </c:pt>
                <c:pt idx="7448">
                  <c:v>0</c:v>
                </c:pt>
                <c:pt idx="7449">
                  <c:v>0</c:v>
                </c:pt>
                <c:pt idx="7450">
                  <c:v>0</c:v>
                </c:pt>
                <c:pt idx="7451">
                  <c:v>0</c:v>
                </c:pt>
                <c:pt idx="7452">
                  <c:v>0</c:v>
                </c:pt>
                <c:pt idx="7453">
                  <c:v>0</c:v>
                </c:pt>
                <c:pt idx="7454">
                  <c:v>0</c:v>
                </c:pt>
                <c:pt idx="7455">
                  <c:v>0</c:v>
                </c:pt>
                <c:pt idx="7456">
                  <c:v>0</c:v>
                </c:pt>
                <c:pt idx="7457">
                  <c:v>0</c:v>
                </c:pt>
                <c:pt idx="7458">
                  <c:v>0</c:v>
                </c:pt>
                <c:pt idx="7459">
                  <c:v>0</c:v>
                </c:pt>
                <c:pt idx="7460">
                  <c:v>0</c:v>
                </c:pt>
                <c:pt idx="7461">
                  <c:v>0</c:v>
                </c:pt>
                <c:pt idx="7462">
                  <c:v>0</c:v>
                </c:pt>
                <c:pt idx="7463">
                  <c:v>0</c:v>
                </c:pt>
                <c:pt idx="7464">
                  <c:v>0</c:v>
                </c:pt>
                <c:pt idx="7465">
                  <c:v>0</c:v>
                </c:pt>
                <c:pt idx="7466">
                  <c:v>0</c:v>
                </c:pt>
                <c:pt idx="7467">
                  <c:v>0</c:v>
                </c:pt>
                <c:pt idx="7468">
                  <c:v>0</c:v>
                </c:pt>
                <c:pt idx="7469">
                  <c:v>0</c:v>
                </c:pt>
                <c:pt idx="7470">
                  <c:v>0</c:v>
                </c:pt>
                <c:pt idx="7471">
                  <c:v>0</c:v>
                </c:pt>
                <c:pt idx="7472">
                  <c:v>0</c:v>
                </c:pt>
                <c:pt idx="7473">
                  <c:v>0</c:v>
                </c:pt>
                <c:pt idx="7474">
                  <c:v>0</c:v>
                </c:pt>
                <c:pt idx="7475">
                  <c:v>0</c:v>
                </c:pt>
                <c:pt idx="7476">
                  <c:v>0</c:v>
                </c:pt>
                <c:pt idx="7477">
                  <c:v>0</c:v>
                </c:pt>
                <c:pt idx="7478">
                  <c:v>0</c:v>
                </c:pt>
                <c:pt idx="7479">
                  <c:v>0</c:v>
                </c:pt>
                <c:pt idx="7480">
                  <c:v>0</c:v>
                </c:pt>
                <c:pt idx="7481">
                  <c:v>0</c:v>
                </c:pt>
                <c:pt idx="7482">
                  <c:v>0</c:v>
                </c:pt>
                <c:pt idx="7483">
                  <c:v>0</c:v>
                </c:pt>
                <c:pt idx="7484">
                  <c:v>0</c:v>
                </c:pt>
                <c:pt idx="7485">
                  <c:v>0</c:v>
                </c:pt>
                <c:pt idx="7486">
                  <c:v>0</c:v>
                </c:pt>
                <c:pt idx="7487">
                  <c:v>0</c:v>
                </c:pt>
                <c:pt idx="7488">
                  <c:v>0</c:v>
                </c:pt>
                <c:pt idx="7489">
                  <c:v>0</c:v>
                </c:pt>
                <c:pt idx="7490">
                  <c:v>0</c:v>
                </c:pt>
                <c:pt idx="7491">
                  <c:v>0</c:v>
                </c:pt>
                <c:pt idx="7492">
                  <c:v>0</c:v>
                </c:pt>
                <c:pt idx="7493">
                  <c:v>0</c:v>
                </c:pt>
                <c:pt idx="7494">
                  <c:v>0</c:v>
                </c:pt>
                <c:pt idx="7495">
                  <c:v>0</c:v>
                </c:pt>
                <c:pt idx="7496">
                  <c:v>0</c:v>
                </c:pt>
                <c:pt idx="7497">
                  <c:v>0</c:v>
                </c:pt>
                <c:pt idx="7498">
                  <c:v>0</c:v>
                </c:pt>
                <c:pt idx="7499">
                  <c:v>0</c:v>
                </c:pt>
                <c:pt idx="7500">
                  <c:v>0</c:v>
                </c:pt>
                <c:pt idx="7501">
                  <c:v>0</c:v>
                </c:pt>
                <c:pt idx="7502">
                  <c:v>0</c:v>
                </c:pt>
                <c:pt idx="7503">
                  <c:v>0</c:v>
                </c:pt>
                <c:pt idx="7504">
                  <c:v>0</c:v>
                </c:pt>
                <c:pt idx="7505">
                  <c:v>0</c:v>
                </c:pt>
                <c:pt idx="7506">
                  <c:v>0</c:v>
                </c:pt>
                <c:pt idx="7507">
                  <c:v>0</c:v>
                </c:pt>
                <c:pt idx="7508">
                  <c:v>0</c:v>
                </c:pt>
                <c:pt idx="7509">
                  <c:v>0</c:v>
                </c:pt>
                <c:pt idx="7510">
                  <c:v>0</c:v>
                </c:pt>
                <c:pt idx="7511">
                  <c:v>0</c:v>
                </c:pt>
                <c:pt idx="7512">
                  <c:v>0</c:v>
                </c:pt>
                <c:pt idx="7513">
                  <c:v>0</c:v>
                </c:pt>
                <c:pt idx="7514">
                  <c:v>0</c:v>
                </c:pt>
                <c:pt idx="7515">
                  <c:v>0</c:v>
                </c:pt>
                <c:pt idx="7516">
                  <c:v>0</c:v>
                </c:pt>
                <c:pt idx="7517">
                  <c:v>0</c:v>
                </c:pt>
                <c:pt idx="7518">
                  <c:v>0</c:v>
                </c:pt>
                <c:pt idx="7519">
                  <c:v>0</c:v>
                </c:pt>
                <c:pt idx="7520">
                  <c:v>0</c:v>
                </c:pt>
                <c:pt idx="7521">
                  <c:v>0</c:v>
                </c:pt>
                <c:pt idx="7522">
                  <c:v>0</c:v>
                </c:pt>
                <c:pt idx="7523">
                  <c:v>0</c:v>
                </c:pt>
                <c:pt idx="7524">
                  <c:v>0</c:v>
                </c:pt>
                <c:pt idx="7525">
                  <c:v>0</c:v>
                </c:pt>
                <c:pt idx="7526">
                  <c:v>0</c:v>
                </c:pt>
                <c:pt idx="7527">
                  <c:v>0</c:v>
                </c:pt>
                <c:pt idx="7528">
                  <c:v>0</c:v>
                </c:pt>
                <c:pt idx="7529">
                  <c:v>0</c:v>
                </c:pt>
                <c:pt idx="7530">
                  <c:v>0</c:v>
                </c:pt>
                <c:pt idx="7531">
                  <c:v>0</c:v>
                </c:pt>
                <c:pt idx="7532">
                  <c:v>0</c:v>
                </c:pt>
                <c:pt idx="7533">
                  <c:v>0</c:v>
                </c:pt>
                <c:pt idx="7534">
                  <c:v>0</c:v>
                </c:pt>
                <c:pt idx="7535">
                  <c:v>0</c:v>
                </c:pt>
                <c:pt idx="7536">
                  <c:v>0</c:v>
                </c:pt>
                <c:pt idx="7537">
                  <c:v>0</c:v>
                </c:pt>
                <c:pt idx="7538">
                  <c:v>0</c:v>
                </c:pt>
                <c:pt idx="7539">
                  <c:v>0</c:v>
                </c:pt>
                <c:pt idx="7540">
                  <c:v>0</c:v>
                </c:pt>
                <c:pt idx="7541">
                  <c:v>0</c:v>
                </c:pt>
                <c:pt idx="7542">
                  <c:v>0</c:v>
                </c:pt>
                <c:pt idx="7543">
                  <c:v>0</c:v>
                </c:pt>
                <c:pt idx="7544">
                  <c:v>0</c:v>
                </c:pt>
                <c:pt idx="7545">
                  <c:v>0</c:v>
                </c:pt>
                <c:pt idx="7546">
                  <c:v>0</c:v>
                </c:pt>
                <c:pt idx="7547">
                  <c:v>0</c:v>
                </c:pt>
                <c:pt idx="7548">
                  <c:v>0</c:v>
                </c:pt>
                <c:pt idx="7549">
                  <c:v>0</c:v>
                </c:pt>
                <c:pt idx="7550">
                  <c:v>0</c:v>
                </c:pt>
                <c:pt idx="7551">
                  <c:v>0</c:v>
                </c:pt>
                <c:pt idx="7552">
                  <c:v>0</c:v>
                </c:pt>
                <c:pt idx="7553">
                  <c:v>0</c:v>
                </c:pt>
                <c:pt idx="7554">
                  <c:v>0</c:v>
                </c:pt>
                <c:pt idx="7555">
                  <c:v>0</c:v>
                </c:pt>
                <c:pt idx="7556">
                  <c:v>0</c:v>
                </c:pt>
                <c:pt idx="7557">
                  <c:v>0</c:v>
                </c:pt>
                <c:pt idx="7558">
                  <c:v>0</c:v>
                </c:pt>
                <c:pt idx="7559">
                  <c:v>0</c:v>
                </c:pt>
                <c:pt idx="7560">
                  <c:v>0</c:v>
                </c:pt>
                <c:pt idx="7561">
                  <c:v>0</c:v>
                </c:pt>
                <c:pt idx="7562">
                  <c:v>0</c:v>
                </c:pt>
                <c:pt idx="7563">
                  <c:v>0</c:v>
                </c:pt>
                <c:pt idx="7564">
                  <c:v>0</c:v>
                </c:pt>
                <c:pt idx="7565">
                  <c:v>0</c:v>
                </c:pt>
                <c:pt idx="7566">
                  <c:v>0</c:v>
                </c:pt>
                <c:pt idx="7567">
                  <c:v>0</c:v>
                </c:pt>
                <c:pt idx="7568">
                  <c:v>0</c:v>
                </c:pt>
                <c:pt idx="7569">
                  <c:v>0</c:v>
                </c:pt>
                <c:pt idx="7570">
                  <c:v>0</c:v>
                </c:pt>
                <c:pt idx="7571">
                  <c:v>0</c:v>
                </c:pt>
                <c:pt idx="7572">
                  <c:v>0</c:v>
                </c:pt>
                <c:pt idx="7573">
                  <c:v>0</c:v>
                </c:pt>
                <c:pt idx="7574">
                  <c:v>0</c:v>
                </c:pt>
                <c:pt idx="7575">
                  <c:v>0</c:v>
                </c:pt>
                <c:pt idx="7576">
                  <c:v>0</c:v>
                </c:pt>
                <c:pt idx="7577">
                  <c:v>0</c:v>
                </c:pt>
                <c:pt idx="7578">
                  <c:v>0</c:v>
                </c:pt>
                <c:pt idx="7579">
                  <c:v>0</c:v>
                </c:pt>
                <c:pt idx="7580">
                  <c:v>0</c:v>
                </c:pt>
                <c:pt idx="7581">
                  <c:v>0</c:v>
                </c:pt>
                <c:pt idx="7582">
                  <c:v>0</c:v>
                </c:pt>
                <c:pt idx="7583">
                  <c:v>0</c:v>
                </c:pt>
                <c:pt idx="7584">
                  <c:v>0</c:v>
                </c:pt>
                <c:pt idx="7585">
                  <c:v>0</c:v>
                </c:pt>
                <c:pt idx="7586">
                  <c:v>0</c:v>
                </c:pt>
                <c:pt idx="7587">
                  <c:v>0</c:v>
                </c:pt>
                <c:pt idx="7588">
                  <c:v>0</c:v>
                </c:pt>
                <c:pt idx="7589">
                  <c:v>0</c:v>
                </c:pt>
                <c:pt idx="7590">
                  <c:v>0</c:v>
                </c:pt>
                <c:pt idx="7591">
                  <c:v>0</c:v>
                </c:pt>
                <c:pt idx="7592">
                  <c:v>0</c:v>
                </c:pt>
                <c:pt idx="7593">
                  <c:v>0</c:v>
                </c:pt>
                <c:pt idx="7594">
                  <c:v>0</c:v>
                </c:pt>
                <c:pt idx="7595">
                  <c:v>0</c:v>
                </c:pt>
                <c:pt idx="7596">
                  <c:v>0</c:v>
                </c:pt>
                <c:pt idx="7597">
                  <c:v>0</c:v>
                </c:pt>
                <c:pt idx="7598">
                  <c:v>0</c:v>
                </c:pt>
                <c:pt idx="7599">
                  <c:v>0</c:v>
                </c:pt>
                <c:pt idx="7600">
                  <c:v>0</c:v>
                </c:pt>
                <c:pt idx="7601">
                  <c:v>0</c:v>
                </c:pt>
                <c:pt idx="7602">
                  <c:v>0</c:v>
                </c:pt>
                <c:pt idx="7603">
                  <c:v>0</c:v>
                </c:pt>
                <c:pt idx="7604">
                  <c:v>0</c:v>
                </c:pt>
                <c:pt idx="7605">
                  <c:v>0</c:v>
                </c:pt>
                <c:pt idx="7606">
                  <c:v>0</c:v>
                </c:pt>
                <c:pt idx="7607">
                  <c:v>0</c:v>
                </c:pt>
                <c:pt idx="7608">
                  <c:v>0</c:v>
                </c:pt>
                <c:pt idx="7609">
                  <c:v>0</c:v>
                </c:pt>
                <c:pt idx="7610">
                  <c:v>0</c:v>
                </c:pt>
                <c:pt idx="7611">
                  <c:v>0</c:v>
                </c:pt>
                <c:pt idx="7612">
                  <c:v>0</c:v>
                </c:pt>
                <c:pt idx="7613">
                  <c:v>0</c:v>
                </c:pt>
                <c:pt idx="7614">
                  <c:v>0</c:v>
                </c:pt>
                <c:pt idx="7615">
                  <c:v>0</c:v>
                </c:pt>
                <c:pt idx="7616">
                  <c:v>0</c:v>
                </c:pt>
                <c:pt idx="7617">
                  <c:v>0</c:v>
                </c:pt>
                <c:pt idx="7618">
                  <c:v>0</c:v>
                </c:pt>
                <c:pt idx="7619">
                  <c:v>0</c:v>
                </c:pt>
                <c:pt idx="7620">
                  <c:v>0</c:v>
                </c:pt>
                <c:pt idx="7621">
                  <c:v>0</c:v>
                </c:pt>
                <c:pt idx="7622">
                  <c:v>0</c:v>
                </c:pt>
                <c:pt idx="7623">
                  <c:v>0</c:v>
                </c:pt>
                <c:pt idx="7624">
                  <c:v>0</c:v>
                </c:pt>
                <c:pt idx="7625">
                  <c:v>0</c:v>
                </c:pt>
                <c:pt idx="7626">
                  <c:v>0</c:v>
                </c:pt>
                <c:pt idx="7627">
                  <c:v>0</c:v>
                </c:pt>
                <c:pt idx="7628">
                  <c:v>0</c:v>
                </c:pt>
                <c:pt idx="7629">
                  <c:v>0</c:v>
                </c:pt>
                <c:pt idx="7630">
                  <c:v>0</c:v>
                </c:pt>
                <c:pt idx="7631">
                  <c:v>0</c:v>
                </c:pt>
                <c:pt idx="7632">
                  <c:v>0</c:v>
                </c:pt>
                <c:pt idx="7633">
                  <c:v>0</c:v>
                </c:pt>
                <c:pt idx="7634">
                  <c:v>0</c:v>
                </c:pt>
                <c:pt idx="7635">
                  <c:v>0</c:v>
                </c:pt>
                <c:pt idx="7636">
                  <c:v>0</c:v>
                </c:pt>
                <c:pt idx="7637">
                  <c:v>0</c:v>
                </c:pt>
                <c:pt idx="7638">
                  <c:v>0</c:v>
                </c:pt>
                <c:pt idx="7639">
                  <c:v>0</c:v>
                </c:pt>
                <c:pt idx="7640">
                  <c:v>0</c:v>
                </c:pt>
                <c:pt idx="7641">
                  <c:v>0</c:v>
                </c:pt>
                <c:pt idx="7642">
                  <c:v>0</c:v>
                </c:pt>
                <c:pt idx="7643">
                  <c:v>0</c:v>
                </c:pt>
                <c:pt idx="7644">
                  <c:v>0</c:v>
                </c:pt>
                <c:pt idx="7645">
                  <c:v>0</c:v>
                </c:pt>
                <c:pt idx="7646">
                  <c:v>0</c:v>
                </c:pt>
                <c:pt idx="7647">
                  <c:v>0</c:v>
                </c:pt>
                <c:pt idx="7648">
                  <c:v>0</c:v>
                </c:pt>
                <c:pt idx="7649">
                  <c:v>0</c:v>
                </c:pt>
                <c:pt idx="7650">
                  <c:v>0</c:v>
                </c:pt>
                <c:pt idx="7651">
                  <c:v>0</c:v>
                </c:pt>
                <c:pt idx="7652">
                  <c:v>0</c:v>
                </c:pt>
                <c:pt idx="7653">
                  <c:v>0</c:v>
                </c:pt>
                <c:pt idx="7654">
                  <c:v>0</c:v>
                </c:pt>
                <c:pt idx="7655">
                  <c:v>0</c:v>
                </c:pt>
                <c:pt idx="7656">
                  <c:v>0</c:v>
                </c:pt>
                <c:pt idx="7657">
                  <c:v>0</c:v>
                </c:pt>
                <c:pt idx="7658">
                  <c:v>0</c:v>
                </c:pt>
                <c:pt idx="7659">
                  <c:v>0</c:v>
                </c:pt>
                <c:pt idx="7660">
                  <c:v>0</c:v>
                </c:pt>
                <c:pt idx="7661">
                  <c:v>0</c:v>
                </c:pt>
                <c:pt idx="7662">
                  <c:v>0</c:v>
                </c:pt>
                <c:pt idx="7663">
                  <c:v>0</c:v>
                </c:pt>
                <c:pt idx="7664">
                  <c:v>0</c:v>
                </c:pt>
                <c:pt idx="7665">
                  <c:v>0</c:v>
                </c:pt>
                <c:pt idx="7666">
                  <c:v>0</c:v>
                </c:pt>
                <c:pt idx="7667">
                  <c:v>0</c:v>
                </c:pt>
                <c:pt idx="7668">
                  <c:v>0</c:v>
                </c:pt>
                <c:pt idx="7669">
                  <c:v>0</c:v>
                </c:pt>
                <c:pt idx="7670">
                  <c:v>0</c:v>
                </c:pt>
                <c:pt idx="7671">
                  <c:v>0</c:v>
                </c:pt>
                <c:pt idx="7672">
                  <c:v>0</c:v>
                </c:pt>
                <c:pt idx="7673">
                  <c:v>0</c:v>
                </c:pt>
                <c:pt idx="7674">
                  <c:v>0</c:v>
                </c:pt>
                <c:pt idx="7675">
                  <c:v>0</c:v>
                </c:pt>
                <c:pt idx="7676">
                  <c:v>0</c:v>
                </c:pt>
                <c:pt idx="7677">
                  <c:v>0</c:v>
                </c:pt>
                <c:pt idx="7678">
                  <c:v>0</c:v>
                </c:pt>
                <c:pt idx="7679">
                  <c:v>0</c:v>
                </c:pt>
                <c:pt idx="7680">
                  <c:v>0</c:v>
                </c:pt>
                <c:pt idx="7681">
                  <c:v>0</c:v>
                </c:pt>
                <c:pt idx="7682">
                  <c:v>0</c:v>
                </c:pt>
                <c:pt idx="7683">
                  <c:v>0</c:v>
                </c:pt>
                <c:pt idx="7684">
                  <c:v>0</c:v>
                </c:pt>
                <c:pt idx="7685">
                  <c:v>0</c:v>
                </c:pt>
                <c:pt idx="7686">
                  <c:v>0</c:v>
                </c:pt>
                <c:pt idx="7687">
                  <c:v>0</c:v>
                </c:pt>
                <c:pt idx="7688">
                  <c:v>0</c:v>
                </c:pt>
                <c:pt idx="7689">
                  <c:v>0</c:v>
                </c:pt>
                <c:pt idx="7690">
                  <c:v>0</c:v>
                </c:pt>
                <c:pt idx="7691">
                  <c:v>0</c:v>
                </c:pt>
                <c:pt idx="7692">
                  <c:v>0</c:v>
                </c:pt>
                <c:pt idx="7693">
                  <c:v>0</c:v>
                </c:pt>
                <c:pt idx="7694">
                  <c:v>0</c:v>
                </c:pt>
                <c:pt idx="7695">
                  <c:v>0</c:v>
                </c:pt>
                <c:pt idx="7696">
                  <c:v>0</c:v>
                </c:pt>
                <c:pt idx="7697">
                  <c:v>0</c:v>
                </c:pt>
                <c:pt idx="7698">
                  <c:v>0</c:v>
                </c:pt>
                <c:pt idx="7699">
                  <c:v>0</c:v>
                </c:pt>
                <c:pt idx="7700">
                  <c:v>0</c:v>
                </c:pt>
                <c:pt idx="7701">
                  <c:v>0</c:v>
                </c:pt>
                <c:pt idx="7702">
                  <c:v>0</c:v>
                </c:pt>
                <c:pt idx="7703">
                  <c:v>0</c:v>
                </c:pt>
                <c:pt idx="7704">
                  <c:v>0</c:v>
                </c:pt>
                <c:pt idx="7705">
                  <c:v>0</c:v>
                </c:pt>
                <c:pt idx="7706">
                  <c:v>0</c:v>
                </c:pt>
                <c:pt idx="7707">
                  <c:v>0</c:v>
                </c:pt>
                <c:pt idx="7708">
                  <c:v>0</c:v>
                </c:pt>
                <c:pt idx="7709">
                  <c:v>0</c:v>
                </c:pt>
                <c:pt idx="7710">
                  <c:v>0</c:v>
                </c:pt>
                <c:pt idx="7711">
                  <c:v>0</c:v>
                </c:pt>
                <c:pt idx="7712">
                  <c:v>0</c:v>
                </c:pt>
                <c:pt idx="7713">
                  <c:v>0</c:v>
                </c:pt>
                <c:pt idx="7714">
                  <c:v>0</c:v>
                </c:pt>
                <c:pt idx="7715">
                  <c:v>0</c:v>
                </c:pt>
                <c:pt idx="7716">
                  <c:v>0</c:v>
                </c:pt>
                <c:pt idx="7717">
                  <c:v>0</c:v>
                </c:pt>
                <c:pt idx="7718">
                  <c:v>0</c:v>
                </c:pt>
                <c:pt idx="7719">
                  <c:v>0</c:v>
                </c:pt>
                <c:pt idx="7720">
                  <c:v>0</c:v>
                </c:pt>
                <c:pt idx="7721">
                  <c:v>0</c:v>
                </c:pt>
                <c:pt idx="7722">
                  <c:v>0</c:v>
                </c:pt>
                <c:pt idx="7723">
                  <c:v>0</c:v>
                </c:pt>
                <c:pt idx="7724">
                  <c:v>0</c:v>
                </c:pt>
                <c:pt idx="7725">
                  <c:v>0</c:v>
                </c:pt>
                <c:pt idx="7726">
                  <c:v>0</c:v>
                </c:pt>
                <c:pt idx="7727">
                  <c:v>0</c:v>
                </c:pt>
                <c:pt idx="7728">
                  <c:v>0</c:v>
                </c:pt>
                <c:pt idx="7729">
                  <c:v>0</c:v>
                </c:pt>
                <c:pt idx="7730">
                  <c:v>0</c:v>
                </c:pt>
                <c:pt idx="7731">
                  <c:v>0</c:v>
                </c:pt>
                <c:pt idx="7732">
                  <c:v>0</c:v>
                </c:pt>
                <c:pt idx="7733">
                  <c:v>0</c:v>
                </c:pt>
                <c:pt idx="7734">
                  <c:v>0</c:v>
                </c:pt>
                <c:pt idx="7735">
                  <c:v>0</c:v>
                </c:pt>
                <c:pt idx="7736">
                  <c:v>0</c:v>
                </c:pt>
                <c:pt idx="7737">
                  <c:v>0</c:v>
                </c:pt>
                <c:pt idx="7738">
                  <c:v>0</c:v>
                </c:pt>
                <c:pt idx="7739">
                  <c:v>0</c:v>
                </c:pt>
                <c:pt idx="7740">
                  <c:v>0</c:v>
                </c:pt>
                <c:pt idx="7741">
                  <c:v>0</c:v>
                </c:pt>
                <c:pt idx="7742">
                  <c:v>0</c:v>
                </c:pt>
                <c:pt idx="7743">
                  <c:v>0</c:v>
                </c:pt>
                <c:pt idx="7744">
                  <c:v>0</c:v>
                </c:pt>
                <c:pt idx="7745">
                  <c:v>0</c:v>
                </c:pt>
                <c:pt idx="7746">
                  <c:v>0</c:v>
                </c:pt>
                <c:pt idx="7747">
                  <c:v>0</c:v>
                </c:pt>
                <c:pt idx="7748">
                  <c:v>0</c:v>
                </c:pt>
                <c:pt idx="7749">
                  <c:v>0</c:v>
                </c:pt>
                <c:pt idx="7750">
                  <c:v>0</c:v>
                </c:pt>
                <c:pt idx="7751">
                  <c:v>0</c:v>
                </c:pt>
                <c:pt idx="7752">
                  <c:v>0</c:v>
                </c:pt>
                <c:pt idx="7753">
                  <c:v>0</c:v>
                </c:pt>
                <c:pt idx="7754">
                  <c:v>0</c:v>
                </c:pt>
                <c:pt idx="7755">
                  <c:v>0</c:v>
                </c:pt>
                <c:pt idx="7756">
                  <c:v>0</c:v>
                </c:pt>
                <c:pt idx="7757">
                  <c:v>0</c:v>
                </c:pt>
                <c:pt idx="7758">
                  <c:v>0</c:v>
                </c:pt>
                <c:pt idx="7759">
                  <c:v>0</c:v>
                </c:pt>
                <c:pt idx="7760">
                  <c:v>0</c:v>
                </c:pt>
                <c:pt idx="7761">
                  <c:v>0</c:v>
                </c:pt>
                <c:pt idx="7762">
                  <c:v>0</c:v>
                </c:pt>
                <c:pt idx="7763">
                  <c:v>0</c:v>
                </c:pt>
                <c:pt idx="7764">
                  <c:v>0</c:v>
                </c:pt>
                <c:pt idx="7765">
                  <c:v>0</c:v>
                </c:pt>
                <c:pt idx="7766">
                  <c:v>0</c:v>
                </c:pt>
                <c:pt idx="7767">
                  <c:v>0</c:v>
                </c:pt>
                <c:pt idx="7768">
                  <c:v>0</c:v>
                </c:pt>
                <c:pt idx="7769">
                  <c:v>0</c:v>
                </c:pt>
                <c:pt idx="7770">
                  <c:v>0</c:v>
                </c:pt>
                <c:pt idx="7771">
                  <c:v>0</c:v>
                </c:pt>
                <c:pt idx="7772">
                  <c:v>0</c:v>
                </c:pt>
                <c:pt idx="7773">
                  <c:v>0</c:v>
                </c:pt>
                <c:pt idx="7774">
                  <c:v>0</c:v>
                </c:pt>
                <c:pt idx="7775">
                  <c:v>0</c:v>
                </c:pt>
                <c:pt idx="7776">
                  <c:v>0</c:v>
                </c:pt>
                <c:pt idx="7777">
                  <c:v>0</c:v>
                </c:pt>
                <c:pt idx="7778">
                  <c:v>0</c:v>
                </c:pt>
                <c:pt idx="7779">
                  <c:v>0</c:v>
                </c:pt>
                <c:pt idx="7780">
                  <c:v>0</c:v>
                </c:pt>
                <c:pt idx="7781">
                  <c:v>0</c:v>
                </c:pt>
                <c:pt idx="7782">
                  <c:v>0</c:v>
                </c:pt>
                <c:pt idx="7783">
                  <c:v>0</c:v>
                </c:pt>
                <c:pt idx="7784">
                  <c:v>0</c:v>
                </c:pt>
                <c:pt idx="7785">
                  <c:v>0</c:v>
                </c:pt>
                <c:pt idx="7786">
                  <c:v>0</c:v>
                </c:pt>
                <c:pt idx="7787">
                  <c:v>0</c:v>
                </c:pt>
                <c:pt idx="7788">
                  <c:v>0</c:v>
                </c:pt>
                <c:pt idx="7789">
                  <c:v>0</c:v>
                </c:pt>
                <c:pt idx="7790">
                  <c:v>0</c:v>
                </c:pt>
                <c:pt idx="7791">
                  <c:v>0</c:v>
                </c:pt>
                <c:pt idx="7792">
                  <c:v>0</c:v>
                </c:pt>
                <c:pt idx="7793">
                  <c:v>0</c:v>
                </c:pt>
                <c:pt idx="7794">
                  <c:v>0</c:v>
                </c:pt>
                <c:pt idx="7795">
                  <c:v>0</c:v>
                </c:pt>
                <c:pt idx="7796">
                  <c:v>0</c:v>
                </c:pt>
                <c:pt idx="7797">
                  <c:v>0</c:v>
                </c:pt>
                <c:pt idx="7798">
                  <c:v>0</c:v>
                </c:pt>
                <c:pt idx="7799">
                  <c:v>0</c:v>
                </c:pt>
                <c:pt idx="7800">
                  <c:v>0</c:v>
                </c:pt>
                <c:pt idx="7801">
                  <c:v>0</c:v>
                </c:pt>
                <c:pt idx="7802">
                  <c:v>0</c:v>
                </c:pt>
                <c:pt idx="7803">
                  <c:v>0</c:v>
                </c:pt>
                <c:pt idx="7804">
                  <c:v>0</c:v>
                </c:pt>
                <c:pt idx="7805">
                  <c:v>0</c:v>
                </c:pt>
                <c:pt idx="7806">
                  <c:v>0</c:v>
                </c:pt>
                <c:pt idx="7807">
                  <c:v>0</c:v>
                </c:pt>
                <c:pt idx="7808">
                  <c:v>0</c:v>
                </c:pt>
                <c:pt idx="7809">
                  <c:v>0</c:v>
                </c:pt>
                <c:pt idx="7810">
                  <c:v>0</c:v>
                </c:pt>
                <c:pt idx="7811">
                  <c:v>0</c:v>
                </c:pt>
                <c:pt idx="7812">
                  <c:v>0</c:v>
                </c:pt>
                <c:pt idx="7813">
                  <c:v>0</c:v>
                </c:pt>
                <c:pt idx="7814">
                  <c:v>0</c:v>
                </c:pt>
                <c:pt idx="7815">
                  <c:v>0</c:v>
                </c:pt>
                <c:pt idx="7816">
                  <c:v>0</c:v>
                </c:pt>
                <c:pt idx="7817">
                  <c:v>0</c:v>
                </c:pt>
                <c:pt idx="7818">
                  <c:v>0</c:v>
                </c:pt>
                <c:pt idx="7819">
                  <c:v>0</c:v>
                </c:pt>
                <c:pt idx="7820">
                  <c:v>0</c:v>
                </c:pt>
                <c:pt idx="7821">
                  <c:v>0</c:v>
                </c:pt>
                <c:pt idx="7822">
                  <c:v>0</c:v>
                </c:pt>
                <c:pt idx="7823">
                  <c:v>0</c:v>
                </c:pt>
                <c:pt idx="7824">
                  <c:v>0</c:v>
                </c:pt>
                <c:pt idx="7825">
                  <c:v>0</c:v>
                </c:pt>
                <c:pt idx="7826">
                  <c:v>0</c:v>
                </c:pt>
                <c:pt idx="7827">
                  <c:v>0</c:v>
                </c:pt>
                <c:pt idx="7828">
                  <c:v>0</c:v>
                </c:pt>
                <c:pt idx="7829">
                  <c:v>0</c:v>
                </c:pt>
                <c:pt idx="7830">
                  <c:v>0</c:v>
                </c:pt>
                <c:pt idx="7831">
                  <c:v>0</c:v>
                </c:pt>
                <c:pt idx="7832">
                  <c:v>0</c:v>
                </c:pt>
                <c:pt idx="7833">
                  <c:v>0</c:v>
                </c:pt>
                <c:pt idx="7834">
                  <c:v>0</c:v>
                </c:pt>
                <c:pt idx="7835">
                  <c:v>0</c:v>
                </c:pt>
                <c:pt idx="7836">
                  <c:v>0</c:v>
                </c:pt>
                <c:pt idx="7837">
                  <c:v>0</c:v>
                </c:pt>
                <c:pt idx="7838">
                  <c:v>0</c:v>
                </c:pt>
                <c:pt idx="7839">
                  <c:v>0</c:v>
                </c:pt>
                <c:pt idx="7840">
                  <c:v>0</c:v>
                </c:pt>
                <c:pt idx="7841">
                  <c:v>0</c:v>
                </c:pt>
                <c:pt idx="7842">
                  <c:v>0</c:v>
                </c:pt>
                <c:pt idx="7843">
                  <c:v>0</c:v>
                </c:pt>
                <c:pt idx="7844">
                  <c:v>0</c:v>
                </c:pt>
                <c:pt idx="7845">
                  <c:v>0</c:v>
                </c:pt>
                <c:pt idx="7846">
                  <c:v>0</c:v>
                </c:pt>
                <c:pt idx="7847">
                  <c:v>0</c:v>
                </c:pt>
                <c:pt idx="7848">
                  <c:v>0</c:v>
                </c:pt>
                <c:pt idx="7849">
                  <c:v>0</c:v>
                </c:pt>
                <c:pt idx="7850">
                  <c:v>0</c:v>
                </c:pt>
                <c:pt idx="7851">
                  <c:v>0</c:v>
                </c:pt>
                <c:pt idx="7852">
                  <c:v>0</c:v>
                </c:pt>
                <c:pt idx="7853">
                  <c:v>0</c:v>
                </c:pt>
                <c:pt idx="7854">
                  <c:v>0</c:v>
                </c:pt>
                <c:pt idx="7855">
                  <c:v>0</c:v>
                </c:pt>
                <c:pt idx="7856">
                  <c:v>0</c:v>
                </c:pt>
                <c:pt idx="7857">
                  <c:v>0</c:v>
                </c:pt>
                <c:pt idx="7858">
                  <c:v>0</c:v>
                </c:pt>
                <c:pt idx="7859">
                  <c:v>0</c:v>
                </c:pt>
                <c:pt idx="7860">
                  <c:v>0</c:v>
                </c:pt>
                <c:pt idx="7861">
                  <c:v>0</c:v>
                </c:pt>
                <c:pt idx="7862">
                  <c:v>0</c:v>
                </c:pt>
                <c:pt idx="7863">
                  <c:v>0</c:v>
                </c:pt>
                <c:pt idx="7864">
                  <c:v>0</c:v>
                </c:pt>
                <c:pt idx="7865">
                  <c:v>0</c:v>
                </c:pt>
                <c:pt idx="7866">
                  <c:v>0</c:v>
                </c:pt>
                <c:pt idx="7867">
                  <c:v>0</c:v>
                </c:pt>
                <c:pt idx="7868">
                  <c:v>0</c:v>
                </c:pt>
                <c:pt idx="7869">
                  <c:v>0</c:v>
                </c:pt>
                <c:pt idx="7870">
                  <c:v>0</c:v>
                </c:pt>
                <c:pt idx="7871">
                  <c:v>0</c:v>
                </c:pt>
                <c:pt idx="7872">
                  <c:v>0</c:v>
                </c:pt>
                <c:pt idx="7873">
                  <c:v>0</c:v>
                </c:pt>
                <c:pt idx="7874">
                  <c:v>0</c:v>
                </c:pt>
                <c:pt idx="7875">
                  <c:v>0</c:v>
                </c:pt>
                <c:pt idx="7876">
                  <c:v>0</c:v>
                </c:pt>
                <c:pt idx="7877">
                  <c:v>0</c:v>
                </c:pt>
                <c:pt idx="7878">
                  <c:v>0</c:v>
                </c:pt>
                <c:pt idx="7879">
                  <c:v>0</c:v>
                </c:pt>
                <c:pt idx="7880">
                  <c:v>0</c:v>
                </c:pt>
                <c:pt idx="7881">
                  <c:v>0</c:v>
                </c:pt>
                <c:pt idx="7882">
                  <c:v>0</c:v>
                </c:pt>
                <c:pt idx="7883">
                  <c:v>0</c:v>
                </c:pt>
                <c:pt idx="7884">
                  <c:v>0</c:v>
                </c:pt>
                <c:pt idx="7885">
                  <c:v>0</c:v>
                </c:pt>
                <c:pt idx="7886">
                  <c:v>0</c:v>
                </c:pt>
                <c:pt idx="7887">
                  <c:v>0</c:v>
                </c:pt>
                <c:pt idx="7888">
                  <c:v>0</c:v>
                </c:pt>
                <c:pt idx="7889">
                  <c:v>0</c:v>
                </c:pt>
                <c:pt idx="7890">
                  <c:v>0</c:v>
                </c:pt>
                <c:pt idx="7891">
                  <c:v>0</c:v>
                </c:pt>
                <c:pt idx="7892">
                  <c:v>0</c:v>
                </c:pt>
                <c:pt idx="7893">
                  <c:v>0</c:v>
                </c:pt>
                <c:pt idx="7894">
                  <c:v>0</c:v>
                </c:pt>
                <c:pt idx="7895">
                  <c:v>0</c:v>
                </c:pt>
                <c:pt idx="7896">
                  <c:v>0</c:v>
                </c:pt>
                <c:pt idx="7897">
                  <c:v>0</c:v>
                </c:pt>
                <c:pt idx="7898">
                  <c:v>0</c:v>
                </c:pt>
                <c:pt idx="7899">
                  <c:v>0</c:v>
                </c:pt>
                <c:pt idx="7900">
                  <c:v>0</c:v>
                </c:pt>
                <c:pt idx="7901">
                  <c:v>0</c:v>
                </c:pt>
                <c:pt idx="7902">
                  <c:v>0</c:v>
                </c:pt>
                <c:pt idx="7903">
                  <c:v>0</c:v>
                </c:pt>
                <c:pt idx="7904">
                  <c:v>0</c:v>
                </c:pt>
                <c:pt idx="7905">
                  <c:v>0</c:v>
                </c:pt>
                <c:pt idx="7906">
                  <c:v>0</c:v>
                </c:pt>
                <c:pt idx="7907">
                  <c:v>0</c:v>
                </c:pt>
                <c:pt idx="7908">
                  <c:v>0</c:v>
                </c:pt>
                <c:pt idx="7909">
                  <c:v>0</c:v>
                </c:pt>
                <c:pt idx="7910">
                  <c:v>0</c:v>
                </c:pt>
                <c:pt idx="7911">
                  <c:v>0</c:v>
                </c:pt>
                <c:pt idx="7912">
                  <c:v>0</c:v>
                </c:pt>
                <c:pt idx="7913">
                  <c:v>0</c:v>
                </c:pt>
                <c:pt idx="7914">
                  <c:v>0</c:v>
                </c:pt>
                <c:pt idx="7915">
                  <c:v>0</c:v>
                </c:pt>
                <c:pt idx="7916">
                  <c:v>0</c:v>
                </c:pt>
                <c:pt idx="7917">
                  <c:v>0</c:v>
                </c:pt>
                <c:pt idx="7918">
                  <c:v>0</c:v>
                </c:pt>
                <c:pt idx="7919">
                  <c:v>0</c:v>
                </c:pt>
                <c:pt idx="7920">
                  <c:v>0</c:v>
                </c:pt>
                <c:pt idx="7921">
                  <c:v>0</c:v>
                </c:pt>
                <c:pt idx="7922">
                  <c:v>0</c:v>
                </c:pt>
                <c:pt idx="7923">
                  <c:v>0</c:v>
                </c:pt>
                <c:pt idx="7924">
                  <c:v>0</c:v>
                </c:pt>
                <c:pt idx="7925">
                  <c:v>0</c:v>
                </c:pt>
                <c:pt idx="7926">
                  <c:v>0</c:v>
                </c:pt>
                <c:pt idx="7927">
                  <c:v>0</c:v>
                </c:pt>
                <c:pt idx="7928">
                  <c:v>0</c:v>
                </c:pt>
                <c:pt idx="7929">
                  <c:v>0</c:v>
                </c:pt>
                <c:pt idx="7930">
                  <c:v>0</c:v>
                </c:pt>
                <c:pt idx="7931">
                  <c:v>0</c:v>
                </c:pt>
                <c:pt idx="7932">
                  <c:v>0</c:v>
                </c:pt>
                <c:pt idx="7933">
                  <c:v>0</c:v>
                </c:pt>
                <c:pt idx="7934">
                  <c:v>0</c:v>
                </c:pt>
                <c:pt idx="7935">
                  <c:v>0</c:v>
                </c:pt>
                <c:pt idx="7936">
                  <c:v>0</c:v>
                </c:pt>
                <c:pt idx="7937">
                  <c:v>0</c:v>
                </c:pt>
                <c:pt idx="7938">
                  <c:v>0</c:v>
                </c:pt>
                <c:pt idx="7939">
                  <c:v>0</c:v>
                </c:pt>
                <c:pt idx="7940">
                  <c:v>0</c:v>
                </c:pt>
                <c:pt idx="7941">
                  <c:v>0</c:v>
                </c:pt>
                <c:pt idx="7942">
                  <c:v>0</c:v>
                </c:pt>
                <c:pt idx="7943">
                  <c:v>0</c:v>
                </c:pt>
                <c:pt idx="7944">
                  <c:v>0</c:v>
                </c:pt>
                <c:pt idx="7945">
                  <c:v>0</c:v>
                </c:pt>
                <c:pt idx="7946">
                  <c:v>0</c:v>
                </c:pt>
                <c:pt idx="7947">
                  <c:v>0</c:v>
                </c:pt>
                <c:pt idx="7948">
                  <c:v>0</c:v>
                </c:pt>
                <c:pt idx="7949">
                  <c:v>0</c:v>
                </c:pt>
                <c:pt idx="7950">
                  <c:v>0</c:v>
                </c:pt>
                <c:pt idx="7951">
                  <c:v>0</c:v>
                </c:pt>
                <c:pt idx="7952">
                  <c:v>0</c:v>
                </c:pt>
                <c:pt idx="7953">
                  <c:v>0</c:v>
                </c:pt>
                <c:pt idx="7954">
                  <c:v>0</c:v>
                </c:pt>
                <c:pt idx="7955">
                  <c:v>0</c:v>
                </c:pt>
                <c:pt idx="7956">
                  <c:v>0</c:v>
                </c:pt>
                <c:pt idx="7957">
                  <c:v>0</c:v>
                </c:pt>
                <c:pt idx="7958">
                  <c:v>0</c:v>
                </c:pt>
                <c:pt idx="7959">
                  <c:v>0</c:v>
                </c:pt>
                <c:pt idx="7960">
                  <c:v>0</c:v>
                </c:pt>
                <c:pt idx="7961">
                  <c:v>0</c:v>
                </c:pt>
                <c:pt idx="7962">
                  <c:v>0</c:v>
                </c:pt>
                <c:pt idx="7963">
                  <c:v>0</c:v>
                </c:pt>
                <c:pt idx="7964">
                  <c:v>0</c:v>
                </c:pt>
                <c:pt idx="7965">
                  <c:v>0</c:v>
                </c:pt>
                <c:pt idx="7966">
                  <c:v>0</c:v>
                </c:pt>
                <c:pt idx="7967">
                  <c:v>0</c:v>
                </c:pt>
                <c:pt idx="7968">
                  <c:v>0</c:v>
                </c:pt>
                <c:pt idx="7969">
                  <c:v>0</c:v>
                </c:pt>
                <c:pt idx="7970">
                  <c:v>0</c:v>
                </c:pt>
                <c:pt idx="7971">
                  <c:v>0</c:v>
                </c:pt>
                <c:pt idx="7972">
                  <c:v>0</c:v>
                </c:pt>
                <c:pt idx="7973">
                  <c:v>0</c:v>
                </c:pt>
                <c:pt idx="7974">
                  <c:v>0</c:v>
                </c:pt>
                <c:pt idx="7975">
                  <c:v>0</c:v>
                </c:pt>
                <c:pt idx="7976">
                  <c:v>0</c:v>
                </c:pt>
                <c:pt idx="7977">
                  <c:v>0</c:v>
                </c:pt>
                <c:pt idx="7978">
                  <c:v>0</c:v>
                </c:pt>
                <c:pt idx="7979">
                  <c:v>0</c:v>
                </c:pt>
                <c:pt idx="7980">
                  <c:v>0</c:v>
                </c:pt>
                <c:pt idx="7981">
                  <c:v>0</c:v>
                </c:pt>
                <c:pt idx="7982">
                  <c:v>0</c:v>
                </c:pt>
                <c:pt idx="7983">
                  <c:v>0</c:v>
                </c:pt>
                <c:pt idx="7984">
                  <c:v>0</c:v>
                </c:pt>
                <c:pt idx="7985">
                  <c:v>0</c:v>
                </c:pt>
                <c:pt idx="7986">
                  <c:v>0</c:v>
                </c:pt>
                <c:pt idx="7987">
                  <c:v>0</c:v>
                </c:pt>
                <c:pt idx="7988">
                  <c:v>0</c:v>
                </c:pt>
                <c:pt idx="7989">
                  <c:v>0</c:v>
                </c:pt>
                <c:pt idx="7990">
                  <c:v>0</c:v>
                </c:pt>
                <c:pt idx="7991">
                  <c:v>0</c:v>
                </c:pt>
                <c:pt idx="7992">
                  <c:v>0</c:v>
                </c:pt>
                <c:pt idx="7993">
                  <c:v>0</c:v>
                </c:pt>
                <c:pt idx="7994">
                  <c:v>0</c:v>
                </c:pt>
                <c:pt idx="7995">
                  <c:v>0</c:v>
                </c:pt>
                <c:pt idx="7996">
                  <c:v>0</c:v>
                </c:pt>
                <c:pt idx="7997">
                  <c:v>0</c:v>
                </c:pt>
                <c:pt idx="7998">
                  <c:v>0</c:v>
                </c:pt>
                <c:pt idx="7999">
                  <c:v>0</c:v>
                </c:pt>
                <c:pt idx="8000">
                  <c:v>0</c:v>
                </c:pt>
                <c:pt idx="8001">
                  <c:v>0</c:v>
                </c:pt>
                <c:pt idx="8002">
                  <c:v>0</c:v>
                </c:pt>
                <c:pt idx="8003">
                  <c:v>0</c:v>
                </c:pt>
                <c:pt idx="8004">
                  <c:v>0</c:v>
                </c:pt>
                <c:pt idx="8005">
                  <c:v>0</c:v>
                </c:pt>
                <c:pt idx="8006">
                  <c:v>0</c:v>
                </c:pt>
                <c:pt idx="8007">
                  <c:v>0</c:v>
                </c:pt>
                <c:pt idx="8008">
                  <c:v>0</c:v>
                </c:pt>
                <c:pt idx="8009">
                  <c:v>0</c:v>
                </c:pt>
                <c:pt idx="8010">
                  <c:v>0</c:v>
                </c:pt>
                <c:pt idx="8011">
                  <c:v>0</c:v>
                </c:pt>
                <c:pt idx="8012">
                  <c:v>0</c:v>
                </c:pt>
                <c:pt idx="8013">
                  <c:v>0</c:v>
                </c:pt>
                <c:pt idx="8014">
                  <c:v>0</c:v>
                </c:pt>
                <c:pt idx="8015">
                  <c:v>0</c:v>
                </c:pt>
                <c:pt idx="8016">
                  <c:v>0</c:v>
                </c:pt>
                <c:pt idx="8017">
                  <c:v>0</c:v>
                </c:pt>
                <c:pt idx="8018">
                  <c:v>0</c:v>
                </c:pt>
                <c:pt idx="8019">
                  <c:v>0</c:v>
                </c:pt>
                <c:pt idx="8020">
                  <c:v>0</c:v>
                </c:pt>
                <c:pt idx="8021">
                  <c:v>0</c:v>
                </c:pt>
                <c:pt idx="8022">
                  <c:v>0</c:v>
                </c:pt>
                <c:pt idx="8023">
                  <c:v>0</c:v>
                </c:pt>
                <c:pt idx="8024">
                  <c:v>0</c:v>
                </c:pt>
                <c:pt idx="8025">
                  <c:v>0</c:v>
                </c:pt>
                <c:pt idx="8026">
                  <c:v>0</c:v>
                </c:pt>
                <c:pt idx="8027">
                  <c:v>0</c:v>
                </c:pt>
                <c:pt idx="8028">
                  <c:v>0</c:v>
                </c:pt>
                <c:pt idx="8029">
                  <c:v>0</c:v>
                </c:pt>
                <c:pt idx="8030">
                  <c:v>0</c:v>
                </c:pt>
                <c:pt idx="8031">
                  <c:v>0</c:v>
                </c:pt>
                <c:pt idx="8032">
                  <c:v>0</c:v>
                </c:pt>
                <c:pt idx="8033">
                  <c:v>0</c:v>
                </c:pt>
                <c:pt idx="8034">
                  <c:v>0</c:v>
                </c:pt>
                <c:pt idx="8035">
                  <c:v>0</c:v>
                </c:pt>
                <c:pt idx="8036">
                  <c:v>0</c:v>
                </c:pt>
                <c:pt idx="8037">
                  <c:v>0</c:v>
                </c:pt>
                <c:pt idx="8038">
                  <c:v>0</c:v>
                </c:pt>
                <c:pt idx="8039">
                  <c:v>0</c:v>
                </c:pt>
                <c:pt idx="8040">
                  <c:v>0</c:v>
                </c:pt>
                <c:pt idx="8041">
                  <c:v>0</c:v>
                </c:pt>
                <c:pt idx="8042">
                  <c:v>0</c:v>
                </c:pt>
                <c:pt idx="8043">
                  <c:v>0</c:v>
                </c:pt>
                <c:pt idx="8044">
                  <c:v>0</c:v>
                </c:pt>
                <c:pt idx="8045">
                  <c:v>0</c:v>
                </c:pt>
                <c:pt idx="8046">
                  <c:v>0</c:v>
                </c:pt>
                <c:pt idx="8047">
                  <c:v>0</c:v>
                </c:pt>
                <c:pt idx="8048">
                  <c:v>0</c:v>
                </c:pt>
                <c:pt idx="8049">
                  <c:v>0</c:v>
                </c:pt>
                <c:pt idx="8050">
                  <c:v>0</c:v>
                </c:pt>
                <c:pt idx="8051">
                  <c:v>0</c:v>
                </c:pt>
                <c:pt idx="8052">
                  <c:v>0</c:v>
                </c:pt>
                <c:pt idx="8053">
                  <c:v>0</c:v>
                </c:pt>
                <c:pt idx="8054">
                  <c:v>0</c:v>
                </c:pt>
                <c:pt idx="8055">
                  <c:v>0</c:v>
                </c:pt>
                <c:pt idx="8056">
                  <c:v>0</c:v>
                </c:pt>
                <c:pt idx="8057">
                  <c:v>0</c:v>
                </c:pt>
                <c:pt idx="8058">
                  <c:v>0</c:v>
                </c:pt>
                <c:pt idx="8059">
                  <c:v>0</c:v>
                </c:pt>
                <c:pt idx="8060">
                  <c:v>0</c:v>
                </c:pt>
                <c:pt idx="8061">
                  <c:v>0</c:v>
                </c:pt>
                <c:pt idx="8062">
                  <c:v>0</c:v>
                </c:pt>
                <c:pt idx="8063">
                  <c:v>0</c:v>
                </c:pt>
                <c:pt idx="8064">
                  <c:v>0</c:v>
                </c:pt>
                <c:pt idx="8065">
                  <c:v>0</c:v>
                </c:pt>
                <c:pt idx="8066">
                  <c:v>0</c:v>
                </c:pt>
                <c:pt idx="8067">
                  <c:v>0</c:v>
                </c:pt>
                <c:pt idx="8068">
                  <c:v>0</c:v>
                </c:pt>
                <c:pt idx="8069">
                  <c:v>0</c:v>
                </c:pt>
                <c:pt idx="8070">
                  <c:v>0</c:v>
                </c:pt>
                <c:pt idx="8071">
                  <c:v>0</c:v>
                </c:pt>
                <c:pt idx="8072">
                  <c:v>0</c:v>
                </c:pt>
                <c:pt idx="8073">
                  <c:v>0</c:v>
                </c:pt>
                <c:pt idx="8074">
                  <c:v>0</c:v>
                </c:pt>
                <c:pt idx="8075">
                  <c:v>0</c:v>
                </c:pt>
                <c:pt idx="8076">
                  <c:v>0</c:v>
                </c:pt>
                <c:pt idx="8077">
                  <c:v>0</c:v>
                </c:pt>
                <c:pt idx="8078">
                  <c:v>0</c:v>
                </c:pt>
                <c:pt idx="8079">
                  <c:v>0</c:v>
                </c:pt>
                <c:pt idx="8080">
                  <c:v>0</c:v>
                </c:pt>
                <c:pt idx="8081">
                  <c:v>0</c:v>
                </c:pt>
                <c:pt idx="8082">
                  <c:v>0</c:v>
                </c:pt>
                <c:pt idx="8083">
                  <c:v>0</c:v>
                </c:pt>
                <c:pt idx="8084">
                  <c:v>0</c:v>
                </c:pt>
                <c:pt idx="8085">
                  <c:v>0</c:v>
                </c:pt>
                <c:pt idx="8086">
                  <c:v>0</c:v>
                </c:pt>
                <c:pt idx="8087">
                  <c:v>0</c:v>
                </c:pt>
                <c:pt idx="8088">
                  <c:v>0</c:v>
                </c:pt>
                <c:pt idx="8089">
                  <c:v>0</c:v>
                </c:pt>
                <c:pt idx="8090">
                  <c:v>0</c:v>
                </c:pt>
                <c:pt idx="8091">
                  <c:v>0</c:v>
                </c:pt>
                <c:pt idx="8092">
                  <c:v>0</c:v>
                </c:pt>
                <c:pt idx="8093">
                  <c:v>0</c:v>
                </c:pt>
                <c:pt idx="8094">
                  <c:v>0</c:v>
                </c:pt>
                <c:pt idx="8095">
                  <c:v>0</c:v>
                </c:pt>
                <c:pt idx="8096">
                  <c:v>0</c:v>
                </c:pt>
                <c:pt idx="8097">
                  <c:v>0</c:v>
                </c:pt>
                <c:pt idx="8098">
                  <c:v>0</c:v>
                </c:pt>
                <c:pt idx="8099">
                  <c:v>0</c:v>
                </c:pt>
                <c:pt idx="8100">
                  <c:v>0</c:v>
                </c:pt>
                <c:pt idx="8101">
                  <c:v>0</c:v>
                </c:pt>
                <c:pt idx="8102">
                  <c:v>0</c:v>
                </c:pt>
                <c:pt idx="8103">
                  <c:v>0</c:v>
                </c:pt>
                <c:pt idx="8104">
                  <c:v>0</c:v>
                </c:pt>
                <c:pt idx="8105">
                  <c:v>0</c:v>
                </c:pt>
                <c:pt idx="8106">
                  <c:v>0</c:v>
                </c:pt>
                <c:pt idx="8107">
                  <c:v>0</c:v>
                </c:pt>
                <c:pt idx="8108">
                  <c:v>0</c:v>
                </c:pt>
                <c:pt idx="8109">
                  <c:v>0</c:v>
                </c:pt>
                <c:pt idx="8110">
                  <c:v>0</c:v>
                </c:pt>
                <c:pt idx="8111">
                  <c:v>0</c:v>
                </c:pt>
                <c:pt idx="8112">
                  <c:v>0</c:v>
                </c:pt>
                <c:pt idx="8113">
                  <c:v>0</c:v>
                </c:pt>
                <c:pt idx="8114">
                  <c:v>0</c:v>
                </c:pt>
                <c:pt idx="8115">
                  <c:v>0</c:v>
                </c:pt>
                <c:pt idx="8116">
                  <c:v>0</c:v>
                </c:pt>
                <c:pt idx="8117">
                  <c:v>0</c:v>
                </c:pt>
                <c:pt idx="8118">
                  <c:v>0</c:v>
                </c:pt>
                <c:pt idx="8119">
                  <c:v>0</c:v>
                </c:pt>
                <c:pt idx="8120">
                  <c:v>0</c:v>
                </c:pt>
                <c:pt idx="8121">
                  <c:v>0</c:v>
                </c:pt>
                <c:pt idx="8122">
                  <c:v>0</c:v>
                </c:pt>
                <c:pt idx="8123">
                  <c:v>0</c:v>
                </c:pt>
                <c:pt idx="8124">
                  <c:v>0</c:v>
                </c:pt>
                <c:pt idx="8125">
                  <c:v>0</c:v>
                </c:pt>
                <c:pt idx="8126">
                  <c:v>0</c:v>
                </c:pt>
                <c:pt idx="8127">
                  <c:v>0</c:v>
                </c:pt>
                <c:pt idx="8128">
                  <c:v>0</c:v>
                </c:pt>
                <c:pt idx="8129">
                  <c:v>0</c:v>
                </c:pt>
                <c:pt idx="8130">
                  <c:v>0</c:v>
                </c:pt>
                <c:pt idx="8131">
                  <c:v>0</c:v>
                </c:pt>
                <c:pt idx="8132">
                  <c:v>0</c:v>
                </c:pt>
                <c:pt idx="8133">
                  <c:v>0</c:v>
                </c:pt>
                <c:pt idx="8134">
                  <c:v>0</c:v>
                </c:pt>
                <c:pt idx="8135">
                  <c:v>0</c:v>
                </c:pt>
                <c:pt idx="8136">
                  <c:v>0</c:v>
                </c:pt>
                <c:pt idx="8137">
                  <c:v>0</c:v>
                </c:pt>
                <c:pt idx="8138">
                  <c:v>0</c:v>
                </c:pt>
                <c:pt idx="8139">
                  <c:v>0</c:v>
                </c:pt>
                <c:pt idx="8140">
                  <c:v>0</c:v>
                </c:pt>
                <c:pt idx="8141">
                  <c:v>0</c:v>
                </c:pt>
                <c:pt idx="8142">
                  <c:v>0</c:v>
                </c:pt>
                <c:pt idx="8143">
                  <c:v>0</c:v>
                </c:pt>
                <c:pt idx="8144">
                  <c:v>0</c:v>
                </c:pt>
                <c:pt idx="8145">
                  <c:v>0</c:v>
                </c:pt>
                <c:pt idx="8146">
                  <c:v>0</c:v>
                </c:pt>
                <c:pt idx="8147">
                  <c:v>0</c:v>
                </c:pt>
                <c:pt idx="8148">
                  <c:v>0</c:v>
                </c:pt>
                <c:pt idx="8149">
                  <c:v>0</c:v>
                </c:pt>
                <c:pt idx="8150">
                  <c:v>0</c:v>
                </c:pt>
                <c:pt idx="8151">
                  <c:v>0</c:v>
                </c:pt>
                <c:pt idx="8152">
                  <c:v>0</c:v>
                </c:pt>
                <c:pt idx="8153">
                  <c:v>0</c:v>
                </c:pt>
                <c:pt idx="8154">
                  <c:v>0</c:v>
                </c:pt>
                <c:pt idx="8155">
                  <c:v>0</c:v>
                </c:pt>
                <c:pt idx="8156">
                  <c:v>0</c:v>
                </c:pt>
                <c:pt idx="8157">
                  <c:v>0</c:v>
                </c:pt>
                <c:pt idx="8158">
                  <c:v>0</c:v>
                </c:pt>
                <c:pt idx="8159">
                  <c:v>0</c:v>
                </c:pt>
                <c:pt idx="8160">
                  <c:v>0</c:v>
                </c:pt>
                <c:pt idx="8161">
                  <c:v>0</c:v>
                </c:pt>
                <c:pt idx="8162">
                  <c:v>0</c:v>
                </c:pt>
                <c:pt idx="8163">
                  <c:v>0</c:v>
                </c:pt>
                <c:pt idx="8164">
                  <c:v>0</c:v>
                </c:pt>
                <c:pt idx="8165">
                  <c:v>0</c:v>
                </c:pt>
                <c:pt idx="8166">
                  <c:v>0</c:v>
                </c:pt>
                <c:pt idx="8167">
                  <c:v>0</c:v>
                </c:pt>
                <c:pt idx="8168">
                  <c:v>0</c:v>
                </c:pt>
                <c:pt idx="8169">
                  <c:v>0</c:v>
                </c:pt>
                <c:pt idx="8170">
                  <c:v>0</c:v>
                </c:pt>
                <c:pt idx="8171">
                  <c:v>0</c:v>
                </c:pt>
                <c:pt idx="8172">
                  <c:v>0</c:v>
                </c:pt>
                <c:pt idx="8173">
                  <c:v>0</c:v>
                </c:pt>
                <c:pt idx="8174">
                  <c:v>0</c:v>
                </c:pt>
                <c:pt idx="8175">
                  <c:v>0</c:v>
                </c:pt>
                <c:pt idx="8176">
                  <c:v>0</c:v>
                </c:pt>
                <c:pt idx="8177">
                  <c:v>0</c:v>
                </c:pt>
                <c:pt idx="8178">
                  <c:v>0</c:v>
                </c:pt>
                <c:pt idx="8179">
                  <c:v>0</c:v>
                </c:pt>
                <c:pt idx="8180">
                  <c:v>0</c:v>
                </c:pt>
                <c:pt idx="8181">
                  <c:v>0</c:v>
                </c:pt>
                <c:pt idx="8182">
                  <c:v>0</c:v>
                </c:pt>
                <c:pt idx="8183">
                  <c:v>0</c:v>
                </c:pt>
                <c:pt idx="8184">
                  <c:v>0</c:v>
                </c:pt>
                <c:pt idx="8185">
                  <c:v>0</c:v>
                </c:pt>
                <c:pt idx="8186">
                  <c:v>0</c:v>
                </c:pt>
                <c:pt idx="8187">
                  <c:v>0</c:v>
                </c:pt>
                <c:pt idx="8188">
                  <c:v>0</c:v>
                </c:pt>
                <c:pt idx="8189">
                  <c:v>0</c:v>
                </c:pt>
                <c:pt idx="8190">
                  <c:v>0</c:v>
                </c:pt>
                <c:pt idx="8191">
                  <c:v>0</c:v>
                </c:pt>
                <c:pt idx="8192">
                  <c:v>0</c:v>
                </c:pt>
                <c:pt idx="8193">
                  <c:v>0</c:v>
                </c:pt>
                <c:pt idx="8194">
                  <c:v>0</c:v>
                </c:pt>
                <c:pt idx="8195">
                  <c:v>0</c:v>
                </c:pt>
                <c:pt idx="8196">
                  <c:v>0</c:v>
                </c:pt>
                <c:pt idx="8197">
                  <c:v>0</c:v>
                </c:pt>
                <c:pt idx="8198">
                  <c:v>0</c:v>
                </c:pt>
                <c:pt idx="8199">
                  <c:v>0</c:v>
                </c:pt>
                <c:pt idx="8200">
                  <c:v>0</c:v>
                </c:pt>
                <c:pt idx="8201">
                  <c:v>0</c:v>
                </c:pt>
                <c:pt idx="8202">
                  <c:v>0</c:v>
                </c:pt>
                <c:pt idx="8203">
                  <c:v>0</c:v>
                </c:pt>
                <c:pt idx="8204">
                  <c:v>0</c:v>
                </c:pt>
                <c:pt idx="8205">
                  <c:v>0</c:v>
                </c:pt>
                <c:pt idx="8206">
                  <c:v>0</c:v>
                </c:pt>
                <c:pt idx="8207">
                  <c:v>0</c:v>
                </c:pt>
                <c:pt idx="8208">
                  <c:v>0</c:v>
                </c:pt>
                <c:pt idx="8209">
                  <c:v>0</c:v>
                </c:pt>
                <c:pt idx="8210">
                  <c:v>0</c:v>
                </c:pt>
                <c:pt idx="8211">
                  <c:v>0</c:v>
                </c:pt>
                <c:pt idx="8212">
                  <c:v>0</c:v>
                </c:pt>
                <c:pt idx="8213">
                  <c:v>0</c:v>
                </c:pt>
                <c:pt idx="8214">
                  <c:v>0</c:v>
                </c:pt>
                <c:pt idx="8215">
                  <c:v>0</c:v>
                </c:pt>
                <c:pt idx="8216">
                  <c:v>0</c:v>
                </c:pt>
                <c:pt idx="8217">
                  <c:v>0</c:v>
                </c:pt>
                <c:pt idx="8218">
                  <c:v>0</c:v>
                </c:pt>
                <c:pt idx="8219">
                  <c:v>0</c:v>
                </c:pt>
                <c:pt idx="8220">
                  <c:v>0</c:v>
                </c:pt>
                <c:pt idx="8221">
                  <c:v>0</c:v>
                </c:pt>
                <c:pt idx="8222">
                  <c:v>0</c:v>
                </c:pt>
                <c:pt idx="8223">
                  <c:v>0</c:v>
                </c:pt>
                <c:pt idx="8224">
                  <c:v>0</c:v>
                </c:pt>
                <c:pt idx="8225">
                  <c:v>0</c:v>
                </c:pt>
                <c:pt idx="8226">
                  <c:v>0</c:v>
                </c:pt>
                <c:pt idx="8227">
                  <c:v>0</c:v>
                </c:pt>
                <c:pt idx="8228">
                  <c:v>0</c:v>
                </c:pt>
                <c:pt idx="8229">
                  <c:v>0</c:v>
                </c:pt>
                <c:pt idx="8230">
                  <c:v>0</c:v>
                </c:pt>
                <c:pt idx="8231">
                  <c:v>0</c:v>
                </c:pt>
                <c:pt idx="8232">
                  <c:v>0</c:v>
                </c:pt>
                <c:pt idx="8233">
                  <c:v>0</c:v>
                </c:pt>
                <c:pt idx="8234">
                  <c:v>0</c:v>
                </c:pt>
                <c:pt idx="8235">
                  <c:v>0</c:v>
                </c:pt>
                <c:pt idx="8236">
                  <c:v>0</c:v>
                </c:pt>
                <c:pt idx="8237">
                  <c:v>0</c:v>
                </c:pt>
                <c:pt idx="8238">
                  <c:v>0</c:v>
                </c:pt>
                <c:pt idx="8239">
                  <c:v>0</c:v>
                </c:pt>
                <c:pt idx="8240">
                  <c:v>0</c:v>
                </c:pt>
                <c:pt idx="8241">
                  <c:v>0</c:v>
                </c:pt>
                <c:pt idx="8242">
                  <c:v>0</c:v>
                </c:pt>
                <c:pt idx="8243">
                  <c:v>0</c:v>
                </c:pt>
                <c:pt idx="8244">
                  <c:v>0</c:v>
                </c:pt>
                <c:pt idx="8245">
                  <c:v>0</c:v>
                </c:pt>
                <c:pt idx="8246">
                  <c:v>0</c:v>
                </c:pt>
                <c:pt idx="8247">
                  <c:v>0</c:v>
                </c:pt>
                <c:pt idx="8248">
                  <c:v>0</c:v>
                </c:pt>
                <c:pt idx="8249">
                  <c:v>0</c:v>
                </c:pt>
                <c:pt idx="8250">
                  <c:v>0</c:v>
                </c:pt>
                <c:pt idx="8251">
                  <c:v>0</c:v>
                </c:pt>
                <c:pt idx="8252">
                  <c:v>0</c:v>
                </c:pt>
                <c:pt idx="8253">
                  <c:v>0</c:v>
                </c:pt>
                <c:pt idx="8254">
                  <c:v>0</c:v>
                </c:pt>
                <c:pt idx="8255">
                  <c:v>0</c:v>
                </c:pt>
                <c:pt idx="8256">
                  <c:v>0</c:v>
                </c:pt>
                <c:pt idx="8257">
                  <c:v>0</c:v>
                </c:pt>
                <c:pt idx="8258">
                  <c:v>0</c:v>
                </c:pt>
                <c:pt idx="8259">
                  <c:v>0</c:v>
                </c:pt>
                <c:pt idx="8260">
                  <c:v>0</c:v>
                </c:pt>
                <c:pt idx="8261">
                  <c:v>0</c:v>
                </c:pt>
                <c:pt idx="8262">
                  <c:v>0</c:v>
                </c:pt>
                <c:pt idx="8263">
                  <c:v>0</c:v>
                </c:pt>
                <c:pt idx="8264">
                  <c:v>0</c:v>
                </c:pt>
                <c:pt idx="8265">
                  <c:v>0</c:v>
                </c:pt>
                <c:pt idx="8266">
                  <c:v>0</c:v>
                </c:pt>
                <c:pt idx="8267">
                  <c:v>0</c:v>
                </c:pt>
                <c:pt idx="8268">
                  <c:v>0</c:v>
                </c:pt>
                <c:pt idx="8269">
                  <c:v>0</c:v>
                </c:pt>
                <c:pt idx="8270">
                  <c:v>0</c:v>
                </c:pt>
                <c:pt idx="8271">
                  <c:v>0</c:v>
                </c:pt>
                <c:pt idx="8272">
                  <c:v>0</c:v>
                </c:pt>
                <c:pt idx="8273">
                  <c:v>0</c:v>
                </c:pt>
                <c:pt idx="8274">
                  <c:v>0</c:v>
                </c:pt>
                <c:pt idx="8275">
                  <c:v>0</c:v>
                </c:pt>
                <c:pt idx="8276">
                  <c:v>0</c:v>
                </c:pt>
                <c:pt idx="8277">
                  <c:v>0</c:v>
                </c:pt>
                <c:pt idx="8278">
                  <c:v>0</c:v>
                </c:pt>
                <c:pt idx="8279">
                  <c:v>0</c:v>
                </c:pt>
                <c:pt idx="8280">
                  <c:v>0</c:v>
                </c:pt>
                <c:pt idx="8281">
                  <c:v>0</c:v>
                </c:pt>
                <c:pt idx="8282">
                  <c:v>0</c:v>
                </c:pt>
                <c:pt idx="8283">
                  <c:v>0</c:v>
                </c:pt>
                <c:pt idx="8284">
                  <c:v>0</c:v>
                </c:pt>
                <c:pt idx="8285">
                  <c:v>0</c:v>
                </c:pt>
                <c:pt idx="8286">
                  <c:v>0</c:v>
                </c:pt>
                <c:pt idx="8287">
                  <c:v>0</c:v>
                </c:pt>
                <c:pt idx="8288">
                  <c:v>0</c:v>
                </c:pt>
                <c:pt idx="8289">
                  <c:v>0</c:v>
                </c:pt>
                <c:pt idx="8290">
                  <c:v>0</c:v>
                </c:pt>
                <c:pt idx="8291">
                  <c:v>0</c:v>
                </c:pt>
                <c:pt idx="8292">
                  <c:v>0</c:v>
                </c:pt>
                <c:pt idx="8293">
                  <c:v>0</c:v>
                </c:pt>
                <c:pt idx="8294">
                  <c:v>0</c:v>
                </c:pt>
                <c:pt idx="8295">
                  <c:v>0</c:v>
                </c:pt>
                <c:pt idx="8296">
                  <c:v>0</c:v>
                </c:pt>
                <c:pt idx="8297">
                  <c:v>0</c:v>
                </c:pt>
                <c:pt idx="8298">
                  <c:v>0</c:v>
                </c:pt>
                <c:pt idx="8299">
                  <c:v>0</c:v>
                </c:pt>
                <c:pt idx="8300">
                  <c:v>0</c:v>
                </c:pt>
                <c:pt idx="8301">
                  <c:v>0</c:v>
                </c:pt>
                <c:pt idx="8302">
                  <c:v>0</c:v>
                </c:pt>
                <c:pt idx="8303">
                  <c:v>0</c:v>
                </c:pt>
                <c:pt idx="8304">
                  <c:v>0</c:v>
                </c:pt>
                <c:pt idx="8305">
                  <c:v>0</c:v>
                </c:pt>
                <c:pt idx="8306">
                  <c:v>0</c:v>
                </c:pt>
                <c:pt idx="8307">
                  <c:v>0</c:v>
                </c:pt>
                <c:pt idx="8308">
                  <c:v>0</c:v>
                </c:pt>
                <c:pt idx="8309">
                  <c:v>0</c:v>
                </c:pt>
                <c:pt idx="8310">
                  <c:v>0</c:v>
                </c:pt>
                <c:pt idx="8311">
                  <c:v>0</c:v>
                </c:pt>
                <c:pt idx="8312">
                  <c:v>0</c:v>
                </c:pt>
                <c:pt idx="8313">
                  <c:v>0</c:v>
                </c:pt>
                <c:pt idx="8314">
                  <c:v>0</c:v>
                </c:pt>
                <c:pt idx="8315">
                  <c:v>0</c:v>
                </c:pt>
                <c:pt idx="8316">
                  <c:v>0</c:v>
                </c:pt>
                <c:pt idx="8317">
                  <c:v>0</c:v>
                </c:pt>
                <c:pt idx="8318">
                  <c:v>0</c:v>
                </c:pt>
                <c:pt idx="8319">
                  <c:v>0</c:v>
                </c:pt>
                <c:pt idx="8320">
                  <c:v>0</c:v>
                </c:pt>
                <c:pt idx="8321">
                  <c:v>0</c:v>
                </c:pt>
                <c:pt idx="8322">
                  <c:v>0</c:v>
                </c:pt>
                <c:pt idx="8323">
                  <c:v>0</c:v>
                </c:pt>
                <c:pt idx="8324">
                  <c:v>0</c:v>
                </c:pt>
                <c:pt idx="8325">
                  <c:v>0</c:v>
                </c:pt>
                <c:pt idx="8326">
                  <c:v>0</c:v>
                </c:pt>
                <c:pt idx="8327">
                  <c:v>0</c:v>
                </c:pt>
                <c:pt idx="8328">
                  <c:v>0</c:v>
                </c:pt>
                <c:pt idx="8329">
                  <c:v>0</c:v>
                </c:pt>
                <c:pt idx="8330">
                  <c:v>0</c:v>
                </c:pt>
                <c:pt idx="8331">
                  <c:v>0</c:v>
                </c:pt>
                <c:pt idx="8332">
                  <c:v>0</c:v>
                </c:pt>
                <c:pt idx="8333">
                  <c:v>0</c:v>
                </c:pt>
                <c:pt idx="8334">
                  <c:v>0</c:v>
                </c:pt>
                <c:pt idx="8335">
                  <c:v>0</c:v>
                </c:pt>
                <c:pt idx="8336">
                  <c:v>0</c:v>
                </c:pt>
                <c:pt idx="8337">
                  <c:v>0</c:v>
                </c:pt>
                <c:pt idx="8338">
                  <c:v>0</c:v>
                </c:pt>
                <c:pt idx="8339">
                  <c:v>0</c:v>
                </c:pt>
                <c:pt idx="8340">
                  <c:v>0</c:v>
                </c:pt>
                <c:pt idx="8341">
                  <c:v>0</c:v>
                </c:pt>
                <c:pt idx="8342">
                  <c:v>0</c:v>
                </c:pt>
                <c:pt idx="8343">
                  <c:v>0</c:v>
                </c:pt>
                <c:pt idx="8344">
                  <c:v>0</c:v>
                </c:pt>
                <c:pt idx="8345">
                  <c:v>0</c:v>
                </c:pt>
                <c:pt idx="8346">
                  <c:v>0</c:v>
                </c:pt>
                <c:pt idx="8347">
                  <c:v>0</c:v>
                </c:pt>
                <c:pt idx="8348">
                  <c:v>0</c:v>
                </c:pt>
                <c:pt idx="8349">
                  <c:v>0</c:v>
                </c:pt>
                <c:pt idx="8350">
                  <c:v>0</c:v>
                </c:pt>
                <c:pt idx="8351">
                  <c:v>0</c:v>
                </c:pt>
                <c:pt idx="8352">
                  <c:v>0</c:v>
                </c:pt>
                <c:pt idx="8353">
                  <c:v>0</c:v>
                </c:pt>
                <c:pt idx="8354">
                  <c:v>0</c:v>
                </c:pt>
                <c:pt idx="8355">
                  <c:v>0</c:v>
                </c:pt>
                <c:pt idx="8356">
                  <c:v>0</c:v>
                </c:pt>
                <c:pt idx="8357">
                  <c:v>0</c:v>
                </c:pt>
                <c:pt idx="8358">
                  <c:v>0</c:v>
                </c:pt>
                <c:pt idx="8359">
                  <c:v>0</c:v>
                </c:pt>
                <c:pt idx="8360">
                  <c:v>0</c:v>
                </c:pt>
                <c:pt idx="8361">
                  <c:v>0</c:v>
                </c:pt>
                <c:pt idx="8362">
                  <c:v>0</c:v>
                </c:pt>
                <c:pt idx="8363">
                  <c:v>0</c:v>
                </c:pt>
                <c:pt idx="8364">
                  <c:v>0</c:v>
                </c:pt>
                <c:pt idx="8365">
                  <c:v>0</c:v>
                </c:pt>
                <c:pt idx="8366">
                  <c:v>0</c:v>
                </c:pt>
                <c:pt idx="8367">
                  <c:v>0</c:v>
                </c:pt>
                <c:pt idx="8368">
                  <c:v>0</c:v>
                </c:pt>
                <c:pt idx="8369">
                  <c:v>0</c:v>
                </c:pt>
                <c:pt idx="8370">
                  <c:v>0</c:v>
                </c:pt>
                <c:pt idx="8371">
                  <c:v>0</c:v>
                </c:pt>
                <c:pt idx="8372">
                  <c:v>0</c:v>
                </c:pt>
                <c:pt idx="8373">
                  <c:v>0</c:v>
                </c:pt>
                <c:pt idx="8374">
                  <c:v>0</c:v>
                </c:pt>
                <c:pt idx="8375">
                  <c:v>0</c:v>
                </c:pt>
                <c:pt idx="8376">
                  <c:v>0</c:v>
                </c:pt>
                <c:pt idx="8377">
                  <c:v>0</c:v>
                </c:pt>
                <c:pt idx="8378">
                  <c:v>0</c:v>
                </c:pt>
                <c:pt idx="8379">
                  <c:v>0</c:v>
                </c:pt>
                <c:pt idx="8380">
                  <c:v>0</c:v>
                </c:pt>
                <c:pt idx="8381">
                  <c:v>0</c:v>
                </c:pt>
                <c:pt idx="8382">
                  <c:v>0</c:v>
                </c:pt>
                <c:pt idx="8383">
                  <c:v>0</c:v>
                </c:pt>
                <c:pt idx="8384">
                  <c:v>0</c:v>
                </c:pt>
                <c:pt idx="8385">
                  <c:v>0</c:v>
                </c:pt>
                <c:pt idx="8386">
                  <c:v>0</c:v>
                </c:pt>
                <c:pt idx="8387">
                  <c:v>0</c:v>
                </c:pt>
                <c:pt idx="8388">
                  <c:v>0</c:v>
                </c:pt>
                <c:pt idx="8389">
                  <c:v>0</c:v>
                </c:pt>
                <c:pt idx="8390">
                  <c:v>0</c:v>
                </c:pt>
                <c:pt idx="8391">
                  <c:v>0</c:v>
                </c:pt>
                <c:pt idx="8392">
                  <c:v>0</c:v>
                </c:pt>
                <c:pt idx="8393">
                  <c:v>0</c:v>
                </c:pt>
                <c:pt idx="8394">
                  <c:v>0</c:v>
                </c:pt>
                <c:pt idx="8395">
                  <c:v>0</c:v>
                </c:pt>
                <c:pt idx="8396">
                  <c:v>0</c:v>
                </c:pt>
                <c:pt idx="8397">
                  <c:v>0</c:v>
                </c:pt>
                <c:pt idx="8398">
                  <c:v>0</c:v>
                </c:pt>
                <c:pt idx="8399">
                  <c:v>0</c:v>
                </c:pt>
                <c:pt idx="8400">
                  <c:v>0</c:v>
                </c:pt>
                <c:pt idx="8401">
                  <c:v>0</c:v>
                </c:pt>
                <c:pt idx="8402">
                  <c:v>0</c:v>
                </c:pt>
                <c:pt idx="8403">
                  <c:v>0</c:v>
                </c:pt>
                <c:pt idx="8404">
                  <c:v>0</c:v>
                </c:pt>
                <c:pt idx="8405">
                  <c:v>0</c:v>
                </c:pt>
                <c:pt idx="8406">
                  <c:v>0</c:v>
                </c:pt>
                <c:pt idx="8407">
                  <c:v>0</c:v>
                </c:pt>
                <c:pt idx="8408">
                  <c:v>0</c:v>
                </c:pt>
                <c:pt idx="8409">
                  <c:v>0</c:v>
                </c:pt>
                <c:pt idx="8410">
                  <c:v>0</c:v>
                </c:pt>
                <c:pt idx="8411">
                  <c:v>0</c:v>
                </c:pt>
                <c:pt idx="8412">
                  <c:v>0</c:v>
                </c:pt>
                <c:pt idx="8413">
                  <c:v>0</c:v>
                </c:pt>
                <c:pt idx="8414">
                  <c:v>0</c:v>
                </c:pt>
                <c:pt idx="8415">
                  <c:v>0</c:v>
                </c:pt>
                <c:pt idx="8416">
                  <c:v>0</c:v>
                </c:pt>
                <c:pt idx="8417">
                  <c:v>0</c:v>
                </c:pt>
                <c:pt idx="8418">
                  <c:v>0</c:v>
                </c:pt>
                <c:pt idx="8419">
                  <c:v>0</c:v>
                </c:pt>
                <c:pt idx="8420">
                  <c:v>0</c:v>
                </c:pt>
                <c:pt idx="8421">
                  <c:v>0</c:v>
                </c:pt>
                <c:pt idx="8422">
                  <c:v>0</c:v>
                </c:pt>
                <c:pt idx="8423">
                  <c:v>0</c:v>
                </c:pt>
                <c:pt idx="8424">
                  <c:v>0</c:v>
                </c:pt>
                <c:pt idx="8425">
                  <c:v>0</c:v>
                </c:pt>
                <c:pt idx="8426">
                  <c:v>0</c:v>
                </c:pt>
                <c:pt idx="8427">
                  <c:v>0</c:v>
                </c:pt>
                <c:pt idx="8428">
                  <c:v>0</c:v>
                </c:pt>
                <c:pt idx="8429">
                  <c:v>0</c:v>
                </c:pt>
                <c:pt idx="8430">
                  <c:v>0</c:v>
                </c:pt>
                <c:pt idx="8431">
                  <c:v>0</c:v>
                </c:pt>
                <c:pt idx="8432">
                  <c:v>0</c:v>
                </c:pt>
                <c:pt idx="8433">
                  <c:v>0</c:v>
                </c:pt>
                <c:pt idx="8434">
                  <c:v>0</c:v>
                </c:pt>
                <c:pt idx="8435">
                  <c:v>0</c:v>
                </c:pt>
                <c:pt idx="8436">
                  <c:v>0</c:v>
                </c:pt>
                <c:pt idx="8437">
                  <c:v>0</c:v>
                </c:pt>
                <c:pt idx="8438">
                  <c:v>0</c:v>
                </c:pt>
                <c:pt idx="8439">
                  <c:v>0</c:v>
                </c:pt>
                <c:pt idx="8440">
                  <c:v>0</c:v>
                </c:pt>
                <c:pt idx="8441">
                  <c:v>0</c:v>
                </c:pt>
                <c:pt idx="8442">
                  <c:v>0</c:v>
                </c:pt>
                <c:pt idx="8443">
                  <c:v>0</c:v>
                </c:pt>
                <c:pt idx="8444">
                  <c:v>0</c:v>
                </c:pt>
                <c:pt idx="8445">
                  <c:v>0</c:v>
                </c:pt>
                <c:pt idx="8446">
                  <c:v>0</c:v>
                </c:pt>
                <c:pt idx="8447">
                  <c:v>0</c:v>
                </c:pt>
                <c:pt idx="8448">
                  <c:v>0</c:v>
                </c:pt>
                <c:pt idx="8449">
                  <c:v>0</c:v>
                </c:pt>
                <c:pt idx="8450">
                  <c:v>0</c:v>
                </c:pt>
                <c:pt idx="8451">
                  <c:v>0</c:v>
                </c:pt>
                <c:pt idx="8452">
                  <c:v>0</c:v>
                </c:pt>
                <c:pt idx="8453">
                  <c:v>0</c:v>
                </c:pt>
                <c:pt idx="8454">
                  <c:v>0</c:v>
                </c:pt>
                <c:pt idx="8455">
                  <c:v>0</c:v>
                </c:pt>
                <c:pt idx="8456">
                  <c:v>0</c:v>
                </c:pt>
                <c:pt idx="8457">
                  <c:v>0</c:v>
                </c:pt>
                <c:pt idx="8458">
                  <c:v>0</c:v>
                </c:pt>
                <c:pt idx="8459">
                  <c:v>0</c:v>
                </c:pt>
                <c:pt idx="8460">
                  <c:v>0</c:v>
                </c:pt>
                <c:pt idx="8461">
                  <c:v>0</c:v>
                </c:pt>
                <c:pt idx="8462">
                  <c:v>0</c:v>
                </c:pt>
                <c:pt idx="8463">
                  <c:v>0</c:v>
                </c:pt>
                <c:pt idx="8464">
                  <c:v>0</c:v>
                </c:pt>
                <c:pt idx="8465">
                  <c:v>0</c:v>
                </c:pt>
                <c:pt idx="8466">
                  <c:v>0</c:v>
                </c:pt>
                <c:pt idx="8467">
                  <c:v>0</c:v>
                </c:pt>
                <c:pt idx="8468">
                  <c:v>0</c:v>
                </c:pt>
                <c:pt idx="8469">
                  <c:v>0</c:v>
                </c:pt>
                <c:pt idx="8470">
                  <c:v>0</c:v>
                </c:pt>
                <c:pt idx="8471">
                  <c:v>0</c:v>
                </c:pt>
                <c:pt idx="8472">
                  <c:v>0</c:v>
                </c:pt>
                <c:pt idx="8473">
                  <c:v>0</c:v>
                </c:pt>
                <c:pt idx="8474">
                  <c:v>0</c:v>
                </c:pt>
                <c:pt idx="8475">
                  <c:v>0</c:v>
                </c:pt>
                <c:pt idx="8476">
                  <c:v>0</c:v>
                </c:pt>
                <c:pt idx="8477">
                  <c:v>0</c:v>
                </c:pt>
                <c:pt idx="8478">
                  <c:v>0</c:v>
                </c:pt>
                <c:pt idx="8479">
                  <c:v>0</c:v>
                </c:pt>
                <c:pt idx="8480">
                  <c:v>0</c:v>
                </c:pt>
                <c:pt idx="8481">
                  <c:v>0</c:v>
                </c:pt>
                <c:pt idx="8482">
                  <c:v>0</c:v>
                </c:pt>
                <c:pt idx="8483">
                  <c:v>0</c:v>
                </c:pt>
                <c:pt idx="8484">
                  <c:v>0</c:v>
                </c:pt>
                <c:pt idx="8485">
                  <c:v>0</c:v>
                </c:pt>
                <c:pt idx="8486">
                  <c:v>0</c:v>
                </c:pt>
                <c:pt idx="8487">
                  <c:v>0</c:v>
                </c:pt>
                <c:pt idx="8488">
                  <c:v>0</c:v>
                </c:pt>
                <c:pt idx="8489">
                  <c:v>0</c:v>
                </c:pt>
                <c:pt idx="8490">
                  <c:v>0</c:v>
                </c:pt>
                <c:pt idx="8491">
                  <c:v>0</c:v>
                </c:pt>
                <c:pt idx="8492">
                  <c:v>0</c:v>
                </c:pt>
                <c:pt idx="8493">
                  <c:v>0</c:v>
                </c:pt>
                <c:pt idx="8494">
                  <c:v>0</c:v>
                </c:pt>
                <c:pt idx="8495">
                  <c:v>0</c:v>
                </c:pt>
                <c:pt idx="8496">
                  <c:v>0</c:v>
                </c:pt>
                <c:pt idx="8497">
                  <c:v>0</c:v>
                </c:pt>
                <c:pt idx="8498">
                  <c:v>0</c:v>
                </c:pt>
                <c:pt idx="8499">
                  <c:v>0</c:v>
                </c:pt>
                <c:pt idx="8500">
                  <c:v>0</c:v>
                </c:pt>
                <c:pt idx="8501">
                  <c:v>0</c:v>
                </c:pt>
                <c:pt idx="8502">
                  <c:v>0</c:v>
                </c:pt>
                <c:pt idx="8503">
                  <c:v>0</c:v>
                </c:pt>
                <c:pt idx="8504">
                  <c:v>0</c:v>
                </c:pt>
                <c:pt idx="8505">
                  <c:v>0</c:v>
                </c:pt>
                <c:pt idx="8506">
                  <c:v>0</c:v>
                </c:pt>
                <c:pt idx="8507">
                  <c:v>0</c:v>
                </c:pt>
                <c:pt idx="8508">
                  <c:v>0</c:v>
                </c:pt>
                <c:pt idx="8509">
                  <c:v>0</c:v>
                </c:pt>
                <c:pt idx="8510">
                  <c:v>0</c:v>
                </c:pt>
                <c:pt idx="8511">
                  <c:v>0</c:v>
                </c:pt>
                <c:pt idx="8512">
                  <c:v>0</c:v>
                </c:pt>
                <c:pt idx="8513">
                  <c:v>0</c:v>
                </c:pt>
                <c:pt idx="8514">
                  <c:v>0</c:v>
                </c:pt>
                <c:pt idx="8515">
                  <c:v>0</c:v>
                </c:pt>
                <c:pt idx="8516">
                  <c:v>0</c:v>
                </c:pt>
                <c:pt idx="8517">
                  <c:v>0</c:v>
                </c:pt>
                <c:pt idx="8518">
                  <c:v>0</c:v>
                </c:pt>
                <c:pt idx="8519">
                  <c:v>0</c:v>
                </c:pt>
                <c:pt idx="8520">
                  <c:v>0</c:v>
                </c:pt>
                <c:pt idx="8521">
                  <c:v>0</c:v>
                </c:pt>
                <c:pt idx="8522">
                  <c:v>0</c:v>
                </c:pt>
                <c:pt idx="8523">
                  <c:v>0</c:v>
                </c:pt>
                <c:pt idx="8524">
                  <c:v>0</c:v>
                </c:pt>
                <c:pt idx="8525">
                  <c:v>0</c:v>
                </c:pt>
                <c:pt idx="8526">
                  <c:v>0</c:v>
                </c:pt>
                <c:pt idx="8527">
                  <c:v>0</c:v>
                </c:pt>
                <c:pt idx="8528">
                  <c:v>0</c:v>
                </c:pt>
                <c:pt idx="8529">
                  <c:v>0</c:v>
                </c:pt>
                <c:pt idx="8530">
                  <c:v>0</c:v>
                </c:pt>
                <c:pt idx="8531">
                  <c:v>0</c:v>
                </c:pt>
                <c:pt idx="8532">
                  <c:v>0</c:v>
                </c:pt>
                <c:pt idx="8533">
                  <c:v>0</c:v>
                </c:pt>
                <c:pt idx="8534">
                  <c:v>0</c:v>
                </c:pt>
                <c:pt idx="8535">
                  <c:v>0</c:v>
                </c:pt>
                <c:pt idx="8536">
                  <c:v>0</c:v>
                </c:pt>
                <c:pt idx="8537">
                  <c:v>0</c:v>
                </c:pt>
                <c:pt idx="8538">
                  <c:v>0</c:v>
                </c:pt>
                <c:pt idx="8539">
                  <c:v>0</c:v>
                </c:pt>
                <c:pt idx="8540">
                  <c:v>0</c:v>
                </c:pt>
                <c:pt idx="8541">
                  <c:v>0</c:v>
                </c:pt>
                <c:pt idx="8542">
                  <c:v>0</c:v>
                </c:pt>
                <c:pt idx="8543">
                  <c:v>0</c:v>
                </c:pt>
                <c:pt idx="8544">
                  <c:v>0</c:v>
                </c:pt>
                <c:pt idx="8545">
                  <c:v>0</c:v>
                </c:pt>
                <c:pt idx="8546">
                  <c:v>0</c:v>
                </c:pt>
                <c:pt idx="8547">
                  <c:v>0</c:v>
                </c:pt>
                <c:pt idx="8548">
                  <c:v>0</c:v>
                </c:pt>
                <c:pt idx="8549">
                  <c:v>0</c:v>
                </c:pt>
                <c:pt idx="8550">
                  <c:v>0</c:v>
                </c:pt>
                <c:pt idx="8551">
                  <c:v>0</c:v>
                </c:pt>
                <c:pt idx="8552">
                  <c:v>0</c:v>
                </c:pt>
                <c:pt idx="8553">
                  <c:v>0</c:v>
                </c:pt>
                <c:pt idx="8554">
                  <c:v>0</c:v>
                </c:pt>
                <c:pt idx="8555">
                  <c:v>0</c:v>
                </c:pt>
                <c:pt idx="8556">
                  <c:v>0</c:v>
                </c:pt>
                <c:pt idx="8557">
                  <c:v>0</c:v>
                </c:pt>
                <c:pt idx="8558">
                  <c:v>0</c:v>
                </c:pt>
                <c:pt idx="8559">
                  <c:v>0</c:v>
                </c:pt>
                <c:pt idx="8560">
                  <c:v>0</c:v>
                </c:pt>
                <c:pt idx="8561">
                  <c:v>0</c:v>
                </c:pt>
                <c:pt idx="8562">
                  <c:v>0</c:v>
                </c:pt>
                <c:pt idx="8563">
                  <c:v>0</c:v>
                </c:pt>
                <c:pt idx="8564">
                  <c:v>0</c:v>
                </c:pt>
                <c:pt idx="8565">
                  <c:v>0</c:v>
                </c:pt>
                <c:pt idx="8566">
                  <c:v>0</c:v>
                </c:pt>
                <c:pt idx="8567">
                  <c:v>0</c:v>
                </c:pt>
                <c:pt idx="8568">
                  <c:v>0</c:v>
                </c:pt>
                <c:pt idx="8569">
                  <c:v>0</c:v>
                </c:pt>
                <c:pt idx="8570">
                  <c:v>0</c:v>
                </c:pt>
                <c:pt idx="8571">
                  <c:v>0</c:v>
                </c:pt>
                <c:pt idx="8572">
                  <c:v>0</c:v>
                </c:pt>
                <c:pt idx="8573">
                  <c:v>0</c:v>
                </c:pt>
                <c:pt idx="8574">
                  <c:v>0</c:v>
                </c:pt>
                <c:pt idx="8575">
                  <c:v>0</c:v>
                </c:pt>
                <c:pt idx="8576">
                  <c:v>0</c:v>
                </c:pt>
                <c:pt idx="8577">
                  <c:v>0</c:v>
                </c:pt>
                <c:pt idx="8578">
                  <c:v>0</c:v>
                </c:pt>
                <c:pt idx="8579">
                  <c:v>0</c:v>
                </c:pt>
                <c:pt idx="8580">
                  <c:v>0</c:v>
                </c:pt>
                <c:pt idx="8581">
                  <c:v>0</c:v>
                </c:pt>
                <c:pt idx="8582">
                  <c:v>0</c:v>
                </c:pt>
                <c:pt idx="8583">
                  <c:v>0</c:v>
                </c:pt>
                <c:pt idx="8584">
                  <c:v>0</c:v>
                </c:pt>
                <c:pt idx="8585">
                  <c:v>0</c:v>
                </c:pt>
                <c:pt idx="8586">
                  <c:v>0</c:v>
                </c:pt>
                <c:pt idx="8587">
                  <c:v>0</c:v>
                </c:pt>
                <c:pt idx="8588">
                  <c:v>0</c:v>
                </c:pt>
                <c:pt idx="8589">
                  <c:v>0</c:v>
                </c:pt>
                <c:pt idx="8590">
                  <c:v>0</c:v>
                </c:pt>
                <c:pt idx="8591">
                  <c:v>0</c:v>
                </c:pt>
                <c:pt idx="8592">
                  <c:v>0</c:v>
                </c:pt>
                <c:pt idx="8593">
                  <c:v>0</c:v>
                </c:pt>
                <c:pt idx="8594">
                  <c:v>0</c:v>
                </c:pt>
                <c:pt idx="8595">
                  <c:v>0</c:v>
                </c:pt>
                <c:pt idx="8596">
                  <c:v>0</c:v>
                </c:pt>
                <c:pt idx="8597">
                  <c:v>0</c:v>
                </c:pt>
                <c:pt idx="8598">
                  <c:v>0</c:v>
                </c:pt>
                <c:pt idx="8599">
                  <c:v>0</c:v>
                </c:pt>
                <c:pt idx="8600">
                  <c:v>0</c:v>
                </c:pt>
                <c:pt idx="8601">
                  <c:v>0</c:v>
                </c:pt>
                <c:pt idx="8602">
                  <c:v>0</c:v>
                </c:pt>
                <c:pt idx="8603">
                  <c:v>0</c:v>
                </c:pt>
                <c:pt idx="8604">
                  <c:v>0</c:v>
                </c:pt>
                <c:pt idx="8605">
                  <c:v>0</c:v>
                </c:pt>
                <c:pt idx="8606">
                  <c:v>0</c:v>
                </c:pt>
                <c:pt idx="8607">
                  <c:v>0</c:v>
                </c:pt>
                <c:pt idx="8608">
                  <c:v>0</c:v>
                </c:pt>
                <c:pt idx="8609">
                  <c:v>0</c:v>
                </c:pt>
                <c:pt idx="8610">
                  <c:v>0</c:v>
                </c:pt>
                <c:pt idx="8611">
                  <c:v>0</c:v>
                </c:pt>
                <c:pt idx="8612">
                  <c:v>0</c:v>
                </c:pt>
                <c:pt idx="8613">
                  <c:v>0</c:v>
                </c:pt>
                <c:pt idx="8614">
                  <c:v>0</c:v>
                </c:pt>
                <c:pt idx="8615">
                  <c:v>0</c:v>
                </c:pt>
                <c:pt idx="8616">
                  <c:v>0</c:v>
                </c:pt>
                <c:pt idx="8617">
                  <c:v>0</c:v>
                </c:pt>
                <c:pt idx="8618">
                  <c:v>0</c:v>
                </c:pt>
                <c:pt idx="8619">
                  <c:v>0</c:v>
                </c:pt>
                <c:pt idx="8620">
                  <c:v>0</c:v>
                </c:pt>
                <c:pt idx="8621">
                  <c:v>0</c:v>
                </c:pt>
                <c:pt idx="8622">
                  <c:v>0</c:v>
                </c:pt>
                <c:pt idx="8623">
                  <c:v>0</c:v>
                </c:pt>
                <c:pt idx="8624">
                  <c:v>0</c:v>
                </c:pt>
                <c:pt idx="8625">
                  <c:v>0</c:v>
                </c:pt>
                <c:pt idx="8626">
                  <c:v>0</c:v>
                </c:pt>
                <c:pt idx="8627">
                  <c:v>0</c:v>
                </c:pt>
                <c:pt idx="8628">
                  <c:v>0</c:v>
                </c:pt>
                <c:pt idx="8629">
                  <c:v>0</c:v>
                </c:pt>
                <c:pt idx="8630">
                  <c:v>0</c:v>
                </c:pt>
                <c:pt idx="8631">
                  <c:v>0</c:v>
                </c:pt>
                <c:pt idx="8632">
                  <c:v>0</c:v>
                </c:pt>
                <c:pt idx="8633">
                  <c:v>0</c:v>
                </c:pt>
                <c:pt idx="8634">
                  <c:v>0</c:v>
                </c:pt>
                <c:pt idx="8635">
                  <c:v>0</c:v>
                </c:pt>
                <c:pt idx="8636">
                  <c:v>0</c:v>
                </c:pt>
                <c:pt idx="8637">
                  <c:v>0</c:v>
                </c:pt>
                <c:pt idx="8638">
                  <c:v>0</c:v>
                </c:pt>
                <c:pt idx="8639">
                  <c:v>0</c:v>
                </c:pt>
                <c:pt idx="8640">
                  <c:v>0</c:v>
                </c:pt>
                <c:pt idx="8641">
                  <c:v>0</c:v>
                </c:pt>
                <c:pt idx="8642">
                  <c:v>0</c:v>
                </c:pt>
                <c:pt idx="8643">
                  <c:v>0</c:v>
                </c:pt>
                <c:pt idx="8644">
                  <c:v>0</c:v>
                </c:pt>
                <c:pt idx="8645">
                  <c:v>0</c:v>
                </c:pt>
                <c:pt idx="8646">
                  <c:v>0</c:v>
                </c:pt>
                <c:pt idx="8647">
                  <c:v>0</c:v>
                </c:pt>
                <c:pt idx="8648">
                  <c:v>0</c:v>
                </c:pt>
                <c:pt idx="8649">
                  <c:v>0</c:v>
                </c:pt>
                <c:pt idx="8650">
                  <c:v>0</c:v>
                </c:pt>
                <c:pt idx="8651">
                  <c:v>0</c:v>
                </c:pt>
                <c:pt idx="8652">
                  <c:v>0</c:v>
                </c:pt>
                <c:pt idx="8653">
                  <c:v>0</c:v>
                </c:pt>
                <c:pt idx="8654">
                  <c:v>0</c:v>
                </c:pt>
                <c:pt idx="8655">
                  <c:v>0</c:v>
                </c:pt>
                <c:pt idx="8656">
                  <c:v>0</c:v>
                </c:pt>
                <c:pt idx="8657">
                  <c:v>0</c:v>
                </c:pt>
                <c:pt idx="8658">
                  <c:v>0</c:v>
                </c:pt>
                <c:pt idx="8659">
                  <c:v>0</c:v>
                </c:pt>
                <c:pt idx="8660">
                  <c:v>0</c:v>
                </c:pt>
                <c:pt idx="8661">
                  <c:v>0</c:v>
                </c:pt>
                <c:pt idx="8662">
                  <c:v>0</c:v>
                </c:pt>
                <c:pt idx="8663">
                  <c:v>0</c:v>
                </c:pt>
                <c:pt idx="8664">
                  <c:v>0</c:v>
                </c:pt>
                <c:pt idx="8665">
                  <c:v>0</c:v>
                </c:pt>
                <c:pt idx="8666">
                  <c:v>0</c:v>
                </c:pt>
                <c:pt idx="8667">
                  <c:v>0</c:v>
                </c:pt>
                <c:pt idx="8668">
                  <c:v>0</c:v>
                </c:pt>
                <c:pt idx="8669">
                  <c:v>0</c:v>
                </c:pt>
                <c:pt idx="8670">
                  <c:v>0</c:v>
                </c:pt>
                <c:pt idx="8671">
                  <c:v>0</c:v>
                </c:pt>
                <c:pt idx="8672">
                  <c:v>0</c:v>
                </c:pt>
                <c:pt idx="8673">
                  <c:v>0</c:v>
                </c:pt>
                <c:pt idx="8674">
                  <c:v>0</c:v>
                </c:pt>
                <c:pt idx="8675">
                  <c:v>0</c:v>
                </c:pt>
                <c:pt idx="8676">
                  <c:v>0</c:v>
                </c:pt>
                <c:pt idx="8677">
                  <c:v>0</c:v>
                </c:pt>
                <c:pt idx="8678">
                  <c:v>0</c:v>
                </c:pt>
                <c:pt idx="8679">
                  <c:v>0</c:v>
                </c:pt>
                <c:pt idx="8680">
                  <c:v>0</c:v>
                </c:pt>
                <c:pt idx="8681">
                  <c:v>0</c:v>
                </c:pt>
                <c:pt idx="8682">
                  <c:v>0</c:v>
                </c:pt>
                <c:pt idx="8683">
                  <c:v>0</c:v>
                </c:pt>
                <c:pt idx="8684">
                  <c:v>0</c:v>
                </c:pt>
                <c:pt idx="8685">
                  <c:v>0</c:v>
                </c:pt>
                <c:pt idx="8686">
                  <c:v>0</c:v>
                </c:pt>
                <c:pt idx="8687">
                  <c:v>0</c:v>
                </c:pt>
                <c:pt idx="8688">
                  <c:v>0</c:v>
                </c:pt>
                <c:pt idx="8689">
                  <c:v>0</c:v>
                </c:pt>
                <c:pt idx="8690">
                  <c:v>0</c:v>
                </c:pt>
                <c:pt idx="8691">
                  <c:v>0</c:v>
                </c:pt>
                <c:pt idx="8692">
                  <c:v>0</c:v>
                </c:pt>
                <c:pt idx="8693">
                  <c:v>0</c:v>
                </c:pt>
                <c:pt idx="8694">
                  <c:v>0</c:v>
                </c:pt>
                <c:pt idx="8695">
                  <c:v>0</c:v>
                </c:pt>
                <c:pt idx="8696">
                  <c:v>0</c:v>
                </c:pt>
                <c:pt idx="8697">
                  <c:v>0</c:v>
                </c:pt>
                <c:pt idx="8698">
                  <c:v>0</c:v>
                </c:pt>
                <c:pt idx="8699">
                  <c:v>0</c:v>
                </c:pt>
                <c:pt idx="8700">
                  <c:v>0</c:v>
                </c:pt>
                <c:pt idx="8701">
                  <c:v>0</c:v>
                </c:pt>
                <c:pt idx="8702">
                  <c:v>0</c:v>
                </c:pt>
                <c:pt idx="8703">
                  <c:v>0</c:v>
                </c:pt>
                <c:pt idx="8704">
                  <c:v>0</c:v>
                </c:pt>
                <c:pt idx="8705">
                  <c:v>0</c:v>
                </c:pt>
                <c:pt idx="8706">
                  <c:v>0</c:v>
                </c:pt>
                <c:pt idx="8707">
                  <c:v>0</c:v>
                </c:pt>
                <c:pt idx="8708">
                  <c:v>0</c:v>
                </c:pt>
                <c:pt idx="8709">
                  <c:v>0</c:v>
                </c:pt>
                <c:pt idx="8710">
                  <c:v>0</c:v>
                </c:pt>
                <c:pt idx="8711">
                  <c:v>0</c:v>
                </c:pt>
                <c:pt idx="8712">
                  <c:v>0</c:v>
                </c:pt>
                <c:pt idx="8713">
                  <c:v>0</c:v>
                </c:pt>
                <c:pt idx="8714">
                  <c:v>0</c:v>
                </c:pt>
                <c:pt idx="8715">
                  <c:v>0</c:v>
                </c:pt>
                <c:pt idx="8716">
                  <c:v>0</c:v>
                </c:pt>
                <c:pt idx="8717">
                  <c:v>0</c:v>
                </c:pt>
                <c:pt idx="8718">
                  <c:v>0</c:v>
                </c:pt>
                <c:pt idx="8719">
                  <c:v>0</c:v>
                </c:pt>
                <c:pt idx="8720">
                  <c:v>0</c:v>
                </c:pt>
                <c:pt idx="8721">
                  <c:v>0</c:v>
                </c:pt>
                <c:pt idx="8722">
                  <c:v>0</c:v>
                </c:pt>
                <c:pt idx="8723">
                  <c:v>0</c:v>
                </c:pt>
                <c:pt idx="8724">
                  <c:v>0</c:v>
                </c:pt>
                <c:pt idx="8725">
                  <c:v>0</c:v>
                </c:pt>
                <c:pt idx="8726">
                  <c:v>0</c:v>
                </c:pt>
                <c:pt idx="8727">
                  <c:v>0</c:v>
                </c:pt>
                <c:pt idx="8728">
                  <c:v>0</c:v>
                </c:pt>
                <c:pt idx="8729">
                  <c:v>0</c:v>
                </c:pt>
                <c:pt idx="8730">
                  <c:v>0</c:v>
                </c:pt>
                <c:pt idx="8731">
                  <c:v>0</c:v>
                </c:pt>
                <c:pt idx="8732">
                  <c:v>0</c:v>
                </c:pt>
                <c:pt idx="8733">
                  <c:v>0</c:v>
                </c:pt>
                <c:pt idx="8734">
                  <c:v>0</c:v>
                </c:pt>
                <c:pt idx="8735">
                  <c:v>0</c:v>
                </c:pt>
                <c:pt idx="8736">
                  <c:v>0</c:v>
                </c:pt>
                <c:pt idx="8737">
                  <c:v>0</c:v>
                </c:pt>
                <c:pt idx="8738">
                  <c:v>0</c:v>
                </c:pt>
                <c:pt idx="8739">
                  <c:v>0</c:v>
                </c:pt>
                <c:pt idx="8740">
                  <c:v>0</c:v>
                </c:pt>
                <c:pt idx="8741">
                  <c:v>0</c:v>
                </c:pt>
                <c:pt idx="8742">
                  <c:v>0</c:v>
                </c:pt>
                <c:pt idx="8743">
                  <c:v>0</c:v>
                </c:pt>
                <c:pt idx="8744">
                  <c:v>0</c:v>
                </c:pt>
                <c:pt idx="8745">
                  <c:v>0</c:v>
                </c:pt>
                <c:pt idx="8746">
                  <c:v>0</c:v>
                </c:pt>
                <c:pt idx="8747">
                  <c:v>0</c:v>
                </c:pt>
                <c:pt idx="8748">
                  <c:v>0</c:v>
                </c:pt>
                <c:pt idx="8749">
                  <c:v>0</c:v>
                </c:pt>
                <c:pt idx="8750">
                  <c:v>0</c:v>
                </c:pt>
                <c:pt idx="8751">
                  <c:v>0</c:v>
                </c:pt>
                <c:pt idx="8752">
                  <c:v>0</c:v>
                </c:pt>
                <c:pt idx="8753">
                  <c:v>0</c:v>
                </c:pt>
                <c:pt idx="8754">
                  <c:v>0</c:v>
                </c:pt>
                <c:pt idx="8755">
                  <c:v>0</c:v>
                </c:pt>
                <c:pt idx="8756">
                  <c:v>0</c:v>
                </c:pt>
                <c:pt idx="8757">
                  <c:v>0</c:v>
                </c:pt>
                <c:pt idx="8758">
                  <c:v>0</c:v>
                </c:pt>
                <c:pt idx="8759">
                  <c:v>0</c:v>
                </c:pt>
              </c:numCache>
            </c:numRef>
          </c:val>
          <c:extLst>
            <c:ext xmlns:c16="http://schemas.microsoft.com/office/drawing/2014/chart" uri="{C3380CC4-5D6E-409C-BE32-E72D297353CC}">
              <c16:uniqueId val="{00000000-95D7-4C1F-9B87-E1F4AA707918}"/>
            </c:ext>
          </c:extLst>
        </c:ser>
        <c:dLbls>
          <c:showLegendKey val="0"/>
          <c:showVal val="0"/>
          <c:showCatName val="0"/>
          <c:showSerName val="0"/>
          <c:showPercent val="0"/>
          <c:showBubbleSize val="0"/>
        </c:dLbls>
        <c:gapWidth val="219"/>
        <c:overlap val="-27"/>
        <c:axId val="1565831727"/>
        <c:axId val="1565830895"/>
      </c:barChart>
      <c:catAx>
        <c:axId val="1565831727"/>
        <c:scaling>
          <c:orientation val="minMax"/>
        </c:scaling>
        <c:delete val="1"/>
        <c:axPos val="b"/>
        <c:majorTickMark val="none"/>
        <c:minorTickMark val="none"/>
        <c:tickLblPos val="nextTo"/>
        <c:crossAx val="1565830895"/>
        <c:crosses val="autoZero"/>
        <c:auto val="1"/>
        <c:lblAlgn val="ctr"/>
        <c:lblOffset val="100"/>
        <c:noMultiLvlLbl val="0"/>
      </c:catAx>
      <c:valAx>
        <c:axId val="1565830895"/>
        <c:scaling>
          <c:orientation val="minMax"/>
          <c:max val="30"/>
        </c:scaling>
        <c:delete val="0"/>
        <c:axPos val="l"/>
        <c:majorGridlines>
          <c:spPr>
            <a:ln w="9525" cap="flat" cmpd="sng" algn="ctr">
              <a:solidFill>
                <a:schemeClr val="tx1">
                  <a:lumMod val="15000"/>
                  <a:lumOff val="85000"/>
                </a:schemeClr>
              </a:solidFill>
              <a:round/>
            </a:ln>
            <a:effectLst/>
          </c:spPr>
        </c:majorGridlines>
        <c:numFmt formatCode="#0.0\ &quot;kW&quot;"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crossAx val="1565831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s-E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800">
                <a:latin typeface="Arial" panose="020B0604020202020204" pitchFamily="34" charset="0"/>
                <a:cs typeface="Arial" panose="020B0604020202020204" pitchFamily="34" charset="0"/>
              </a:rPr>
              <a:t>Latent Cooling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clustered"/>
        <c:varyColors val="0"/>
        <c:ser>
          <c:idx val="0"/>
          <c:order val="0"/>
          <c:tx>
            <c:v>Temperature</c:v>
          </c:tx>
          <c:spPr>
            <a:solidFill>
              <a:schemeClr val="accent1"/>
            </a:solidFill>
            <a:ln>
              <a:noFill/>
            </a:ln>
            <a:effectLst/>
          </c:spPr>
          <c:invertIfNegative val="0"/>
          <c:val>
            <c:numRef>
              <c:f>'Energy Analysis'!$AH$15:$AH$8774</c:f>
              <c:numCache>
                <c:formatCode>#0.0\ "kW"</c:formatCode>
                <c:ptCount val="876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0</c:v>
                </c:pt>
                <c:pt idx="273">
                  <c:v>0</c:v>
                </c:pt>
                <c:pt idx="274">
                  <c:v>0</c:v>
                </c:pt>
                <c:pt idx="275">
                  <c:v>0</c:v>
                </c:pt>
                <c:pt idx="276">
                  <c:v>0</c:v>
                </c:pt>
                <c:pt idx="277">
                  <c:v>0</c:v>
                </c:pt>
                <c:pt idx="278">
                  <c:v>0</c:v>
                </c:pt>
                <c:pt idx="279">
                  <c:v>0</c:v>
                </c:pt>
                <c:pt idx="280">
                  <c:v>0</c:v>
                </c:pt>
                <c:pt idx="281">
                  <c:v>0</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0</c:v>
                </c:pt>
                <c:pt idx="310">
                  <c:v>0</c:v>
                </c:pt>
                <c:pt idx="311">
                  <c:v>0</c:v>
                </c:pt>
                <c:pt idx="312">
                  <c:v>0</c:v>
                </c:pt>
                <c:pt idx="313">
                  <c:v>0</c:v>
                </c:pt>
                <c:pt idx="314">
                  <c:v>0</c:v>
                </c:pt>
                <c:pt idx="315">
                  <c:v>0</c:v>
                </c:pt>
                <c:pt idx="316">
                  <c:v>0</c:v>
                </c:pt>
                <c:pt idx="317">
                  <c:v>0</c:v>
                </c:pt>
                <c:pt idx="318">
                  <c:v>0</c:v>
                </c:pt>
                <c:pt idx="319">
                  <c:v>0</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0</c:v>
                </c:pt>
                <c:pt idx="378">
                  <c:v>0</c:v>
                </c:pt>
                <c:pt idx="379">
                  <c:v>0</c:v>
                </c:pt>
                <c:pt idx="380">
                  <c:v>0</c:v>
                </c:pt>
                <c:pt idx="381">
                  <c:v>0</c:v>
                </c:pt>
                <c:pt idx="382">
                  <c:v>0</c:v>
                </c:pt>
                <c:pt idx="383">
                  <c:v>0</c:v>
                </c:pt>
                <c:pt idx="384">
                  <c:v>0</c:v>
                </c:pt>
                <c:pt idx="385">
                  <c:v>0</c:v>
                </c:pt>
                <c:pt idx="386">
                  <c:v>0</c:v>
                </c:pt>
                <c:pt idx="387">
                  <c:v>0</c:v>
                </c:pt>
                <c:pt idx="388">
                  <c:v>0</c:v>
                </c:pt>
                <c:pt idx="389">
                  <c:v>0</c:v>
                </c:pt>
                <c:pt idx="390">
                  <c:v>0</c:v>
                </c:pt>
                <c:pt idx="391">
                  <c:v>0</c:v>
                </c:pt>
                <c:pt idx="392">
                  <c:v>0</c:v>
                </c:pt>
                <c:pt idx="393">
                  <c:v>0</c:v>
                </c:pt>
                <c:pt idx="394">
                  <c:v>0</c:v>
                </c:pt>
                <c:pt idx="395">
                  <c:v>0</c:v>
                </c:pt>
                <c:pt idx="396">
                  <c:v>0</c:v>
                </c:pt>
                <c:pt idx="397">
                  <c:v>0</c:v>
                </c:pt>
                <c:pt idx="398">
                  <c:v>0</c:v>
                </c:pt>
                <c:pt idx="399">
                  <c:v>0</c:v>
                </c:pt>
                <c:pt idx="400">
                  <c:v>0</c:v>
                </c:pt>
                <c:pt idx="401">
                  <c:v>0</c:v>
                </c:pt>
                <c:pt idx="402">
                  <c:v>0</c:v>
                </c:pt>
                <c:pt idx="403">
                  <c:v>0</c:v>
                </c:pt>
                <c:pt idx="404">
                  <c:v>0</c:v>
                </c:pt>
                <c:pt idx="405">
                  <c:v>0</c:v>
                </c:pt>
                <c:pt idx="406">
                  <c:v>0</c:v>
                </c:pt>
                <c:pt idx="407">
                  <c:v>0</c:v>
                </c:pt>
                <c:pt idx="408">
                  <c:v>0</c:v>
                </c:pt>
                <c:pt idx="409">
                  <c:v>0</c:v>
                </c:pt>
                <c:pt idx="410">
                  <c:v>0</c:v>
                </c:pt>
                <c:pt idx="411">
                  <c:v>0</c:v>
                </c:pt>
                <c:pt idx="412">
                  <c:v>0</c:v>
                </c:pt>
                <c:pt idx="413">
                  <c:v>0</c:v>
                </c:pt>
                <c:pt idx="414">
                  <c:v>0</c:v>
                </c:pt>
                <c:pt idx="415">
                  <c:v>0</c:v>
                </c:pt>
                <c:pt idx="416">
                  <c:v>0</c:v>
                </c:pt>
                <c:pt idx="417">
                  <c:v>0</c:v>
                </c:pt>
                <c:pt idx="418">
                  <c:v>0</c:v>
                </c:pt>
                <c:pt idx="419">
                  <c:v>0</c:v>
                </c:pt>
                <c:pt idx="420">
                  <c:v>0</c:v>
                </c:pt>
                <c:pt idx="421">
                  <c:v>0</c:v>
                </c:pt>
                <c:pt idx="422">
                  <c:v>0</c:v>
                </c:pt>
                <c:pt idx="423">
                  <c:v>0</c:v>
                </c:pt>
                <c:pt idx="424">
                  <c:v>0</c:v>
                </c:pt>
                <c:pt idx="425">
                  <c:v>0</c:v>
                </c:pt>
                <c:pt idx="426">
                  <c:v>0</c:v>
                </c:pt>
                <c:pt idx="427">
                  <c:v>0</c:v>
                </c:pt>
                <c:pt idx="428">
                  <c:v>0</c:v>
                </c:pt>
                <c:pt idx="429">
                  <c:v>0</c:v>
                </c:pt>
                <c:pt idx="430">
                  <c:v>0</c:v>
                </c:pt>
                <c:pt idx="431">
                  <c:v>0</c:v>
                </c:pt>
                <c:pt idx="432">
                  <c:v>0</c:v>
                </c:pt>
                <c:pt idx="433">
                  <c:v>0</c:v>
                </c:pt>
                <c:pt idx="434">
                  <c:v>0</c:v>
                </c:pt>
                <c:pt idx="435">
                  <c:v>0</c:v>
                </c:pt>
                <c:pt idx="436">
                  <c:v>0</c:v>
                </c:pt>
                <c:pt idx="437">
                  <c:v>0</c:v>
                </c:pt>
                <c:pt idx="438">
                  <c:v>0</c:v>
                </c:pt>
                <c:pt idx="439">
                  <c:v>0</c:v>
                </c:pt>
                <c:pt idx="440">
                  <c:v>0</c:v>
                </c:pt>
                <c:pt idx="441">
                  <c:v>0</c:v>
                </c:pt>
                <c:pt idx="442">
                  <c:v>0</c:v>
                </c:pt>
                <c:pt idx="443">
                  <c:v>0</c:v>
                </c:pt>
                <c:pt idx="444">
                  <c:v>0</c:v>
                </c:pt>
                <c:pt idx="445">
                  <c:v>0</c:v>
                </c:pt>
                <c:pt idx="446">
                  <c:v>0</c:v>
                </c:pt>
                <c:pt idx="447">
                  <c:v>0</c:v>
                </c:pt>
                <c:pt idx="448">
                  <c:v>0</c:v>
                </c:pt>
                <c:pt idx="449">
                  <c:v>0</c:v>
                </c:pt>
                <c:pt idx="450">
                  <c:v>0</c:v>
                </c:pt>
                <c:pt idx="451">
                  <c:v>0</c:v>
                </c:pt>
                <c:pt idx="452">
                  <c:v>0</c:v>
                </c:pt>
                <c:pt idx="453">
                  <c:v>0</c:v>
                </c:pt>
                <c:pt idx="454">
                  <c:v>0</c:v>
                </c:pt>
                <c:pt idx="455">
                  <c:v>0</c:v>
                </c:pt>
                <c:pt idx="456">
                  <c:v>0</c:v>
                </c:pt>
                <c:pt idx="457">
                  <c:v>0</c:v>
                </c:pt>
                <c:pt idx="458">
                  <c:v>0</c:v>
                </c:pt>
                <c:pt idx="459">
                  <c:v>0</c:v>
                </c:pt>
                <c:pt idx="460">
                  <c:v>0</c:v>
                </c:pt>
                <c:pt idx="461">
                  <c:v>0</c:v>
                </c:pt>
                <c:pt idx="462">
                  <c:v>0</c:v>
                </c:pt>
                <c:pt idx="463">
                  <c:v>0</c:v>
                </c:pt>
                <c:pt idx="464">
                  <c:v>0</c:v>
                </c:pt>
                <c:pt idx="465">
                  <c:v>0</c:v>
                </c:pt>
                <c:pt idx="466">
                  <c:v>0</c:v>
                </c:pt>
                <c:pt idx="467">
                  <c:v>0</c:v>
                </c:pt>
                <c:pt idx="468">
                  <c:v>0</c:v>
                </c:pt>
                <c:pt idx="469">
                  <c:v>0</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0</c:v>
                </c:pt>
                <c:pt idx="513">
                  <c:v>0</c:v>
                </c:pt>
                <c:pt idx="514">
                  <c:v>0</c:v>
                </c:pt>
                <c:pt idx="515">
                  <c:v>0</c:v>
                </c:pt>
                <c:pt idx="516">
                  <c:v>0</c:v>
                </c:pt>
                <c:pt idx="517">
                  <c:v>0</c:v>
                </c:pt>
                <c:pt idx="518">
                  <c:v>0</c:v>
                </c:pt>
                <c:pt idx="519">
                  <c:v>0</c:v>
                </c:pt>
                <c:pt idx="520">
                  <c:v>0</c:v>
                </c:pt>
                <c:pt idx="521">
                  <c:v>0</c:v>
                </c:pt>
                <c:pt idx="522">
                  <c:v>0</c:v>
                </c:pt>
                <c:pt idx="523">
                  <c:v>0</c:v>
                </c:pt>
                <c:pt idx="524">
                  <c:v>0</c:v>
                </c:pt>
                <c:pt idx="525">
                  <c:v>0</c:v>
                </c:pt>
                <c:pt idx="526">
                  <c:v>0</c:v>
                </c:pt>
                <c:pt idx="527">
                  <c:v>0</c:v>
                </c:pt>
                <c:pt idx="528">
                  <c:v>0</c:v>
                </c:pt>
                <c:pt idx="529">
                  <c:v>0</c:v>
                </c:pt>
                <c:pt idx="530">
                  <c:v>0</c:v>
                </c:pt>
                <c:pt idx="531">
                  <c:v>0</c:v>
                </c:pt>
                <c:pt idx="532">
                  <c:v>0</c:v>
                </c:pt>
                <c:pt idx="533">
                  <c:v>0</c:v>
                </c:pt>
                <c:pt idx="534">
                  <c:v>0</c:v>
                </c:pt>
                <c:pt idx="535">
                  <c:v>0</c:v>
                </c:pt>
                <c:pt idx="536">
                  <c:v>0</c:v>
                </c:pt>
                <c:pt idx="537">
                  <c:v>0</c:v>
                </c:pt>
                <c:pt idx="538">
                  <c:v>0</c:v>
                </c:pt>
                <c:pt idx="539">
                  <c:v>0</c:v>
                </c:pt>
                <c:pt idx="540">
                  <c:v>0</c:v>
                </c:pt>
                <c:pt idx="541">
                  <c:v>0</c:v>
                </c:pt>
                <c:pt idx="542">
                  <c:v>0</c:v>
                </c:pt>
                <c:pt idx="543">
                  <c:v>0</c:v>
                </c:pt>
                <c:pt idx="544">
                  <c:v>0</c:v>
                </c:pt>
                <c:pt idx="545">
                  <c:v>0</c:v>
                </c:pt>
                <c:pt idx="546">
                  <c:v>0</c:v>
                </c:pt>
                <c:pt idx="547">
                  <c:v>0</c:v>
                </c:pt>
                <c:pt idx="548">
                  <c:v>0</c:v>
                </c:pt>
                <c:pt idx="549">
                  <c:v>0</c:v>
                </c:pt>
                <c:pt idx="550">
                  <c:v>0</c:v>
                </c:pt>
                <c:pt idx="551">
                  <c:v>0</c:v>
                </c:pt>
                <c:pt idx="552">
                  <c:v>0</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c:v>
                </c:pt>
                <c:pt idx="596">
                  <c:v>0</c:v>
                </c:pt>
                <c:pt idx="597">
                  <c:v>0</c:v>
                </c:pt>
                <c:pt idx="598">
                  <c:v>0</c:v>
                </c:pt>
                <c:pt idx="599">
                  <c:v>0</c:v>
                </c:pt>
                <c:pt idx="600">
                  <c:v>0</c:v>
                </c:pt>
                <c:pt idx="601">
                  <c:v>0</c:v>
                </c:pt>
                <c:pt idx="602">
                  <c:v>0</c:v>
                </c:pt>
                <c:pt idx="603">
                  <c:v>0</c:v>
                </c:pt>
                <c:pt idx="604">
                  <c:v>0</c:v>
                </c:pt>
                <c:pt idx="605">
                  <c:v>0</c:v>
                </c:pt>
                <c:pt idx="606">
                  <c:v>0</c:v>
                </c:pt>
                <c:pt idx="607">
                  <c:v>0</c:v>
                </c:pt>
                <c:pt idx="608">
                  <c:v>0</c:v>
                </c:pt>
                <c:pt idx="609">
                  <c:v>0</c:v>
                </c:pt>
                <c:pt idx="610">
                  <c:v>0</c:v>
                </c:pt>
                <c:pt idx="611">
                  <c:v>0</c:v>
                </c:pt>
                <c:pt idx="612">
                  <c:v>0</c:v>
                </c:pt>
                <c:pt idx="613">
                  <c:v>0</c:v>
                </c:pt>
                <c:pt idx="614">
                  <c:v>0</c:v>
                </c:pt>
                <c:pt idx="615">
                  <c:v>0</c:v>
                </c:pt>
                <c:pt idx="616">
                  <c:v>0</c:v>
                </c:pt>
                <c:pt idx="617">
                  <c:v>0</c:v>
                </c:pt>
                <c:pt idx="618">
                  <c:v>0</c:v>
                </c:pt>
                <c:pt idx="619">
                  <c:v>0</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0</c:v>
                </c:pt>
                <c:pt idx="635">
                  <c:v>0</c:v>
                </c:pt>
                <c:pt idx="636">
                  <c:v>0</c:v>
                </c:pt>
                <c:pt idx="637">
                  <c:v>0</c:v>
                </c:pt>
                <c:pt idx="638">
                  <c:v>0</c:v>
                </c:pt>
                <c:pt idx="639">
                  <c:v>0</c:v>
                </c:pt>
                <c:pt idx="640">
                  <c:v>0</c:v>
                </c:pt>
                <c:pt idx="641">
                  <c:v>0</c:v>
                </c:pt>
                <c:pt idx="642">
                  <c:v>0</c:v>
                </c:pt>
                <c:pt idx="643">
                  <c:v>0</c:v>
                </c:pt>
                <c:pt idx="644">
                  <c:v>0</c:v>
                </c:pt>
                <c:pt idx="645">
                  <c:v>0</c:v>
                </c:pt>
                <c:pt idx="646">
                  <c:v>0</c:v>
                </c:pt>
                <c:pt idx="647">
                  <c:v>0</c:v>
                </c:pt>
                <c:pt idx="648">
                  <c:v>0</c:v>
                </c:pt>
                <c:pt idx="649">
                  <c:v>0</c:v>
                </c:pt>
                <c:pt idx="650">
                  <c:v>0</c:v>
                </c:pt>
                <c:pt idx="651">
                  <c:v>0</c:v>
                </c:pt>
                <c:pt idx="652">
                  <c:v>0</c:v>
                </c:pt>
                <c:pt idx="653">
                  <c:v>0</c:v>
                </c:pt>
                <c:pt idx="654">
                  <c:v>0</c:v>
                </c:pt>
                <c:pt idx="655">
                  <c:v>0</c:v>
                </c:pt>
                <c:pt idx="656">
                  <c:v>0</c:v>
                </c:pt>
                <c:pt idx="657">
                  <c:v>0</c:v>
                </c:pt>
                <c:pt idx="658">
                  <c:v>0</c:v>
                </c:pt>
                <c:pt idx="659">
                  <c:v>0</c:v>
                </c:pt>
                <c:pt idx="660">
                  <c:v>0</c:v>
                </c:pt>
                <c:pt idx="661">
                  <c:v>0</c:v>
                </c:pt>
                <c:pt idx="662">
                  <c:v>0</c:v>
                </c:pt>
                <c:pt idx="663">
                  <c:v>0</c:v>
                </c:pt>
                <c:pt idx="664">
                  <c:v>0</c:v>
                </c:pt>
                <c:pt idx="665">
                  <c:v>0</c:v>
                </c:pt>
                <c:pt idx="666">
                  <c:v>0</c:v>
                </c:pt>
                <c:pt idx="667">
                  <c:v>0</c:v>
                </c:pt>
                <c:pt idx="668">
                  <c:v>0</c:v>
                </c:pt>
                <c:pt idx="669">
                  <c:v>0</c:v>
                </c:pt>
                <c:pt idx="670">
                  <c:v>0</c:v>
                </c:pt>
                <c:pt idx="671">
                  <c:v>0</c:v>
                </c:pt>
                <c:pt idx="672">
                  <c:v>0</c:v>
                </c:pt>
                <c:pt idx="673">
                  <c:v>0</c:v>
                </c:pt>
                <c:pt idx="674">
                  <c:v>0</c:v>
                </c:pt>
                <c:pt idx="675">
                  <c:v>0</c:v>
                </c:pt>
                <c:pt idx="676">
                  <c:v>0</c:v>
                </c:pt>
                <c:pt idx="677">
                  <c:v>0</c:v>
                </c:pt>
                <c:pt idx="678">
                  <c:v>0</c:v>
                </c:pt>
                <c:pt idx="679">
                  <c:v>0</c:v>
                </c:pt>
                <c:pt idx="680">
                  <c:v>0</c:v>
                </c:pt>
                <c:pt idx="681">
                  <c:v>0</c:v>
                </c:pt>
                <c:pt idx="682">
                  <c:v>0</c:v>
                </c:pt>
                <c:pt idx="683">
                  <c:v>0</c:v>
                </c:pt>
                <c:pt idx="684">
                  <c:v>0</c:v>
                </c:pt>
                <c:pt idx="685">
                  <c:v>0</c:v>
                </c:pt>
                <c:pt idx="686">
                  <c:v>0</c:v>
                </c:pt>
                <c:pt idx="687">
                  <c:v>0</c:v>
                </c:pt>
                <c:pt idx="688">
                  <c:v>0</c:v>
                </c:pt>
                <c:pt idx="689">
                  <c:v>0</c:v>
                </c:pt>
                <c:pt idx="690">
                  <c:v>0</c:v>
                </c:pt>
                <c:pt idx="691">
                  <c:v>0</c:v>
                </c:pt>
                <c:pt idx="692">
                  <c:v>0</c:v>
                </c:pt>
                <c:pt idx="693">
                  <c:v>0</c:v>
                </c:pt>
                <c:pt idx="694">
                  <c:v>0</c:v>
                </c:pt>
                <c:pt idx="695">
                  <c:v>0</c:v>
                </c:pt>
                <c:pt idx="696">
                  <c:v>0</c:v>
                </c:pt>
                <c:pt idx="697">
                  <c:v>0</c:v>
                </c:pt>
                <c:pt idx="698">
                  <c:v>0</c:v>
                </c:pt>
                <c:pt idx="699">
                  <c:v>0</c:v>
                </c:pt>
                <c:pt idx="700">
                  <c:v>0</c:v>
                </c:pt>
                <c:pt idx="701">
                  <c:v>0</c:v>
                </c:pt>
                <c:pt idx="702">
                  <c:v>0</c:v>
                </c:pt>
                <c:pt idx="703">
                  <c:v>0</c:v>
                </c:pt>
                <c:pt idx="704">
                  <c:v>0</c:v>
                </c:pt>
                <c:pt idx="705">
                  <c:v>0</c:v>
                </c:pt>
                <c:pt idx="706">
                  <c:v>0</c:v>
                </c:pt>
                <c:pt idx="707">
                  <c:v>0</c:v>
                </c:pt>
                <c:pt idx="708">
                  <c:v>0</c:v>
                </c:pt>
                <c:pt idx="709">
                  <c:v>0</c:v>
                </c:pt>
                <c:pt idx="710">
                  <c:v>0</c:v>
                </c:pt>
                <c:pt idx="711">
                  <c:v>0</c:v>
                </c:pt>
                <c:pt idx="712">
                  <c:v>0</c:v>
                </c:pt>
                <c:pt idx="713">
                  <c:v>0</c:v>
                </c:pt>
                <c:pt idx="714">
                  <c:v>0</c:v>
                </c:pt>
                <c:pt idx="715">
                  <c:v>0</c:v>
                </c:pt>
                <c:pt idx="716">
                  <c:v>0</c:v>
                </c:pt>
                <c:pt idx="717">
                  <c:v>0</c:v>
                </c:pt>
                <c:pt idx="718">
                  <c:v>0</c:v>
                </c:pt>
                <c:pt idx="719">
                  <c:v>0</c:v>
                </c:pt>
                <c:pt idx="720">
                  <c:v>0</c:v>
                </c:pt>
                <c:pt idx="721">
                  <c:v>0</c:v>
                </c:pt>
                <c:pt idx="722">
                  <c:v>0</c:v>
                </c:pt>
                <c:pt idx="723">
                  <c:v>0</c:v>
                </c:pt>
                <c:pt idx="724">
                  <c:v>0</c:v>
                </c:pt>
                <c:pt idx="725">
                  <c:v>0</c:v>
                </c:pt>
                <c:pt idx="726">
                  <c:v>0</c:v>
                </c:pt>
                <c:pt idx="727">
                  <c:v>0</c:v>
                </c:pt>
                <c:pt idx="728">
                  <c:v>0</c:v>
                </c:pt>
                <c:pt idx="729">
                  <c:v>0</c:v>
                </c:pt>
                <c:pt idx="730">
                  <c:v>0</c:v>
                </c:pt>
                <c:pt idx="731">
                  <c:v>0</c:v>
                </c:pt>
                <c:pt idx="732">
                  <c:v>0</c:v>
                </c:pt>
                <c:pt idx="733">
                  <c:v>0</c:v>
                </c:pt>
                <c:pt idx="734">
                  <c:v>0</c:v>
                </c:pt>
                <c:pt idx="735">
                  <c:v>0</c:v>
                </c:pt>
                <c:pt idx="736">
                  <c:v>0</c:v>
                </c:pt>
                <c:pt idx="737">
                  <c:v>0</c:v>
                </c:pt>
                <c:pt idx="738">
                  <c:v>0</c:v>
                </c:pt>
                <c:pt idx="739">
                  <c:v>0</c:v>
                </c:pt>
                <c:pt idx="740">
                  <c:v>0</c:v>
                </c:pt>
                <c:pt idx="741">
                  <c:v>0</c:v>
                </c:pt>
                <c:pt idx="742">
                  <c:v>0</c:v>
                </c:pt>
                <c:pt idx="743">
                  <c:v>0</c:v>
                </c:pt>
                <c:pt idx="744">
                  <c:v>0</c:v>
                </c:pt>
                <c:pt idx="745">
                  <c:v>0</c:v>
                </c:pt>
                <c:pt idx="746">
                  <c:v>0</c:v>
                </c:pt>
                <c:pt idx="747">
                  <c:v>0</c:v>
                </c:pt>
                <c:pt idx="748">
                  <c:v>0</c:v>
                </c:pt>
                <c:pt idx="749">
                  <c:v>0</c:v>
                </c:pt>
                <c:pt idx="750">
                  <c:v>0</c:v>
                </c:pt>
                <c:pt idx="751">
                  <c:v>0</c:v>
                </c:pt>
                <c:pt idx="752">
                  <c:v>0</c:v>
                </c:pt>
                <c:pt idx="753">
                  <c:v>0</c:v>
                </c:pt>
                <c:pt idx="754">
                  <c:v>0</c:v>
                </c:pt>
                <c:pt idx="755">
                  <c:v>0</c:v>
                </c:pt>
                <c:pt idx="756">
                  <c:v>0</c:v>
                </c:pt>
                <c:pt idx="757">
                  <c:v>0</c:v>
                </c:pt>
                <c:pt idx="758">
                  <c:v>0</c:v>
                </c:pt>
                <c:pt idx="759">
                  <c:v>0</c:v>
                </c:pt>
                <c:pt idx="760">
                  <c:v>0</c:v>
                </c:pt>
                <c:pt idx="761">
                  <c:v>0</c:v>
                </c:pt>
                <c:pt idx="762">
                  <c:v>0</c:v>
                </c:pt>
                <c:pt idx="763">
                  <c:v>0</c:v>
                </c:pt>
                <c:pt idx="764">
                  <c:v>0</c:v>
                </c:pt>
                <c:pt idx="765">
                  <c:v>0</c:v>
                </c:pt>
                <c:pt idx="766">
                  <c:v>0</c:v>
                </c:pt>
                <c:pt idx="767">
                  <c:v>0</c:v>
                </c:pt>
                <c:pt idx="768">
                  <c:v>0</c:v>
                </c:pt>
                <c:pt idx="769">
                  <c:v>0</c:v>
                </c:pt>
                <c:pt idx="770">
                  <c:v>0</c:v>
                </c:pt>
                <c:pt idx="771">
                  <c:v>0</c:v>
                </c:pt>
                <c:pt idx="772">
                  <c:v>0</c:v>
                </c:pt>
                <c:pt idx="773">
                  <c:v>0</c:v>
                </c:pt>
                <c:pt idx="774">
                  <c:v>0</c:v>
                </c:pt>
                <c:pt idx="775">
                  <c:v>0</c:v>
                </c:pt>
                <c:pt idx="776">
                  <c:v>0</c:v>
                </c:pt>
                <c:pt idx="777">
                  <c:v>0</c:v>
                </c:pt>
                <c:pt idx="778">
                  <c:v>0</c:v>
                </c:pt>
                <c:pt idx="779">
                  <c:v>0</c:v>
                </c:pt>
                <c:pt idx="780">
                  <c:v>0</c:v>
                </c:pt>
                <c:pt idx="781">
                  <c:v>0</c:v>
                </c:pt>
                <c:pt idx="782">
                  <c:v>0</c:v>
                </c:pt>
                <c:pt idx="783">
                  <c:v>0</c:v>
                </c:pt>
                <c:pt idx="784">
                  <c:v>0</c:v>
                </c:pt>
                <c:pt idx="785">
                  <c:v>0</c:v>
                </c:pt>
                <c:pt idx="786">
                  <c:v>0</c:v>
                </c:pt>
                <c:pt idx="787">
                  <c:v>0</c:v>
                </c:pt>
                <c:pt idx="788">
                  <c:v>0</c:v>
                </c:pt>
                <c:pt idx="789">
                  <c:v>0</c:v>
                </c:pt>
                <c:pt idx="790">
                  <c:v>0</c:v>
                </c:pt>
                <c:pt idx="791">
                  <c:v>0</c:v>
                </c:pt>
                <c:pt idx="792">
                  <c:v>0</c:v>
                </c:pt>
                <c:pt idx="793">
                  <c:v>0</c:v>
                </c:pt>
                <c:pt idx="794">
                  <c:v>0</c:v>
                </c:pt>
                <c:pt idx="795">
                  <c:v>0</c:v>
                </c:pt>
                <c:pt idx="796">
                  <c:v>0</c:v>
                </c:pt>
                <c:pt idx="797">
                  <c:v>0</c:v>
                </c:pt>
                <c:pt idx="798">
                  <c:v>0</c:v>
                </c:pt>
                <c:pt idx="799">
                  <c:v>0</c:v>
                </c:pt>
                <c:pt idx="800">
                  <c:v>0</c:v>
                </c:pt>
                <c:pt idx="801">
                  <c:v>0</c:v>
                </c:pt>
                <c:pt idx="802">
                  <c:v>0</c:v>
                </c:pt>
                <c:pt idx="803">
                  <c:v>0</c:v>
                </c:pt>
                <c:pt idx="804">
                  <c:v>0</c:v>
                </c:pt>
                <c:pt idx="805">
                  <c:v>0</c:v>
                </c:pt>
                <c:pt idx="806">
                  <c:v>0</c:v>
                </c:pt>
                <c:pt idx="807">
                  <c:v>0</c:v>
                </c:pt>
                <c:pt idx="808">
                  <c:v>0</c:v>
                </c:pt>
                <c:pt idx="809">
                  <c:v>0</c:v>
                </c:pt>
                <c:pt idx="810">
                  <c:v>0</c:v>
                </c:pt>
                <c:pt idx="811">
                  <c:v>0</c:v>
                </c:pt>
                <c:pt idx="812">
                  <c:v>0</c:v>
                </c:pt>
                <c:pt idx="813">
                  <c:v>0</c:v>
                </c:pt>
                <c:pt idx="814">
                  <c:v>0</c:v>
                </c:pt>
                <c:pt idx="815">
                  <c:v>0</c:v>
                </c:pt>
                <c:pt idx="816">
                  <c:v>0</c:v>
                </c:pt>
                <c:pt idx="817">
                  <c:v>0</c:v>
                </c:pt>
                <c:pt idx="818">
                  <c:v>0</c:v>
                </c:pt>
                <c:pt idx="819">
                  <c:v>0</c:v>
                </c:pt>
                <c:pt idx="820">
                  <c:v>0</c:v>
                </c:pt>
                <c:pt idx="821">
                  <c:v>0</c:v>
                </c:pt>
                <c:pt idx="822">
                  <c:v>0</c:v>
                </c:pt>
                <c:pt idx="823">
                  <c:v>0</c:v>
                </c:pt>
                <c:pt idx="824">
                  <c:v>0</c:v>
                </c:pt>
                <c:pt idx="825">
                  <c:v>0</c:v>
                </c:pt>
                <c:pt idx="826">
                  <c:v>0</c:v>
                </c:pt>
                <c:pt idx="827">
                  <c:v>0</c:v>
                </c:pt>
                <c:pt idx="828">
                  <c:v>0</c:v>
                </c:pt>
                <c:pt idx="829">
                  <c:v>0</c:v>
                </c:pt>
                <c:pt idx="830">
                  <c:v>0</c:v>
                </c:pt>
                <c:pt idx="831">
                  <c:v>0</c:v>
                </c:pt>
                <c:pt idx="832">
                  <c:v>0</c:v>
                </c:pt>
                <c:pt idx="833">
                  <c:v>0</c:v>
                </c:pt>
                <c:pt idx="834">
                  <c:v>0</c:v>
                </c:pt>
                <c:pt idx="835">
                  <c:v>0</c:v>
                </c:pt>
                <c:pt idx="836">
                  <c:v>0</c:v>
                </c:pt>
                <c:pt idx="837">
                  <c:v>0</c:v>
                </c:pt>
                <c:pt idx="838">
                  <c:v>0</c:v>
                </c:pt>
                <c:pt idx="839">
                  <c:v>0</c:v>
                </c:pt>
                <c:pt idx="840">
                  <c:v>0</c:v>
                </c:pt>
                <c:pt idx="841">
                  <c:v>0</c:v>
                </c:pt>
                <c:pt idx="842">
                  <c:v>0</c:v>
                </c:pt>
                <c:pt idx="843">
                  <c:v>0</c:v>
                </c:pt>
                <c:pt idx="844">
                  <c:v>0</c:v>
                </c:pt>
                <c:pt idx="845">
                  <c:v>0</c:v>
                </c:pt>
                <c:pt idx="846">
                  <c:v>0</c:v>
                </c:pt>
                <c:pt idx="847">
                  <c:v>0</c:v>
                </c:pt>
                <c:pt idx="848">
                  <c:v>0</c:v>
                </c:pt>
                <c:pt idx="849">
                  <c:v>0</c:v>
                </c:pt>
                <c:pt idx="850">
                  <c:v>0</c:v>
                </c:pt>
                <c:pt idx="851">
                  <c:v>0</c:v>
                </c:pt>
                <c:pt idx="852">
                  <c:v>0</c:v>
                </c:pt>
                <c:pt idx="853">
                  <c:v>0</c:v>
                </c:pt>
                <c:pt idx="854">
                  <c:v>0</c:v>
                </c:pt>
                <c:pt idx="855">
                  <c:v>0</c:v>
                </c:pt>
                <c:pt idx="856">
                  <c:v>0</c:v>
                </c:pt>
                <c:pt idx="857">
                  <c:v>0</c:v>
                </c:pt>
                <c:pt idx="858">
                  <c:v>0</c:v>
                </c:pt>
                <c:pt idx="859">
                  <c:v>0</c:v>
                </c:pt>
                <c:pt idx="860">
                  <c:v>0</c:v>
                </c:pt>
                <c:pt idx="861">
                  <c:v>0</c:v>
                </c:pt>
                <c:pt idx="862">
                  <c:v>0</c:v>
                </c:pt>
                <c:pt idx="863">
                  <c:v>0</c:v>
                </c:pt>
                <c:pt idx="864">
                  <c:v>0</c:v>
                </c:pt>
                <c:pt idx="865">
                  <c:v>0</c:v>
                </c:pt>
                <c:pt idx="866">
                  <c:v>0</c:v>
                </c:pt>
                <c:pt idx="867">
                  <c:v>0</c:v>
                </c:pt>
                <c:pt idx="868">
                  <c:v>0</c:v>
                </c:pt>
                <c:pt idx="869">
                  <c:v>0</c:v>
                </c:pt>
                <c:pt idx="870">
                  <c:v>0</c:v>
                </c:pt>
                <c:pt idx="871">
                  <c:v>0</c:v>
                </c:pt>
                <c:pt idx="872">
                  <c:v>0</c:v>
                </c:pt>
                <c:pt idx="873">
                  <c:v>0</c:v>
                </c:pt>
                <c:pt idx="874">
                  <c:v>0</c:v>
                </c:pt>
                <c:pt idx="875">
                  <c:v>0</c:v>
                </c:pt>
                <c:pt idx="876">
                  <c:v>0</c:v>
                </c:pt>
                <c:pt idx="877">
                  <c:v>0</c:v>
                </c:pt>
                <c:pt idx="878">
                  <c:v>0</c:v>
                </c:pt>
                <c:pt idx="879">
                  <c:v>0</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c:v>
                </c:pt>
                <c:pt idx="921">
                  <c:v>0</c:v>
                </c:pt>
                <c:pt idx="922">
                  <c:v>0</c:v>
                </c:pt>
                <c:pt idx="923">
                  <c:v>0</c:v>
                </c:pt>
                <c:pt idx="924">
                  <c:v>0</c:v>
                </c:pt>
                <c:pt idx="925">
                  <c:v>0</c:v>
                </c:pt>
                <c:pt idx="926">
                  <c:v>0</c:v>
                </c:pt>
                <c:pt idx="927">
                  <c:v>0</c:v>
                </c:pt>
                <c:pt idx="928">
                  <c:v>0</c:v>
                </c:pt>
                <c:pt idx="929">
                  <c:v>0</c:v>
                </c:pt>
                <c:pt idx="930">
                  <c:v>0</c:v>
                </c:pt>
                <c:pt idx="931">
                  <c:v>0</c:v>
                </c:pt>
                <c:pt idx="932">
                  <c:v>0</c:v>
                </c:pt>
                <c:pt idx="933">
                  <c:v>0</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0</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c:v>
                </c:pt>
                <c:pt idx="1013">
                  <c:v>0</c:v>
                </c:pt>
                <c:pt idx="1014">
                  <c:v>0</c:v>
                </c:pt>
                <c:pt idx="1015">
                  <c:v>0</c:v>
                </c:pt>
                <c:pt idx="1016">
                  <c:v>0</c:v>
                </c:pt>
                <c:pt idx="1017">
                  <c:v>0</c:v>
                </c:pt>
                <c:pt idx="1018">
                  <c:v>0</c:v>
                </c:pt>
                <c:pt idx="1019">
                  <c:v>0</c:v>
                </c:pt>
                <c:pt idx="1020">
                  <c:v>0</c:v>
                </c:pt>
                <c:pt idx="1021">
                  <c:v>0</c:v>
                </c:pt>
                <c:pt idx="1022">
                  <c:v>0</c:v>
                </c:pt>
                <c:pt idx="1023">
                  <c:v>0</c:v>
                </c:pt>
                <c:pt idx="1024">
                  <c:v>0</c:v>
                </c:pt>
                <c:pt idx="1025">
                  <c:v>0</c:v>
                </c:pt>
                <c:pt idx="1026">
                  <c:v>0</c:v>
                </c:pt>
                <c:pt idx="1027">
                  <c:v>0</c:v>
                </c:pt>
                <c:pt idx="1028">
                  <c:v>0</c:v>
                </c:pt>
                <c:pt idx="1029">
                  <c:v>0</c:v>
                </c:pt>
                <c:pt idx="1030">
                  <c:v>0</c:v>
                </c:pt>
                <c:pt idx="1031">
                  <c:v>0</c:v>
                </c:pt>
                <c:pt idx="1032">
                  <c:v>0</c:v>
                </c:pt>
                <c:pt idx="1033">
                  <c:v>0</c:v>
                </c:pt>
                <c:pt idx="1034">
                  <c:v>0</c:v>
                </c:pt>
                <c:pt idx="1035">
                  <c:v>0</c:v>
                </c:pt>
                <c:pt idx="1036">
                  <c:v>0</c:v>
                </c:pt>
                <c:pt idx="1037">
                  <c:v>0</c:v>
                </c:pt>
                <c:pt idx="1038">
                  <c:v>0</c:v>
                </c:pt>
                <c:pt idx="1039">
                  <c:v>0</c:v>
                </c:pt>
                <c:pt idx="1040">
                  <c:v>0</c:v>
                </c:pt>
                <c:pt idx="1041">
                  <c:v>0</c:v>
                </c:pt>
                <c:pt idx="1042">
                  <c:v>0</c:v>
                </c:pt>
                <c:pt idx="1043">
                  <c:v>0</c:v>
                </c:pt>
                <c:pt idx="1044">
                  <c:v>0</c:v>
                </c:pt>
                <c:pt idx="1045">
                  <c:v>0</c:v>
                </c:pt>
                <c:pt idx="1046">
                  <c:v>0</c:v>
                </c:pt>
                <c:pt idx="1047">
                  <c:v>0</c:v>
                </c:pt>
                <c:pt idx="1048">
                  <c:v>0</c:v>
                </c:pt>
                <c:pt idx="1049">
                  <c:v>0</c:v>
                </c:pt>
                <c:pt idx="1050">
                  <c:v>0</c:v>
                </c:pt>
                <c:pt idx="1051">
                  <c:v>0</c:v>
                </c:pt>
                <c:pt idx="1052">
                  <c:v>0</c:v>
                </c:pt>
                <c:pt idx="1053">
                  <c:v>0</c:v>
                </c:pt>
                <c:pt idx="1054">
                  <c:v>0</c:v>
                </c:pt>
                <c:pt idx="1055">
                  <c:v>0</c:v>
                </c:pt>
                <c:pt idx="1056">
                  <c:v>0</c:v>
                </c:pt>
                <c:pt idx="1057">
                  <c:v>0</c:v>
                </c:pt>
                <c:pt idx="1058">
                  <c:v>0</c:v>
                </c:pt>
                <c:pt idx="1059">
                  <c:v>0</c:v>
                </c:pt>
                <c:pt idx="1060">
                  <c:v>0</c:v>
                </c:pt>
                <c:pt idx="1061">
                  <c:v>0</c:v>
                </c:pt>
                <c:pt idx="1062">
                  <c:v>0</c:v>
                </c:pt>
                <c:pt idx="1063">
                  <c:v>0</c:v>
                </c:pt>
                <c:pt idx="1064">
                  <c:v>0</c:v>
                </c:pt>
                <c:pt idx="1065">
                  <c:v>0</c:v>
                </c:pt>
                <c:pt idx="1066">
                  <c:v>0</c:v>
                </c:pt>
                <c:pt idx="1067">
                  <c:v>0</c:v>
                </c:pt>
                <c:pt idx="1068">
                  <c:v>0</c:v>
                </c:pt>
                <c:pt idx="1069">
                  <c:v>0</c:v>
                </c:pt>
                <c:pt idx="1070">
                  <c:v>0</c:v>
                </c:pt>
                <c:pt idx="1071">
                  <c:v>0</c:v>
                </c:pt>
                <c:pt idx="1072">
                  <c:v>0</c:v>
                </c:pt>
                <c:pt idx="1073">
                  <c:v>0</c:v>
                </c:pt>
                <c:pt idx="1074">
                  <c:v>0</c:v>
                </c:pt>
                <c:pt idx="1075">
                  <c:v>0</c:v>
                </c:pt>
                <c:pt idx="1076">
                  <c:v>0</c:v>
                </c:pt>
                <c:pt idx="1077">
                  <c:v>0</c:v>
                </c:pt>
                <c:pt idx="1078">
                  <c:v>0</c:v>
                </c:pt>
                <c:pt idx="1079">
                  <c:v>0</c:v>
                </c:pt>
                <c:pt idx="1080">
                  <c:v>0</c:v>
                </c:pt>
                <c:pt idx="1081">
                  <c:v>0</c:v>
                </c:pt>
                <c:pt idx="1082">
                  <c:v>0</c:v>
                </c:pt>
                <c:pt idx="1083">
                  <c:v>0</c:v>
                </c:pt>
                <c:pt idx="1084">
                  <c:v>0</c:v>
                </c:pt>
                <c:pt idx="1085">
                  <c:v>0</c:v>
                </c:pt>
                <c:pt idx="1086">
                  <c:v>0</c:v>
                </c:pt>
                <c:pt idx="1087">
                  <c:v>0</c:v>
                </c:pt>
                <c:pt idx="1088">
                  <c:v>0</c:v>
                </c:pt>
                <c:pt idx="1089">
                  <c:v>0</c:v>
                </c:pt>
                <c:pt idx="1090">
                  <c:v>0</c:v>
                </c:pt>
                <c:pt idx="1091">
                  <c:v>0</c:v>
                </c:pt>
                <c:pt idx="1092">
                  <c:v>0</c:v>
                </c:pt>
                <c:pt idx="1093">
                  <c:v>0</c:v>
                </c:pt>
                <c:pt idx="1094">
                  <c:v>0</c:v>
                </c:pt>
                <c:pt idx="1095">
                  <c:v>0</c:v>
                </c:pt>
                <c:pt idx="1096">
                  <c:v>0</c:v>
                </c:pt>
                <c:pt idx="1097">
                  <c:v>0</c:v>
                </c:pt>
                <c:pt idx="1098">
                  <c:v>0</c:v>
                </c:pt>
                <c:pt idx="1099">
                  <c:v>0</c:v>
                </c:pt>
                <c:pt idx="1100">
                  <c:v>0</c:v>
                </c:pt>
                <c:pt idx="1101">
                  <c:v>0</c:v>
                </c:pt>
                <c:pt idx="1102">
                  <c:v>0</c:v>
                </c:pt>
                <c:pt idx="1103">
                  <c:v>0</c:v>
                </c:pt>
                <c:pt idx="1104">
                  <c:v>0</c:v>
                </c:pt>
                <c:pt idx="1105">
                  <c:v>0</c:v>
                </c:pt>
                <c:pt idx="1106">
                  <c:v>0</c:v>
                </c:pt>
                <c:pt idx="1107">
                  <c:v>0</c:v>
                </c:pt>
                <c:pt idx="1108">
                  <c:v>0</c:v>
                </c:pt>
                <c:pt idx="1109">
                  <c:v>0</c:v>
                </c:pt>
                <c:pt idx="1110">
                  <c:v>0</c:v>
                </c:pt>
                <c:pt idx="1111">
                  <c:v>0</c:v>
                </c:pt>
                <c:pt idx="1112">
                  <c:v>0</c:v>
                </c:pt>
                <c:pt idx="1113">
                  <c:v>0</c:v>
                </c:pt>
                <c:pt idx="1114">
                  <c:v>0</c:v>
                </c:pt>
                <c:pt idx="1115">
                  <c:v>0</c:v>
                </c:pt>
                <c:pt idx="1116">
                  <c:v>0</c:v>
                </c:pt>
                <c:pt idx="1117">
                  <c:v>0</c:v>
                </c:pt>
                <c:pt idx="1118">
                  <c:v>0</c:v>
                </c:pt>
                <c:pt idx="1119">
                  <c:v>0</c:v>
                </c:pt>
                <c:pt idx="1120">
                  <c:v>0</c:v>
                </c:pt>
                <c:pt idx="1121">
                  <c:v>0</c:v>
                </c:pt>
                <c:pt idx="1122">
                  <c:v>0</c:v>
                </c:pt>
                <c:pt idx="1123">
                  <c:v>0</c:v>
                </c:pt>
                <c:pt idx="1124">
                  <c:v>0</c:v>
                </c:pt>
                <c:pt idx="1125">
                  <c:v>0</c:v>
                </c:pt>
                <c:pt idx="1126">
                  <c:v>0</c:v>
                </c:pt>
                <c:pt idx="1127">
                  <c:v>0</c:v>
                </c:pt>
                <c:pt idx="1128">
                  <c:v>0</c:v>
                </c:pt>
                <c:pt idx="1129">
                  <c:v>0</c:v>
                </c:pt>
                <c:pt idx="1130">
                  <c:v>0</c:v>
                </c:pt>
                <c:pt idx="1131">
                  <c:v>0</c:v>
                </c:pt>
                <c:pt idx="1132">
                  <c:v>0</c:v>
                </c:pt>
                <c:pt idx="1133">
                  <c:v>0</c:v>
                </c:pt>
                <c:pt idx="1134">
                  <c:v>0</c:v>
                </c:pt>
                <c:pt idx="1135">
                  <c:v>0</c:v>
                </c:pt>
                <c:pt idx="1136">
                  <c:v>0</c:v>
                </c:pt>
                <c:pt idx="1137">
                  <c:v>0</c:v>
                </c:pt>
                <c:pt idx="1138">
                  <c:v>0</c:v>
                </c:pt>
                <c:pt idx="1139">
                  <c:v>0</c:v>
                </c:pt>
                <c:pt idx="1140">
                  <c:v>0</c:v>
                </c:pt>
                <c:pt idx="1141">
                  <c:v>0</c:v>
                </c:pt>
                <c:pt idx="1142">
                  <c:v>0</c:v>
                </c:pt>
                <c:pt idx="1143">
                  <c:v>0</c:v>
                </c:pt>
                <c:pt idx="1144">
                  <c:v>0</c:v>
                </c:pt>
                <c:pt idx="1145">
                  <c:v>0</c:v>
                </c:pt>
                <c:pt idx="1146">
                  <c:v>0</c:v>
                </c:pt>
                <c:pt idx="1147">
                  <c:v>0</c:v>
                </c:pt>
                <c:pt idx="1148">
                  <c:v>0</c:v>
                </c:pt>
                <c:pt idx="1149">
                  <c:v>0</c:v>
                </c:pt>
                <c:pt idx="1150">
                  <c:v>0</c:v>
                </c:pt>
                <c:pt idx="1151">
                  <c:v>0</c:v>
                </c:pt>
                <c:pt idx="1152">
                  <c:v>0</c:v>
                </c:pt>
                <c:pt idx="1153">
                  <c:v>0</c:v>
                </c:pt>
                <c:pt idx="1154">
                  <c:v>0</c:v>
                </c:pt>
                <c:pt idx="1155">
                  <c:v>0</c:v>
                </c:pt>
                <c:pt idx="1156">
                  <c:v>0</c:v>
                </c:pt>
                <c:pt idx="1157">
                  <c:v>0</c:v>
                </c:pt>
                <c:pt idx="1158">
                  <c:v>0</c:v>
                </c:pt>
                <c:pt idx="1159">
                  <c:v>0</c:v>
                </c:pt>
                <c:pt idx="1160">
                  <c:v>0</c:v>
                </c:pt>
                <c:pt idx="1161">
                  <c:v>0</c:v>
                </c:pt>
                <c:pt idx="1162">
                  <c:v>0</c:v>
                </c:pt>
                <c:pt idx="1163">
                  <c:v>0</c:v>
                </c:pt>
                <c:pt idx="1164">
                  <c:v>0</c:v>
                </c:pt>
                <c:pt idx="1165">
                  <c:v>0</c:v>
                </c:pt>
                <c:pt idx="1166">
                  <c:v>0</c:v>
                </c:pt>
                <c:pt idx="1167">
                  <c:v>0</c:v>
                </c:pt>
                <c:pt idx="1168">
                  <c:v>0</c:v>
                </c:pt>
                <c:pt idx="1169">
                  <c:v>0</c:v>
                </c:pt>
                <c:pt idx="1170">
                  <c:v>0</c:v>
                </c:pt>
                <c:pt idx="1171">
                  <c:v>0</c:v>
                </c:pt>
                <c:pt idx="1172">
                  <c:v>0</c:v>
                </c:pt>
                <c:pt idx="1173">
                  <c:v>0</c:v>
                </c:pt>
                <c:pt idx="1174">
                  <c:v>0</c:v>
                </c:pt>
                <c:pt idx="1175">
                  <c:v>0</c:v>
                </c:pt>
                <c:pt idx="1176">
                  <c:v>0</c:v>
                </c:pt>
                <c:pt idx="1177">
                  <c:v>0</c:v>
                </c:pt>
                <c:pt idx="1178">
                  <c:v>0</c:v>
                </c:pt>
                <c:pt idx="1179">
                  <c:v>0</c:v>
                </c:pt>
                <c:pt idx="1180">
                  <c:v>0</c:v>
                </c:pt>
                <c:pt idx="1181">
                  <c:v>0</c:v>
                </c:pt>
                <c:pt idx="1182">
                  <c:v>0</c:v>
                </c:pt>
                <c:pt idx="1183">
                  <c:v>0</c:v>
                </c:pt>
                <c:pt idx="1184">
                  <c:v>0</c:v>
                </c:pt>
                <c:pt idx="1185">
                  <c:v>0</c:v>
                </c:pt>
                <c:pt idx="1186">
                  <c:v>0</c:v>
                </c:pt>
                <c:pt idx="1187">
                  <c:v>0</c:v>
                </c:pt>
                <c:pt idx="1188">
                  <c:v>0</c:v>
                </c:pt>
                <c:pt idx="1189">
                  <c:v>0</c:v>
                </c:pt>
                <c:pt idx="1190">
                  <c:v>0</c:v>
                </c:pt>
                <c:pt idx="1191">
                  <c:v>0</c:v>
                </c:pt>
                <c:pt idx="1192">
                  <c:v>0</c:v>
                </c:pt>
                <c:pt idx="1193">
                  <c:v>0</c:v>
                </c:pt>
                <c:pt idx="1194">
                  <c:v>0</c:v>
                </c:pt>
                <c:pt idx="1195">
                  <c:v>0</c:v>
                </c:pt>
                <c:pt idx="1196">
                  <c:v>0</c:v>
                </c:pt>
                <c:pt idx="1197">
                  <c:v>0</c:v>
                </c:pt>
                <c:pt idx="1198">
                  <c:v>0</c:v>
                </c:pt>
                <c:pt idx="1199">
                  <c:v>0</c:v>
                </c:pt>
                <c:pt idx="1200">
                  <c:v>0</c:v>
                </c:pt>
                <c:pt idx="1201">
                  <c:v>0</c:v>
                </c:pt>
                <c:pt idx="1202">
                  <c:v>0</c:v>
                </c:pt>
                <c:pt idx="1203">
                  <c:v>0</c:v>
                </c:pt>
                <c:pt idx="1204">
                  <c:v>0</c:v>
                </c:pt>
                <c:pt idx="1205">
                  <c:v>0</c:v>
                </c:pt>
                <c:pt idx="1206">
                  <c:v>0</c:v>
                </c:pt>
                <c:pt idx="1207">
                  <c:v>0</c:v>
                </c:pt>
                <c:pt idx="1208">
                  <c:v>0</c:v>
                </c:pt>
                <c:pt idx="1209">
                  <c:v>0</c:v>
                </c:pt>
                <c:pt idx="1210">
                  <c:v>0</c:v>
                </c:pt>
                <c:pt idx="1211">
                  <c:v>0</c:v>
                </c:pt>
                <c:pt idx="1212">
                  <c:v>0</c:v>
                </c:pt>
                <c:pt idx="1213">
                  <c:v>0</c:v>
                </c:pt>
                <c:pt idx="1214">
                  <c:v>0</c:v>
                </c:pt>
                <c:pt idx="1215">
                  <c:v>0</c:v>
                </c:pt>
                <c:pt idx="1216">
                  <c:v>0</c:v>
                </c:pt>
                <c:pt idx="1217">
                  <c:v>0</c:v>
                </c:pt>
                <c:pt idx="1218">
                  <c:v>0</c:v>
                </c:pt>
                <c:pt idx="1219">
                  <c:v>0</c:v>
                </c:pt>
                <c:pt idx="1220">
                  <c:v>0</c:v>
                </c:pt>
                <c:pt idx="1221">
                  <c:v>0</c:v>
                </c:pt>
                <c:pt idx="1222">
                  <c:v>0</c:v>
                </c:pt>
                <c:pt idx="1223">
                  <c:v>0</c:v>
                </c:pt>
                <c:pt idx="1224">
                  <c:v>0</c:v>
                </c:pt>
                <c:pt idx="1225">
                  <c:v>0</c:v>
                </c:pt>
                <c:pt idx="1226">
                  <c:v>0</c:v>
                </c:pt>
                <c:pt idx="1227">
                  <c:v>0</c:v>
                </c:pt>
                <c:pt idx="1228">
                  <c:v>0</c:v>
                </c:pt>
                <c:pt idx="1229">
                  <c:v>0</c:v>
                </c:pt>
                <c:pt idx="1230">
                  <c:v>0</c:v>
                </c:pt>
                <c:pt idx="1231">
                  <c:v>0</c:v>
                </c:pt>
                <c:pt idx="1232">
                  <c:v>0</c:v>
                </c:pt>
                <c:pt idx="1233">
                  <c:v>0</c:v>
                </c:pt>
                <c:pt idx="1234">
                  <c:v>0</c:v>
                </c:pt>
                <c:pt idx="1235">
                  <c:v>0</c:v>
                </c:pt>
                <c:pt idx="1236">
                  <c:v>0</c:v>
                </c:pt>
                <c:pt idx="1237">
                  <c:v>0</c:v>
                </c:pt>
                <c:pt idx="1238">
                  <c:v>0</c:v>
                </c:pt>
                <c:pt idx="1239">
                  <c:v>0</c:v>
                </c:pt>
                <c:pt idx="1240">
                  <c:v>0</c:v>
                </c:pt>
                <c:pt idx="1241">
                  <c:v>0</c:v>
                </c:pt>
                <c:pt idx="1242">
                  <c:v>0</c:v>
                </c:pt>
                <c:pt idx="1243">
                  <c:v>0</c:v>
                </c:pt>
                <c:pt idx="1244">
                  <c:v>0</c:v>
                </c:pt>
                <c:pt idx="1245">
                  <c:v>0</c:v>
                </c:pt>
                <c:pt idx="1246">
                  <c:v>0</c:v>
                </c:pt>
                <c:pt idx="1247">
                  <c:v>0</c:v>
                </c:pt>
                <c:pt idx="1248">
                  <c:v>0</c:v>
                </c:pt>
                <c:pt idx="1249">
                  <c:v>0</c:v>
                </c:pt>
                <c:pt idx="1250">
                  <c:v>0</c:v>
                </c:pt>
                <c:pt idx="1251">
                  <c:v>0</c:v>
                </c:pt>
                <c:pt idx="1252">
                  <c:v>0</c:v>
                </c:pt>
                <c:pt idx="1253">
                  <c:v>0</c:v>
                </c:pt>
                <c:pt idx="1254">
                  <c:v>0</c:v>
                </c:pt>
                <c:pt idx="1255">
                  <c:v>0</c:v>
                </c:pt>
                <c:pt idx="1256">
                  <c:v>0</c:v>
                </c:pt>
                <c:pt idx="1257">
                  <c:v>0</c:v>
                </c:pt>
                <c:pt idx="1258">
                  <c:v>0</c:v>
                </c:pt>
                <c:pt idx="1259">
                  <c:v>0</c:v>
                </c:pt>
                <c:pt idx="1260">
                  <c:v>0</c:v>
                </c:pt>
                <c:pt idx="1261">
                  <c:v>0</c:v>
                </c:pt>
                <c:pt idx="1262">
                  <c:v>0</c:v>
                </c:pt>
                <c:pt idx="1263">
                  <c:v>0</c:v>
                </c:pt>
                <c:pt idx="1264">
                  <c:v>0</c:v>
                </c:pt>
                <c:pt idx="1265">
                  <c:v>0</c:v>
                </c:pt>
                <c:pt idx="1266">
                  <c:v>0</c:v>
                </c:pt>
                <c:pt idx="1267">
                  <c:v>0</c:v>
                </c:pt>
                <c:pt idx="1268">
                  <c:v>0</c:v>
                </c:pt>
                <c:pt idx="1269">
                  <c:v>0</c:v>
                </c:pt>
                <c:pt idx="1270">
                  <c:v>0</c:v>
                </c:pt>
                <c:pt idx="1271">
                  <c:v>0</c:v>
                </c:pt>
                <c:pt idx="1272">
                  <c:v>0</c:v>
                </c:pt>
                <c:pt idx="1273">
                  <c:v>0</c:v>
                </c:pt>
                <c:pt idx="1274">
                  <c:v>0</c:v>
                </c:pt>
                <c:pt idx="1275">
                  <c:v>0</c:v>
                </c:pt>
                <c:pt idx="1276">
                  <c:v>0</c:v>
                </c:pt>
                <c:pt idx="1277">
                  <c:v>0</c:v>
                </c:pt>
                <c:pt idx="1278">
                  <c:v>0</c:v>
                </c:pt>
                <c:pt idx="1279">
                  <c:v>0</c:v>
                </c:pt>
                <c:pt idx="1280">
                  <c:v>0</c:v>
                </c:pt>
                <c:pt idx="1281">
                  <c:v>0</c:v>
                </c:pt>
                <c:pt idx="1282">
                  <c:v>0</c:v>
                </c:pt>
                <c:pt idx="1283">
                  <c:v>0</c:v>
                </c:pt>
                <c:pt idx="1284">
                  <c:v>0</c:v>
                </c:pt>
                <c:pt idx="1285">
                  <c:v>0</c:v>
                </c:pt>
                <c:pt idx="1286">
                  <c:v>0</c:v>
                </c:pt>
                <c:pt idx="1287">
                  <c:v>0</c:v>
                </c:pt>
                <c:pt idx="1288">
                  <c:v>0</c:v>
                </c:pt>
                <c:pt idx="1289">
                  <c:v>0</c:v>
                </c:pt>
                <c:pt idx="1290">
                  <c:v>0</c:v>
                </c:pt>
                <c:pt idx="1291">
                  <c:v>0</c:v>
                </c:pt>
                <c:pt idx="1292">
                  <c:v>0</c:v>
                </c:pt>
                <c:pt idx="1293">
                  <c:v>0</c:v>
                </c:pt>
                <c:pt idx="1294">
                  <c:v>0</c:v>
                </c:pt>
                <c:pt idx="1295">
                  <c:v>0</c:v>
                </c:pt>
                <c:pt idx="1296">
                  <c:v>0</c:v>
                </c:pt>
                <c:pt idx="1297">
                  <c:v>0</c:v>
                </c:pt>
                <c:pt idx="1298">
                  <c:v>0</c:v>
                </c:pt>
                <c:pt idx="1299">
                  <c:v>0</c:v>
                </c:pt>
                <c:pt idx="1300">
                  <c:v>0</c:v>
                </c:pt>
                <c:pt idx="1301">
                  <c:v>0</c:v>
                </c:pt>
                <c:pt idx="1302">
                  <c:v>0</c:v>
                </c:pt>
                <c:pt idx="1303">
                  <c:v>0</c:v>
                </c:pt>
                <c:pt idx="1304">
                  <c:v>0</c:v>
                </c:pt>
                <c:pt idx="1305">
                  <c:v>0</c:v>
                </c:pt>
                <c:pt idx="1306">
                  <c:v>0</c:v>
                </c:pt>
                <c:pt idx="1307">
                  <c:v>0</c:v>
                </c:pt>
                <c:pt idx="1308">
                  <c:v>0</c:v>
                </c:pt>
                <c:pt idx="1309">
                  <c:v>0</c:v>
                </c:pt>
                <c:pt idx="1310">
                  <c:v>0</c:v>
                </c:pt>
                <c:pt idx="1311">
                  <c:v>0</c:v>
                </c:pt>
                <c:pt idx="1312">
                  <c:v>0</c:v>
                </c:pt>
                <c:pt idx="1313">
                  <c:v>0</c:v>
                </c:pt>
                <c:pt idx="1314">
                  <c:v>0</c:v>
                </c:pt>
                <c:pt idx="1315">
                  <c:v>0</c:v>
                </c:pt>
                <c:pt idx="1316">
                  <c:v>0</c:v>
                </c:pt>
                <c:pt idx="1317">
                  <c:v>0</c:v>
                </c:pt>
                <c:pt idx="1318">
                  <c:v>0</c:v>
                </c:pt>
                <c:pt idx="1319">
                  <c:v>0</c:v>
                </c:pt>
                <c:pt idx="1320">
                  <c:v>0</c:v>
                </c:pt>
                <c:pt idx="1321">
                  <c:v>0</c:v>
                </c:pt>
                <c:pt idx="1322">
                  <c:v>0</c:v>
                </c:pt>
                <c:pt idx="1323">
                  <c:v>0</c:v>
                </c:pt>
                <c:pt idx="1324">
                  <c:v>0</c:v>
                </c:pt>
                <c:pt idx="1325">
                  <c:v>0</c:v>
                </c:pt>
                <c:pt idx="1326">
                  <c:v>0</c:v>
                </c:pt>
                <c:pt idx="1327">
                  <c:v>0</c:v>
                </c:pt>
                <c:pt idx="1328">
                  <c:v>0</c:v>
                </c:pt>
                <c:pt idx="1329">
                  <c:v>0</c:v>
                </c:pt>
                <c:pt idx="1330">
                  <c:v>0</c:v>
                </c:pt>
                <c:pt idx="1331">
                  <c:v>0</c:v>
                </c:pt>
                <c:pt idx="1332">
                  <c:v>0</c:v>
                </c:pt>
                <c:pt idx="1333">
                  <c:v>0</c:v>
                </c:pt>
                <c:pt idx="1334">
                  <c:v>0</c:v>
                </c:pt>
                <c:pt idx="1335">
                  <c:v>0</c:v>
                </c:pt>
                <c:pt idx="1336">
                  <c:v>0</c:v>
                </c:pt>
                <c:pt idx="1337">
                  <c:v>0</c:v>
                </c:pt>
                <c:pt idx="1338">
                  <c:v>0</c:v>
                </c:pt>
                <c:pt idx="1339">
                  <c:v>0</c:v>
                </c:pt>
                <c:pt idx="1340">
                  <c:v>0</c:v>
                </c:pt>
                <c:pt idx="1341">
                  <c:v>0</c:v>
                </c:pt>
                <c:pt idx="1342">
                  <c:v>0</c:v>
                </c:pt>
                <c:pt idx="1343">
                  <c:v>0</c:v>
                </c:pt>
                <c:pt idx="1344">
                  <c:v>0</c:v>
                </c:pt>
                <c:pt idx="1345">
                  <c:v>0</c:v>
                </c:pt>
                <c:pt idx="1346">
                  <c:v>0</c:v>
                </c:pt>
                <c:pt idx="1347">
                  <c:v>0</c:v>
                </c:pt>
                <c:pt idx="1348">
                  <c:v>0</c:v>
                </c:pt>
                <c:pt idx="1349">
                  <c:v>0</c:v>
                </c:pt>
                <c:pt idx="1350">
                  <c:v>0</c:v>
                </c:pt>
                <c:pt idx="1351">
                  <c:v>0</c:v>
                </c:pt>
                <c:pt idx="1352">
                  <c:v>0</c:v>
                </c:pt>
                <c:pt idx="1353">
                  <c:v>0</c:v>
                </c:pt>
                <c:pt idx="1354">
                  <c:v>0</c:v>
                </c:pt>
                <c:pt idx="1355">
                  <c:v>0</c:v>
                </c:pt>
                <c:pt idx="1356">
                  <c:v>0</c:v>
                </c:pt>
                <c:pt idx="1357">
                  <c:v>0</c:v>
                </c:pt>
                <c:pt idx="1358">
                  <c:v>0</c:v>
                </c:pt>
                <c:pt idx="1359">
                  <c:v>0</c:v>
                </c:pt>
                <c:pt idx="1360">
                  <c:v>0</c:v>
                </c:pt>
                <c:pt idx="1361">
                  <c:v>0</c:v>
                </c:pt>
                <c:pt idx="1362">
                  <c:v>0</c:v>
                </c:pt>
                <c:pt idx="1363">
                  <c:v>0</c:v>
                </c:pt>
                <c:pt idx="1364">
                  <c:v>0</c:v>
                </c:pt>
                <c:pt idx="1365">
                  <c:v>0</c:v>
                </c:pt>
                <c:pt idx="1366">
                  <c:v>0</c:v>
                </c:pt>
                <c:pt idx="1367">
                  <c:v>0</c:v>
                </c:pt>
                <c:pt idx="1368">
                  <c:v>0</c:v>
                </c:pt>
                <c:pt idx="1369">
                  <c:v>0</c:v>
                </c:pt>
                <c:pt idx="1370">
                  <c:v>0</c:v>
                </c:pt>
                <c:pt idx="1371">
                  <c:v>0</c:v>
                </c:pt>
                <c:pt idx="1372">
                  <c:v>0</c:v>
                </c:pt>
                <c:pt idx="1373">
                  <c:v>0</c:v>
                </c:pt>
                <c:pt idx="1374">
                  <c:v>0</c:v>
                </c:pt>
                <c:pt idx="1375">
                  <c:v>0</c:v>
                </c:pt>
                <c:pt idx="1376">
                  <c:v>0</c:v>
                </c:pt>
                <c:pt idx="1377">
                  <c:v>0</c:v>
                </c:pt>
                <c:pt idx="1378">
                  <c:v>0</c:v>
                </c:pt>
                <c:pt idx="1379">
                  <c:v>0</c:v>
                </c:pt>
                <c:pt idx="1380">
                  <c:v>0</c:v>
                </c:pt>
                <c:pt idx="1381">
                  <c:v>0</c:v>
                </c:pt>
                <c:pt idx="1382">
                  <c:v>0</c:v>
                </c:pt>
                <c:pt idx="1383">
                  <c:v>0</c:v>
                </c:pt>
                <c:pt idx="1384">
                  <c:v>0</c:v>
                </c:pt>
                <c:pt idx="1385">
                  <c:v>0</c:v>
                </c:pt>
                <c:pt idx="1386">
                  <c:v>0</c:v>
                </c:pt>
                <c:pt idx="1387">
                  <c:v>0</c:v>
                </c:pt>
                <c:pt idx="1388">
                  <c:v>0</c:v>
                </c:pt>
                <c:pt idx="1389">
                  <c:v>0</c:v>
                </c:pt>
                <c:pt idx="1390">
                  <c:v>0</c:v>
                </c:pt>
                <c:pt idx="1391">
                  <c:v>0</c:v>
                </c:pt>
                <c:pt idx="1392">
                  <c:v>0</c:v>
                </c:pt>
                <c:pt idx="1393">
                  <c:v>0</c:v>
                </c:pt>
                <c:pt idx="1394">
                  <c:v>0</c:v>
                </c:pt>
                <c:pt idx="1395">
                  <c:v>0</c:v>
                </c:pt>
                <c:pt idx="1396">
                  <c:v>0</c:v>
                </c:pt>
                <c:pt idx="1397">
                  <c:v>0</c:v>
                </c:pt>
                <c:pt idx="1398">
                  <c:v>0</c:v>
                </c:pt>
                <c:pt idx="1399">
                  <c:v>0</c:v>
                </c:pt>
                <c:pt idx="1400">
                  <c:v>0</c:v>
                </c:pt>
                <c:pt idx="1401">
                  <c:v>0</c:v>
                </c:pt>
                <c:pt idx="1402">
                  <c:v>0</c:v>
                </c:pt>
                <c:pt idx="1403">
                  <c:v>0</c:v>
                </c:pt>
                <c:pt idx="1404">
                  <c:v>0</c:v>
                </c:pt>
                <c:pt idx="1405">
                  <c:v>0</c:v>
                </c:pt>
                <c:pt idx="1406">
                  <c:v>0</c:v>
                </c:pt>
                <c:pt idx="1407">
                  <c:v>0</c:v>
                </c:pt>
                <c:pt idx="1408">
                  <c:v>0</c:v>
                </c:pt>
                <c:pt idx="1409">
                  <c:v>0</c:v>
                </c:pt>
                <c:pt idx="1410">
                  <c:v>0</c:v>
                </c:pt>
                <c:pt idx="1411">
                  <c:v>0</c:v>
                </c:pt>
                <c:pt idx="1412">
                  <c:v>0</c:v>
                </c:pt>
                <c:pt idx="1413">
                  <c:v>0</c:v>
                </c:pt>
                <c:pt idx="1414">
                  <c:v>0</c:v>
                </c:pt>
                <c:pt idx="1415">
                  <c:v>0</c:v>
                </c:pt>
                <c:pt idx="1416">
                  <c:v>0</c:v>
                </c:pt>
                <c:pt idx="1417">
                  <c:v>0</c:v>
                </c:pt>
                <c:pt idx="1418">
                  <c:v>0</c:v>
                </c:pt>
                <c:pt idx="1419">
                  <c:v>0</c:v>
                </c:pt>
                <c:pt idx="1420">
                  <c:v>0</c:v>
                </c:pt>
                <c:pt idx="1421">
                  <c:v>0</c:v>
                </c:pt>
                <c:pt idx="1422">
                  <c:v>0</c:v>
                </c:pt>
                <c:pt idx="1423">
                  <c:v>0</c:v>
                </c:pt>
                <c:pt idx="1424">
                  <c:v>0</c:v>
                </c:pt>
                <c:pt idx="1425">
                  <c:v>0</c:v>
                </c:pt>
                <c:pt idx="1426">
                  <c:v>0</c:v>
                </c:pt>
                <c:pt idx="1427">
                  <c:v>0</c:v>
                </c:pt>
                <c:pt idx="1428">
                  <c:v>0</c:v>
                </c:pt>
                <c:pt idx="1429">
                  <c:v>0</c:v>
                </c:pt>
                <c:pt idx="1430">
                  <c:v>0</c:v>
                </c:pt>
                <c:pt idx="1431">
                  <c:v>0</c:v>
                </c:pt>
                <c:pt idx="1432">
                  <c:v>0</c:v>
                </c:pt>
                <c:pt idx="1433">
                  <c:v>0</c:v>
                </c:pt>
                <c:pt idx="1434">
                  <c:v>0</c:v>
                </c:pt>
                <c:pt idx="1435">
                  <c:v>0</c:v>
                </c:pt>
                <c:pt idx="1436">
                  <c:v>0</c:v>
                </c:pt>
                <c:pt idx="1437">
                  <c:v>0</c:v>
                </c:pt>
                <c:pt idx="1438">
                  <c:v>0</c:v>
                </c:pt>
                <c:pt idx="1439">
                  <c:v>0</c:v>
                </c:pt>
                <c:pt idx="1440">
                  <c:v>0</c:v>
                </c:pt>
                <c:pt idx="1441">
                  <c:v>0</c:v>
                </c:pt>
                <c:pt idx="1442">
                  <c:v>0</c:v>
                </c:pt>
                <c:pt idx="1443">
                  <c:v>0</c:v>
                </c:pt>
                <c:pt idx="1444">
                  <c:v>0</c:v>
                </c:pt>
                <c:pt idx="1445">
                  <c:v>0</c:v>
                </c:pt>
                <c:pt idx="1446">
                  <c:v>0</c:v>
                </c:pt>
                <c:pt idx="1447">
                  <c:v>0</c:v>
                </c:pt>
                <c:pt idx="1448">
                  <c:v>0</c:v>
                </c:pt>
                <c:pt idx="1449">
                  <c:v>0</c:v>
                </c:pt>
                <c:pt idx="1450">
                  <c:v>0</c:v>
                </c:pt>
                <c:pt idx="1451">
                  <c:v>0</c:v>
                </c:pt>
                <c:pt idx="1452">
                  <c:v>0</c:v>
                </c:pt>
                <c:pt idx="1453">
                  <c:v>0</c:v>
                </c:pt>
                <c:pt idx="1454">
                  <c:v>0</c:v>
                </c:pt>
                <c:pt idx="1455">
                  <c:v>0</c:v>
                </c:pt>
                <c:pt idx="1456">
                  <c:v>0</c:v>
                </c:pt>
                <c:pt idx="1457">
                  <c:v>0</c:v>
                </c:pt>
                <c:pt idx="1458">
                  <c:v>0</c:v>
                </c:pt>
                <c:pt idx="1459">
                  <c:v>0</c:v>
                </c:pt>
                <c:pt idx="1460">
                  <c:v>0</c:v>
                </c:pt>
                <c:pt idx="1461">
                  <c:v>0</c:v>
                </c:pt>
                <c:pt idx="1462">
                  <c:v>0</c:v>
                </c:pt>
                <c:pt idx="1463">
                  <c:v>0</c:v>
                </c:pt>
                <c:pt idx="1464">
                  <c:v>0</c:v>
                </c:pt>
                <c:pt idx="1465">
                  <c:v>0</c:v>
                </c:pt>
                <c:pt idx="1466">
                  <c:v>0</c:v>
                </c:pt>
                <c:pt idx="1467">
                  <c:v>0</c:v>
                </c:pt>
                <c:pt idx="1468">
                  <c:v>0</c:v>
                </c:pt>
                <c:pt idx="1469">
                  <c:v>0</c:v>
                </c:pt>
                <c:pt idx="1470">
                  <c:v>0</c:v>
                </c:pt>
                <c:pt idx="1471">
                  <c:v>0</c:v>
                </c:pt>
                <c:pt idx="1472">
                  <c:v>0</c:v>
                </c:pt>
                <c:pt idx="1473">
                  <c:v>0</c:v>
                </c:pt>
                <c:pt idx="1474">
                  <c:v>0</c:v>
                </c:pt>
                <c:pt idx="1475">
                  <c:v>0</c:v>
                </c:pt>
                <c:pt idx="1476">
                  <c:v>0</c:v>
                </c:pt>
                <c:pt idx="1477">
                  <c:v>0</c:v>
                </c:pt>
                <c:pt idx="1478">
                  <c:v>0</c:v>
                </c:pt>
                <c:pt idx="1479">
                  <c:v>0</c:v>
                </c:pt>
                <c:pt idx="1480">
                  <c:v>0</c:v>
                </c:pt>
                <c:pt idx="1481">
                  <c:v>0</c:v>
                </c:pt>
                <c:pt idx="1482">
                  <c:v>0</c:v>
                </c:pt>
                <c:pt idx="1483">
                  <c:v>0</c:v>
                </c:pt>
                <c:pt idx="1484">
                  <c:v>0</c:v>
                </c:pt>
                <c:pt idx="1485">
                  <c:v>0</c:v>
                </c:pt>
                <c:pt idx="1486">
                  <c:v>0</c:v>
                </c:pt>
                <c:pt idx="1487">
                  <c:v>0</c:v>
                </c:pt>
                <c:pt idx="1488">
                  <c:v>0</c:v>
                </c:pt>
                <c:pt idx="1489">
                  <c:v>0</c:v>
                </c:pt>
                <c:pt idx="1490">
                  <c:v>0</c:v>
                </c:pt>
                <c:pt idx="1491">
                  <c:v>0</c:v>
                </c:pt>
                <c:pt idx="1492">
                  <c:v>0</c:v>
                </c:pt>
                <c:pt idx="1493">
                  <c:v>0</c:v>
                </c:pt>
                <c:pt idx="1494">
                  <c:v>0</c:v>
                </c:pt>
                <c:pt idx="1495">
                  <c:v>0</c:v>
                </c:pt>
                <c:pt idx="1496">
                  <c:v>0</c:v>
                </c:pt>
                <c:pt idx="1497">
                  <c:v>0</c:v>
                </c:pt>
                <c:pt idx="1498">
                  <c:v>0</c:v>
                </c:pt>
                <c:pt idx="1499">
                  <c:v>0</c:v>
                </c:pt>
                <c:pt idx="1500">
                  <c:v>0</c:v>
                </c:pt>
                <c:pt idx="1501">
                  <c:v>0</c:v>
                </c:pt>
                <c:pt idx="1502">
                  <c:v>0</c:v>
                </c:pt>
                <c:pt idx="1503">
                  <c:v>0</c:v>
                </c:pt>
                <c:pt idx="1504">
                  <c:v>0</c:v>
                </c:pt>
                <c:pt idx="1505">
                  <c:v>0</c:v>
                </c:pt>
                <c:pt idx="1506">
                  <c:v>0</c:v>
                </c:pt>
                <c:pt idx="1507">
                  <c:v>0</c:v>
                </c:pt>
                <c:pt idx="1508">
                  <c:v>0</c:v>
                </c:pt>
                <c:pt idx="1509">
                  <c:v>0</c:v>
                </c:pt>
                <c:pt idx="1510">
                  <c:v>0</c:v>
                </c:pt>
                <c:pt idx="1511">
                  <c:v>0</c:v>
                </c:pt>
                <c:pt idx="1512">
                  <c:v>0</c:v>
                </c:pt>
                <c:pt idx="1513">
                  <c:v>0</c:v>
                </c:pt>
                <c:pt idx="1514">
                  <c:v>0</c:v>
                </c:pt>
                <c:pt idx="1515">
                  <c:v>0</c:v>
                </c:pt>
                <c:pt idx="1516">
                  <c:v>0</c:v>
                </c:pt>
                <c:pt idx="1517">
                  <c:v>0</c:v>
                </c:pt>
                <c:pt idx="1518">
                  <c:v>0</c:v>
                </c:pt>
                <c:pt idx="1519">
                  <c:v>0</c:v>
                </c:pt>
                <c:pt idx="1520">
                  <c:v>0</c:v>
                </c:pt>
                <c:pt idx="1521">
                  <c:v>0</c:v>
                </c:pt>
                <c:pt idx="1522">
                  <c:v>0</c:v>
                </c:pt>
                <c:pt idx="1523">
                  <c:v>0</c:v>
                </c:pt>
                <c:pt idx="1524">
                  <c:v>0</c:v>
                </c:pt>
                <c:pt idx="1525">
                  <c:v>0</c:v>
                </c:pt>
                <c:pt idx="1526">
                  <c:v>0</c:v>
                </c:pt>
                <c:pt idx="1527">
                  <c:v>0</c:v>
                </c:pt>
                <c:pt idx="1528">
                  <c:v>0</c:v>
                </c:pt>
                <c:pt idx="1529">
                  <c:v>0</c:v>
                </c:pt>
                <c:pt idx="1530">
                  <c:v>0</c:v>
                </c:pt>
                <c:pt idx="1531">
                  <c:v>0</c:v>
                </c:pt>
                <c:pt idx="1532">
                  <c:v>0</c:v>
                </c:pt>
                <c:pt idx="1533">
                  <c:v>0</c:v>
                </c:pt>
                <c:pt idx="1534">
                  <c:v>0</c:v>
                </c:pt>
                <c:pt idx="1535">
                  <c:v>0</c:v>
                </c:pt>
                <c:pt idx="1536">
                  <c:v>0</c:v>
                </c:pt>
                <c:pt idx="1537">
                  <c:v>0</c:v>
                </c:pt>
                <c:pt idx="1538">
                  <c:v>0</c:v>
                </c:pt>
                <c:pt idx="1539">
                  <c:v>0</c:v>
                </c:pt>
                <c:pt idx="1540">
                  <c:v>0</c:v>
                </c:pt>
                <c:pt idx="1541">
                  <c:v>0</c:v>
                </c:pt>
                <c:pt idx="1542">
                  <c:v>0</c:v>
                </c:pt>
                <c:pt idx="1543">
                  <c:v>0</c:v>
                </c:pt>
                <c:pt idx="1544">
                  <c:v>0</c:v>
                </c:pt>
                <c:pt idx="1545">
                  <c:v>0</c:v>
                </c:pt>
                <c:pt idx="1546">
                  <c:v>0</c:v>
                </c:pt>
                <c:pt idx="1547">
                  <c:v>0</c:v>
                </c:pt>
                <c:pt idx="1548">
                  <c:v>0</c:v>
                </c:pt>
                <c:pt idx="1549">
                  <c:v>0</c:v>
                </c:pt>
                <c:pt idx="1550">
                  <c:v>0</c:v>
                </c:pt>
                <c:pt idx="1551">
                  <c:v>0</c:v>
                </c:pt>
                <c:pt idx="1552">
                  <c:v>0</c:v>
                </c:pt>
                <c:pt idx="1553">
                  <c:v>0</c:v>
                </c:pt>
                <c:pt idx="1554">
                  <c:v>0</c:v>
                </c:pt>
                <c:pt idx="1555">
                  <c:v>0</c:v>
                </c:pt>
                <c:pt idx="1556">
                  <c:v>0</c:v>
                </c:pt>
                <c:pt idx="1557">
                  <c:v>0</c:v>
                </c:pt>
                <c:pt idx="1558">
                  <c:v>0</c:v>
                </c:pt>
                <c:pt idx="1559">
                  <c:v>0</c:v>
                </c:pt>
                <c:pt idx="1560">
                  <c:v>0</c:v>
                </c:pt>
                <c:pt idx="1561">
                  <c:v>0</c:v>
                </c:pt>
                <c:pt idx="1562">
                  <c:v>0</c:v>
                </c:pt>
                <c:pt idx="1563">
                  <c:v>0</c:v>
                </c:pt>
                <c:pt idx="1564">
                  <c:v>0</c:v>
                </c:pt>
                <c:pt idx="1565">
                  <c:v>0</c:v>
                </c:pt>
                <c:pt idx="1566">
                  <c:v>0</c:v>
                </c:pt>
                <c:pt idx="1567">
                  <c:v>0</c:v>
                </c:pt>
                <c:pt idx="1568">
                  <c:v>0</c:v>
                </c:pt>
                <c:pt idx="1569">
                  <c:v>0</c:v>
                </c:pt>
                <c:pt idx="1570">
                  <c:v>0</c:v>
                </c:pt>
                <c:pt idx="1571">
                  <c:v>0</c:v>
                </c:pt>
                <c:pt idx="1572">
                  <c:v>0</c:v>
                </c:pt>
                <c:pt idx="1573">
                  <c:v>0</c:v>
                </c:pt>
                <c:pt idx="1574">
                  <c:v>0</c:v>
                </c:pt>
                <c:pt idx="1575">
                  <c:v>0</c:v>
                </c:pt>
                <c:pt idx="1576">
                  <c:v>0</c:v>
                </c:pt>
                <c:pt idx="1577">
                  <c:v>0</c:v>
                </c:pt>
                <c:pt idx="1578">
                  <c:v>0</c:v>
                </c:pt>
                <c:pt idx="1579">
                  <c:v>0</c:v>
                </c:pt>
                <c:pt idx="1580">
                  <c:v>0</c:v>
                </c:pt>
                <c:pt idx="1581">
                  <c:v>0</c:v>
                </c:pt>
                <c:pt idx="1582">
                  <c:v>0</c:v>
                </c:pt>
                <c:pt idx="1583">
                  <c:v>0</c:v>
                </c:pt>
                <c:pt idx="1584">
                  <c:v>0</c:v>
                </c:pt>
                <c:pt idx="1585">
                  <c:v>0</c:v>
                </c:pt>
                <c:pt idx="1586">
                  <c:v>0</c:v>
                </c:pt>
                <c:pt idx="1587">
                  <c:v>0</c:v>
                </c:pt>
                <c:pt idx="1588">
                  <c:v>0</c:v>
                </c:pt>
                <c:pt idx="1589">
                  <c:v>0</c:v>
                </c:pt>
                <c:pt idx="1590">
                  <c:v>0</c:v>
                </c:pt>
                <c:pt idx="1591">
                  <c:v>0</c:v>
                </c:pt>
                <c:pt idx="1592">
                  <c:v>0</c:v>
                </c:pt>
                <c:pt idx="1593">
                  <c:v>0</c:v>
                </c:pt>
                <c:pt idx="1594">
                  <c:v>0</c:v>
                </c:pt>
                <c:pt idx="1595">
                  <c:v>0</c:v>
                </c:pt>
                <c:pt idx="1596">
                  <c:v>0</c:v>
                </c:pt>
                <c:pt idx="1597">
                  <c:v>0</c:v>
                </c:pt>
                <c:pt idx="1598">
                  <c:v>0</c:v>
                </c:pt>
                <c:pt idx="1599">
                  <c:v>0</c:v>
                </c:pt>
                <c:pt idx="1600">
                  <c:v>0</c:v>
                </c:pt>
                <c:pt idx="1601">
                  <c:v>0</c:v>
                </c:pt>
                <c:pt idx="1602">
                  <c:v>0</c:v>
                </c:pt>
                <c:pt idx="1603">
                  <c:v>0</c:v>
                </c:pt>
                <c:pt idx="1604">
                  <c:v>0</c:v>
                </c:pt>
                <c:pt idx="1605">
                  <c:v>0</c:v>
                </c:pt>
                <c:pt idx="1606">
                  <c:v>0</c:v>
                </c:pt>
                <c:pt idx="1607">
                  <c:v>0</c:v>
                </c:pt>
                <c:pt idx="1608">
                  <c:v>0</c:v>
                </c:pt>
                <c:pt idx="1609">
                  <c:v>0</c:v>
                </c:pt>
                <c:pt idx="1610">
                  <c:v>0</c:v>
                </c:pt>
                <c:pt idx="1611">
                  <c:v>0</c:v>
                </c:pt>
                <c:pt idx="1612">
                  <c:v>0</c:v>
                </c:pt>
                <c:pt idx="1613">
                  <c:v>0</c:v>
                </c:pt>
                <c:pt idx="1614">
                  <c:v>0</c:v>
                </c:pt>
                <c:pt idx="1615">
                  <c:v>0</c:v>
                </c:pt>
                <c:pt idx="1616">
                  <c:v>0</c:v>
                </c:pt>
                <c:pt idx="1617">
                  <c:v>0</c:v>
                </c:pt>
                <c:pt idx="1618">
                  <c:v>0</c:v>
                </c:pt>
                <c:pt idx="1619">
                  <c:v>0</c:v>
                </c:pt>
                <c:pt idx="1620">
                  <c:v>0</c:v>
                </c:pt>
                <c:pt idx="1621">
                  <c:v>0</c:v>
                </c:pt>
                <c:pt idx="1622">
                  <c:v>0</c:v>
                </c:pt>
                <c:pt idx="1623">
                  <c:v>0</c:v>
                </c:pt>
                <c:pt idx="1624">
                  <c:v>0</c:v>
                </c:pt>
                <c:pt idx="1625">
                  <c:v>0</c:v>
                </c:pt>
                <c:pt idx="1626">
                  <c:v>0</c:v>
                </c:pt>
                <c:pt idx="1627">
                  <c:v>0</c:v>
                </c:pt>
                <c:pt idx="1628">
                  <c:v>0</c:v>
                </c:pt>
                <c:pt idx="1629">
                  <c:v>0</c:v>
                </c:pt>
                <c:pt idx="1630">
                  <c:v>0</c:v>
                </c:pt>
                <c:pt idx="1631">
                  <c:v>0</c:v>
                </c:pt>
                <c:pt idx="1632">
                  <c:v>0</c:v>
                </c:pt>
                <c:pt idx="1633">
                  <c:v>0</c:v>
                </c:pt>
                <c:pt idx="1634">
                  <c:v>0</c:v>
                </c:pt>
                <c:pt idx="1635">
                  <c:v>0</c:v>
                </c:pt>
                <c:pt idx="1636">
                  <c:v>0</c:v>
                </c:pt>
                <c:pt idx="1637">
                  <c:v>0</c:v>
                </c:pt>
                <c:pt idx="1638">
                  <c:v>0</c:v>
                </c:pt>
                <c:pt idx="1639">
                  <c:v>0</c:v>
                </c:pt>
                <c:pt idx="1640">
                  <c:v>0</c:v>
                </c:pt>
                <c:pt idx="1641">
                  <c:v>0</c:v>
                </c:pt>
                <c:pt idx="1642">
                  <c:v>0</c:v>
                </c:pt>
                <c:pt idx="1643">
                  <c:v>0</c:v>
                </c:pt>
                <c:pt idx="1644">
                  <c:v>0</c:v>
                </c:pt>
                <c:pt idx="1645">
                  <c:v>0</c:v>
                </c:pt>
                <c:pt idx="1646">
                  <c:v>0</c:v>
                </c:pt>
                <c:pt idx="1647">
                  <c:v>0</c:v>
                </c:pt>
                <c:pt idx="1648">
                  <c:v>0</c:v>
                </c:pt>
                <c:pt idx="1649">
                  <c:v>0</c:v>
                </c:pt>
                <c:pt idx="1650">
                  <c:v>0</c:v>
                </c:pt>
                <c:pt idx="1651">
                  <c:v>0</c:v>
                </c:pt>
                <c:pt idx="1652">
                  <c:v>0</c:v>
                </c:pt>
                <c:pt idx="1653">
                  <c:v>0</c:v>
                </c:pt>
                <c:pt idx="1654">
                  <c:v>0</c:v>
                </c:pt>
                <c:pt idx="1655">
                  <c:v>0</c:v>
                </c:pt>
                <c:pt idx="1656">
                  <c:v>0</c:v>
                </c:pt>
                <c:pt idx="1657">
                  <c:v>0</c:v>
                </c:pt>
                <c:pt idx="1658">
                  <c:v>0</c:v>
                </c:pt>
                <c:pt idx="1659">
                  <c:v>0</c:v>
                </c:pt>
                <c:pt idx="1660">
                  <c:v>0</c:v>
                </c:pt>
                <c:pt idx="1661">
                  <c:v>0</c:v>
                </c:pt>
                <c:pt idx="1662">
                  <c:v>0</c:v>
                </c:pt>
                <c:pt idx="1663">
                  <c:v>0</c:v>
                </c:pt>
                <c:pt idx="1664">
                  <c:v>0</c:v>
                </c:pt>
                <c:pt idx="1665">
                  <c:v>0</c:v>
                </c:pt>
                <c:pt idx="1666">
                  <c:v>0</c:v>
                </c:pt>
                <c:pt idx="1667">
                  <c:v>0</c:v>
                </c:pt>
                <c:pt idx="1668">
                  <c:v>0</c:v>
                </c:pt>
                <c:pt idx="1669">
                  <c:v>0</c:v>
                </c:pt>
                <c:pt idx="1670">
                  <c:v>0</c:v>
                </c:pt>
                <c:pt idx="1671">
                  <c:v>0</c:v>
                </c:pt>
                <c:pt idx="1672">
                  <c:v>0</c:v>
                </c:pt>
                <c:pt idx="1673">
                  <c:v>0</c:v>
                </c:pt>
                <c:pt idx="1674">
                  <c:v>0</c:v>
                </c:pt>
                <c:pt idx="1675">
                  <c:v>0</c:v>
                </c:pt>
                <c:pt idx="1676">
                  <c:v>0</c:v>
                </c:pt>
                <c:pt idx="1677">
                  <c:v>0</c:v>
                </c:pt>
                <c:pt idx="1678">
                  <c:v>0</c:v>
                </c:pt>
                <c:pt idx="1679">
                  <c:v>0</c:v>
                </c:pt>
                <c:pt idx="1680">
                  <c:v>0</c:v>
                </c:pt>
                <c:pt idx="1681">
                  <c:v>0</c:v>
                </c:pt>
                <c:pt idx="1682">
                  <c:v>0</c:v>
                </c:pt>
                <c:pt idx="1683">
                  <c:v>0</c:v>
                </c:pt>
                <c:pt idx="1684">
                  <c:v>0</c:v>
                </c:pt>
                <c:pt idx="1685">
                  <c:v>0</c:v>
                </c:pt>
                <c:pt idx="1686">
                  <c:v>0</c:v>
                </c:pt>
                <c:pt idx="1687">
                  <c:v>0</c:v>
                </c:pt>
                <c:pt idx="1688">
                  <c:v>0</c:v>
                </c:pt>
                <c:pt idx="1689">
                  <c:v>0</c:v>
                </c:pt>
                <c:pt idx="1690">
                  <c:v>0</c:v>
                </c:pt>
                <c:pt idx="1691">
                  <c:v>0</c:v>
                </c:pt>
                <c:pt idx="1692">
                  <c:v>0</c:v>
                </c:pt>
                <c:pt idx="1693">
                  <c:v>0</c:v>
                </c:pt>
                <c:pt idx="1694">
                  <c:v>0</c:v>
                </c:pt>
                <c:pt idx="1695">
                  <c:v>0</c:v>
                </c:pt>
                <c:pt idx="1696">
                  <c:v>0</c:v>
                </c:pt>
                <c:pt idx="1697">
                  <c:v>0</c:v>
                </c:pt>
                <c:pt idx="1698">
                  <c:v>0</c:v>
                </c:pt>
                <c:pt idx="1699">
                  <c:v>0</c:v>
                </c:pt>
                <c:pt idx="1700">
                  <c:v>0</c:v>
                </c:pt>
                <c:pt idx="1701">
                  <c:v>0</c:v>
                </c:pt>
                <c:pt idx="1702">
                  <c:v>0</c:v>
                </c:pt>
                <c:pt idx="1703">
                  <c:v>0</c:v>
                </c:pt>
                <c:pt idx="1704">
                  <c:v>0</c:v>
                </c:pt>
                <c:pt idx="1705">
                  <c:v>0</c:v>
                </c:pt>
                <c:pt idx="1706">
                  <c:v>0</c:v>
                </c:pt>
                <c:pt idx="1707">
                  <c:v>0</c:v>
                </c:pt>
                <c:pt idx="1708">
                  <c:v>0</c:v>
                </c:pt>
                <c:pt idx="1709">
                  <c:v>0</c:v>
                </c:pt>
                <c:pt idx="1710">
                  <c:v>0</c:v>
                </c:pt>
                <c:pt idx="1711">
                  <c:v>0</c:v>
                </c:pt>
                <c:pt idx="1712">
                  <c:v>0</c:v>
                </c:pt>
                <c:pt idx="1713">
                  <c:v>0</c:v>
                </c:pt>
                <c:pt idx="1714">
                  <c:v>0</c:v>
                </c:pt>
                <c:pt idx="1715">
                  <c:v>0</c:v>
                </c:pt>
                <c:pt idx="1716">
                  <c:v>0</c:v>
                </c:pt>
                <c:pt idx="1717">
                  <c:v>0</c:v>
                </c:pt>
                <c:pt idx="1718">
                  <c:v>0</c:v>
                </c:pt>
                <c:pt idx="1719">
                  <c:v>0</c:v>
                </c:pt>
                <c:pt idx="1720">
                  <c:v>0</c:v>
                </c:pt>
                <c:pt idx="1721">
                  <c:v>0</c:v>
                </c:pt>
                <c:pt idx="1722">
                  <c:v>0</c:v>
                </c:pt>
                <c:pt idx="1723">
                  <c:v>0</c:v>
                </c:pt>
                <c:pt idx="1724">
                  <c:v>0</c:v>
                </c:pt>
                <c:pt idx="1725">
                  <c:v>0</c:v>
                </c:pt>
                <c:pt idx="1726">
                  <c:v>0</c:v>
                </c:pt>
                <c:pt idx="1727">
                  <c:v>0</c:v>
                </c:pt>
                <c:pt idx="1728">
                  <c:v>0</c:v>
                </c:pt>
                <c:pt idx="1729">
                  <c:v>0</c:v>
                </c:pt>
                <c:pt idx="1730">
                  <c:v>0</c:v>
                </c:pt>
                <c:pt idx="1731">
                  <c:v>0</c:v>
                </c:pt>
                <c:pt idx="1732">
                  <c:v>0</c:v>
                </c:pt>
                <c:pt idx="1733">
                  <c:v>0</c:v>
                </c:pt>
                <c:pt idx="1734">
                  <c:v>0</c:v>
                </c:pt>
                <c:pt idx="1735">
                  <c:v>0</c:v>
                </c:pt>
                <c:pt idx="1736">
                  <c:v>0</c:v>
                </c:pt>
                <c:pt idx="1737">
                  <c:v>0</c:v>
                </c:pt>
                <c:pt idx="1738">
                  <c:v>0</c:v>
                </c:pt>
                <c:pt idx="1739">
                  <c:v>0</c:v>
                </c:pt>
                <c:pt idx="1740">
                  <c:v>0</c:v>
                </c:pt>
                <c:pt idx="1741">
                  <c:v>0</c:v>
                </c:pt>
                <c:pt idx="1742">
                  <c:v>0</c:v>
                </c:pt>
                <c:pt idx="1743">
                  <c:v>0</c:v>
                </c:pt>
                <c:pt idx="1744">
                  <c:v>0</c:v>
                </c:pt>
                <c:pt idx="1745">
                  <c:v>0</c:v>
                </c:pt>
                <c:pt idx="1746">
                  <c:v>0</c:v>
                </c:pt>
                <c:pt idx="1747">
                  <c:v>0</c:v>
                </c:pt>
                <c:pt idx="1748">
                  <c:v>0</c:v>
                </c:pt>
                <c:pt idx="1749">
                  <c:v>0</c:v>
                </c:pt>
                <c:pt idx="1750">
                  <c:v>0</c:v>
                </c:pt>
                <c:pt idx="1751">
                  <c:v>0</c:v>
                </c:pt>
                <c:pt idx="1752">
                  <c:v>0</c:v>
                </c:pt>
                <c:pt idx="1753">
                  <c:v>0</c:v>
                </c:pt>
                <c:pt idx="1754">
                  <c:v>0</c:v>
                </c:pt>
                <c:pt idx="1755">
                  <c:v>0</c:v>
                </c:pt>
                <c:pt idx="1756">
                  <c:v>0</c:v>
                </c:pt>
                <c:pt idx="1757">
                  <c:v>0</c:v>
                </c:pt>
                <c:pt idx="1758">
                  <c:v>0</c:v>
                </c:pt>
                <c:pt idx="1759">
                  <c:v>0</c:v>
                </c:pt>
                <c:pt idx="1760">
                  <c:v>0</c:v>
                </c:pt>
                <c:pt idx="1761">
                  <c:v>0</c:v>
                </c:pt>
                <c:pt idx="1762">
                  <c:v>0</c:v>
                </c:pt>
                <c:pt idx="1763">
                  <c:v>0</c:v>
                </c:pt>
                <c:pt idx="1764">
                  <c:v>0</c:v>
                </c:pt>
                <c:pt idx="1765">
                  <c:v>0</c:v>
                </c:pt>
                <c:pt idx="1766">
                  <c:v>0</c:v>
                </c:pt>
                <c:pt idx="1767">
                  <c:v>0</c:v>
                </c:pt>
                <c:pt idx="1768">
                  <c:v>0</c:v>
                </c:pt>
                <c:pt idx="1769">
                  <c:v>0</c:v>
                </c:pt>
                <c:pt idx="1770">
                  <c:v>0</c:v>
                </c:pt>
                <c:pt idx="1771">
                  <c:v>0</c:v>
                </c:pt>
                <c:pt idx="1772">
                  <c:v>0</c:v>
                </c:pt>
                <c:pt idx="1773">
                  <c:v>0</c:v>
                </c:pt>
                <c:pt idx="1774">
                  <c:v>0</c:v>
                </c:pt>
                <c:pt idx="1775">
                  <c:v>0</c:v>
                </c:pt>
                <c:pt idx="1776">
                  <c:v>0</c:v>
                </c:pt>
                <c:pt idx="1777">
                  <c:v>0</c:v>
                </c:pt>
                <c:pt idx="1778">
                  <c:v>0</c:v>
                </c:pt>
                <c:pt idx="1779">
                  <c:v>0</c:v>
                </c:pt>
                <c:pt idx="1780">
                  <c:v>0</c:v>
                </c:pt>
                <c:pt idx="1781">
                  <c:v>0</c:v>
                </c:pt>
                <c:pt idx="1782">
                  <c:v>0</c:v>
                </c:pt>
                <c:pt idx="1783">
                  <c:v>0</c:v>
                </c:pt>
                <c:pt idx="1784">
                  <c:v>0</c:v>
                </c:pt>
                <c:pt idx="1785">
                  <c:v>0</c:v>
                </c:pt>
                <c:pt idx="1786">
                  <c:v>0</c:v>
                </c:pt>
                <c:pt idx="1787">
                  <c:v>0</c:v>
                </c:pt>
                <c:pt idx="1788">
                  <c:v>0</c:v>
                </c:pt>
                <c:pt idx="1789">
                  <c:v>0</c:v>
                </c:pt>
                <c:pt idx="1790">
                  <c:v>0</c:v>
                </c:pt>
                <c:pt idx="1791">
                  <c:v>0</c:v>
                </c:pt>
                <c:pt idx="1792">
                  <c:v>0</c:v>
                </c:pt>
                <c:pt idx="1793">
                  <c:v>0</c:v>
                </c:pt>
                <c:pt idx="1794">
                  <c:v>0</c:v>
                </c:pt>
                <c:pt idx="1795">
                  <c:v>0</c:v>
                </c:pt>
                <c:pt idx="1796">
                  <c:v>0</c:v>
                </c:pt>
                <c:pt idx="1797">
                  <c:v>0</c:v>
                </c:pt>
                <c:pt idx="1798">
                  <c:v>0</c:v>
                </c:pt>
                <c:pt idx="1799">
                  <c:v>0</c:v>
                </c:pt>
                <c:pt idx="1800">
                  <c:v>0</c:v>
                </c:pt>
                <c:pt idx="1801">
                  <c:v>0</c:v>
                </c:pt>
                <c:pt idx="1802">
                  <c:v>0</c:v>
                </c:pt>
                <c:pt idx="1803">
                  <c:v>0</c:v>
                </c:pt>
                <c:pt idx="1804">
                  <c:v>0</c:v>
                </c:pt>
                <c:pt idx="1805">
                  <c:v>0</c:v>
                </c:pt>
                <c:pt idx="1806">
                  <c:v>0</c:v>
                </c:pt>
                <c:pt idx="1807">
                  <c:v>0</c:v>
                </c:pt>
                <c:pt idx="1808">
                  <c:v>0</c:v>
                </c:pt>
                <c:pt idx="1809">
                  <c:v>0</c:v>
                </c:pt>
                <c:pt idx="1810">
                  <c:v>0</c:v>
                </c:pt>
                <c:pt idx="1811">
                  <c:v>0</c:v>
                </c:pt>
                <c:pt idx="1812">
                  <c:v>0</c:v>
                </c:pt>
                <c:pt idx="1813">
                  <c:v>0</c:v>
                </c:pt>
                <c:pt idx="1814">
                  <c:v>0</c:v>
                </c:pt>
                <c:pt idx="1815">
                  <c:v>0</c:v>
                </c:pt>
                <c:pt idx="1816">
                  <c:v>0</c:v>
                </c:pt>
                <c:pt idx="1817">
                  <c:v>0</c:v>
                </c:pt>
                <c:pt idx="1818">
                  <c:v>0</c:v>
                </c:pt>
                <c:pt idx="1819">
                  <c:v>0</c:v>
                </c:pt>
                <c:pt idx="1820">
                  <c:v>0</c:v>
                </c:pt>
                <c:pt idx="1821">
                  <c:v>0</c:v>
                </c:pt>
                <c:pt idx="1822">
                  <c:v>0</c:v>
                </c:pt>
                <c:pt idx="1823">
                  <c:v>0</c:v>
                </c:pt>
                <c:pt idx="1824">
                  <c:v>0</c:v>
                </c:pt>
                <c:pt idx="1825">
                  <c:v>0</c:v>
                </c:pt>
                <c:pt idx="1826">
                  <c:v>0</c:v>
                </c:pt>
                <c:pt idx="1827">
                  <c:v>0</c:v>
                </c:pt>
                <c:pt idx="1828">
                  <c:v>0</c:v>
                </c:pt>
                <c:pt idx="1829">
                  <c:v>0</c:v>
                </c:pt>
                <c:pt idx="1830">
                  <c:v>0</c:v>
                </c:pt>
                <c:pt idx="1831">
                  <c:v>0</c:v>
                </c:pt>
                <c:pt idx="1832">
                  <c:v>0</c:v>
                </c:pt>
                <c:pt idx="1833">
                  <c:v>0</c:v>
                </c:pt>
                <c:pt idx="1834">
                  <c:v>0</c:v>
                </c:pt>
                <c:pt idx="1835">
                  <c:v>0</c:v>
                </c:pt>
                <c:pt idx="1836">
                  <c:v>0</c:v>
                </c:pt>
                <c:pt idx="1837">
                  <c:v>0</c:v>
                </c:pt>
                <c:pt idx="1838">
                  <c:v>0</c:v>
                </c:pt>
                <c:pt idx="1839">
                  <c:v>0</c:v>
                </c:pt>
                <c:pt idx="1840">
                  <c:v>0</c:v>
                </c:pt>
                <c:pt idx="1841">
                  <c:v>0</c:v>
                </c:pt>
                <c:pt idx="1842">
                  <c:v>0</c:v>
                </c:pt>
                <c:pt idx="1843">
                  <c:v>0</c:v>
                </c:pt>
                <c:pt idx="1844">
                  <c:v>0</c:v>
                </c:pt>
                <c:pt idx="1845">
                  <c:v>0</c:v>
                </c:pt>
                <c:pt idx="1846">
                  <c:v>0</c:v>
                </c:pt>
                <c:pt idx="1847">
                  <c:v>0</c:v>
                </c:pt>
                <c:pt idx="1848">
                  <c:v>0</c:v>
                </c:pt>
                <c:pt idx="1849">
                  <c:v>0</c:v>
                </c:pt>
                <c:pt idx="1850">
                  <c:v>0</c:v>
                </c:pt>
                <c:pt idx="1851">
                  <c:v>0</c:v>
                </c:pt>
                <c:pt idx="1852">
                  <c:v>0</c:v>
                </c:pt>
                <c:pt idx="1853">
                  <c:v>0</c:v>
                </c:pt>
                <c:pt idx="1854">
                  <c:v>0</c:v>
                </c:pt>
                <c:pt idx="1855">
                  <c:v>0</c:v>
                </c:pt>
                <c:pt idx="1856">
                  <c:v>0</c:v>
                </c:pt>
                <c:pt idx="1857">
                  <c:v>0</c:v>
                </c:pt>
                <c:pt idx="1858">
                  <c:v>0</c:v>
                </c:pt>
                <c:pt idx="1859">
                  <c:v>0</c:v>
                </c:pt>
                <c:pt idx="1860">
                  <c:v>0</c:v>
                </c:pt>
                <c:pt idx="1861">
                  <c:v>0</c:v>
                </c:pt>
                <c:pt idx="1862">
                  <c:v>0</c:v>
                </c:pt>
                <c:pt idx="1863">
                  <c:v>0</c:v>
                </c:pt>
                <c:pt idx="1864">
                  <c:v>0</c:v>
                </c:pt>
                <c:pt idx="1865">
                  <c:v>0</c:v>
                </c:pt>
                <c:pt idx="1866">
                  <c:v>0</c:v>
                </c:pt>
                <c:pt idx="1867">
                  <c:v>0</c:v>
                </c:pt>
                <c:pt idx="1868">
                  <c:v>0</c:v>
                </c:pt>
                <c:pt idx="1869">
                  <c:v>0</c:v>
                </c:pt>
                <c:pt idx="1870">
                  <c:v>0</c:v>
                </c:pt>
                <c:pt idx="1871">
                  <c:v>0</c:v>
                </c:pt>
                <c:pt idx="1872">
                  <c:v>0</c:v>
                </c:pt>
                <c:pt idx="1873">
                  <c:v>0</c:v>
                </c:pt>
                <c:pt idx="1874">
                  <c:v>0</c:v>
                </c:pt>
                <c:pt idx="1875">
                  <c:v>0</c:v>
                </c:pt>
                <c:pt idx="1876">
                  <c:v>0</c:v>
                </c:pt>
                <c:pt idx="1877">
                  <c:v>0</c:v>
                </c:pt>
                <c:pt idx="1878">
                  <c:v>0</c:v>
                </c:pt>
                <c:pt idx="1879">
                  <c:v>0</c:v>
                </c:pt>
                <c:pt idx="1880">
                  <c:v>0</c:v>
                </c:pt>
                <c:pt idx="1881">
                  <c:v>0</c:v>
                </c:pt>
                <c:pt idx="1882">
                  <c:v>0</c:v>
                </c:pt>
                <c:pt idx="1883">
                  <c:v>0</c:v>
                </c:pt>
                <c:pt idx="1884">
                  <c:v>0</c:v>
                </c:pt>
                <c:pt idx="1885">
                  <c:v>0</c:v>
                </c:pt>
                <c:pt idx="1886">
                  <c:v>0</c:v>
                </c:pt>
                <c:pt idx="1887">
                  <c:v>0</c:v>
                </c:pt>
                <c:pt idx="1888">
                  <c:v>0</c:v>
                </c:pt>
                <c:pt idx="1889">
                  <c:v>0</c:v>
                </c:pt>
                <c:pt idx="1890">
                  <c:v>0</c:v>
                </c:pt>
                <c:pt idx="1891">
                  <c:v>0</c:v>
                </c:pt>
                <c:pt idx="1892">
                  <c:v>0</c:v>
                </c:pt>
                <c:pt idx="1893">
                  <c:v>0</c:v>
                </c:pt>
                <c:pt idx="1894">
                  <c:v>0</c:v>
                </c:pt>
                <c:pt idx="1895">
                  <c:v>0</c:v>
                </c:pt>
                <c:pt idx="1896">
                  <c:v>0</c:v>
                </c:pt>
                <c:pt idx="1897">
                  <c:v>0</c:v>
                </c:pt>
                <c:pt idx="1898">
                  <c:v>0</c:v>
                </c:pt>
                <c:pt idx="1899">
                  <c:v>0</c:v>
                </c:pt>
                <c:pt idx="1900">
                  <c:v>0</c:v>
                </c:pt>
                <c:pt idx="1901">
                  <c:v>0</c:v>
                </c:pt>
                <c:pt idx="1902">
                  <c:v>0</c:v>
                </c:pt>
                <c:pt idx="1903">
                  <c:v>0</c:v>
                </c:pt>
                <c:pt idx="1904">
                  <c:v>0</c:v>
                </c:pt>
                <c:pt idx="1905">
                  <c:v>0</c:v>
                </c:pt>
                <c:pt idx="1906">
                  <c:v>0</c:v>
                </c:pt>
                <c:pt idx="1907">
                  <c:v>0</c:v>
                </c:pt>
                <c:pt idx="1908">
                  <c:v>0</c:v>
                </c:pt>
                <c:pt idx="1909">
                  <c:v>0</c:v>
                </c:pt>
                <c:pt idx="1910">
                  <c:v>0</c:v>
                </c:pt>
                <c:pt idx="1911">
                  <c:v>0</c:v>
                </c:pt>
                <c:pt idx="1912">
                  <c:v>0</c:v>
                </c:pt>
                <c:pt idx="1913">
                  <c:v>0</c:v>
                </c:pt>
                <c:pt idx="1914">
                  <c:v>0</c:v>
                </c:pt>
                <c:pt idx="1915">
                  <c:v>0</c:v>
                </c:pt>
                <c:pt idx="1916">
                  <c:v>0</c:v>
                </c:pt>
                <c:pt idx="1917">
                  <c:v>0</c:v>
                </c:pt>
                <c:pt idx="1918">
                  <c:v>0</c:v>
                </c:pt>
                <c:pt idx="1919">
                  <c:v>0</c:v>
                </c:pt>
                <c:pt idx="1920">
                  <c:v>0</c:v>
                </c:pt>
                <c:pt idx="1921">
                  <c:v>0</c:v>
                </c:pt>
                <c:pt idx="1922">
                  <c:v>0</c:v>
                </c:pt>
                <c:pt idx="1923">
                  <c:v>0</c:v>
                </c:pt>
                <c:pt idx="1924">
                  <c:v>0</c:v>
                </c:pt>
                <c:pt idx="1925">
                  <c:v>0</c:v>
                </c:pt>
                <c:pt idx="1926">
                  <c:v>0</c:v>
                </c:pt>
                <c:pt idx="1927">
                  <c:v>0</c:v>
                </c:pt>
                <c:pt idx="1928">
                  <c:v>0</c:v>
                </c:pt>
                <c:pt idx="1929">
                  <c:v>0</c:v>
                </c:pt>
                <c:pt idx="1930">
                  <c:v>0</c:v>
                </c:pt>
                <c:pt idx="1931">
                  <c:v>0</c:v>
                </c:pt>
                <c:pt idx="1932">
                  <c:v>0</c:v>
                </c:pt>
                <c:pt idx="1933">
                  <c:v>0</c:v>
                </c:pt>
                <c:pt idx="1934">
                  <c:v>0</c:v>
                </c:pt>
                <c:pt idx="1935">
                  <c:v>0</c:v>
                </c:pt>
                <c:pt idx="1936">
                  <c:v>0</c:v>
                </c:pt>
                <c:pt idx="1937">
                  <c:v>0</c:v>
                </c:pt>
                <c:pt idx="1938">
                  <c:v>0</c:v>
                </c:pt>
                <c:pt idx="1939">
                  <c:v>0</c:v>
                </c:pt>
                <c:pt idx="1940">
                  <c:v>0</c:v>
                </c:pt>
                <c:pt idx="1941">
                  <c:v>0</c:v>
                </c:pt>
                <c:pt idx="1942">
                  <c:v>0</c:v>
                </c:pt>
                <c:pt idx="1943">
                  <c:v>0</c:v>
                </c:pt>
                <c:pt idx="1944">
                  <c:v>0</c:v>
                </c:pt>
                <c:pt idx="1945">
                  <c:v>0</c:v>
                </c:pt>
                <c:pt idx="1946">
                  <c:v>0</c:v>
                </c:pt>
                <c:pt idx="1947">
                  <c:v>0</c:v>
                </c:pt>
                <c:pt idx="1948">
                  <c:v>0</c:v>
                </c:pt>
                <c:pt idx="1949">
                  <c:v>0</c:v>
                </c:pt>
                <c:pt idx="1950">
                  <c:v>0</c:v>
                </c:pt>
                <c:pt idx="1951">
                  <c:v>0</c:v>
                </c:pt>
                <c:pt idx="1952">
                  <c:v>0</c:v>
                </c:pt>
                <c:pt idx="1953">
                  <c:v>0</c:v>
                </c:pt>
                <c:pt idx="1954">
                  <c:v>0</c:v>
                </c:pt>
                <c:pt idx="1955">
                  <c:v>0</c:v>
                </c:pt>
                <c:pt idx="1956">
                  <c:v>0</c:v>
                </c:pt>
                <c:pt idx="1957">
                  <c:v>0</c:v>
                </c:pt>
                <c:pt idx="1958">
                  <c:v>0</c:v>
                </c:pt>
                <c:pt idx="1959">
                  <c:v>0</c:v>
                </c:pt>
                <c:pt idx="1960">
                  <c:v>0</c:v>
                </c:pt>
                <c:pt idx="1961">
                  <c:v>0</c:v>
                </c:pt>
                <c:pt idx="1962">
                  <c:v>0</c:v>
                </c:pt>
                <c:pt idx="1963">
                  <c:v>0</c:v>
                </c:pt>
                <c:pt idx="1964">
                  <c:v>0</c:v>
                </c:pt>
                <c:pt idx="1965">
                  <c:v>0</c:v>
                </c:pt>
                <c:pt idx="1966">
                  <c:v>0</c:v>
                </c:pt>
                <c:pt idx="1967">
                  <c:v>0</c:v>
                </c:pt>
                <c:pt idx="1968">
                  <c:v>0</c:v>
                </c:pt>
                <c:pt idx="1969">
                  <c:v>0</c:v>
                </c:pt>
                <c:pt idx="1970">
                  <c:v>0</c:v>
                </c:pt>
                <c:pt idx="1971">
                  <c:v>0</c:v>
                </c:pt>
                <c:pt idx="1972">
                  <c:v>0</c:v>
                </c:pt>
                <c:pt idx="1973">
                  <c:v>0</c:v>
                </c:pt>
                <c:pt idx="1974">
                  <c:v>0</c:v>
                </c:pt>
                <c:pt idx="1975">
                  <c:v>0</c:v>
                </c:pt>
                <c:pt idx="1976">
                  <c:v>0</c:v>
                </c:pt>
                <c:pt idx="1977">
                  <c:v>0</c:v>
                </c:pt>
                <c:pt idx="1978">
                  <c:v>0</c:v>
                </c:pt>
                <c:pt idx="1979">
                  <c:v>0</c:v>
                </c:pt>
                <c:pt idx="1980">
                  <c:v>0</c:v>
                </c:pt>
                <c:pt idx="1981">
                  <c:v>0</c:v>
                </c:pt>
                <c:pt idx="1982">
                  <c:v>0</c:v>
                </c:pt>
                <c:pt idx="1983">
                  <c:v>0</c:v>
                </c:pt>
                <c:pt idx="1984">
                  <c:v>0</c:v>
                </c:pt>
                <c:pt idx="1985">
                  <c:v>0</c:v>
                </c:pt>
                <c:pt idx="1986">
                  <c:v>0</c:v>
                </c:pt>
                <c:pt idx="1987">
                  <c:v>0</c:v>
                </c:pt>
                <c:pt idx="1988">
                  <c:v>0</c:v>
                </c:pt>
                <c:pt idx="1989">
                  <c:v>0</c:v>
                </c:pt>
                <c:pt idx="1990">
                  <c:v>0</c:v>
                </c:pt>
                <c:pt idx="1991">
                  <c:v>0</c:v>
                </c:pt>
                <c:pt idx="1992">
                  <c:v>0</c:v>
                </c:pt>
                <c:pt idx="1993">
                  <c:v>0</c:v>
                </c:pt>
                <c:pt idx="1994">
                  <c:v>0</c:v>
                </c:pt>
                <c:pt idx="1995">
                  <c:v>0</c:v>
                </c:pt>
                <c:pt idx="1996">
                  <c:v>0</c:v>
                </c:pt>
                <c:pt idx="1997">
                  <c:v>0</c:v>
                </c:pt>
                <c:pt idx="1998">
                  <c:v>0</c:v>
                </c:pt>
                <c:pt idx="1999">
                  <c:v>0</c:v>
                </c:pt>
                <c:pt idx="2000">
                  <c:v>0</c:v>
                </c:pt>
                <c:pt idx="2001">
                  <c:v>0</c:v>
                </c:pt>
                <c:pt idx="2002">
                  <c:v>0</c:v>
                </c:pt>
                <c:pt idx="2003">
                  <c:v>0</c:v>
                </c:pt>
                <c:pt idx="2004">
                  <c:v>0</c:v>
                </c:pt>
                <c:pt idx="2005">
                  <c:v>0</c:v>
                </c:pt>
                <c:pt idx="2006">
                  <c:v>0</c:v>
                </c:pt>
                <c:pt idx="2007">
                  <c:v>0</c:v>
                </c:pt>
                <c:pt idx="2008">
                  <c:v>0</c:v>
                </c:pt>
                <c:pt idx="2009">
                  <c:v>0</c:v>
                </c:pt>
                <c:pt idx="2010">
                  <c:v>0</c:v>
                </c:pt>
                <c:pt idx="2011">
                  <c:v>0</c:v>
                </c:pt>
                <c:pt idx="2012">
                  <c:v>0</c:v>
                </c:pt>
                <c:pt idx="2013">
                  <c:v>0</c:v>
                </c:pt>
                <c:pt idx="2014">
                  <c:v>0</c:v>
                </c:pt>
                <c:pt idx="2015">
                  <c:v>0</c:v>
                </c:pt>
                <c:pt idx="2016">
                  <c:v>0</c:v>
                </c:pt>
                <c:pt idx="2017">
                  <c:v>0</c:v>
                </c:pt>
                <c:pt idx="2018">
                  <c:v>0</c:v>
                </c:pt>
                <c:pt idx="2019">
                  <c:v>0</c:v>
                </c:pt>
                <c:pt idx="2020">
                  <c:v>0</c:v>
                </c:pt>
                <c:pt idx="2021">
                  <c:v>0</c:v>
                </c:pt>
                <c:pt idx="2022">
                  <c:v>0</c:v>
                </c:pt>
                <c:pt idx="2023">
                  <c:v>0</c:v>
                </c:pt>
                <c:pt idx="2024">
                  <c:v>0</c:v>
                </c:pt>
                <c:pt idx="2025">
                  <c:v>0</c:v>
                </c:pt>
                <c:pt idx="2026">
                  <c:v>0</c:v>
                </c:pt>
                <c:pt idx="2027">
                  <c:v>0</c:v>
                </c:pt>
                <c:pt idx="2028">
                  <c:v>0</c:v>
                </c:pt>
                <c:pt idx="2029">
                  <c:v>0</c:v>
                </c:pt>
                <c:pt idx="2030">
                  <c:v>0</c:v>
                </c:pt>
                <c:pt idx="2031">
                  <c:v>0</c:v>
                </c:pt>
                <c:pt idx="2032">
                  <c:v>0</c:v>
                </c:pt>
                <c:pt idx="2033">
                  <c:v>0</c:v>
                </c:pt>
                <c:pt idx="2034">
                  <c:v>0</c:v>
                </c:pt>
                <c:pt idx="2035">
                  <c:v>0</c:v>
                </c:pt>
                <c:pt idx="2036">
                  <c:v>0</c:v>
                </c:pt>
                <c:pt idx="2037">
                  <c:v>0</c:v>
                </c:pt>
                <c:pt idx="2038">
                  <c:v>0</c:v>
                </c:pt>
                <c:pt idx="2039">
                  <c:v>0</c:v>
                </c:pt>
                <c:pt idx="2040">
                  <c:v>0</c:v>
                </c:pt>
                <c:pt idx="2041">
                  <c:v>0</c:v>
                </c:pt>
                <c:pt idx="2042">
                  <c:v>0</c:v>
                </c:pt>
                <c:pt idx="2043">
                  <c:v>0</c:v>
                </c:pt>
                <c:pt idx="2044">
                  <c:v>0</c:v>
                </c:pt>
                <c:pt idx="2045">
                  <c:v>0</c:v>
                </c:pt>
                <c:pt idx="2046">
                  <c:v>0</c:v>
                </c:pt>
                <c:pt idx="2047">
                  <c:v>0</c:v>
                </c:pt>
                <c:pt idx="2048">
                  <c:v>0</c:v>
                </c:pt>
                <c:pt idx="2049">
                  <c:v>0</c:v>
                </c:pt>
                <c:pt idx="2050">
                  <c:v>0</c:v>
                </c:pt>
                <c:pt idx="2051">
                  <c:v>0</c:v>
                </c:pt>
                <c:pt idx="2052">
                  <c:v>0</c:v>
                </c:pt>
                <c:pt idx="2053">
                  <c:v>0</c:v>
                </c:pt>
                <c:pt idx="2054">
                  <c:v>0</c:v>
                </c:pt>
                <c:pt idx="2055">
                  <c:v>0</c:v>
                </c:pt>
                <c:pt idx="2056">
                  <c:v>0</c:v>
                </c:pt>
                <c:pt idx="2057">
                  <c:v>0</c:v>
                </c:pt>
                <c:pt idx="2058">
                  <c:v>0</c:v>
                </c:pt>
                <c:pt idx="2059">
                  <c:v>0</c:v>
                </c:pt>
                <c:pt idx="2060">
                  <c:v>0</c:v>
                </c:pt>
                <c:pt idx="2061">
                  <c:v>0</c:v>
                </c:pt>
                <c:pt idx="2062">
                  <c:v>0</c:v>
                </c:pt>
                <c:pt idx="2063">
                  <c:v>0</c:v>
                </c:pt>
                <c:pt idx="2064">
                  <c:v>0</c:v>
                </c:pt>
                <c:pt idx="2065">
                  <c:v>0</c:v>
                </c:pt>
                <c:pt idx="2066">
                  <c:v>0</c:v>
                </c:pt>
                <c:pt idx="2067">
                  <c:v>0</c:v>
                </c:pt>
                <c:pt idx="2068">
                  <c:v>0</c:v>
                </c:pt>
                <c:pt idx="2069">
                  <c:v>0</c:v>
                </c:pt>
                <c:pt idx="2070">
                  <c:v>0</c:v>
                </c:pt>
                <c:pt idx="2071">
                  <c:v>0</c:v>
                </c:pt>
                <c:pt idx="2072">
                  <c:v>0</c:v>
                </c:pt>
                <c:pt idx="2073">
                  <c:v>0</c:v>
                </c:pt>
                <c:pt idx="2074">
                  <c:v>0</c:v>
                </c:pt>
                <c:pt idx="2075">
                  <c:v>0</c:v>
                </c:pt>
                <c:pt idx="2076">
                  <c:v>0</c:v>
                </c:pt>
                <c:pt idx="2077">
                  <c:v>0</c:v>
                </c:pt>
                <c:pt idx="2078">
                  <c:v>0</c:v>
                </c:pt>
                <c:pt idx="2079">
                  <c:v>0</c:v>
                </c:pt>
                <c:pt idx="2080">
                  <c:v>0</c:v>
                </c:pt>
                <c:pt idx="2081">
                  <c:v>0</c:v>
                </c:pt>
                <c:pt idx="2082">
                  <c:v>0</c:v>
                </c:pt>
                <c:pt idx="2083">
                  <c:v>0</c:v>
                </c:pt>
                <c:pt idx="2084">
                  <c:v>0</c:v>
                </c:pt>
                <c:pt idx="2085">
                  <c:v>0</c:v>
                </c:pt>
                <c:pt idx="2086">
                  <c:v>0</c:v>
                </c:pt>
                <c:pt idx="2087">
                  <c:v>0</c:v>
                </c:pt>
                <c:pt idx="2088">
                  <c:v>0</c:v>
                </c:pt>
                <c:pt idx="2089">
                  <c:v>0</c:v>
                </c:pt>
                <c:pt idx="2090">
                  <c:v>0</c:v>
                </c:pt>
                <c:pt idx="2091">
                  <c:v>0</c:v>
                </c:pt>
                <c:pt idx="2092">
                  <c:v>0</c:v>
                </c:pt>
                <c:pt idx="2093">
                  <c:v>0</c:v>
                </c:pt>
                <c:pt idx="2094">
                  <c:v>0</c:v>
                </c:pt>
                <c:pt idx="2095">
                  <c:v>0</c:v>
                </c:pt>
                <c:pt idx="2096">
                  <c:v>0</c:v>
                </c:pt>
                <c:pt idx="2097">
                  <c:v>0</c:v>
                </c:pt>
                <c:pt idx="2098">
                  <c:v>0</c:v>
                </c:pt>
                <c:pt idx="2099">
                  <c:v>0</c:v>
                </c:pt>
                <c:pt idx="2100">
                  <c:v>0</c:v>
                </c:pt>
                <c:pt idx="2101">
                  <c:v>0</c:v>
                </c:pt>
                <c:pt idx="2102">
                  <c:v>0</c:v>
                </c:pt>
                <c:pt idx="2103">
                  <c:v>0</c:v>
                </c:pt>
                <c:pt idx="2104">
                  <c:v>0</c:v>
                </c:pt>
                <c:pt idx="2105">
                  <c:v>0</c:v>
                </c:pt>
                <c:pt idx="2106">
                  <c:v>0</c:v>
                </c:pt>
                <c:pt idx="2107">
                  <c:v>0</c:v>
                </c:pt>
                <c:pt idx="2108">
                  <c:v>0</c:v>
                </c:pt>
                <c:pt idx="2109">
                  <c:v>0</c:v>
                </c:pt>
                <c:pt idx="2110">
                  <c:v>0</c:v>
                </c:pt>
                <c:pt idx="2111">
                  <c:v>0</c:v>
                </c:pt>
                <c:pt idx="2112">
                  <c:v>0</c:v>
                </c:pt>
                <c:pt idx="2113">
                  <c:v>0</c:v>
                </c:pt>
                <c:pt idx="2114">
                  <c:v>0</c:v>
                </c:pt>
                <c:pt idx="2115">
                  <c:v>0</c:v>
                </c:pt>
                <c:pt idx="2116">
                  <c:v>0</c:v>
                </c:pt>
                <c:pt idx="2117">
                  <c:v>0</c:v>
                </c:pt>
                <c:pt idx="2118">
                  <c:v>0</c:v>
                </c:pt>
                <c:pt idx="2119">
                  <c:v>0</c:v>
                </c:pt>
                <c:pt idx="2120">
                  <c:v>0</c:v>
                </c:pt>
                <c:pt idx="2121">
                  <c:v>0</c:v>
                </c:pt>
                <c:pt idx="2122">
                  <c:v>0</c:v>
                </c:pt>
                <c:pt idx="2123">
                  <c:v>0</c:v>
                </c:pt>
                <c:pt idx="2124">
                  <c:v>0</c:v>
                </c:pt>
                <c:pt idx="2125">
                  <c:v>0</c:v>
                </c:pt>
                <c:pt idx="2126">
                  <c:v>0</c:v>
                </c:pt>
                <c:pt idx="2127">
                  <c:v>0</c:v>
                </c:pt>
                <c:pt idx="2128">
                  <c:v>0</c:v>
                </c:pt>
                <c:pt idx="2129">
                  <c:v>0</c:v>
                </c:pt>
                <c:pt idx="2130">
                  <c:v>0</c:v>
                </c:pt>
                <c:pt idx="2131">
                  <c:v>0</c:v>
                </c:pt>
                <c:pt idx="2132">
                  <c:v>0</c:v>
                </c:pt>
                <c:pt idx="2133">
                  <c:v>0</c:v>
                </c:pt>
                <c:pt idx="2134">
                  <c:v>0</c:v>
                </c:pt>
                <c:pt idx="2135">
                  <c:v>0</c:v>
                </c:pt>
                <c:pt idx="2136">
                  <c:v>0</c:v>
                </c:pt>
                <c:pt idx="2137">
                  <c:v>0</c:v>
                </c:pt>
                <c:pt idx="2138">
                  <c:v>0</c:v>
                </c:pt>
                <c:pt idx="2139">
                  <c:v>0</c:v>
                </c:pt>
                <c:pt idx="2140">
                  <c:v>0</c:v>
                </c:pt>
                <c:pt idx="2141">
                  <c:v>0</c:v>
                </c:pt>
                <c:pt idx="2142">
                  <c:v>0</c:v>
                </c:pt>
                <c:pt idx="2143">
                  <c:v>0</c:v>
                </c:pt>
                <c:pt idx="2144">
                  <c:v>0</c:v>
                </c:pt>
                <c:pt idx="2145">
                  <c:v>0</c:v>
                </c:pt>
                <c:pt idx="2146">
                  <c:v>0</c:v>
                </c:pt>
                <c:pt idx="2147">
                  <c:v>0</c:v>
                </c:pt>
                <c:pt idx="2148">
                  <c:v>0</c:v>
                </c:pt>
                <c:pt idx="2149">
                  <c:v>0</c:v>
                </c:pt>
                <c:pt idx="2150">
                  <c:v>0</c:v>
                </c:pt>
                <c:pt idx="2151">
                  <c:v>0</c:v>
                </c:pt>
                <c:pt idx="2152">
                  <c:v>0</c:v>
                </c:pt>
                <c:pt idx="2153">
                  <c:v>0</c:v>
                </c:pt>
                <c:pt idx="2154">
                  <c:v>0</c:v>
                </c:pt>
                <c:pt idx="2155">
                  <c:v>0</c:v>
                </c:pt>
                <c:pt idx="2156">
                  <c:v>0</c:v>
                </c:pt>
                <c:pt idx="2157">
                  <c:v>0</c:v>
                </c:pt>
                <c:pt idx="2158">
                  <c:v>0</c:v>
                </c:pt>
                <c:pt idx="2159">
                  <c:v>0</c:v>
                </c:pt>
                <c:pt idx="2160">
                  <c:v>0</c:v>
                </c:pt>
                <c:pt idx="2161">
                  <c:v>0</c:v>
                </c:pt>
                <c:pt idx="2162">
                  <c:v>0</c:v>
                </c:pt>
                <c:pt idx="2163">
                  <c:v>0</c:v>
                </c:pt>
                <c:pt idx="2164">
                  <c:v>0</c:v>
                </c:pt>
                <c:pt idx="2165">
                  <c:v>0</c:v>
                </c:pt>
                <c:pt idx="2166">
                  <c:v>0</c:v>
                </c:pt>
                <c:pt idx="2167">
                  <c:v>0</c:v>
                </c:pt>
                <c:pt idx="2168">
                  <c:v>0</c:v>
                </c:pt>
                <c:pt idx="2169">
                  <c:v>0</c:v>
                </c:pt>
                <c:pt idx="2170">
                  <c:v>0</c:v>
                </c:pt>
                <c:pt idx="2171">
                  <c:v>0</c:v>
                </c:pt>
                <c:pt idx="2172">
                  <c:v>0</c:v>
                </c:pt>
                <c:pt idx="2173">
                  <c:v>0</c:v>
                </c:pt>
                <c:pt idx="2174">
                  <c:v>0</c:v>
                </c:pt>
                <c:pt idx="2175">
                  <c:v>0</c:v>
                </c:pt>
                <c:pt idx="2176">
                  <c:v>0</c:v>
                </c:pt>
                <c:pt idx="2177">
                  <c:v>0</c:v>
                </c:pt>
                <c:pt idx="2178">
                  <c:v>0</c:v>
                </c:pt>
                <c:pt idx="2179">
                  <c:v>0</c:v>
                </c:pt>
                <c:pt idx="2180">
                  <c:v>0</c:v>
                </c:pt>
                <c:pt idx="2181">
                  <c:v>0</c:v>
                </c:pt>
                <c:pt idx="2182">
                  <c:v>0</c:v>
                </c:pt>
                <c:pt idx="2183">
                  <c:v>0</c:v>
                </c:pt>
                <c:pt idx="2184">
                  <c:v>0</c:v>
                </c:pt>
                <c:pt idx="2185">
                  <c:v>0</c:v>
                </c:pt>
                <c:pt idx="2186">
                  <c:v>0</c:v>
                </c:pt>
                <c:pt idx="2187">
                  <c:v>0</c:v>
                </c:pt>
                <c:pt idx="2188">
                  <c:v>0</c:v>
                </c:pt>
                <c:pt idx="2189">
                  <c:v>0</c:v>
                </c:pt>
                <c:pt idx="2190">
                  <c:v>0</c:v>
                </c:pt>
                <c:pt idx="2191">
                  <c:v>0</c:v>
                </c:pt>
                <c:pt idx="2192">
                  <c:v>0</c:v>
                </c:pt>
                <c:pt idx="2193">
                  <c:v>0</c:v>
                </c:pt>
                <c:pt idx="2194">
                  <c:v>0</c:v>
                </c:pt>
                <c:pt idx="2195">
                  <c:v>0</c:v>
                </c:pt>
                <c:pt idx="2196">
                  <c:v>0</c:v>
                </c:pt>
                <c:pt idx="2197">
                  <c:v>0</c:v>
                </c:pt>
                <c:pt idx="2198">
                  <c:v>0</c:v>
                </c:pt>
                <c:pt idx="2199">
                  <c:v>0</c:v>
                </c:pt>
                <c:pt idx="2200">
                  <c:v>0</c:v>
                </c:pt>
                <c:pt idx="2201">
                  <c:v>0</c:v>
                </c:pt>
                <c:pt idx="2202">
                  <c:v>0</c:v>
                </c:pt>
                <c:pt idx="2203">
                  <c:v>0</c:v>
                </c:pt>
                <c:pt idx="2204">
                  <c:v>0</c:v>
                </c:pt>
                <c:pt idx="2205">
                  <c:v>0</c:v>
                </c:pt>
                <c:pt idx="2206">
                  <c:v>0</c:v>
                </c:pt>
                <c:pt idx="2207">
                  <c:v>0</c:v>
                </c:pt>
                <c:pt idx="2208">
                  <c:v>0</c:v>
                </c:pt>
                <c:pt idx="2209">
                  <c:v>0</c:v>
                </c:pt>
                <c:pt idx="2210">
                  <c:v>0</c:v>
                </c:pt>
                <c:pt idx="2211">
                  <c:v>0</c:v>
                </c:pt>
                <c:pt idx="2212">
                  <c:v>0</c:v>
                </c:pt>
                <c:pt idx="2213">
                  <c:v>0</c:v>
                </c:pt>
                <c:pt idx="2214">
                  <c:v>0</c:v>
                </c:pt>
                <c:pt idx="2215">
                  <c:v>0</c:v>
                </c:pt>
                <c:pt idx="2216">
                  <c:v>0</c:v>
                </c:pt>
                <c:pt idx="2217">
                  <c:v>0</c:v>
                </c:pt>
                <c:pt idx="2218">
                  <c:v>0</c:v>
                </c:pt>
                <c:pt idx="2219">
                  <c:v>0</c:v>
                </c:pt>
                <c:pt idx="2220">
                  <c:v>0</c:v>
                </c:pt>
                <c:pt idx="2221">
                  <c:v>0</c:v>
                </c:pt>
                <c:pt idx="2222">
                  <c:v>0</c:v>
                </c:pt>
                <c:pt idx="2223">
                  <c:v>0</c:v>
                </c:pt>
                <c:pt idx="2224">
                  <c:v>0</c:v>
                </c:pt>
                <c:pt idx="2225">
                  <c:v>0</c:v>
                </c:pt>
                <c:pt idx="2226">
                  <c:v>0</c:v>
                </c:pt>
                <c:pt idx="2227">
                  <c:v>0</c:v>
                </c:pt>
                <c:pt idx="2228">
                  <c:v>0</c:v>
                </c:pt>
                <c:pt idx="2229">
                  <c:v>0</c:v>
                </c:pt>
                <c:pt idx="2230">
                  <c:v>0</c:v>
                </c:pt>
                <c:pt idx="2231">
                  <c:v>0</c:v>
                </c:pt>
                <c:pt idx="2232">
                  <c:v>0</c:v>
                </c:pt>
                <c:pt idx="2233">
                  <c:v>0</c:v>
                </c:pt>
                <c:pt idx="2234">
                  <c:v>0</c:v>
                </c:pt>
                <c:pt idx="2235">
                  <c:v>0</c:v>
                </c:pt>
                <c:pt idx="2236">
                  <c:v>0</c:v>
                </c:pt>
                <c:pt idx="2237">
                  <c:v>0</c:v>
                </c:pt>
                <c:pt idx="2238">
                  <c:v>0</c:v>
                </c:pt>
                <c:pt idx="2239">
                  <c:v>0</c:v>
                </c:pt>
                <c:pt idx="2240">
                  <c:v>0</c:v>
                </c:pt>
                <c:pt idx="2241">
                  <c:v>0</c:v>
                </c:pt>
                <c:pt idx="2242">
                  <c:v>0</c:v>
                </c:pt>
                <c:pt idx="2243">
                  <c:v>0</c:v>
                </c:pt>
                <c:pt idx="2244">
                  <c:v>0</c:v>
                </c:pt>
                <c:pt idx="2245">
                  <c:v>0</c:v>
                </c:pt>
                <c:pt idx="2246">
                  <c:v>0</c:v>
                </c:pt>
                <c:pt idx="2247">
                  <c:v>0</c:v>
                </c:pt>
                <c:pt idx="2248">
                  <c:v>0</c:v>
                </c:pt>
                <c:pt idx="2249">
                  <c:v>0</c:v>
                </c:pt>
                <c:pt idx="2250">
                  <c:v>0</c:v>
                </c:pt>
                <c:pt idx="2251">
                  <c:v>0</c:v>
                </c:pt>
                <c:pt idx="2252">
                  <c:v>0</c:v>
                </c:pt>
                <c:pt idx="2253">
                  <c:v>0</c:v>
                </c:pt>
                <c:pt idx="2254">
                  <c:v>0</c:v>
                </c:pt>
                <c:pt idx="2255">
                  <c:v>0</c:v>
                </c:pt>
                <c:pt idx="2256">
                  <c:v>0</c:v>
                </c:pt>
                <c:pt idx="2257">
                  <c:v>0</c:v>
                </c:pt>
                <c:pt idx="2258">
                  <c:v>0</c:v>
                </c:pt>
                <c:pt idx="2259">
                  <c:v>0</c:v>
                </c:pt>
                <c:pt idx="2260">
                  <c:v>0</c:v>
                </c:pt>
                <c:pt idx="2261">
                  <c:v>0</c:v>
                </c:pt>
                <c:pt idx="2262">
                  <c:v>0</c:v>
                </c:pt>
                <c:pt idx="2263">
                  <c:v>0</c:v>
                </c:pt>
                <c:pt idx="2264">
                  <c:v>0</c:v>
                </c:pt>
                <c:pt idx="2265">
                  <c:v>0</c:v>
                </c:pt>
                <c:pt idx="2266">
                  <c:v>0</c:v>
                </c:pt>
                <c:pt idx="2267">
                  <c:v>0</c:v>
                </c:pt>
                <c:pt idx="2268">
                  <c:v>0</c:v>
                </c:pt>
                <c:pt idx="2269">
                  <c:v>0</c:v>
                </c:pt>
                <c:pt idx="2270">
                  <c:v>0</c:v>
                </c:pt>
                <c:pt idx="2271">
                  <c:v>0</c:v>
                </c:pt>
                <c:pt idx="2272">
                  <c:v>0</c:v>
                </c:pt>
                <c:pt idx="2273">
                  <c:v>0</c:v>
                </c:pt>
                <c:pt idx="2274">
                  <c:v>0</c:v>
                </c:pt>
                <c:pt idx="2275">
                  <c:v>0</c:v>
                </c:pt>
                <c:pt idx="2276">
                  <c:v>0</c:v>
                </c:pt>
                <c:pt idx="2277">
                  <c:v>0</c:v>
                </c:pt>
                <c:pt idx="2278">
                  <c:v>0</c:v>
                </c:pt>
                <c:pt idx="2279">
                  <c:v>0</c:v>
                </c:pt>
                <c:pt idx="2280">
                  <c:v>0</c:v>
                </c:pt>
                <c:pt idx="2281">
                  <c:v>0</c:v>
                </c:pt>
                <c:pt idx="2282">
                  <c:v>0</c:v>
                </c:pt>
                <c:pt idx="2283">
                  <c:v>0</c:v>
                </c:pt>
                <c:pt idx="2284">
                  <c:v>0</c:v>
                </c:pt>
                <c:pt idx="2285">
                  <c:v>0</c:v>
                </c:pt>
                <c:pt idx="2286">
                  <c:v>0</c:v>
                </c:pt>
                <c:pt idx="2287">
                  <c:v>0</c:v>
                </c:pt>
                <c:pt idx="2288">
                  <c:v>0</c:v>
                </c:pt>
                <c:pt idx="2289">
                  <c:v>0</c:v>
                </c:pt>
                <c:pt idx="2290">
                  <c:v>0</c:v>
                </c:pt>
                <c:pt idx="2291">
                  <c:v>0</c:v>
                </c:pt>
                <c:pt idx="2292">
                  <c:v>0</c:v>
                </c:pt>
                <c:pt idx="2293">
                  <c:v>0</c:v>
                </c:pt>
                <c:pt idx="2294">
                  <c:v>0</c:v>
                </c:pt>
                <c:pt idx="2295">
                  <c:v>0</c:v>
                </c:pt>
                <c:pt idx="2296">
                  <c:v>0</c:v>
                </c:pt>
                <c:pt idx="2297">
                  <c:v>0</c:v>
                </c:pt>
                <c:pt idx="2298">
                  <c:v>0</c:v>
                </c:pt>
                <c:pt idx="2299">
                  <c:v>0</c:v>
                </c:pt>
                <c:pt idx="2300">
                  <c:v>0</c:v>
                </c:pt>
                <c:pt idx="2301">
                  <c:v>0</c:v>
                </c:pt>
                <c:pt idx="2302">
                  <c:v>0</c:v>
                </c:pt>
                <c:pt idx="2303">
                  <c:v>0</c:v>
                </c:pt>
                <c:pt idx="2304">
                  <c:v>0</c:v>
                </c:pt>
                <c:pt idx="2305">
                  <c:v>0</c:v>
                </c:pt>
                <c:pt idx="2306">
                  <c:v>0</c:v>
                </c:pt>
                <c:pt idx="2307">
                  <c:v>0</c:v>
                </c:pt>
                <c:pt idx="2308">
                  <c:v>0</c:v>
                </c:pt>
                <c:pt idx="2309">
                  <c:v>0</c:v>
                </c:pt>
                <c:pt idx="2310">
                  <c:v>0</c:v>
                </c:pt>
                <c:pt idx="2311">
                  <c:v>0</c:v>
                </c:pt>
                <c:pt idx="2312">
                  <c:v>0</c:v>
                </c:pt>
                <c:pt idx="2313">
                  <c:v>0</c:v>
                </c:pt>
                <c:pt idx="2314">
                  <c:v>0</c:v>
                </c:pt>
                <c:pt idx="2315">
                  <c:v>0</c:v>
                </c:pt>
                <c:pt idx="2316">
                  <c:v>0</c:v>
                </c:pt>
                <c:pt idx="2317">
                  <c:v>0</c:v>
                </c:pt>
                <c:pt idx="2318">
                  <c:v>0</c:v>
                </c:pt>
                <c:pt idx="2319">
                  <c:v>0</c:v>
                </c:pt>
                <c:pt idx="2320">
                  <c:v>0</c:v>
                </c:pt>
                <c:pt idx="2321">
                  <c:v>0</c:v>
                </c:pt>
                <c:pt idx="2322">
                  <c:v>0</c:v>
                </c:pt>
                <c:pt idx="2323">
                  <c:v>0</c:v>
                </c:pt>
                <c:pt idx="2324">
                  <c:v>0</c:v>
                </c:pt>
                <c:pt idx="2325">
                  <c:v>0</c:v>
                </c:pt>
                <c:pt idx="2326">
                  <c:v>0</c:v>
                </c:pt>
                <c:pt idx="2327">
                  <c:v>0</c:v>
                </c:pt>
                <c:pt idx="2328">
                  <c:v>0</c:v>
                </c:pt>
                <c:pt idx="2329">
                  <c:v>0</c:v>
                </c:pt>
                <c:pt idx="2330">
                  <c:v>0</c:v>
                </c:pt>
                <c:pt idx="2331">
                  <c:v>0</c:v>
                </c:pt>
                <c:pt idx="2332">
                  <c:v>0</c:v>
                </c:pt>
                <c:pt idx="2333">
                  <c:v>0</c:v>
                </c:pt>
                <c:pt idx="2334">
                  <c:v>0</c:v>
                </c:pt>
                <c:pt idx="2335">
                  <c:v>0</c:v>
                </c:pt>
                <c:pt idx="2336">
                  <c:v>0</c:v>
                </c:pt>
                <c:pt idx="2337">
                  <c:v>0</c:v>
                </c:pt>
                <c:pt idx="2338">
                  <c:v>0</c:v>
                </c:pt>
                <c:pt idx="2339">
                  <c:v>0</c:v>
                </c:pt>
                <c:pt idx="2340">
                  <c:v>0</c:v>
                </c:pt>
                <c:pt idx="2341">
                  <c:v>0</c:v>
                </c:pt>
                <c:pt idx="2342">
                  <c:v>0</c:v>
                </c:pt>
                <c:pt idx="2343">
                  <c:v>0</c:v>
                </c:pt>
                <c:pt idx="2344">
                  <c:v>0</c:v>
                </c:pt>
                <c:pt idx="2345">
                  <c:v>0</c:v>
                </c:pt>
                <c:pt idx="2346">
                  <c:v>0</c:v>
                </c:pt>
                <c:pt idx="2347">
                  <c:v>0</c:v>
                </c:pt>
                <c:pt idx="2348">
                  <c:v>0</c:v>
                </c:pt>
                <c:pt idx="2349">
                  <c:v>0</c:v>
                </c:pt>
                <c:pt idx="2350">
                  <c:v>0</c:v>
                </c:pt>
                <c:pt idx="2351">
                  <c:v>0</c:v>
                </c:pt>
                <c:pt idx="2352">
                  <c:v>0</c:v>
                </c:pt>
                <c:pt idx="2353">
                  <c:v>0</c:v>
                </c:pt>
                <c:pt idx="2354">
                  <c:v>0</c:v>
                </c:pt>
                <c:pt idx="2355">
                  <c:v>0</c:v>
                </c:pt>
                <c:pt idx="2356">
                  <c:v>0</c:v>
                </c:pt>
                <c:pt idx="2357">
                  <c:v>0</c:v>
                </c:pt>
                <c:pt idx="2358">
                  <c:v>0</c:v>
                </c:pt>
                <c:pt idx="2359">
                  <c:v>0</c:v>
                </c:pt>
                <c:pt idx="2360">
                  <c:v>0</c:v>
                </c:pt>
                <c:pt idx="2361">
                  <c:v>0</c:v>
                </c:pt>
                <c:pt idx="2362">
                  <c:v>0</c:v>
                </c:pt>
                <c:pt idx="2363">
                  <c:v>0</c:v>
                </c:pt>
                <c:pt idx="2364">
                  <c:v>0</c:v>
                </c:pt>
                <c:pt idx="2365">
                  <c:v>0</c:v>
                </c:pt>
                <c:pt idx="2366">
                  <c:v>0</c:v>
                </c:pt>
                <c:pt idx="2367">
                  <c:v>0</c:v>
                </c:pt>
                <c:pt idx="2368">
                  <c:v>0</c:v>
                </c:pt>
                <c:pt idx="2369">
                  <c:v>0</c:v>
                </c:pt>
                <c:pt idx="2370">
                  <c:v>0</c:v>
                </c:pt>
                <c:pt idx="2371">
                  <c:v>0</c:v>
                </c:pt>
                <c:pt idx="2372">
                  <c:v>0</c:v>
                </c:pt>
                <c:pt idx="2373">
                  <c:v>0</c:v>
                </c:pt>
                <c:pt idx="2374">
                  <c:v>0</c:v>
                </c:pt>
                <c:pt idx="2375">
                  <c:v>0</c:v>
                </c:pt>
                <c:pt idx="2376">
                  <c:v>0</c:v>
                </c:pt>
                <c:pt idx="2377">
                  <c:v>0</c:v>
                </c:pt>
                <c:pt idx="2378">
                  <c:v>0</c:v>
                </c:pt>
                <c:pt idx="2379">
                  <c:v>0</c:v>
                </c:pt>
                <c:pt idx="2380">
                  <c:v>0</c:v>
                </c:pt>
                <c:pt idx="2381">
                  <c:v>0</c:v>
                </c:pt>
                <c:pt idx="2382">
                  <c:v>0</c:v>
                </c:pt>
                <c:pt idx="2383">
                  <c:v>0</c:v>
                </c:pt>
                <c:pt idx="2384">
                  <c:v>0</c:v>
                </c:pt>
                <c:pt idx="2385">
                  <c:v>0</c:v>
                </c:pt>
                <c:pt idx="2386">
                  <c:v>0</c:v>
                </c:pt>
                <c:pt idx="2387">
                  <c:v>0</c:v>
                </c:pt>
                <c:pt idx="2388">
                  <c:v>0</c:v>
                </c:pt>
                <c:pt idx="2389">
                  <c:v>0</c:v>
                </c:pt>
                <c:pt idx="2390">
                  <c:v>0</c:v>
                </c:pt>
                <c:pt idx="2391">
                  <c:v>0</c:v>
                </c:pt>
                <c:pt idx="2392">
                  <c:v>0</c:v>
                </c:pt>
                <c:pt idx="2393">
                  <c:v>0</c:v>
                </c:pt>
                <c:pt idx="2394">
                  <c:v>0</c:v>
                </c:pt>
                <c:pt idx="2395">
                  <c:v>0</c:v>
                </c:pt>
                <c:pt idx="2396">
                  <c:v>0</c:v>
                </c:pt>
                <c:pt idx="2397">
                  <c:v>0</c:v>
                </c:pt>
                <c:pt idx="2398">
                  <c:v>0</c:v>
                </c:pt>
                <c:pt idx="2399">
                  <c:v>0</c:v>
                </c:pt>
                <c:pt idx="2400">
                  <c:v>0</c:v>
                </c:pt>
                <c:pt idx="2401">
                  <c:v>0</c:v>
                </c:pt>
                <c:pt idx="2402">
                  <c:v>0</c:v>
                </c:pt>
                <c:pt idx="2403">
                  <c:v>0</c:v>
                </c:pt>
                <c:pt idx="2404">
                  <c:v>0</c:v>
                </c:pt>
                <c:pt idx="2405">
                  <c:v>0</c:v>
                </c:pt>
                <c:pt idx="2406">
                  <c:v>0</c:v>
                </c:pt>
                <c:pt idx="2407">
                  <c:v>0</c:v>
                </c:pt>
                <c:pt idx="2408">
                  <c:v>0</c:v>
                </c:pt>
                <c:pt idx="2409">
                  <c:v>0</c:v>
                </c:pt>
                <c:pt idx="2410">
                  <c:v>0</c:v>
                </c:pt>
                <c:pt idx="2411">
                  <c:v>0</c:v>
                </c:pt>
                <c:pt idx="2412">
                  <c:v>0</c:v>
                </c:pt>
                <c:pt idx="2413">
                  <c:v>0</c:v>
                </c:pt>
                <c:pt idx="2414">
                  <c:v>0</c:v>
                </c:pt>
                <c:pt idx="2415">
                  <c:v>0</c:v>
                </c:pt>
                <c:pt idx="2416">
                  <c:v>0</c:v>
                </c:pt>
                <c:pt idx="2417">
                  <c:v>0</c:v>
                </c:pt>
                <c:pt idx="2418">
                  <c:v>0</c:v>
                </c:pt>
                <c:pt idx="2419">
                  <c:v>0</c:v>
                </c:pt>
                <c:pt idx="2420">
                  <c:v>0</c:v>
                </c:pt>
                <c:pt idx="2421">
                  <c:v>0</c:v>
                </c:pt>
                <c:pt idx="2422">
                  <c:v>0</c:v>
                </c:pt>
                <c:pt idx="2423">
                  <c:v>0</c:v>
                </c:pt>
                <c:pt idx="2424">
                  <c:v>0</c:v>
                </c:pt>
                <c:pt idx="2425">
                  <c:v>0</c:v>
                </c:pt>
                <c:pt idx="2426">
                  <c:v>0</c:v>
                </c:pt>
                <c:pt idx="2427">
                  <c:v>0</c:v>
                </c:pt>
                <c:pt idx="2428">
                  <c:v>0</c:v>
                </c:pt>
                <c:pt idx="2429">
                  <c:v>0</c:v>
                </c:pt>
                <c:pt idx="2430">
                  <c:v>0</c:v>
                </c:pt>
                <c:pt idx="2431">
                  <c:v>0</c:v>
                </c:pt>
                <c:pt idx="2432">
                  <c:v>0</c:v>
                </c:pt>
                <c:pt idx="2433">
                  <c:v>0</c:v>
                </c:pt>
                <c:pt idx="2434">
                  <c:v>0</c:v>
                </c:pt>
                <c:pt idx="2435">
                  <c:v>0</c:v>
                </c:pt>
                <c:pt idx="2436">
                  <c:v>0</c:v>
                </c:pt>
                <c:pt idx="2437">
                  <c:v>0</c:v>
                </c:pt>
                <c:pt idx="2438">
                  <c:v>0</c:v>
                </c:pt>
                <c:pt idx="2439">
                  <c:v>0</c:v>
                </c:pt>
                <c:pt idx="2440">
                  <c:v>0</c:v>
                </c:pt>
                <c:pt idx="2441">
                  <c:v>0</c:v>
                </c:pt>
                <c:pt idx="2442">
                  <c:v>0</c:v>
                </c:pt>
                <c:pt idx="2443">
                  <c:v>0</c:v>
                </c:pt>
                <c:pt idx="2444">
                  <c:v>0</c:v>
                </c:pt>
                <c:pt idx="2445">
                  <c:v>0</c:v>
                </c:pt>
                <c:pt idx="2446">
                  <c:v>0</c:v>
                </c:pt>
                <c:pt idx="2447">
                  <c:v>0</c:v>
                </c:pt>
                <c:pt idx="2448">
                  <c:v>0</c:v>
                </c:pt>
                <c:pt idx="2449">
                  <c:v>0</c:v>
                </c:pt>
                <c:pt idx="2450">
                  <c:v>0</c:v>
                </c:pt>
                <c:pt idx="2451">
                  <c:v>0</c:v>
                </c:pt>
                <c:pt idx="2452">
                  <c:v>0</c:v>
                </c:pt>
                <c:pt idx="2453">
                  <c:v>0</c:v>
                </c:pt>
                <c:pt idx="2454">
                  <c:v>0</c:v>
                </c:pt>
                <c:pt idx="2455">
                  <c:v>0</c:v>
                </c:pt>
                <c:pt idx="2456">
                  <c:v>0</c:v>
                </c:pt>
                <c:pt idx="2457">
                  <c:v>0</c:v>
                </c:pt>
                <c:pt idx="2458">
                  <c:v>0</c:v>
                </c:pt>
                <c:pt idx="2459">
                  <c:v>0</c:v>
                </c:pt>
                <c:pt idx="2460">
                  <c:v>0</c:v>
                </c:pt>
                <c:pt idx="2461">
                  <c:v>0</c:v>
                </c:pt>
                <c:pt idx="2462">
                  <c:v>0</c:v>
                </c:pt>
                <c:pt idx="2463">
                  <c:v>0</c:v>
                </c:pt>
                <c:pt idx="2464">
                  <c:v>0</c:v>
                </c:pt>
                <c:pt idx="2465">
                  <c:v>0</c:v>
                </c:pt>
                <c:pt idx="2466">
                  <c:v>0</c:v>
                </c:pt>
                <c:pt idx="2467">
                  <c:v>0</c:v>
                </c:pt>
                <c:pt idx="2468">
                  <c:v>0</c:v>
                </c:pt>
                <c:pt idx="2469">
                  <c:v>0</c:v>
                </c:pt>
                <c:pt idx="2470">
                  <c:v>0</c:v>
                </c:pt>
                <c:pt idx="2471">
                  <c:v>0</c:v>
                </c:pt>
                <c:pt idx="2472">
                  <c:v>0</c:v>
                </c:pt>
                <c:pt idx="2473">
                  <c:v>0</c:v>
                </c:pt>
                <c:pt idx="2474">
                  <c:v>0</c:v>
                </c:pt>
                <c:pt idx="2475">
                  <c:v>0</c:v>
                </c:pt>
                <c:pt idx="2476">
                  <c:v>0</c:v>
                </c:pt>
                <c:pt idx="2477">
                  <c:v>0</c:v>
                </c:pt>
                <c:pt idx="2478">
                  <c:v>0</c:v>
                </c:pt>
                <c:pt idx="2479">
                  <c:v>0</c:v>
                </c:pt>
                <c:pt idx="2480">
                  <c:v>0</c:v>
                </c:pt>
                <c:pt idx="2481">
                  <c:v>0</c:v>
                </c:pt>
                <c:pt idx="2482">
                  <c:v>0</c:v>
                </c:pt>
                <c:pt idx="2483">
                  <c:v>0</c:v>
                </c:pt>
                <c:pt idx="2484">
                  <c:v>0</c:v>
                </c:pt>
                <c:pt idx="2485">
                  <c:v>0</c:v>
                </c:pt>
                <c:pt idx="2486">
                  <c:v>0</c:v>
                </c:pt>
                <c:pt idx="2487">
                  <c:v>0</c:v>
                </c:pt>
                <c:pt idx="2488">
                  <c:v>0</c:v>
                </c:pt>
                <c:pt idx="2489">
                  <c:v>0</c:v>
                </c:pt>
                <c:pt idx="2490">
                  <c:v>0</c:v>
                </c:pt>
                <c:pt idx="2491">
                  <c:v>0</c:v>
                </c:pt>
                <c:pt idx="2492">
                  <c:v>0</c:v>
                </c:pt>
                <c:pt idx="2493">
                  <c:v>0</c:v>
                </c:pt>
                <c:pt idx="2494">
                  <c:v>0</c:v>
                </c:pt>
                <c:pt idx="2495">
                  <c:v>0</c:v>
                </c:pt>
                <c:pt idx="2496">
                  <c:v>0</c:v>
                </c:pt>
                <c:pt idx="2497">
                  <c:v>0</c:v>
                </c:pt>
                <c:pt idx="2498">
                  <c:v>0</c:v>
                </c:pt>
                <c:pt idx="2499">
                  <c:v>0</c:v>
                </c:pt>
                <c:pt idx="2500">
                  <c:v>0</c:v>
                </c:pt>
                <c:pt idx="2501">
                  <c:v>0</c:v>
                </c:pt>
                <c:pt idx="2502">
                  <c:v>0</c:v>
                </c:pt>
                <c:pt idx="2503">
                  <c:v>0</c:v>
                </c:pt>
                <c:pt idx="2504">
                  <c:v>0</c:v>
                </c:pt>
                <c:pt idx="2505">
                  <c:v>0</c:v>
                </c:pt>
                <c:pt idx="2506">
                  <c:v>0</c:v>
                </c:pt>
                <c:pt idx="2507">
                  <c:v>0</c:v>
                </c:pt>
                <c:pt idx="2508">
                  <c:v>0</c:v>
                </c:pt>
                <c:pt idx="2509">
                  <c:v>0</c:v>
                </c:pt>
                <c:pt idx="2510">
                  <c:v>0</c:v>
                </c:pt>
                <c:pt idx="2511">
                  <c:v>0</c:v>
                </c:pt>
                <c:pt idx="2512">
                  <c:v>0</c:v>
                </c:pt>
                <c:pt idx="2513">
                  <c:v>0</c:v>
                </c:pt>
                <c:pt idx="2514">
                  <c:v>0</c:v>
                </c:pt>
                <c:pt idx="2515">
                  <c:v>0</c:v>
                </c:pt>
                <c:pt idx="2516">
                  <c:v>0</c:v>
                </c:pt>
                <c:pt idx="2517">
                  <c:v>0</c:v>
                </c:pt>
                <c:pt idx="2518">
                  <c:v>0</c:v>
                </c:pt>
                <c:pt idx="2519">
                  <c:v>0</c:v>
                </c:pt>
                <c:pt idx="2520">
                  <c:v>0</c:v>
                </c:pt>
                <c:pt idx="2521">
                  <c:v>0</c:v>
                </c:pt>
                <c:pt idx="2522">
                  <c:v>0</c:v>
                </c:pt>
                <c:pt idx="2523">
                  <c:v>0</c:v>
                </c:pt>
                <c:pt idx="2524">
                  <c:v>0</c:v>
                </c:pt>
                <c:pt idx="2525">
                  <c:v>0</c:v>
                </c:pt>
                <c:pt idx="2526">
                  <c:v>0</c:v>
                </c:pt>
                <c:pt idx="2527">
                  <c:v>0</c:v>
                </c:pt>
                <c:pt idx="2528">
                  <c:v>0</c:v>
                </c:pt>
                <c:pt idx="2529">
                  <c:v>0</c:v>
                </c:pt>
                <c:pt idx="2530">
                  <c:v>0</c:v>
                </c:pt>
                <c:pt idx="2531">
                  <c:v>0</c:v>
                </c:pt>
                <c:pt idx="2532">
                  <c:v>0</c:v>
                </c:pt>
                <c:pt idx="2533">
                  <c:v>0</c:v>
                </c:pt>
                <c:pt idx="2534">
                  <c:v>0</c:v>
                </c:pt>
                <c:pt idx="2535">
                  <c:v>0</c:v>
                </c:pt>
                <c:pt idx="2536">
                  <c:v>0</c:v>
                </c:pt>
                <c:pt idx="2537">
                  <c:v>0</c:v>
                </c:pt>
                <c:pt idx="2538">
                  <c:v>0</c:v>
                </c:pt>
                <c:pt idx="2539">
                  <c:v>0</c:v>
                </c:pt>
                <c:pt idx="2540">
                  <c:v>0</c:v>
                </c:pt>
                <c:pt idx="2541">
                  <c:v>0</c:v>
                </c:pt>
                <c:pt idx="2542">
                  <c:v>0</c:v>
                </c:pt>
                <c:pt idx="2543">
                  <c:v>0</c:v>
                </c:pt>
                <c:pt idx="2544">
                  <c:v>0</c:v>
                </c:pt>
                <c:pt idx="2545">
                  <c:v>0</c:v>
                </c:pt>
                <c:pt idx="2546">
                  <c:v>0</c:v>
                </c:pt>
                <c:pt idx="2547">
                  <c:v>0</c:v>
                </c:pt>
                <c:pt idx="2548">
                  <c:v>0</c:v>
                </c:pt>
                <c:pt idx="2549">
                  <c:v>0</c:v>
                </c:pt>
                <c:pt idx="2550">
                  <c:v>0</c:v>
                </c:pt>
                <c:pt idx="2551">
                  <c:v>0</c:v>
                </c:pt>
                <c:pt idx="2552">
                  <c:v>0</c:v>
                </c:pt>
                <c:pt idx="2553">
                  <c:v>0</c:v>
                </c:pt>
                <c:pt idx="2554">
                  <c:v>0</c:v>
                </c:pt>
                <c:pt idx="2555">
                  <c:v>0</c:v>
                </c:pt>
                <c:pt idx="2556">
                  <c:v>0</c:v>
                </c:pt>
                <c:pt idx="2557">
                  <c:v>0</c:v>
                </c:pt>
                <c:pt idx="2558">
                  <c:v>0</c:v>
                </c:pt>
                <c:pt idx="2559">
                  <c:v>0</c:v>
                </c:pt>
                <c:pt idx="2560">
                  <c:v>0</c:v>
                </c:pt>
                <c:pt idx="2561">
                  <c:v>0</c:v>
                </c:pt>
                <c:pt idx="2562">
                  <c:v>0</c:v>
                </c:pt>
                <c:pt idx="2563">
                  <c:v>0</c:v>
                </c:pt>
                <c:pt idx="2564">
                  <c:v>0</c:v>
                </c:pt>
                <c:pt idx="2565">
                  <c:v>0</c:v>
                </c:pt>
                <c:pt idx="2566">
                  <c:v>0</c:v>
                </c:pt>
                <c:pt idx="2567">
                  <c:v>0</c:v>
                </c:pt>
                <c:pt idx="2568">
                  <c:v>0</c:v>
                </c:pt>
                <c:pt idx="2569">
                  <c:v>0</c:v>
                </c:pt>
                <c:pt idx="2570">
                  <c:v>0</c:v>
                </c:pt>
                <c:pt idx="2571">
                  <c:v>0</c:v>
                </c:pt>
                <c:pt idx="2572">
                  <c:v>0</c:v>
                </c:pt>
                <c:pt idx="2573">
                  <c:v>0</c:v>
                </c:pt>
                <c:pt idx="2574">
                  <c:v>0</c:v>
                </c:pt>
                <c:pt idx="2575">
                  <c:v>0</c:v>
                </c:pt>
                <c:pt idx="2576">
                  <c:v>0</c:v>
                </c:pt>
                <c:pt idx="2577">
                  <c:v>0</c:v>
                </c:pt>
                <c:pt idx="2578">
                  <c:v>0</c:v>
                </c:pt>
                <c:pt idx="2579">
                  <c:v>0</c:v>
                </c:pt>
                <c:pt idx="2580">
                  <c:v>0</c:v>
                </c:pt>
                <c:pt idx="2581">
                  <c:v>0</c:v>
                </c:pt>
                <c:pt idx="2582">
                  <c:v>0</c:v>
                </c:pt>
                <c:pt idx="2583">
                  <c:v>0</c:v>
                </c:pt>
                <c:pt idx="2584">
                  <c:v>0</c:v>
                </c:pt>
                <c:pt idx="2585">
                  <c:v>0</c:v>
                </c:pt>
                <c:pt idx="2586">
                  <c:v>0</c:v>
                </c:pt>
                <c:pt idx="2587">
                  <c:v>0</c:v>
                </c:pt>
                <c:pt idx="2588">
                  <c:v>0</c:v>
                </c:pt>
                <c:pt idx="2589">
                  <c:v>0</c:v>
                </c:pt>
                <c:pt idx="2590">
                  <c:v>0</c:v>
                </c:pt>
                <c:pt idx="2591">
                  <c:v>0</c:v>
                </c:pt>
                <c:pt idx="2592">
                  <c:v>0</c:v>
                </c:pt>
                <c:pt idx="2593">
                  <c:v>0</c:v>
                </c:pt>
                <c:pt idx="2594">
                  <c:v>0</c:v>
                </c:pt>
                <c:pt idx="2595">
                  <c:v>0</c:v>
                </c:pt>
                <c:pt idx="2596">
                  <c:v>0</c:v>
                </c:pt>
                <c:pt idx="2597">
                  <c:v>0</c:v>
                </c:pt>
                <c:pt idx="2598">
                  <c:v>0</c:v>
                </c:pt>
                <c:pt idx="2599">
                  <c:v>0</c:v>
                </c:pt>
                <c:pt idx="2600">
                  <c:v>0</c:v>
                </c:pt>
                <c:pt idx="2601">
                  <c:v>0</c:v>
                </c:pt>
                <c:pt idx="2602">
                  <c:v>0</c:v>
                </c:pt>
                <c:pt idx="2603">
                  <c:v>0</c:v>
                </c:pt>
                <c:pt idx="2604">
                  <c:v>0</c:v>
                </c:pt>
                <c:pt idx="2605">
                  <c:v>0</c:v>
                </c:pt>
                <c:pt idx="2606">
                  <c:v>0</c:v>
                </c:pt>
                <c:pt idx="2607">
                  <c:v>0</c:v>
                </c:pt>
                <c:pt idx="2608">
                  <c:v>0</c:v>
                </c:pt>
                <c:pt idx="2609">
                  <c:v>0</c:v>
                </c:pt>
                <c:pt idx="2610">
                  <c:v>0</c:v>
                </c:pt>
                <c:pt idx="2611">
                  <c:v>0</c:v>
                </c:pt>
                <c:pt idx="2612">
                  <c:v>0</c:v>
                </c:pt>
                <c:pt idx="2613">
                  <c:v>0</c:v>
                </c:pt>
                <c:pt idx="2614">
                  <c:v>0</c:v>
                </c:pt>
                <c:pt idx="2615">
                  <c:v>0</c:v>
                </c:pt>
                <c:pt idx="2616">
                  <c:v>0</c:v>
                </c:pt>
                <c:pt idx="2617">
                  <c:v>0</c:v>
                </c:pt>
                <c:pt idx="2618">
                  <c:v>0</c:v>
                </c:pt>
                <c:pt idx="2619">
                  <c:v>0</c:v>
                </c:pt>
                <c:pt idx="2620">
                  <c:v>0</c:v>
                </c:pt>
                <c:pt idx="2621">
                  <c:v>0</c:v>
                </c:pt>
                <c:pt idx="2622">
                  <c:v>0</c:v>
                </c:pt>
                <c:pt idx="2623">
                  <c:v>0</c:v>
                </c:pt>
                <c:pt idx="2624">
                  <c:v>0</c:v>
                </c:pt>
                <c:pt idx="2625">
                  <c:v>0</c:v>
                </c:pt>
                <c:pt idx="2626">
                  <c:v>0</c:v>
                </c:pt>
                <c:pt idx="2627">
                  <c:v>0</c:v>
                </c:pt>
                <c:pt idx="2628">
                  <c:v>0</c:v>
                </c:pt>
                <c:pt idx="2629">
                  <c:v>0</c:v>
                </c:pt>
                <c:pt idx="2630">
                  <c:v>0</c:v>
                </c:pt>
                <c:pt idx="2631">
                  <c:v>0</c:v>
                </c:pt>
                <c:pt idx="2632">
                  <c:v>0</c:v>
                </c:pt>
                <c:pt idx="2633">
                  <c:v>0</c:v>
                </c:pt>
                <c:pt idx="2634">
                  <c:v>0</c:v>
                </c:pt>
                <c:pt idx="2635">
                  <c:v>0</c:v>
                </c:pt>
                <c:pt idx="2636">
                  <c:v>0</c:v>
                </c:pt>
                <c:pt idx="2637">
                  <c:v>0</c:v>
                </c:pt>
                <c:pt idx="2638">
                  <c:v>0</c:v>
                </c:pt>
                <c:pt idx="2639">
                  <c:v>0</c:v>
                </c:pt>
                <c:pt idx="2640">
                  <c:v>0</c:v>
                </c:pt>
                <c:pt idx="2641">
                  <c:v>0</c:v>
                </c:pt>
                <c:pt idx="2642">
                  <c:v>0</c:v>
                </c:pt>
                <c:pt idx="2643">
                  <c:v>0</c:v>
                </c:pt>
                <c:pt idx="2644">
                  <c:v>0</c:v>
                </c:pt>
                <c:pt idx="2645">
                  <c:v>0</c:v>
                </c:pt>
                <c:pt idx="2646">
                  <c:v>0</c:v>
                </c:pt>
                <c:pt idx="2647">
                  <c:v>0</c:v>
                </c:pt>
                <c:pt idx="2648">
                  <c:v>0</c:v>
                </c:pt>
                <c:pt idx="2649">
                  <c:v>0</c:v>
                </c:pt>
                <c:pt idx="2650">
                  <c:v>0</c:v>
                </c:pt>
                <c:pt idx="2651">
                  <c:v>0</c:v>
                </c:pt>
                <c:pt idx="2652">
                  <c:v>0</c:v>
                </c:pt>
                <c:pt idx="2653">
                  <c:v>0</c:v>
                </c:pt>
                <c:pt idx="2654">
                  <c:v>0</c:v>
                </c:pt>
                <c:pt idx="2655">
                  <c:v>0</c:v>
                </c:pt>
                <c:pt idx="2656">
                  <c:v>0</c:v>
                </c:pt>
                <c:pt idx="2657">
                  <c:v>0</c:v>
                </c:pt>
                <c:pt idx="2658">
                  <c:v>0</c:v>
                </c:pt>
                <c:pt idx="2659">
                  <c:v>0</c:v>
                </c:pt>
                <c:pt idx="2660">
                  <c:v>0</c:v>
                </c:pt>
                <c:pt idx="2661">
                  <c:v>0</c:v>
                </c:pt>
                <c:pt idx="2662">
                  <c:v>0</c:v>
                </c:pt>
                <c:pt idx="2663">
                  <c:v>0</c:v>
                </c:pt>
                <c:pt idx="2664">
                  <c:v>0</c:v>
                </c:pt>
                <c:pt idx="2665">
                  <c:v>0</c:v>
                </c:pt>
                <c:pt idx="2666">
                  <c:v>0</c:v>
                </c:pt>
                <c:pt idx="2667">
                  <c:v>0</c:v>
                </c:pt>
                <c:pt idx="2668">
                  <c:v>0</c:v>
                </c:pt>
                <c:pt idx="2669">
                  <c:v>0</c:v>
                </c:pt>
                <c:pt idx="2670">
                  <c:v>0</c:v>
                </c:pt>
                <c:pt idx="2671">
                  <c:v>0</c:v>
                </c:pt>
                <c:pt idx="2672">
                  <c:v>0</c:v>
                </c:pt>
                <c:pt idx="2673">
                  <c:v>0</c:v>
                </c:pt>
                <c:pt idx="2674">
                  <c:v>0</c:v>
                </c:pt>
                <c:pt idx="2675">
                  <c:v>0</c:v>
                </c:pt>
                <c:pt idx="2676">
                  <c:v>0</c:v>
                </c:pt>
                <c:pt idx="2677">
                  <c:v>0</c:v>
                </c:pt>
                <c:pt idx="2678">
                  <c:v>0</c:v>
                </c:pt>
                <c:pt idx="2679">
                  <c:v>0</c:v>
                </c:pt>
                <c:pt idx="2680">
                  <c:v>0</c:v>
                </c:pt>
                <c:pt idx="2681">
                  <c:v>0</c:v>
                </c:pt>
                <c:pt idx="2682">
                  <c:v>0</c:v>
                </c:pt>
                <c:pt idx="2683">
                  <c:v>0</c:v>
                </c:pt>
                <c:pt idx="2684">
                  <c:v>0</c:v>
                </c:pt>
                <c:pt idx="2685">
                  <c:v>0</c:v>
                </c:pt>
                <c:pt idx="2686">
                  <c:v>0</c:v>
                </c:pt>
                <c:pt idx="2687">
                  <c:v>0</c:v>
                </c:pt>
                <c:pt idx="2688">
                  <c:v>0</c:v>
                </c:pt>
                <c:pt idx="2689">
                  <c:v>0</c:v>
                </c:pt>
                <c:pt idx="2690">
                  <c:v>0</c:v>
                </c:pt>
                <c:pt idx="2691">
                  <c:v>0</c:v>
                </c:pt>
                <c:pt idx="2692">
                  <c:v>0</c:v>
                </c:pt>
                <c:pt idx="2693">
                  <c:v>0</c:v>
                </c:pt>
                <c:pt idx="2694">
                  <c:v>0</c:v>
                </c:pt>
                <c:pt idx="2695">
                  <c:v>0</c:v>
                </c:pt>
                <c:pt idx="2696">
                  <c:v>0</c:v>
                </c:pt>
                <c:pt idx="2697">
                  <c:v>0</c:v>
                </c:pt>
                <c:pt idx="2698">
                  <c:v>0</c:v>
                </c:pt>
                <c:pt idx="2699">
                  <c:v>0</c:v>
                </c:pt>
                <c:pt idx="2700">
                  <c:v>0</c:v>
                </c:pt>
                <c:pt idx="2701">
                  <c:v>0</c:v>
                </c:pt>
                <c:pt idx="2702">
                  <c:v>0</c:v>
                </c:pt>
                <c:pt idx="2703">
                  <c:v>0</c:v>
                </c:pt>
                <c:pt idx="2704">
                  <c:v>0</c:v>
                </c:pt>
                <c:pt idx="2705">
                  <c:v>0</c:v>
                </c:pt>
                <c:pt idx="2706">
                  <c:v>0</c:v>
                </c:pt>
                <c:pt idx="2707">
                  <c:v>0</c:v>
                </c:pt>
                <c:pt idx="2708">
                  <c:v>0</c:v>
                </c:pt>
                <c:pt idx="2709">
                  <c:v>0</c:v>
                </c:pt>
                <c:pt idx="2710">
                  <c:v>0</c:v>
                </c:pt>
                <c:pt idx="2711">
                  <c:v>0</c:v>
                </c:pt>
                <c:pt idx="2712">
                  <c:v>0</c:v>
                </c:pt>
                <c:pt idx="2713">
                  <c:v>0</c:v>
                </c:pt>
                <c:pt idx="2714">
                  <c:v>0</c:v>
                </c:pt>
                <c:pt idx="2715">
                  <c:v>0</c:v>
                </c:pt>
                <c:pt idx="2716">
                  <c:v>0</c:v>
                </c:pt>
                <c:pt idx="2717">
                  <c:v>0</c:v>
                </c:pt>
                <c:pt idx="2718">
                  <c:v>0</c:v>
                </c:pt>
                <c:pt idx="2719">
                  <c:v>0</c:v>
                </c:pt>
                <c:pt idx="2720">
                  <c:v>0</c:v>
                </c:pt>
                <c:pt idx="2721">
                  <c:v>0</c:v>
                </c:pt>
                <c:pt idx="2722">
                  <c:v>0</c:v>
                </c:pt>
                <c:pt idx="2723">
                  <c:v>0</c:v>
                </c:pt>
                <c:pt idx="2724">
                  <c:v>0</c:v>
                </c:pt>
                <c:pt idx="2725">
                  <c:v>0</c:v>
                </c:pt>
                <c:pt idx="2726">
                  <c:v>0</c:v>
                </c:pt>
                <c:pt idx="2727">
                  <c:v>0</c:v>
                </c:pt>
                <c:pt idx="2728">
                  <c:v>0</c:v>
                </c:pt>
                <c:pt idx="2729">
                  <c:v>0</c:v>
                </c:pt>
                <c:pt idx="2730">
                  <c:v>0</c:v>
                </c:pt>
                <c:pt idx="2731">
                  <c:v>0</c:v>
                </c:pt>
                <c:pt idx="2732">
                  <c:v>0</c:v>
                </c:pt>
                <c:pt idx="2733">
                  <c:v>0</c:v>
                </c:pt>
                <c:pt idx="2734">
                  <c:v>0</c:v>
                </c:pt>
                <c:pt idx="2735">
                  <c:v>0</c:v>
                </c:pt>
                <c:pt idx="2736">
                  <c:v>0</c:v>
                </c:pt>
                <c:pt idx="2737">
                  <c:v>0</c:v>
                </c:pt>
                <c:pt idx="2738">
                  <c:v>0</c:v>
                </c:pt>
                <c:pt idx="2739">
                  <c:v>0</c:v>
                </c:pt>
                <c:pt idx="2740">
                  <c:v>0</c:v>
                </c:pt>
                <c:pt idx="2741">
                  <c:v>0</c:v>
                </c:pt>
                <c:pt idx="2742">
                  <c:v>0</c:v>
                </c:pt>
                <c:pt idx="2743">
                  <c:v>0</c:v>
                </c:pt>
                <c:pt idx="2744">
                  <c:v>0</c:v>
                </c:pt>
                <c:pt idx="2745">
                  <c:v>0</c:v>
                </c:pt>
                <c:pt idx="2746">
                  <c:v>0</c:v>
                </c:pt>
                <c:pt idx="2747">
                  <c:v>0</c:v>
                </c:pt>
                <c:pt idx="2748">
                  <c:v>0</c:v>
                </c:pt>
                <c:pt idx="2749">
                  <c:v>0</c:v>
                </c:pt>
                <c:pt idx="2750">
                  <c:v>0</c:v>
                </c:pt>
                <c:pt idx="2751">
                  <c:v>0</c:v>
                </c:pt>
                <c:pt idx="2752">
                  <c:v>0</c:v>
                </c:pt>
                <c:pt idx="2753">
                  <c:v>0</c:v>
                </c:pt>
                <c:pt idx="2754">
                  <c:v>0</c:v>
                </c:pt>
                <c:pt idx="2755">
                  <c:v>0</c:v>
                </c:pt>
                <c:pt idx="2756">
                  <c:v>0</c:v>
                </c:pt>
                <c:pt idx="2757">
                  <c:v>0</c:v>
                </c:pt>
                <c:pt idx="2758">
                  <c:v>0</c:v>
                </c:pt>
                <c:pt idx="2759">
                  <c:v>0</c:v>
                </c:pt>
                <c:pt idx="2760">
                  <c:v>0</c:v>
                </c:pt>
                <c:pt idx="2761">
                  <c:v>0</c:v>
                </c:pt>
                <c:pt idx="2762">
                  <c:v>0</c:v>
                </c:pt>
                <c:pt idx="2763">
                  <c:v>0</c:v>
                </c:pt>
                <c:pt idx="2764">
                  <c:v>0</c:v>
                </c:pt>
                <c:pt idx="2765">
                  <c:v>0</c:v>
                </c:pt>
                <c:pt idx="2766">
                  <c:v>0</c:v>
                </c:pt>
                <c:pt idx="2767">
                  <c:v>0</c:v>
                </c:pt>
                <c:pt idx="2768">
                  <c:v>0</c:v>
                </c:pt>
                <c:pt idx="2769">
                  <c:v>0</c:v>
                </c:pt>
                <c:pt idx="2770">
                  <c:v>0</c:v>
                </c:pt>
                <c:pt idx="2771">
                  <c:v>0</c:v>
                </c:pt>
                <c:pt idx="2772">
                  <c:v>0</c:v>
                </c:pt>
                <c:pt idx="2773">
                  <c:v>0</c:v>
                </c:pt>
                <c:pt idx="2774">
                  <c:v>0</c:v>
                </c:pt>
                <c:pt idx="2775">
                  <c:v>0</c:v>
                </c:pt>
                <c:pt idx="2776">
                  <c:v>0</c:v>
                </c:pt>
                <c:pt idx="2777">
                  <c:v>0</c:v>
                </c:pt>
                <c:pt idx="2778">
                  <c:v>0</c:v>
                </c:pt>
                <c:pt idx="2779">
                  <c:v>0</c:v>
                </c:pt>
                <c:pt idx="2780">
                  <c:v>0</c:v>
                </c:pt>
                <c:pt idx="2781">
                  <c:v>0</c:v>
                </c:pt>
                <c:pt idx="2782">
                  <c:v>0</c:v>
                </c:pt>
                <c:pt idx="2783">
                  <c:v>0</c:v>
                </c:pt>
                <c:pt idx="2784">
                  <c:v>0</c:v>
                </c:pt>
                <c:pt idx="2785">
                  <c:v>0</c:v>
                </c:pt>
                <c:pt idx="2786">
                  <c:v>0</c:v>
                </c:pt>
                <c:pt idx="2787">
                  <c:v>0</c:v>
                </c:pt>
                <c:pt idx="2788">
                  <c:v>0</c:v>
                </c:pt>
                <c:pt idx="2789">
                  <c:v>0</c:v>
                </c:pt>
                <c:pt idx="2790">
                  <c:v>0</c:v>
                </c:pt>
                <c:pt idx="2791">
                  <c:v>0</c:v>
                </c:pt>
                <c:pt idx="2792">
                  <c:v>0</c:v>
                </c:pt>
                <c:pt idx="2793">
                  <c:v>0</c:v>
                </c:pt>
                <c:pt idx="2794">
                  <c:v>0</c:v>
                </c:pt>
                <c:pt idx="2795">
                  <c:v>0</c:v>
                </c:pt>
                <c:pt idx="2796">
                  <c:v>0</c:v>
                </c:pt>
                <c:pt idx="2797">
                  <c:v>0</c:v>
                </c:pt>
                <c:pt idx="2798">
                  <c:v>0</c:v>
                </c:pt>
                <c:pt idx="2799">
                  <c:v>0</c:v>
                </c:pt>
                <c:pt idx="2800">
                  <c:v>0</c:v>
                </c:pt>
                <c:pt idx="2801">
                  <c:v>0</c:v>
                </c:pt>
                <c:pt idx="2802">
                  <c:v>0</c:v>
                </c:pt>
                <c:pt idx="2803">
                  <c:v>0</c:v>
                </c:pt>
                <c:pt idx="2804">
                  <c:v>0</c:v>
                </c:pt>
                <c:pt idx="2805">
                  <c:v>0</c:v>
                </c:pt>
                <c:pt idx="2806">
                  <c:v>0</c:v>
                </c:pt>
                <c:pt idx="2807">
                  <c:v>0</c:v>
                </c:pt>
                <c:pt idx="2808">
                  <c:v>0</c:v>
                </c:pt>
                <c:pt idx="2809">
                  <c:v>0</c:v>
                </c:pt>
                <c:pt idx="2810">
                  <c:v>0</c:v>
                </c:pt>
                <c:pt idx="2811">
                  <c:v>0</c:v>
                </c:pt>
                <c:pt idx="2812">
                  <c:v>0</c:v>
                </c:pt>
                <c:pt idx="2813">
                  <c:v>0</c:v>
                </c:pt>
                <c:pt idx="2814">
                  <c:v>0</c:v>
                </c:pt>
                <c:pt idx="2815">
                  <c:v>0</c:v>
                </c:pt>
                <c:pt idx="2816">
                  <c:v>0</c:v>
                </c:pt>
                <c:pt idx="2817">
                  <c:v>0</c:v>
                </c:pt>
                <c:pt idx="2818">
                  <c:v>0</c:v>
                </c:pt>
                <c:pt idx="2819">
                  <c:v>0</c:v>
                </c:pt>
                <c:pt idx="2820">
                  <c:v>0</c:v>
                </c:pt>
                <c:pt idx="2821">
                  <c:v>0</c:v>
                </c:pt>
                <c:pt idx="2822">
                  <c:v>0</c:v>
                </c:pt>
                <c:pt idx="2823">
                  <c:v>0</c:v>
                </c:pt>
                <c:pt idx="2824">
                  <c:v>0</c:v>
                </c:pt>
                <c:pt idx="2825">
                  <c:v>0</c:v>
                </c:pt>
                <c:pt idx="2826">
                  <c:v>0</c:v>
                </c:pt>
                <c:pt idx="2827">
                  <c:v>0</c:v>
                </c:pt>
                <c:pt idx="2828">
                  <c:v>0</c:v>
                </c:pt>
                <c:pt idx="2829">
                  <c:v>0</c:v>
                </c:pt>
                <c:pt idx="2830">
                  <c:v>0</c:v>
                </c:pt>
                <c:pt idx="2831">
                  <c:v>0</c:v>
                </c:pt>
                <c:pt idx="2832">
                  <c:v>0</c:v>
                </c:pt>
                <c:pt idx="2833">
                  <c:v>0</c:v>
                </c:pt>
                <c:pt idx="2834">
                  <c:v>0</c:v>
                </c:pt>
                <c:pt idx="2835">
                  <c:v>0</c:v>
                </c:pt>
                <c:pt idx="2836">
                  <c:v>0</c:v>
                </c:pt>
                <c:pt idx="2837">
                  <c:v>0</c:v>
                </c:pt>
                <c:pt idx="2838">
                  <c:v>0</c:v>
                </c:pt>
                <c:pt idx="2839">
                  <c:v>0</c:v>
                </c:pt>
                <c:pt idx="2840">
                  <c:v>0</c:v>
                </c:pt>
                <c:pt idx="2841">
                  <c:v>0</c:v>
                </c:pt>
                <c:pt idx="2842">
                  <c:v>0</c:v>
                </c:pt>
                <c:pt idx="2843">
                  <c:v>0</c:v>
                </c:pt>
                <c:pt idx="2844">
                  <c:v>0</c:v>
                </c:pt>
                <c:pt idx="2845">
                  <c:v>0</c:v>
                </c:pt>
                <c:pt idx="2846">
                  <c:v>0</c:v>
                </c:pt>
                <c:pt idx="2847">
                  <c:v>0</c:v>
                </c:pt>
                <c:pt idx="2848">
                  <c:v>0</c:v>
                </c:pt>
                <c:pt idx="2849">
                  <c:v>0</c:v>
                </c:pt>
                <c:pt idx="2850">
                  <c:v>0</c:v>
                </c:pt>
                <c:pt idx="2851">
                  <c:v>0</c:v>
                </c:pt>
                <c:pt idx="2852">
                  <c:v>0</c:v>
                </c:pt>
                <c:pt idx="2853">
                  <c:v>0</c:v>
                </c:pt>
                <c:pt idx="2854">
                  <c:v>0</c:v>
                </c:pt>
                <c:pt idx="2855">
                  <c:v>0</c:v>
                </c:pt>
                <c:pt idx="2856">
                  <c:v>0</c:v>
                </c:pt>
                <c:pt idx="2857">
                  <c:v>0</c:v>
                </c:pt>
                <c:pt idx="2858">
                  <c:v>0</c:v>
                </c:pt>
                <c:pt idx="2859">
                  <c:v>0</c:v>
                </c:pt>
                <c:pt idx="2860">
                  <c:v>0</c:v>
                </c:pt>
                <c:pt idx="2861">
                  <c:v>0</c:v>
                </c:pt>
                <c:pt idx="2862">
                  <c:v>0</c:v>
                </c:pt>
                <c:pt idx="2863">
                  <c:v>0</c:v>
                </c:pt>
                <c:pt idx="2864">
                  <c:v>0</c:v>
                </c:pt>
                <c:pt idx="2865">
                  <c:v>0</c:v>
                </c:pt>
                <c:pt idx="2866">
                  <c:v>0</c:v>
                </c:pt>
                <c:pt idx="2867">
                  <c:v>0</c:v>
                </c:pt>
                <c:pt idx="2868">
                  <c:v>0</c:v>
                </c:pt>
                <c:pt idx="2869">
                  <c:v>0</c:v>
                </c:pt>
                <c:pt idx="2870">
                  <c:v>0</c:v>
                </c:pt>
                <c:pt idx="2871">
                  <c:v>0</c:v>
                </c:pt>
                <c:pt idx="2872">
                  <c:v>0</c:v>
                </c:pt>
                <c:pt idx="2873">
                  <c:v>0</c:v>
                </c:pt>
                <c:pt idx="2874">
                  <c:v>0</c:v>
                </c:pt>
                <c:pt idx="2875">
                  <c:v>0</c:v>
                </c:pt>
                <c:pt idx="2876">
                  <c:v>0</c:v>
                </c:pt>
                <c:pt idx="2877">
                  <c:v>0</c:v>
                </c:pt>
                <c:pt idx="2878">
                  <c:v>0</c:v>
                </c:pt>
                <c:pt idx="2879">
                  <c:v>0</c:v>
                </c:pt>
                <c:pt idx="2880">
                  <c:v>0</c:v>
                </c:pt>
                <c:pt idx="2881">
                  <c:v>0</c:v>
                </c:pt>
                <c:pt idx="2882">
                  <c:v>0</c:v>
                </c:pt>
                <c:pt idx="2883">
                  <c:v>0</c:v>
                </c:pt>
                <c:pt idx="2884">
                  <c:v>0</c:v>
                </c:pt>
                <c:pt idx="2885">
                  <c:v>0</c:v>
                </c:pt>
                <c:pt idx="2886">
                  <c:v>0</c:v>
                </c:pt>
                <c:pt idx="2887">
                  <c:v>0</c:v>
                </c:pt>
                <c:pt idx="2888">
                  <c:v>0</c:v>
                </c:pt>
                <c:pt idx="2889">
                  <c:v>0</c:v>
                </c:pt>
                <c:pt idx="2890">
                  <c:v>0</c:v>
                </c:pt>
                <c:pt idx="2891">
                  <c:v>0</c:v>
                </c:pt>
                <c:pt idx="2892">
                  <c:v>0</c:v>
                </c:pt>
                <c:pt idx="2893">
                  <c:v>0</c:v>
                </c:pt>
                <c:pt idx="2894">
                  <c:v>0</c:v>
                </c:pt>
                <c:pt idx="2895">
                  <c:v>0</c:v>
                </c:pt>
                <c:pt idx="2896">
                  <c:v>0</c:v>
                </c:pt>
                <c:pt idx="2897">
                  <c:v>0</c:v>
                </c:pt>
                <c:pt idx="2898">
                  <c:v>0</c:v>
                </c:pt>
                <c:pt idx="2899">
                  <c:v>0</c:v>
                </c:pt>
                <c:pt idx="2900">
                  <c:v>0</c:v>
                </c:pt>
                <c:pt idx="2901">
                  <c:v>0</c:v>
                </c:pt>
                <c:pt idx="2902">
                  <c:v>0</c:v>
                </c:pt>
                <c:pt idx="2903">
                  <c:v>0</c:v>
                </c:pt>
                <c:pt idx="2904">
                  <c:v>0</c:v>
                </c:pt>
                <c:pt idx="2905">
                  <c:v>0</c:v>
                </c:pt>
                <c:pt idx="2906">
                  <c:v>0</c:v>
                </c:pt>
                <c:pt idx="2907">
                  <c:v>0</c:v>
                </c:pt>
                <c:pt idx="2908">
                  <c:v>0</c:v>
                </c:pt>
                <c:pt idx="2909">
                  <c:v>0</c:v>
                </c:pt>
                <c:pt idx="2910">
                  <c:v>0</c:v>
                </c:pt>
                <c:pt idx="2911">
                  <c:v>0</c:v>
                </c:pt>
                <c:pt idx="2912">
                  <c:v>0</c:v>
                </c:pt>
                <c:pt idx="2913">
                  <c:v>0</c:v>
                </c:pt>
                <c:pt idx="2914">
                  <c:v>0</c:v>
                </c:pt>
                <c:pt idx="2915">
                  <c:v>0</c:v>
                </c:pt>
                <c:pt idx="2916">
                  <c:v>0</c:v>
                </c:pt>
                <c:pt idx="2917">
                  <c:v>0</c:v>
                </c:pt>
                <c:pt idx="2918">
                  <c:v>0</c:v>
                </c:pt>
                <c:pt idx="2919">
                  <c:v>0</c:v>
                </c:pt>
                <c:pt idx="2920">
                  <c:v>0</c:v>
                </c:pt>
                <c:pt idx="2921">
                  <c:v>0</c:v>
                </c:pt>
                <c:pt idx="2922">
                  <c:v>0</c:v>
                </c:pt>
                <c:pt idx="2923">
                  <c:v>0</c:v>
                </c:pt>
                <c:pt idx="2924">
                  <c:v>0</c:v>
                </c:pt>
                <c:pt idx="2925">
                  <c:v>0</c:v>
                </c:pt>
                <c:pt idx="2926">
                  <c:v>0</c:v>
                </c:pt>
                <c:pt idx="2927">
                  <c:v>0</c:v>
                </c:pt>
                <c:pt idx="2928">
                  <c:v>0</c:v>
                </c:pt>
                <c:pt idx="2929">
                  <c:v>0</c:v>
                </c:pt>
                <c:pt idx="2930">
                  <c:v>0</c:v>
                </c:pt>
                <c:pt idx="2931">
                  <c:v>0</c:v>
                </c:pt>
                <c:pt idx="2932">
                  <c:v>0</c:v>
                </c:pt>
                <c:pt idx="2933">
                  <c:v>0</c:v>
                </c:pt>
                <c:pt idx="2934">
                  <c:v>0</c:v>
                </c:pt>
                <c:pt idx="2935">
                  <c:v>0</c:v>
                </c:pt>
                <c:pt idx="2936">
                  <c:v>0</c:v>
                </c:pt>
                <c:pt idx="2937">
                  <c:v>0</c:v>
                </c:pt>
                <c:pt idx="2938">
                  <c:v>0</c:v>
                </c:pt>
                <c:pt idx="2939">
                  <c:v>0</c:v>
                </c:pt>
                <c:pt idx="2940">
                  <c:v>0</c:v>
                </c:pt>
                <c:pt idx="2941">
                  <c:v>0</c:v>
                </c:pt>
                <c:pt idx="2942">
                  <c:v>0</c:v>
                </c:pt>
                <c:pt idx="2943">
                  <c:v>0</c:v>
                </c:pt>
                <c:pt idx="2944">
                  <c:v>0</c:v>
                </c:pt>
                <c:pt idx="2945">
                  <c:v>0</c:v>
                </c:pt>
                <c:pt idx="2946">
                  <c:v>0</c:v>
                </c:pt>
                <c:pt idx="2947">
                  <c:v>0</c:v>
                </c:pt>
                <c:pt idx="2948">
                  <c:v>0</c:v>
                </c:pt>
                <c:pt idx="2949">
                  <c:v>0</c:v>
                </c:pt>
                <c:pt idx="2950">
                  <c:v>0</c:v>
                </c:pt>
                <c:pt idx="2951">
                  <c:v>0</c:v>
                </c:pt>
                <c:pt idx="2952">
                  <c:v>0</c:v>
                </c:pt>
                <c:pt idx="2953">
                  <c:v>0</c:v>
                </c:pt>
                <c:pt idx="2954">
                  <c:v>0</c:v>
                </c:pt>
                <c:pt idx="2955">
                  <c:v>0</c:v>
                </c:pt>
                <c:pt idx="2956">
                  <c:v>0</c:v>
                </c:pt>
                <c:pt idx="2957">
                  <c:v>0</c:v>
                </c:pt>
                <c:pt idx="2958">
                  <c:v>0</c:v>
                </c:pt>
                <c:pt idx="2959">
                  <c:v>0</c:v>
                </c:pt>
                <c:pt idx="2960">
                  <c:v>0</c:v>
                </c:pt>
                <c:pt idx="2961">
                  <c:v>0</c:v>
                </c:pt>
                <c:pt idx="2962">
                  <c:v>0</c:v>
                </c:pt>
                <c:pt idx="2963">
                  <c:v>0</c:v>
                </c:pt>
                <c:pt idx="2964">
                  <c:v>0</c:v>
                </c:pt>
                <c:pt idx="2965">
                  <c:v>0</c:v>
                </c:pt>
                <c:pt idx="2966">
                  <c:v>0</c:v>
                </c:pt>
                <c:pt idx="2967">
                  <c:v>0</c:v>
                </c:pt>
                <c:pt idx="2968">
                  <c:v>0</c:v>
                </c:pt>
                <c:pt idx="2969">
                  <c:v>0</c:v>
                </c:pt>
                <c:pt idx="2970">
                  <c:v>0</c:v>
                </c:pt>
                <c:pt idx="2971">
                  <c:v>0</c:v>
                </c:pt>
                <c:pt idx="2972">
                  <c:v>0</c:v>
                </c:pt>
                <c:pt idx="2973">
                  <c:v>0</c:v>
                </c:pt>
                <c:pt idx="2974">
                  <c:v>0</c:v>
                </c:pt>
                <c:pt idx="2975">
                  <c:v>0</c:v>
                </c:pt>
                <c:pt idx="2976">
                  <c:v>0</c:v>
                </c:pt>
                <c:pt idx="2977">
                  <c:v>0</c:v>
                </c:pt>
                <c:pt idx="2978">
                  <c:v>0</c:v>
                </c:pt>
                <c:pt idx="2979">
                  <c:v>0</c:v>
                </c:pt>
                <c:pt idx="2980">
                  <c:v>0</c:v>
                </c:pt>
                <c:pt idx="2981">
                  <c:v>0</c:v>
                </c:pt>
                <c:pt idx="2982">
                  <c:v>0</c:v>
                </c:pt>
                <c:pt idx="2983">
                  <c:v>0</c:v>
                </c:pt>
                <c:pt idx="2984">
                  <c:v>0</c:v>
                </c:pt>
                <c:pt idx="2985">
                  <c:v>0</c:v>
                </c:pt>
                <c:pt idx="2986">
                  <c:v>0</c:v>
                </c:pt>
                <c:pt idx="2987">
                  <c:v>0</c:v>
                </c:pt>
                <c:pt idx="2988">
                  <c:v>0</c:v>
                </c:pt>
                <c:pt idx="2989">
                  <c:v>0</c:v>
                </c:pt>
                <c:pt idx="2990">
                  <c:v>0</c:v>
                </c:pt>
                <c:pt idx="2991">
                  <c:v>0</c:v>
                </c:pt>
                <c:pt idx="2992">
                  <c:v>0</c:v>
                </c:pt>
                <c:pt idx="2993">
                  <c:v>0</c:v>
                </c:pt>
                <c:pt idx="2994">
                  <c:v>0</c:v>
                </c:pt>
                <c:pt idx="2995">
                  <c:v>0</c:v>
                </c:pt>
                <c:pt idx="2996">
                  <c:v>0</c:v>
                </c:pt>
                <c:pt idx="2997">
                  <c:v>0</c:v>
                </c:pt>
                <c:pt idx="2998">
                  <c:v>0</c:v>
                </c:pt>
                <c:pt idx="2999">
                  <c:v>0</c:v>
                </c:pt>
                <c:pt idx="3000">
                  <c:v>0</c:v>
                </c:pt>
                <c:pt idx="3001">
                  <c:v>0</c:v>
                </c:pt>
                <c:pt idx="3002">
                  <c:v>0</c:v>
                </c:pt>
                <c:pt idx="3003">
                  <c:v>0</c:v>
                </c:pt>
                <c:pt idx="3004">
                  <c:v>0</c:v>
                </c:pt>
                <c:pt idx="3005">
                  <c:v>0</c:v>
                </c:pt>
                <c:pt idx="3006">
                  <c:v>0</c:v>
                </c:pt>
                <c:pt idx="3007">
                  <c:v>0</c:v>
                </c:pt>
                <c:pt idx="3008">
                  <c:v>0</c:v>
                </c:pt>
                <c:pt idx="3009">
                  <c:v>0</c:v>
                </c:pt>
                <c:pt idx="3010">
                  <c:v>0</c:v>
                </c:pt>
                <c:pt idx="3011">
                  <c:v>0</c:v>
                </c:pt>
                <c:pt idx="3012">
                  <c:v>0</c:v>
                </c:pt>
                <c:pt idx="3013">
                  <c:v>0</c:v>
                </c:pt>
                <c:pt idx="3014">
                  <c:v>0</c:v>
                </c:pt>
                <c:pt idx="3015">
                  <c:v>0</c:v>
                </c:pt>
                <c:pt idx="3016">
                  <c:v>0</c:v>
                </c:pt>
                <c:pt idx="3017">
                  <c:v>0</c:v>
                </c:pt>
                <c:pt idx="3018">
                  <c:v>0</c:v>
                </c:pt>
                <c:pt idx="3019">
                  <c:v>0</c:v>
                </c:pt>
                <c:pt idx="3020">
                  <c:v>0</c:v>
                </c:pt>
                <c:pt idx="3021">
                  <c:v>0</c:v>
                </c:pt>
                <c:pt idx="3022">
                  <c:v>0</c:v>
                </c:pt>
                <c:pt idx="3023">
                  <c:v>0</c:v>
                </c:pt>
                <c:pt idx="3024">
                  <c:v>0</c:v>
                </c:pt>
                <c:pt idx="3025">
                  <c:v>0</c:v>
                </c:pt>
                <c:pt idx="3026">
                  <c:v>0</c:v>
                </c:pt>
                <c:pt idx="3027">
                  <c:v>0</c:v>
                </c:pt>
                <c:pt idx="3028">
                  <c:v>0</c:v>
                </c:pt>
                <c:pt idx="3029">
                  <c:v>0</c:v>
                </c:pt>
                <c:pt idx="3030">
                  <c:v>0</c:v>
                </c:pt>
                <c:pt idx="3031">
                  <c:v>0</c:v>
                </c:pt>
                <c:pt idx="3032">
                  <c:v>0</c:v>
                </c:pt>
                <c:pt idx="3033">
                  <c:v>0</c:v>
                </c:pt>
                <c:pt idx="3034">
                  <c:v>0</c:v>
                </c:pt>
                <c:pt idx="3035">
                  <c:v>0</c:v>
                </c:pt>
                <c:pt idx="3036">
                  <c:v>0</c:v>
                </c:pt>
                <c:pt idx="3037">
                  <c:v>0</c:v>
                </c:pt>
                <c:pt idx="3038">
                  <c:v>0</c:v>
                </c:pt>
                <c:pt idx="3039">
                  <c:v>0</c:v>
                </c:pt>
                <c:pt idx="3040">
                  <c:v>0</c:v>
                </c:pt>
                <c:pt idx="3041">
                  <c:v>0</c:v>
                </c:pt>
                <c:pt idx="3042">
                  <c:v>0</c:v>
                </c:pt>
                <c:pt idx="3043">
                  <c:v>0</c:v>
                </c:pt>
                <c:pt idx="3044">
                  <c:v>0</c:v>
                </c:pt>
                <c:pt idx="3045">
                  <c:v>0</c:v>
                </c:pt>
                <c:pt idx="3046">
                  <c:v>0</c:v>
                </c:pt>
                <c:pt idx="3047">
                  <c:v>0</c:v>
                </c:pt>
                <c:pt idx="3048">
                  <c:v>0</c:v>
                </c:pt>
                <c:pt idx="3049">
                  <c:v>0</c:v>
                </c:pt>
                <c:pt idx="3050">
                  <c:v>0</c:v>
                </c:pt>
                <c:pt idx="3051">
                  <c:v>0</c:v>
                </c:pt>
                <c:pt idx="3052">
                  <c:v>0</c:v>
                </c:pt>
                <c:pt idx="3053">
                  <c:v>0</c:v>
                </c:pt>
                <c:pt idx="3054">
                  <c:v>0</c:v>
                </c:pt>
                <c:pt idx="3055">
                  <c:v>0</c:v>
                </c:pt>
                <c:pt idx="3056">
                  <c:v>0</c:v>
                </c:pt>
                <c:pt idx="3057">
                  <c:v>0</c:v>
                </c:pt>
                <c:pt idx="3058">
                  <c:v>0</c:v>
                </c:pt>
                <c:pt idx="3059">
                  <c:v>0</c:v>
                </c:pt>
                <c:pt idx="3060">
                  <c:v>0</c:v>
                </c:pt>
                <c:pt idx="3061">
                  <c:v>0</c:v>
                </c:pt>
                <c:pt idx="3062">
                  <c:v>0</c:v>
                </c:pt>
                <c:pt idx="3063">
                  <c:v>0</c:v>
                </c:pt>
                <c:pt idx="3064">
                  <c:v>0</c:v>
                </c:pt>
                <c:pt idx="3065">
                  <c:v>0</c:v>
                </c:pt>
                <c:pt idx="3066">
                  <c:v>0</c:v>
                </c:pt>
                <c:pt idx="3067">
                  <c:v>0</c:v>
                </c:pt>
                <c:pt idx="3068">
                  <c:v>0</c:v>
                </c:pt>
                <c:pt idx="3069">
                  <c:v>0</c:v>
                </c:pt>
                <c:pt idx="3070">
                  <c:v>0</c:v>
                </c:pt>
                <c:pt idx="3071">
                  <c:v>0</c:v>
                </c:pt>
                <c:pt idx="3072">
                  <c:v>0</c:v>
                </c:pt>
                <c:pt idx="3073">
                  <c:v>0</c:v>
                </c:pt>
                <c:pt idx="3074">
                  <c:v>0</c:v>
                </c:pt>
                <c:pt idx="3075">
                  <c:v>0</c:v>
                </c:pt>
                <c:pt idx="3076">
                  <c:v>0</c:v>
                </c:pt>
                <c:pt idx="3077">
                  <c:v>0</c:v>
                </c:pt>
                <c:pt idx="3078">
                  <c:v>0</c:v>
                </c:pt>
                <c:pt idx="3079">
                  <c:v>0</c:v>
                </c:pt>
                <c:pt idx="3080">
                  <c:v>0</c:v>
                </c:pt>
                <c:pt idx="3081">
                  <c:v>0</c:v>
                </c:pt>
                <c:pt idx="3082">
                  <c:v>0</c:v>
                </c:pt>
                <c:pt idx="3083">
                  <c:v>0</c:v>
                </c:pt>
                <c:pt idx="3084">
                  <c:v>0</c:v>
                </c:pt>
                <c:pt idx="3085">
                  <c:v>0</c:v>
                </c:pt>
                <c:pt idx="3086">
                  <c:v>0</c:v>
                </c:pt>
                <c:pt idx="3087">
                  <c:v>0</c:v>
                </c:pt>
                <c:pt idx="3088">
                  <c:v>0</c:v>
                </c:pt>
                <c:pt idx="3089">
                  <c:v>0</c:v>
                </c:pt>
                <c:pt idx="3090">
                  <c:v>0</c:v>
                </c:pt>
                <c:pt idx="3091">
                  <c:v>0</c:v>
                </c:pt>
                <c:pt idx="3092">
                  <c:v>0</c:v>
                </c:pt>
                <c:pt idx="3093">
                  <c:v>0</c:v>
                </c:pt>
                <c:pt idx="3094">
                  <c:v>0</c:v>
                </c:pt>
                <c:pt idx="3095">
                  <c:v>0</c:v>
                </c:pt>
                <c:pt idx="3096">
                  <c:v>0</c:v>
                </c:pt>
                <c:pt idx="3097">
                  <c:v>0</c:v>
                </c:pt>
                <c:pt idx="3098">
                  <c:v>0</c:v>
                </c:pt>
                <c:pt idx="3099">
                  <c:v>0</c:v>
                </c:pt>
                <c:pt idx="3100">
                  <c:v>0</c:v>
                </c:pt>
                <c:pt idx="3101">
                  <c:v>0</c:v>
                </c:pt>
                <c:pt idx="3102">
                  <c:v>0</c:v>
                </c:pt>
                <c:pt idx="3103">
                  <c:v>0</c:v>
                </c:pt>
                <c:pt idx="3104">
                  <c:v>0</c:v>
                </c:pt>
                <c:pt idx="3105">
                  <c:v>0</c:v>
                </c:pt>
                <c:pt idx="3106">
                  <c:v>0</c:v>
                </c:pt>
                <c:pt idx="3107">
                  <c:v>0</c:v>
                </c:pt>
                <c:pt idx="3108">
                  <c:v>0</c:v>
                </c:pt>
                <c:pt idx="3109">
                  <c:v>0</c:v>
                </c:pt>
                <c:pt idx="3110">
                  <c:v>0</c:v>
                </c:pt>
                <c:pt idx="3111">
                  <c:v>0</c:v>
                </c:pt>
                <c:pt idx="3112">
                  <c:v>0</c:v>
                </c:pt>
                <c:pt idx="3113">
                  <c:v>0</c:v>
                </c:pt>
                <c:pt idx="3114">
                  <c:v>0</c:v>
                </c:pt>
                <c:pt idx="3115">
                  <c:v>0</c:v>
                </c:pt>
                <c:pt idx="3116">
                  <c:v>0</c:v>
                </c:pt>
                <c:pt idx="3117">
                  <c:v>0</c:v>
                </c:pt>
                <c:pt idx="3118">
                  <c:v>0</c:v>
                </c:pt>
                <c:pt idx="3119">
                  <c:v>0</c:v>
                </c:pt>
                <c:pt idx="3120">
                  <c:v>0</c:v>
                </c:pt>
                <c:pt idx="3121">
                  <c:v>0</c:v>
                </c:pt>
                <c:pt idx="3122">
                  <c:v>0</c:v>
                </c:pt>
                <c:pt idx="3123">
                  <c:v>0</c:v>
                </c:pt>
                <c:pt idx="3124">
                  <c:v>0</c:v>
                </c:pt>
                <c:pt idx="3125">
                  <c:v>0</c:v>
                </c:pt>
                <c:pt idx="3126">
                  <c:v>0</c:v>
                </c:pt>
                <c:pt idx="3127">
                  <c:v>0</c:v>
                </c:pt>
                <c:pt idx="3128">
                  <c:v>0</c:v>
                </c:pt>
                <c:pt idx="3129">
                  <c:v>0</c:v>
                </c:pt>
                <c:pt idx="3130">
                  <c:v>0</c:v>
                </c:pt>
                <c:pt idx="3131">
                  <c:v>0</c:v>
                </c:pt>
                <c:pt idx="3132">
                  <c:v>0</c:v>
                </c:pt>
                <c:pt idx="3133">
                  <c:v>0</c:v>
                </c:pt>
                <c:pt idx="3134">
                  <c:v>0</c:v>
                </c:pt>
                <c:pt idx="3135">
                  <c:v>0</c:v>
                </c:pt>
                <c:pt idx="3136">
                  <c:v>0</c:v>
                </c:pt>
                <c:pt idx="3137">
                  <c:v>0</c:v>
                </c:pt>
                <c:pt idx="3138">
                  <c:v>0</c:v>
                </c:pt>
                <c:pt idx="3139">
                  <c:v>0</c:v>
                </c:pt>
                <c:pt idx="3140">
                  <c:v>0</c:v>
                </c:pt>
                <c:pt idx="3141">
                  <c:v>0</c:v>
                </c:pt>
                <c:pt idx="3142">
                  <c:v>0</c:v>
                </c:pt>
                <c:pt idx="3143">
                  <c:v>0</c:v>
                </c:pt>
                <c:pt idx="3144">
                  <c:v>0</c:v>
                </c:pt>
                <c:pt idx="3145">
                  <c:v>0</c:v>
                </c:pt>
                <c:pt idx="3146">
                  <c:v>0</c:v>
                </c:pt>
                <c:pt idx="3147">
                  <c:v>0</c:v>
                </c:pt>
                <c:pt idx="3148">
                  <c:v>0</c:v>
                </c:pt>
                <c:pt idx="3149">
                  <c:v>0</c:v>
                </c:pt>
                <c:pt idx="3150">
                  <c:v>0</c:v>
                </c:pt>
                <c:pt idx="3151">
                  <c:v>0</c:v>
                </c:pt>
                <c:pt idx="3152">
                  <c:v>0</c:v>
                </c:pt>
                <c:pt idx="3153">
                  <c:v>0</c:v>
                </c:pt>
                <c:pt idx="3154">
                  <c:v>0</c:v>
                </c:pt>
                <c:pt idx="3155">
                  <c:v>0</c:v>
                </c:pt>
                <c:pt idx="3156">
                  <c:v>0</c:v>
                </c:pt>
                <c:pt idx="3157">
                  <c:v>0</c:v>
                </c:pt>
                <c:pt idx="3158">
                  <c:v>0</c:v>
                </c:pt>
                <c:pt idx="3159">
                  <c:v>0</c:v>
                </c:pt>
                <c:pt idx="3160">
                  <c:v>0</c:v>
                </c:pt>
                <c:pt idx="3161">
                  <c:v>0</c:v>
                </c:pt>
                <c:pt idx="3162">
                  <c:v>0</c:v>
                </c:pt>
                <c:pt idx="3163">
                  <c:v>0</c:v>
                </c:pt>
                <c:pt idx="3164">
                  <c:v>0</c:v>
                </c:pt>
                <c:pt idx="3165">
                  <c:v>0</c:v>
                </c:pt>
                <c:pt idx="3166">
                  <c:v>0</c:v>
                </c:pt>
                <c:pt idx="3167">
                  <c:v>0</c:v>
                </c:pt>
                <c:pt idx="3168">
                  <c:v>0</c:v>
                </c:pt>
                <c:pt idx="3169">
                  <c:v>0</c:v>
                </c:pt>
                <c:pt idx="3170">
                  <c:v>0</c:v>
                </c:pt>
                <c:pt idx="3171">
                  <c:v>0</c:v>
                </c:pt>
                <c:pt idx="3172">
                  <c:v>0</c:v>
                </c:pt>
                <c:pt idx="3173">
                  <c:v>0</c:v>
                </c:pt>
                <c:pt idx="3174">
                  <c:v>0</c:v>
                </c:pt>
                <c:pt idx="3175">
                  <c:v>0</c:v>
                </c:pt>
                <c:pt idx="3176">
                  <c:v>0</c:v>
                </c:pt>
                <c:pt idx="3177">
                  <c:v>0</c:v>
                </c:pt>
                <c:pt idx="3178">
                  <c:v>0</c:v>
                </c:pt>
                <c:pt idx="3179">
                  <c:v>0</c:v>
                </c:pt>
                <c:pt idx="3180">
                  <c:v>0</c:v>
                </c:pt>
                <c:pt idx="3181">
                  <c:v>0</c:v>
                </c:pt>
                <c:pt idx="3182">
                  <c:v>0</c:v>
                </c:pt>
                <c:pt idx="3183">
                  <c:v>0</c:v>
                </c:pt>
                <c:pt idx="3184">
                  <c:v>0</c:v>
                </c:pt>
                <c:pt idx="3185">
                  <c:v>0</c:v>
                </c:pt>
                <c:pt idx="3186">
                  <c:v>0</c:v>
                </c:pt>
                <c:pt idx="3187">
                  <c:v>0</c:v>
                </c:pt>
                <c:pt idx="3188">
                  <c:v>0</c:v>
                </c:pt>
                <c:pt idx="3189">
                  <c:v>0</c:v>
                </c:pt>
                <c:pt idx="3190">
                  <c:v>0</c:v>
                </c:pt>
                <c:pt idx="3191">
                  <c:v>0</c:v>
                </c:pt>
                <c:pt idx="3192">
                  <c:v>0</c:v>
                </c:pt>
                <c:pt idx="3193">
                  <c:v>0</c:v>
                </c:pt>
                <c:pt idx="3194">
                  <c:v>0</c:v>
                </c:pt>
                <c:pt idx="3195">
                  <c:v>0</c:v>
                </c:pt>
                <c:pt idx="3196">
                  <c:v>0</c:v>
                </c:pt>
                <c:pt idx="3197">
                  <c:v>0</c:v>
                </c:pt>
                <c:pt idx="3198">
                  <c:v>0</c:v>
                </c:pt>
                <c:pt idx="3199">
                  <c:v>0</c:v>
                </c:pt>
                <c:pt idx="3200">
                  <c:v>0</c:v>
                </c:pt>
                <c:pt idx="3201">
                  <c:v>0</c:v>
                </c:pt>
                <c:pt idx="3202">
                  <c:v>0</c:v>
                </c:pt>
                <c:pt idx="3203">
                  <c:v>0</c:v>
                </c:pt>
                <c:pt idx="3204">
                  <c:v>0</c:v>
                </c:pt>
                <c:pt idx="3205">
                  <c:v>0</c:v>
                </c:pt>
                <c:pt idx="3206">
                  <c:v>0</c:v>
                </c:pt>
                <c:pt idx="3207">
                  <c:v>0</c:v>
                </c:pt>
                <c:pt idx="3208">
                  <c:v>0</c:v>
                </c:pt>
                <c:pt idx="3209">
                  <c:v>0</c:v>
                </c:pt>
                <c:pt idx="3210">
                  <c:v>0</c:v>
                </c:pt>
                <c:pt idx="3211">
                  <c:v>0</c:v>
                </c:pt>
                <c:pt idx="3212">
                  <c:v>0</c:v>
                </c:pt>
                <c:pt idx="3213">
                  <c:v>0</c:v>
                </c:pt>
                <c:pt idx="3214">
                  <c:v>0</c:v>
                </c:pt>
                <c:pt idx="3215">
                  <c:v>0</c:v>
                </c:pt>
                <c:pt idx="3216">
                  <c:v>0</c:v>
                </c:pt>
                <c:pt idx="3217">
                  <c:v>0</c:v>
                </c:pt>
                <c:pt idx="3218">
                  <c:v>0</c:v>
                </c:pt>
                <c:pt idx="3219">
                  <c:v>0</c:v>
                </c:pt>
                <c:pt idx="3220">
                  <c:v>0</c:v>
                </c:pt>
                <c:pt idx="3221">
                  <c:v>0</c:v>
                </c:pt>
                <c:pt idx="3222">
                  <c:v>0</c:v>
                </c:pt>
                <c:pt idx="3223">
                  <c:v>0</c:v>
                </c:pt>
                <c:pt idx="3224">
                  <c:v>0</c:v>
                </c:pt>
                <c:pt idx="3225">
                  <c:v>0</c:v>
                </c:pt>
                <c:pt idx="3226">
                  <c:v>0</c:v>
                </c:pt>
                <c:pt idx="3227">
                  <c:v>0</c:v>
                </c:pt>
                <c:pt idx="3228">
                  <c:v>0</c:v>
                </c:pt>
                <c:pt idx="3229">
                  <c:v>0</c:v>
                </c:pt>
                <c:pt idx="3230">
                  <c:v>0</c:v>
                </c:pt>
                <c:pt idx="3231">
                  <c:v>0</c:v>
                </c:pt>
                <c:pt idx="3232">
                  <c:v>0</c:v>
                </c:pt>
                <c:pt idx="3233">
                  <c:v>0</c:v>
                </c:pt>
                <c:pt idx="3234">
                  <c:v>0</c:v>
                </c:pt>
                <c:pt idx="3235">
                  <c:v>0</c:v>
                </c:pt>
                <c:pt idx="3236">
                  <c:v>0</c:v>
                </c:pt>
                <c:pt idx="3237">
                  <c:v>0</c:v>
                </c:pt>
                <c:pt idx="3238">
                  <c:v>0</c:v>
                </c:pt>
                <c:pt idx="3239">
                  <c:v>0</c:v>
                </c:pt>
                <c:pt idx="3240">
                  <c:v>0</c:v>
                </c:pt>
                <c:pt idx="3241">
                  <c:v>0</c:v>
                </c:pt>
                <c:pt idx="3242">
                  <c:v>0</c:v>
                </c:pt>
                <c:pt idx="3243">
                  <c:v>0</c:v>
                </c:pt>
                <c:pt idx="3244">
                  <c:v>0</c:v>
                </c:pt>
                <c:pt idx="3245">
                  <c:v>0</c:v>
                </c:pt>
                <c:pt idx="3246">
                  <c:v>0</c:v>
                </c:pt>
                <c:pt idx="3247">
                  <c:v>0</c:v>
                </c:pt>
                <c:pt idx="3248">
                  <c:v>0</c:v>
                </c:pt>
                <c:pt idx="3249">
                  <c:v>0</c:v>
                </c:pt>
                <c:pt idx="3250">
                  <c:v>0</c:v>
                </c:pt>
                <c:pt idx="3251">
                  <c:v>0</c:v>
                </c:pt>
                <c:pt idx="3252">
                  <c:v>0</c:v>
                </c:pt>
                <c:pt idx="3253">
                  <c:v>0</c:v>
                </c:pt>
                <c:pt idx="3254">
                  <c:v>0</c:v>
                </c:pt>
                <c:pt idx="3255">
                  <c:v>0</c:v>
                </c:pt>
                <c:pt idx="3256">
                  <c:v>0</c:v>
                </c:pt>
                <c:pt idx="3257">
                  <c:v>0</c:v>
                </c:pt>
                <c:pt idx="3258">
                  <c:v>0</c:v>
                </c:pt>
                <c:pt idx="3259">
                  <c:v>0</c:v>
                </c:pt>
                <c:pt idx="3260">
                  <c:v>0</c:v>
                </c:pt>
                <c:pt idx="3261">
                  <c:v>0</c:v>
                </c:pt>
                <c:pt idx="3262">
                  <c:v>0</c:v>
                </c:pt>
                <c:pt idx="3263">
                  <c:v>0</c:v>
                </c:pt>
                <c:pt idx="3264">
                  <c:v>0</c:v>
                </c:pt>
                <c:pt idx="3265">
                  <c:v>0</c:v>
                </c:pt>
                <c:pt idx="3266">
                  <c:v>0</c:v>
                </c:pt>
                <c:pt idx="3267">
                  <c:v>0</c:v>
                </c:pt>
                <c:pt idx="3268">
                  <c:v>0</c:v>
                </c:pt>
                <c:pt idx="3269">
                  <c:v>0</c:v>
                </c:pt>
                <c:pt idx="3270">
                  <c:v>0</c:v>
                </c:pt>
                <c:pt idx="3271">
                  <c:v>0</c:v>
                </c:pt>
                <c:pt idx="3272">
                  <c:v>0</c:v>
                </c:pt>
                <c:pt idx="3273">
                  <c:v>0</c:v>
                </c:pt>
                <c:pt idx="3274">
                  <c:v>0</c:v>
                </c:pt>
                <c:pt idx="3275">
                  <c:v>0</c:v>
                </c:pt>
                <c:pt idx="3276">
                  <c:v>0</c:v>
                </c:pt>
                <c:pt idx="3277">
                  <c:v>0</c:v>
                </c:pt>
                <c:pt idx="3278">
                  <c:v>0</c:v>
                </c:pt>
                <c:pt idx="3279">
                  <c:v>0</c:v>
                </c:pt>
                <c:pt idx="3280">
                  <c:v>0</c:v>
                </c:pt>
                <c:pt idx="3281">
                  <c:v>0</c:v>
                </c:pt>
                <c:pt idx="3282">
                  <c:v>0</c:v>
                </c:pt>
                <c:pt idx="3283">
                  <c:v>0</c:v>
                </c:pt>
                <c:pt idx="3284">
                  <c:v>0</c:v>
                </c:pt>
                <c:pt idx="3285">
                  <c:v>0</c:v>
                </c:pt>
                <c:pt idx="3286">
                  <c:v>0</c:v>
                </c:pt>
                <c:pt idx="3287">
                  <c:v>0</c:v>
                </c:pt>
                <c:pt idx="3288">
                  <c:v>0</c:v>
                </c:pt>
                <c:pt idx="3289">
                  <c:v>0</c:v>
                </c:pt>
                <c:pt idx="3290">
                  <c:v>0</c:v>
                </c:pt>
                <c:pt idx="3291">
                  <c:v>0</c:v>
                </c:pt>
                <c:pt idx="3292">
                  <c:v>0</c:v>
                </c:pt>
                <c:pt idx="3293">
                  <c:v>0</c:v>
                </c:pt>
                <c:pt idx="3294">
                  <c:v>0</c:v>
                </c:pt>
                <c:pt idx="3295">
                  <c:v>0</c:v>
                </c:pt>
                <c:pt idx="3296">
                  <c:v>0</c:v>
                </c:pt>
                <c:pt idx="3297">
                  <c:v>0</c:v>
                </c:pt>
                <c:pt idx="3298">
                  <c:v>0</c:v>
                </c:pt>
                <c:pt idx="3299">
                  <c:v>0</c:v>
                </c:pt>
                <c:pt idx="3300">
                  <c:v>0</c:v>
                </c:pt>
                <c:pt idx="3301">
                  <c:v>0</c:v>
                </c:pt>
                <c:pt idx="3302">
                  <c:v>0</c:v>
                </c:pt>
                <c:pt idx="3303">
                  <c:v>0</c:v>
                </c:pt>
                <c:pt idx="3304">
                  <c:v>0</c:v>
                </c:pt>
                <c:pt idx="3305">
                  <c:v>0</c:v>
                </c:pt>
                <c:pt idx="3306">
                  <c:v>0</c:v>
                </c:pt>
                <c:pt idx="3307">
                  <c:v>0</c:v>
                </c:pt>
                <c:pt idx="3308">
                  <c:v>0</c:v>
                </c:pt>
                <c:pt idx="3309">
                  <c:v>0</c:v>
                </c:pt>
                <c:pt idx="3310">
                  <c:v>0</c:v>
                </c:pt>
                <c:pt idx="3311">
                  <c:v>0</c:v>
                </c:pt>
                <c:pt idx="3312">
                  <c:v>0</c:v>
                </c:pt>
                <c:pt idx="3313">
                  <c:v>0</c:v>
                </c:pt>
                <c:pt idx="3314">
                  <c:v>0</c:v>
                </c:pt>
                <c:pt idx="3315">
                  <c:v>0</c:v>
                </c:pt>
                <c:pt idx="3316">
                  <c:v>0</c:v>
                </c:pt>
                <c:pt idx="3317">
                  <c:v>0</c:v>
                </c:pt>
                <c:pt idx="3318">
                  <c:v>0</c:v>
                </c:pt>
                <c:pt idx="3319">
                  <c:v>0</c:v>
                </c:pt>
                <c:pt idx="3320">
                  <c:v>0</c:v>
                </c:pt>
                <c:pt idx="3321">
                  <c:v>0</c:v>
                </c:pt>
                <c:pt idx="3322">
                  <c:v>0</c:v>
                </c:pt>
                <c:pt idx="3323">
                  <c:v>0</c:v>
                </c:pt>
                <c:pt idx="3324">
                  <c:v>0</c:v>
                </c:pt>
                <c:pt idx="3325">
                  <c:v>0</c:v>
                </c:pt>
                <c:pt idx="3326">
                  <c:v>0</c:v>
                </c:pt>
                <c:pt idx="3327">
                  <c:v>0</c:v>
                </c:pt>
                <c:pt idx="3328">
                  <c:v>0</c:v>
                </c:pt>
                <c:pt idx="3329">
                  <c:v>0</c:v>
                </c:pt>
                <c:pt idx="3330">
                  <c:v>0</c:v>
                </c:pt>
                <c:pt idx="3331">
                  <c:v>0</c:v>
                </c:pt>
                <c:pt idx="3332">
                  <c:v>0</c:v>
                </c:pt>
                <c:pt idx="3333">
                  <c:v>0</c:v>
                </c:pt>
                <c:pt idx="3334">
                  <c:v>0</c:v>
                </c:pt>
                <c:pt idx="3335">
                  <c:v>0</c:v>
                </c:pt>
                <c:pt idx="3336">
                  <c:v>0</c:v>
                </c:pt>
                <c:pt idx="3337">
                  <c:v>0</c:v>
                </c:pt>
                <c:pt idx="3338">
                  <c:v>0</c:v>
                </c:pt>
                <c:pt idx="3339">
                  <c:v>0</c:v>
                </c:pt>
                <c:pt idx="3340">
                  <c:v>0</c:v>
                </c:pt>
                <c:pt idx="3341">
                  <c:v>0</c:v>
                </c:pt>
                <c:pt idx="3342">
                  <c:v>0</c:v>
                </c:pt>
                <c:pt idx="3343">
                  <c:v>0</c:v>
                </c:pt>
                <c:pt idx="3344">
                  <c:v>0</c:v>
                </c:pt>
                <c:pt idx="3345">
                  <c:v>0</c:v>
                </c:pt>
                <c:pt idx="3346">
                  <c:v>0</c:v>
                </c:pt>
                <c:pt idx="3347">
                  <c:v>0</c:v>
                </c:pt>
                <c:pt idx="3348">
                  <c:v>0</c:v>
                </c:pt>
                <c:pt idx="3349">
                  <c:v>0</c:v>
                </c:pt>
                <c:pt idx="3350">
                  <c:v>0</c:v>
                </c:pt>
                <c:pt idx="3351">
                  <c:v>0</c:v>
                </c:pt>
                <c:pt idx="3352">
                  <c:v>0</c:v>
                </c:pt>
                <c:pt idx="3353">
                  <c:v>0</c:v>
                </c:pt>
                <c:pt idx="3354">
                  <c:v>0</c:v>
                </c:pt>
                <c:pt idx="3355">
                  <c:v>0</c:v>
                </c:pt>
                <c:pt idx="3356">
                  <c:v>0</c:v>
                </c:pt>
                <c:pt idx="3357">
                  <c:v>0</c:v>
                </c:pt>
                <c:pt idx="3358">
                  <c:v>0</c:v>
                </c:pt>
                <c:pt idx="3359">
                  <c:v>0</c:v>
                </c:pt>
                <c:pt idx="3360">
                  <c:v>0</c:v>
                </c:pt>
                <c:pt idx="3361">
                  <c:v>0</c:v>
                </c:pt>
                <c:pt idx="3362">
                  <c:v>0</c:v>
                </c:pt>
                <c:pt idx="3363">
                  <c:v>0</c:v>
                </c:pt>
                <c:pt idx="3364">
                  <c:v>0</c:v>
                </c:pt>
                <c:pt idx="3365">
                  <c:v>0</c:v>
                </c:pt>
                <c:pt idx="3366">
                  <c:v>0</c:v>
                </c:pt>
                <c:pt idx="3367">
                  <c:v>0</c:v>
                </c:pt>
                <c:pt idx="3368">
                  <c:v>0</c:v>
                </c:pt>
                <c:pt idx="3369">
                  <c:v>0</c:v>
                </c:pt>
                <c:pt idx="3370">
                  <c:v>0</c:v>
                </c:pt>
                <c:pt idx="3371">
                  <c:v>0</c:v>
                </c:pt>
                <c:pt idx="3372">
                  <c:v>0</c:v>
                </c:pt>
                <c:pt idx="3373">
                  <c:v>0</c:v>
                </c:pt>
                <c:pt idx="3374">
                  <c:v>0</c:v>
                </c:pt>
                <c:pt idx="3375">
                  <c:v>0</c:v>
                </c:pt>
                <c:pt idx="3376">
                  <c:v>0</c:v>
                </c:pt>
                <c:pt idx="3377">
                  <c:v>0</c:v>
                </c:pt>
                <c:pt idx="3378">
                  <c:v>0</c:v>
                </c:pt>
                <c:pt idx="3379">
                  <c:v>0</c:v>
                </c:pt>
                <c:pt idx="3380">
                  <c:v>0</c:v>
                </c:pt>
                <c:pt idx="3381">
                  <c:v>0</c:v>
                </c:pt>
                <c:pt idx="3382">
                  <c:v>0</c:v>
                </c:pt>
                <c:pt idx="3383">
                  <c:v>0</c:v>
                </c:pt>
                <c:pt idx="3384">
                  <c:v>0</c:v>
                </c:pt>
                <c:pt idx="3385">
                  <c:v>0</c:v>
                </c:pt>
                <c:pt idx="3386">
                  <c:v>0</c:v>
                </c:pt>
                <c:pt idx="3387">
                  <c:v>0</c:v>
                </c:pt>
                <c:pt idx="3388">
                  <c:v>0</c:v>
                </c:pt>
                <c:pt idx="3389">
                  <c:v>0</c:v>
                </c:pt>
                <c:pt idx="3390">
                  <c:v>0</c:v>
                </c:pt>
                <c:pt idx="3391">
                  <c:v>0</c:v>
                </c:pt>
                <c:pt idx="3392">
                  <c:v>0</c:v>
                </c:pt>
                <c:pt idx="3393">
                  <c:v>0</c:v>
                </c:pt>
                <c:pt idx="3394">
                  <c:v>0</c:v>
                </c:pt>
                <c:pt idx="3395">
                  <c:v>0</c:v>
                </c:pt>
                <c:pt idx="3396">
                  <c:v>0</c:v>
                </c:pt>
                <c:pt idx="3397">
                  <c:v>0</c:v>
                </c:pt>
                <c:pt idx="3398">
                  <c:v>0</c:v>
                </c:pt>
                <c:pt idx="3399">
                  <c:v>0</c:v>
                </c:pt>
                <c:pt idx="3400">
                  <c:v>0</c:v>
                </c:pt>
                <c:pt idx="3401">
                  <c:v>0</c:v>
                </c:pt>
                <c:pt idx="3402">
                  <c:v>0</c:v>
                </c:pt>
                <c:pt idx="3403">
                  <c:v>0</c:v>
                </c:pt>
                <c:pt idx="3404">
                  <c:v>0</c:v>
                </c:pt>
                <c:pt idx="3405">
                  <c:v>0</c:v>
                </c:pt>
                <c:pt idx="3406">
                  <c:v>0</c:v>
                </c:pt>
                <c:pt idx="3407">
                  <c:v>0</c:v>
                </c:pt>
                <c:pt idx="3408">
                  <c:v>0</c:v>
                </c:pt>
                <c:pt idx="3409">
                  <c:v>0</c:v>
                </c:pt>
                <c:pt idx="3410">
                  <c:v>0</c:v>
                </c:pt>
                <c:pt idx="3411">
                  <c:v>0</c:v>
                </c:pt>
                <c:pt idx="3412">
                  <c:v>0</c:v>
                </c:pt>
                <c:pt idx="3413">
                  <c:v>0</c:v>
                </c:pt>
                <c:pt idx="3414">
                  <c:v>0</c:v>
                </c:pt>
                <c:pt idx="3415">
                  <c:v>0</c:v>
                </c:pt>
                <c:pt idx="3416">
                  <c:v>0</c:v>
                </c:pt>
                <c:pt idx="3417">
                  <c:v>0</c:v>
                </c:pt>
                <c:pt idx="3418">
                  <c:v>0</c:v>
                </c:pt>
                <c:pt idx="3419">
                  <c:v>0</c:v>
                </c:pt>
                <c:pt idx="3420">
                  <c:v>0</c:v>
                </c:pt>
                <c:pt idx="3421">
                  <c:v>0</c:v>
                </c:pt>
                <c:pt idx="3422">
                  <c:v>0</c:v>
                </c:pt>
                <c:pt idx="3423">
                  <c:v>0</c:v>
                </c:pt>
                <c:pt idx="3424">
                  <c:v>0</c:v>
                </c:pt>
                <c:pt idx="3425">
                  <c:v>0</c:v>
                </c:pt>
                <c:pt idx="3426">
                  <c:v>0</c:v>
                </c:pt>
                <c:pt idx="3427">
                  <c:v>0</c:v>
                </c:pt>
                <c:pt idx="3428">
                  <c:v>0</c:v>
                </c:pt>
                <c:pt idx="3429">
                  <c:v>0</c:v>
                </c:pt>
                <c:pt idx="3430">
                  <c:v>0</c:v>
                </c:pt>
                <c:pt idx="3431">
                  <c:v>0</c:v>
                </c:pt>
                <c:pt idx="3432">
                  <c:v>0</c:v>
                </c:pt>
                <c:pt idx="3433">
                  <c:v>0</c:v>
                </c:pt>
                <c:pt idx="3434">
                  <c:v>0</c:v>
                </c:pt>
                <c:pt idx="3435">
                  <c:v>0</c:v>
                </c:pt>
                <c:pt idx="3436">
                  <c:v>0</c:v>
                </c:pt>
                <c:pt idx="3437">
                  <c:v>0</c:v>
                </c:pt>
                <c:pt idx="3438">
                  <c:v>0</c:v>
                </c:pt>
                <c:pt idx="3439">
                  <c:v>0</c:v>
                </c:pt>
                <c:pt idx="3440">
                  <c:v>0</c:v>
                </c:pt>
                <c:pt idx="3441">
                  <c:v>0</c:v>
                </c:pt>
                <c:pt idx="3442">
                  <c:v>0</c:v>
                </c:pt>
                <c:pt idx="3443">
                  <c:v>0</c:v>
                </c:pt>
                <c:pt idx="3444">
                  <c:v>0</c:v>
                </c:pt>
                <c:pt idx="3445">
                  <c:v>0</c:v>
                </c:pt>
                <c:pt idx="3446">
                  <c:v>0</c:v>
                </c:pt>
                <c:pt idx="3447">
                  <c:v>0</c:v>
                </c:pt>
                <c:pt idx="3448">
                  <c:v>0</c:v>
                </c:pt>
                <c:pt idx="3449">
                  <c:v>0</c:v>
                </c:pt>
                <c:pt idx="3450">
                  <c:v>0</c:v>
                </c:pt>
                <c:pt idx="3451">
                  <c:v>0</c:v>
                </c:pt>
                <c:pt idx="3452">
                  <c:v>0</c:v>
                </c:pt>
                <c:pt idx="3453">
                  <c:v>0</c:v>
                </c:pt>
                <c:pt idx="3454">
                  <c:v>0</c:v>
                </c:pt>
                <c:pt idx="3455">
                  <c:v>0</c:v>
                </c:pt>
                <c:pt idx="3456">
                  <c:v>0</c:v>
                </c:pt>
                <c:pt idx="3457">
                  <c:v>0</c:v>
                </c:pt>
                <c:pt idx="3458">
                  <c:v>0</c:v>
                </c:pt>
                <c:pt idx="3459">
                  <c:v>0</c:v>
                </c:pt>
                <c:pt idx="3460">
                  <c:v>0</c:v>
                </c:pt>
                <c:pt idx="3461">
                  <c:v>0</c:v>
                </c:pt>
                <c:pt idx="3462">
                  <c:v>0</c:v>
                </c:pt>
                <c:pt idx="3463">
                  <c:v>0</c:v>
                </c:pt>
                <c:pt idx="3464">
                  <c:v>0</c:v>
                </c:pt>
                <c:pt idx="3465">
                  <c:v>0</c:v>
                </c:pt>
                <c:pt idx="3466">
                  <c:v>0</c:v>
                </c:pt>
                <c:pt idx="3467">
                  <c:v>0</c:v>
                </c:pt>
                <c:pt idx="3468">
                  <c:v>0</c:v>
                </c:pt>
                <c:pt idx="3469">
                  <c:v>0</c:v>
                </c:pt>
                <c:pt idx="3470">
                  <c:v>0</c:v>
                </c:pt>
                <c:pt idx="3471">
                  <c:v>0</c:v>
                </c:pt>
                <c:pt idx="3472">
                  <c:v>0</c:v>
                </c:pt>
                <c:pt idx="3473">
                  <c:v>0</c:v>
                </c:pt>
                <c:pt idx="3474">
                  <c:v>0</c:v>
                </c:pt>
                <c:pt idx="3475">
                  <c:v>0</c:v>
                </c:pt>
                <c:pt idx="3476">
                  <c:v>0</c:v>
                </c:pt>
                <c:pt idx="3477">
                  <c:v>0</c:v>
                </c:pt>
                <c:pt idx="3478">
                  <c:v>0</c:v>
                </c:pt>
                <c:pt idx="3479">
                  <c:v>0</c:v>
                </c:pt>
                <c:pt idx="3480">
                  <c:v>0</c:v>
                </c:pt>
                <c:pt idx="3481">
                  <c:v>0</c:v>
                </c:pt>
                <c:pt idx="3482">
                  <c:v>0</c:v>
                </c:pt>
                <c:pt idx="3483">
                  <c:v>0</c:v>
                </c:pt>
                <c:pt idx="3484">
                  <c:v>0</c:v>
                </c:pt>
                <c:pt idx="3485">
                  <c:v>0</c:v>
                </c:pt>
                <c:pt idx="3486">
                  <c:v>0</c:v>
                </c:pt>
                <c:pt idx="3487">
                  <c:v>0</c:v>
                </c:pt>
                <c:pt idx="3488">
                  <c:v>0</c:v>
                </c:pt>
                <c:pt idx="3489">
                  <c:v>0</c:v>
                </c:pt>
                <c:pt idx="3490">
                  <c:v>0</c:v>
                </c:pt>
                <c:pt idx="3491">
                  <c:v>0</c:v>
                </c:pt>
                <c:pt idx="3492">
                  <c:v>0</c:v>
                </c:pt>
                <c:pt idx="3493">
                  <c:v>0</c:v>
                </c:pt>
                <c:pt idx="3494">
                  <c:v>0</c:v>
                </c:pt>
                <c:pt idx="3495">
                  <c:v>0</c:v>
                </c:pt>
                <c:pt idx="3496">
                  <c:v>0</c:v>
                </c:pt>
                <c:pt idx="3497">
                  <c:v>0</c:v>
                </c:pt>
                <c:pt idx="3498">
                  <c:v>0</c:v>
                </c:pt>
                <c:pt idx="3499">
                  <c:v>0</c:v>
                </c:pt>
                <c:pt idx="3500">
                  <c:v>0</c:v>
                </c:pt>
                <c:pt idx="3501">
                  <c:v>0</c:v>
                </c:pt>
                <c:pt idx="3502">
                  <c:v>0</c:v>
                </c:pt>
                <c:pt idx="3503">
                  <c:v>0</c:v>
                </c:pt>
                <c:pt idx="3504">
                  <c:v>0</c:v>
                </c:pt>
                <c:pt idx="3505">
                  <c:v>0</c:v>
                </c:pt>
                <c:pt idx="3506">
                  <c:v>0</c:v>
                </c:pt>
                <c:pt idx="3507">
                  <c:v>0</c:v>
                </c:pt>
                <c:pt idx="3508">
                  <c:v>0</c:v>
                </c:pt>
                <c:pt idx="3509">
                  <c:v>0</c:v>
                </c:pt>
                <c:pt idx="3510">
                  <c:v>0</c:v>
                </c:pt>
                <c:pt idx="3511">
                  <c:v>0</c:v>
                </c:pt>
                <c:pt idx="3512">
                  <c:v>0</c:v>
                </c:pt>
                <c:pt idx="3513">
                  <c:v>0</c:v>
                </c:pt>
                <c:pt idx="3514">
                  <c:v>0</c:v>
                </c:pt>
                <c:pt idx="3515">
                  <c:v>0</c:v>
                </c:pt>
                <c:pt idx="3516">
                  <c:v>0</c:v>
                </c:pt>
                <c:pt idx="3517">
                  <c:v>0</c:v>
                </c:pt>
                <c:pt idx="3518">
                  <c:v>0</c:v>
                </c:pt>
                <c:pt idx="3519">
                  <c:v>0</c:v>
                </c:pt>
                <c:pt idx="3520">
                  <c:v>0</c:v>
                </c:pt>
                <c:pt idx="3521">
                  <c:v>0</c:v>
                </c:pt>
                <c:pt idx="3522">
                  <c:v>0</c:v>
                </c:pt>
                <c:pt idx="3523">
                  <c:v>0</c:v>
                </c:pt>
                <c:pt idx="3524">
                  <c:v>0</c:v>
                </c:pt>
                <c:pt idx="3525">
                  <c:v>0</c:v>
                </c:pt>
                <c:pt idx="3526">
                  <c:v>0</c:v>
                </c:pt>
                <c:pt idx="3527">
                  <c:v>0</c:v>
                </c:pt>
                <c:pt idx="3528">
                  <c:v>0</c:v>
                </c:pt>
                <c:pt idx="3529">
                  <c:v>0</c:v>
                </c:pt>
                <c:pt idx="3530">
                  <c:v>0</c:v>
                </c:pt>
                <c:pt idx="3531">
                  <c:v>0</c:v>
                </c:pt>
                <c:pt idx="3532">
                  <c:v>0</c:v>
                </c:pt>
                <c:pt idx="3533">
                  <c:v>0</c:v>
                </c:pt>
                <c:pt idx="3534">
                  <c:v>0</c:v>
                </c:pt>
                <c:pt idx="3535">
                  <c:v>0</c:v>
                </c:pt>
                <c:pt idx="3536">
                  <c:v>0</c:v>
                </c:pt>
                <c:pt idx="3537">
                  <c:v>0</c:v>
                </c:pt>
                <c:pt idx="3538">
                  <c:v>0</c:v>
                </c:pt>
                <c:pt idx="3539">
                  <c:v>0</c:v>
                </c:pt>
                <c:pt idx="3540">
                  <c:v>0</c:v>
                </c:pt>
                <c:pt idx="3541">
                  <c:v>0</c:v>
                </c:pt>
                <c:pt idx="3542">
                  <c:v>0</c:v>
                </c:pt>
                <c:pt idx="3543">
                  <c:v>0</c:v>
                </c:pt>
                <c:pt idx="3544">
                  <c:v>0</c:v>
                </c:pt>
                <c:pt idx="3545">
                  <c:v>0</c:v>
                </c:pt>
                <c:pt idx="3546">
                  <c:v>0</c:v>
                </c:pt>
                <c:pt idx="3547">
                  <c:v>0</c:v>
                </c:pt>
                <c:pt idx="3548">
                  <c:v>0</c:v>
                </c:pt>
                <c:pt idx="3549">
                  <c:v>0</c:v>
                </c:pt>
                <c:pt idx="3550">
                  <c:v>0</c:v>
                </c:pt>
                <c:pt idx="3551">
                  <c:v>0</c:v>
                </c:pt>
                <c:pt idx="3552">
                  <c:v>0</c:v>
                </c:pt>
                <c:pt idx="3553">
                  <c:v>0</c:v>
                </c:pt>
                <c:pt idx="3554">
                  <c:v>0</c:v>
                </c:pt>
                <c:pt idx="3555">
                  <c:v>0</c:v>
                </c:pt>
                <c:pt idx="3556">
                  <c:v>0</c:v>
                </c:pt>
                <c:pt idx="3557">
                  <c:v>0</c:v>
                </c:pt>
                <c:pt idx="3558">
                  <c:v>0</c:v>
                </c:pt>
                <c:pt idx="3559">
                  <c:v>0</c:v>
                </c:pt>
                <c:pt idx="3560">
                  <c:v>0</c:v>
                </c:pt>
                <c:pt idx="3561">
                  <c:v>0</c:v>
                </c:pt>
                <c:pt idx="3562">
                  <c:v>0</c:v>
                </c:pt>
                <c:pt idx="3563">
                  <c:v>0</c:v>
                </c:pt>
                <c:pt idx="3564">
                  <c:v>0</c:v>
                </c:pt>
                <c:pt idx="3565">
                  <c:v>0</c:v>
                </c:pt>
                <c:pt idx="3566">
                  <c:v>0</c:v>
                </c:pt>
                <c:pt idx="3567">
                  <c:v>0</c:v>
                </c:pt>
                <c:pt idx="3568">
                  <c:v>0</c:v>
                </c:pt>
                <c:pt idx="3569">
                  <c:v>0</c:v>
                </c:pt>
                <c:pt idx="3570">
                  <c:v>0</c:v>
                </c:pt>
                <c:pt idx="3571">
                  <c:v>0</c:v>
                </c:pt>
                <c:pt idx="3572">
                  <c:v>0</c:v>
                </c:pt>
                <c:pt idx="3573">
                  <c:v>0</c:v>
                </c:pt>
                <c:pt idx="3574">
                  <c:v>0</c:v>
                </c:pt>
                <c:pt idx="3575">
                  <c:v>0</c:v>
                </c:pt>
                <c:pt idx="3576">
                  <c:v>0</c:v>
                </c:pt>
                <c:pt idx="3577">
                  <c:v>0</c:v>
                </c:pt>
                <c:pt idx="3578">
                  <c:v>0</c:v>
                </c:pt>
                <c:pt idx="3579">
                  <c:v>0</c:v>
                </c:pt>
                <c:pt idx="3580">
                  <c:v>0</c:v>
                </c:pt>
                <c:pt idx="3581">
                  <c:v>0</c:v>
                </c:pt>
                <c:pt idx="3582">
                  <c:v>0</c:v>
                </c:pt>
                <c:pt idx="3583">
                  <c:v>0</c:v>
                </c:pt>
                <c:pt idx="3584">
                  <c:v>0</c:v>
                </c:pt>
                <c:pt idx="3585">
                  <c:v>0</c:v>
                </c:pt>
                <c:pt idx="3586">
                  <c:v>0</c:v>
                </c:pt>
                <c:pt idx="3587">
                  <c:v>0</c:v>
                </c:pt>
                <c:pt idx="3588">
                  <c:v>0</c:v>
                </c:pt>
                <c:pt idx="3589">
                  <c:v>0</c:v>
                </c:pt>
                <c:pt idx="3590">
                  <c:v>0</c:v>
                </c:pt>
                <c:pt idx="3591">
                  <c:v>0</c:v>
                </c:pt>
                <c:pt idx="3592">
                  <c:v>0</c:v>
                </c:pt>
                <c:pt idx="3593">
                  <c:v>0</c:v>
                </c:pt>
                <c:pt idx="3594">
                  <c:v>0</c:v>
                </c:pt>
                <c:pt idx="3595">
                  <c:v>0</c:v>
                </c:pt>
                <c:pt idx="3596">
                  <c:v>0</c:v>
                </c:pt>
                <c:pt idx="3597">
                  <c:v>0</c:v>
                </c:pt>
                <c:pt idx="3598">
                  <c:v>0</c:v>
                </c:pt>
                <c:pt idx="3599">
                  <c:v>0</c:v>
                </c:pt>
                <c:pt idx="3600">
                  <c:v>0</c:v>
                </c:pt>
                <c:pt idx="3601">
                  <c:v>0</c:v>
                </c:pt>
                <c:pt idx="3602">
                  <c:v>0</c:v>
                </c:pt>
                <c:pt idx="3603">
                  <c:v>0</c:v>
                </c:pt>
                <c:pt idx="3604">
                  <c:v>0</c:v>
                </c:pt>
                <c:pt idx="3605">
                  <c:v>0</c:v>
                </c:pt>
                <c:pt idx="3606">
                  <c:v>0</c:v>
                </c:pt>
                <c:pt idx="3607">
                  <c:v>0</c:v>
                </c:pt>
                <c:pt idx="3608">
                  <c:v>0</c:v>
                </c:pt>
                <c:pt idx="3609">
                  <c:v>0</c:v>
                </c:pt>
                <c:pt idx="3610">
                  <c:v>0</c:v>
                </c:pt>
                <c:pt idx="3611">
                  <c:v>0</c:v>
                </c:pt>
                <c:pt idx="3612">
                  <c:v>0</c:v>
                </c:pt>
                <c:pt idx="3613">
                  <c:v>0</c:v>
                </c:pt>
                <c:pt idx="3614">
                  <c:v>0</c:v>
                </c:pt>
                <c:pt idx="3615">
                  <c:v>0</c:v>
                </c:pt>
                <c:pt idx="3616">
                  <c:v>0</c:v>
                </c:pt>
                <c:pt idx="3617">
                  <c:v>0</c:v>
                </c:pt>
                <c:pt idx="3618">
                  <c:v>0</c:v>
                </c:pt>
                <c:pt idx="3619">
                  <c:v>0</c:v>
                </c:pt>
                <c:pt idx="3620">
                  <c:v>0</c:v>
                </c:pt>
                <c:pt idx="3621">
                  <c:v>0</c:v>
                </c:pt>
                <c:pt idx="3622">
                  <c:v>0</c:v>
                </c:pt>
                <c:pt idx="3623">
                  <c:v>0</c:v>
                </c:pt>
                <c:pt idx="3624">
                  <c:v>0</c:v>
                </c:pt>
                <c:pt idx="3625">
                  <c:v>0</c:v>
                </c:pt>
                <c:pt idx="3626">
                  <c:v>0</c:v>
                </c:pt>
                <c:pt idx="3627">
                  <c:v>0</c:v>
                </c:pt>
                <c:pt idx="3628">
                  <c:v>0</c:v>
                </c:pt>
                <c:pt idx="3629">
                  <c:v>0</c:v>
                </c:pt>
                <c:pt idx="3630">
                  <c:v>0</c:v>
                </c:pt>
                <c:pt idx="3631">
                  <c:v>0</c:v>
                </c:pt>
                <c:pt idx="3632">
                  <c:v>0</c:v>
                </c:pt>
                <c:pt idx="3633">
                  <c:v>0</c:v>
                </c:pt>
                <c:pt idx="3634">
                  <c:v>0</c:v>
                </c:pt>
                <c:pt idx="3635">
                  <c:v>0</c:v>
                </c:pt>
                <c:pt idx="3636">
                  <c:v>0</c:v>
                </c:pt>
                <c:pt idx="3637">
                  <c:v>0</c:v>
                </c:pt>
                <c:pt idx="3638">
                  <c:v>0</c:v>
                </c:pt>
                <c:pt idx="3639">
                  <c:v>0</c:v>
                </c:pt>
                <c:pt idx="3640">
                  <c:v>0</c:v>
                </c:pt>
                <c:pt idx="3641">
                  <c:v>0</c:v>
                </c:pt>
                <c:pt idx="3642">
                  <c:v>0</c:v>
                </c:pt>
                <c:pt idx="3643">
                  <c:v>0</c:v>
                </c:pt>
                <c:pt idx="3644">
                  <c:v>0</c:v>
                </c:pt>
                <c:pt idx="3645">
                  <c:v>0</c:v>
                </c:pt>
                <c:pt idx="3646">
                  <c:v>0</c:v>
                </c:pt>
                <c:pt idx="3647">
                  <c:v>0</c:v>
                </c:pt>
                <c:pt idx="3648">
                  <c:v>0</c:v>
                </c:pt>
                <c:pt idx="3649">
                  <c:v>0</c:v>
                </c:pt>
                <c:pt idx="3650">
                  <c:v>0</c:v>
                </c:pt>
                <c:pt idx="3651">
                  <c:v>0</c:v>
                </c:pt>
                <c:pt idx="3652">
                  <c:v>0</c:v>
                </c:pt>
                <c:pt idx="3653">
                  <c:v>0</c:v>
                </c:pt>
                <c:pt idx="3654">
                  <c:v>0</c:v>
                </c:pt>
                <c:pt idx="3655">
                  <c:v>0</c:v>
                </c:pt>
                <c:pt idx="3656">
                  <c:v>0</c:v>
                </c:pt>
                <c:pt idx="3657">
                  <c:v>0</c:v>
                </c:pt>
                <c:pt idx="3658">
                  <c:v>0</c:v>
                </c:pt>
                <c:pt idx="3659">
                  <c:v>0</c:v>
                </c:pt>
                <c:pt idx="3660">
                  <c:v>0</c:v>
                </c:pt>
                <c:pt idx="3661">
                  <c:v>0</c:v>
                </c:pt>
                <c:pt idx="3662">
                  <c:v>0</c:v>
                </c:pt>
                <c:pt idx="3663">
                  <c:v>0</c:v>
                </c:pt>
                <c:pt idx="3664">
                  <c:v>0</c:v>
                </c:pt>
                <c:pt idx="3665">
                  <c:v>0</c:v>
                </c:pt>
                <c:pt idx="3666">
                  <c:v>0</c:v>
                </c:pt>
                <c:pt idx="3667">
                  <c:v>0</c:v>
                </c:pt>
                <c:pt idx="3668">
                  <c:v>0</c:v>
                </c:pt>
                <c:pt idx="3669">
                  <c:v>0</c:v>
                </c:pt>
                <c:pt idx="3670">
                  <c:v>0</c:v>
                </c:pt>
                <c:pt idx="3671">
                  <c:v>0</c:v>
                </c:pt>
                <c:pt idx="3672">
                  <c:v>0</c:v>
                </c:pt>
                <c:pt idx="3673">
                  <c:v>0</c:v>
                </c:pt>
                <c:pt idx="3674">
                  <c:v>0</c:v>
                </c:pt>
                <c:pt idx="3675">
                  <c:v>0</c:v>
                </c:pt>
                <c:pt idx="3676">
                  <c:v>0</c:v>
                </c:pt>
                <c:pt idx="3677">
                  <c:v>0</c:v>
                </c:pt>
                <c:pt idx="3678">
                  <c:v>0</c:v>
                </c:pt>
                <c:pt idx="3679">
                  <c:v>0</c:v>
                </c:pt>
                <c:pt idx="3680">
                  <c:v>0</c:v>
                </c:pt>
                <c:pt idx="3681">
                  <c:v>0</c:v>
                </c:pt>
                <c:pt idx="3682">
                  <c:v>0</c:v>
                </c:pt>
                <c:pt idx="3683">
                  <c:v>0</c:v>
                </c:pt>
                <c:pt idx="3684">
                  <c:v>0</c:v>
                </c:pt>
                <c:pt idx="3685">
                  <c:v>0</c:v>
                </c:pt>
                <c:pt idx="3686">
                  <c:v>0</c:v>
                </c:pt>
                <c:pt idx="3687">
                  <c:v>0</c:v>
                </c:pt>
                <c:pt idx="3688">
                  <c:v>0</c:v>
                </c:pt>
                <c:pt idx="3689">
                  <c:v>0</c:v>
                </c:pt>
                <c:pt idx="3690">
                  <c:v>0</c:v>
                </c:pt>
                <c:pt idx="3691">
                  <c:v>0</c:v>
                </c:pt>
                <c:pt idx="3692">
                  <c:v>0</c:v>
                </c:pt>
                <c:pt idx="3693">
                  <c:v>0</c:v>
                </c:pt>
                <c:pt idx="3694">
                  <c:v>0</c:v>
                </c:pt>
                <c:pt idx="3695">
                  <c:v>0</c:v>
                </c:pt>
                <c:pt idx="3696">
                  <c:v>0</c:v>
                </c:pt>
                <c:pt idx="3697">
                  <c:v>0</c:v>
                </c:pt>
                <c:pt idx="3698">
                  <c:v>0</c:v>
                </c:pt>
                <c:pt idx="3699">
                  <c:v>0</c:v>
                </c:pt>
                <c:pt idx="3700">
                  <c:v>0</c:v>
                </c:pt>
                <c:pt idx="3701">
                  <c:v>0</c:v>
                </c:pt>
                <c:pt idx="3702">
                  <c:v>0</c:v>
                </c:pt>
                <c:pt idx="3703">
                  <c:v>0</c:v>
                </c:pt>
                <c:pt idx="3704">
                  <c:v>0</c:v>
                </c:pt>
                <c:pt idx="3705">
                  <c:v>0</c:v>
                </c:pt>
                <c:pt idx="3706">
                  <c:v>0</c:v>
                </c:pt>
                <c:pt idx="3707">
                  <c:v>0</c:v>
                </c:pt>
                <c:pt idx="3708">
                  <c:v>0</c:v>
                </c:pt>
                <c:pt idx="3709">
                  <c:v>0</c:v>
                </c:pt>
                <c:pt idx="3710">
                  <c:v>0</c:v>
                </c:pt>
                <c:pt idx="3711">
                  <c:v>0</c:v>
                </c:pt>
                <c:pt idx="3712">
                  <c:v>0</c:v>
                </c:pt>
                <c:pt idx="3713">
                  <c:v>0</c:v>
                </c:pt>
                <c:pt idx="3714">
                  <c:v>0</c:v>
                </c:pt>
                <c:pt idx="3715">
                  <c:v>0</c:v>
                </c:pt>
                <c:pt idx="3716">
                  <c:v>0</c:v>
                </c:pt>
                <c:pt idx="3717">
                  <c:v>0</c:v>
                </c:pt>
                <c:pt idx="3718">
                  <c:v>0</c:v>
                </c:pt>
                <c:pt idx="3719">
                  <c:v>0</c:v>
                </c:pt>
                <c:pt idx="3720">
                  <c:v>0</c:v>
                </c:pt>
                <c:pt idx="3721">
                  <c:v>0</c:v>
                </c:pt>
                <c:pt idx="3722">
                  <c:v>0</c:v>
                </c:pt>
                <c:pt idx="3723">
                  <c:v>0</c:v>
                </c:pt>
                <c:pt idx="3724">
                  <c:v>0</c:v>
                </c:pt>
                <c:pt idx="3725">
                  <c:v>0</c:v>
                </c:pt>
                <c:pt idx="3726">
                  <c:v>0</c:v>
                </c:pt>
                <c:pt idx="3727">
                  <c:v>0</c:v>
                </c:pt>
                <c:pt idx="3728">
                  <c:v>0</c:v>
                </c:pt>
                <c:pt idx="3729">
                  <c:v>0</c:v>
                </c:pt>
                <c:pt idx="3730">
                  <c:v>0</c:v>
                </c:pt>
                <c:pt idx="3731">
                  <c:v>0</c:v>
                </c:pt>
                <c:pt idx="3732">
                  <c:v>28.152481607207292</c:v>
                </c:pt>
                <c:pt idx="3733">
                  <c:v>30.151508086088523</c:v>
                </c:pt>
                <c:pt idx="3734">
                  <c:v>0</c:v>
                </c:pt>
                <c:pt idx="3735">
                  <c:v>0</c:v>
                </c:pt>
                <c:pt idx="3736">
                  <c:v>0</c:v>
                </c:pt>
                <c:pt idx="3737">
                  <c:v>0</c:v>
                </c:pt>
                <c:pt idx="3738">
                  <c:v>0</c:v>
                </c:pt>
                <c:pt idx="3739">
                  <c:v>0</c:v>
                </c:pt>
                <c:pt idx="3740">
                  <c:v>0</c:v>
                </c:pt>
                <c:pt idx="3741">
                  <c:v>0</c:v>
                </c:pt>
                <c:pt idx="3742">
                  <c:v>0</c:v>
                </c:pt>
                <c:pt idx="3743">
                  <c:v>0</c:v>
                </c:pt>
                <c:pt idx="3744">
                  <c:v>0</c:v>
                </c:pt>
                <c:pt idx="3745">
                  <c:v>0</c:v>
                </c:pt>
                <c:pt idx="3746">
                  <c:v>0</c:v>
                </c:pt>
                <c:pt idx="3747">
                  <c:v>0</c:v>
                </c:pt>
                <c:pt idx="3748">
                  <c:v>0</c:v>
                </c:pt>
                <c:pt idx="3749">
                  <c:v>0</c:v>
                </c:pt>
                <c:pt idx="3750">
                  <c:v>0</c:v>
                </c:pt>
                <c:pt idx="3751">
                  <c:v>0</c:v>
                </c:pt>
                <c:pt idx="3752">
                  <c:v>0</c:v>
                </c:pt>
                <c:pt idx="3753">
                  <c:v>0</c:v>
                </c:pt>
                <c:pt idx="3754">
                  <c:v>23.740862747717326</c:v>
                </c:pt>
                <c:pt idx="3755">
                  <c:v>0</c:v>
                </c:pt>
                <c:pt idx="3756">
                  <c:v>27.492138256586969</c:v>
                </c:pt>
                <c:pt idx="3757">
                  <c:v>0</c:v>
                </c:pt>
                <c:pt idx="3758">
                  <c:v>0</c:v>
                </c:pt>
                <c:pt idx="3759">
                  <c:v>0</c:v>
                </c:pt>
                <c:pt idx="3760">
                  <c:v>0</c:v>
                </c:pt>
                <c:pt idx="3761">
                  <c:v>0</c:v>
                </c:pt>
                <c:pt idx="3762">
                  <c:v>0</c:v>
                </c:pt>
                <c:pt idx="3763">
                  <c:v>0</c:v>
                </c:pt>
                <c:pt idx="3764">
                  <c:v>0</c:v>
                </c:pt>
                <c:pt idx="3765">
                  <c:v>0</c:v>
                </c:pt>
                <c:pt idx="3766">
                  <c:v>0</c:v>
                </c:pt>
                <c:pt idx="3767">
                  <c:v>0</c:v>
                </c:pt>
                <c:pt idx="3768">
                  <c:v>0</c:v>
                </c:pt>
                <c:pt idx="3769">
                  <c:v>0</c:v>
                </c:pt>
                <c:pt idx="3770">
                  <c:v>0</c:v>
                </c:pt>
                <c:pt idx="3771">
                  <c:v>0</c:v>
                </c:pt>
                <c:pt idx="3772">
                  <c:v>0</c:v>
                </c:pt>
                <c:pt idx="3773">
                  <c:v>0</c:v>
                </c:pt>
                <c:pt idx="3774">
                  <c:v>0</c:v>
                </c:pt>
                <c:pt idx="3775">
                  <c:v>0</c:v>
                </c:pt>
                <c:pt idx="3776">
                  <c:v>0</c:v>
                </c:pt>
                <c:pt idx="3777">
                  <c:v>0</c:v>
                </c:pt>
                <c:pt idx="3778">
                  <c:v>0</c:v>
                </c:pt>
                <c:pt idx="3779">
                  <c:v>0</c:v>
                </c:pt>
                <c:pt idx="3780">
                  <c:v>0</c:v>
                </c:pt>
                <c:pt idx="3781">
                  <c:v>0</c:v>
                </c:pt>
                <c:pt idx="3782">
                  <c:v>0</c:v>
                </c:pt>
                <c:pt idx="3783">
                  <c:v>0</c:v>
                </c:pt>
                <c:pt idx="3784">
                  <c:v>0</c:v>
                </c:pt>
                <c:pt idx="3785">
                  <c:v>0</c:v>
                </c:pt>
                <c:pt idx="3786">
                  <c:v>0</c:v>
                </c:pt>
                <c:pt idx="3787">
                  <c:v>0</c:v>
                </c:pt>
                <c:pt idx="3788">
                  <c:v>0</c:v>
                </c:pt>
                <c:pt idx="3789">
                  <c:v>0</c:v>
                </c:pt>
                <c:pt idx="3790">
                  <c:v>0</c:v>
                </c:pt>
                <c:pt idx="3791">
                  <c:v>0</c:v>
                </c:pt>
                <c:pt idx="3792">
                  <c:v>0</c:v>
                </c:pt>
                <c:pt idx="3793">
                  <c:v>0</c:v>
                </c:pt>
                <c:pt idx="3794">
                  <c:v>0</c:v>
                </c:pt>
                <c:pt idx="3795">
                  <c:v>0</c:v>
                </c:pt>
                <c:pt idx="3796">
                  <c:v>0</c:v>
                </c:pt>
                <c:pt idx="3797">
                  <c:v>0</c:v>
                </c:pt>
                <c:pt idx="3798">
                  <c:v>0</c:v>
                </c:pt>
                <c:pt idx="3799">
                  <c:v>0</c:v>
                </c:pt>
                <c:pt idx="3800">
                  <c:v>0</c:v>
                </c:pt>
                <c:pt idx="3801">
                  <c:v>0</c:v>
                </c:pt>
                <c:pt idx="3802">
                  <c:v>0</c:v>
                </c:pt>
                <c:pt idx="3803">
                  <c:v>0</c:v>
                </c:pt>
                <c:pt idx="3804">
                  <c:v>0</c:v>
                </c:pt>
                <c:pt idx="3805">
                  <c:v>25.252186307115295</c:v>
                </c:pt>
                <c:pt idx="3806">
                  <c:v>0</c:v>
                </c:pt>
                <c:pt idx="3807">
                  <c:v>0</c:v>
                </c:pt>
                <c:pt idx="3808">
                  <c:v>0</c:v>
                </c:pt>
                <c:pt idx="3809">
                  <c:v>0</c:v>
                </c:pt>
                <c:pt idx="3810">
                  <c:v>0</c:v>
                </c:pt>
                <c:pt idx="3811">
                  <c:v>0</c:v>
                </c:pt>
                <c:pt idx="3812">
                  <c:v>0</c:v>
                </c:pt>
                <c:pt idx="3813">
                  <c:v>0</c:v>
                </c:pt>
                <c:pt idx="3814">
                  <c:v>0</c:v>
                </c:pt>
                <c:pt idx="3815">
                  <c:v>0</c:v>
                </c:pt>
                <c:pt idx="3816">
                  <c:v>0</c:v>
                </c:pt>
                <c:pt idx="3817">
                  <c:v>0</c:v>
                </c:pt>
                <c:pt idx="3818">
                  <c:v>0</c:v>
                </c:pt>
                <c:pt idx="3819">
                  <c:v>0</c:v>
                </c:pt>
                <c:pt idx="3820">
                  <c:v>0</c:v>
                </c:pt>
                <c:pt idx="3821">
                  <c:v>0</c:v>
                </c:pt>
                <c:pt idx="3822">
                  <c:v>0</c:v>
                </c:pt>
                <c:pt idx="3823">
                  <c:v>0</c:v>
                </c:pt>
                <c:pt idx="3824">
                  <c:v>0</c:v>
                </c:pt>
                <c:pt idx="3825">
                  <c:v>0</c:v>
                </c:pt>
                <c:pt idx="3826">
                  <c:v>0</c:v>
                </c:pt>
                <c:pt idx="3827">
                  <c:v>0</c:v>
                </c:pt>
                <c:pt idx="3828">
                  <c:v>0</c:v>
                </c:pt>
                <c:pt idx="3829">
                  <c:v>0</c:v>
                </c:pt>
                <c:pt idx="3830">
                  <c:v>0</c:v>
                </c:pt>
                <c:pt idx="3831">
                  <c:v>0</c:v>
                </c:pt>
                <c:pt idx="3832">
                  <c:v>0</c:v>
                </c:pt>
                <c:pt idx="3833">
                  <c:v>0</c:v>
                </c:pt>
                <c:pt idx="3834">
                  <c:v>0</c:v>
                </c:pt>
                <c:pt idx="3835">
                  <c:v>0</c:v>
                </c:pt>
                <c:pt idx="3836">
                  <c:v>0</c:v>
                </c:pt>
                <c:pt idx="3837">
                  <c:v>0</c:v>
                </c:pt>
                <c:pt idx="3838">
                  <c:v>0</c:v>
                </c:pt>
                <c:pt idx="3839">
                  <c:v>0</c:v>
                </c:pt>
                <c:pt idx="3840">
                  <c:v>0</c:v>
                </c:pt>
                <c:pt idx="3841">
                  <c:v>0</c:v>
                </c:pt>
                <c:pt idx="3842">
                  <c:v>0</c:v>
                </c:pt>
                <c:pt idx="3843">
                  <c:v>0</c:v>
                </c:pt>
                <c:pt idx="3844">
                  <c:v>0</c:v>
                </c:pt>
                <c:pt idx="3845">
                  <c:v>0</c:v>
                </c:pt>
                <c:pt idx="3846">
                  <c:v>0</c:v>
                </c:pt>
                <c:pt idx="3847">
                  <c:v>0</c:v>
                </c:pt>
                <c:pt idx="3848">
                  <c:v>0</c:v>
                </c:pt>
                <c:pt idx="3849">
                  <c:v>0</c:v>
                </c:pt>
                <c:pt idx="3850">
                  <c:v>0</c:v>
                </c:pt>
                <c:pt idx="3851">
                  <c:v>0</c:v>
                </c:pt>
                <c:pt idx="3852">
                  <c:v>0</c:v>
                </c:pt>
                <c:pt idx="3853">
                  <c:v>0</c:v>
                </c:pt>
                <c:pt idx="3854">
                  <c:v>0</c:v>
                </c:pt>
                <c:pt idx="3855">
                  <c:v>0</c:v>
                </c:pt>
                <c:pt idx="3856">
                  <c:v>0</c:v>
                </c:pt>
                <c:pt idx="3857">
                  <c:v>0</c:v>
                </c:pt>
                <c:pt idx="3858">
                  <c:v>0</c:v>
                </c:pt>
                <c:pt idx="3859">
                  <c:v>0</c:v>
                </c:pt>
                <c:pt idx="3860">
                  <c:v>0</c:v>
                </c:pt>
                <c:pt idx="3861">
                  <c:v>0</c:v>
                </c:pt>
                <c:pt idx="3862">
                  <c:v>0</c:v>
                </c:pt>
                <c:pt idx="3863">
                  <c:v>0</c:v>
                </c:pt>
                <c:pt idx="3864">
                  <c:v>0</c:v>
                </c:pt>
                <c:pt idx="3865">
                  <c:v>0</c:v>
                </c:pt>
                <c:pt idx="3866">
                  <c:v>0</c:v>
                </c:pt>
                <c:pt idx="3867">
                  <c:v>0</c:v>
                </c:pt>
                <c:pt idx="3868">
                  <c:v>0</c:v>
                </c:pt>
                <c:pt idx="3869">
                  <c:v>0</c:v>
                </c:pt>
                <c:pt idx="3870">
                  <c:v>0</c:v>
                </c:pt>
                <c:pt idx="3871">
                  <c:v>0</c:v>
                </c:pt>
                <c:pt idx="3872">
                  <c:v>0</c:v>
                </c:pt>
                <c:pt idx="3873">
                  <c:v>0</c:v>
                </c:pt>
                <c:pt idx="3874">
                  <c:v>0</c:v>
                </c:pt>
                <c:pt idx="3875">
                  <c:v>0</c:v>
                </c:pt>
                <c:pt idx="3876">
                  <c:v>0</c:v>
                </c:pt>
                <c:pt idx="3877">
                  <c:v>0</c:v>
                </c:pt>
                <c:pt idx="3878">
                  <c:v>0</c:v>
                </c:pt>
                <c:pt idx="3879">
                  <c:v>0</c:v>
                </c:pt>
                <c:pt idx="3880">
                  <c:v>0</c:v>
                </c:pt>
                <c:pt idx="3881">
                  <c:v>0</c:v>
                </c:pt>
                <c:pt idx="3882">
                  <c:v>0</c:v>
                </c:pt>
                <c:pt idx="3883">
                  <c:v>0</c:v>
                </c:pt>
                <c:pt idx="3884">
                  <c:v>0</c:v>
                </c:pt>
                <c:pt idx="3885">
                  <c:v>0</c:v>
                </c:pt>
                <c:pt idx="3886">
                  <c:v>0</c:v>
                </c:pt>
                <c:pt idx="3887">
                  <c:v>0</c:v>
                </c:pt>
                <c:pt idx="3888">
                  <c:v>0</c:v>
                </c:pt>
                <c:pt idx="3889">
                  <c:v>0</c:v>
                </c:pt>
                <c:pt idx="3890">
                  <c:v>0</c:v>
                </c:pt>
                <c:pt idx="3891">
                  <c:v>0</c:v>
                </c:pt>
                <c:pt idx="3892">
                  <c:v>0</c:v>
                </c:pt>
                <c:pt idx="3893">
                  <c:v>0</c:v>
                </c:pt>
                <c:pt idx="3894">
                  <c:v>0</c:v>
                </c:pt>
                <c:pt idx="3895">
                  <c:v>0</c:v>
                </c:pt>
                <c:pt idx="3896">
                  <c:v>0</c:v>
                </c:pt>
                <c:pt idx="3897">
                  <c:v>0</c:v>
                </c:pt>
                <c:pt idx="3898">
                  <c:v>0</c:v>
                </c:pt>
                <c:pt idx="3899">
                  <c:v>0</c:v>
                </c:pt>
                <c:pt idx="3900">
                  <c:v>0</c:v>
                </c:pt>
                <c:pt idx="3901">
                  <c:v>0</c:v>
                </c:pt>
                <c:pt idx="3902">
                  <c:v>0</c:v>
                </c:pt>
                <c:pt idx="3903">
                  <c:v>0</c:v>
                </c:pt>
                <c:pt idx="3904">
                  <c:v>0</c:v>
                </c:pt>
                <c:pt idx="3905">
                  <c:v>0</c:v>
                </c:pt>
                <c:pt idx="3906">
                  <c:v>0</c:v>
                </c:pt>
                <c:pt idx="3907">
                  <c:v>0</c:v>
                </c:pt>
                <c:pt idx="3908">
                  <c:v>0</c:v>
                </c:pt>
                <c:pt idx="3909">
                  <c:v>0</c:v>
                </c:pt>
                <c:pt idx="3910">
                  <c:v>0</c:v>
                </c:pt>
                <c:pt idx="3911">
                  <c:v>0</c:v>
                </c:pt>
                <c:pt idx="3912">
                  <c:v>0</c:v>
                </c:pt>
                <c:pt idx="3913">
                  <c:v>0</c:v>
                </c:pt>
                <c:pt idx="3914">
                  <c:v>0</c:v>
                </c:pt>
                <c:pt idx="3915">
                  <c:v>0</c:v>
                </c:pt>
                <c:pt idx="3916">
                  <c:v>0</c:v>
                </c:pt>
                <c:pt idx="3917">
                  <c:v>0</c:v>
                </c:pt>
                <c:pt idx="3918">
                  <c:v>0</c:v>
                </c:pt>
                <c:pt idx="3919">
                  <c:v>0</c:v>
                </c:pt>
                <c:pt idx="3920">
                  <c:v>0</c:v>
                </c:pt>
                <c:pt idx="3921">
                  <c:v>0</c:v>
                </c:pt>
                <c:pt idx="3922">
                  <c:v>0</c:v>
                </c:pt>
                <c:pt idx="3923">
                  <c:v>0</c:v>
                </c:pt>
                <c:pt idx="3924">
                  <c:v>0</c:v>
                </c:pt>
                <c:pt idx="3925">
                  <c:v>0</c:v>
                </c:pt>
                <c:pt idx="3926">
                  <c:v>0</c:v>
                </c:pt>
                <c:pt idx="3927">
                  <c:v>0</c:v>
                </c:pt>
                <c:pt idx="3928">
                  <c:v>0</c:v>
                </c:pt>
                <c:pt idx="3929">
                  <c:v>0</c:v>
                </c:pt>
                <c:pt idx="3930">
                  <c:v>0</c:v>
                </c:pt>
                <c:pt idx="3931">
                  <c:v>0</c:v>
                </c:pt>
                <c:pt idx="3932">
                  <c:v>0</c:v>
                </c:pt>
                <c:pt idx="3933">
                  <c:v>0</c:v>
                </c:pt>
                <c:pt idx="3934">
                  <c:v>0</c:v>
                </c:pt>
                <c:pt idx="3935">
                  <c:v>0</c:v>
                </c:pt>
                <c:pt idx="3936">
                  <c:v>0</c:v>
                </c:pt>
                <c:pt idx="3937">
                  <c:v>0</c:v>
                </c:pt>
                <c:pt idx="3938">
                  <c:v>0</c:v>
                </c:pt>
                <c:pt idx="3939">
                  <c:v>0</c:v>
                </c:pt>
                <c:pt idx="3940">
                  <c:v>0</c:v>
                </c:pt>
                <c:pt idx="3941">
                  <c:v>0</c:v>
                </c:pt>
                <c:pt idx="3942">
                  <c:v>0</c:v>
                </c:pt>
                <c:pt idx="3943">
                  <c:v>0</c:v>
                </c:pt>
                <c:pt idx="3944">
                  <c:v>0</c:v>
                </c:pt>
                <c:pt idx="3945">
                  <c:v>0</c:v>
                </c:pt>
                <c:pt idx="3946">
                  <c:v>0</c:v>
                </c:pt>
                <c:pt idx="3947">
                  <c:v>0</c:v>
                </c:pt>
                <c:pt idx="3948">
                  <c:v>0</c:v>
                </c:pt>
                <c:pt idx="3949">
                  <c:v>0</c:v>
                </c:pt>
                <c:pt idx="3950">
                  <c:v>0</c:v>
                </c:pt>
                <c:pt idx="3951">
                  <c:v>0</c:v>
                </c:pt>
                <c:pt idx="3952">
                  <c:v>0</c:v>
                </c:pt>
                <c:pt idx="3953">
                  <c:v>0</c:v>
                </c:pt>
                <c:pt idx="3954">
                  <c:v>0</c:v>
                </c:pt>
                <c:pt idx="3955">
                  <c:v>0</c:v>
                </c:pt>
                <c:pt idx="3956">
                  <c:v>0</c:v>
                </c:pt>
                <c:pt idx="3957">
                  <c:v>0</c:v>
                </c:pt>
                <c:pt idx="3958">
                  <c:v>0</c:v>
                </c:pt>
                <c:pt idx="3959">
                  <c:v>0</c:v>
                </c:pt>
                <c:pt idx="3960">
                  <c:v>0</c:v>
                </c:pt>
                <c:pt idx="3961">
                  <c:v>0</c:v>
                </c:pt>
                <c:pt idx="3962">
                  <c:v>0</c:v>
                </c:pt>
                <c:pt idx="3963">
                  <c:v>0</c:v>
                </c:pt>
                <c:pt idx="3964">
                  <c:v>0</c:v>
                </c:pt>
                <c:pt idx="3965">
                  <c:v>0</c:v>
                </c:pt>
                <c:pt idx="3966">
                  <c:v>0</c:v>
                </c:pt>
                <c:pt idx="3967">
                  <c:v>0</c:v>
                </c:pt>
                <c:pt idx="3968">
                  <c:v>0</c:v>
                </c:pt>
                <c:pt idx="3969">
                  <c:v>0</c:v>
                </c:pt>
                <c:pt idx="3970">
                  <c:v>0</c:v>
                </c:pt>
                <c:pt idx="3971">
                  <c:v>0</c:v>
                </c:pt>
                <c:pt idx="3972">
                  <c:v>0</c:v>
                </c:pt>
                <c:pt idx="3973">
                  <c:v>0</c:v>
                </c:pt>
                <c:pt idx="3974">
                  <c:v>0</c:v>
                </c:pt>
                <c:pt idx="3975">
                  <c:v>0</c:v>
                </c:pt>
                <c:pt idx="3976">
                  <c:v>0</c:v>
                </c:pt>
                <c:pt idx="3977">
                  <c:v>0</c:v>
                </c:pt>
                <c:pt idx="3978">
                  <c:v>0</c:v>
                </c:pt>
                <c:pt idx="3979">
                  <c:v>0</c:v>
                </c:pt>
                <c:pt idx="3980">
                  <c:v>0</c:v>
                </c:pt>
                <c:pt idx="3981">
                  <c:v>0</c:v>
                </c:pt>
                <c:pt idx="3982">
                  <c:v>0</c:v>
                </c:pt>
                <c:pt idx="3983">
                  <c:v>0</c:v>
                </c:pt>
                <c:pt idx="3984">
                  <c:v>0</c:v>
                </c:pt>
                <c:pt idx="3985">
                  <c:v>0</c:v>
                </c:pt>
                <c:pt idx="3986">
                  <c:v>0</c:v>
                </c:pt>
                <c:pt idx="3987">
                  <c:v>0</c:v>
                </c:pt>
                <c:pt idx="3988">
                  <c:v>0</c:v>
                </c:pt>
                <c:pt idx="3989">
                  <c:v>0</c:v>
                </c:pt>
                <c:pt idx="3990">
                  <c:v>0</c:v>
                </c:pt>
                <c:pt idx="3991">
                  <c:v>0</c:v>
                </c:pt>
                <c:pt idx="3992">
                  <c:v>0</c:v>
                </c:pt>
                <c:pt idx="3993">
                  <c:v>0</c:v>
                </c:pt>
                <c:pt idx="3994">
                  <c:v>0</c:v>
                </c:pt>
                <c:pt idx="3995">
                  <c:v>0</c:v>
                </c:pt>
                <c:pt idx="3996">
                  <c:v>0</c:v>
                </c:pt>
                <c:pt idx="3997">
                  <c:v>0</c:v>
                </c:pt>
                <c:pt idx="3998">
                  <c:v>0</c:v>
                </c:pt>
                <c:pt idx="3999">
                  <c:v>0</c:v>
                </c:pt>
                <c:pt idx="4000">
                  <c:v>0</c:v>
                </c:pt>
                <c:pt idx="4001">
                  <c:v>0</c:v>
                </c:pt>
                <c:pt idx="4002">
                  <c:v>0</c:v>
                </c:pt>
                <c:pt idx="4003">
                  <c:v>0</c:v>
                </c:pt>
                <c:pt idx="4004">
                  <c:v>0</c:v>
                </c:pt>
                <c:pt idx="4005">
                  <c:v>0</c:v>
                </c:pt>
                <c:pt idx="4006">
                  <c:v>0</c:v>
                </c:pt>
                <c:pt idx="4007">
                  <c:v>0</c:v>
                </c:pt>
                <c:pt idx="4008">
                  <c:v>0</c:v>
                </c:pt>
                <c:pt idx="4009">
                  <c:v>0</c:v>
                </c:pt>
                <c:pt idx="4010">
                  <c:v>0</c:v>
                </c:pt>
                <c:pt idx="4011">
                  <c:v>0</c:v>
                </c:pt>
                <c:pt idx="4012">
                  <c:v>0</c:v>
                </c:pt>
                <c:pt idx="4013">
                  <c:v>0</c:v>
                </c:pt>
                <c:pt idx="4014">
                  <c:v>0</c:v>
                </c:pt>
                <c:pt idx="4015">
                  <c:v>0</c:v>
                </c:pt>
                <c:pt idx="4016">
                  <c:v>0</c:v>
                </c:pt>
                <c:pt idx="4017">
                  <c:v>0</c:v>
                </c:pt>
                <c:pt idx="4018">
                  <c:v>0</c:v>
                </c:pt>
                <c:pt idx="4019">
                  <c:v>0</c:v>
                </c:pt>
                <c:pt idx="4020">
                  <c:v>0</c:v>
                </c:pt>
                <c:pt idx="4021">
                  <c:v>0</c:v>
                </c:pt>
                <c:pt idx="4022">
                  <c:v>0</c:v>
                </c:pt>
                <c:pt idx="4023">
                  <c:v>0</c:v>
                </c:pt>
                <c:pt idx="4024">
                  <c:v>0</c:v>
                </c:pt>
                <c:pt idx="4025">
                  <c:v>0</c:v>
                </c:pt>
                <c:pt idx="4026">
                  <c:v>0</c:v>
                </c:pt>
                <c:pt idx="4027">
                  <c:v>0</c:v>
                </c:pt>
                <c:pt idx="4028">
                  <c:v>0</c:v>
                </c:pt>
                <c:pt idx="4029">
                  <c:v>0</c:v>
                </c:pt>
                <c:pt idx="4030">
                  <c:v>0</c:v>
                </c:pt>
                <c:pt idx="4031">
                  <c:v>0</c:v>
                </c:pt>
                <c:pt idx="4032">
                  <c:v>0</c:v>
                </c:pt>
                <c:pt idx="4033">
                  <c:v>0</c:v>
                </c:pt>
                <c:pt idx="4034">
                  <c:v>0</c:v>
                </c:pt>
                <c:pt idx="4035">
                  <c:v>0</c:v>
                </c:pt>
                <c:pt idx="4036">
                  <c:v>0</c:v>
                </c:pt>
                <c:pt idx="4037">
                  <c:v>0</c:v>
                </c:pt>
                <c:pt idx="4038">
                  <c:v>0</c:v>
                </c:pt>
                <c:pt idx="4039">
                  <c:v>0</c:v>
                </c:pt>
                <c:pt idx="4040">
                  <c:v>0</c:v>
                </c:pt>
                <c:pt idx="4041">
                  <c:v>0</c:v>
                </c:pt>
                <c:pt idx="4042">
                  <c:v>0</c:v>
                </c:pt>
                <c:pt idx="4043">
                  <c:v>0</c:v>
                </c:pt>
                <c:pt idx="4044">
                  <c:v>0</c:v>
                </c:pt>
                <c:pt idx="4045">
                  <c:v>0</c:v>
                </c:pt>
                <c:pt idx="4046">
                  <c:v>0</c:v>
                </c:pt>
                <c:pt idx="4047">
                  <c:v>0</c:v>
                </c:pt>
                <c:pt idx="4048">
                  <c:v>0</c:v>
                </c:pt>
                <c:pt idx="4049">
                  <c:v>0</c:v>
                </c:pt>
                <c:pt idx="4050">
                  <c:v>0</c:v>
                </c:pt>
                <c:pt idx="4051">
                  <c:v>0</c:v>
                </c:pt>
                <c:pt idx="4052">
                  <c:v>0</c:v>
                </c:pt>
                <c:pt idx="4053">
                  <c:v>0</c:v>
                </c:pt>
                <c:pt idx="4054">
                  <c:v>0</c:v>
                </c:pt>
                <c:pt idx="4055">
                  <c:v>0</c:v>
                </c:pt>
                <c:pt idx="4056">
                  <c:v>0</c:v>
                </c:pt>
                <c:pt idx="4057">
                  <c:v>0</c:v>
                </c:pt>
                <c:pt idx="4058">
                  <c:v>0</c:v>
                </c:pt>
                <c:pt idx="4059">
                  <c:v>0</c:v>
                </c:pt>
                <c:pt idx="4060">
                  <c:v>0</c:v>
                </c:pt>
                <c:pt idx="4061">
                  <c:v>0</c:v>
                </c:pt>
                <c:pt idx="4062">
                  <c:v>0</c:v>
                </c:pt>
                <c:pt idx="4063">
                  <c:v>0</c:v>
                </c:pt>
                <c:pt idx="4064">
                  <c:v>0</c:v>
                </c:pt>
                <c:pt idx="4065">
                  <c:v>0</c:v>
                </c:pt>
                <c:pt idx="4066">
                  <c:v>0</c:v>
                </c:pt>
                <c:pt idx="4067">
                  <c:v>0</c:v>
                </c:pt>
                <c:pt idx="4068">
                  <c:v>0</c:v>
                </c:pt>
                <c:pt idx="4069">
                  <c:v>0</c:v>
                </c:pt>
                <c:pt idx="4070">
                  <c:v>0</c:v>
                </c:pt>
                <c:pt idx="4071">
                  <c:v>0</c:v>
                </c:pt>
                <c:pt idx="4072">
                  <c:v>0</c:v>
                </c:pt>
                <c:pt idx="4073">
                  <c:v>0</c:v>
                </c:pt>
                <c:pt idx="4074">
                  <c:v>0</c:v>
                </c:pt>
                <c:pt idx="4075">
                  <c:v>0</c:v>
                </c:pt>
                <c:pt idx="4076">
                  <c:v>0</c:v>
                </c:pt>
                <c:pt idx="4077">
                  <c:v>0</c:v>
                </c:pt>
                <c:pt idx="4078">
                  <c:v>0</c:v>
                </c:pt>
                <c:pt idx="4079">
                  <c:v>0</c:v>
                </c:pt>
                <c:pt idx="4080">
                  <c:v>0</c:v>
                </c:pt>
                <c:pt idx="4081">
                  <c:v>0</c:v>
                </c:pt>
                <c:pt idx="4082">
                  <c:v>0</c:v>
                </c:pt>
                <c:pt idx="4083">
                  <c:v>0</c:v>
                </c:pt>
                <c:pt idx="4084">
                  <c:v>0</c:v>
                </c:pt>
                <c:pt idx="4085">
                  <c:v>0</c:v>
                </c:pt>
                <c:pt idx="4086">
                  <c:v>0</c:v>
                </c:pt>
                <c:pt idx="4087">
                  <c:v>0</c:v>
                </c:pt>
                <c:pt idx="4088">
                  <c:v>0</c:v>
                </c:pt>
                <c:pt idx="4089">
                  <c:v>0</c:v>
                </c:pt>
                <c:pt idx="4090">
                  <c:v>0</c:v>
                </c:pt>
                <c:pt idx="4091">
                  <c:v>0</c:v>
                </c:pt>
                <c:pt idx="4092">
                  <c:v>0</c:v>
                </c:pt>
                <c:pt idx="4093">
                  <c:v>0</c:v>
                </c:pt>
                <c:pt idx="4094">
                  <c:v>0</c:v>
                </c:pt>
                <c:pt idx="4095">
                  <c:v>0</c:v>
                </c:pt>
                <c:pt idx="4096">
                  <c:v>0</c:v>
                </c:pt>
                <c:pt idx="4097">
                  <c:v>0</c:v>
                </c:pt>
                <c:pt idx="4098">
                  <c:v>0</c:v>
                </c:pt>
                <c:pt idx="4099">
                  <c:v>0</c:v>
                </c:pt>
                <c:pt idx="4100">
                  <c:v>0</c:v>
                </c:pt>
                <c:pt idx="4101">
                  <c:v>0</c:v>
                </c:pt>
                <c:pt idx="4102">
                  <c:v>0</c:v>
                </c:pt>
                <c:pt idx="4103">
                  <c:v>0</c:v>
                </c:pt>
                <c:pt idx="4104">
                  <c:v>0</c:v>
                </c:pt>
                <c:pt idx="4105">
                  <c:v>0</c:v>
                </c:pt>
                <c:pt idx="4106">
                  <c:v>0</c:v>
                </c:pt>
                <c:pt idx="4107">
                  <c:v>0</c:v>
                </c:pt>
                <c:pt idx="4108">
                  <c:v>0</c:v>
                </c:pt>
                <c:pt idx="4109">
                  <c:v>0</c:v>
                </c:pt>
                <c:pt idx="4110">
                  <c:v>0</c:v>
                </c:pt>
                <c:pt idx="4111">
                  <c:v>0</c:v>
                </c:pt>
                <c:pt idx="4112">
                  <c:v>0</c:v>
                </c:pt>
                <c:pt idx="4113">
                  <c:v>0</c:v>
                </c:pt>
                <c:pt idx="4114">
                  <c:v>0</c:v>
                </c:pt>
                <c:pt idx="4115">
                  <c:v>0</c:v>
                </c:pt>
                <c:pt idx="4116">
                  <c:v>0</c:v>
                </c:pt>
                <c:pt idx="4117">
                  <c:v>0</c:v>
                </c:pt>
                <c:pt idx="4118">
                  <c:v>0</c:v>
                </c:pt>
                <c:pt idx="4119">
                  <c:v>0</c:v>
                </c:pt>
                <c:pt idx="4120">
                  <c:v>0</c:v>
                </c:pt>
                <c:pt idx="4121">
                  <c:v>0</c:v>
                </c:pt>
                <c:pt idx="4122">
                  <c:v>0</c:v>
                </c:pt>
                <c:pt idx="4123">
                  <c:v>0</c:v>
                </c:pt>
                <c:pt idx="4124">
                  <c:v>0</c:v>
                </c:pt>
                <c:pt idx="4125">
                  <c:v>0</c:v>
                </c:pt>
                <c:pt idx="4126">
                  <c:v>0</c:v>
                </c:pt>
                <c:pt idx="4127">
                  <c:v>0</c:v>
                </c:pt>
                <c:pt idx="4128">
                  <c:v>0</c:v>
                </c:pt>
                <c:pt idx="4129">
                  <c:v>0</c:v>
                </c:pt>
                <c:pt idx="4130">
                  <c:v>0</c:v>
                </c:pt>
                <c:pt idx="4131">
                  <c:v>0</c:v>
                </c:pt>
                <c:pt idx="4132">
                  <c:v>0</c:v>
                </c:pt>
                <c:pt idx="4133">
                  <c:v>0</c:v>
                </c:pt>
                <c:pt idx="4134">
                  <c:v>0</c:v>
                </c:pt>
                <c:pt idx="4135">
                  <c:v>0</c:v>
                </c:pt>
                <c:pt idx="4136">
                  <c:v>0</c:v>
                </c:pt>
                <c:pt idx="4137">
                  <c:v>0</c:v>
                </c:pt>
                <c:pt idx="4138">
                  <c:v>0</c:v>
                </c:pt>
                <c:pt idx="4139">
                  <c:v>0</c:v>
                </c:pt>
                <c:pt idx="4140">
                  <c:v>0</c:v>
                </c:pt>
                <c:pt idx="4141">
                  <c:v>0</c:v>
                </c:pt>
                <c:pt idx="4142">
                  <c:v>0</c:v>
                </c:pt>
                <c:pt idx="4143">
                  <c:v>0</c:v>
                </c:pt>
                <c:pt idx="4144">
                  <c:v>0</c:v>
                </c:pt>
                <c:pt idx="4145">
                  <c:v>0</c:v>
                </c:pt>
                <c:pt idx="4146">
                  <c:v>0</c:v>
                </c:pt>
                <c:pt idx="4147">
                  <c:v>0</c:v>
                </c:pt>
                <c:pt idx="4148">
                  <c:v>0</c:v>
                </c:pt>
                <c:pt idx="4149">
                  <c:v>0</c:v>
                </c:pt>
                <c:pt idx="4150">
                  <c:v>0</c:v>
                </c:pt>
                <c:pt idx="4151">
                  <c:v>0</c:v>
                </c:pt>
                <c:pt idx="4152">
                  <c:v>0</c:v>
                </c:pt>
                <c:pt idx="4153">
                  <c:v>0</c:v>
                </c:pt>
                <c:pt idx="4154">
                  <c:v>0</c:v>
                </c:pt>
                <c:pt idx="4155">
                  <c:v>0</c:v>
                </c:pt>
                <c:pt idx="4156">
                  <c:v>0</c:v>
                </c:pt>
                <c:pt idx="4157">
                  <c:v>0</c:v>
                </c:pt>
                <c:pt idx="4158">
                  <c:v>0</c:v>
                </c:pt>
                <c:pt idx="4159">
                  <c:v>0</c:v>
                </c:pt>
                <c:pt idx="4160">
                  <c:v>0</c:v>
                </c:pt>
                <c:pt idx="4161">
                  <c:v>0</c:v>
                </c:pt>
                <c:pt idx="4162">
                  <c:v>0</c:v>
                </c:pt>
                <c:pt idx="4163">
                  <c:v>0</c:v>
                </c:pt>
                <c:pt idx="4164">
                  <c:v>0</c:v>
                </c:pt>
                <c:pt idx="4165">
                  <c:v>0</c:v>
                </c:pt>
                <c:pt idx="4166">
                  <c:v>0</c:v>
                </c:pt>
                <c:pt idx="4167">
                  <c:v>0</c:v>
                </c:pt>
                <c:pt idx="4168">
                  <c:v>0</c:v>
                </c:pt>
                <c:pt idx="4169">
                  <c:v>0</c:v>
                </c:pt>
                <c:pt idx="4170">
                  <c:v>0</c:v>
                </c:pt>
                <c:pt idx="4171">
                  <c:v>0</c:v>
                </c:pt>
                <c:pt idx="4172">
                  <c:v>0</c:v>
                </c:pt>
                <c:pt idx="4173">
                  <c:v>0</c:v>
                </c:pt>
                <c:pt idx="4174">
                  <c:v>0</c:v>
                </c:pt>
                <c:pt idx="4175">
                  <c:v>0</c:v>
                </c:pt>
                <c:pt idx="4176">
                  <c:v>0</c:v>
                </c:pt>
                <c:pt idx="4177">
                  <c:v>0</c:v>
                </c:pt>
                <c:pt idx="4178">
                  <c:v>0</c:v>
                </c:pt>
                <c:pt idx="4179">
                  <c:v>0</c:v>
                </c:pt>
                <c:pt idx="4180">
                  <c:v>0</c:v>
                </c:pt>
                <c:pt idx="4181">
                  <c:v>0</c:v>
                </c:pt>
                <c:pt idx="4182">
                  <c:v>0</c:v>
                </c:pt>
                <c:pt idx="4183">
                  <c:v>0</c:v>
                </c:pt>
                <c:pt idx="4184">
                  <c:v>0</c:v>
                </c:pt>
                <c:pt idx="4185">
                  <c:v>0</c:v>
                </c:pt>
                <c:pt idx="4186">
                  <c:v>0</c:v>
                </c:pt>
                <c:pt idx="4187">
                  <c:v>0</c:v>
                </c:pt>
                <c:pt idx="4188">
                  <c:v>0</c:v>
                </c:pt>
                <c:pt idx="4189">
                  <c:v>0</c:v>
                </c:pt>
                <c:pt idx="4190">
                  <c:v>0</c:v>
                </c:pt>
                <c:pt idx="4191">
                  <c:v>0</c:v>
                </c:pt>
                <c:pt idx="4192">
                  <c:v>0</c:v>
                </c:pt>
                <c:pt idx="4193">
                  <c:v>0</c:v>
                </c:pt>
                <c:pt idx="4194">
                  <c:v>0</c:v>
                </c:pt>
                <c:pt idx="4195">
                  <c:v>0</c:v>
                </c:pt>
                <c:pt idx="4196">
                  <c:v>0</c:v>
                </c:pt>
                <c:pt idx="4197">
                  <c:v>0</c:v>
                </c:pt>
                <c:pt idx="4198">
                  <c:v>0</c:v>
                </c:pt>
                <c:pt idx="4199">
                  <c:v>0</c:v>
                </c:pt>
                <c:pt idx="4200">
                  <c:v>0</c:v>
                </c:pt>
                <c:pt idx="4201">
                  <c:v>0</c:v>
                </c:pt>
                <c:pt idx="4202">
                  <c:v>0</c:v>
                </c:pt>
                <c:pt idx="4203">
                  <c:v>0</c:v>
                </c:pt>
                <c:pt idx="4204">
                  <c:v>0</c:v>
                </c:pt>
                <c:pt idx="4205">
                  <c:v>0</c:v>
                </c:pt>
                <c:pt idx="4206">
                  <c:v>0</c:v>
                </c:pt>
                <c:pt idx="4207">
                  <c:v>0</c:v>
                </c:pt>
                <c:pt idx="4208">
                  <c:v>0</c:v>
                </c:pt>
                <c:pt idx="4209">
                  <c:v>0</c:v>
                </c:pt>
                <c:pt idx="4210">
                  <c:v>0</c:v>
                </c:pt>
                <c:pt idx="4211">
                  <c:v>0</c:v>
                </c:pt>
                <c:pt idx="4212">
                  <c:v>0</c:v>
                </c:pt>
                <c:pt idx="4213">
                  <c:v>0</c:v>
                </c:pt>
                <c:pt idx="4214">
                  <c:v>0</c:v>
                </c:pt>
                <c:pt idx="4215">
                  <c:v>0</c:v>
                </c:pt>
                <c:pt idx="4216">
                  <c:v>0</c:v>
                </c:pt>
                <c:pt idx="4217">
                  <c:v>0</c:v>
                </c:pt>
                <c:pt idx="4218">
                  <c:v>0</c:v>
                </c:pt>
                <c:pt idx="4219">
                  <c:v>0</c:v>
                </c:pt>
                <c:pt idx="4220">
                  <c:v>0</c:v>
                </c:pt>
                <c:pt idx="4221">
                  <c:v>0</c:v>
                </c:pt>
                <c:pt idx="4222">
                  <c:v>0</c:v>
                </c:pt>
                <c:pt idx="4223">
                  <c:v>0</c:v>
                </c:pt>
                <c:pt idx="4224">
                  <c:v>0</c:v>
                </c:pt>
                <c:pt idx="4225">
                  <c:v>0</c:v>
                </c:pt>
                <c:pt idx="4226">
                  <c:v>0</c:v>
                </c:pt>
                <c:pt idx="4227">
                  <c:v>0</c:v>
                </c:pt>
                <c:pt idx="4228">
                  <c:v>0</c:v>
                </c:pt>
                <c:pt idx="4229">
                  <c:v>0</c:v>
                </c:pt>
                <c:pt idx="4230">
                  <c:v>0</c:v>
                </c:pt>
                <c:pt idx="4231">
                  <c:v>0</c:v>
                </c:pt>
                <c:pt idx="4232">
                  <c:v>0</c:v>
                </c:pt>
                <c:pt idx="4233">
                  <c:v>0</c:v>
                </c:pt>
                <c:pt idx="4234">
                  <c:v>0</c:v>
                </c:pt>
                <c:pt idx="4235">
                  <c:v>0</c:v>
                </c:pt>
                <c:pt idx="4236">
                  <c:v>0</c:v>
                </c:pt>
                <c:pt idx="4237">
                  <c:v>0</c:v>
                </c:pt>
                <c:pt idx="4238">
                  <c:v>0</c:v>
                </c:pt>
                <c:pt idx="4239">
                  <c:v>0</c:v>
                </c:pt>
                <c:pt idx="4240">
                  <c:v>0</c:v>
                </c:pt>
                <c:pt idx="4241">
                  <c:v>0</c:v>
                </c:pt>
                <c:pt idx="4242">
                  <c:v>0</c:v>
                </c:pt>
                <c:pt idx="4243">
                  <c:v>0</c:v>
                </c:pt>
                <c:pt idx="4244">
                  <c:v>0</c:v>
                </c:pt>
                <c:pt idx="4245">
                  <c:v>0</c:v>
                </c:pt>
                <c:pt idx="4246">
                  <c:v>0</c:v>
                </c:pt>
                <c:pt idx="4247">
                  <c:v>0</c:v>
                </c:pt>
                <c:pt idx="4248">
                  <c:v>0</c:v>
                </c:pt>
                <c:pt idx="4249">
                  <c:v>0</c:v>
                </c:pt>
                <c:pt idx="4250">
                  <c:v>0</c:v>
                </c:pt>
                <c:pt idx="4251">
                  <c:v>0</c:v>
                </c:pt>
                <c:pt idx="4252">
                  <c:v>0</c:v>
                </c:pt>
                <c:pt idx="4253">
                  <c:v>0</c:v>
                </c:pt>
                <c:pt idx="4254">
                  <c:v>0</c:v>
                </c:pt>
                <c:pt idx="4255">
                  <c:v>0</c:v>
                </c:pt>
                <c:pt idx="4256">
                  <c:v>0</c:v>
                </c:pt>
                <c:pt idx="4257">
                  <c:v>0</c:v>
                </c:pt>
                <c:pt idx="4258">
                  <c:v>0</c:v>
                </c:pt>
                <c:pt idx="4259">
                  <c:v>0</c:v>
                </c:pt>
                <c:pt idx="4260">
                  <c:v>0</c:v>
                </c:pt>
                <c:pt idx="4261">
                  <c:v>0</c:v>
                </c:pt>
                <c:pt idx="4262">
                  <c:v>0</c:v>
                </c:pt>
                <c:pt idx="4263">
                  <c:v>0</c:v>
                </c:pt>
                <c:pt idx="4264">
                  <c:v>0</c:v>
                </c:pt>
                <c:pt idx="4265">
                  <c:v>0</c:v>
                </c:pt>
                <c:pt idx="4266">
                  <c:v>0</c:v>
                </c:pt>
                <c:pt idx="4267">
                  <c:v>0</c:v>
                </c:pt>
                <c:pt idx="4268">
                  <c:v>0</c:v>
                </c:pt>
                <c:pt idx="4269">
                  <c:v>0</c:v>
                </c:pt>
                <c:pt idx="4270">
                  <c:v>0</c:v>
                </c:pt>
                <c:pt idx="4271">
                  <c:v>0</c:v>
                </c:pt>
                <c:pt idx="4272">
                  <c:v>0</c:v>
                </c:pt>
                <c:pt idx="4273">
                  <c:v>0</c:v>
                </c:pt>
                <c:pt idx="4274">
                  <c:v>0</c:v>
                </c:pt>
                <c:pt idx="4275">
                  <c:v>0</c:v>
                </c:pt>
                <c:pt idx="4276">
                  <c:v>0</c:v>
                </c:pt>
                <c:pt idx="4277">
                  <c:v>0</c:v>
                </c:pt>
                <c:pt idx="4278">
                  <c:v>0</c:v>
                </c:pt>
                <c:pt idx="4279">
                  <c:v>0</c:v>
                </c:pt>
                <c:pt idx="4280">
                  <c:v>0</c:v>
                </c:pt>
                <c:pt idx="4281">
                  <c:v>0</c:v>
                </c:pt>
                <c:pt idx="4282">
                  <c:v>0</c:v>
                </c:pt>
                <c:pt idx="4283">
                  <c:v>0</c:v>
                </c:pt>
                <c:pt idx="4284">
                  <c:v>0</c:v>
                </c:pt>
                <c:pt idx="4285">
                  <c:v>0</c:v>
                </c:pt>
                <c:pt idx="4286">
                  <c:v>0</c:v>
                </c:pt>
                <c:pt idx="4287">
                  <c:v>0</c:v>
                </c:pt>
                <c:pt idx="4288">
                  <c:v>0</c:v>
                </c:pt>
                <c:pt idx="4289">
                  <c:v>0</c:v>
                </c:pt>
                <c:pt idx="4290">
                  <c:v>0</c:v>
                </c:pt>
                <c:pt idx="4291">
                  <c:v>0</c:v>
                </c:pt>
                <c:pt idx="4292">
                  <c:v>0</c:v>
                </c:pt>
                <c:pt idx="4293">
                  <c:v>0</c:v>
                </c:pt>
                <c:pt idx="4294">
                  <c:v>0</c:v>
                </c:pt>
                <c:pt idx="4295">
                  <c:v>0</c:v>
                </c:pt>
                <c:pt idx="4296">
                  <c:v>0</c:v>
                </c:pt>
                <c:pt idx="4297">
                  <c:v>0</c:v>
                </c:pt>
                <c:pt idx="4298">
                  <c:v>0</c:v>
                </c:pt>
                <c:pt idx="4299">
                  <c:v>0</c:v>
                </c:pt>
                <c:pt idx="4300">
                  <c:v>0</c:v>
                </c:pt>
                <c:pt idx="4301">
                  <c:v>0</c:v>
                </c:pt>
                <c:pt idx="4302">
                  <c:v>0</c:v>
                </c:pt>
                <c:pt idx="4303">
                  <c:v>0</c:v>
                </c:pt>
                <c:pt idx="4304">
                  <c:v>0</c:v>
                </c:pt>
                <c:pt idx="4305">
                  <c:v>0</c:v>
                </c:pt>
                <c:pt idx="4306">
                  <c:v>0</c:v>
                </c:pt>
                <c:pt idx="4307">
                  <c:v>0</c:v>
                </c:pt>
                <c:pt idx="4308">
                  <c:v>0</c:v>
                </c:pt>
                <c:pt idx="4309">
                  <c:v>0</c:v>
                </c:pt>
                <c:pt idx="4310">
                  <c:v>0</c:v>
                </c:pt>
                <c:pt idx="4311">
                  <c:v>0</c:v>
                </c:pt>
                <c:pt idx="4312">
                  <c:v>0</c:v>
                </c:pt>
                <c:pt idx="4313">
                  <c:v>0</c:v>
                </c:pt>
                <c:pt idx="4314">
                  <c:v>0</c:v>
                </c:pt>
                <c:pt idx="4315">
                  <c:v>0</c:v>
                </c:pt>
                <c:pt idx="4316">
                  <c:v>0</c:v>
                </c:pt>
                <c:pt idx="4317">
                  <c:v>0</c:v>
                </c:pt>
                <c:pt idx="4318">
                  <c:v>0</c:v>
                </c:pt>
                <c:pt idx="4319">
                  <c:v>0</c:v>
                </c:pt>
                <c:pt idx="4320">
                  <c:v>0</c:v>
                </c:pt>
                <c:pt idx="4321">
                  <c:v>0</c:v>
                </c:pt>
                <c:pt idx="4322">
                  <c:v>0</c:v>
                </c:pt>
                <c:pt idx="4323">
                  <c:v>0</c:v>
                </c:pt>
                <c:pt idx="4324">
                  <c:v>0</c:v>
                </c:pt>
                <c:pt idx="4325">
                  <c:v>0</c:v>
                </c:pt>
                <c:pt idx="4326">
                  <c:v>0</c:v>
                </c:pt>
                <c:pt idx="4327">
                  <c:v>0</c:v>
                </c:pt>
                <c:pt idx="4328">
                  <c:v>0</c:v>
                </c:pt>
                <c:pt idx="4329">
                  <c:v>0</c:v>
                </c:pt>
                <c:pt idx="4330">
                  <c:v>0</c:v>
                </c:pt>
                <c:pt idx="4331">
                  <c:v>0</c:v>
                </c:pt>
                <c:pt idx="4332">
                  <c:v>0</c:v>
                </c:pt>
                <c:pt idx="4333">
                  <c:v>0</c:v>
                </c:pt>
                <c:pt idx="4334">
                  <c:v>0</c:v>
                </c:pt>
                <c:pt idx="4335">
                  <c:v>0</c:v>
                </c:pt>
                <c:pt idx="4336">
                  <c:v>0</c:v>
                </c:pt>
                <c:pt idx="4337">
                  <c:v>0</c:v>
                </c:pt>
                <c:pt idx="4338">
                  <c:v>0</c:v>
                </c:pt>
                <c:pt idx="4339">
                  <c:v>0</c:v>
                </c:pt>
                <c:pt idx="4340">
                  <c:v>0</c:v>
                </c:pt>
                <c:pt idx="4341">
                  <c:v>0</c:v>
                </c:pt>
                <c:pt idx="4342">
                  <c:v>0</c:v>
                </c:pt>
                <c:pt idx="4343">
                  <c:v>0</c:v>
                </c:pt>
                <c:pt idx="4344">
                  <c:v>0</c:v>
                </c:pt>
                <c:pt idx="4345">
                  <c:v>0</c:v>
                </c:pt>
                <c:pt idx="4346">
                  <c:v>0</c:v>
                </c:pt>
                <c:pt idx="4347">
                  <c:v>0</c:v>
                </c:pt>
                <c:pt idx="4348">
                  <c:v>0</c:v>
                </c:pt>
                <c:pt idx="4349">
                  <c:v>0</c:v>
                </c:pt>
                <c:pt idx="4350">
                  <c:v>0</c:v>
                </c:pt>
                <c:pt idx="4351">
                  <c:v>0</c:v>
                </c:pt>
                <c:pt idx="4352">
                  <c:v>0</c:v>
                </c:pt>
                <c:pt idx="4353">
                  <c:v>0</c:v>
                </c:pt>
                <c:pt idx="4354">
                  <c:v>0</c:v>
                </c:pt>
                <c:pt idx="4355">
                  <c:v>0</c:v>
                </c:pt>
                <c:pt idx="4356">
                  <c:v>0</c:v>
                </c:pt>
                <c:pt idx="4357">
                  <c:v>0</c:v>
                </c:pt>
                <c:pt idx="4358">
                  <c:v>0</c:v>
                </c:pt>
                <c:pt idx="4359">
                  <c:v>0</c:v>
                </c:pt>
                <c:pt idx="4360">
                  <c:v>0</c:v>
                </c:pt>
                <c:pt idx="4361">
                  <c:v>0</c:v>
                </c:pt>
                <c:pt idx="4362">
                  <c:v>0</c:v>
                </c:pt>
                <c:pt idx="4363">
                  <c:v>0</c:v>
                </c:pt>
                <c:pt idx="4364">
                  <c:v>0</c:v>
                </c:pt>
                <c:pt idx="4365">
                  <c:v>0</c:v>
                </c:pt>
                <c:pt idx="4366">
                  <c:v>0</c:v>
                </c:pt>
                <c:pt idx="4367">
                  <c:v>0</c:v>
                </c:pt>
                <c:pt idx="4368">
                  <c:v>0</c:v>
                </c:pt>
                <c:pt idx="4369">
                  <c:v>0</c:v>
                </c:pt>
                <c:pt idx="4370">
                  <c:v>0</c:v>
                </c:pt>
                <c:pt idx="4371">
                  <c:v>0</c:v>
                </c:pt>
                <c:pt idx="4372">
                  <c:v>0</c:v>
                </c:pt>
                <c:pt idx="4373">
                  <c:v>0</c:v>
                </c:pt>
                <c:pt idx="4374">
                  <c:v>0</c:v>
                </c:pt>
                <c:pt idx="4375">
                  <c:v>0</c:v>
                </c:pt>
                <c:pt idx="4376">
                  <c:v>0</c:v>
                </c:pt>
                <c:pt idx="4377">
                  <c:v>0</c:v>
                </c:pt>
                <c:pt idx="4378">
                  <c:v>0</c:v>
                </c:pt>
                <c:pt idx="4379">
                  <c:v>0</c:v>
                </c:pt>
                <c:pt idx="4380">
                  <c:v>0</c:v>
                </c:pt>
                <c:pt idx="4381">
                  <c:v>0</c:v>
                </c:pt>
                <c:pt idx="4382">
                  <c:v>0</c:v>
                </c:pt>
                <c:pt idx="4383">
                  <c:v>0</c:v>
                </c:pt>
                <c:pt idx="4384">
                  <c:v>0</c:v>
                </c:pt>
                <c:pt idx="4385">
                  <c:v>0</c:v>
                </c:pt>
                <c:pt idx="4386">
                  <c:v>0</c:v>
                </c:pt>
                <c:pt idx="4387">
                  <c:v>0</c:v>
                </c:pt>
                <c:pt idx="4388">
                  <c:v>0</c:v>
                </c:pt>
                <c:pt idx="4389">
                  <c:v>0</c:v>
                </c:pt>
                <c:pt idx="4390">
                  <c:v>0</c:v>
                </c:pt>
                <c:pt idx="4391">
                  <c:v>0</c:v>
                </c:pt>
                <c:pt idx="4392">
                  <c:v>0</c:v>
                </c:pt>
                <c:pt idx="4393">
                  <c:v>0</c:v>
                </c:pt>
                <c:pt idx="4394">
                  <c:v>0</c:v>
                </c:pt>
                <c:pt idx="4395">
                  <c:v>0</c:v>
                </c:pt>
                <c:pt idx="4396">
                  <c:v>0</c:v>
                </c:pt>
                <c:pt idx="4397">
                  <c:v>0</c:v>
                </c:pt>
                <c:pt idx="4398">
                  <c:v>0</c:v>
                </c:pt>
                <c:pt idx="4399">
                  <c:v>0</c:v>
                </c:pt>
                <c:pt idx="4400">
                  <c:v>0</c:v>
                </c:pt>
                <c:pt idx="4401">
                  <c:v>0</c:v>
                </c:pt>
                <c:pt idx="4402">
                  <c:v>0</c:v>
                </c:pt>
                <c:pt idx="4403">
                  <c:v>0</c:v>
                </c:pt>
                <c:pt idx="4404">
                  <c:v>0</c:v>
                </c:pt>
                <c:pt idx="4405">
                  <c:v>0</c:v>
                </c:pt>
                <c:pt idx="4406">
                  <c:v>0</c:v>
                </c:pt>
                <c:pt idx="4407">
                  <c:v>0</c:v>
                </c:pt>
                <c:pt idx="4408">
                  <c:v>0</c:v>
                </c:pt>
                <c:pt idx="4409">
                  <c:v>0</c:v>
                </c:pt>
                <c:pt idx="4410">
                  <c:v>0</c:v>
                </c:pt>
                <c:pt idx="4411">
                  <c:v>0</c:v>
                </c:pt>
                <c:pt idx="4412">
                  <c:v>0</c:v>
                </c:pt>
                <c:pt idx="4413">
                  <c:v>0</c:v>
                </c:pt>
                <c:pt idx="4414">
                  <c:v>0</c:v>
                </c:pt>
                <c:pt idx="4415">
                  <c:v>0</c:v>
                </c:pt>
                <c:pt idx="4416">
                  <c:v>0</c:v>
                </c:pt>
                <c:pt idx="4417">
                  <c:v>0</c:v>
                </c:pt>
                <c:pt idx="4418">
                  <c:v>0</c:v>
                </c:pt>
                <c:pt idx="4419">
                  <c:v>0</c:v>
                </c:pt>
                <c:pt idx="4420">
                  <c:v>0</c:v>
                </c:pt>
                <c:pt idx="4421">
                  <c:v>0</c:v>
                </c:pt>
                <c:pt idx="4422">
                  <c:v>0</c:v>
                </c:pt>
                <c:pt idx="4423">
                  <c:v>0</c:v>
                </c:pt>
                <c:pt idx="4424">
                  <c:v>0</c:v>
                </c:pt>
                <c:pt idx="4425">
                  <c:v>0</c:v>
                </c:pt>
                <c:pt idx="4426">
                  <c:v>0</c:v>
                </c:pt>
                <c:pt idx="4427">
                  <c:v>0</c:v>
                </c:pt>
                <c:pt idx="4428">
                  <c:v>24.983791639011862</c:v>
                </c:pt>
                <c:pt idx="4429">
                  <c:v>0</c:v>
                </c:pt>
                <c:pt idx="4430">
                  <c:v>0</c:v>
                </c:pt>
                <c:pt idx="4431">
                  <c:v>0</c:v>
                </c:pt>
                <c:pt idx="4432">
                  <c:v>0</c:v>
                </c:pt>
                <c:pt idx="4433">
                  <c:v>0</c:v>
                </c:pt>
                <c:pt idx="4434">
                  <c:v>0</c:v>
                </c:pt>
                <c:pt idx="4435">
                  <c:v>0</c:v>
                </c:pt>
                <c:pt idx="4436">
                  <c:v>0</c:v>
                </c:pt>
                <c:pt idx="4437">
                  <c:v>0</c:v>
                </c:pt>
                <c:pt idx="4438">
                  <c:v>0</c:v>
                </c:pt>
                <c:pt idx="4439">
                  <c:v>0</c:v>
                </c:pt>
                <c:pt idx="4440">
                  <c:v>0</c:v>
                </c:pt>
                <c:pt idx="4441">
                  <c:v>0</c:v>
                </c:pt>
                <c:pt idx="4442">
                  <c:v>0</c:v>
                </c:pt>
                <c:pt idx="4443">
                  <c:v>0</c:v>
                </c:pt>
                <c:pt idx="4444">
                  <c:v>0</c:v>
                </c:pt>
                <c:pt idx="4445">
                  <c:v>0</c:v>
                </c:pt>
                <c:pt idx="4446">
                  <c:v>0</c:v>
                </c:pt>
                <c:pt idx="4447">
                  <c:v>0</c:v>
                </c:pt>
                <c:pt idx="4448">
                  <c:v>0</c:v>
                </c:pt>
                <c:pt idx="4449">
                  <c:v>0</c:v>
                </c:pt>
                <c:pt idx="4450">
                  <c:v>0</c:v>
                </c:pt>
                <c:pt idx="4451">
                  <c:v>22.491179002923321</c:v>
                </c:pt>
                <c:pt idx="4452">
                  <c:v>25.355414467254011</c:v>
                </c:pt>
                <c:pt idx="4453">
                  <c:v>0</c:v>
                </c:pt>
                <c:pt idx="4454">
                  <c:v>0</c:v>
                </c:pt>
                <c:pt idx="4455">
                  <c:v>25.637201927108404</c:v>
                </c:pt>
                <c:pt idx="4456">
                  <c:v>0</c:v>
                </c:pt>
                <c:pt idx="4457">
                  <c:v>0</c:v>
                </c:pt>
                <c:pt idx="4458">
                  <c:v>0</c:v>
                </c:pt>
                <c:pt idx="4459">
                  <c:v>0</c:v>
                </c:pt>
                <c:pt idx="4460">
                  <c:v>0</c:v>
                </c:pt>
                <c:pt idx="4461">
                  <c:v>0</c:v>
                </c:pt>
                <c:pt idx="4462">
                  <c:v>0</c:v>
                </c:pt>
                <c:pt idx="4463">
                  <c:v>0</c:v>
                </c:pt>
                <c:pt idx="4464">
                  <c:v>0</c:v>
                </c:pt>
                <c:pt idx="4465">
                  <c:v>0</c:v>
                </c:pt>
                <c:pt idx="4466">
                  <c:v>0</c:v>
                </c:pt>
                <c:pt idx="4467">
                  <c:v>0</c:v>
                </c:pt>
                <c:pt idx="4468">
                  <c:v>0</c:v>
                </c:pt>
                <c:pt idx="4469">
                  <c:v>0</c:v>
                </c:pt>
                <c:pt idx="4470">
                  <c:v>0</c:v>
                </c:pt>
                <c:pt idx="4471">
                  <c:v>0</c:v>
                </c:pt>
                <c:pt idx="4472">
                  <c:v>0</c:v>
                </c:pt>
                <c:pt idx="4473">
                  <c:v>0</c:v>
                </c:pt>
                <c:pt idx="4474">
                  <c:v>0</c:v>
                </c:pt>
                <c:pt idx="4475">
                  <c:v>0</c:v>
                </c:pt>
                <c:pt idx="4476">
                  <c:v>24.262255492553873</c:v>
                </c:pt>
                <c:pt idx="4477">
                  <c:v>0</c:v>
                </c:pt>
                <c:pt idx="4478">
                  <c:v>0</c:v>
                </c:pt>
                <c:pt idx="4479">
                  <c:v>0</c:v>
                </c:pt>
                <c:pt idx="4480">
                  <c:v>0</c:v>
                </c:pt>
                <c:pt idx="4481">
                  <c:v>0</c:v>
                </c:pt>
                <c:pt idx="4482">
                  <c:v>0</c:v>
                </c:pt>
                <c:pt idx="4483">
                  <c:v>0</c:v>
                </c:pt>
                <c:pt idx="4484">
                  <c:v>0</c:v>
                </c:pt>
                <c:pt idx="4485">
                  <c:v>0</c:v>
                </c:pt>
                <c:pt idx="4486">
                  <c:v>0</c:v>
                </c:pt>
                <c:pt idx="4487">
                  <c:v>0</c:v>
                </c:pt>
                <c:pt idx="4488">
                  <c:v>0</c:v>
                </c:pt>
                <c:pt idx="4489">
                  <c:v>0</c:v>
                </c:pt>
                <c:pt idx="4490">
                  <c:v>0</c:v>
                </c:pt>
                <c:pt idx="4491">
                  <c:v>0</c:v>
                </c:pt>
                <c:pt idx="4492">
                  <c:v>0</c:v>
                </c:pt>
                <c:pt idx="4493">
                  <c:v>0</c:v>
                </c:pt>
                <c:pt idx="4494">
                  <c:v>0</c:v>
                </c:pt>
                <c:pt idx="4495">
                  <c:v>0</c:v>
                </c:pt>
                <c:pt idx="4496">
                  <c:v>0</c:v>
                </c:pt>
                <c:pt idx="4497">
                  <c:v>0</c:v>
                </c:pt>
                <c:pt idx="4498">
                  <c:v>0</c:v>
                </c:pt>
                <c:pt idx="4499">
                  <c:v>0</c:v>
                </c:pt>
                <c:pt idx="4500">
                  <c:v>0</c:v>
                </c:pt>
                <c:pt idx="4501">
                  <c:v>0</c:v>
                </c:pt>
                <c:pt idx="4502">
                  <c:v>0</c:v>
                </c:pt>
                <c:pt idx="4503">
                  <c:v>0</c:v>
                </c:pt>
                <c:pt idx="4504">
                  <c:v>0</c:v>
                </c:pt>
                <c:pt idx="4505">
                  <c:v>0</c:v>
                </c:pt>
                <c:pt idx="4506">
                  <c:v>0</c:v>
                </c:pt>
                <c:pt idx="4507">
                  <c:v>0</c:v>
                </c:pt>
                <c:pt idx="4508">
                  <c:v>0</c:v>
                </c:pt>
                <c:pt idx="4509">
                  <c:v>0</c:v>
                </c:pt>
                <c:pt idx="4510">
                  <c:v>0</c:v>
                </c:pt>
                <c:pt idx="4511">
                  <c:v>0</c:v>
                </c:pt>
                <c:pt idx="4512">
                  <c:v>0</c:v>
                </c:pt>
                <c:pt idx="4513">
                  <c:v>0</c:v>
                </c:pt>
                <c:pt idx="4514">
                  <c:v>0</c:v>
                </c:pt>
                <c:pt idx="4515">
                  <c:v>0</c:v>
                </c:pt>
                <c:pt idx="4516">
                  <c:v>0</c:v>
                </c:pt>
                <c:pt idx="4517">
                  <c:v>0</c:v>
                </c:pt>
                <c:pt idx="4518">
                  <c:v>0</c:v>
                </c:pt>
                <c:pt idx="4519">
                  <c:v>0</c:v>
                </c:pt>
                <c:pt idx="4520">
                  <c:v>0</c:v>
                </c:pt>
                <c:pt idx="4521">
                  <c:v>0</c:v>
                </c:pt>
                <c:pt idx="4522">
                  <c:v>0</c:v>
                </c:pt>
                <c:pt idx="4523">
                  <c:v>0</c:v>
                </c:pt>
                <c:pt idx="4524">
                  <c:v>0</c:v>
                </c:pt>
                <c:pt idx="4525">
                  <c:v>0</c:v>
                </c:pt>
                <c:pt idx="4526">
                  <c:v>0</c:v>
                </c:pt>
                <c:pt idx="4527">
                  <c:v>0</c:v>
                </c:pt>
                <c:pt idx="4528">
                  <c:v>0</c:v>
                </c:pt>
                <c:pt idx="4529">
                  <c:v>0</c:v>
                </c:pt>
                <c:pt idx="4530">
                  <c:v>0</c:v>
                </c:pt>
                <c:pt idx="4531">
                  <c:v>0</c:v>
                </c:pt>
                <c:pt idx="4532">
                  <c:v>0</c:v>
                </c:pt>
                <c:pt idx="4533">
                  <c:v>0</c:v>
                </c:pt>
                <c:pt idx="4534">
                  <c:v>0</c:v>
                </c:pt>
                <c:pt idx="4535">
                  <c:v>0</c:v>
                </c:pt>
                <c:pt idx="4536">
                  <c:v>0</c:v>
                </c:pt>
                <c:pt idx="4537">
                  <c:v>0</c:v>
                </c:pt>
                <c:pt idx="4538">
                  <c:v>0</c:v>
                </c:pt>
                <c:pt idx="4539">
                  <c:v>0</c:v>
                </c:pt>
                <c:pt idx="4540">
                  <c:v>0</c:v>
                </c:pt>
                <c:pt idx="4541">
                  <c:v>0</c:v>
                </c:pt>
                <c:pt idx="4542">
                  <c:v>0</c:v>
                </c:pt>
                <c:pt idx="4543">
                  <c:v>0</c:v>
                </c:pt>
                <c:pt idx="4544">
                  <c:v>0</c:v>
                </c:pt>
                <c:pt idx="4545">
                  <c:v>0</c:v>
                </c:pt>
                <c:pt idx="4546">
                  <c:v>0</c:v>
                </c:pt>
                <c:pt idx="4547">
                  <c:v>0</c:v>
                </c:pt>
                <c:pt idx="4548">
                  <c:v>0</c:v>
                </c:pt>
                <c:pt idx="4549">
                  <c:v>0</c:v>
                </c:pt>
                <c:pt idx="4550">
                  <c:v>0</c:v>
                </c:pt>
                <c:pt idx="4551">
                  <c:v>0</c:v>
                </c:pt>
                <c:pt idx="4552">
                  <c:v>0</c:v>
                </c:pt>
                <c:pt idx="4553">
                  <c:v>0</c:v>
                </c:pt>
                <c:pt idx="4554">
                  <c:v>0</c:v>
                </c:pt>
                <c:pt idx="4555">
                  <c:v>0</c:v>
                </c:pt>
                <c:pt idx="4556">
                  <c:v>0</c:v>
                </c:pt>
                <c:pt idx="4557">
                  <c:v>0</c:v>
                </c:pt>
                <c:pt idx="4558">
                  <c:v>0</c:v>
                </c:pt>
                <c:pt idx="4559">
                  <c:v>0</c:v>
                </c:pt>
                <c:pt idx="4560">
                  <c:v>0</c:v>
                </c:pt>
                <c:pt idx="4561">
                  <c:v>0</c:v>
                </c:pt>
                <c:pt idx="4562">
                  <c:v>0</c:v>
                </c:pt>
                <c:pt idx="4563">
                  <c:v>0</c:v>
                </c:pt>
                <c:pt idx="4564">
                  <c:v>0</c:v>
                </c:pt>
                <c:pt idx="4565">
                  <c:v>0</c:v>
                </c:pt>
                <c:pt idx="4566">
                  <c:v>0</c:v>
                </c:pt>
                <c:pt idx="4567">
                  <c:v>0</c:v>
                </c:pt>
                <c:pt idx="4568">
                  <c:v>0</c:v>
                </c:pt>
                <c:pt idx="4569">
                  <c:v>0</c:v>
                </c:pt>
                <c:pt idx="4570">
                  <c:v>0</c:v>
                </c:pt>
                <c:pt idx="4571">
                  <c:v>0</c:v>
                </c:pt>
                <c:pt idx="4572">
                  <c:v>0</c:v>
                </c:pt>
                <c:pt idx="4573">
                  <c:v>0</c:v>
                </c:pt>
                <c:pt idx="4574">
                  <c:v>0</c:v>
                </c:pt>
                <c:pt idx="4575">
                  <c:v>0</c:v>
                </c:pt>
                <c:pt idx="4576">
                  <c:v>0</c:v>
                </c:pt>
                <c:pt idx="4577">
                  <c:v>0</c:v>
                </c:pt>
                <c:pt idx="4578">
                  <c:v>0</c:v>
                </c:pt>
                <c:pt idx="4579">
                  <c:v>0</c:v>
                </c:pt>
                <c:pt idx="4580">
                  <c:v>0</c:v>
                </c:pt>
                <c:pt idx="4581">
                  <c:v>0</c:v>
                </c:pt>
                <c:pt idx="4582">
                  <c:v>0</c:v>
                </c:pt>
                <c:pt idx="4583">
                  <c:v>0</c:v>
                </c:pt>
                <c:pt idx="4584">
                  <c:v>0</c:v>
                </c:pt>
                <c:pt idx="4585">
                  <c:v>0</c:v>
                </c:pt>
                <c:pt idx="4586">
                  <c:v>0</c:v>
                </c:pt>
                <c:pt idx="4587">
                  <c:v>0</c:v>
                </c:pt>
                <c:pt idx="4588">
                  <c:v>0</c:v>
                </c:pt>
                <c:pt idx="4589">
                  <c:v>0</c:v>
                </c:pt>
                <c:pt idx="4590">
                  <c:v>0</c:v>
                </c:pt>
                <c:pt idx="4591">
                  <c:v>0</c:v>
                </c:pt>
                <c:pt idx="4592">
                  <c:v>0</c:v>
                </c:pt>
                <c:pt idx="4593">
                  <c:v>0</c:v>
                </c:pt>
                <c:pt idx="4594">
                  <c:v>0</c:v>
                </c:pt>
                <c:pt idx="4595">
                  <c:v>0</c:v>
                </c:pt>
                <c:pt idx="4596">
                  <c:v>0</c:v>
                </c:pt>
                <c:pt idx="4597">
                  <c:v>0</c:v>
                </c:pt>
                <c:pt idx="4598">
                  <c:v>0</c:v>
                </c:pt>
                <c:pt idx="4599">
                  <c:v>0</c:v>
                </c:pt>
                <c:pt idx="4600">
                  <c:v>0</c:v>
                </c:pt>
                <c:pt idx="4601">
                  <c:v>0</c:v>
                </c:pt>
                <c:pt idx="4602">
                  <c:v>0</c:v>
                </c:pt>
                <c:pt idx="4603">
                  <c:v>0</c:v>
                </c:pt>
                <c:pt idx="4604">
                  <c:v>0</c:v>
                </c:pt>
                <c:pt idx="4605">
                  <c:v>0</c:v>
                </c:pt>
                <c:pt idx="4606">
                  <c:v>0</c:v>
                </c:pt>
                <c:pt idx="4607">
                  <c:v>0</c:v>
                </c:pt>
                <c:pt idx="4608">
                  <c:v>0</c:v>
                </c:pt>
                <c:pt idx="4609">
                  <c:v>0</c:v>
                </c:pt>
                <c:pt idx="4610">
                  <c:v>0</c:v>
                </c:pt>
                <c:pt idx="4611">
                  <c:v>0</c:v>
                </c:pt>
                <c:pt idx="4612">
                  <c:v>0</c:v>
                </c:pt>
                <c:pt idx="4613">
                  <c:v>0</c:v>
                </c:pt>
                <c:pt idx="4614">
                  <c:v>0</c:v>
                </c:pt>
                <c:pt idx="4615">
                  <c:v>0</c:v>
                </c:pt>
                <c:pt idx="4616">
                  <c:v>0</c:v>
                </c:pt>
                <c:pt idx="4617">
                  <c:v>0</c:v>
                </c:pt>
                <c:pt idx="4618">
                  <c:v>0</c:v>
                </c:pt>
                <c:pt idx="4619">
                  <c:v>0</c:v>
                </c:pt>
                <c:pt idx="4620">
                  <c:v>0</c:v>
                </c:pt>
                <c:pt idx="4621">
                  <c:v>0</c:v>
                </c:pt>
                <c:pt idx="4622">
                  <c:v>0</c:v>
                </c:pt>
                <c:pt idx="4623">
                  <c:v>0</c:v>
                </c:pt>
                <c:pt idx="4624">
                  <c:v>0</c:v>
                </c:pt>
                <c:pt idx="4625">
                  <c:v>0</c:v>
                </c:pt>
                <c:pt idx="4626">
                  <c:v>0</c:v>
                </c:pt>
                <c:pt idx="4627">
                  <c:v>0</c:v>
                </c:pt>
                <c:pt idx="4628">
                  <c:v>0</c:v>
                </c:pt>
                <c:pt idx="4629">
                  <c:v>0</c:v>
                </c:pt>
                <c:pt idx="4630">
                  <c:v>0</c:v>
                </c:pt>
                <c:pt idx="4631">
                  <c:v>0</c:v>
                </c:pt>
                <c:pt idx="4632">
                  <c:v>0</c:v>
                </c:pt>
                <c:pt idx="4633">
                  <c:v>0</c:v>
                </c:pt>
                <c:pt idx="4634">
                  <c:v>0</c:v>
                </c:pt>
                <c:pt idx="4635">
                  <c:v>0</c:v>
                </c:pt>
                <c:pt idx="4636">
                  <c:v>0</c:v>
                </c:pt>
                <c:pt idx="4637">
                  <c:v>0</c:v>
                </c:pt>
                <c:pt idx="4638">
                  <c:v>0</c:v>
                </c:pt>
                <c:pt idx="4639">
                  <c:v>0</c:v>
                </c:pt>
                <c:pt idx="4640">
                  <c:v>0</c:v>
                </c:pt>
                <c:pt idx="4641">
                  <c:v>0</c:v>
                </c:pt>
                <c:pt idx="4642">
                  <c:v>0</c:v>
                </c:pt>
                <c:pt idx="4643">
                  <c:v>0</c:v>
                </c:pt>
                <c:pt idx="4644">
                  <c:v>0</c:v>
                </c:pt>
                <c:pt idx="4645">
                  <c:v>0</c:v>
                </c:pt>
                <c:pt idx="4646">
                  <c:v>0</c:v>
                </c:pt>
                <c:pt idx="4647">
                  <c:v>0</c:v>
                </c:pt>
                <c:pt idx="4648">
                  <c:v>0</c:v>
                </c:pt>
                <c:pt idx="4649">
                  <c:v>28.272508937896426</c:v>
                </c:pt>
                <c:pt idx="4650">
                  <c:v>0</c:v>
                </c:pt>
                <c:pt idx="4651">
                  <c:v>0</c:v>
                </c:pt>
                <c:pt idx="4652">
                  <c:v>0</c:v>
                </c:pt>
                <c:pt idx="4653">
                  <c:v>0</c:v>
                </c:pt>
                <c:pt idx="4654">
                  <c:v>0</c:v>
                </c:pt>
                <c:pt idx="4655">
                  <c:v>0</c:v>
                </c:pt>
                <c:pt idx="4656">
                  <c:v>0</c:v>
                </c:pt>
                <c:pt idx="4657">
                  <c:v>0</c:v>
                </c:pt>
                <c:pt idx="4658">
                  <c:v>0</c:v>
                </c:pt>
                <c:pt idx="4659">
                  <c:v>0</c:v>
                </c:pt>
                <c:pt idx="4660">
                  <c:v>0</c:v>
                </c:pt>
                <c:pt idx="4661">
                  <c:v>0</c:v>
                </c:pt>
                <c:pt idx="4662">
                  <c:v>0</c:v>
                </c:pt>
                <c:pt idx="4663">
                  <c:v>0</c:v>
                </c:pt>
                <c:pt idx="4664">
                  <c:v>0</c:v>
                </c:pt>
                <c:pt idx="4665">
                  <c:v>0</c:v>
                </c:pt>
                <c:pt idx="4666">
                  <c:v>25.665270636930803</c:v>
                </c:pt>
                <c:pt idx="4667">
                  <c:v>25.943779586198573</c:v>
                </c:pt>
                <c:pt idx="4668">
                  <c:v>28.996924247398642</c:v>
                </c:pt>
                <c:pt idx="4669">
                  <c:v>0</c:v>
                </c:pt>
                <c:pt idx="4670">
                  <c:v>0</c:v>
                </c:pt>
                <c:pt idx="4671">
                  <c:v>0</c:v>
                </c:pt>
                <c:pt idx="4672">
                  <c:v>0</c:v>
                </c:pt>
                <c:pt idx="4673">
                  <c:v>27.932053208431135</c:v>
                </c:pt>
                <c:pt idx="4674">
                  <c:v>24.522878575670166</c:v>
                </c:pt>
                <c:pt idx="4675">
                  <c:v>0</c:v>
                </c:pt>
                <c:pt idx="4676">
                  <c:v>0</c:v>
                </c:pt>
                <c:pt idx="4677">
                  <c:v>0</c:v>
                </c:pt>
                <c:pt idx="4678">
                  <c:v>0</c:v>
                </c:pt>
                <c:pt idx="4679">
                  <c:v>0</c:v>
                </c:pt>
                <c:pt idx="4680">
                  <c:v>0</c:v>
                </c:pt>
                <c:pt idx="4681">
                  <c:v>0</c:v>
                </c:pt>
                <c:pt idx="4682">
                  <c:v>0</c:v>
                </c:pt>
                <c:pt idx="4683">
                  <c:v>0</c:v>
                </c:pt>
                <c:pt idx="4684">
                  <c:v>0</c:v>
                </c:pt>
                <c:pt idx="4685">
                  <c:v>0</c:v>
                </c:pt>
                <c:pt idx="4686">
                  <c:v>0</c:v>
                </c:pt>
                <c:pt idx="4687">
                  <c:v>0</c:v>
                </c:pt>
                <c:pt idx="4688">
                  <c:v>0</c:v>
                </c:pt>
                <c:pt idx="4689">
                  <c:v>0</c:v>
                </c:pt>
                <c:pt idx="4690">
                  <c:v>24.463133554360446</c:v>
                </c:pt>
                <c:pt idx="4691">
                  <c:v>24.792718888291976</c:v>
                </c:pt>
                <c:pt idx="4692">
                  <c:v>0</c:v>
                </c:pt>
                <c:pt idx="4693">
                  <c:v>28.146974521690012</c:v>
                </c:pt>
                <c:pt idx="4694">
                  <c:v>29.824230146997792</c:v>
                </c:pt>
                <c:pt idx="4695">
                  <c:v>29.814778264330808</c:v>
                </c:pt>
                <c:pt idx="4696">
                  <c:v>27.003212759978179</c:v>
                </c:pt>
                <c:pt idx="4697">
                  <c:v>0</c:v>
                </c:pt>
                <c:pt idx="4698">
                  <c:v>0</c:v>
                </c:pt>
                <c:pt idx="4699">
                  <c:v>26.103027764935135</c:v>
                </c:pt>
                <c:pt idx="4700">
                  <c:v>23.525952163534239</c:v>
                </c:pt>
                <c:pt idx="4701">
                  <c:v>22.024009828655366</c:v>
                </c:pt>
                <c:pt idx="4702">
                  <c:v>0</c:v>
                </c:pt>
                <c:pt idx="4703">
                  <c:v>0</c:v>
                </c:pt>
                <c:pt idx="4704">
                  <c:v>0</c:v>
                </c:pt>
                <c:pt idx="4705">
                  <c:v>0</c:v>
                </c:pt>
                <c:pt idx="4706">
                  <c:v>0</c:v>
                </c:pt>
                <c:pt idx="4707">
                  <c:v>0</c:v>
                </c:pt>
                <c:pt idx="4708">
                  <c:v>0</c:v>
                </c:pt>
                <c:pt idx="4709">
                  <c:v>0</c:v>
                </c:pt>
                <c:pt idx="4710">
                  <c:v>0</c:v>
                </c:pt>
                <c:pt idx="4711">
                  <c:v>0</c:v>
                </c:pt>
                <c:pt idx="4712">
                  <c:v>0</c:v>
                </c:pt>
                <c:pt idx="4713">
                  <c:v>0</c:v>
                </c:pt>
                <c:pt idx="4714">
                  <c:v>0</c:v>
                </c:pt>
                <c:pt idx="4715">
                  <c:v>0</c:v>
                </c:pt>
                <c:pt idx="4716">
                  <c:v>0</c:v>
                </c:pt>
                <c:pt idx="4717">
                  <c:v>0</c:v>
                </c:pt>
                <c:pt idx="4718">
                  <c:v>0</c:v>
                </c:pt>
                <c:pt idx="4719">
                  <c:v>0</c:v>
                </c:pt>
                <c:pt idx="4720">
                  <c:v>0</c:v>
                </c:pt>
                <c:pt idx="4721">
                  <c:v>0</c:v>
                </c:pt>
                <c:pt idx="4722">
                  <c:v>0</c:v>
                </c:pt>
                <c:pt idx="4723">
                  <c:v>0</c:v>
                </c:pt>
                <c:pt idx="4724">
                  <c:v>0</c:v>
                </c:pt>
                <c:pt idx="4725">
                  <c:v>0</c:v>
                </c:pt>
                <c:pt idx="4726">
                  <c:v>0</c:v>
                </c:pt>
                <c:pt idx="4727">
                  <c:v>0</c:v>
                </c:pt>
                <c:pt idx="4728">
                  <c:v>0</c:v>
                </c:pt>
                <c:pt idx="4729">
                  <c:v>0</c:v>
                </c:pt>
                <c:pt idx="4730">
                  <c:v>0</c:v>
                </c:pt>
                <c:pt idx="4731">
                  <c:v>0</c:v>
                </c:pt>
                <c:pt idx="4732">
                  <c:v>0</c:v>
                </c:pt>
                <c:pt idx="4733">
                  <c:v>0</c:v>
                </c:pt>
                <c:pt idx="4734">
                  <c:v>0</c:v>
                </c:pt>
                <c:pt idx="4735">
                  <c:v>0</c:v>
                </c:pt>
                <c:pt idx="4736">
                  <c:v>0</c:v>
                </c:pt>
                <c:pt idx="4737">
                  <c:v>0</c:v>
                </c:pt>
                <c:pt idx="4738">
                  <c:v>0</c:v>
                </c:pt>
                <c:pt idx="4739">
                  <c:v>0</c:v>
                </c:pt>
                <c:pt idx="4740">
                  <c:v>0</c:v>
                </c:pt>
                <c:pt idx="4741">
                  <c:v>21.653326544113447</c:v>
                </c:pt>
                <c:pt idx="4742">
                  <c:v>22.645486573429039</c:v>
                </c:pt>
                <c:pt idx="4743">
                  <c:v>0</c:v>
                </c:pt>
                <c:pt idx="4744">
                  <c:v>0</c:v>
                </c:pt>
                <c:pt idx="4745">
                  <c:v>0</c:v>
                </c:pt>
                <c:pt idx="4746">
                  <c:v>0</c:v>
                </c:pt>
                <c:pt idx="4747">
                  <c:v>0</c:v>
                </c:pt>
                <c:pt idx="4748">
                  <c:v>0</c:v>
                </c:pt>
                <c:pt idx="4749">
                  <c:v>0</c:v>
                </c:pt>
                <c:pt idx="4750">
                  <c:v>0</c:v>
                </c:pt>
                <c:pt idx="4751">
                  <c:v>0</c:v>
                </c:pt>
                <c:pt idx="4752">
                  <c:v>0</c:v>
                </c:pt>
                <c:pt idx="4753">
                  <c:v>0</c:v>
                </c:pt>
                <c:pt idx="4754">
                  <c:v>0</c:v>
                </c:pt>
                <c:pt idx="4755">
                  <c:v>0</c:v>
                </c:pt>
                <c:pt idx="4756">
                  <c:v>0</c:v>
                </c:pt>
                <c:pt idx="4757">
                  <c:v>0</c:v>
                </c:pt>
                <c:pt idx="4758">
                  <c:v>0</c:v>
                </c:pt>
                <c:pt idx="4759">
                  <c:v>0</c:v>
                </c:pt>
                <c:pt idx="4760">
                  <c:v>0</c:v>
                </c:pt>
                <c:pt idx="4761">
                  <c:v>0</c:v>
                </c:pt>
                <c:pt idx="4762">
                  <c:v>0</c:v>
                </c:pt>
                <c:pt idx="4763">
                  <c:v>0</c:v>
                </c:pt>
                <c:pt idx="4764">
                  <c:v>0</c:v>
                </c:pt>
                <c:pt idx="4765">
                  <c:v>0</c:v>
                </c:pt>
                <c:pt idx="4766">
                  <c:v>0</c:v>
                </c:pt>
                <c:pt idx="4767">
                  <c:v>0</c:v>
                </c:pt>
                <c:pt idx="4768">
                  <c:v>0</c:v>
                </c:pt>
                <c:pt idx="4769">
                  <c:v>0</c:v>
                </c:pt>
                <c:pt idx="4770">
                  <c:v>0</c:v>
                </c:pt>
                <c:pt idx="4771">
                  <c:v>0</c:v>
                </c:pt>
                <c:pt idx="4772">
                  <c:v>0</c:v>
                </c:pt>
                <c:pt idx="4773">
                  <c:v>0</c:v>
                </c:pt>
                <c:pt idx="4774">
                  <c:v>0</c:v>
                </c:pt>
                <c:pt idx="4775">
                  <c:v>0</c:v>
                </c:pt>
                <c:pt idx="4776">
                  <c:v>0</c:v>
                </c:pt>
                <c:pt idx="4777">
                  <c:v>0</c:v>
                </c:pt>
                <c:pt idx="4778">
                  <c:v>0</c:v>
                </c:pt>
                <c:pt idx="4779">
                  <c:v>0</c:v>
                </c:pt>
                <c:pt idx="4780">
                  <c:v>0</c:v>
                </c:pt>
                <c:pt idx="4781">
                  <c:v>0</c:v>
                </c:pt>
                <c:pt idx="4782">
                  <c:v>0</c:v>
                </c:pt>
                <c:pt idx="4783">
                  <c:v>0</c:v>
                </c:pt>
                <c:pt idx="4784">
                  <c:v>0</c:v>
                </c:pt>
                <c:pt idx="4785">
                  <c:v>0</c:v>
                </c:pt>
                <c:pt idx="4786">
                  <c:v>0</c:v>
                </c:pt>
                <c:pt idx="4787">
                  <c:v>0</c:v>
                </c:pt>
                <c:pt idx="4788">
                  <c:v>0</c:v>
                </c:pt>
                <c:pt idx="4789">
                  <c:v>0</c:v>
                </c:pt>
                <c:pt idx="4790">
                  <c:v>0</c:v>
                </c:pt>
                <c:pt idx="4791">
                  <c:v>0</c:v>
                </c:pt>
                <c:pt idx="4792">
                  <c:v>0</c:v>
                </c:pt>
                <c:pt idx="4793">
                  <c:v>0</c:v>
                </c:pt>
                <c:pt idx="4794">
                  <c:v>0</c:v>
                </c:pt>
                <c:pt idx="4795">
                  <c:v>0</c:v>
                </c:pt>
                <c:pt idx="4796">
                  <c:v>0</c:v>
                </c:pt>
                <c:pt idx="4797">
                  <c:v>0</c:v>
                </c:pt>
                <c:pt idx="4798">
                  <c:v>0</c:v>
                </c:pt>
                <c:pt idx="4799">
                  <c:v>0</c:v>
                </c:pt>
                <c:pt idx="4800">
                  <c:v>0</c:v>
                </c:pt>
                <c:pt idx="4801">
                  <c:v>0</c:v>
                </c:pt>
                <c:pt idx="4802">
                  <c:v>0</c:v>
                </c:pt>
                <c:pt idx="4803">
                  <c:v>0</c:v>
                </c:pt>
                <c:pt idx="4804">
                  <c:v>0</c:v>
                </c:pt>
                <c:pt idx="4805">
                  <c:v>0</c:v>
                </c:pt>
                <c:pt idx="4806">
                  <c:v>0</c:v>
                </c:pt>
                <c:pt idx="4807">
                  <c:v>0</c:v>
                </c:pt>
                <c:pt idx="4808">
                  <c:v>0</c:v>
                </c:pt>
                <c:pt idx="4809">
                  <c:v>0</c:v>
                </c:pt>
                <c:pt idx="4810">
                  <c:v>0</c:v>
                </c:pt>
                <c:pt idx="4811">
                  <c:v>0</c:v>
                </c:pt>
                <c:pt idx="4812">
                  <c:v>0</c:v>
                </c:pt>
                <c:pt idx="4813">
                  <c:v>0</c:v>
                </c:pt>
                <c:pt idx="4814">
                  <c:v>0</c:v>
                </c:pt>
                <c:pt idx="4815">
                  <c:v>0</c:v>
                </c:pt>
                <c:pt idx="4816">
                  <c:v>0</c:v>
                </c:pt>
                <c:pt idx="4817">
                  <c:v>0</c:v>
                </c:pt>
                <c:pt idx="4818">
                  <c:v>0</c:v>
                </c:pt>
                <c:pt idx="4819">
                  <c:v>0</c:v>
                </c:pt>
                <c:pt idx="4820">
                  <c:v>0</c:v>
                </c:pt>
                <c:pt idx="4821">
                  <c:v>0</c:v>
                </c:pt>
                <c:pt idx="4822">
                  <c:v>0</c:v>
                </c:pt>
                <c:pt idx="4823">
                  <c:v>0</c:v>
                </c:pt>
                <c:pt idx="4824">
                  <c:v>0</c:v>
                </c:pt>
                <c:pt idx="4825">
                  <c:v>0</c:v>
                </c:pt>
                <c:pt idx="4826">
                  <c:v>0</c:v>
                </c:pt>
                <c:pt idx="4827">
                  <c:v>0</c:v>
                </c:pt>
                <c:pt idx="4828">
                  <c:v>0</c:v>
                </c:pt>
                <c:pt idx="4829">
                  <c:v>0</c:v>
                </c:pt>
                <c:pt idx="4830">
                  <c:v>0</c:v>
                </c:pt>
                <c:pt idx="4831">
                  <c:v>0</c:v>
                </c:pt>
                <c:pt idx="4832">
                  <c:v>0</c:v>
                </c:pt>
                <c:pt idx="4833">
                  <c:v>0</c:v>
                </c:pt>
                <c:pt idx="4834">
                  <c:v>0</c:v>
                </c:pt>
                <c:pt idx="4835">
                  <c:v>0</c:v>
                </c:pt>
                <c:pt idx="4836">
                  <c:v>0</c:v>
                </c:pt>
                <c:pt idx="4837">
                  <c:v>0</c:v>
                </c:pt>
                <c:pt idx="4838">
                  <c:v>0</c:v>
                </c:pt>
                <c:pt idx="4839">
                  <c:v>0</c:v>
                </c:pt>
                <c:pt idx="4840">
                  <c:v>0</c:v>
                </c:pt>
                <c:pt idx="4841">
                  <c:v>0</c:v>
                </c:pt>
                <c:pt idx="4842">
                  <c:v>0</c:v>
                </c:pt>
                <c:pt idx="4843">
                  <c:v>0</c:v>
                </c:pt>
                <c:pt idx="4844">
                  <c:v>0</c:v>
                </c:pt>
                <c:pt idx="4845">
                  <c:v>0</c:v>
                </c:pt>
                <c:pt idx="4846">
                  <c:v>0</c:v>
                </c:pt>
                <c:pt idx="4847">
                  <c:v>0</c:v>
                </c:pt>
                <c:pt idx="4848">
                  <c:v>0</c:v>
                </c:pt>
                <c:pt idx="4849">
                  <c:v>0</c:v>
                </c:pt>
                <c:pt idx="4850">
                  <c:v>0</c:v>
                </c:pt>
                <c:pt idx="4851">
                  <c:v>0</c:v>
                </c:pt>
                <c:pt idx="4852">
                  <c:v>0</c:v>
                </c:pt>
                <c:pt idx="4853">
                  <c:v>0</c:v>
                </c:pt>
                <c:pt idx="4854">
                  <c:v>0</c:v>
                </c:pt>
                <c:pt idx="4855">
                  <c:v>0</c:v>
                </c:pt>
                <c:pt idx="4856">
                  <c:v>0</c:v>
                </c:pt>
                <c:pt idx="4857">
                  <c:v>0</c:v>
                </c:pt>
                <c:pt idx="4858">
                  <c:v>0</c:v>
                </c:pt>
                <c:pt idx="4859">
                  <c:v>0</c:v>
                </c:pt>
                <c:pt idx="4860">
                  <c:v>23.237222977068047</c:v>
                </c:pt>
                <c:pt idx="4861">
                  <c:v>0</c:v>
                </c:pt>
                <c:pt idx="4862">
                  <c:v>26.765213789103466</c:v>
                </c:pt>
                <c:pt idx="4863">
                  <c:v>28.695185274311886</c:v>
                </c:pt>
                <c:pt idx="4864">
                  <c:v>0</c:v>
                </c:pt>
                <c:pt idx="4865">
                  <c:v>0</c:v>
                </c:pt>
                <c:pt idx="4866">
                  <c:v>0</c:v>
                </c:pt>
                <c:pt idx="4867">
                  <c:v>0</c:v>
                </c:pt>
                <c:pt idx="4868">
                  <c:v>0</c:v>
                </c:pt>
                <c:pt idx="4869">
                  <c:v>0</c:v>
                </c:pt>
                <c:pt idx="4870">
                  <c:v>0</c:v>
                </c:pt>
                <c:pt idx="4871">
                  <c:v>0</c:v>
                </c:pt>
                <c:pt idx="4872">
                  <c:v>0</c:v>
                </c:pt>
                <c:pt idx="4873">
                  <c:v>0</c:v>
                </c:pt>
                <c:pt idx="4874">
                  <c:v>0</c:v>
                </c:pt>
                <c:pt idx="4875">
                  <c:v>0</c:v>
                </c:pt>
                <c:pt idx="4876">
                  <c:v>0</c:v>
                </c:pt>
                <c:pt idx="4877">
                  <c:v>0</c:v>
                </c:pt>
                <c:pt idx="4878">
                  <c:v>0</c:v>
                </c:pt>
                <c:pt idx="4879">
                  <c:v>0</c:v>
                </c:pt>
                <c:pt idx="4880">
                  <c:v>0</c:v>
                </c:pt>
                <c:pt idx="4881">
                  <c:v>0</c:v>
                </c:pt>
                <c:pt idx="4882">
                  <c:v>0</c:v>
                </c:pt>
                <c:pt idx="4883">
                  <c:v>0</c:v>
                </c:pt>
                <c:pt idx="4884">
                  <c:v>0</c:v>
                </c:pt>
                <c:pt idx="4885">
                  <c:v>0</c:v>
                </c:pt>
                <c:pt idx="4886">
                  <c:v>0</c:v>
                </c:pt>
                <c:pt idx="4887">
                  <c:v>0</c:v>
                </c:pt>
                <c:pt idx="4888">
                  <c:v>0</c:v>
                </c:pt>
                <c:pt idx="4889">
                  <c:v>0</c:v>
                </c:pt>
                <c:pt idx="4890">
                  <c:v>0</c:v>
                </c:pt>
                <c:pt idx="4891">
                  <c:v>0</c:v>
                </c:pt>
                <c:pt idx="4892">
                  <c:v>0</c:v>
                </c:pt>
                <c:pt idx="4893">
                  <c:v>0</c:v>
                </c:pt>
                <c:pt idx="4894">
                  <c:v>0</c:v>
                </c:pt>
                <c:pt idx="4895">
                  <c:v>0</c:v>
                </c:pt>
                <c:pt idx="4896">
                  <c:v>0</c:v>
                </c:pt>
                <c:pt idx="4897">
                  <c:v>0</c:v>
                </c:pt>
                <c:pt idx="4898">
                  <c:v>0</c:v>
                </c:pt>
                <c:pt idx="4899">
                  <c:v>0</c:v>
                </c:pt>
                <c:pt idx="4900">
                  <c:v>0</c:v>
                </c:pt>
                <c:pt idx="4901">
                  <c:v>0</c:v>
                </c:pt>
                <c:pt idx="4902">
                  <c:v>0</c:v>
                </c:pt>
                <c:pt idx="4903">
                  <c:v>0</c:v>
                </c:pt>
                <c:pt idx="4904">
                  <c:v>0</c:v>
                </c:pt>
                <c:pt idx="4905">
                  <c:v>0</c:v>
                </c:pt>
                <c:pt idx="4906">
                  <c:v>21.005418335153927</c:v>
                </c:pt>
                <c:pt idx="4907">
                  <c:v>0</c:v>
                </c:pt>
                <c:pt idx="4908">
                  <c:v>23.525952163534239</c:v>
                </c:pt>
                <c:pt idx="4909">
                  <c:v>0</c:v>
                </c:pt>
                <c:pt idx="4910">
                  <c:v>0</c:v>
                </c:pt>
                <c:pt idx="4911">
                  <c:v>0</c:v>
                </c:pt>
                <c:pt idx="4912">
                  <c:v>0</c:v>
                </c:pt>
                <c:pt idx="4913">
                  <c:v>0</c:v>
                </c:pt>
                <c:pt idx="4914">
                  <c:v>0</c:v>
                </c:pt>
                <c:pt idx="4915">
                  <c:v>0</c:v>
                </c:pt>
                <c:pt idx="4916">
                  <c:v>0</c:v>
                </c:pt>
                <c:pt idx="4917">
                  <c:v>0</c:v>
                </c:pt>
                <c:pt idx="4918">
                  <c:v>0</c:v>
                </c:pt>
                <c:pt idx="4919">
                  <c:v>0</c:v>
                </c:pt>
                <c:pt idx="4920">
                  <c:v>0</c:v>
                </c:pt>
                <c:pt idx="4921">
                  <c:v>0</c:v>
                </c:pt>
                <c:pt idx="4922">
                  <c:v>0</c:v>
                </c:pt>
                <c:pt idx="4923">
                  <c:v>0</c:v>
                </c:pt>
                <c:pt idx="4924">
                  <c:v>0</c:v>
                </c:pt>
                <c:pt idx="4925">
                  <c:v>0</c:v>
                </c:pt>
                <c:pt idx="4926">
                  <c:v>0</c:v>
                </c:pt>
                <c:pt idx="4927">
                  <c:v>0</c:v>
                </c:pt>
                <c:pt idx="4928">
                  <c:v>0</c:v>
                </c:pt>
                <c:pt idx="4929">
                  <c:v>0</c:v>
                </c:pt>
                <c:pt idx="4930">
                  <c:v>0</c:v>
                </c:pt>
                <c:pt idx="4931">
                  <c:v>0</c:v>
                </c:pt>
                <c:pt idx="4932">
                  <c:v>0</c:v>
                </c:pt>
                <c:pt idx="4933">
                  <c:v>0</c:v>
                </c:pt>
                <c:pt idx="4934">
                  <c:v>0</c:v>
                </c:pt>
                <c:pt idx="4935">
                  <c:v>0</c:v>
                </c:pt>
                <c:pt idx="4936">
                  <c:v>0</c:v>
                </c:pt>
                <c:pt idx="4937">
                  <c:v>0</c:v>
                </c:pt>
                <c:pt idx="4938">
                  <c:v>0</c:v>
                </c:pt>
                <c:pt idx="4939">
                  <c:v>0</c:v>
                </c:pt>
                <c:pt idx="4940">
                  <c:v>0</c:v>
                </c:pt>
                <c:pt idx="4941">
                  <c:v>0</c:v>
                </c:pt>
                <c:pt idx="4942">
                  <c:v>0</c:v>
                </c:pt>
                <c:pt idx="4943">
                  <c:v>0</c:v>
                </c:pt>
                <c:pt idx="4944">
                  <c:v>0</c:v>
                </c:pt>
                <c:pt idx="4945">
                  <c:v>0</c:v>
                </c:pt>
                <c:pt idx="4946">
                  <c:v>0</c:v>
                </c:pt>
                <c:pt idx="4947">
                  <c:v>0</c:v>
                </c:pt>
                <c:pt idx="4948">
                  <c:v>0</c:v>
                </c:pt>
                <c:pt idx="4949">
                  <c:v>0</c:v>
                </c:pt>
                <c:pt idx="4950">
                  <c:v>0</c:v>
                </c:pt>
                <c:pt idx="4951">
                  <c:v>0</c:v>
                </c:pt>
                <c:pt idx="4952">
                  <c:v>0</c:v>
                </c:pt>
                <c:pt idx="4953">
                  <c:v>0</c:v>
                </c:pt>
                <c:pt idx="4954">
                  <c:v>0</c:v>
                </c:pt>
                <c:pt idx="4955">
                  <c:v>0</c:v>
                </c:pt>
                <c:pt idx="4956">
                  <c:v>0</c:v>
                </c:pt>
                <c:pt idx="4957">
                  <c:v>0</c:v>
                </c:pt>
                <c:pt idx="4958">
                  <c:v>0</c:v>
                </c:pt>
                <c:pt idx="4959">
                  <c:v>0</c:v>
                </c:pt>
                <c:pt idx="4960">
                  <c:v>0</c:v>
                </c:pt>
                <c:pt idx="4961">
                  <c:v>0</c:v>
                </c:pt>
                <c:pt idx="4962">
                  <c:v>0</c:v>
                </c:pt>
                <c:pt idx="4963">
                  <c:v>0</c:v>
                </c:pt>
                <c:pt idx="4964">
                  <c:v>0</c:v>
                </c:pt>
                <c:pt idx="4965">
                  <c:v>0</c:v>
                </c:pt>
                <c:pt idx="4966">
                  <c:v>0</c:v>
                </c:pt>
                <c:pt idx="4967">
                  <c:v>0</c:v>
                </c:pt>
                <c:pt idx="4968">
                  <c:v>0</c:v>
                </c:pt>
                <c:pt idx="4969">
                  <c:v>0</c:v>
                </c:pt>
                <c:pt idx="4970">
                  <c:v>0</c:v>
                </c:pt>
                <c:pt idx="4971">
                  <c:v>0</c:v>
                </c:pt>
                <c:pt idx="4972">
                  <c:v>0</c:v>
                </c:pt>
                <c:pt idx="4973">
                  <c:v>0</c:v>
                </c:pt>
                <c:pt idx="4974">
                  <c:v>0</c:v>
                </c:pt>
                <c:pt idx="4975">
                  <c:v>0</c:v>
                </c:pt>
                <c:pt idx="4976">
                  <c:v>0</c:v>
                </c:pt>
                <c:pt idx="4977">
                  <c:v>0</c:v>
                </c:pt>
                <c:pt idx="4978">
                  <c:v>0</c:v>
                </c:pt>
                <c:pt idx="4979">
                  <c:v>0</c:v>
                </c:pt>
                <c:pt idx="4980">
                  <c:v>0</c:v>
                </c:pt>
                <c:pt idx="4981">
                  <c:v>0</c:v>
                </c:pt>
                <c:pt idx="4982">
                  <c:v>0</c:v>
                </c:pt>
                <c:pt idx="4983">
                  <c:v>0</c:v>
                </c:pt>
                <c:pt idx="4984">
                  <c:v>0</c:v>
                </c:pt>
                <c:pt idx="4985">
                  <c:v>0</c:v>
                </c:pt>
                <c:pt idx="4986">
                  <c:v>0</c:v>
                </c:pt>
                <c:pt idx="4987">
                  <c:v>0</c:v>
                </c:pt>
                <c:pt idx="4988">
                  <c:v>0</c:v>
                </c:pt>
                <c:pt idx="4989">
                  <c:v>0</c:v>
                </c:pt>
                <c:pt idx="4990">
                  <c:v>0</c:v>
                </c:pt>
                <c:pt idx="4991">
                  <c:v>0</c:v>
                </c:pt>
                <c:pt idx="4992">
                  <c:v>0</c:v>
                </c:pt>
                <c:pt idx="4993">
                  <c:v>0</c:v>
                </c:pt>
                <c:pt idx="4994">
                  <c:v>0</c:v>
                </c:pt>
                <c:pt idx="4995">
                  <c:v>0</c:v>
                </c:pt>
                <c:pt idx="4996">
                  <c:v>0</c:v>
                </c:pt>
                <c:pt idx="4997">
                  <c:v>0</c:v>
                </c:pt>
                <c:pt idx="4998">
                  <c:v>0</c:v>
                </c:pt>
                <c:pt idx="4999">
                  <c:v>0</c:v>
                </c:pt>
                <c:pt idx="5000">
                  <c:v>0</c:v>
                </c:pt>
                <c:pt idx="5001">
                  <c:v>0</c:v>
                </c:pt>
                <c:pt idx="5002">
                  <c:v>0</c:v>
                </c:pt>
                <c:pt idx="5003">
                  <c:v>0</c:v>
                </c:pt>
                <c:pt idx="5004">
                  <c:v>22.542905369165421</c:v>
                </c:pt>
                <c:pt idx="5005">
                  <c:v>0</c:v>
                </c:pt>
                <c:pt idx="5006">
                  <c:v>0</c:v>
                </c:pt>
                <c:pt idx="5007">
                  <c:v>0</c:v>
                </c:pt>
                <c:pt idx="5008">
                  <c:v>0</c:v>
                </c:pt>
                <c:pt idx="5009">
                  <c:v>0</c:v>
                </c:pt>
                <c:pt idx="5010">
                  <c:v>0</c:v>
                </c:pt>
                <c:pt idx="5011">
                  <c:v>0</c:v>
                </c:pt>
                <c:pt idx="5012">
                  <c:v>0</c:v>
                </c:pt>
                <c:pt idx="5013">
                  <c:v>0</c:v>
                </c:pt>
                <c:pt idx="5014">
                  <c:v>0</c:v>
                </c:pt>
                <c:pt idx="5015">
                  <c:v>0</c:v>
                </c:pt>
                <c:pt idx="5016">
                  <c:v>0</c:v>
                </c:pt>
                <c:pt idx="5017">
                  <c:v>0</c:v>
                </c:pt>
                <c:pt idx="5018">
                  <c:v>0</c:v>
                </c:pt>
                <c:pt idx="5019">
                  <c:v>0</c:v>
                </c:pt>
                <c:pt idx="5020">
                  <c:v>0</c:v>
                </c:pt>
                <c:pt idx="5021">
                  <c:v>0</c:v>
                </c:pt>
                <c:pt idx="5022">
                  <c:v>0</c:v>
                </c:pt>
                <c:pt idx="5023">
                  <c:v>0</c:v>
                </c:pt>
                <c:pt idx="5024">
                  <c:v>0</c:v>
                </c:pt>
                <c:pt idx="5025">
                  <c:v>0</c:v>
                </c:pt>
                <c:pt idx="5026">
                  <c:v>0</c:v>
                </c:pt>
                <c:pt idx="5027">
                  <c:v>0</c:v>
                </c:pt>
                <c:pt idx="5028">
                  <c:v>0</c:v>
                </c:pt>
                <c:pt idx="5029">
                  <c:v>0</c:v>
                </c:pt>
                <c:pt idx="5030">
                  <c:v>0</c:v>
                </c:pt>
                <c:pt idx="5031">
                  <c:v>0</c:v>
                </c:pt>
                <c:pt idx="5032">
                  <c:v>0</c:v>
                </c:pt>
                <c:pt idx="5033">
                  <c:v>0</c:v>
                </c:pt>
                <c:pt idx="5034">
                  <c:v>0</c:v>
                </c:pt>
                <c:pt idx="5035">
                  <c:v>0</c:v>
                </c:pt>
                <c:pt idx="5036">
                  <c:v>0</c:v>
                </c:pt>
                <c:pt idx="5037">
                  <c:v>0</c:v>
                </c:pt>
                <c:pt idx="5038">
                  <c:v>0</c:v>
                </c:pt>
                <c:pt idx="5039">
                  <c:v>0</c:v>
                </c:pt>
                <c:pt idx="5040">
                  <c:v>0</c:v>
                </c:pt>
                <c:pt idx="5041">
                  <c:v>0</c:v>
                </c:pt>
                <c:pt idx="5042">
                  <c:v>0</c:v>
                </c:pt>
                <c:pt idx="5043">
                  <c:v>0</c:v>
                </c:pt>
                <c:pt idx="5044">
                  <c:v>0</c:v>
                </c:pt>
                <c:pt idx="5045">
                  <c:v>0</c:v>
                </c:pt>
                <c:pt idx="5046">
                  <c:v>0</c:v>
                </c:pt>
                <c:pt idx="5047">
                  <c:v>0</c:v>
                </c:pt>
                <c:pt idx="5048">
                  <c:v>0</c:v>
                </c:pt>
                <c:pt idx="5049">
                  <c:v>0</c:v>
                </c:pt>
                <c:pt idx="5050">
                  <c:v>0</c:v>
                </c:pt>
                <c:pt idx="5051">
                  <c:v>0</c:v>
                </c:pt>
                <c:pt idx="5052">
                  <c:v>0</c:v>
                </c:pt>
                <c:pt idx="5053">
                  <c:v>0</c:v>
                </c:pt>
                <c:pt idx="5054">
                  <c:v>0</c:v>
                </c:pt>
                <c:pt idx="5055">
                  <c:v>0</c:v>
                </c:pt>
                <c:pt idx="5056">
                  <c:v>0</c:v>
                </c:pt>
                <c:pt idx="5057">
                  <c:v>0</c:v>
                </c:pt>
                <c:pt idx="5058">
                  <c:v>0</c:v>
                </c:pt>
                <c:pt idx="5059">
                  <c:v>0</c:v>
                </c:pt>
                <c:pt idx="5060">
                  <c:v>0</c:v>
                </c:pt>
                <c:pt idx="5061">
                  <c:v>0</c:v>
                </c:pt>
                <c:pt idx="5062">
                  <c:v>0</c:v>
                </c:pt>
                <c:pt idx="5063">
                  <c:v>0</c:v>
                </c:pt>
                <c:pt idx="5064">
                  <c:v>0</c:v>
                </c:pt>
                <c:pt idx="5065">
                  <c:v>0</c:v>
                </c:pt>
                <c:pt idx="5066">
                  <c:v>0</c:v>
                </c:pt>
                <c:pt idx="5067">
                  <c:v>0</c:v>
                </c:pt>
                <c:pt idx="5068">
                  <c:v>0</c:v>
                </c:pt>
                <c:pt idx="5069">
                  <c:v>0</c:v>
                </c:pt>
                <c:pt idx="5070">
                  <c:v>0</c:v>
                </c:pt>
                <c:pt idx="5071">
                  <c:v>0</c:v>
                </c:pt>
                <c:pt idx="5072">
                  <c:v>0</c:v>
                </c:pt>
                <c:pt idx="5073">
                  <c:v>0</c:v>
                </c:pt>
                <c:pt idx="5074">
                  <c:v>0</c:v>
                </c:pt>
                <c:pt idx="5075">
                  <c:v>0</c:v>
                </c:pt>
                <c:pt idx="5076">
                  <c:v>0</c:v>
                </c:pt>
                <c:pt idx="5077">
                  <c:v>0</c:v>
                </c:pt>
                <c:pt idx="5078">
                  <c:v>26.643169122970544</c:v>
                </c:pt>
                <c:pt idx="5079">
                  <c:v>27.490302473803048</c:v>
                </c:pt>
                <c:pt idx="5080">
                  <c:v>0</c:v>
                </c:pt>
                <c:pt idx="5081">
                  <c:v>24.55742899414016</c:v>
                </c:pt>
                <c:pt idx="5082">
                  <c:v>0</c:v>
                </c:pt>
                <c:pt idx="5083">
                  <c:v>0</c:v>
                </c:pt>
                <c:pt idx="5084">
                  <c:v>0</c:v>
                </c:pt>
                <c:pt idx="5085">
                  <c:v>0</c:v>
                </c:pt>
                <c:pt idx="5086">
                  <c:v>0</c:v>
                </c:pt>
                <c:pt idx="5087">
                  <c:v>0</c:v>
                </c:pt>
                <c:pt idx="5088">
                  <c:v>0</c:v>
                </c:pt>
                <c:pt idx="5089">
                  <c:v>0</c:v>
                </c:pt>
                <c:pt idx="5090">
                  <c:v>0</c:v>
                </c:pt>
                <c:pt idx="5091">
                  <c:v>0</c:v>
                </c:pt>
                <c:pt idx="5092">
                  <c:v>0</c:v>
                </c:pt>
                <c:pt idx="5093">
                  <c:v>0</c:v>
                </c:pt>
                <c:pt idx="5094">
                  <c:v>0</c:v>
                </c:pt>
                <c:pt idx="5095">
                  <c:v>0</c:v>
                </c:pt>
                <c:pt idx="5096">
                  <c:v>0</c:v>
                </c:pt>
                <c:pt idx="5097">
                  <c:v>0</c:v>
                </c:pt>
                <c:pt idx="5098">
                  <c:v>0</c:v>
                </c:pt>
                <c:pt idx="5099">
                  <c:v>0</c:v>
                </c:pt>
                <c:pt idx="5100">
                  <c:v>0</c:v>
                </c:pt>
                <c:pt idx="5101">
                  <c:v>0</c:v>
                </c:pt>
                <c:pt idx="5102">
                  <c:v>0</c:v>
                </c:pt>
                <c:pt idx="5103">
                  <c:v>0</c:v>
                </c:pt>
                <c:pt idx="5104">
                  <c:v>0</c:v>
                </c:pt>
                <c:pt idx="5105">
                  <c:v>0</c:v>
                </c:pt>
                <c:pt idx="5106">
                  <c:v>0</c:v>
                </c:pt>
                <c:pt idx="5107">
                  <c:v>0</c:v>
                </c:pt>
                <c:pt idx="5108">
                  <c:v>0</c:v>
                </c:pt>
                <c:pt idx="5109">
                  <c:v>0</c:v>
                </c:pt>
                <c:pt idx="5110">
                  <c:v>0</c:v>
                </c:pt>
                <c:pt idx="5111">
                  <c:v>0</c:v>
                </c:pt>
                <c:pt idx="5112">
                  <c:v>0</c:v>
                </c:pt>
                <c:pt idx="5113">
                  <c:v>0</c:v>
                </c:pt>
                <c:pt idx="5114">
                  <c:v>0</c:v>
                </c:pt>
                <c:pt idx="5115">
                  <c:v>0</c:v>
                </c:pt>
                <c:pt idx="5116">
                  <c:v>0</c:v>
                </c:pt>
                <c:pt idx="5117">
                  <c:v>0</c:v>
                </c:pt>
                <c:pt idx="5118">
                  <c:v>0</c:v>
                </c:pt>
                <c:pt idx="5119">
                  <c:v>0</c:v>
                </c:pt>
                <c:pt idx="5120">
                  <c:v>0</c:v>
                </c:pt>
                <c:pt idx="5121">
                  <c:v>0</c:v>
                </c:pt>
                <c:pt idx="5122">
                  <c:v>0</c:v>
                </c:pt>
                <c:pt idx="5123">
                  <c:v>0</c:v>
                </c:pt>
                <c:pt idx="5124">
                  <c:v>0</c:v>
                </c:pt>
                <c:pt idx="5125">
                  <c:v>30.148444010799842</c:v>
                </c:pt>
                <c:pt idx="5126">
                  <c:v>33.346018513784372</c:v>
                </c:pt>
                <c:pt idx="5127">
                  <c:v>0</c:v>
                </c:pt>
                <c:pt idx="5128">
                  <c:v>0</c:v>
                </c:pt>
                <c:pt idx="5129">
                  <c:v>0</c:v>
                </c:pt>
                <c:pt idx="5130">
                  <c:v>0</c:v>
                </c:pt>
                <c:pt idx="5131">
                  <c:v>0</c:v>
                </c:pt>
                <c:pt idx="5132">
                  <c:v>0</c:v>
                </c:pt>
                <c:pt idx="5133">
                  <c:v>0</c:v>
                </c:pt>
                <c:pt idx="5134">
                  <c:v>0</c:v>
                </c:pt>
                <c:pt idx="5135">
                  <c:v>0</c:v>
                </c:pt>
                <c:pt idx="5136">
                  <c:v>0</c:v>
                </c:pt>
                <c:pt idx="5137">
                  <c:v>0</c:v>
                </c:pt>
                <c:pt idx="5138">
                  <c:v>0</c:v>
                </c:pt>
                <c:pt idx="5139">
                  <c:v>0</c:v>
                </c:pt>
                <c:pt idx="5140">
                  <c:v>0</c:v>
                </c:pt>
                <c:pt idx="5141">
                  <c:v>0</c:v>
                </c:pt>
                <c:pt idx="5142">
                  <c:v>0</c:v>
                </c:pt>
                <c:pt idx="5143">
                  <c:v>0</c:v>
                </c:pt>
                <c:pt idx="5144">
                  <c:v>0</c:v>
                </c:pt>
                <c:pt idx="5145">
                  <c:v>0</c:v>
                </c:pt>
                <c:pt idx="5146">
                  <c:v>0</c:v>
                </c:pt>
                <c:pt idx="5147">
                  <c:v>24.835449131342592</c:v>
                </c:pt>
                <c:pt idx="5148">
                  <c:v>25.570010364556936</c:v>
                </c:pt>
                <c:pt idx="5149">
                  <c:v>27.357107149069751</c:v>
                </c:pt>
                <c:pt idx="5150">
                  <c:v>0</c:v>
                </c:pt>
                <c:pt idx="5151">
                  <c:v>0</c:v>
                </c:pt>
                <c:pt idx="5152">
                  <c:v>0</c:v>
                </c:pt>
                <c:pt idx="5153">
                  <c:v>22.293078254402136</c:v>
                </c:pt>
                <c:pt idx="5154">
                  <c:v>0</c:v>
                </c:pt>
                <c:pt idx="5155">
                  <c:v>0</c:v>
                </c:pt>
                <c:pt idx="5156">
                  <c:v>0</c:v>
                </c:pt>
                <c:pt idx="5157">
                  <c:v>0</c:v>
                </c:pt>
                <c:pt idx="5158">
                  <c:v>0</c:v>
                </c:pt>
                <c:pt idx="5159">
                  <c:v>0</c:v>
                </c:pt>
                <c:pt idx="5160">
                  <c:v>0</c:v>
                </c:pt>
                <c:pt idx="5161">
                  <c:v>0</c:v>
                </c:pt>
                <c:pt idx="5162">
                  <c:v>0</c:v>
                </c:pt>
                <c:pt idx="5163">
                  <c:v>0</c:v>
                </c:pt>
                <c:pt idx="5164">
                  <c:v>0</c:v>
                </c:pt>
                <c:pt idx="5165">
                  <c:v>0</c:v>
                </c:pt>
                <c:pt idx="5166">
                  <c:v>0</c:v>
                </c:pt>
                <c:pt idx="5167">
                  <c:v>0</c:v>
                </c:pt>
                <c:pt idx="5168">
                  <c:v>0</c:v>
                </c:pt>
                <c:pt idx="5169">
                  <c:v>0</c:v>
                </c:pt>
                <c:pt idx="5170">
                  <c:v>0</c:v>
                </c:pt>
                <c:pt idx="5171">
                  <c:v>0</c:v>
                </c:pt>
                <c:pt idx="5172">
                  <c:v>0</c:v>
                </c:pt>
                <c:pt idx="5173">
                  <c:v>0</c:v>
                </c:pt>
                <c:pt idx="5174">
                  <c:v>0</c:v>
                </c:pt>
                <c:pt idx="5175">
                  <c:v>0</c:v>
                </c:pt>
                <c:pt idx="5176">
                  <c:v>0</c:v>
                </c:pt>
                <c:pt idx="5177">
                  <c:v>0</c:v>
                </c:pt>
                <c:pt idx="5178">
                  <c:v>0</c:v>
                </c:pt>
                <c:pt idx="5179">
                  <c:v>0</c:v>
                </c:pt>
                <c:pt idx="5180">
                  <c:v>0</c:v>
                </c:pt>
                <c:pt idx="5181">
                  <c:v>0</c:v>
                </c:pt>
                <c:pt idx="5182">
                  <c:v>0</c:v>
                </c:pt>
                <c:pt idx="5183">
                  <c:v>0</c:v>
                </c:pt>
                <c:pt idx="5184">
                  <c:v>0</c:v>
                </c:pt>
                <c:pt idx="5185">
                  <c:v>0</c:v>
                </c:pt>
                <c:pt idx="5186">
                  <c:v>0</c:v>
                </c:pt>
                <c:pt idx="5187">
                  <c:v>0</c:v>
                </c:pt>
                <c:pt idx="5188">
                  <c:v>0</c:v>
                </c:pt>
                <c:pt idx="5189">
                  <c:v>0</c:v>
                </c:pt>
                <c:pt idx="5190">
                  <c:v>0</c:v>
                </c:pt>
                <c:pt idx="5191">
                  <c:v>0</c:v>
                </c:pt>
                <c:pt idx="5192">
                  <c:v>0</c:v>
                </c:pt>
                <c:pt idx="5193">
                  <c:v>0</c:v>
                </c:pt>
                <c:pt idx="5194">
                  <c:v>0</c:v>
                </c:pt>
                <c:pt idx="5195">
                  <c:v>0</c:v>
                </c:pt>
                <c:pt idx="5196">
                  <c:v>0</c:v>
                </c:pt>
                <c:pt idx="5197">
                  <c:v>0</c:v>
                </c:pt>
                <c:pt idx="5198">
                  <c:v>0</c:v>
                </c:pt>
                <c:pt idx="5199">
                  <c:v>0</c:v>
                </c:pt>
                <c:pt idx="5200">
                  <c:v>0</c:v>
                </c:pt>
                <c:pt idx="5201">
                  <c:v>0</c:v>
                </c:pt>
                <c:pt idx="5202">
                  <c:v>0</c:v>
                </c:pt>
                <c:pt idx="5203">
                  <c:v>0</c:v>
                </c:pt>
                <c:pt idx="5204">
                  <c:v>0</c:v>
                </c:pt>
                <c:pt idx="5205">
                  <c:v>0</c:v>
                </c:pt>
                <c:pt idx="5206">
                  <c:v>0</c:v>
                </c:pt>
                <c:pt idx="5207">
                  <c:v>0</c:v>
                </c:pt>
                <c:pt idx="5208">
                  <c:v>0</c:v>
                </c:pt>
                <c:pt idx="5209">
                  <c:v>0</c:v>
                </c:pt>
                <c:pt idx="5210">
                  <c:v>0</c:v>
                </c:pt>
                <c:pt idx="5211">
                  <c:v>0</c:v>
                </c:pt>
                <c:pt idx="5212">
                  <c:v>0</c:v>
                </c:pt>
                <c:pt idx="5213">
                  <c:v>0</c:v>
                </c:pt>
                <c:pt idx="5214">
                  <c:v>0</c:v>
                </c:pt>
                <c:pt idx="5215">
                  <c:v>0</c:v>
                </c:pt>
                <c:pt idx="5216">
                  <c:v>0</c:v>
                </c:pt>
                <c:pt idx="5217">
                  <c:v>0</c:v>
                </c:pt>
                <c:pt idx="5218">
                  <c:v>0</c:v>
                </c:pt>
                <c:pt idx="5219">
                  <c:v>0</c:v>
                </c:pt>
                <c:pt idx="5220">
                  <c:v>0</c:v>
                </c:pt>
                <c:pt idx="5221">
                  <c:v>0</c:v>
                </c:pt>
                <c:pt idx="5222">
                  <c:v>0</c:v>
                </c:pt>
                <c:pt idx="5223">
                  <c:v>0</c:v>
                </c:pt>
                <c:pt idx="5224">
                  <c:v>0</c:v>
                </c:pt>
                <c:pt idx="5225">
                  <c:v>0</c:v>
                </c:pt>
                <c:pt idx="5226">
                  <c:v>0</c:v>
                </c:pt>
                <c:pt idx="5227">
                  <c:v>0</c:v>
                </c:pt>
                <c:pt idx="5228">
                  <c:v>0</c:v>
                </c:pt>
                <c:pt idx="5229">
                  <c:v>0</c:v>
                </c:pt>
                <c:pt idx="5230">
                  <c:v>0</c:v>
                </c:pt>
                <c:pt idx="5231">
                  <c:v>0</c:v>
                </c:pt>
                <c:pt idx="5232">
                  <c:v>0</c:v>
                </c:pt>
                <c:pt idx="5233">
                  <c:v>0</c:v>
                </c:pt>
                <c:pt idx="5234">
                  <c:v>0</c:v>
                </c:pt>
                <c:pt idx="5235">
                  <c:v>0</c:v>
                </c:pt>
                <c:pt idx="5236">
                  <c:v>0</c:v>
                </c:pt>
                <c:pt idx="5237">
                  <c:v>0</c:v>
                </c:pt>
                <c:pt idx="5238">
                  <c:v>0</c:v>
                </c:pt>
                <c:pt idx="5239">
                  <c:v>0</c:v>
                </c:pt>
                <c:pt idx="5240">
                  <c:v>0</c:v>
                </c:pt>
                <c:pt idx="5241">
                  <c:v>0</c:v>
                </c:pt>
                <c:pt idx="5242">
                  <c:v>0</c:v>
                </c:pt>
                <c:pt idx="5243">
                  <c:v>0</c:v>
                </c:pt>
                <c:pt idx="5244">
                  <c:v>0</c:v>
                </c:pt>
                <c:pt idx="5245">
                  <c:v>0</c:v>
                </c:pt>
                <c:pt idx="5246">
                  <c:v>0</c:v>
                </c:pt>
                <c:pt idx="5247">
                  <c:v>0</c:v>
                </c:pt>
                <c:pt idx="5248">
                  <c:v>0</c:v>
                </c:pt>
                <c:pt idx="5249">
                  <c:v>0</c:v>
                </c:pt>
                <c:pt idx="5250">
                  <c:v>0</c:v>
                </c:pt>
                <c:pt idx="5251">
                  <c:v>0</c:v>
                </c:pt>
                <c:pt idx="5252">
                  <c:v>0</c:v>
                </c:pt>
                <c:pt idx="5253">
                  <c:v>0</c:v>
                </c:pt>
                <c:pt idx="5254">
                  <c:v>0</c:v>
                </c:pt>
                <c:pt idx="5255">
                  <c:v>0</c:v>
                </c:pt>
                <c:pt idx="5256">
                  <c:v>0</c:v>
                </c:pt>
                <c:pt idx="5257">
                  <c:v>0</c:v>
                </c:pt>
                <c:pt idx="5258">
                  <c:v>0</c:v>
                </c:pt>
                <c:pt idx="5259">
                  <c:v>0</c:v>
                </c:pt>
                <c:pt idx="5260">
                  <c:v>0</c:v>
                </c:pt>
                <c:pt idx="5261">
                  <c:v>0</c:v>
                </c:pt>
                <c:pt idx="5262">
                  <c:v>0</c:v>
                </c:pt>
                <c:pt idx="5263">
                  <c:v>0</c:v>
                </c:pt>
                <c:pt idx="5264">
                  <c:v>0</c:v>
                </c:pt>
                <c:pt idx="5265">
                  <c:v>0</c:v>
                </c:pt>
                <c:pt idx="5266">
                  <c:v>0</c:v>
                </c:pt>
                <c:pt idx="5267">
                  <c:v>0</c:v>
                </c:pt>
                <c:pt idx="5268">
                  <c:v>0</c:v>
                </c:pt>
                <c:pt idx="5269">
                  <c:v>0</c:v>
                </c:pt>
                <c:pt idx="5270">
                  <c:v>0</c:v>
                </c:pt>
                <c:pt idx="5271">
                  <c:v>0</c:v>
                </c:pt>
                <c:pt idx="5272">
                  <c:v>0</c:v>
                </c:pt>
                <c:pt idx="5273">
                  <c:v>0</c:v>
                </c:pt>
                <c:pt idx="5274">
                  <c:v>0</c:v>
                </c:pt>
                <c:pt idx="5275">
                  <c:v>0</c:v>
                </c:pt>
                <c:pt idx="5276">
                  <c:v>0</c:v>
                </c:pt>
                <c:pt idx="5277">
                  <c:v>0</c:v>
                </c:pt>
                <c:pt idx="5278">
                  <c:v>0</c:v>
                </c:pt>
                <c:pt idx="5279">
                  <c:v>0</c:v>
                </c:pt>
                <c:pt idx="5280">
                  <c:v>0</c:v>
                </c:pt>
                <c:pt idx="5281">
                  <c:v>0</c:v>
                </c:pt>
                <c:pt idx="5282">
                  <c:v>0</c:v>
                </c:pt>
                <c:pt idx="5283">
                  <c:v>0</c:v>
                </c:pt>
                <c:pt idx="5284">
                  <c:v>0</c:v>
                </c:pt>
                <c:pt idx="5285">
                  <c:v>0</c:v>
                </c:pt>
                <c:pt idx="5286">
                  <c:v>0</c:v>
                </c:pt>
                <c:pt idx="5287">
                  <c:v>0</c:v>
                </c:pt>
                <c:pt idx="5288">
                  <c:v>0</c:v>
                </c:pt>
                <c:pt idx="5289">
                  <c:v>0</c:v>
                </c:pt>
                <c:pt idx="5290">
                  <c:v>0</c:v>
                </c:pt>
                <c:pt idx="5291">
                  <c:v>0</c:v>
                </c:pt>
                <c:pt idx="5292">
                  <c:v>0</c:v>
                </c:pt>
                <c:pt idx="5293">
                  <c:v>0</c:v>
                </c:pt>
                <c:pt idx="5294">
                  <c:v>0</c:v>
                </c:pt>
                <c:pt idx="5295">
                  <c:v>0</c:v>
                </c:pt>
                <c:pt idx="5296">
                  <c:v>0</c:v>
                </c:pt>
                <c:pt idx="5297">
                  <c:v>0</c:v>
                </c:pt>
                <c:pt idx="5298">
                  <c:v>0</c:v>
                </c:pt>
                <c:pt idx="5299">
                  <c:v>0</c:v>
                </c:pt>
                <c:pt idx="5300">
                  <c:v>0</c:v>
                </c:pt>
                <c:pt idx="5301">
                  <c:v>0</c:v>
                </c:pt>
                <c:pt idx="5302">
                  <c:v>0</c:v>
                </c:pt>
                <c:pt idx="5303">
                  <c:v>0</c:v>
                </c:pt>
                <c:pt idx="5304">
                  <c:v>0</c:v>
                </c:pt>
                <c:pt idx="5305">
                  <c:v>0</c:v>
                </c:pt>
                <c:pt idx="5306">
                  <c:v>0</c:v>
                </c:pt>
                <c:pt idx="5307">
                  <c:v>0</c:v>
                </c:pt>
                <c:pt idx="5308">
                  <c:v>0</c:v>
                </c:pt>
                <c:pt idx="5309">
                  <c:v>0</c:v>
                </c:pt>
                <c:pt idx="5310">
                  <c:v>0</c:v>
                </c:pt>
                <c:pt idx="5311">
                  <c:v>0</c:v>
                </c:pt>
                <c:pt idx="5312">
                  <c:v>0</c:v>
                </c:pt>
                <c:pt idx="5313">
                  <c:v>0</c:v>
                </c:pt>
                <c:pt idx="5314">
                  <c:v>0</c:v>
                </c:pt>
                <c:pt idx="5315">
                  <c:v>0</c:v>
                </c:pt>
                <c:pt idx="5316">
                  <c:v>0</c:v>
                </c:pt>
                <c:pt idx="5317">
                  <c:v>0</c:v>
                </c:pt>
                <c:pt idx="5318">
                  <c:v>0</c:v>
                </c:pt>
                <c:pt idx="5319">
                  <c:v>0</c:v>
                </c:pt>
                <c:pt idx="5320">
                  <c:v>0</c:v>
                </c:pt>
                <c:pt idx="5321">
                  <c:v>0</c:v>
                </c:pt>
                <c:pt idx="5322">
                  <c:v>0</c:v>
                </c:pt>
                <c:pt idx="5323">
                  <c:v>0</c:v>
                </c:pt>
                <c:pt idx="5324">
                  <c:v>0</c:v>
                </c:pt>
                <c:pt idx="5325">
                  <c:v>0</c:v>
                </c:pt>
                <c:pt idx="5326">
                  <c:v>0</c:v>
                </c:pt>
                <c:pt idx="5327">
                  <c:v>0</c:v>
                </c:pt>
                <c:pt idx="5328">
                  <c:v>0</c:v>
                </c:pt>
                <c:pt idx="5329">
                  <c:v>0</c:v>
                </c:pt>
                <c:pt idx="5330">
                  <c:v>0</c:v>
                </c:pt>
                <c:pt idx="5331">
                  <c:v>0</c:v>
                </c:pt>
                <c:pt idx="5332">
                  <c:v>0</c:v>
                </c:pt>
                <c:pt idx="5333">
                  <c:v>0</c:v>
                </c:pt>
                <c:pt idx="5334">
                  <c:v>0</c:v>
                </c:pt>
                <c:pt idx="5335">
                  <c:v>0</c:v>
                </c:pt>
                <c:pt idx="5336">
                  <c:v>0</c:v>
                </c:pt>
                <c:pt idx="5337">
                  <c:v>0</c:v>
                </c:pt>
                <c:pt idx="5338">
                  <c:v>0</c:v>
                </c:pt>
                <c:pt idx="5339">
                  <c:v>26.959761554564945</c:v>
                </c:pt>
                <c:pt idx="5340">
                  <c:v>28.216585400132914</c:v>
                </c:pt>
                <c:pt idx="5341">
                  <c:v>0</c:v>
                </c:pt>
                <c:pt idx="5342">
                  <c:v>0</c:v>
                </c:pt>
                <c:pt idx="5343">
                  <c:v>0</c:v>
                </c:pt>
                <c:pt idx="5344">
                  <c:v>0</c:v>
                </c:pt>
                <c:pt idx="5345">
                  <c:v>0</c:v>
                </c:pt>
                <c:pt idx="5346">
                  <c:v>0</c:v>
                </c:pt>
                <c:pt idx="5347">
                  <c:v>0</c:v>
                </c:pt>
                <c:pt idx="5348">
                  <c:v>0</c:v>
                </c:pt>
                <c:pt idx="5349">
                  <c:v>22.711799370357813</c:v>
                </c:pt>
                <c:pt idx="5350">
                  <c:v>0</c:v>
                </c:pt>
                <c:pt idx="5351">
                  <c:v>0</c:v>
                </c:pt>
                <c:pt idx="5352">
                  <c:v>0</c:v>
                </c:pt>
                <c:pt idx="5353">
                  <c:v>0</c:v>
                </c:pt>
                <c:pt idx="5354">
                  <c:v>0</c:v>
                </c:pt>
                <c:pt idx="5355">
                  <c:v>0</c:v>
                </c:pt>
                <c:pt idx="5356">
                  <c:v>0</c:v>
                </c:pt>
                <c:pt idx="5357">
                  <c:v>0</c:v>
                </c:pt>
                <c:pt idx="5358">
                  <c:v>0</c:v>
                </c:pt>
                <c:pt idx="5359">
                  <c:v>0</c:v>
                </c:pt>
                <c:pt idx="5360">
                  <c:v>0</c:v>
                </c:pt>
                <c:pt idx="5361">
                  <c:v>0</c:v>
                </c:pt>
                <c:pt idx="5362">
                  <c:v>22.014908925165926</c:v>
                </c:pt>
                <c:pt idx="5363">
                  <c:v>0</c:v>
                </c:pt>
                <c:pt idx="5364">
                  <c:v>27.213455967229034</c:v>
                </c:pt>
                <c:pt idx="5365">
                  <c:v>28.813118996879989</c:v>
                </c:pt>
                <c:pt idx="5366">
                  <c:v>0</c:v>
                </c:pt>
                <c:pt idx="5367">
                  <c:v>0</c:v>
                </c:pt>
                <c:pt idx="5368">
                  <c:v>0</c:v>
                </c:pt>
                <c:pt idx="5369">
                  <c:v>0</c:v>
                </c:pt>
                <c:pt idx="5370">
                  <c:v>32.331924004995194</c:v>
                </c:pt>
                <c:pt idx="5371">
                  <c:v>0</c:v>
                </c:pt>
                <c:pt idx="5372">
                  <c:v>0</c:v>
                </c:pt>
                <c:pt idx="5373">
                  <c:v>0</c:v>
                </c:pt>
                <c:pt idx="5374">
                  <c:v>0</c:v>
                </c:pt>
                <c:pt idx="5375">
                  <c:v>0</c:v>
                </c:pt>
                <c:pt idx="5376">
                  <c:v>0</c:v>
                </c:pt>
                <c:pt idx="5377">
                  <c:v>0</c:v>
                </c:pt>
                <c:pt idx="5378">
                  <c:v>0</c:v>
                </c:pt>
                <c:pt idx="5379">
                  <c:v>0</c:v>
                </c:pt>
                <c:pt idx="5380">
                  <c:v>0</c:v>
                </c:pt>
                <c:pt idx="5381">
                  <c:v>0</c:v>
                </c:pt>
                <c:pt idx="5382">
                  <c:v>0</c:v>
                </c:pt>
                <c:pt idx="5383">
                  <c:v>0</c:v>
                </c:pt>
                <c:pt idx="5384">
                  <c:v>0</c:v>
                </c:pt>
                <c:pt idx="5385">
                  <c:v>0</c:v>
                </c:pt>
                <c:pt idx="5386">
                  <c:v>24.013249879873584</c:v>
                </c:pt>
                <c:pt idx="5387">
                  <c:v>25.386232162432147</c:v>
                </c:pt>
                <c:pt idx="5388">
                  <c:v>26.732833221276273</c:v>
                </c:pt>
                <c:pt idx="5389">
                  <c:v>0</c:v>
                </c:pt>
                <c:pt idx="5390">
                  <c:v>0</c:v>
                </c:pt>
                <c:pt idx="5391">
                  <c:v>28.190741863553416</c:v>
                </c:pt>
                <c:pt idx="5392">
                  <c:v>0</c:v>
                </c:pt>
                <c:pt idx="5393">
                  <c:v>27.492138256586969</c:v>
                </c:pt>
                <c:pt idx="5394">
                  <c:v>0</c:v>
                </c:pt>
                <c:pt idx="5395">
                  <c:v>0</c:v>
                </c:pt>
                <c:pt idx="5396">
                  <c:v>0</c:v>
                </c:pt>
                <c:pt idx="5397">
                  <c:v>0</c:v>
                </c:pt>
                <c:pt idx="5398">
                  <c:v>0</c:v>
                </c:pt>
                <c:pt idx="5399">
                  <c:v>0</c:v>
                </c:pt>
                <c:pt idx="5400">
                  <c:v>0</c:v>
                </c:pt>
                <c:pt idx="5401">
                  <c:v>0</c:v>
                </c:pt>
                <c:pt idx="5402">
                  <c:v>0</c:v>
                </c:pt>
                <c:pt idx="5403">
                  <c:v>0</c:v>
                </c:pt>
                <c:pt idx="5404">
                  <c:v>0</c:v>
                </c:pt>
                <c:pt idx="5405">
                  <c:v>0</c:v>
                </c:pt>
                <c:pt idx="5406">
                  <c:v>0</c:v>
                </c:pt>
                <c:pt idx="5407">
                  <c:v>0</c:v>
                </c:pt>
                <c:pt idx="5408">
                  <c:v>0</c:v>
                </c:pt>
                <c:pt idx="5409">
                  <c:v>0</c:v>
                </c:pt>
                <c:pt idx="5410">
                  <c:v>0</c:v>
                </c:pt>
                <c:pt idx="5411">
                  <c:v>0</c:v>
                </c:pt>
                <c:pt idx="5412">
                  <c:v>0</c:v>
                </c:pt>
                <c:pt idx="5413">
                  <c:v>22.434027666947181</c:v>
                </c:pt>
                <c:pt idx="5414">
                  <c:v>0</c:v>
                </c:pt>
                <c:pt idx="5415">
                  <c:v>0</c:v>
                </c:pt>
                <c:pt idx="5416">
                  <c:v>0</c:v>
                </c:pt>
                <c:pt idx="5417">
                  <c:v>0</c:v>
                </c:pt>
                <c:pt idx="5418">
                  <c:v>24.013249879873584</c:v>
                </c:pt>
                <c:pt idx="5419">
                  <c:v>0</c:v>
                </c:pt>
                <c:pt idx="5420">
                  <c:v>0</c:v>
                </c:pt>
                <c:pt idx="5421">
                  <c:v>0</c:v>
                </c:pt>
                <c:pt idx="5422">
                  <c:v>0</c:v>
                </c:pt>
                <c:pt idx="5423">
                  <c:v>0</c:v>
                </c:pt>
                <c:pt idx="5424">
                  <c:v>0</c:v>
                </c:pt>
                <c:pt idx="5425">
                  <c:v>0</c:v>
                </c:pt>
                <c:pt idx="5426">
                  <c:v>0</c:v>
                </c:pt>
                <c:pt idx="5427">
                  <c:v>0</c:v>
                </c:pt>
                <c:pt idx="5428">
                  <c:v>0</c:v>
                </c:pt>
                <c:pt idx="5429">
                  <c:v>0</c:v>
                </c:pt>
                <c:pt idx="5430">
                  <c:v>0</c:v>
                </c:pt>
                <c:pt idx="5431">
                  <c:v>0</c:v>
                </c:pt>
                <c:pt idx="5432">
                  <c:v>0</c:v>
                </c:pt>
                <c:pt idx="5433">
                  <c:v>0</c:v>
                </c:pt>
                <c:pt idx="5434">
                  <c:v>0</c:v>
                </c:pt>
                <c:pt idx="5435">
                  <c:v>23.484929765949662</c:v>
                </c:pt>
                <c:pt idx="5436">
                  <c:v>0</c:v>
                </c:pt>
                <c:pt idx="5437">
                  <c:v>25.65611355622142</c:v>
                </c:pt>
                <c:pt idx="5438">
                  <c:v>0</c:v>
                </c:pt>
                <c:pt idx="5439">
                  <c:v>0</c:v>
                </c:pt>
                <c:pt idx="5440">
                  <c:v>0</c:v>
                </c:pt>
                <c:pt idx="5441">
                  <c:v>24.539241812047507</c:v>
                </c:pt>
                <c:pt idx="5442">
                  <c:v>0</c:v>
                </c:pt>
                <c:pt idx="5443">
                  <c:v>0</c:v>
                </c:pt>
                <c:pt idx="5444">
                  <c:v>0</c:v>
                </c:pt>
                <c:pt idx="5445">
                  <c:v>0</c:v>
                </c:pt>
                <c:pt idx="5446">
                  <c:v>0</c:v>
                </c:pt>
                <c:pt idx="5447">
                  <c:v>0</c:v>
                </c:pt>
                <c:pt idx="5448">
                  <c:v>0</c:v>
                </c:pt>
                <c:pt idx="5449">
                  <c:v>0</c:v>
                </c:pt>
                <c:pt idx="5450">
                  <c:v>0</c:v>
                </c:pt>
                <c:pt idx="5451">
                  <c:v>0</c:v>
                </c:pt>
                <c:pt idx="5452">
                  <c:v>0</c:v>
                </c:pt>
                <c:pt idx="5453">
                  <c:v>0</c:v>
                </c:pt>
                <c:pt idx="5454">
                  <c:v>0</c:v>
                </c:pt>
                <c:pt idx="5455">
                  <c:v>0</c:v>
                </c:pt>
                <c:pt idx="5456">
                  <c:v>0</c:v>
                </c:pt>
                <c:pt idx="5457">
                  <c:v>0</c:v>
                </c:pt>
                <c:pt idx="5458">
                  <c:v>0</c:v>
                </c:pt>
                <c:pt idx="5459">
                  <c:v>0</c:v>
                </c:pt>
                <c:pt idx="5460">
                  <c:v>24.830835313413839</c:v>
                </c:pt>
                <c:pt idx="5461">
                  <c:v>0</c:v>
                </c:pt>
                <c:pt idx="5462">
                  <c:v>0</c:v>
                </c:pt>
                <c:pt idx="5463">
                  <c:v>0</c:v>
                </c:pt>
                <c:pt idx="5464">
                  <c:v>0</c:v>
                </c:pt>
                <c:pt idx="5465">
                  <c:v>0</c:v>
                </c:pt>
                <c:pt idx="5466">
                  <c:v>0</c:v>
                </c:pt>
                <c:pt idx="5467">
                  <c:v>0</c:v>
                </c:pt>
                <c:pt idx="5468">
                  <c:v>0</c:v>
                </c:pt>
                <c:pt idx="5469">
                  <c:v>0</c:v>
                </c:pt>
                <c:pt idx="5470">
                  <c:v>0</c:v>
                </c:pt>
                <c:pt idx="5471">
                  <c:v>0</c:v>
                </c:pt>
                <c:pt idx="5472">
                  <c:v>0</c:v>
                </c:pt>
                <c:pt idx="5473">
                  <c:v>0</c:v>
                </c:pt>
                <c:pt idx="5474">
                  <c:v>0</c:v>
                </c:pt>
                <c:pt idx="5475">
                  <c:v>0</c:v>
                </c:pt>
                <c:pt idx="5476">
                  <c:v>0</c:v>
                </c:pt>
                <c:pt idx="5477">
                  <c:v>0</c:v>
                </c:pt>
                <c:pt idx="5478">
                  <c:v>0</c:v>
                </c:pt>
                <c:pt idx="5479">
                  <c:v>0</c:v>
                </c:pt>
                <c:pt idx="5480">
                  <c:v>0</c:v>
                </c:pt>
                <c:pt idx="5481">
                  <c:v>0</c:v>
                </c:pt>
                <c:pt idx="5482">
                  <c:v>0</c:v>
                </c:pt>
                <c:pt idx="5483">
                  <c:v>0</c:v>
                </c:pt>
                <c:pt idx="5484">
                  <c:v>0</c:v>
                </c:pt>
                <c:pt idx="5485">
                  <c:v>31.436025937990088</c:v>
                </c:pt>
                <c:pt idx="5486">
                  <c:v>0</c:v>
                </c:pt>
                <c:pt idx="5487">
                  <c:v>0</c:v>
                </c:pt>
                <c:pt idx="5488">
                  <c:v>30.267291874555532</c:v>
                </c:pt>
                <c:pt idx="5489">
                  <c:v>0</c:v>
                </c:pt>
                <c:pt idx="5490">
                  <c:v>0</c:v>
                </c:pt>
                <c:pt idx="5491">
                  <c:v>0</c:v>
                </c:pt>
                <c:pt idx="5492">
                  <c:v>0</c:v>
                </c:pt>
                <c:pt idx="5493">
                  <c:v>0</c:v>
                </c:pt>
                <c:pt idx="5494">
                  <c:v>0</c:v>
                </c:pt>
                <c:pt idx="5495">
                  <c:v>0</c:v>
                </c:pt>
                <c:pt idx="5496">
                  <c:v>0</c:v>
                </c:pt>
                <c:pt idx="5497">
                  <c:v>0</c:v>
                </c:pt>
                <c:pt idx="5498">
                  <c:v>0</c:v>
                </c:pt>
                <c:pt idx="5499">
                  <c:v>0</c:v>
                </c:pt>
                <c:pt idx="5500">
                  <c:v>0</c:v>
                </c:pt>
                <c:pt idx="5501">
                  <c:v>0</c:v>
                </c:pt>
                <c:pt idx="5502">
                  <c:v>0</c:v>
                </c:pt>
                <c:pt idx="5503">
                  <c:v>0</c:v>
                </c:pt>
                <c:pt idx="5504">
                  <c:v>0</c:v>
                </c:pt>
                <c:pt idx="5505">
                  <c:v>0</c:v>
                </c:pt>
                <c:pt idx="5506">
                  <c:v>0</c:v>
                </c:pt>
                <c:pt idx="5507">
                  <c:v>0</c:v>
                </c:pt>
                <c:pt idx="5508">
                  <c:v>0</c:v>
                </c:pt>
                <c:pt idx="5509">
                  <c:v>0</c:v>
                </c:pt>
                <c:pt idx="5510">
                  <c:v>0</c:v>
                </c:pt>
                <c:pt idx="5511">
                  <c:v>0</c:v>
                </c:pt>
                <c:pt idx="5512">
                  <c:v>0</c:v>
                </c:pt>
                <c:pt idx="5513">
                  <c:v>0</c:v>
                </c:pt>
                <c:pt idx="5514">
                  <c:v>0</c:v>
                </c:pt>
                <c:pt idx="5515">
                  <c:v>0</c:v>
                </c:pt>
                <c:pt idx="5516">
                  <c:v>0</c:v>
                </c:pt>
                <c:pt idx="5517">
                  <c:v>0</c:v>
                </c:pt>
                <c:pt idx="5518">
                  <c:v>0</c:v>
                </c:pt>
                <c:pt idx="5519">
                  <c:v>0</c:v>
                </c:pt>
                <c:pt idx="5520">
                  <c:v>0</c:v>
                </c:pt>
                <c:pt idx="5521">
                  <c:v>0</c:v>
                </c:pt>
                <c:pt idx="5522">
                  <c:v>0</c:v>
                </c:pt>
                <c:pt idx="5523">
                  <c:v>0</c:v>
                </c:pt>
                <c:pt idx="5524">
                  <c:v>0</c:v>
                </c:pt>
                <c:pt idx="5525">
                  <c:v>0</c:v>
                </c:pt>
                <c:pt idx="5526">
                  <c:v>0</c:v>
                </c:pt>
                <c:pt idx="5527">
                  <c:v>0</c:v>
                </c:pt>
                <c:pt idx="5528">
                  <c:v>0</c:v>
                </c:pt>
                <c:pt idx="5529">
                  <c:v>0</c:v>
                </c:pt>
                <c:pt idx="5530">
                  <c:v>0</c:v>
                </c:pt>
                <c:pt idx="5531">
                  <c:v>0</c:v>
                </c:pt>
                <c:pt idx="5532">
                  <c:v>0</c:v>
                </c:pt>
                <c:pt idx="5533">
                  <c:v>0</c:v>
                </c:pt>
                <c:pt idx="5534">
                  <c:v>0</c:v>
                </c:pt>
                <c:pt idx="5535">
                  <c:v>0</c:v>
                </c:pt>
                <c:pt idx="5536">
                  <c:v>0</c:v>
                </c:pt>
                <c:pt idx="5537">
                  <c:v>0</c:v>
                </c:pt>
                <c:pt idx="5538">
                  <c:v>0</c:v>
                </c:pt>
                <c:pt idx="5539">
                  <c:v>0</c:v>
                </c:pt>
                <c:pt idx="5540">
                  <c:v>0</c:v>
                </c:pt>
                <c:pt idx="5541">
                  <c:v>0</c:v>
                </c:pt>
                <c:pt idx="5542">
                  <c:v>0</c:v>
                </c:pt>
                <c:pt idx="5543">
                  <c:v>0</c:v>
                </c:pt>
                <c:pt idx="5544">
                  <c:v>0</c:v>
                </c:pt>
                <c:pt idx="5545">
                  <c:v>0</c:v>
                </c:pt>
                <c:pt idx="5546">
                  <c:v>0</c:v>
                </c:pt>
                <c:pt idx="5547">
                  <c:v>0</c:v>
                </c:pt>
                <c:pt idx="5548">
                  <c:v>0</c:v>
                </c:pt>
                <c:pt idx="5549">
                  <c:v>0</c:v>
                </c:pt>
                <c:pt idx="5550">
                  <c:v>0</c:v>
                </c:pt>
                <c:pt idx="5551">
                  <c:v>0</c:v>
                </c:pt>
                <c:pt idx="5552">
                  <c:v>0</c:v>
                </c:pt>
                <c:pt idx="5553">
                  <c:v>0</c:v>
                </c:pt>
                <c:pt idx="5554">
                  <c:v>0</c:v>
                </c:pt>
                <c:pt idx="5555">
                  <c:v>0</c:v>
                </c:pt>
                <c:pt idx="5556">
                  <c:v>0</c:v>
                </c:pt>
                <c:pt idx="5557">
                  <c:v>0</c:v>
                </c:pt>
                <c:pt idx="5558">
                  <c:v>0</c:v>
                </c:pt>
                <c:pt idx="5559">
                  <c:v>0</c:v>
                </c:pt>
                <c:pt idx="5560">
                  <c:v>0</c:v>
                </c:pt>
                <c:pt idx="5561">
                  <c:v>0</c:v>
                </c:pt>
                <c:pt idx="5562">
                  <c:v>0</c:v>
                </c:pt>
                <c:pt idx="5563">
                  <c:v>0</c:v>
                </c:pt>
                <c:pt idx="5564">
                  <c:v>0</c:v>
                </c:pt>
                <c:pt idx="5565">
                  <c:v>0</c:v>
                </c:pt>
                <c:pt idx="5566">
                  <c:v>0</c:v>
                </c:pt>
                <c:pt idx="5567">
                  <c:v>0</c:v>
                </c:pt>
                <c:pt idx="5568">
                  <c:v>0</c:v>
                </c:pt>
                <c:pt idx="5569">
                  <c:v>0</c:v>
                </c:pt>
                <c:pt idx="5570">
                  <c:v>0</c:v>
                </c:pt>
                <c:pt idx="5571">
                  <c:v>0</c:v>
                </c:pt>
                <c:pt idx="5572">
                  <c:v>0</c:v>
                </c:pt>
                <c:pt idx="5573">
                  <c:v>0</c:v>
                </c:pt>
                <c:pt idx="5574">
                  <c:v>0</c:v>
                </c:pt>
                <c:pt idx="5575">
                  <c:v>0</c:v>
                </c:pt>
                <c:pt idx="5576">
                  <c:v>0</c:v>
                </c:pt>
                <c:pt idx="5577">
                  <c:v>0</c:v>
                </c:pt>
                <c:pt idx="5578">
                  <c:v>23.18530059626492</c:v>
                </c:pt>
                <c:pt idx="5579">
                  <c:v>0</c:v>
                </c:pt>
                <c:pt idx="5580">
                  <c:v>0</c:v>
                </c:pt>
                <c:pt idx="5581">
                  <c:v>0</c:v>
                </c:pt>
                <c:pt idx="5582">
                  <c:v>0</c:v>
                </c:pt>
                <c:pt idx="5583">
                  <c:v>0</c:v>
                </c:pt>
                <c:pt idx="5584">
                  <c:v>0</c:v>
                </c:pt>
                <c:pt idx="5585">
                  <c:v>0</c:v>
                </c:pt>
                <c:pt idx="5586">
                  <c:v>0</c:v>
                </c:pt>
                <c:pt idx="5587">
                  <c:v>0</c:v>
                </c:pt>
                <c:pt idx="5588">
                  <c:v>0</c:v>
                </c:pt>
                <c:pt idx="5589">
                  <c:v>0</c:v>
                </c:pt>
                <c:pt idx="5590">
                  <c:v>0</c:v>
                </c:pt>
                <c:pt idx="5591">
                  <c:v>0</c:v>
                </c:pt>
                <c:pt idx="5592">
                  <c:v>0</c:v>
                </c:pt>
                <c:pt idx="5593">
                  <c:v>0</c:v>
                </c:pt>
                <c:pt idx="5594">
                  <c:v>0</c:v>
                </c:pt>
                <c:pt idx="5595">
                  <c:v>0</c:v>
                </c:pt>
                <c:pt idx="5596">
                  <c:v>0</c:v>
                </c:pt>
                <c:pt idx="5597">
                  <c:v>0</c:v>
                </c:pt>
                <c:pt idx="5598">
                  <c:v>0</c:v>
                </c:pt>
                <c:pt idx="5599">
                  <c:v>0</c:v>
                </c:pt>
                <c:pt idx="5600">
                  <c:v>0</c:v>
                </c:pt>
                <c:pt idx="5601">
                  <c:v>0</c:v>
                </c:pt>
                <c:pt idx="5602">
                  <c:v>0</c:v>
                </c:pt>
                <c:pt idx="5603">
                  <c:v>28.837167188540125</c:v>
                </c:pt>
                <c:pt idx="5604">
                  <c:v>29.774113706920907</c:v>
                </c:pt>
                <c:pt idx="5605">
                  <c:v>0</c:v>
                </c:pt>
                <c:pt idx="5606">
                  <c:v>0</c:v>
                </c:pt>
                <c:pt idx="5607">
                  <c:v>0</c:v>
                </c:pt>
                <c:pt idx="5608">
                  <c:v>34.439666384218675</c:v>
                </c:pt>
                <c:pt idx="5609">
                  <c:v>32.202465571715429</c:v>
                </c:pt>
                <c:pt idx="5610">
                  <c:v>28.107243966893964</c:v>
                </c:pt>
                <c:pt idx="5611">
                  <c:v>0</c:v>
                </c:pt>
                <c:pt idx="5612">
                  <c:v>0</c:v>
                </c:pt>
                <c:pt idx="5613">
                  <c:v>0</c:v>
                </c:pt>
                <c:pt idx="5614">
                  <c:v>0</c:v>
                </c:pt>
                <c:pt idx="5615">
                  <c:v>0</c:v>
                </c:pt>
                <c:pt idx="5616">
                  <c:v>0</c:v>
                </c:pt>
                <c:pt idx="5617">
                  <c:v>0</c:v>
                </c:pt>
                <c:pt idx="5618">
                  <c:v>0</c:v>
                </c:pt>
                <c:pt idx="5619">
                  <c:v>0</c:v>
                </c:pt>
                <c:pt idx="5620">
                  <c:v>0</c:v>
                </c:pt>
                <c:pt idx="5621">
                  <c:v>0</c:v>
                </c:pt>
                <c:pt idx="5622">
                  <c:v>0</c:v>
                </c:pt>
                <c:pt idx="5623">
                  <c:v>0</c:v>
                </c:pt>
                <c:pt idx="5624">
                  <c:v>0</c:v>
                </c:pt>
                <c:pt idx="5625">
                  <c:v>0</c:v>
                </c:pt>
                <c:pt idx="5626">
                  <c:v>0</c:v>
                </c:pt>
                <c:pt idx="5627">
                  <c:v>0</c:v>
                </c:pt>
                <c:pt idx="5628">
                  <c:v>22.572221622380514</c:v>
                </c:pt>
                <c:pt idx="5629">
                  <c:v>27.073683831974744</c:v>
                </c:pt>
                <c:pt idx="5630">
                  <c:v>25.462498159312325</c:v>
                </c:pt>
                <c:pt idx="5631">
                  <c:v>0</c:v>
                </c:pt>
                <c:pt idx="5632">
                  <c:v>0</c:v>
                </c:pt>
                <c:pt idx="5633">
                  <c:v>0</c:v>
                </c:pt>
                <c:pt idx="5634">
                  <c:v>0</c:v>
                </c:pt>
                <c:pt idx="5635">
                  <c:v>0</c:v>
                </c:pt>
                <c:pt idx="5636">
                  <c:v>0</c:v>
                </c:pt>
                <c:pt idx="5637">
                  <c:v>0</c:v>
                </c:pt>
                <c:pt idx="5638">
                  <c:v>0</c:v>
                </c:pt>
                <c:pt idx="5639">
                  <c:v>0</c:v>
                </c:pt>
                <c:pt idx="5640">
                  <c:v>0</c:v>
                </c:pt>
                <c:pt idx="5641">
                  <c:v>0</c:v>
                </c:pt>
                <c:pt idx="5642">
                  <c:v>0</c:v>
                </c:pt>
                <c:pt idx="5643">
                  <c:v>0</c:v>
                </c:pt>
                <c:pt idx="5644">
                  <c:v>0</c:v>
                </c:pt>
                <c:pt idx="5645">
                  <c:v>0</c:v>
                </c:pt>
                <c:pt idx="5646">
                  <c:v>0</c:v>
                </c:pt>
                <c:pt idx="5647">
                  <c:v>0</c:v>
                </c:pt>
                <c:pt idx="5648">
                  <c:v>0</c:v>
                </c:pt>
                <c:pt idx="5649">
                  <c:v>0</c:v>
                </c:pt>
                <c:pt idx="5650">
                  <c:v>0</c:v>
                </c:pt>
                <c:pt idx="5651">
                  <c:v>0</c:v>
                </c:pt>
                <c:pt idx="5652">
                  <c:v>0</c:v>
                </c:pt>
                <c:pt idx="5653">
                  <c:v>0</c:v>
                </c:pt>
                <c:pt idx="5654">
                  <c:v>0</c:v>
                </c:pt>
                <c:pt idx="5655">
                  <c:v>0</c:v>
                </c:pt>
                <c:pt idx="5656">
                  <c:v>0</c:v>
                </c:pt>
                <c:pt idx="5657">
                  <c:v>0</c:v>
                </c:pt>
                <c:pt idx="5658">
                  <c:v>0</c:v>
                </c:pt>
                <c:pt idx="5659">
                  <c:v>0</c:v>
                </c:pt>
                <c:pt idx="5660">
                  <c:v>0</c:v>
                </c:pt>
                <c:pt idx="5661">
                  <c:v>0</c:v>
                </c:pt>
                <c:pt idx="5662">
                  <c:v>0</c:v>
                </c:pt>
                <c:pt idx="5663">
                  <c:v>0</c:v>
                </c:pt>
                <c:pt idx="5664">
                  <c:v>0</c:v>
                </c:pt>
                <c:pt idx="5665">
                  <c:v>0</c:v>
                </c:pt>
                <c:pt idx="5666">
                  <c:v>0</c:v>
                </c:pt>
                <c:pt idx="5667">
                  <c:v>0</c:v>
                </c:pt>
                <c:pt idx="5668">
                  <c:v>0</c:v>
                </c:pt>
                <c:pt idx="5669">
                  <c:v>0</c:v>
                </c:pt>
                <c:pt idx="5670">
                  <c:v>0</c:v>
                </c:pt>
                <c:pt idx="5671">
                  <c:v>0</c:v>
                </c:pt>
                <c:pt idx="5672">
                  <c:v>0</c:v>
                </c:pt>
                <c:pt idx="5673">
                  <c:v>0</c:v>
                </c:pt>
                <c:pt idx="5674">
                  <c:v>0</c:v>
                </c:pt>
                <c:pt idx="5675">
                  <c:v>0</c:v>
                </c:pt>
                <c:pt idx="5676">
                  <c:v>0</c:v>
                </c:pt>
                <c:pt idx="5677">
                  <c:v>0</c:v>
                </c:pt>
                <c:pt idx="5678">
                  <c:v>0</c:v>
                </c:pt>
                <c:pt idx="5679">
                  <c:v>0</c:v>
                </c:pt>
                <c:pt idx="5680">
                  <c:v>0</c:v>
                </c:pt>
                <c:pt idx="5681">
                  <c:v>0</c:v>
                </c:pt>
                <c:pt idx="5682">
                  <c:v>0</c:v>
                </c:pt>
                <c:pt idx="5683">
                  <c:v>0</c:v>
                </c:pt>
                <c:pt idx="5684">
                  <c:v>0</c:v>
                </c:pt>
                <c:pt idx="5685">
                  <c:v>0</c:v>
                </c:pt>
                <c:pt idx="5686">
                  <c:v>0</c:v>
                </c:pt>
                <c:pt idx="5687">
                  <c:v>0</c:v>
                </c:pt>
                <c:pt idx="5688">
                  <c:v>0</c:v>
                </c:pt>
                <c:pt idx="5689">
                  <c:v>0</c:v>
                </c:pt>
                <c:pt idx="5690">
                  <c:v>0</c:v>
                </c:pt>
                <c:pt idx="5691">
                  <c:v>0</c:v>
                </c:pt>
                <c:pt idx="5692">
                  <c:v>0</c:v>
                </c:pt>
                <c:pt idx="5693">
                  <c:v>0</c:v>
                </c:pt>
                <c:pt idx="5694">
                  <c:v>0</c:v>
                </c:pt>
                <c:pt idx="5695">
                  <c:v>0</c:v>
                </c:pt>
                <c:pt idx="5696">
                  <c:v>0</c:v>
                </c:pt>
                <c:pt idx="5697">
                  <c:v>0</c:v>
                </c:pt>
                <c:pt idx="5698">
                  <c:v>0</c:v>
                </c:pt>
                <c:pt idx="5699">
                  <c:v>0</c:v>
                </c:pt>
                <c:pt idx="5700">
                  <c:v>0</c:v>
                </c:pt>
                <c:pt idx="5701">
                  <c:v>0</c:v>
                </c:pt>
                <c:pt idx="5702">
                  <c:v>0</c:v>
                </c:pt>
                <c:pt idx="5703">
                  <c:v>0</c:v>
                </c:pt>
                <c:pt idx="5704">
                  <c:v>0</c:v>
                </c:pt>
                <c:pt idx="5705">
                  <c:v>0</c:v>
                </c:pt>
                <c:pt idx="5706">
                  <c:v>0</c:v>
                </c:pt>
                <c:pt idx="5707">
                  <c:v>0</c:v>
                </c:pt>
                <c:pt idx="5708">
                  <c:v>0</c:v>
                </c:pt>
                <c:pt idx="5709">
                  <c:v>0</c:v>
                </c:pt>
                <c:pt idx="5710">
                  <c:v>0</c:v>
                </c:pt>
                <c:pt idx="5711">
                  <c:v>0</c:v>
                </c:pt>
                <c:pt idx="5712">
                  <c:v>0</c:v>
                </c:pt>
                <c:pt idx="5713">
                  <c:v>0</c:v>
                </c:pt>
                <c:pt idx="5714">
                  <c:v>0</c:v>
                </c:pt>
                <c:pt idx="5715">
                  <c:v>0</c:v>
                </c:pt>
                <c:pt idx="5716">
                  <c:v>0</c:v>
                </c:pt>
                <c:pt idx="5717">
                  <c:v>0</c:v>
                </c:pt>
                <c:pt idx="5718">
                  <c:v>0</c:v>
                </c:pt>
                <c:pt idx="5719">
                  <c:v>0</c:v>
                </c:pt>
                <c:pt idx="5720">
                  <c:v>0</c:v>
                </c:pt>
                <c:pt idx="5721">
                  <c:v>0</c:v>
                </c:pt>
                <c:pt idx="5722">
                  <c:v>0</c:v>
                </c:pt>
                <c:pt idx="5723">
                  <c:v>0</c:v>
                </c:pt>
                <c:pt idx="5724">
                  <c:v>0</c:v>
                </c:pt>
                <c:pt idx="5725">
                  <c:v>0</c:v>
                </c:pt>
                <c:pt idx="5726">
                  <c:v>0</c:v>
                </c:pt>
                <c:pt idx="5727">
                  <c:v>0</c:v>
                </c:pt>
                <c:pt idx="5728">
                  <c:v>0</c:v>
                </c:pt>
                <c:pt idx="5729">
                  <c:v>0</c:v>
                </c:pt>
                <c:pt idx="5730">
                  <c:v>0</c:v>
                </c:pt>
                <c:pt idx="5731">
                  <c:v>0</c:v>
                </c:pt>
                <c:pt idx="5732">
                  <c:v>0</c:v>
                </c:pt>
                <c:pt idx="5733">
                  <c:v>0</c:v>
                </c:pt>
                <c:pt idx="5734">
                  <c:v>0</c:v>
                </c:pt>
                <c:pt idx="5735">
                  <c:v>0</c:v>
                </c:pt>
                <c:pt idx="5736">
                  <c:v>0</c:v>
                </c:pt>
                <c:pt idx="5737">
                  <c:v>0</c:v>
                </c:pt>
                <c:pt idx="5738">
                  <c:v>0</c:v>
                </c:pt>
                <c:pt idx="5739">
                  <c:v>0</c:v>
                </c:pt>
                <c:pt idx="5740">
                  <c:v>0</c:v>
                </c:pt>
                <c:pt idx="5741">
                  <c:v>0</c:v>
                </c:pt>
                <c:pt idx="5742">
                  <c:v>0</c:v>
                </c:pt>
                <c:pt idx="5743">
                  <c:v>0</c:v>
                </c:pt>
                <c:pt idx="5744">
                  <c:v>0</c:v>
                </c:pt>
                <c:pt idx="5745">
                  <c:v>0</c:v>
                </c:pt>
                <c:pt idx="5746">
                  <c:v>0</c:v>
                </c:pt>
                <c:pt idx="5747">
                  <c:v>0</c:v>
                </c:pt>
                <c:pt idx="5748">
                  <c:v>0</c:v>
                </c:pt>
                <c:pt idx="5749">
                  <c:v>0</c:v>
                </c:pt>
                <c:pt idx="5750">
                  <c:v>0</c:v>
                </c:pt>
                <c:pt idx="5751">
                  <c:v>0</c:v>
                </c:pt>
                <c:pt idx="5752">
                  <c:v>0</c:v>
                </c:pt>
                <c:pt idx="5753">
                  <c:v>0</c:v>
                </c:pt>
                <c:pt idx="5754">
                  <c:v>0</c:v>
                </c:pt>
                <c:pt idx="5755">
                  <c:v>0</c:v>
                </c:pt>
                <c:pt idx="5756">
                  <c:v>0</c:v>
                </c:pt>
                <c:pt idx="5757">
                  <c:v>0</c:v>
                </c:pt>
                <c:pt idx="5758">
                  <c:v>0</c:v>
                </c:pt>
                <c:pt idx="5759">
                  <c:v>0</c:v>
                </c:pt>
                <c:pt idx="5760">
                  <c:v>0</c:v>
                </c:pt>
                <c:pt idx="5761">
                  <c:v>0</c:v>
                </c:pt>
                <c:pt idx="5762">
                  <c:v>0</c:v>
                </c:pt>
                <c:pt idx="5763">
                  <c:v>0</c:v>
                </c:pt>
                <c:pt idx="5764">
                  <c:v>0</c:v>
                </c:pt>
                <c:pt idx="5765">
                  <c:v>0</c:v>
                </c:pt>
                <c:pt idx="5766">
                  <c:v>0</c:v>
                </c:pt>
                <c:pt idx="5767">
                  <c:v>0</c:v>
                </c:pt>
                <c:pt idx="5768">
                  <c:v>0</c:v>
                </c:pt>
                <c:pt idx="5769">
                  <c:v>0</c:v>
                </c:pt>
                <c:pt idx="5770">
                  <c:v>0</c:v>
                </c:pt>
                <c:pt idx="5771">
                  <c:v>0</c:v>
                </c:pt>
                <c:pt idx="5772">
                  <c:v>0</c:v>
                </c:pt>
                <c:pt idx="5773">
                  <c:v>0</c:v>
                </c:pt>
                <c:pt idx="5774">
                  <c:v>0</c:v>
                </c:pt>
                <c:pt idx="5775">
                  <c:v>0</c:v>
                </c:pt>
                <c:pt idx="5776">
                  <c:v>0</c:v>
                </c:pt>
                <c:pt idx="5777">
                  <c:v>0</c:v>
                </c:pt>
                <c:pt idx="5778">
                  <c:v>0</c:v>
                </c:pt>
                <c:pt idx="5779">
                  <c:v>0</c:v>
                </c:pt>
                <c:pt idx="5780">
                  <c:v>0</c:v>
                </c:pt>
                <c:pt idx="5781">
                  <c:v>0</c:v>
                </c:pt>
                <c:pt idx="5782">
                  <c:v>0</c:v>
                </c:pt>
                <c:pt idx="5783">
                  <c:v>0</c:v>
                </c:pt>
                <c:pt idx="5784">
                  <c:v>0</c:v>
                </c:pt>
                <c:pt idx="5785">
                  <c:v>0</c:v>
                </c:pt>
                <c:pt idx="5786">
                  <c:v>0</c:v>
                </c:pt>
                <c:pt idx="5787">
                  <c:v>0</c:v>
                </c:pt>
                <c:pt idx="5788">
                  <c:v>0</c:v>
                </c:pt>
                <c:pt idx="5789">
                  <c:v>0</c:v>
                </c:pt>
                <c:pt idx="5790">
                  <c:v>0</c:v>
                </c:pt>
                <c:pt idx="5791">
                  <c:v>0</c:v>
                </c:pt>
                <c:pt idx="5792">
                  <c:v>0</c:v>
                </c:pt>
                <c:pt idx="5793">
                  <c:v>0</c:v>
                </c:pt>
                <c:pt idx="5794">
                  <c:v>0</c:v>
                </c:pt>
                <c:pt idx="5795">
                  <c:v>0</c:v>
                </c:pt>
                <c:pt idx="5796">
                  <c:v>0</c:v>
                </c:pt>
                <c:pt idx="5797">
                  <c:v>0</c:v>
                </c:pt>
                <c:pt idx="5798">
                  <c:v>0</c:v>
                </c:pt>
                <c:pt idx="5799">
                  <c:v>0</c:v>
                </c:pt>
                <c:pt idx="5800">
                  <c:v>0</c:v>
                </c:pt>
                <c:pt idx="5801">
                  <c:v>0</c:v>
                </c:pt>
                <c:pt idx="5802">
                  <c:v>0</c:v>
                </c:pt>
                <c:pt idx="5803">
                  <c:v>0</c:v>
                </c:pt>
                <c:pt idx="5804">
                  <c:v>0</c:v>
                </c:pt>
                <c:pt idx="5805">
                  <c:v>0</c:v>
                </c:pt>
                <c:pt idx="5806">
                  <c:v>0</c:v>
                </c:pt>
                <c:pt idx="5807">
                  <c:v>0</c:v>
                </c:pt>
                <c:pt idx="5808">
                  <c:v>0</c:v>
                </c:pt>
                <c:pt idx="5809">
                  <c:v>0</c:v>
                </c:pt>
                <c:pt idx="5810">
                  <c:v>0</c:v>
                </c:pt>
                <c:pt idx="5811">
                  <c:v>0</c:v>
                </c:pt>
                <c:pt idx="5812">
                  <c:v>0</c:v>
                </c:pt>
                <c:pt idx="5813">
                  <c:v>0</c:v>
                </c:pt>
                <c:pt idx="5814">
                  <c:v>0</c:v>
                </c:pt>
                <c:pt idx="5815">
                  <c:v>0</c:v>
                </c:pt>
                <c:pt idx="5816">
                  <c:v>0</c:v>
                </c:pt>
                <c:pt idx="5817">
                  <c:v>0</c:v>
                </c:pt>
                <c:pt idx="5818">
                  <c:v>0</c:v>
                </c:pt>
                <c:pt idx="5819">
                  <c:v>0</c:v>
                </c:pt>
                <c:pt idx="5820">
                  <c:v>0</c:v>
                </c:pt>
                <c:pt idx="5821">
                  <c:v>0</c:v>
                </c:pt>
                <c:pt idx="5822">
                  <c:v>0</c:v>
                </c:pt>
                <c:pt idx="5823">
                  <c:v>0</c:v>
                </c:pt>
                <c:pt idx="5824">
                  <c:v>0</c:v>
                </c:pt>
                <c:pt idx="5825">
                  <c:v>0</c:v>
                </c:pt>
                <c:pt idx="5826">
                  <c:v>0</c:v>
                </c:pt>
                <c:pt idx="5827">
                  <c:v>0</c:v>
                </c:pt>
                <c:pt idx="5828">
                  <c:v>0</c:v>
                </c:pt>
                <c:pt idx="5829">
                  <c:v>0</c:v>
                </c:pt>
                <c:pt idx="5830">
                  <c:v>0</c:v>
                </c:pt>
                <c:pt idx="5831">
                  <c:v>0</c:v>
                </c:pt>
                <c:pt idx="5832">
                  <c:v>0</c:v>
                </c:pt>
                <c:pt idx="5833">
                  <c:v>0</c:v>
                </c:pt>
                <c:pt idx="5834">
                  <c:v>0</c:v>
                </c:pt>
                <c:pt idx="5835">
                  <c:v>0</c:v>
                </c:pt>
                <c:pt idx="5836">
                  <c:v>0</c:v>
                </c:pt>
                <c:pt idx="5837">
                  <c:v>0</c:v>
                </c:pt>
                <c:pt idx="5838">
                  <c:v>0</c:v>
                </c:pt>
                <c:pt idx="5839">
                  <c:v>0</c:v>
                </c:pt>
                <c:pt idx="5840">
                  <c:v>0</c:v>
                </c:pt>
                <c:pt idx="5841">
                  <c:v>0</c:v>
                </c:pt>
                <c:pt idx="5842">
                  <c:v>0</c:v>
                </c:pt>
                <c:pt idx="5843">
                  <c:v>0</c:v>
                </c:pt>
                <c:pt idx="5844">
                  <c:v>0</c:v>
                </c:pt>
                <c:pt idx="5845">
                  <c:v>0</c:v>
                </c:pt>
                <c:pt idx="5846">
                  <c:v>0</c:v>
                </c:pt>
                <c:pt idx="5847">
                  <c:v>0</c:v>
                </c:pt>
                <c:pt idx="5848">
                  <c:v>0</c:v>
                </c:pt>
                <c:pt idx="5849">
                  <c:v>0</c:v>
                </c:pt>
                <c:pt idx="5850">
                  <c:v>0</c:v>
                </c:pt>
                <c:pt idx="5851">
                  <c:v>0</c:v>
                </c:pt>
                <c:pt idx="5852">
                  <c:v>0</c:v>
                </c:pt>
                <c:pt idx="5853">
                  <c:v>0</c:v>
                </c:pt>
                <c:pt idx="5854">
                  <c:v>0</c:v>
                </c:pt>
                <c:pt idx="5855">
                  <c:v>0</c:v>
                </c:pt>
                <c:pt idx="5856">
                  <c:v>0</c:v>
                </c:pt>
                <c:pt idx="5857">
                  <c:v>0</c:v>
                </c:pt>
                <c:pt idx="5858">
                  <c:v>0</c:v>
                </c:pt>
                <c:pt idx="5859">
                  <c:v>0</c:v>
                </c:pt>
                <c:pt idx="5860">
                  <c:v>0</c:v>
                </c:pt>
                <c:pt idx="5861">
                  <c:v>0</c:v>
                </c:pt>
                <c:pt idx="5862">
                  <c:v>0</c:v>
                </c:pt>
                <c:pt idx="5863">
                  <c:v>0</c:v>
                </c:pt>
                <c:pt idx="5864">
                  <c:v>0</c:v>
                </c:pt>
                <c:pt idx="5865">
                  <c:v>0</c:v>
                </c:pt>
                <c:pt idx="5866">
                  <c:v>0</c:v>
                </c:pt>
                <c:pt idx="5867">
                  <c:v>0</c:v>
                </c:pt>
                <c:pt idx="5868">
                  <c:v>0</c:v>
                </c:pt>
                <c:pt idx="5869">
                  <c:v>0</c:v>
                </c:pt>
                <c:pt idx="5870">
                  <c:v>0</c:v>
                </c:pt>
                <c:pt idx="5871">
                  <c:v>0</c:v>
                </c:pt>
                <c:pt idx="5872">
                  <c:v>0</c:v>
                </c:pt>
                <c:pt idx="5873">
                  <c:v>0</c:v>
                </c:pt>
                <c:pt idx="5874">
                  <c:v>0</c:v>
                </c:pt>
                <c:pt idx="5875">
                  <c:v>0</c:v>
                </c:pt>
                <c:pt idx="5876">
                  <c:v>0</c:v>
                </c:pt>
                <c:pt idx="5877">
                  <c:v>0</c:v>
                </c:pt>
                <c:pt idx="5878">
                  <c:v>0</c:v>
                </c:pt>
                <c:pt idx="5879">
                  <c:v>0</c:v>
                </c:pt>
                <c:pt idx="5880">
                  <c:v>0</c:v>
                </c:pt>
                <c:pt idx="5881">
                  <c:v>0</c:v>
                </c:pt>
                <c:pt idx="5882">
                  <c:v>0</c:v>
                </c:pt>
                <c:pt idx="5883">
                  <c:v>0</c:v>
                </c:pt>
                <c:pt idx="5884">
                  <c:v>0</c:v>
                </c:pt>
                <c:pt idx="5885">
                  <c:v>0</c:v>
                </c:pt>
                <c:pt idx="5886">
                  <c:v>0</c:v>
                </c:pt>
                <c:pt idx="5887">
                  <c:v>0</c:v>
                </c:pt>
                <c:pt idx="5888">
                  <c:v>0</c:v>
                </c:pt>
                <c:pt idx="5889">
                  <c:v>0</c:v>
                </c:pt>
                <c:pt idx="5890">
                  <c:v>0</c:v>
                </c:pt>
                <c:pt idx="5891">
                  <c:v>0</c:v>
                </c:pt>
                <c:pt idx="5892">
                  <c:v>0</c:v>
                </c:pt>
                <c:pt idx="5893">
                  <c:v>0</c:v>
                </c:pt>
                <c:pt idx="5894">
                  <c:v>0</c:v>
                </c:pt>
                <c:pt idx="5895">
                  <c:v>0</c:v>
                </c:pt>
                <c:pt idx="5896">
                  <c:v>0</c:v>
                </c:pt>
                <c:pt idx="5897">
                  <c:v>0</c:v>
                </c:pt>
                <c:pt idx="5898">
                  <c:v>0</c:v>
                </c:pt>
                <c:pt idx="5899">
                  <c:v>0</c:v>
                </c:pt>
                <c:pt idx="5900">
                  <c:v>0</c:v>
                </c:pt>
                <c:pt idx="5901">
                  <c:v>0</c:v>
                </c:pt>
                <c:pt idx="5902">
                  <c:v>0</c:v>
                </c:pt>
                <c:pt idx="5903">
                  <c:v>0</c:v>
                </c:pt>
                <c:pt idx="5904">
                  <c:v>0</c:v>
                </c:pt>
                <c:pt idx="5905">
                  <c:v>0</c:v>
                </c:pt>
                <c:pt idx="5906">
                  <c:v>0</c:v>
                </c:pt>
                <c:pt idx="5907">
                  <c:v>0</c:v>
                </c:pt>
                <c:pt idx="5908">
                  <c:v>0</c:v>
                </c:pt>
                <c:pt idx="5909">
                  <c:v>0</c:v>
                </c:pt>
                <c:pt idx="5910">
                  <c:v>0</c:v>
                </c:pt>
                <c:pt idx="5911">
                  <c:v>0</c:v>
                </c:pt>
                <c:pt idx="5912">
                  <c:v>0</c:v>
                </c:pt>
                <c:pt idx="5913">
                  <c:v>0</c:v>
                </c:pt>
                <c:pt idx="5914">
                  <c:v>0</c:v>
                </c:pt>
                <c:pt idx="5915">
                  <c:v>0</c:v>
                </c:pt>
                <c:pt idx="5916">
                  <c:v>0</c:v>
                </c:pt>
                <c:pt idx="5917">
                  <c:v>0</c:v>
                </c:pt>
                <c:pt idx="5918">
                  <c:v>0</c:v>
                </c:pt>
                <c:pt idx="5919">
                  <c:v>0</c:v>
                </c:pt>
                <c:pt idx="5920">
                  <c:v>0</c:v>
                </c:pt>
                <c:pt idx="5921">
                  <c:v>0</c:v>
                </c:pt>
                <c:pt idx="5922">
                  <c:v>0</c:v>
                </c:pt>
                <c:pt idx="5923">
                  <c:v>0</c:v>
                </c:pt>
                <c:pt idx="5924">
                  <c:v>0</c:v>
                </c:pt>
                <c:pt idx="5925">
                  <c:v>0</c:v>
                </c:pt>
                <c:pt idx="5926">
                  <c:v>0</c:v>
                </c:pt>
                <c:pt idx="5927">
                  <c:v>0</c:v>
                </c:pt>
                <c:pt idx="5928">
                  <c:v>0</c:v>
                </c:pt>
                <c:pt idx="5929">
                  <c:v>0</c:v>
                </c:pt>
                <c:pt idx="5930">
                  <c:v>0</c:v>
                </c:pt>
                <c:pt idx="5931">
                  <c:v>0</c:v>
                </c:pt>
                <c:pt idx="5932">
                  <c:v>0</c:v>
                </c:pt>
                <c:pt idx="5933">
                  <c:v>0</c:v>
                </c:pt>
                <c:pt idx="5934">
                  <c:v>0</c:v>
                </c:pt>
                <c:pt idx="5935">
                  <c:v>0</c:v>
                </c:pt>
                <c:pt idx="5936">
                  <c:v>0</c:v>
                </c:pt>
                <c:pt idx="5937">
                  <c:v>0</c:v>
                </c:pt>
                <c:pt idx="5938">
                  <c:v>0</c:v>
                </c:pt>
                <c:pt idx="5939">
                  <c:v>0</c:v>
                </c:pt>
                <c:pt idx="5940">
                  <c:v>0</c:v>
                </c:pt>
                <c:pt idx="5941">
                  <c:v>0</c:v>
                </c:pt>
                <c:pt idx="5942">
                  <c:v>0</c:v>
                </c:pt>
                <c:pt idx="5943">
                  <c:v>0</c:v>
                </c:pt>
                <c:pt idx="5944">
                  <c:v>0</c:v>
                </c:pt>
                <c:pt idx="5945">
                  <c:v>0</c:v>
                </c:pt>
                <c:pt idx="5946">
                  <c:v>0</c:v>
                </c:pt>
                <c:pt idx="5947">
                  <c:v>0</c:v>
                </c:pt>
                <c:pt idx="5948">
                  <c:v>0</c:v>
                </c:pt>
                <c:pt idx="5949">
                  <c:v>0</c:v>
                </c:pt>
                <c:pt idx="5950">
                  <c:v>0</c:v>
                </c:pt>
                <c:pt idx="5951">
                  <c:v>0</c:v>
                </c:pt>
                <c:pt idx="5952">
                  <c:v>0</c:v>
                </c:pt>
                <c:pt idx="5953">
                  <c:v>0</c:v>
                </c:pt>
                <c:pt idx="5954">
                  <c:v>0</c:v>
                </c:pt>
                <c:pt idx="5955">
                  <c:v>0</c:v>
                </c:pt>
                <c:pt idx="5956">
                  <c:v>0</c:v>
                </c:pt>
                <c:pt idx="5957">
                  <c:v>0</c:v>
                </c:pt>
                <c:pt idx="5958">
                  <c:v>0</c:v>
                </c:pt>
                <c:pt idx="5959">
                  <c:v>0</c:v>
                </c:pt>
                <c:pt idx="5960">
                  <c:v>0</c:v>
                </c:pt>
                <c:pt idx="5961">
                  <c:v>0</c:v>
                </c:pt>
                <c:pt idx="5962">
                  <c:v>0</c:v>
                </c:pt>
                <c:pt idx="5963">
                  <c:v>0</c:v>
                </c:pt>
                <c:pt idx="5964">
                  <c:v>0</c:v>
                </c:pt>
                <c:pt idx="5965">
                  <c:v>0</c:v>
                </c:pt>
                <c:pt idx="5966">
                  <c:v>0</c:v>
                </c:pt>
                <c:pt idx="5967">
                  <c:v>0</c:v>
                </c:pt>
                <c:pt idx="5968">
                  <c:v>0</c:v>
                </c:pt>
                <c:pt idx="5969">
                  <c:v>0</c:v>
                </c:pt>
                <c:pt idx="5970">
                  <c:v>0</c:v>
                </c:pt>
                <c:pt idx="5971">
                  <c:v>0</c:v>
                </c:pt>
                <c:pt idx="5972">
                  <c:v>0</c:v>
                </c:pt>
                <c:pt idx="5973">
                  <c:v>0</c:v>
                </c:pt>
                <c:pt idx="5974">
                  <c:v>0</c:v>
                </c:pt>
                <c:pt idx="5975">
                  <c:v>0</c:v>
                </c:pt>
                <c:pt idx="5976">
                  <c:v>0</c:v>
                </c:pt>
                <c:pt idx="5977">
                  <c:v>0</c:v>
                </c:pt>
                <c:pt idx="5978">
                  <c:v>0</c:v>
                </c:pt>
                <c:pt idx="5979">
                  <c:v>0</c:v>
                </c:pt>
                <c:pt idx="5980">
                  <c:v>0</c:v>
                </c:pt>
                <c:pt idx="5981">
                  <c:v>0</c:v>
                </c:pt>
                <c:pt idx="5982">
                  <c:v>0</c:v>
                </c:pt>
                <c:pt idx="5983">
                  <c:v>0</c:v>
                </c:pt>
                <c:pt idx="5984">
                  <c:v>0</c:v>
                </c:pt>
                <c:pt idx="5985">
                  <c:v>0</c:v>
                </c:pt>
                <c:pt idx="5986">
                  <c:v>0</c:v>
                </c:pt>
                <c:pt idx="5987">
                  <c:v>0</c:v>
                </c:pt>
                <c:pt idx="5988">
                  <c:v>0</c:v>
                </c:pt>
                <c:pt idx="5989">
                  <c:v>0</c:v>
                </c:pt>
                <c:pt idx="5990">
                  <c:v>0</c:v>
                </c:pt>
                <c:pt idx="5991">
                  <c:v>0</c:v>
                </c:pt>
                <c:pt idx="5992">
                  <c:v>0</c:v>
                </c:pt>
                <c:pt idx="5993">
                  <c:v>0</c:v>
                </c:pt>
                <c:pt idx="5994">
                  <c:v>0</c:v>
                </c:pt>
                <c:pt idx="5995">
                  <c:v>0</c:v>
                </c:pt>
                <c:pt idx="5996">
                  <c:v>0</c:v>
                </c:pt>
                <c:pt idx="5997">
                  <c:v>0</c:v>
                </c:pt>
                <c:pt idx="5998">
                  <c:v>0</c:v>
                </c:pt>
                <c:pt idx="5999">
                  <c:v>0</c:v>
                </c:pt>
                <c:pt idx="6000">
                  <c:v>0</c:v>
                </c:pt>
                <c:pt idx="6001">
                  <c:v>0</c:v>
                </c:pt>
                <c:pt idx="6002">
                  <c:v>0</c:v>
                </c:pt>
                <c:pt idx="6003">
                  <c:v>0</c:v>
                </c:pt>
                <c:pt idx="6004">
                  <c:v>0</c:v>
                </c:pt>
                <c:pt idx="6005">
                  <c:v>0</c:v>
                </c:pt>
                <c:pt idx="6006">
                  <c:v>0</c:v>
                </c:pt>
                <c:pt idx="6007">
                  <c:v>0</c:v>
                </c:pt>
                <c:pt idx="6008">
                  <c:v>0</c:v>
                </c:pt>
                <c:pt idx="6009">
                  <c:v>0</c:v>
                </c:pt>
                <c:pt idx="6010">
                  <c:v>0</c:v>
                </c:pt>
                <c:pt idx="6011">
                  <c:v>0</c:v>
                </c:pt>
                <c:pt idx="6012">
                  <c:v>0</c:v>
                </c:pt>
                <c:pt idx="6013">
                  <c:v>0</c:v>
                </c:pt>
                <c:pt idx="6014">
                  <c:v>0</c:v>
                </c:pt>
                <c:pt idx="6015">
                  <c:v>0</c:v>
                </c:pt>
                <c:pt idx="6016">
                  <c:v>0</c:v>
                </c:pt>
                <c:pt idx="6017">
                  <c:v>0</c:v>
                </c:pt>
                <c:pt idx="6018">
                  <c:v>0</c:v>
                </c:pt>
                <c:pt idx="6019">
                  <c:v>0</c:v>
                </c:pt>
                <c:pt idx="6020">
                  <c:v>0</c:v>
                </c:pt>
                <c:pt idx="6021">
                  <c:v>0</c:v>
                </c:pt>
                <c:pt idx="6022">
                  <c:v>0</c:v>
                </c:pt>
                <c:pt idx="6023">
                  <c:v>0</c:v>
                </c:pt>
                <c:pt idx="6024">
                  <c:v>0</c:v>
                </c:pt>
                <c:pt idx="6025">
                  <c:v>0</c:v>
                </c:pt>
                <c:pt idx="6026">
                  <c:v>0</c:v>
                </c:pt>
                <c:pt idx="6027">
                  <c:v>0</c:v>
                </c:pt>
                <c:pt idx="6028">
                  <c:v>0</c:v>
                </c:pt>
                <c:pt idx="6029">
                  <c:v>0</c:v>
                </c:pt>
                <c:pt idx="6030">
                  <c:v>0</c:v>
                </c:pt>
                <c:pt idx="6031">
                  <c:v>0</c:v>
                </c:pt>
                <c:pt idx="6032">
                  <c:v>0</c:v>
                </c:pt>
                <c:pt idx="6033">
                  <c:v>0</c:v>
                </c:pt>
                <c:pt idx="6034">
                  <c:v>0</c:v>
                </c:pt>
                <c:pt idx="6035">
                  <c:v>0</c:v>
                </c:pt>
                <c:pt idx="6036">
                  <c:v>0</c:v>
                </c:pt>
                <c:pt idx="6037">
                  <c:v>0</c:v>
                </c:pt>
                <c:pt idx="6038">
                  <c:v>0</c:v>
                </c:pt>
                <c:pt idx="6039">
                  <c:v>0</c:v>
                </c:pt>
                <c:pt idx="6040">
                  <c:v>0</c:v>
                </c:pt>
                <c:pt idx="6041">
                  <c:v>0</c:v>
                </c:pt>
                <c:pt idx="6042">
                  <c:v>0</c:v>
                </c:pt>
                <c:pt idx="6043">
                  <c:v>0</c:v>
                </c:pt>
                <c:pt idx="6044">
                  <c:v>0</c:v>
                </c:pt>
                <c:pt idx="6045">
                  <c:v>0</c:v>
                </c:pt>
                <c:pt idx="6046">
                  <c:v>0</c:v>
                </c:pt>
                <c:pt idx="6047">
                  <c:v>0</c:v>
                </c:pt>
                <c:pt idx="6048">
                  <c:v>0</c:v>
                </c:pt>
                <c:pt idx="6049">
                  <c:v>0</c:v>
                </c:pt>
                <c:pt idx="6050">
                  <c:v>0</c:v>
                </c:pt>
                <c:pt idx="6051">
                  <c:v>0</c:v>
                </c:pt>
                <c:pt idx="6052">
                  <c:v>0</c:v>
                </c:pt>
                <c:pt idx="6053">
                  <c:v>0</c:v>
                </c:pt>
                <c:pt idx="6054">
                  <c:v>0</c:v>
                </c:pt>
                <c:pt idx="6055">
                  <c:v>0</c:v>
                </c:pt>
                <c:pt idx="6056">
                  <c:v>0</c:v>
                </c:pt>
                <c:pt idx="6057">
                  <c:v>0</c:v>
                </c:pt>
                <c:pt idx="6058">
                  <c:v>0</c:v>
                </c:pt>
                <c:pt idx="6059">
                  <c:v>0</c:v>
                </c:pt>
                <c:pt idx="6060">
                  <c:v>0</c:v>
                </c:pt>
                <c:pt idx="6061">
                  <c:v>0</c:v>
                </c:pt>
                <c:pt idx="6062">
                  <c:v>0</c:v>
                </c:pt>
                <c:pt idx="6063">
                  <c:v>0</c:v>
                </c:pt>
                <c:pt idx="6064">
                  <c:v>0</c:v>
                </c:pt>
                <c:pt idx="6065">
                  <c:v>0</c:v>
                </c:pt>
                <c:pt idx="6066">
                  <c:v>0</c:v>
                </c:pt>
                <c:pt idx="6067">
                  <c:v>0</c:v>
                </c:pt>
                <c:pt idx="6068">
                  <c:v>0</c:v>
                </c:pt>
                <c:pt idx="6069">
                  <c:v>0</c:v>
                </c:pt>
                <c:pt idx="6070">
                  <c:v>0</c:v>
                </c:pt>
                <c:pt idx="6071">
                  <c:v>0</c:v>
                </c:pt>
                <c:pt idx="6072">
                  <c:v>0</c:v>
                </c:pt>
                <c:pt idx="6073">
                  <c:v>0</c:v>
                </c:pt>
                <c:pt idx="6074">
                  <c:v>0</c:v>
                </c:pt>
                <c:pt idx="6075">
                  <c:v>0</c:v>
                </c:pt>
                <c:pt idx="6076">
                  <c:v>0</c:v>
                </c:pt>
                <c:pt idx="6077">
                  <c:v>0</c:v>
                </c:pt>
                <c:pt idx="6078">
                  <c:v>0</c:v>
                </c:pt>
                <c:pt idx="6079">
                  <c:v>0</c:v>
                </c:pt>
                <c:pt idx="6080">
                  <c:v>0</c:v>
                </c:pt>
                <c:pt idx="6081">
                  <c:v>0</c:v>
                </c:pt>
                <c:pt idx="6082">
                  <c:v>0</c:v>
                </c:pt>
                <c:pt idx="6083">
                  <c:v>0</c:v>
                </c:pt>
                <c:pt idx="6084">
                  <c:v>0</c:v>
                </c:pt>
                <c:pt idx="6085">
                  <c:v>0</c:v>
                </c:pt>
                <c:pt idx="6086">
                  <c:v>0</c:v>
                </c:pt>
                <c:pt idx="6087">
                  <c:v>0</c:v>
                </c:pt>
                <c:pt idx="6088">
                  <c:v>0</c:v>
                </c:pt>
                <c:pt idx="6089">
                  <c:v>0</c:v>
                </c:pt>
                <c:pt idx="6090">
                  <c:v>21.919515119720291</c:v>
                </c:pt>
                <c:pt idx="6091">
                  <c:v>0</c:v>
                </c:pt>
                <c:pt idx="6092">
                  <c:v>0</c:v>
                </c:pt>
                <c:pt idx="6093">
                  <c:v>0</c:v>
                </c:pt>
                <c:pt idx="6094">
                  <c:v>0</c:v>
                </c:pt>
                <c:pt idx="6095">
                  <c:v>0</c:v>
                </c:pt>
                <c:pt idx="6096">
                  <c:v>0</c:v>
                </c:pt>
                <c:pt idx="6097">
                  <c:v>0</c:v>
                </c:pt>
                <c:pt idx="6098">
                  <c:v>0</c:v>
                </c:pt>
                <c:pt idx="6099">
                  <c:v>0</c:v>
                </c:pt>
                <c:pt idx="6100">
                  <c:v>0</c:v>
                </c:pt>
                <c:pt idx="6101">
                  <c:v>0</c:v>
                </c:pt>
                <c:pt idx="6102">
                  <c:v>0</c:v>
                </c:pt>
                <c:pt idx="6103">
                  <c:v>0</c:v>
                </c:pt>
                <c:pt idx="6104">
                  <c:v>0</c:v>
                </c:pt>
                <c:pt idx="6105">
                  <c:v>0</c:v>
                </c:pt>
                <c:pt idx="6106">
                  <c:v>0</c:v>
                </c:pt>
                <c:pt idx="6107">
                  <c:v>0</c:v>
                </c:pt>
                <c:pt idx="6108">
                  <c:v>0</c:v>
                </c:pt>
                <c:pt idx="6109">
                  <c:v>0</c:v>
                </c:pt>
                <c:pt idx="6110">
                  <c:v>0</c:v>
                </c:pt>
                <c:pt idx="6111">
                  <c:v>0</c:v>
                </c:pt>
                <c:pt idx="6112">
                  <c:v>0</c:v>
                </c:pt>
                <c:pt idx="6113">
                  <c:v>0</c:v>
                </c:pt>
                <c:pt idx="6114">
                  <c:v>0</c:v>
                </c:pt>
                <c:pt idx="6115">
                  <c:v>0</c:v>
                </c:pt>
                <c:pt idx="6116">
                  <c:v>0</c:v>
                </c:pt>
                <c:pt idx="6117">
                  <c:v>0</c:v>
                </c:pt>
                <c:pt idx="6118">
                  <c:v>0</c:v>
                </c:pt>
                <c:pt idx="6119">
                  <c:v>0</c:v>
                </c:pt>
                <c:pt idx="6120">
                  <c:v>0</c:v>
                </c:pt>
                <c:pt idx="6121">
                  <c:v>0</c:v>
                </c:pt>
                <c:pt idx="6122">
                  <c:v>0</c:v>
                </c:pt>
                <c:pt idx="6123">
                  <c:v>0</c:v>
                </c:pt>
                <c:pt idx="6124">
                  <c:v>0</c:v>
                </c:pt>
                <c:pt idx="6125">
                  <c:v>0</c:v>
                </c:pt>
                <c:pt idx="6126">
                  <c:v>0</c:v>
                </c:pt>
                <c:pt idx="6127">
                  <c:v>0</c:v>
                </c:pt>
                <c:pt idx="6128">
                  <c:v>0</c:v>
                </c:pt>
                <c:pt idx="6129">
                  <c:v>0</c:v>
                </c:pt>
                <c:pt idx="6130">
                  <c:v>0</c:v>
                </c:pt>
                <c:pt idx="6131">
                  <c:v>0</c:v>
                </c:pt>
                <c:pt idx="6132">
                  <c:v>0</c:v>
                </c:pt>
                <c:pt idx="6133">
                  <c:v>0</c:v>
                </c:pt>
                <c:pt idx="6134">
                  <c:v>0</c:v>
                </c:pt>
                <c:pt idx="6135">
                  <c:v>0</c:v>
                </c:pt>
                <c:pt idx="6136">
                  <c:v>0</c:v>
                </c:pt>
                <c:pt idx="6137">
                  <c:v>0</c:v>
                </c:pt>
                <c:pt idx="6138">
                  <c:v>0</c:v>
                </c:pt>
                <c:pt idx="6139">
                  <c:v>0</c:v>
                </c:pt>
                <c:pt idx="6140">
                  <c:v>0</c:v>
                </c:pt>
                <c:pt idx="6141">
                  <c:v>0</c:v>
                </c:pt>
                <c:pt idx="6142">
                  <c:v>0</c:v>
                </c:pt>
                <c:pt idx="6143">
                  <c:v>0</c:v>
                </c:pt>
                <c:pt idx="6144">
                  <c:v>0</c:v>
                </c:pt>
                <c:pt idx="6145">
                  <c:v>0</c:v>
                </c:pt>
                <c:pt idx="6146">
                  <c:v>0</c:v>
                </c:pt>
                <c:pt idx="6147">
                  <c:v>0</c:v>
                </c:pt>
                <c:pt idx="6148">
                  <c:v>0</c:v>
                </c:pt>
                <c:pt idx="6149">
                  <c:v>0</c:v>
                </c:pt>
                <c:pt idx="6150">
                  <c:v>0</c:v>
                </c:pt>
                <c:pt idx="6151">
                  <c:v>0</c:v>
                </c:pt>
                <c:pt idx="6152">
                  <c:v>0</c:v>
                </c:pt>
                <c:pt idx="6153">
                  <c:v>0</c:v>
                </c:pt>
                <c:pt idx="6154">
                  <c:v>0</c:v>
                </c:pt>
                <c:pt idx="6155">
                  <c:v>0</c:v>
                </c:pt>
                <c:pt idx="6156">
                  <c:v>0</c:v>
                </c:pt>
                <c:pt idx="6157">
                  <c:v>0</c:v>
                </c:pt>
                <c:pt idx="6158">
                  <c:v>0</c:v>
                </c:pt>
                <c:pt idx="6159">
                  <c:v>0</c:v>
                </c:pt>
                <c:pt idx="6160">
                  <c:v>0</c:v>
                </c:pt>
                <c:pt idx="6161">
                  <c:v>0</c:v>
                </c:pt>
                <c:pt idx="6162">
                  <c:v>0</c:v>
                </c:pt>
                <c:pt idx="6163">
                  <c:v>0</c:v>
                </c:pt>
                <c:pt idx="6164">
                  <c:v>0</c:v>
                </c:pt>
                <c:pt idx="6165">
                  <c:v>0</c:v>
                </c:pt>
                <c:pt idx="6166">
                  <c:v>0</c:v>
                </c:pt>
                <c:pt idx="6167">
                  <c:v>0</c:v>
                </c:pt>
                <c:pt idx="6168">
                  <c:v>0</c:v>
                </c:pt>
                <c:pt idx="6169">
                  <c:v>0</c:v>
                </c:pt>
                <c:pt idx="6170">
                  <c:v>0</c:v>
                </c:pt>
                <c:pt idx="6171">
                  <c:v>0</c:v>
                </c:pt>
                <c:pt idx="6172">
                  <c:v>0</c:v>
                </c:pt>
                <c:pt idx="6173">
                  <c:v>0</c:v>
                </c:pt>
                <c:pt idx="6174">
                  <c:v>0</c:v>
                </c:pt>
                <c:pt idx="6175">
                  <c:v>0</c:v>
                </c:pt>
                <c:pt idx="6176">
                  <c:v>0</c:v>
                </c:pt>
                <c:pt idx="6177">
                  <c:v>0</c:v>
                </c:pt>
                <c:pt idx="6178">
                  <c:v>0</c:v>
                </c:pt>
                <c:pt idx="6179">
                  <c:v>0</c:v>
                </c:pt>
                <c:pt idx="6180">
                  <c:v>0</c:v>
                </c:pt>
                <c:pt idx="6181">
                  <c:v>0</c:v>
                </c:pt>
                <c:pt idx="6182">
                  <c:v>0</c:v>
                </c:pt>
                <c:pt idx="6183">
                  <c:v>0</c:v>
                </c:pt>
                <c:pt idx="6184">
                  <c:v>0</c:v>
                </c:pt>
                <c:pt idx="6185">
                  <c:v>0</c:v>
                </c:pt>
                <c:pt idx="6186">
                  <c:v>0</c:v>
                </c:pt>
                <c:pt idx="6187">
                  <c:v>0</c:v>
                </c:pt>
                <c:pt idx="6188">
                  <c:v>0</c:v>
                </c:pt>
                <c:pt idx="6189">
                  <c:v>0</c:v>
                </c:pt>
                <c:pt idx="6190">
                  <c:v>0</c:v>
                </c:pt>
                <c:pt idx="6191">
                  <c:v>0</c:v>
                </c:pt>
                <c:pt idx="6192">
                  <c:v>0</c:v>
                </c:pt>
                <c:pt idx="6193">
                  <c:v>0</c:v>
                </c:pt>
                <c:pt idx="6194">
                  <c:v>0</c:v>
                </c:pt>
                <c:pt idx="6195">
                  <c:v>0</c:v>
                </c:pt>
                <c:pt idx="6196">
                  <c:v>0</c:v>
                </c:pt>
                <c:pt idx="6197">
                  <c:v>0</c:v>
                </c:pt>
                <c:pt idx="6198">
                  <c:v>0</c:v>
                </c:pt>
                <c:pt idx="6199">
                  <c:v>0</c:v>
                </c:pt>
                <c:pt idx="6200">
                  <c:v>0</c:v>
                </c:pt>
                <c:pt idx="6201">
                  <c:v>0</c:v>
                </c:pt>
                <c:pt idx="6202">
                  <c:v>0</c:v>
                </c:pt>
                <c:pt idx="6203">
                  <c:v>0</c:v>
                </c:pt>
                <c:pt idx="6204">
                  <c:v>0</c:v>
                </c:pt>
                <c:pt idx="6205">
                  <c:v>0</c:v>
                </c:pt>
                <c:pt idx="6206">
                  <c:v>0</c:v>
                </c:pt>
                <c:pt idx="6207">
                  <c:v>0</c:v>
                </c:pt>
                <c:pt idx="6208">
                  <c:v>0</c:v>
                </c:pt>
                <c:pt idx="6209">
                  <c:v>0</c:v>
                </c:pt>
                <c:pt idx="6210">
                  <c:v>0</c:v>
                </c:pt>
                <c:pt idx="6211">
                  <c:v>0</c:v>
                </c:pt>
                <c:pt idx="6212">
                  <c:v>0</c:v>
                </c:pt>
                <c:pt idx="6213">
                  <c:v>0</c:v>
                </c:pt>
                <c:pt idx="6214">
                  <c:v>0</c:v>
                </c:pt>
                <c:pt idx="6215">
                  <c:v>0</c:v>
                </c:pt>
                <c:pt idx="6216">
                  <c:v>0</c:v>
                </c:pt>
                <c:pt idx="6217">
                  <c:v>0</c:v>
                </c:pt>
                <c:pt idx="6218">
                  <c:v>0</c:v>
                </c:pt>
                <c:pt idx="6219">
                  <c:v>0</c:v>
                </c:pt>
                <c:pt idx="6220">
                  <c:v>0</c:v>
                </c:pt>
                <c:pt idx="6221">
                  <c:v>0</c:v>
                </c:pt>
                <c:pt idx="6222">
                  <c:v>0</c:v>
                </c:pt>
                <c:pt idx="6223">
                  <c:v>0</c:v>
                </c:pt>
                <c:pt idx="6224">
                  <c:v>0</c:v>
                </c:pt>
                <c:pt idx="6225">
                  <c:v>0</c:v>
                </c:pt>
                <c:pt idx="6226">
                  <c:v>0</c:v>
                </c:pt>
                <c:pt idx="6227">
                  <c:v>0</c:v>
                </c:pt>
                <c:pt idx="6228">
                  <c:v>0</c:v>
                </c:pt>
                <c:pt idx="6229">
                  <c:v>0</c:v>
                </c:pt>
                <c:pt idx="6230">
                  <c:v>0</c:v>
                </c:pt>
                <c:pt idx="6231">
                  <c:v>0</c:v>
                </c:pt>
                <c:pt idx="6232">
                  <c:v>0</c:v>
                </c:pt>
                <c:pt idx="6233">
                  <c:v>0</c:v>
                </c:pt>
                <c:pt idx="6234">
                  <c:v>0</c:v>
                </c:pt>
                <c:pt idx="6235">
                  <c:v>0</c:v>
                </c:pt>
                <c:pt idx="6236">
                  <c:v>0</c:v>
                </c:pt>
                <c:pt idx="6237">
                  <c:v>0</c:v>
                </c:pt>
                <c:pt idx="6238">
                  <c:v>0</c:v>
                </c:pt>
                <c:pt idx="6239">
                  <c:v>0</c:v>
                </c:pt>
                <c:pt idx="6240">
                  <c:v>0</c:v>
                </c:pt>
                <c:pt idx="6241">
                  <c:v>0</c:v>
                </c:pt>
                <c:pt idx="6242">
                  <c:v>0</c:v>
                </c:pt>
                <c:pt idx="6243">
                  <c:v>0</c:v>
                </c:pt>
                <c:pt idx="6244">
                  <c:v>0</c:v>
                </c:pt>
                <c:pt idx="6245">
                  <c:v>0</c:v>
                </c:pt>
                <c:pt idx="6246">
                  <c:v>0</c:v>
                </c:pt>
                <c:pt idx="6247">
                  <c:v>0</c:v>
                </c:pt>
                <c:pt idx="6248">
                  <c:v>0</c:v>
                </c:pt>
                <c:pt idx="6249">
                  <c:v>0</c:v>
                </c:pt>
                <c:pt idx="6250">
                  <c:v>0</c:v>
                </c:pt>
                <c:pt idx="6251">
                  <c:v>0</c:v>
                </c:pt>
                <c:pt idx="6252">
                  <c:v>0</c:v>
                </c:pt>
                <c:pt idx="6253">
                  <c:v>0</c:v>
                </c:pt>
                <c:pt idx="6254">
                  <c:v>0</c:v>
                </c:pt>
                <c:pt idx="6255">
                  <c:v>0</c:v>
                </c:pt>
                <c:pt idx="6256">
                  <c:v>0</c:v>
                </c:pt>
                <c:pt idx="6257">
                  <c:v>0</c:v>
                </c:pt>
                <c:pt idx="6258">
                  <c:v>0</c:v>
                </c:pt>
                <c:pt idx="6259">
                  <c:v>0</c:v>
                </c:pt>
                <c:pt idx="6260">
                  <c:v>0</c:v>
                </c:pt>
                <c:pt idx="6261">
                  <c:v>0</c:v>
                </c:pt>
                <c:pt idx="6262">
                  <c:v>0</c:v>
                </c:pt>
                <c:pt idx="6263">
                  <c:v>0</c:v>
                </c:pt>
                <c:pt idx="6264">
                  <c:v>0</c:v>
                </c:pt>
                <c:pt idx="6265">
                  <c:v>0</c:v>
                </c:pt>
                <c:pt idx="6266">
                  <c:v>0</c:v>
                </c:pt>
                <c:pt idx="6267">
                  <c:v>0</c:v>
                </c:pt>
                <c:pt idx="6268">
                  <c:v>0</c:v>
                </c:pt>
                <c:pt idx="6269">
                  <c:v>0</c:v>
                </c:pt>
                <c:pt idx="6270">
                  <c:v>0</c:v>
                </c:pt>
                <c:pt idx="6271">
                  <c:v>0</c:v>
                </c:pt>
                <c:pt idx="6272">
                  <c:v>0</c:v>
                </c:pt>
                <c:pt idx="6273">
                  <c:v>0</c:v>
                </c:pt>
                <c:pt idx="6274">
                  <c:v>0</c:v>
                </c:pt>
                <c:pt idx="6275">
                  <c:v>0</c:v>
                </c:pt>
                <c:pt idx="6276">
                  <c:v>0</c:v>
                </c:pt>
                <c:pt idx="6277">
                  <c:v>0</c:v>
                </c:pt>
                <c:pt idx="6278">
                  <c:v>0</c:v>
                </c:pt>
                <c:pt idx="6279">
                  <c:v>0</c:v>
                </c:pt>
                <c:pt idx="6280">
                  <c:v>0</c:v>
                </c:pt>
                <c:pt idx="6281">
                  <c:v>0</c:v>
                </c:pt>
                <c:pt idx="6282">
                  <c:v>0</c:v>
                </c:pt>
                <c:pt idx="6283">
                  <c:v>0</c:v>
                </c:pt>
                <c:pt idx="6284">
                  <c:v>0</c:v>
                </c:pt>
                <c:pt idx="6285">
                  <c:v>0</c:v>
                </c:pt>
                <c:pt idx="6286">
                  <c:v>0</c:v>
                </c:pt>
                <c:pt idx="6287">
                  <c:v>0</c:v>
                </c:pt>
                <c:pt idx="6288">
                  <c:v>0</c:v>
                </c:pt>
                <c:pt idx="6289">
                  <c:v>0</c:v>
                </c:pt>
                <c:pt idx="6290">
                  <c:v>0</c:v>
                </c:pt>
                <c:pt idx="6291">
                  <c:v>0</c:v>
                </c:pt>
                <c:pt idx="6292">
                  <c:v>0</c:v>
                </c:pt>
                <c:pt idx="6293">
                  <c:v>0</c:v>
                </c:pt>
                <c:pt idx="6294">
                  <c:v>0</c:v>
                </c:pt>
                <c:pt idx="6295">
                  <c:v>0</c:v>
                </c:pt>
                <c:pt idx="6296">
                  <c:v>0</c:v>
                </c:pt>
                <c:pt idx="6297">
                  <c:v>0</c:v>
                </c:pt>
                <c:pt idx="6298">
                  <c:v>0</c:v>
                </c:pt>
                <c:pt idx="6299">
                  <c:v>0</c:v>
                </c:pt>
                <c:pt idx="6300">
                  <c:v>0</c:v>
                </c:pt>
                <c:pt idx="6301">
                  <c:v>0</c:v>
                </c:pt>
                <c:pt idx="6302">
                  <c:v>0</c:v>
                </c:pt>
                <c:pt idx="6303">
                  <c:v>0</c:v>
                </c:pt>
                <c:pt idx="6304">
                  <c:v>0</c:v>
                </c:pt>
                <c:pt idx="6305">
                  <c:v>0</c:v>
                </c:pt>
                <c:pt idx="6306">
                  <c:v>0</c:v>
                </c:pt>
                <c:pt idx="6307">
                  <c:v>0</c:v>
                </c:pt>
                <c:pt idx="6308">
                  <c:v>0</c:v>
                </c:pt>
                <c:pt idx="6309">
                  <c:v>0</c:v>
                </c:pt>
                <c:pt idx="6310">
                  <c:v>0</c:v>
                </c:pt>
                <c:pt idx="6311">
                  <c:v>0</c:v>
                </c:pt>
                <c:pt idx="6312">
                  <c:v>0</c:v>
                </c:pt>
                <c:pt idx="6313">
                  <c:v>0</c:v>
                </c:pt>
                <c:pt idx="6314">
                  <c:v>0</c:v>
                </c:pt>
                <c:pt idx="6315">
                  <c:v>0</c:v>
                </c:pt>
                <c:pt idx="6316">
                  <c:v>0</c:v>
                </c:pt>
                <c:pt idx="6317">
                  <c:v>0</c:v>
                </c:pt>
                <c:pt idx="6318">
                  <c:v>0</c:v>
                </c:pt>
                <c:pt idx="6319">
                  <c:v>0</c:v>
                </c:pt>
                <c:pt idx="6320">
                  <c:v>0</c:v>
                </c:pt>
                <c:pt idx="6321">
                  <c:v>0</c:v>
                </c:pt>
                <c:pt idx="6322">
                  <c:v>0</c:v>
                </c:pt>
                <c:pt idx="6323">
                  <c:v>0</c:v>
                </c:pt>
                <c:pt idx="6324">
                  <c:v>0</c:v>
                </c:pt>
                <c:pt idx="6325">
                  <c:v>0</c:v>
                </c:pt>
                <c:pt idx="6326">
                  <c:v>0</c:v>
                </c:pt>
                <c:pt idx="6327">
                  <c:v>0</c:v>
                </c:pt>
                <c:pt idx="6328">
                  <c:v>0</c:v>
                </c:pt>
                <c:pt idx="6329">
                  <c:v>0</c:v>
                </c:pt>
                <c:pt idx="6330">
                  <c:v>0</c:v>
                </c:pt>
                <c:pt idx="6331">
                  <c:v>0</c:v>
                </c:pt>
                <c:pt idx="6332">
                  <c:v>0</c:v>
                </c:pt>
                <c:pt idx="6333">
                  <c:v>0</c:v>
                </c:pt>
                <c:pt idx="6334">
                  <c:v>0</c:v>
                </c:pt>
                <c:pt idx="6335">
                  <c:v>0</c:v>
                </c:pt>
                <c:pt idx="6336">
                  <c:v>0</c:v>
                </c:pt>
                <c:pt idx="6337">
                  <c:v>0</c:v>
                </c:pt>
                <c:pt idx="6338">
                  <c:v>0</c:v>
                </c:pt>
                <c:pt idx="6339">
                  <c:v>0</c:v>
                </c:pt>
                <c:pt idx="6340">
                  <c:v>0</c:v>
                </c:pt>
                <c:pt idx="6341">
                  <c:v>0</c:v>
                </c:pt>
                <c:pt idx="6342">
                  <c:v>0</c:v>
                </c:pt>
                <c:pt idx="6343">
                  <c:v>0</c:v>
                </c:pt>
                <c:pt idx="6344">
                  <c:v>0</c:v>
                </c:pt>
                <c:pt idx="6345">
                  <c:v>0</c:v>
                </c:pt>
                <c:pt idx="6346">
                  <c:v>0</c:v>
                </c:pt>
                <c:pt idx="6347">
                  <c:v>0</c:v>
                </c:pt>
                <c:pt idx="6348">
                  <c:v>0</c:v>
                </c:pt>
                <c:pt idx="6349">
                  <c:v>0</c:v>
                </c:pt>
                <c:pt idx="6350">
                  <c:v>0</c:v>
                </c:pt>
                <c:pt idx="6351">
                  <c:v>0</c:v>
                </c:pt>
                <c:pt idx="6352">
                  <c:v>0</c:v>
                </c:pt>
                <c:pt idx="6353">
                  <c:v>0</c:v>
                </c:pt>
                <c:pt idx="6354">
                  <c:v>0</c:v>
                </c:pt>
                <c:pt idx="6355">
                  <c:v>0</c:v>
                </c:pt>
                <c:pt idx="6356">
                  <c:v>0</c:v>
                </c:pt>
                <c:pt idx="6357">
                  <c:v>0</c:v>
                </c:pt>
                <c:pt idx="6358">
                  <c:v>0</c:v>
                </c:pt>
                <c:pt idx="6359">
                  <c:v>0</c:v>
                </c:pt>
                <c:pt idx="6360">
                  <c:v>0</c:v>
                </c:pt>
                <c:pt idx="6361">
                  <c:v>0</c:v>
                </c:pt>
                <c:pt idx="6362">
                  <c:v>0</c:v>
                </c:pt>
                <c:pt idx="6363">
                  <c:v>0</c:v>
                </c:pt>
                <c:pt idx="6364">
                  <c:v>0</c:v>
                </c:pt>
                <c:pt idx="6365">
                  <c:v>0</c:v>
                </c:pt>
                <c:pt idx="6366">
                  <c:v>0</c:v>
                </c:pt>
                <c:pt idx="6367">
                  <c:v>0</c:v>
                </c:pt>
                <c:pt idx="6368">
                  <c:v>0</c:v>
                </c:pt>
                <c:pt idx="6369">
                  <c:v>0</c:v>
                </c:pt>
                <c:pt idx="6370">
                  <c:v>0</c:v>
                </c:pt>
                <c:pt idx="6371">
                  <c:v>0</c:v>
                </c:pt>
                <c:pt idx="6372">
                  <c:v>0</c:v>
                </c:pt>
                <c:pt idx="6373">
                  <c:v>0</c:v>
                </c:pt>
                <c:pt idx="6374">
                  <c:v>0</c:v>
                </c:pt>
                <c:pt idx="6375">
                  <c:v>0</c:v>
                </c:pt>
                <c:pt idx="6376">
                  <c:v>0</c:v>
                </c:pt>
                <c:pt idx="6377">
                  <c:v>0</c:v>
                </c:pt>
                <c:pt idx="6378">
                  <c:v>0</c:v>
                </c:pt>
                <c:pt idx="6379">
                  <c:v>0</c:v>
                </c:pt>
                <c:pt idx="6380">
                  <c:v>0</c:v>
                </c:pt>
                <c:pt idx="6381">
                  <c:v>0</c:v>
                </c:pt>
                <c:pt idx="6382">
                  <c:v>0</c:v>
                </c:pt>
                <c:pt idx="6383">
                  <c:v>0</c:v>
                </c:pt>
                <c:pt idx="6384">
                  <c:v>0</c:v>
                </c:pt>
                <c:pt idx="6385">
                  <c:v>0</c:v>
                </c:pt>
                <c:pt idx="6386">
                  <c:v>0</c:v>
                </c:pt>
                <c:pt idx="6387">
                  <c:v>0</c:v>
                </c:pt>
                <c:pt idx="6388">
                  <c:v>0</c:v>
                </c:pt>
                <c:pt idx="6389">
                  <c:v>0</c:v>
                </c:pt>
                <c:pt idx="6390">
                  <c:v>0</c:v>
                </c:pt>
                <c:pt idx="6391">
                  <c:v>0</c:v>
                </c:pt>
                <c:pt idx="6392">
                  <c:v>0</c:v>
                </c:pt>
                <c:pt idx="6393">
                  <c:v>0</c:v>
                </c:pt>
                <c:pt idx="6394">
                  <c:v>0</c:v>
                </c:pt>
                <c:pt idx="6395">
                  <c:v>0</c:v>
                </c:pt>
                <c:pt idx="6396">
                  <c:v>0</c:v>
                </c:pt>
                <c:pt idx="6397">
                  <c:v>0</c:v>
                </c:pt>
                <c:pt idx="6398">
                  <c:v>0</c:v>
                </c:pt>
                <c:pt idx="6399">
                  <c:v>0</c:v>
                </c:pt>
                <c:pt idx="6400">
                  <c:v>0</c:v>
                </c:pt>
                <c:pt idx="6401">
                  <c:v>0</c:v>
                </c:pt>
                <c:pt idx="6402">
                  <c:v>0</c:v>
                </c:pt>
                <c:pt idx="6403">
                  <c:v>0</c:v>
                </c:pt>
                <c:pt idx="6404">
                  <c:v>0</c:v>
                </c:pt>
                <c:pt idx="6405">
                  <c:v>0</c:v>
                </c:pt>
                <c:pt idx="6406">
                  <c:v>0</c:v>
                </c:pt>
                <c:pt idx="6407">
                  <c:v>0</c:v>
                </c:pt>
                <c:pt idx="6408">
                  <c:v>0</c:v>
                </c:pt>
                <c:pt idx="6409">
                  <c:v>0</c:v>
                </c:pt>
                <c:pt idx="6410">
                  <c:v>0</c:v>
                </c:pt>
                <c:pt idx="6411">
                  <c:v>0</c:v>
                </c:pt>
                <c:pt idx="6412">
                  <c:v>0</c:v>
                </c:pt>
                <c:pt idx="6413">
                  <c:v>0</c:v>
                </c:pt>
                <c:pt idx="6414">
                  <c:v>0</c:v>
                </c:pt>
                <c:pt idx="6415">
                  <c:v>0</c:v>
                </c:pt>
                <c:pt idx="6416">
                  <c:v>0</c:v>
                </c:pt>
                <c:pt idx="6417">
                  <c:v>0</c:v>
                </c:pt>
                <c:pt idx="6418">
                  <c:v>0</c:v>
                </c:pt>
                <c:pt idx="6419">
                  <c:v>0</c:v>
                </c:pt>
                <c:pt idx="6420">
                  <c:v>0</c:v>
                </c:pt>
                <c:pt idx="6421">
                  <c:v>0</c:v>
                </c:pt>
                <c:pt idx="6422">
                  <c:v>0</c:v>
                </c:pt>
                <c:pt idx="6423">
                  <c:v>0</c:v>
                </c:pt>
                <c:pt idx="6424">
                  <c:v>0</c:v>
                </c:pt>
                <c:pt idx="6425">
                  <c:v>0</c:v>
                </c:pt>
                <c:pt idx="6426">
                  <c:v>0</c:v>
                </c:pt>
                <c:pt idx="6427">
                  <c:v>0</c:v>
                </c:pt>
                <c:pt idx="6428">
                  <c:v>0</c:v>
                </c:pt>
                <c:pt idx="6429">
                  <c:v>0</c:v>
                </c:pt>
                <c:pt idx="6430">
                  <c:v>0</c:v>
                </c:pt>
                <c:pt idx="6431">
                  <c:v>0</c:v>
                </c:pt>
                <c:pt idx="6432">
                  <c:v>0</c:v>
                </c:pt>
                <c:pt idx="6433">
                  <c:v>0</c:v>
                </c:pt>
                <c:pt idx="6434">
                  <c:v>0</c:v>
                </c:pt>
                <c:pt idx="6435">
                  <c:v>0</c:v>
                </c:pt>
                <c:pt idx="6436">
                  <c:v>0</c:v>
                </c:pt>
                <c:pt idx="6437">
                  <c:v>0</c:v>
                </c:pt>
                <c:pt idx="6438">
                  <c:v>0</c:v>
                </c:pt>
                <c:pt idx="6439">
                  <c:v>0</c:v>
                </c:pt>
                <c:pt idx="6440">
                  <c:v>0</c:v>
                </c:pt>
                <c:pt idx="6441">
                  <c:v>0</c:v>
                </c:pt>
                <c:pt idx="6442">
                  <c:v>0</c:v>
                </c:pt>
                <c:pt idx="6443">
                  <c:v>0</c:v>
                </c:pt>
                <c:pt idx="6444">
                  <c:v>0</c:v>
                </c:pt>
                <c:pt idx="6445">
                  <c:v>0</c:v>
                </c:pt>
                <c:pt idx="6446">
                  <c:v>0</c:v>
                </c:pt>
                <c:pt idx="6447">
                  <c:v>0</c:v>
                </c:pt>
                <c:pt idx="6448">
                  <c:v>0</c:v>
                </c:pt>
                <c:pt idx="6449">
                  <c:v>0</c:v>
                </c:pt>
                <c:pt idx="6450">
                  <c:v>0</c:v>
                </c:pt>
                <c:pt idx="6451">
                  <c:v>0</c:v>
                </c:pt>
                <c:pt idx="6452">
                  <c:v>0</c:v>
                </c:pt>
                <c:pt idx="6453">
                  <c:v>0</c:v>
                </c:pt>
                <c:pt idx="6454">
                  <c:v>0</c:v>
                </c:pt>
                <c:pt idx="6455">
                  <c:v>0</c:v>
                </c:pt>
                <c:pt idx="6456">
                  <c:v>0</c:v>
                </c:pt>
                <c:pt idx="6457">
                  <c:v>0</c:v>
                </c:pt>
                <c:pt idx="6458">
                  <c:v>0</c:v>
                </c:pt>
                <c:pt idx="6459">
                  <c:v>0</c:v>
                </c:pt>
                <c:pt idx="6460">
                  <c:v>0</c:v>
                </c:pt>
                <c:pt idx="6461">
                  <c:v>0</c:v>
                </c:pt>
                <c:pt idx="6462">
                  <c:v>0</c:v>
                </c:pt>
                <c:pt idx="6463">
                  <c:v>0</c:v>
                </c:pt>
                <c:pt idx="6464">
                  <c:v>0</c:v>
                </c:pt>
                <c:pt idx="6465">
                  <c:v>0</c:v>
                </c:pt>
                <c:pt idx="6466">
                  <c:v>0</c:v>
                </c:pt>
                <c:pt idx="6467">
                  <c:v>0</c:v>
                </c:pt>
                <c:pt idx="6468">
                  <c:v>0</c:v>
                </c:pt>
                <c:pt idx="6469">
                  <c:v>0</c:v>
                </c:pt>
                <c:pt idx="6470">
                  <c:v>0</c:v>
                </c:pt>
                <c:pt idx="6471">
                  <c:v>0</c:v>
                </c:pt>
                <c:pt idx="6472">
                  <c:v>0</c:v>
                </c:pt>
                <c:pt idx="6473">
                  <c:v>0</c:v>
                </c:pt>
                <c:pt idx="6474">
                  <c:v>0</c:v>
                </c:pt>
                <c:pt idx="6475">
                  <c:v>0</c:v>
                </c:pt>
                <c:pt idx="6476">
                  <c:v>0</c:v>
                </c:pt>
                <c:pt idx="6477">
                  <c:v>0</c:v>
                </c:pt>
                <c:pt idx="6478">
                  <c:v>0</c:v>
                </c:pt>
                <c:pt idx="6479">
                  <c:v>0</c:v>
                </c:pt>
                <c:pt idx="6480">
                  <c:v>0</c:v>
                </c:pt>
                <c:pt idx="6481">
                  <c:v>0</c:v>
                </c:pt>
                <c:pt idx="6482">
                  <c:v>0</c:v>
                </c:pt>
                <c:pt idx="6483">
                  <c:v>0</c:v>
                </c:pt>
                <c:pt idx="6484">
                  <c:v>0</c:v>
                </c:pt>
                <c:pt idx="6485">
                  <c:v>0</c:v>
                </c:pt>
                <c:pt idx="6486">
                  <c:v>0</c:v>
                </c:pt>
                <c:pt idx="6487">
                  <c:v>0</c:v>
                </c:pt>
                <c:pt idx="6488">
                  <c:v>0</c:v>
                </c:pt>
                <c:pt idx="6489">
                  <c:v>0</c:v>
                </c:pt>
                <c:pt idx="6490">
                  <c:v>0</c:v>
                </c:pt>
                <c:pt idx="6491">
                  <c:v>0</c:v>
                </c:pt>
                <c:pt idx="6492">
                  <c:v>0</c:v>
                </c:pt>
                <c:pt idx="6493">
                  <c:v>0</c:v>
                </c:pt>
                <c:pt idx="6494">
                  <c:v>0</c:v>
                </c:pt>
                <c:pt idx="6495">
                  <c:v>0</c:v>
                </c:pt>
                <c:pt idx="6496">
                  <c:v>0</c:v>
                </c:pt>
                <c:pt idx="6497">
                  <c:v>0</c:v>
                </c:pt>
                <c:pt idx="6498">
                  <c:v>0</c:v>
                </c:pt>
                <c:pt idx="6499">
                  <c:v>0</c:v>
                </c:pt>
                <c:pt idx="6500">
                  <c:v>0</c:v>
                </c:pt>
                <c:pt idx="6501">
                  <c:v>0</c:v>
                </c:pt>
                <c:pt idx="6502">
                  <c:v>0</c:v>
                </c:pt>
                <c:pt idx="6503">
                  <c:v>0</c:v>
                </c:pt>
                <c:pt idx="6504">
                  <c:v>0</c:v>
                </c:pt>
                <c:pt idx="6505">
                  <c:v>0</c:v>
                </c:pt>
                <c:pt idx="6506">
                  <c:v>0</c:v>
                </c:pt>
                <c:pt idx="6507">
                  <c:v>0</c:v>
                </c:pt>
                <c:pt idx="6508">
                  <c:v>0</c:v>
                </c:pt>
                <c:pt idx="6509">
                  <c:v>0</c:v>
                </c:pt>
                <c:pt idx="6510">
                  <c:v>0</c:v>
                </c:pt>
                <c:pt idx="6511">
                  <c:v>0</c:v>
                </c:pt>
                <c:pt idx="6512">
                  <c:v>0</c:v>
                </c:pt>
                <c:pt idx="6513">
                  <c:v>0</c:v>
                </c:pt>
                <c:pt idx="6514">
                  <c:v>0</c:v>
                </c:pt>
                <c:pt idx="6515">
                  <c:v>0</c:v>
                </c:pt>
                <c:pt idx="6516">
                  <c:v>0</c:v>
                </c:pt>
                <c:pt idx="6517">
                  <c:v>0</c:v>
                </c:pt>
                <c:pt idx="6518">
                  <c:v>0</c:v>
                </c:pt>
                <c:pt idx="6519">
                  <c:v>0</c:v>
                </c:pt>
                <c:pt idx="6520">
                  <c:v>0</c:v>
                </c:pt>
                <c:pt idx="6521">
                  <c:v>0</c:v>
                </c:pt>
                <c:pt idx="6522">
                  <c:v>0</c:v>
                </c:pt>
                <c:pt idx="6523">
                  <c:v>0</c:v>
                </c:pt>
                <c:pt idx="6524">
                  <c:v>0</c:v>
                </c:pt>
                <c:pt idx="6525">
                  <c:v>0</c:v>
                </c:pt>
                <c:pt idx="6526">
                  <c:v>0</c:v>
                </c:pt>
                <c:pt idx="6527">
                  <c:v>0</c:v>
                </c:pt>
                <c:pt idx="6528">
                  <c:v>0</c:v>
                </c:pt>
                <c:pt idx="6529">
                  <c:v>0</c:v>
                </c:pt>
                <c:pt idx="6530">
                  <c:v>0</c:v>
                </c:pt>
                <c:pt idx="6531">
                  <c:v>0</c:v>
                </c:pt>
                <c:pt idx="6532">
                  <c:v>0</c:v>
                </c:pt>
                <c:pt idx="6533">
                  <c:v>0</c:v>
                </c:pt>
                <c:pt idx="6534">
                  <c:v>0</c:v>
                </c:pt>
                <c:pt idx="6535">
                  <c:v>0</c:v>
                </c:pt>
                <c:pt idx="6536">
                  <c:v>0</c:v>
                </c:pt>
                <c:pt idx="6537">
                  <c:v>0</c:v>
                </c:pt>
                <c:pt idx="6538">
                  <c:v>0</c:v>
                </c:pt>
                <c:pt idx="6539">
                  <c:v>0</c:v>
                </c:pt>
                <c:pt idx="6540">
                  <c:v>0</c:v>
                </c:pt>
                <c:pt idx="6541">
                  <c:v>0</c:v>
                </c:pt>
                <c:pt idx="6542">
                  <c:v>0</c:v>
                </c:pt>
                <c:pt idx="6543">
                  <c:v>0</c:v>
                </c:pt>
                <c:pt idx="6544">
                  <c:v>0</c:v>
                </c:pt>
                <c:pt idx="6545">
                  <c:v>0</c:v>
                </c:pt>
                <c:pt idx="6546">
                  <c:v>0</c:v>
                </c:pt>
                <c:pt idx="6547">
                  <c:v>0</c:v>
                </c:pt>
                <c:pt idx="6548">
                  <c:v>0</c:v>
                </c:pt>
                <c:pt idx="6549">
                  <c:v>0</c:v>
                </c:pt>
                <c:pt idx="6550">
                  <c:v>0</c:v>
                </c:pt>
                <c:pt idx="6551">
                  <c:v>0</c:v>
                </c:pt>
                <c:pt idx="6552">
                  <c:v>0</c:v>
                </c:pt>
                <c:pt idx="6553">
                  <c:v>0</c:v>
                </c:pt>
                <c:pt idx="6554">
                  <c:v>0</c:v>
                </c:pt>
                <c:pt idx="6555">
                  <c:v>0</c:v>
                </c:pt>
                <c:pt idx="6556">
                  <c:v>0</c:v>
                </c:pt>
                <c:pt idx="6557">
                  <c:v>0</c:v>
                </c:pt>
                <c:pt idx="6558">
                  <c:v>0</c:v>
                </c:pt>
                <c:pt idx="6559">
                  <c:v>0</c:v>
                </c:pt>
                <c:pt idx="6560">
                  <c:v>0</c:v>
                </c:pt>
                <c:pt idx="6561">
                  <c:v>0</c:v>
                </c:pt>
                <c:pt idx="6562">
                  <c:v>0</c:v>
                </c:pt>
                <c:pt idx="6563">
                  <c:v>0</c:v>
                </c:pt>
                <c:pt idx="6564">
                  <c:v>0</c:v>
                </c:pt>
                <c:pt idx="6565">
                  <c:v>0</c:v>
                </c:pt>
                <c:pt idx="6566">
                  <c:v>0</c:v>
                </c:pt>
                <c:pt idx="6567">
                  <c:v>0</c:v>
                </c:pt>
                <c:pt idx="6568">
                  <c:v>0</c:v>
                </c:pt>
                <c:pt idx="6569">
                  <c:v>0</c:v>
                </c:pt>
                <c:pt idx="6570">
                  <c:v>0</c:v>
                </c:pt>
                <c:pt idx="6571">
                  <c:v>0</c:v>
                </c:pt>
                <c:pt idx="6572">
                  <c:v>0</c:v>
                </c:pt>
                <c:pt idx="6573">
                  <c:v>0</c:v>
                </c:pt>
                <c:pt idx="6574">
                  <c:v>0</c:v>
                </c:pt>
                <c:pt idx="6575">
                  <c:v>0</c:v>
                </c:pt>
                <c:pt idx="6576">
                  <c:v>0</c:v>
                </c:pt>
                <c:pt idx="6577">
                  <c:v>0</c:v>
                </c:pt>
                <c:pt idx="6578">
                  <c:v>0</c:v>
                </c:pt>
                <c:pt idx="6579">
                  <c:v>0</c:v>
                </c:pt>
                <c:pt idx="6580">
                  <c:v>0</c:v>
                </c:pt>
                <c:pt idx="6581">
                  <c:v>0</c:v>
                </c:pt>
                <c:pt idx="6582">
                  <c:v>0</c:v>
                </c:pt>
                <c:pt idx="6583">
                  <c:v>0</c:v>
                </c:pt>
                <c:pt idx="6584">
                  <c:v>0</c:v>
                </c:pt>
                <c:pt idx="6585">
                  <c:v>0</c:v>
                </c:pt>
                <c:pt idx="6586">
                  <c:v>0</c:v>
                </c:pt>
                <c:pt idx="6587">
                  <c:v>0</c:v>
                </c:pt>
                <c:pt idx="6588">
                  <c:v>0</c:v>
                </c:pt>
                <c:pt idx="6589">
                  <c:v>0</c:v>
                </c:pt>
                <c:pt idx="6590">
                  <c:v>0</c:v>
                </c:pt>
                <c:pt idx="6591">
                  <c:v>0</c:v>
                </c:pt>
                <c:pt idx="6592">
                  <c:v>0</c:v>
                </c:pt>
                <c:pt idx="6593">
                  <c:v>0</c:v>
                </c:pt>
                <c:pt idx="6594">
                  <c:v>0</c:v>
                </c:pt>
                <c:pt idx="6595">
                  <c:v>0</c:v>
                </c:pt>
                <c:pt idx="6596">
                  <c:v>0</c:v>
                </c:pt>
                <c:pt idx="6597">
                  <c:v>0</c:v>
                </c:pt>
                <c:pt idx="6598">
                  <c:v>0</c:v>
                </c:pt>
                <c:pt idx="6599">
                  <c:v>0</c:v>
                </c:pt>
                <c:pt idx="6600">
                  <c:v>0</c:v>
                </c:pt>
                <c:pt idx="6601">
                  <c:v>0</c:v>
                </c:pt>
                <c:pt idx="6602">
                  <c:v>0</c:v>
                </c:pt>
                <c:pt idx="6603">
                  <c:v>0</c:v>
                </c:pt>
                <c:pt idx="6604">
                  <c:v>0</c:v>
                </c:pt>
                <c:pt idx="6605">
                  <c:v>0</c:v>
                </c:pt>
                <c:pt idx="6606">
                  <c:v>0</c:v>
                </c:pt>
                <c:pt idx="6607">
                  <c:v>0</c:v>
                </c:pt>
                <c:pt idx="6608">
                  <c:v>0</c:v>
                </c:pt>
                <c:pt idx="6609">
                  <c:v>0</c:v>
                </c:pt>
                <c:pt idx="6610">
                  <c:v>0</c:v>
                </c:pt>
                <c:pt idx="6611">
                  <c:v>0</c:v>
                </c:pt>
                <c:pt idx="6612">
                  <c:v>0</c:v>
                </c:pt>
                <c:pt idx="6613">
                  <c:v>0</c:v>
                </c:pt>
                <c:pt idx="6614">
                  <c:v>0</c:v>
                </c:pt>
                <c:pt idx="6615">
                  <c:v>0</c:v>
                </c:pt>
                <c:pt idx="6616">
                  <c:v>0</c:v>
                </c:pt>
                <c:pt idx="6617">
                  <c:v>0</c:v>
                </c:pt>
                <c:pt idx="6618">
                  <c:v>0</c:v>
                </c:pt>
                <c:pt idx="6619">
                  <c:v>0</c:v>
                </c:pt>
                <c:pt idx="6620">
                  <c:v>0</c:v>
                </c:pt>
                <c:pt idx="6621">
                  <c:v>0</c:v>
                </c:pt>
                <c:pt idx="6622">
                  <c:v>0</c:v>
                </c:pt>
                <c:pt idx="6623">
                  <c:v>0</c:v>
                </c:pt>
                <c:pt idx="6624">
                  <c:v>0</c:v>
                </c:pt>
                <c:pt idx="6625">
                  <c:v>0</c:v>
                </c:pt>
                <c:pt idx="6626">
                  <c:v>0</c:v>
                </c:pt>
                <c:pt idx="6627">
                  <c:v>0</c:v>
                </c:pt>
                <c:pt idx="6628">
                  <c:v>0</c:v>
                </c:pt>
                <c:pt idx="6629">
                  <c:v>0</c:v>
                </c:pt>
                <c:pt idx="6630">
                  <c:v>0</c:v>
                </c:pt>
                <c:pt idx="6631">
                  <c:v>0</c:v>
                </c:pt>
                <c:pt idx="6632">
                  <c:v>0</c:v>
                </c:pt>
                <c:pt idx="6633">
                  <c:v>0</c:v>
                </c:pt>
                <c:pt idx="6634">
                  <c:v>0</c:v>
                </c:pt>
                <c:pt idx="6635">
                  <c:v>0</c:v>
                </c:pt>
                <c:pt idx="6636">
                  <c:v>0</c:v>
                </c:pt>
                <c:pt idx="6637">
                  <c:v>0</c:v>
                </c:pt>
                <c:pt idx="6638">
                  <c:v>0</c:v>
                </c:pt>
                <c:pt idx="6639">
                  <c:v>0</c:v>
                </c:pt>
                <c:pt idx="6640">
                  <c:v>0</c:v>
                </c:pt>
                <c:pt idx="6641">
                  <c:v>0</c:v>
                </c:pt>
                <c:pt idx="6642">
                  <c:v>0</c:v>
                </c:pt>
                <c:pt idx="6643">
                  <c:v>0</c:v>
                </c:pt>
                <c:pt idx="6644">
                  <c:v>0</c:v>
                </c:pt>
                <c:pt idx="6645">
                  <c:v>0</c:v>
                </c:pt>
                <c:pt idx="6646">
                  <c:v>0</c:v>
                </c:pt>
                <c:pt idx="6647">
                  <c:v>0</c:v>
                </c:pt>
                <c:pt idx="6648">
                  <c:v>0</c:v>
                </c:pt>
                <c:pt idx="6649">
                  <c:v>0</c:v>
                </c:pt>
                <c:pt idx="6650">
                  <c:v>0</c:v>
                </c:pt>
                <c:pt idx="6651">
                  <c:v>0</c:v>
                </c:pt>
                <c:pt idx="6652">
                  <c:v>0</c:v>
                </c:pt>
                <c:pt idx="6653">
                  <c:v>0</c:v>
                </c:pt>
                <c:pt idx="6654">
                  <c:v>0</c:v>
                </c:pt>
                <c:pt idx="6655">
                  <c:v>0</c:v>
                </c:pt>
                <c:pt idx="6656">
                  <c:v>0</c:v>
                </c:pt>
                <c:pt idx="6657">
                  <c:v>0</c:v>
                </c:pt>
                <c:pt idx="6658">
                  <c:v>0</c:v>
                </c:pt>
                <c:pt idx="6659">
                  <c:v>0</c:v>
                </c:pt>
                <c:pt idx="6660">
                  <c:v>0</c:v>
                </c:pt>
                <c:pt idx="6661">
                  <c:v>0</c:v>
                </c:pt>
                <c:pt idx="6662">
                  <c:v>0</c:v>
                </c:pt>
                <c:pt idx="6663">
                  <c:v>0</c:v>
                </c:pt>
                <c:pt idx="6664">
                  <c:v>0</c:v>
                </c:pt>
                <c:pt idx="6665">
                  <c:v>0</c:v>
                </c:pt>
                <c:pt idx="6666">
                  <c:v>0</c:v>
                </c:pt>
                <c:pt idx="6667">
                  <c:v>0</c:v>
                </c:pt>
                <c:pt idx="6668">
                  <c:v>0</c:v>
                </c:pt>
                <c:pt idx="6669">
                  <c:v>0</c:v>
                </c:pt>
                <c:pt idx="6670">
                  <c:v>0</c:v>
                </c:pt>
                <c:pt idx="6671">
                  <c:v>0</c:v>
                </c:pt>
                <c:pt idx="6672">
                  <c:v>0</c:v>
                </c:pt>
                <c:pt idx="6673">
                  <c:v>0</c:v>
                </c:pt>
                <c:pt idx="6674">
                  <c:v>0</c:v>
                </c:pt>
                <c:pt idx="6675">
                  <c:v>0</c:v>
                </c:pt>
                <c:pt idx="6676">
                  <c:v>0</c:v>
                </c:pt>
                <c:pt idx="6677">
                  <c:v>0</c:v>
                </c:pt>
                <c:pt idx="6678">
                  <c:v>0</c:v>
                </c:pt>
                <c:pt idx="6679">
                  <c:v>0</c:v>
                </c:pt>
                <c:pt idx="6680">
                  <c:v>0</c:v>
                </c:pt>
                <c:pt idx="6681">
                  <c:v>0</c:v>
                </c:pt>
                <c:pt idx="6682">
                  <c:v>0</c:v>
                </c:pt>
                <c:pt idx="6683">
                  <c:v>0</c:v>
                </c:pt>
                <c:pt idx="6684">
                  <c:v>0</c:v>
                </c:pt>
                <c:pt idx="6685">
                  <c:v>0</c:v>
                </c:pt>
                <c:pt idx="6686">
                  <c:v>0</c:v>
                </c:pt>
                <c:pt idx="6687">
                  <c:v>0</c:v>
                </c:pt>
                <c:pt idx="6688">
                  <c:v>0</c:v>
                </c:pt>
                <c:pt idx="6689">
                  <c:v>0</c:v>
                </c:pt>
                <c:pt idx="6690">
                  <c:v>0</c:v>
                </c:pt>
                <c:pt idx="6691">
                  <c:v>0</c:v>
                </c:pt>
                <c:pt idx="6692">
                  <c:v>0</c:v>
                </c:pt>
                <c:pt idx="6693">
                  <c:v>0</c:v>
                </c:pt>
                <c:pt idx="6694">
                  <c:v>0</c:v>
                </c:pt>
                <c:pt idx="6695">
                  <c:v>0</c:v>
                </c:pt>
                <c:pt idx="6696">
                  <c:v>0</c:v>
                </c:pt>
                <c:pt idx="6697">
                  <c:v>0</c:v>
                </c:pt>
                <c:pt idx="6698">
                  <c:v>0</c:v>
                </c:pt>
                <c:pt idx="6699">
                  <c:v>0</c:v>
                </c:pt>
                <c:pt idx="6700">
                  <c:v>0</c:v>
                </c:pt>
                <c:pt idx="6701">
                  <c:v>0</c:v>
                </c:pt>
                <c:pt idx="6702">
                  <c:v>0</c:v>
                </c:pt>
                <c:pt idx="6703">
                  <c:v>0</c:v>
                </c:pt>
                <c:pt idx="6704">
                  <c:v>0</c:v>
                </c:pt>
                <c:pt idx="6705">
                  <c:v>0</c:v>
                </c:pt>
                <c:pt idx="6706">
                  <c:v>0</c:v>
                </c:pt>
                <c:pt idx="6707">
                  <c:v>0</c:v>
                </c:pt>
                <c:pt idx="6708">
                  <c:v>0</c:v>
                </c:pt>
                <c:pt idx="6709">
                  <c:v>0</c:v>
                </c:pt>
                <c:pt idx="6710">
                  <c:v>0</c:v>
                </c:pt>
                <c:pt idx="6711">
                  <c:v>0</c:v>
                </c:pt>
                <c:pt idx="6712">
                  <c:v>0</c:v>
                </c:pt>
                <c:pt idx="6713">
                  <c:v>0</c:v>
                </c:pt>
                <c:pt idx="6714">
                  <c:v>0</c:v>
                </c:pt>
                <c:pt idx="6715">
                  <c:v>0</c:v>
                </c:pt>
                <c:pt idx="6716">
                  <c:v>0</c:v>
                </c:pt>
                <c:pt idx="6717">
                  <c:v>0</c:v>
                </c:pt>
                <c:pt idx="6718">
                  <c:v>0</c:v>
                </c:pt>
                <c:pt idx="6719">
                  <c:v>0</c:v>
                </c:pt>
                <c:pt idx="6720">
                  <c:v>0</c:v>
                </c:pt>
                <c:pt idx="6721">
                  <c:v>0</c:v>
                </c:pt>
                <c:pt idx="6722">
                  <c:v>0</c:v>
                </c:pt>
                <c:pt idx="6723">
                  <c:v>0</c:v>
                </c:pt>
                <c:pt idx="6724">
                  <c:v>0</c:v>
                </c:pt>
                <c:pt idx="6725">
                  <c:v>0</c:v>
                </c:pt>
                <c:pt idx="6726">
                  <c:v>0</c:v>
                </c:pt>
                <c:pt idx="6727">
                  <c:v>0</c:v>
                </c:pt>
                <c:pt idx="6728">
                  <c:v>0</c:v>
                </c:pt>
                <c:pt idx="6729">
                  <c:v>0</c:v>
                </c:pt>
                <c:pt idx="6730">
                  <c:v>0</c:v>
                </c:pt>
                <c:pt idx="6731">
                  <c:v>0</c:v>
                </c:pt>
                <c:pt idx="6732">
                  <c:v>0</c:v>
                </c:pt>
                <c:pt idx="6733">
                  <c:v>0</c:v>
                </c:pt>
                <c:pt idx="6734">
                  <c:v>0</c:v>
                </c:pt>
                <c:pt idx="6735">
                  <c:v>0</c:v>
                </c:pt>
                <c:pt idx="6736">
                  <c:v>0</c:v>
                </c:pt>
                <c:pt idx="6737">
                  <c:v>0</c:v>
                </c:pt>
                <c:pt idx="6738">
                  <c:v>0</c:v>
                </c:pt>
                <c:pt idx="6739">
                  <c:v>0</c:v>
                </c:pt>
                <c:pt idx="6740">
                  <c:v>0</c:v>
                </c:pt>
                <c:pt idx="6741">
                  <c:v>0</c:v>
                </c:pt>
                <c:pt idx="6742">
                  <c:v>0</c:v>
                </c:pt>
                <c:pt idx="6743">
                  <c:v>0</c:v>
                </c:pt>
                <c:pt idx="6744">
                  <c:v>0</c:v>
                </c:pt>
                <c:pt idx="6745">
                  <c:v>0</c:v>
                </c:pt>
                <c:pt idx="6746">
                  <c:v>0</c:v>
                </c:pt>
                <c:pt idx="6747">
                  <c:v>0</c:v>
                </c:pt>
                <c:pt idx="6748">
                  <c:v>0</c:v>
                </c:pt>
                <c:pt idx="6749">
                  <c:v>0</c:v>
                </c:pt>
                <c:pt idx="6750">
                  <c:v>0</c:v>
                </c:pt>
                <c:pt idx="6751">
                  <c:v>0</c:v>
                </c:pt>
                <c:pt idx="6752">
                  <c:v>0</c:v>
                </c:pt>
                <c:pt idx="6753">
                  <c:v>0</c:v>
                </c:pt>
                <c:pt idx="6754">
                  <c:v>0</c:v>
                </c:pt>
                <c:pt idx="6755">
                  <c:v>0</c:v>
                </c:pt>
                <c:pt idx="6756">
                  <c:v>0</c:v>
                </c:pt>
                <c:pt idx="6757">
                  <c:v>0</c:v>
                </c:pt>
                <c:pt idx="6758">
                  <c:v>0</c:v>
                </c:pt>
                <c:pt idx="6759">
                  <c:v>0</c:v>
                </c:pt>
                <c:pt idx="6760">
                  <c:v>0</c:v>
                </c:pt>
                <c:pt idx="6761">
                  <c:v>0</c:v>
                </c:pt>
                <c:pt idx="6762">
                  <c:v>0</c:v>
                </c:pt>
                <c:pt idx="6763">
                  <c:v>0</c:v>
                </c:pt>
                <c:pt idx="6764">
                  <c:v>0</c:v>
                </c:pt>
                <c:pt idx="6765">
                  <c:v>0</c:v>
                </c:pt>
                <c:pt idx="6766">
                  <c:v>0</c:v>
                </c:pt>
                <c:pt idx="6767">
                  <c:v>0</c:v>
                </c:pt>
                <c:pt idx="6768">
                  <c:v>0</c:v>
                </c:pt>
                <c:pt idx="6769">
                  <c:v>0</c:v>
                </c:pt>
                <c:pt idx="6770">
                  <c:v>0</c:v>
                </c:pt>
                <c:pt idx="6771">
                  <c:v>0</c:v>
                </c:pt>
                <c:pt idx="6772">
                  <c:v>0</c:v>
                </c:pt>
                <c:pt idx="6773">
                  <c:v>0</c:v>
                </c:pt>
                <c:pt idx="6774">
                  <c:v>0</c:v>
                </c:pt>
                <c:pt idx="6775">
                  <c:v>0</c:v>
                </c:pt>
                <c:pt idx="6776">
                  <c:v>0</c:v>
                </c:pt>
                <c:pt idx="6777">
                  <c:v>0</c:v>
                </c:pt>
                <c:pt idx="6778">
                  <c:v>0</c:v>
                </c:pt>
                <c:pt idx="6779">
                  <c:v>0</c:v>
                </c:pt>
                <c:pt idx="6780">
                  <c:v>0</c:v>
                </c:pt>
                <c:pt idx="6781">
                  <c:v>0</c:v>
                </c:pt>
                <c:pt idx="6782">
                  <c:v>0</c:v>
                </c:pt>
                <c:pt idx="6783">
                  <c:v>0</c:v>
                </c:pt>
                <c:pt idx="6784">
                  <c:v>0</c:v>
                </c:pt>
                <c:pt idx="6785">
                  <c:v>0</c:v>
                </c:pt>
                <c:pt idx="6786">
                  <c:v>0</c:v>
                </c:pt>
                <c:pt idx="6787">
                  <c:v>0</c:v>
                </c:pt>
                <c:pt idx="6788">
                  <c:v>0</c:v>
                </c:pt>
                <c:pt idx="6789">
                  <c:v>0</c:v>
                </c:pt>
                <c:pt idx="6790">
                  <c:v>0</c:v>
                </c:pt>
                <c:pt idx="6791">
                  <c:v>0</c:v>
                </c:pt>
                <c:pt idx="6792">
                  <c:v>0</c:v>
                </c:pt>
                <c:pt idx="6793">
                  <c:v>0</c:v>
                </c:pt>
                <c:pt idx="6794">
                  <c:v>0</c:v>
                </c:pt>
                <c:pt idx="6795">
                  <c:v>0</c:v>
                </c:pt>
                <c:pt idx="6796">
                  <c:v>0</c:v>
                </c:pt>
                <c:pt idx="6797">
                  <c:v>0</c:v>
                </c:pt>
                <c:pt idx="6798">
                  <c:v>0</c:v>
                </c:pt>
                <c:pt idx="6799">
                  <c:v>0</c:v>
                </c:pt>
                <c:pt idx="6800">
                  <c:v>0</c:v>
                </c:pt>
                <c:pt idx="6801">
                  <c:v>0</c:v>
                </c:pt>
                <c:pt idx="6802">
                  <c:v>0</c:v>
                </c:pt>
                <c:pt idx="6803">
                  <c:v>0</c:v>
                </c:pt>
                <c:pt idx="6804">
                  <c:v>0</c:v>
                </c:pt>
                <c:pt idx="6805">
                  <c:v>0</c:v>
                </c:pt>
                <c:pt idx="6806">
                  <c:v>0</c:v>
                </c:pt>
                <c:pt idx="6807">
                  <c:v>0</c:v>
                </c:pt>
                <c:pt idx="6808">
                  <c:v>0</c:v>
                </c:pt>
                <c:pt idx="6809">
                  <c:v>0</c:v>
                </c:pt>
                <c:pt idx="6810">
                  <c:v>0</c:v>
                </c:pt>
                <c:pt idx="6811">
                  <c:v>0</c:v>
                </c:pt>
                <c:pt idx="6812">
                  <c:v>0</c:v>
                </c:pt>
                <c:pt idx="6813">
                  <c:v>0</c:v>
                </c:pt>
                <c:pt idx="6814">
                  <c:v>0</c:v>
                </c:pt>
                <c:pt idx="6815">
                  <c:v>0</c:v>
                </c:pt>
                <c:pt idx="6816">
                  <c:v>0</c:v>
                </c:pt>
                <c:pt idx="6817">
                  <c:v>0</c:v>
                </c:pt>
                <c:pt idx="6818">
                  <c:v>0</c:v>
                </c:pt>
                <c:pt idx="6819">
                  <c:v>0</c:v>
                </c:pt>
                <c:pt idx="6820">
                  <c:v>0</c:v>
                </c:pt>
                <c:pt idx="6821">
                  <c:v>0</c:v>
                </c:pt>
                <c:pt idx="6822">
                  <c:v>0</c:v>
                </c:pt>
                <c:pt idx="6823">
                  <c:v>0</c:v>
                </c:pt>
                <c:pt idx="6824">
                  <c:v>0</c:v>
                </c:pt>
                <c:pt idx="6825">
                  <c:v>0</c:v>
                </c:pt>
                <c:pt idx="6826">
                  <c:v>0</c:v>
                </c:pt>
                <c:pt idx="6827">
                  <c:v>0</c:v>
                </c:pt>
                <c:pt idx="6828">
                  <c:v>0</c:v>
                </c:pt>
                <c:pt idx="6829">
                  <c:v>0</c:v>
                </c:pt>
                <c:pt idx="6830">
                  <c:v>0</c:v>
                </c:pt>
                <c:pt idx="6831">
                  <c:v>0</c:v>
                </c:pt>
                <c:pt idx="6832">
                  <c:v>0</c:v>
                </c:pt>
                <c:pt idx="6833">
                  <c:v>0</c:v>
                </c:pt>
                <c:pt idx="6834">
                  <c:v>0</c:v>
                </c:pt>
                <c:pt idx="6835">
                  <c:v>0</c:v>
                </c:pt>
                <c:pt idx="6836">
                  <c:v>0</c:v>
                </c:pt>
                <c:pt idx="6837">
                  <c:v>0</c:v>
                </c:pt>
                <c:pt idx="6838">
                  <c:v>0</c:v>
                </c:pt>
                <c:pt idx="6839">
                  <c:v>0</c:v>
                </c:pt>
                <c:pt idx="6840">
                  <c:v>0</c:v>
                </c:pt>
                <c:pt idx="6841">
                  <c:v>0</c:v>
                </c:pt>
                <c:pt idx="6842">
                  <c:v>0</c:v>
                </c:pt>
                <c:pt idx="6843">
                  <c:v>0</c:v>
                </c:pt>
                <c:pt idx="6844">
                  <c:v>0</c:v>
                </c:pt>
                <c:pt idx="6845">
                  <c:v>0</c:v>
                </c:pt>
                <c:pt idx="6846">
                  <c:v>0</c:v>
                </c:pt>
                <c:pt idx="6847">
                  <c:v>0</c:v>
                </c:pt>
                <c:pt idx="6848">
                  <c:v>0</c:v>
                </c:pt>
                <c:pt idx="6849">
                  <c:v>0</c:v>
                </c:pt>
                <c:pt idx="6850">
                  <c:v>0</c:v>
                </c:pt>
                <c:pt idx="6851">
                  <c:v>0</c:v>
                </c:pt>
                <c:pt idx="6852">
                  <c:v>0</c:v>
                </c:pt>
                <c:pt idx="6853">
                  <c:v>0</c:v>
                </c:pt>
                <c:pt idx="6854">
                  <c:v>0</c:v>
                </c:pt>
                <c:pt idx="6855">
                  <c:v>0</c:v>
                </c:pt>
                <c:pt idx="6856">
                  <c:v>0</c:v>
                </c:pt>
                <c:pt idx="6857">
                  <c:v>0</c:v>
                </c:pt>
                <c:pt idx="6858">
                  <c:v>0</c:v>
                </c:pt>
                <c:pt idx="6859">
                  <c:v>0</c:v>
                </c:pt>
                <c:pt idx="6860">
                  <c:v>0</c:v>
                </c:pt>
                <c:pt idx="6861">
                  <c:v>0</c:v>
                </c:pt>
                <c:pt idx="6862">
                  <c:v>0</c:v>
                </c:pt>
                <c:pt idx="6863">
                  <c:v>0</c:v>
                </c:pt>
                <c:pt idx="6864">
                  <c:v>0</c:v>
                </c:pt>
                <c:pt idx="6865">
                  <c:v>0</c:v>
                </c:pt>
                <c:pt idx="6866">
                  <c:v>0</c:v>
                </c:pt>
                <c:pt idx="6867">
                  <c:v>0</c:v>
                </c:pt>
                <c:pt idx="6868">
                  <c:v>0</c:v>
                </c:pt>
                <c:pt idx="6869">
                  <c:v>0</c:v>
                </c:pt>
                <c:pt idx="6870">
                  <c:v>0</c:v>
                </c:pt>
                <c:pt idx="6871">
                  <c:v>0</c:v>
                </c:pt>
                <c:pt idx="6872">
                  <c:v>0</c:v>
                </c:pt>
                <c:pt idx="6873">
                  <c:v>0</c:v>
                </c:pt>
                <c:pt idx="6874">
                  <c:v>0</c:v>
                </c:pt>
                <c:pt idx="6875">
                  <c:v>0</c:v>
                </c:pt>
                <c:pt idx="6876">
                  <c:v>0</c:v>
                </c:pt>
                <c:pt idx="6877">
                  <c:v>0</c:v>
                </c:pt>
                <c:pt idx="6878">
                  <c:v>0</c:v>
                </c:pt>
                <c:pt idx="6879">
                  <c:v>0</c:v>
                </c:pt>
                <c:pt idx="6880">
                  <c:v>0</c:v>
                </c:pt>
                <c:pt idx="6881">
                  <c:v>0</c:v>
                </c:pt>
                <c:pt idx="6882">
                  <c:v>0</c:v>
                </c:pt>
                <c:pt idx="6883">
                  <c:v>0</c:v>
                </c:pt>
                <c:pt idx="6884">
                  <c:v>0</c:v>
                </c:pt>
                <c:pt idx="6885">
                  <c:v>0</c:v>
                </c:pt>
                <c:pt idx="6886">
                  <c:v>0</c:v>
                </c:pt>
                <c:pt idx="6887">
                  <c:v>0</c:v>
                </c:pt>
                <c:pt idx="6888">
                  <c:v>0</c:v>
                </c:pt>
                <c:pt idx="6889">
                  <c:v>0</c:v>
                </c:pt>
                <c:pt idx="6890">
                  <c:v>0</c:v>
                </c:pt>
                <c:pt idx="6891">
                  <c:v>0</c:v>
                </c:pt>
                <c:pt idx="6892">
                  <c:v>0</c:v>
                </c:pt>
                <c:pt idx="6893">
                  <c:v>0</c:v>
                </c:pt>
                <c:pt idx="6894">
                  <c:v>0</c:v>
                </c:pt>
                <c:pt idx="6895">
                  <c:v>0</c:v>
                </c:pt>
                <c:pt idx="6896">
                  <c:v>0</c:v>
                </c:pt>
                <c:pt idx="6897">
                  <c:v>0</c:v>
                </c:pt>
                <c:pt idx="6898">
                  <c:v>0</c:v>
                </c:pt>
                <c:pt idx="6899">
                  <c:v>0</c:v>
                </c:pt>
                <c:pt idx="6900">
                  <c:v>0</c:v>
                </c:pt>
                <c:pt idx="6901">
                  <c:v>0</c:v>
                </c:pt>
                <c:pt idx="6902">
                  <c:v>0</c:v>
                </c:pt>
                <c:pt idx="6903">
                  <c:v>0</c:v>
                </c:pt>
                <c:pt idx="6904">
                  <c:v>0</c:v>
                </c:pt>
                <c:pt idx="6905">
                  <c:v>0</c:v>
                </c:pt>
                <c:pt idx="6906">
                  <c:v>0</c:v>
                </c:pt>
                <c:pt idx="6907">
                  <c:v>0</c:v>
                </c:pt>
                <c:pt idx="6908">
                  <c:v>0</c:v>
                </c:pt>
                <c:pt idx="6909">
                  <c:v>0</c:v>
                </c:pt>
                <c:pt idx="6910">
                  <c:v>0</c:v>
                </c:pt>
                <c:pt idx="6911">
                  <c:v>0</c:v>
                </c:pt>
                <c:pt idx="6912">
                  <c:v>0</c:v>
                </c:pt>
                <c:pt idx="6913">
                  <c:v>0</c:v>
                </c:pt>
                <c:pt idx="6914">
                  <c:v>0</c:v>
                </c:pt>
                <c:pt idx="6915">
                  <c:v>0</c:v>
                </c:pt>
                <c:pt idx="6916">
                  <c:v>0</c:v>
                </c:pt>
                <c:pt idx="6917">
                  <c:v>0</c:v>
                </c:pt>
                <c:pt idx="6918">
                  <c:v>0</c:v>
                </c:pt>
                <c:pt idx="6919">
                  <c:v>0</c:v>
                </c:pt>
                <c:pt idx="6920">
                  <c:v>0</c:v>
                </c:pt>
                <c:pt idx="6921">
                  <c:v>0</c:v>
                </c:pt>
                <c:pt idx="6922">
                  <c:v>0</c:v>
                </c:pt>
                <c:pt idx="6923">
                  <c:v>0</c:v>
                </c:pt>
                <c:pt idx="6924">
                  <c:v>0</c:v>
                </c:pt>
                <c:pt idx="6925">
                  <c:v>0</c:v>
                </c:pt>
                <c:pt idx="6926">
                  <c:v>0</c:v>
                </c:pt>
                <c:pt idx="6927">
                  <c:v>0</c:v>
                </c:pt>
                <c:pt idx="6928">
                  <c:v>0</c:v>
                </c:pt>
                <c:pt idx="6929">
                  <c:v>0</c:v>
                </c:pt>
                <c:pt idx="6930">
                  <c:v>0</c:v>
                </c:pt>
                <c:pt idx="6931">
                  <c:v>0</c:v>
                </c:pt>
                <c:pt idx="6932">
                  <c:v>0</c:v>
                </c:pt>
                <c:pt idx="6933">
                  <c:v>0</c:v>
                </c:pt>
                <c:pt idx="6934">
                  <c:v>0</c:v>
                </c:pt>
                <c:pt idx="6935">
                  <c:v>0</c:v>
                </c:pt>
                <c:pt idx="6936">
                  <c:v>0</c:v>
                </c:pt>
                <c:pt idx="6937">
                  <c:v>0</c:v>
                </c:pt>
                <c:pt idx="6938">
                  <c:v>0</c:v>
                </c:pt>
                <c:pt idx="6939">
                  <c:v>0</c:v>
                </c:pt>
                <c:pt idx="6940">
                  <c:v>0</c:v>
                </c:pt>
                <c:pt idx="6941">
                  <c:v>0</c:v>
                </c:pt>
                <c:pt idx="6942">
                  <c:v>0</c:v>
                </c:pt>
                <c:pt idx="6943">
                  <c:v>0</c:v>
                </c:pt>
                <c:pt idx="6944">
                  <c:v>0</c:v>
                </c:pt>
                <c:pt idx="6945">
                  <c:v>0</c:v>
                </c:pt>
                <c:pt idx="6946">
                  <c:v>0</c:v>
                </c:pt>
                <c:pt idx="6947">
                  <c:v>0</c:v>
                </c:pt>
                <c:pt idx="6948">
                  <c:v>0</c:v>
                </c:pt>
                <c:pt idx="6949">
                  <c:v>0</c:v>
                </c:pt>
                <c:pt idx="6950">
                  <c:v>0</c:v>
                </c:pt>
                <c:pt idx="6951">
                  <c:v>0</c:v>
                </c:pt>
                <c:pt idx="6952">
                  <c:v>0</c:v>
                </c:pt>
                <c:pt idx="6953">
                  <c:v>0</c:v>
                </c:pt>
                <c:pt idx="6954">
                  <c:v>0</c:v>
                </c:pt>
                <c:pt idx="6955">
                  <c:v>0</c:v>
                </c:pt>
                <c:pt idx="6956">
                  <c:v>0</c:v>
                </c:pt>
                <c:pt idx="6957">
                  <c:v>0</c:v>
                </c:pt>
                <c:pt idx="6958">
                  <c:v>0</c:v>
                </c:pt>
                <c:pt idx="6959">
                  <c:v>0</c:v>
                </c:pt>
                <c:pt idx="6960">
                  <c:v>0</c:v>
                </c:pt>
                <c:pt idx="6961">
                  <c:v>0</c:v>
                </c:pt>
                <c:pt idx="6962">
                  <c:v>0</c:v>
                </c:pt>
                <c:pt idx="6963">
                  <c:v>0</c:v>
                </c:pt>
                <c:pt idx="6964">
                  <c:v>0</c:v>
                </c:pt>
                <c:pt idx="6965">
                  <c:v>0</c:v>
                </c:pt>
                <c:pt idx="6966">
                  <c:v>0</c:v>
                </c:pt>
                <c:pt idx="6967">
                  <c:v>0</c:v>
                </c:pt>
                <c:pt idx="6968">
                  <c:v>0</c:v>
                </c:pt>
                <c:pt idx="6969">
                  <c:v>0</c:v>
                </c:pt>
                <c:pt idx="6970">
                  <c:v>0</c:v>
                </c:pt>
                <c:pt idx="6971">
                  <c:v>0</c:v>
                </c:pt>
                <c:pt idx="6972">
                  <c:v>0</c:v>
                </c:pt>
                <c:pt idx="6973">
                  <c:v>0</c:v>
                </c:pt>
                <c:pt idx="6974">
                  <c:v>0</c:v>
                </c:pt>
                <c:pt idx="6975">
                  <c:v>0</c:v>
                </c:pt>
                <c:pt idx="6976">
                  <c:v>0</c:v>
                </c:pt>
                <c:pt idx="6977">
                  <c:v>0</c:v>
                </c:pt>
                <c:pt idx="6978">
                  <c:v>0</c:v>
                </c:pt>
                <c:pt idx="6979">
                  <c:v>0</c:v>
                </c:pt>
                <c:pt idx="6980">
                  <c:v>0</c:v>
                </c:pt>
                <c:pt idx="6981">
                  <c:v>0</c:v>
                </c:pt>
                <c:pt idx="6982">
                  <c:v>0</c:v>
                </c:pt>
                <c:pt idx="6983">
                  <c:v>0</c:v>
                </c:pt>
                <c:pt idx="6984">
                  <c:v>0</c:v>
                </c:pt>
                <c:pt idx="6985">
                  <c:v>0</c:v>
                </c:pt>
                <c:pt idx="6986">
                  <c:v>0</c:v>
                </c:pt>
                <c:pt idx="6987">
                  <c:v>0</c:v>
                </c:pt>
                <c:pt idx="6988">
                  <c:v>0</c:v>
                </c:pt>
                <c:pt idx="6989">
                  <c:v>0</c:v>
                </c:pt>
                <c:pt idx="6990">
                  <c:v>0</c:v>
                </c:pt>
                <c:pt idx="6991">
                  <c:v>0</c:v>
                </c:pt>
                <c:pt idx="6992">
                  <c:v>0</c:v>
                </c:pt>
                <c:pt idx="6993">
                  <c:v>0</c:v>
                </c:pt>
                <c:pt idx="6994">
                  <c:v>0</c:v>
                </c:pt>
                <c:pt idx="6995">
                  <c:v>0</c:v>
                </c:pt>
                <c:pt idx="6996">
                  <c:v>0</c:v>
                </c:pt>
                <c:pt idx="6997">
                  <c:v>0</c:v>
                </c:pt>
                <c:pt idx="6998">
                  <c:v>0</c:v>
                </c:pt>
                <c:pt idx="6999">
                  <c:v>0</c:v>
                </c:pt>
                <c:pt idx="7000">
                  <c:v>0</c:v>
                </c:pt>
                <c:pt idx="7001">
                  <c:v>0</c:v>
                </c:pt>
                <c:pt idx="7002">
                  <c:v>0</c:v>
                </c:pt>
                <c:pt idx="7003">
                  <c:v>0</c:v>
                </c:pt>
                <c:pt idx="7004">
                  <c:v>0</c:v>
                </c:pt>
                <c:pt idx="7005">
                  <c:v>0</c:v>
                </c:pt>
                <c:pt idx="7006">
                  <c:v>0</c:v>
                </c:pt>
                <c:pt idx="7007">
                  <c:v>0</c:v>
                </c:pt>
                <c:pt idx="7008">
                  <c:v>0</c:v>
                </c:pt>
                <c:pt idx="7009">
                  <c:v>0</c:v>
                </c:pt>
                <c:pt idx="7010">
                  <c:v>0</c:v>
                </c:pt>
                <c:pt idx="7011">
                  <c:v>0</c:v>
                </c:pt>
                <c:pt idx="7012">
                  <c:v>0</c:v>
                </c:pt>
                <c:pt idx="7013">
                  <c:v>0</c:v>
                </c:pt>
                <c:pt idx="7014">
                  <c:v>0</c:v>
                </c:pt>
                <c:pt idx="7015">
                  <c:v>0</c:v>
                </c:pt>
                <c:pt idx="7016">
                  <c:v>0</c:v>
                </c:pt>
                <c:pt idx="7017">
                  <c:v>0</c:v>
                </c:pt>
                <c:pt idx="7018">
                  <c:v>0</c:v>
                </c:pt>
                <c:pt idx="7019">
                  <c:v>0</c:v>
                </c:pt>
                <c:pt idx="7020">
                  <c:v>0</c:v>
                </c:pt>
                <c:pt idx="7021">
                  <c:v>0</c:v>
                </c:pt>
                <c:pt idx="7022">
                  <c:v>0</c:v>
                </c:pt>
                <c:pt idx="7023">
                  <c:v>0</c:v>
                </c:pt>
                <c:pt idx="7024">
                  <c:v>0</c:v>
                </c:pt>
                <c:pt idx="7025">
                  <c:v>0</c:v>
                </c:pt>
                <c:pt idx="7026">
                  <c:v>0</c:v>
                </c:pt>
                <c:pt idx="7027">
                  <c:v>0</c:v>
                </c:pt>
                <c:pt idx="7028">
                  <c:v>0</c:v>
                </c:pt>
                <c:pt idx="7029">
                  <c:v>0</c:v>
                </c:pt>
                <c:pt idx="7030">
                  <c:v>0</c:v>
                </c:pt>
                <c:pt idx="7031">
                  <c:v>0</c:v>
                </c:pt>
                <c:pt idx="7032">
                  <c:v>0</c:v>
                </c:pt>
                <c:pt idx="7033">
                  <c:v>0</c:v>
                </c:pt>
                <c:pt idx="7034">
                  <c:v>0</c:v>
                </c:pt>
                <c:pt idx="7035">
                  <c:v>0</c:v>
                </c:pt>
                <c:pt idx="7036">
                  <c:v>0</c:v>
                </c:pt>
                <c:pt idx="7037">
                  <c:v>0</c:v>
                </c:pt>
                <c:pt idx="7038">
                  <c:v>0</c:v>
                </c:pt>
                <c:pt idx="7039">
                  <c:v>0</c:v>
                </c:pt>
                <c:pt idx="7040">
                  <c:v>0</c:v>
                </c:pt>
                <c:pt idx="7041">
                  <c:v>0</c:v>
                </c:pt>
                <c:pt idx="7042">
                  <c:v>0</c:v>
                </c:pt>
                <c:pt idx="7043">
                  <c:v>0</c:v>
                </c:pt>
                <c:pt idx="7044">
                  <c:v>0</c:v>
                </c:pt>
                <c:pt idx="7045">
                  <c:v>0</c:v>
                </c:pt>
                <c:pt idx="7046">
                  <c:v>0</c:v>
                </c:pt>
                <c:pt idx="7047">
                  <c:v>0</c:v>
                </c:pt>
                <c:pt idx="7048">
                  <c:v>0</c:v>
                </c:pt>
                <c:pt idx="7049">
                  <c:v>0</c:v>
                </c:pt>
                <c:pt idx="7050">
                  <c:v>0</c:v>
                </c:pt>
                <c:pt idx="7051">
                  <c:v>0</c:v>
                </c:pt>
                <c:pt idx="7052">
                  <c:v>0</c:v>
                </c:pt>
                <c:pt idx="7053">
                  <c:v>0</c:v>
                </c:pt>
                <c:pt idx="7054">
                  <c:v>0</c:v>
                </c:pt>
                <c:pt idx="7055">
                  <c:v>0</c:v>
                </c:pt>
                <c:pt idx="7056">
                  <c:v>0</c:v>
                </c:pt>
                <c:pt idx="7057">
                  <c:v>0</c:v>
                </c:pt>
                <c:pt idx="7058">
                  <c:v>0</c:v>
                </c:pt>
                <c:pt idx="7059">
                  <c:v>0</c:v>
                </c:pt>
                <c:pt idx="7060">
                  <c:v>0</c:v>
                </c:pt>
                <c:pt idx="7061">
                  <c:v>0</c:v>
                </c:pt>
                <c:pt idx="7062">
                  <c:v>0</c:v>
                </c:pt>
                <c:pt idx="7063">
                  <c:v>0</c:v>
                </c:pt>
                <c:pt idx="7064">
                  <c:v>0</c:v>
                </c:pt>
                <c:pt idx="7065">
                  <c:v>0</c:v>
                </c:pt>
                <c:pt idx="7066">
                  <c:v>0</c:v>
                </c:pt>
                <c:pt idx="7067">
                  <c:v>0</c:v>
                </c:pt>
                <c:pt idx="7068">
                  <c:v>0</c:v>
                </c:pt>
                <c:pt idx="7069">
                  <c:v>0</c:v>
                </c:pt>
                <c:pt idx="7070">
                  <c:v>0</c:v>
                </c:pt>
                <c:pt idx="7071">
                  <c:v>0</c:v>
                </c:pt>
                <c:pt idx="7072">
                  <c:v>0</c:v>
                </c:pt>
                <c:pt idx="7073">
                  <c:v>0</c:v>
                </c:pt>
                <c:pt idx="7074">
                  <c:v>0</c:v>
                </c:pt>
                <c:pt idx="7075">
                  <c:v>0</c:v>
                </c:pt>
                <c:pt idx="7076">
                  <c:v>0</c:v>
                </c:pt>
                <c:pt idx="7077">
                  <c:v>0</c:v>
                </c:pt>
                <c:pt idx="7078">
                  <c:v>0</c:v>
                </c:pt>
                <c:pt idx="7079">
                  <c:v>0</c:v>
                </c:pt>
                <c:pt idx="7080">
                  <c:v>0</c:v>
                </c:pt>
                <c:pt idx="7081">
                  <c:v>0</c:v>
                </c:pt>
                <c:pt idx="7082">
                  <c:v>0</c:v>
                </c:pt>
                <c:pt idx="7083">
                  <c:v>0</c:v>
                </c:pt>
                <c:pt idx="7084">
                  <c:v>0</c:v>
                </c:pt>
                <c:pt idx="7085">
                  <c:v>0</c:v>
                </c:pt>
                <c:pt idx="7086">
                  <c:v>0</c:v>
                </c:pt>
                <c:pt idx="7087">
                  <c:v>0</c:v>
                </c:pt>
                <c:pt idx="7088">
                  <c:v>0</c:v>
                </c:pt>
                <c:pt idx="7089">
                  <c:v>0</c:v>
                </c:pt>
                <c:pt idx="7090">
                  <c:v>0</c:v>
                </c:pt>
                <c:pt idx="7091">
                  <c:v>0</c:v>
                </c:pt>
                <c:pt idx="7092">
                  <c:v>0</c:v>
                </c:pt>
                <c:pt idx="7093">
                  <c:v>0</c:v>
                </c:pt>
                <c:pt idx="7094">
                  <c:v>0</c:v>
                </c:pt>
                <c:pt idx="7095">
                  <c:v>0</c:v>
                </c:pt>
                <c:pt idx="7096">
                  <c:v>0</c:v>
                </c:pt>
                <c:pt idx="7097">
                  <c:v>0</c:v>
                </c:pt>
                <c:pt idx="7098">
                  <c:v>0</c:v>
                </c:pt>
                <c:pt idx="7099">
                  <c:v>0</c:v>
                </c:pt>
                <c:pt idx="7100">
                  <c:v>0</c:v>
                </c:pt>
                <c:pt idx="7101">
                  <c:v>0</c:v>
                </c:pt>
                <c:pt idx="7102">
                  <c:v>0</c:v>
                </c:pt>
                <c:pt idx="7103">
                  <c:v>0</c:v>
                </c:pt>
                <c:pt idx="7104">
                  <c:v>0</c:v>
                </c:pt>
                <c:pt idx="7105">
                  <c:v>0</c:v>
                </c:pt>
                <c:pt idx="7106">
                  <c:v>0</c:v>
                </c:pt>
                <c:pt idx="7107">
                  <c:v>0</c:v>
                </c:pt>
                <c:pt idx="7108">
                  <c:v>0</c:v>
                </c:pt>
                <c:pt idx="7109">
                  <c:v>0</c:v>
                </c:pt>
                <c:pt idx="7110">
                  <c:v>0</c:v>
                </c:pt>
                <c:pt idx="7111">
                  <c:v>0</c:v>
                </c:pt>
                <c:pt idx="7112">
                  <c:v>0</c:v>
                </c:pt>
                <c:pt idx="7113">
                  <c:v>0</c:v>
                </c:pt>
                <c:pt idx="7114">
                  <c:v>0</c:v>
                </c:pt>
                <c:pt idx="7115">
                  <c:v>0</c:v>
                </c:pt>
                <c:pt idx="7116">
                  <c:v>0</c:v>
                </c:pt>
                <c:pt idx="7117">
                  <c:v>0</c:v>
                </c:pt>
                <c:pt idx="7118">
                  <c:v>0</c:v>
                </c:pt>
                <c:pt idx="7119">
                  <c:v>0</c:v>
                </c:pt>
                <c:pt idx="7120">
                  <c:v>0</c:v>
                </c:pt>
                <c:pt idx="7121">
                  <c:v>0</c:v>
                </c:pt>
                <c:pt idx="7122">
                  <c:v>0</c:v>
                </c:pt>
                <c:pt idx="7123">
                  <c:v>0</c:v>
                </c:pt>
                <c:pt idx="7124">
                  <c:v>0</c:v>
                </c:pt>
                <c:pt idx="7125">
                  <c:v>0</c:v>
                </c:pt>
                <c:pt idx="7126">
                  <c:v>0</c:v>
                </c:pt>
                <c:pt idx="7127">
                  <c:v>0</c:v>
                </c:pt>
                <c:pt idx="7128">
                  <c:v>0</c:v>
                </c:pt>
                <c:pt idx="7129">
                  <c:v>0</c:v>
                </c:pt>
                <c:pt idx="7130">
                  <c:v>0</c:v>
                </c:pt>
                <c:pt idx="7131">
                  <c:v>0</c:v>
                </c:pt>
                <c:pt idx="7132">
                  <c:v>0</c:v>
                </c:pt>
                <c:pt idx="7133">
                  <c:v>0</c:v>
                </c:pt>
                <c:pt idx="7134">
                  <c:v>0</c:v>
                </c:pt>
                <c:pt idx="7135">
                  <c:v>0</c:v>
                </c:pt>
                <c:pt idx="7136">
                  <c:v>0</c:v>
                </c:pt>
                <c:pt idx="7137">
                  <c:v>0</c:v>
                </c:pt>
                <c:pt idx="7138">
                  <c:v>0</c:v>
                </c:pt>
                <c:pt idx="7139">
                  <c:v>0</c:v>
                </c:pt>
                <c:pt idx="7140">
                  <c:v>0</c:v>
                </c:pt>
                <c:pt idx="7141">
                  <c:v>0</c:v>
                </c:pt>
                <c:pt idx="7142">
                  <c:v>0</c:v>
                </c:pt>
                <c:pt idx="7143">
                  <c:v>0</c:v>
                </c:pt>
                <c:pt idx="7144">
                  <c:v>0</c:v>
                </c:pt>
                <c:pt idx="7145">
                  <c:v>0</c:v>
                </c:pt>
                <c:pt idx="7146">
                  <c:v>0</c:v>
                </c:pt>
                <c:pt idx="7147">
                  <c:v>0</c:v>
                </c:pt>
                <c:pt idx="7148">
                  <c:v>0</c:v>
                </c:pt>
                <c:pt idx="7149">
                  <c:v>0</c:v>
                </c:pt>
                <c:pt idx="7150">
                  <c:v>0</c:v>
                </c:pt>
                <c:pt idx="7151">
                  <c:v>0</c:v>
                </c:pt>
                <c:pt idx="7152">
                  <c:v>0</c:v>
                </c:pt>
                <c:pt idx="7153">
                  <c:v>0</c:v>
                </c:pt>
                <c:pt idx="7154">
                  <c:v>0</c:v>
                </c:pt>
                <c:pt idx="7155">
                  <c:v>0</c:v>
                </c:pt>
                <c:pt idx="7156">
                  <c:v>0</c:v>
                </c:pt>
                <c:pt idx="7157">
                  <c:v>0</c:v>
                </c:pt>
                <c:pt idx="7158">
                  <c:v>0</c:v>
                </c:pt>
                <c:pt idx="7159">
                  <c:v>0</c:v>
                </c:pt>
                <c:pt idx="7160">
                  <c:v>0</c:v>
                </c:pt>
                <c:pt idx="7161">
                  <c:v>0</c:v>
                </c:pt>
                <c:pt idx="7162">
                  <c:v>0</c:v>
                </c:pt>
                <c:pt idx="7163">
                  <c:v>0</c:v>
                </c:pt>
                <c:pt idx="7164">
                  <c:v>0</c:v>
                </c:pt>
                <c:pt idx="7165">
                  <c:v>0</c:v>
                </c:pt>
                <c:pt idx="7166">
                  <c:v>0</c:v>
                </c:pt>
                <c:pt idx="7167">
                  <c:v>0</c:v>
                </c:pt>
                <c:pt idx="7168">
                  <c:v>0</c:v>
                </c:pt>
                <c:pt idx="7169">
                  <c:v>0</c:v>
                </c:pt>
                <c:pt idx="7170">
                  <c:v>0</c:v>
                </c:pt>
                <c:pt idx="7171">
                  <c:v>0</c:v>
                </c:pt>
                <c:pt idx="7172">
                  <c:v>0</c:v>
                </c:pt>
                <c:pt idx="7173">
                  <c:v>0</c:v>
                </c:pt>
                <c:pt idx="7174">
                  <c:v>0</c:v>
                </c:pt>
                <c:pt idx="7175">
                  <c:v>0</c:v>
                </c:pt>
                <c:pt idx="7176">
                  <c:v>0</c:v>
                </c:pt>
                <c:pt idx="7177">
                  <c:v>0</c:v>
                </c:pt>
                <c:pt idx="7178">
                  <c:v>0</c:v>
                </c:pt>
                <c:pt idx="7179">
                  <c:v>0</c:v>
                </c:pt>
                <c:pt idx="7180">
                  <c:v>0</c:v>
                </c:pt>
                <c:pt idx="7181">
                  <c:v>0</c:v>
                </c:pt>
                <c:pt idx="7182">
                  <c:v>0</c:v>
                </c:pt>
                <c:pt idx="7183">
                  <c:v>0</c:v>
                </c:pt>
                <c:pt idx="7184">
                  <c:v>0</c:v>
                </c:pt>
                <c:pt idx="7185">
                  <c:v>0</c:v>
                </c:pt>
                <c:pt idx="7186">
                  <c:v>0</c:v>
                </c:pt>
                <c:pt idx="7187">
                  <c:v>0</c:v>
                </c:pt>
                <c:pt idx="7188">
                  <c:v>0</c:v>
                </c:pt>
                <c:pt idx="7189">
                  <c:v>0</c:v>
                </c:pt>
                <c:pt idx="7190">
                  <c:v>0</c:v>
                </c:pt>
                <c:pt idx="7191">
                  <c:v>0</c:v>
                </c:pt>
                <c:pt idx="7192">
                  <c:v>0</c:v>
                </c:pt>
                <c:pt idx="7193">
                  <c:v>0</c:v>
                </c:pt>
                <c:pt idx="7194">
                  <c:v>0</c:v>
                </c:pt>
                <c:pt idx="7195">
                  <c:v>0</c:v>
                </c:pt>
                <c:pt idx="7196">
                  <c:v>0</c:v>
                </c:pt>
                <c:pt idx="7197">
                  <c:v>0</c:v>
                </c:pt>
                <c:pt idx="7198">
                  <c:v>0</c:v>
                </c:pt>
                <c:pt idx="7199">
                  <c:v>0</c:v>
                </c:pt>
                <c:pt idx="7200">
                  <c:v>0</c:v>
                </c:pt>
                <c:pt idx="7201">
                  <c:v>0</c:v>
                </c:pt>
                <c:pt idx="7202">
                  <c:v>0</c:v>
                </c:pt>
                <c:pt idx="7203">
                  <c:v>0</c:v>
                </c:pt>
                <c:pt idx="7204">
                  <c:v>0</c:v>
                </c:pt>
                <c:pt idx="7205">
                  <c:v>0</c:v>
                </c:pt>
                <c:pt idx="7206">
                  <c:v>0</c:v>
                </c:pt>
                <c:pt idx="7207">
                  <c:v>0</c:v>
                </c:pt>
                <c:pt idx="7208">
                  <c:v>0</c:v>
                </c:pt>
                <c:pt idx="7209">
                  <c:v>0</c:v>
                </c:pt>
                <c:pt idx="7210">
                  <c:v>0</c:v>
                </c:pt>
                <c:pt idx="7211">
                  <c:v>0</c:v>
                </c:pt>
                <c:pt idx="7212">
                  <c:v>0</c:v>
                </c:pt>
                <c:pt idx="7213">
                  <c:v>0</c:v>
                </c:pt>
                <c:pt idx="7214">
                  <c:v>0</c:v>
                </c:pt>
                <c:pt idx="7215">
                  <c:v>0</c:v>
                </c:pt>
                <c:pt idx="7216">
                  <c:v>0</c:v>
                </c:pt>
                <c:pt idx="7217">
                  <c:v>0</c:v>
                </c:pt>
                <c:pt idx="7218">
                  <c:v>0</c:v>
                </c:pt>
                <c:pt idx="7219">
                  <c:v>0</c:v>
                </c:pt>
                <c:pt idx="7220">
                  <c:v>0</c:v>
                </c:pt>
                <c:pt idx="7221">
                  <c:v>0</c:v>
                </c:pt>
                <c:pt idx="7222">
                  <c:v>0</c:v>
                </c:pt>
                <c:pt idx="7223">
                  <c:v>0</c:v>
                </c:pt>
                <c:pt idx="7224">
                  <c:v>0</c:v>
                </c:pt>
                <c:pt idx="7225">
                  <c:v>0</c:v>
                </c:pt>
                <c:pt idx="7226">
                  <c:v>0</c:v>
                </c:pt>
                <c:pt idx="7227">
                  <c:v>0</c:v>
                </c:pt>
                <c:pt idx="7228">
                  <c:v>0</c:v>
                </c:pt>
                <c:pt idx="7229">
                  <c:v>0</c:v>
                </c:pt>
                <c:pt idx="7230">
                  <c:v>0</c:v>
                </c:pt>
                <c:pt idx="7231">
                  <c:v>0</c:v>
                </c:pt>
                <c:pt idx="7232">
                  <c:v>0</c:v>
                </c:pt>
                <c:pt idx="7233">
                  <c:v>0</c:v>
                </c:pt>
                <c:pt idx="7234">
                  <c:v>0</c:v>
                </c:pt>
                <c:pt idx="7235">
                  <c:v>0</c:v>
                </c:pt>
                <c:pt idx="7236">
                  <c:v>0</c:v>
                </c:pt>
                <c:pt idx="7237">
                  <c:v>0</c:v>
                </c:pt>
                <c:pt idx="7238">
                  <c:v>0</c:v>
                </c:pt>
                <c:pt idx="7239">
                  <c:v>0</c:v>
                </c:pt>
                <c:pt idx="7240">
                  <c:v>0</c:v>
                </c:pt>
                <c:pt idx="7241">
                  <c:v>0</c:v>
                </c:pt>
                <c:pt idx="7242">
                  <c:v>0</c:v>
                </c:pt>
                <c:pt idx="7243">
                  <c:v>0</c:v>
                </c:pt>
                <c:pt idx="7244">
                  <c:v>0</c:v>
                </c:pt>
                <c:pt idx="7245">
                  <c:v>0</c:v>
                </c:pt>
                <c:pt idx="7246">
                  <c:v>0</c:v>
                </c:pt>
                <c:pt idx="7247">
                  <c:v>0</c:v>
                </c:pt>
                <c:pt idx="7248">
                  <c:v>0</c:v>
                </c:pt>
                <c:pt idx="7249">
                  <c:v>0</c:v>
                </c:pt>
                <c:pt idx="7250">
                  <c:v>0</c:v>
                </c:pt>
                <c:pt idx="7251">
                  <c:v>0</c:v>
                </c:pt>
                <c:pt idx="7252">
                  <c:v>0</c:v>
                </c:pt>
                <c:pt idx="7253">
                  <c:v>0</c:v>
                </c:pt>
                <c:pt idx="7254">
                  <c:v>0</c:v>
                </c:pt>
                <c:pt idx="7255">
                  <c:v>0</c:v>
                </c:pt>
                <c:pt idx="7256">
                  <c:v>0</c:v>
                </c:pt>
                <c:pt idx="7257">
                  <c:v>0</c:v>
                </c:pt>
                <c:pt idx="7258">
                  <c:v>0</c:v>
                </c:pt>
                <c:pt idx="7259">
                  <c:v>0</c:v>
                </c:pt>
                <c:pt idx="7260">
                  <c:v>0</c:v>
                </c:pt>
                <c:pt idx="7261">
                  <c:v>0</c:v>
                </c:pt>
                <c:pt idx="7262">
                  <c:v>0</c:v>
                </c:pt>
                <c:pt idx="7263">
                  <c:v>0</c:v>
                </c:pt>
                <c:pt idx="7264">
                  <c:v>0</c:v>
                </c:pt>
                <c:pt idx="7265">
                  <c:v>0</c:v>
                </c:pt>
                <c:pt idx="7266">
                  <c:v>0</c:v>
                </c:pt>
                <c:pt idx="7267">
                  <c:v>0</c:v>
                </c:pt>
                <c:pt idx="7268">
                  <c:v>0</c:v>
                </c:pt>
                <c:pt idx="7269">
                  <c:v>0</c:v>
                </c:pt>
                <c:pt idx="7270">
                  <c:v>0</c:v>
                </c:pt>
                <c:pt idx="7271">
                  <c:v>0</c:v>
                </c:pt>
                <c:pt idx="7272">
                  <c:v>0</c:v>
                </c:pt>
                <c:pt idx="7273">
                  <c:v>0</c:v>
                </c:pt>
                <c:pt idx="7274">
                  <c:v>0</c:v>
                </c:pt>
                <c:pt idx="7275">
                  <c:v>0</c:v>
                </c:pt>
                <c:pt idx="7276">
                  <c:v>0</c:v>
                </c:pt>
                <c:pt idx="7277">
                  <c:v>0</c:v>
                </c:pt>
                <c:pt idx="7278">
                  <c:v>0</c:v>
                </c:pt>
                <c:pt idx="7279">
                  <c:v>0</c:v>
                </c:pt>
                <c:pt idx="7280">
                  <c:v>0</c:v>
                </c:pt>
                <c:pt idx="7281">
                  <c:v>0</c:v>
                </c:pt>
                <c:pt idx="7282">
                  <c:v>0</c:v>
                </c:pt>
                <c:pt idx="7283">
                  <c:v>0</c:v>
                </c:pt>
                <c:pt idx="7284">
                  <c:v>0</c:v>
                </c:pt>
                <c:pt idx="7285">
                  <c:v>0</c:v>
                </c:pt>
                <c:pt idx="7286">
                  <c:v>0</c:v>
                </c:pt>
                <c:pt idx="7287">
                  <c:v>0</c:v>
                </c:pt>
                <c:pt idx="7288">
                  <c:v>0</c:v>
                </c:pt>
                <c:pt idx="7289">
                  <c:v>0</c:v>
                </c:pt>
                <c:pt idx="7290">
                  <c:v>0</c:v>
                </c:pt>
                <c:pt idx="7291">
                  <c:v>0</c:v>
                </c:pt>
                <c:pt idx="7292">
                  <c:v>0</c:v>
                </c:pt>
                <c:pt idx="7293">
                  <c:v>0</c:v>
                </c:pt>
                <c:pt idx="7294">
                  <c:v>0</c:v>
                </c:pt>
                <c:pt idx="7295">
                  <c:v>0</c:v>
                </c:pt>
                <c:pt idx="7296">
                  <c:v>0</c:v>
                </c:pt>
                <c:pt idx="7297">
                  <c:v>0</c:v>
                </c:pt>
                <c:pt idx="7298">
                  <c:v>0</c:v>
                </c:pt>
                <c:pt idx="7299">
                  <c:v>0</c:v>
                </c:pt>
                <c:pt idx="7300">
                  <c:v>0</c:v>
                </c:pt>
                <c:pt idx="7301">
                  <c:v>0</c:v>
                </c:pt>
                <c:pt idx="7302">
                  <c:v>0</c:v>
                </c:pt>
                <c:pt idx="7303">
                  <c:v>0</c:v>
                </c:pt>
                <c:pt idx="7304">
                  <c:v>0</c:v>
                </c:pt>
                <c:pt idx="7305">
                  <c:v>0</c:v>
                </c:pt>
                <c:pt idx="7306">
                  <c:v>0</c:v>
                </c:pt>
                <c:pt idx="7307">
                  <c:v>0</c:v>
                </c:pt>
                <c:pt idx="7308">
                  <c:v>0</c:v>
                </c:pt>
                <c:pt idx="7309">
                  <c:v>0</c:v>
                </c:pt>
                <c:pt idx="7310">
                  <c:v>0</c:v>
                </c:pt>
                <c:pt idx="7311">
                  <c:v>0</c:v>
                </c:pt>
                <c:pt idx="7312">
                  <c:v>0</c:v>
                </c:pt>
                <c:pt idx="7313">
                  <c:v>0</c:v>
                </c:pt>
                <c:pt idx="7314">
                  <c:v>0</c:v>
                </c:pt>
                <c:pt idx="7315">
                  <c:v>0</c:v>
                </c:pt>
                <c:pt idx="7316">
                  <c:v>0</c:v>
                </c:pt>
                <c:pt idx="7317">
                  <c:v>0</c:v>
                </c:pt>
                <c:pt idx="7318">
                  <c:v>0</c:v>
                </c:pt>
                <c:pt idx="7319">
                  <c:v>0</c:v>
                </c:pt>
                <c:pt idx="7320">
                  <c:v>0</c:v>
                </c:pt>
                <c:pt idx="7321">
                  <c:v>0</c:v>
                </c:pt>
                <c:pt idx="7322">
                  <c:v>0</c:v>
                </c:pt>
                <c:pt idx="7323">
                  <c:v>0</c:v>
                </c:pt>
                <c:pt idx="7324">
                  <c:v>0</c:v>
                </c:pt>
                <c:pt idx="7325">
                  <c:v>0</c:v>
                </c:pt>
                <c:pt idx="7326">
                  <c:v>0</c:v>
                </c:pt>
                <c:pt idx="7327">
                  <c:v>0</c:v>
                </c:pt>
                <c:pt idx="7328">
                  <c:v>0</c:v>
                </c:pt>
                <c:pt idx="7329">
                  <c:v>0</c:v>
                </c:pt>
                <c:pt idx="7330">
                  <c:v>0</c:v>
                </c:pt>
                <c:pt idx="7331">
                  <c:v>0</c:v>
                </c:pt>
                <c:pt idx="7332">
                  <c:v>0</c:v>
                </c:pt>
                <c:pt idx="7333">
                  <c:v>0</c:v>
                </c:pt>
                <c:pt idx="7334">
                  <c:v>0</c:v>
                </c:pt>
                <c:pt idx="7335">
                  <c:v>0</c:v>
                </c:pt>
                <c:pt idx="7336">
                  <c:v>0</c:v>
                </c:pt>
                <c:pt idx="7337">
                  <c:v>0</c:v>
                </c:pt>
                <c:pt idx="7338">
                  <c:v>0</c:v>
                </c:pt>
                <c:pt idx="7339">
                  <c:v>0</c:v>
                </c:pt>
                <c:pt idx="7340">
                  <c:v>0</c:v>
                </c:pt>
                <c:pt idx="7341">
                  <c:v>0</c:v>
                </c:pt>
                <c:pt idx="7342">
                  <c:v>0</c:v>
                </c:pt>
                <c:pt idx="7343">
                  <c:v>0</c:v>
                </c:pt>
                <c:pt idx="7344">
                  <c:v>0</c:v>
                </c:pt>
                <c:pt idx="7345">
                  <c:v>0</c:v>
                </c:pt>
                <c:pt idx="7346">
                  <c:v>0</c:v>
                </c:pt>
                <c:pt idx="7347">
                  <c:v>0</c:v>
                </c:pt>
                <c:pt idx="7348">
                  <c:v>0</c:v>
                </c:pt>
                <c:pt idx="7349">
                  <c:v>0</c:v>
                </c:pt>
                <c:pt idx="7350">
                  <c:v>0</c:v>
                </c:pt>
                <c:pt idx="7351">
                  <c:v>0</c:v>
                </c:pt>
                <c:pt idx="7352">
                  <c:v>0</c:v>
                </c:pt>
                <c:pt idx="7353">
                  <c:v>0</c:v>
                </c:pt>
                <c:pt idx="7354">
                  <c:v>0</c:v>
                </c:pt>
                <c:pt idx="7355">
                  <c:v>0</c:v>
                </c:pt>
                <c:pt idx="7356">
                  <c:v>0</c:v>
                </c:pt>
                <c:pt idx="7357">
                  <c:v>0</c:v>
                </c:pt>
                <c:pt idx="7358">
                  <c:v>0</c:v>
                </c:pt>
                <c:pt idx="7359">
                  <c:v>0</c:v>
                </c:pt>
                <c:pt idx="7360">
                  <c:v>0</c:v>
                </c:pt>
                <c:pt idx="7361">
                  <c:v>0</c:v>
                </c:pt>
                <c:pt idx="7362">
                  <c:v>0</c:v>
                </c:pt>
                <c:pt idx="7363">
                  <c:v>0</c:v>
                </c:pt>
                <c:pt idx="7364">
                  <c:v>0</c:v>
                </c:pt>
                <c:pt idx="7365">
                  <c:v>0</c:v>
                </c:pt>
                <c:pt idx="7366">
                  <c:v>0</c:v>
                </c:pt>
                <c:pt idx="7367">
                  <c:v>0</c:v>
                </c:pt>
                <c:pt idx="7368">
                  <c:v>0</c:v>
                </c:pt>
                <c:pt idx="7369">
                  <c:v>0</c:v>
                </c:pt>
                <c:pt idx="7370">
                  <c:v>0</c:v>
                </c:pt>
                <c:pt idx="7371">
                  <c:v>0</c:v>
                </c:pt>
                <c:pt idx="7372">
                  <c:v>0</c:v>
                </c:pt>
                <c:pt idx="7373">
                  <c:v>0</c:v>
                </c:pt>
                <c:pt idx="7374">
                  <c:v>0</c:v>
                </c:pt>
                <c:pt idx="7375">
                  <c:v>0</c:v>
                </c:pt>
                <c:pt idx="7376">
                  <c:v>0</c:v>
                </c:pt>
                <c:pt idx="7377">
                  <c:v>0</c:v>
                </c:pt>
                <c:pt idx="7378">
                  <c:v>0</c:v>
                </c:pt>
                <c:pt idx="7379">
                  <c:v>0</c:v>
                </c:pt>
                <c:pt idx="7380">
                  <c:v>0</c:v>
                </c:pt>
                <c:pt idx="7381">
                  <c:v>0</c:v>
                </c:pt>
                <c:pt idx="7382">
                  <c:v>0</c:v>
                </c:pt>
                <c:pt idx="7383">
                  <c:v>0</c:v>
                </c:pt>
                <c:pt idx="7384">
                  <c:v>0</c:v>
                </c:pt>
                <c:pt idx="7385">
                  <c:v>0</c:v>
                </c:pt>
                <c:pt idx="7386">
                  <c:v>0</c:v>
                </c:pt>
                <c:pt idx="7387">
                  <c:v>0</c:v>
                </c:pt>
                <c:pt idx="7388">
                  <c:v>0</c:v>
                </c:pt>
                <c:pt idx="7389">
                  <c:v>0</c:v>
                </c:pt>
                <c:pt idx="7390">
                  <c:v>0</c:v>
                </c:pt>
                <c:pt idx="7391">
                  <c:v>0</c:v>
                </c:pt>
                <c:pt idx="7392">
                  <c:v>0</c:v>
                </c:pt>
                <c:pt idx="7393">
                  <c:v>0</c:v>
                </c:pt>
                <c:pt idx="7394">
                  <c:v>0</c:v>
                </c:pt>
                <c:pt idx="7395">
                  <c:v>0</c:v>
                </c:pt>
                <c:pt idx="7396">
                  <c:v>0</c:v>
                </c:pt>
                <c:pt idx="7397">
                  <c:v>0</c:v>
                </c:pt>
                <c:pt idx="7398">
                  <c:v>0</c:v>
                </c:pt>
                <c:pt idx="7399">
                  <c:v>0</c:v>
                </c:pt>
                <c:pt idx="7400">
                  <c:v>0</c:v>
                </c:pt>
                <c:pt idx="7401">
                  <c:v>0</c:v>
                </c:pt>
                <c:pt idx="7402">
                  <c:v>0</c:v>
                </c:pt>
                <c:pt idx="7403">
                  <c:v>0</c:v>
                </c:pt>
                <c:pt idx="7404">
                  <c:v>0</c:v>
                </c:pt>
                <c:pt idx="7405">
                  <c:v>0</c:v>
                </c:pt>
                <c:pt idx="7406">
                  <c:v>0</c:v>
                </c:pt>
                <c:pt idx="7407">
                  <c:v>0</c:v>
                </c:pt>
                <c:pt idx="7408">
                  <c:v>0</c:v>
                </c:pt>
                <c:pt idx="7409">
                  <c:v>0</c:v>
                </c:pt>
                <c:pt idx="7410">
                  <c:v>0</c:v>
                </c:pt>
                <c:pt idx="7411">
                  <c:v>0</c:v>
                </c:pt>
                <c:pt idx="7412">
                  <c:v>0</c:v>
                </c:pt>
                <c:pt idx="7413">
                  <c:v>0</c:v>
                </c:pt>
                <c:pt idx="7414">
                  <c:v>0</c:v>
                </c:pt>
                <c:pt idx="7415">
                  <c:v>0</c:v>
                </c:pt>
                <c:pt idx="7416">
                  <c:v>0</c:v>
                </c:pt>
                <c:pt idx="7417">
                  <c:v>0</c:v>
                </c:pt>
                <c:pt idx="7418">
                  <c:v>0</c:v>
                </c:pt>
                <c:pt idx="7419">
                  <c:v>0</c:v>
                </c:pt>
                <c:pt idx="7420">
                  <c:v>0</c:v>
                </c:pt>
                <c:pt idx="7421">
                  <c:v>0</c:v>
                </c:pt>
                <c:pt idx="7422">
                  <c:v>0</c:v>
                </c:pt>
                <c:pt idx="7423">
                  <c:v>0</c:v>
                </c:pt>
                <c:pt idx="7424">
                  <c:v>0</c:v>
                </c:pt>
                <c:pt idx="7425">
                  <c:v>0</c:v>
                </c:pt>
                <c:pt idx="7426">
                  <c:v>0</c:v>
                </c:pt>
                <c:pt idx="7427">
                  <c:v>0</c:v>
                </c:pt>
                <c:pt idx="7428">
                  <c:v>0</c:v>
                </c:pt>
                <c:pt idx="7429">
                  <c:v>0</c:v>
                </c:pt>
                <c:pt idx="7430">
                  <c:v>0</c:v>
                </c:pt>
                <c:pt idx="7431">
                  <c:v>0</c:v>
                </c:pt>
                <c:pt idx="7432">
                  <c:v>0</c:v>
                </c:pt>
                <c:pt idx="7433">
                  <c:v>0</c:v>
                </c:pt>
                <c:pt idx="7434">
                  <c:v>0</c:v>
                </c:pt>
                <c:pt idx="7435">
                  <c:v>0</c:v>
                </c:pt>
                <c:pt idx="7436">
                  <c:v>0</c:v>
                </c:pt>
                <c:pt idx="7437">
                  <c:v>0</c:v>
                </c:pt>
                <c:pt idx="7438">
                  <c:v>0</c:v>
                </c:pt>
                <c:pt idx="7439">
                  <c:v>0</c:v>
                </c:pt>
                <c:pt idx="7440">
                  <c:v>0</c:v>
                </c:pt>
                <c:pt idx="7441">
                  <c:v>0</c:v>
                </c:pt>
                <c:pt idx="7442">
                  <c:v>0</c:v>
                </c:pt>
                <c:pt idx="7443">
                  <c:v>0</c:v>
                </c:pt>
                <c:pt idx="7444">
                  <c:v>0</c:v>
                </c:pt>
                <c:pt idx="7445">
                  <c:v>0</c:v>
                </c:pt>
                <c:pt idx="7446">
                  <c:v>0</c:v>
                </c:pt>
                <c:pt idx="7447">
                  <c:v>0</c:v>
                </c:pt>
                <c:pt idx="7448">
                  <c:v>0</c:v>
                </c:pt>
                <c:pt idx="7449">
                  <c:v>0</c:v>
                </c:pt>
                <c:pt idx="7450">
                  <c:v>0</c:v>
                </c:pt>
                <c:pt idx="7451">
                  <c:v>0</c:v>
                </c:pt>
                <c:pt idx="7452">
                  <c:v>0</c:v>
                </c:pt>
                <c:pt idx="7453">
                  <c:v>0</c:v>
                </c:pt>
                <c:pt idx="7454">
                  <c:v>0</c:v>
                </c:pt>
                <c:pt idx="7455">
                  <c:v>0</c:v>
                </c:pt>
                <c:pt idx="7456">
                  <c:v>0</c:v>
                </c:pt>
                <c:pt idx="7457">
                  <c:v>0</c:v>
                </c:pt>
                <c:pt idx="7458">
                  <c:v>0</c:v>
                </c:pt>
                <c:pt idx="7459">
                  <c:v>0</c:v>
                </c:pt>
                <c:pt idx="7460">
                  <c:v>0</c:v>
                </c:pt>
                <c:pt idx="7461">
                  <c:v>0</c:v>
                </c:pt>
                <c:pt idx="7462">
                  <c:v>0</c:v>
                </c:pt>
                <c:pt idx="7463">
                  <c:v>0</c:v>
                </c:pt>
                <c:pt idx="7464">
                  <c:v>0</c:v>
                </c:pt>
                <c:pt idx="7465">
                  <c:v>0</c:v>
                </c:pt>
                <c:pt idx="7466">
                  <c:v>0</c:v>
                </c:pt>
                <c:pt idx="7467">
                  <c:v>0</c:v>
                </c:pt>
                <c:pt idx="7468">
                  <c:v>0</c:v>
                </c:pt>
                <c:pt idx="7469">
                  <c:v>0</c:v>
                </c:pt>
                <c:pt idx="7470">
                  <c:v>0</c:v>
                </c:pt>
                <c:pt idx="7471">
                  <c:v>0</c:v>
                </c:pt>
                <c:pt idx="7472">
                  <c:v>0</c:v>
                </c:pt>
                <c:pt idx="7473">
                  <c:v>0</c:v>
                </c:pt>
                <c:pt idx="7474">
                  <c:v>0</c:v>
                </c:pt>
                <c:pt idx="7475">
                  <c:v>0</c:v>
                </c:pt>
                <c:pt idx="7476">
                  <c:v>0</c:v>
                </c:pt>
                <c:pt idx="7477">
                  <c:v>0</c:v>
                </c:pt>
                <c:pt idx="7478">
                  <c:v>0</c:v>
                </c:pt>
                <c:pt idx="7479">
                  <c:v>0</c:v>
                </c:pt>
                <c:pt idx="7480">
                  <c:v>0</c:v>
                </c:pt>
                <c:pt idx="7481">
                  <c:v>0</c:v>
                </c:pt>
                <c:pt idx="7482">
                  <c:v>0</c:v>
                </c:pt>
                <c:pt idx="7483">
                  <c:v>0</c:v>
                </c:pt>
                <c:pt idx="7484">
                  <c:v>0</c:v>
                </c:pt>
                <c:pt idx="7485">
                  <c:v>0</c:v>
                </c:pt>
                <c:pt idx="7486">
                  <c:v>0</c:v>
                </c:pt>
                <c:pt idx="7487">
                  <c:v>0</c:v>
                </c:pt>
                <c:pt idx="7488">
                  <c:v>0</c:v>
                </c:pt>
                <c:pt idx="7489">
                  <c:v>0</c:v>
                </c:pt>
                <c:pt idx="7490">
                  <c:v>0</c:v>
                </c:pt>
                <c:pt idx="7491">
                  <c:v>0</c:v>
                </c:pt>
                <c:pt idx="7492">
                  <c:v>0</c:v>
                </c:pt>
                <c:pt idx="7493">
                  <c:v>0</c:v>
                </c:pt>
                <c:pt idx="7494">
                  <c:v>0</c:v>
                </c:pt>
                <c:pt idx="7495">
                  <c:v>0</c:v>
                </c:pt>
                <c:pt idx="7496">
                  <c:v>0</c:v>
                </c:pt>
                <c:pt idx="7497">
                  <c:v>0</c:v>
                </c:pt>
                <c:pt idx="7498">
                  <c:v>0</c:v>
                </c:pt>
                <c:pt idx="7499">
                  <c:v>0</c:v>
                </c:pt>
                <c:pt idx="7500">
                  <c:v>0</c:v>
                </c:pt>
                <c:pt idx="7501">
                  <c:v>0</c:v>
                </c:pt>
                <c:pt idx="7502">
                  <c:v>0</c:v>
                </c:pt>
                <c:pt idx="7503">
                  <c:v>0</c:v>
                </c:pt>
                <c:pt idx="7504">
                  <c:v>0</c:v>
                </c:pt>
                <c:pt idx="7505">
                  <c:v>0</c:v>
                </c:pt>
                <c:pt idx="7506">
                  <c:v>0</c:v>
                </c:pt>
                <c:pt idx="7507">
                  <c:v>0</c:v>
                </c:pt>
                <c:pt idx="7508">
                  <c:v>0</c:v>
                </c:pt>
                <c:pt idx="7509">
                  <c:v>0</c:v>
                </c:pt>
                <c:pt idx="7510">
                  <c:v>0</c:v>
                </c:pt>
                <c:pt idx="7511">
                  <c:v>0</c:v>
                </c:pt>
                <c:pt idx="7512">
                  <c:v>0</c:v>
                </c:pt>
                <c:pt idx="7513">
                  <c:v>0</c:v>
                </c:pt>
                <c:pt idx="7514">
                  <c:v>0</c:v>
                </c:pt>
                <c:pt idx="7515">
                  <c:v>0</c:v>
                </c:pt>
                <c:pt idx="7516">
                  <c:v>0</c:v>
                </c:pt>
                <c:pt idx="7517">
                  <c:v>0</c:v>
                </c:pt>
                <c:pt idx="7518">
                  <c:v>0</c:v>
                </c:pt>
                <c:pt idx="7519">
                  <c:v>0</c:v>
                </c:pt>
                <c:pt idx="7520">
                  <c:v>0</c:v>
                </c:pt>
                <c:pt idx="7521">
                  <c:v>0</c:v>
                </c:pt>
                <c:pt idx="7522">
                  <c:v>0</c:v>
                </c:pt>
                <c:pt idx="7523">
                  <c:v>0</c:v>
                </c:pt>
                <c:pt idx="7524">
                  <c:v>0</c:v>
                </c:pt>
                <c:pt idx="7525">
                  <c:v>0</c:v>
                </c:pt>
                <c:pt idx="7526">
                  <c:v>0</c:v>
                </c:pt>
                <c:pt idx="7527">
                  <c:v>0</c:v>
                </c:pt>
                <c:pt idx="7528">
                  <c:v>0</c:v>
                </c:pt>
                <c:pt idx="7529">
                  <c:v>0</c:v>
                </c:pt>
                <c:pt idx="7530">
                  <c:v>0</c:v>
                </c:pt>
                <c:pt idx="7531">
                  <c:v>0</c:v>
                </c:pt>
                <c:pt idx="7532">
                  <c:v>0</c:v>
                </c:pt>
                <c:pt idx="7533">
                  <c:v>0</c:v>
                </c:pt>
                <c:pt idx="7534">
                  <c:v>0</c:v>
                </c:pt>
                <c:pt idx="7535">
                  <c:v>0</c:v>
                </c:pt>
                <c:pt idx="7536">
                  <c:v>0</c:v>
                </c:pt>
                <c:pt idx="7537">
                  <c:v>0</c:v>
                </c:pt>
                <c:pt idx="7538">
                  <c:v>0</c:v>
                </c:pt>
                <c:pt idx="7539">
                  <c:v>0</c:v>
                </c:pt>
                <c:pt idx="7540">
                  <c:v>0</c:v>
                </c:pt>
                <c:pt idx="7541">
                  <c:v>0</c:v>
                </c:pt>
                <c:pt idx="7542">
                  <c:v>0</c:v>
                </c:pt>
                <c:pt idx="7543">
                  <c:v>0</c:v>
                </c:pt>
                <c:pt idx="7544">
                  <c:v>0</c:v>
                </c:pt>
                <c:pt idx="7545">
                  <c:v>0</c:v>
                </c:pt>
                <c:pt idx="7546">
                  <c:v>0</c:v>
                </c:pt>
                <c:pt idx="7547">
                  <c:v>0</c:v>
                </c:pt>
                <c:pt idx="7548">
                  <c:v>0</c:v>
                </c:pt>
                <c:pt idx="7549">
                  <c:v>0</c:v>
                </c:pt>
                <c:pt idx="7550">
                  <c:v>0</c:v>
                </c:pt>
                <c:pt idx="7551">
                  <c:v>0</c:v>
                </c:pt>
                <c:pt idx="7552">
                  <c:v>0</c:v>
                </c:pt>
                <c:pt idx="7553">
                  <c:v>0</c:v>
                </c:pt>
                <c:pt idx="7554">
                  <c:v>0</c:v>
                </c:pt>
                <c:pt idx="7555">
                  <c:v>0</c:v>
                </c:pt>
                <c:pt idx="7556">
                  <c:v>0</c:v>
                </c:pt>
                <c:pt idx="7557">
                  <c:v>0</c:v>
                </c:pt>
                <c:pt idx="7558">
                  <c:v>0</c:v>
                </c:pt>
                <c:pt idx="7559">
                  <c:v>0</c:v>
                </c:pt>
                <c:pt idx="7560">
                  <c:v>0</c:v>
                </c:pt>
                <c:pt idx="7561">
                  <c:v>0</c:v>
                </c:pt>
                <c:pt idx="7562">
                  <c:v>0</c:v>
                </c:pt>
                <c:pt idx="7563">
                  <c:v>0</c:v>
                </c:pt>
                <c:pt idx="7564">
                  <c:v>0</c:v>
                </c:pt>
                <c:pt idx="7565">
                  <c:v>0</c:v>
                </c:pt>
                <c:pt idx="7566">
                  <c:v>0</c:v>
                </c:pt>
                <c:pt idx="7567">
                  <c:v>0</c:v>
                </c:pt>
                <c:pt idx="7568">
                  <c:v>0</c:v>
                </c:pt>
                <c:pt idx="7569">
                  <c:v>0</c:v>
                </c:pt>
                <c:pt idx="7570">
                  <c:v>0</c:v>
                </c:pt>
                <c:pt idx="7571">
                  <c:v>0</c:v>
                </c:pt>
                <c:pt idx="7572">
                  <c:v>0</c:v>
                </c:pt>
                <c:pt idx="7573">
                  <c:v>0</c:v>
                </c:pt>
                <c:pt idx="7574">
                  <c:v>0</c:v>
                </c:pt>
                <c:pt idx="7575">
                  <c:v>0</c:v>
                </c:pt>
                <c:pt idx="7576">
                  <c:v>0</c:v>
                </c:pt>
                <c:pt idx="7577">
                  <c:v>0</c:v>
                </c:pt>
                <c:pt idx="7578">
                  <c:v>0</c:v>
                </c:pt>
                <c:pt idx="7579">
                  <c:v>0</c:v>
                </c:pt>
                <c:pt idx="7580">
                  <c:v>0</c:v>
                </c:pt>
                <c:pt idx="7581">
                  <c:v>0</c:v>
                </c:pt>
                <c:pt idx="7582">
                  <c:v>0</c:v>
                </c:pt>
                <c:pt idx="7583">
                  <c:v>0</c:v>
                </c:pt>
                <c:pt idx="7584">
                  <c:v>0</c:v>
                </c:pt>
                <c:pt idx="7585">
                  <c:v>0</c:v>
                </c:pt>
                <c:pt idx="7586">
                  <c:v>0</c:v>
                </c:pt>
                <c:pt idx="7587">
                  <c:v>0</c:v>
                </c:pt>
                <c:pt idx="7588">
                  <c:v>0</c:v>
                </c:pt>
                <c:pt idx="7589">
                  <c:v>0</c:v>
                </c:pt>
                <c:pt idx="7590">
                  <c:v>0</c:v>
                </c:pt>
                <c:pt idx="7591">
                  <c:v>0</c:v>
                </c:pt>
                <c:pt idx="7592">
                  <c:v>0</c:v>
                </c:pt>
                <c:pt idx="7593">
                  <c:v>0</c:v>
                </c:pt>
                <c:pt idx="7594">
                  <c:v>0</c:v>
                </c:pt>
                <c:pt idx="7595">
                  <c:v>0</c:v>
                </c:pt>
                <c:pt idx="7596">
                  <c:v>0</c:v>
                </c:pt>
                <c:pt idx="7597">
                  <c:v>0</c:v>
                </c:pt>
                <c:pt idx="7598">
                  <c:v>0</c:v>
                </c:pt>
                <c:pt idx="7599">
                  <c:v>0</c:v>
                </c:pt>
                <c:pt idx="7600">
                  <c:v>0</c:v>
                </c:pt>
                <c:pt idx="7601">
                  <c:v>0</c:v>
                </c:pt>
                <c:pt idx="7602">
                  <c:v>0</c:v>
                </c:pt>
                <c:pt idx="7603">
                  <c:v>0</c:v>
                </c:pt>
                <c:pt idx="7604">
                  <c:v>0</c:v>
                </c:pt>
                <c:pt idx="7605">
                  <c:v>0</c:v>
                </c:pt>
                <c:pt idx="7606">
                  <c:v>0</c:v>
                </c:pt>
                <c:pt idx="7607">
                  <c:v>0</c:v>
                </c:pt>
                <c:pt idx="7608">
                  <c:v>0</c:v>
                </c:pt>
                <c:pt idx="7609">
                  <c:v>0</c:v>
                </c:pt>
                <c:pt idx="7610">
                  <c:v>0</c:v>
                </c:pt>
                <c:pt idx="7611">
                  <c:v>0</c:v>
                </c:pt>
                <c:pt idx="7612">
                  <c:v>0</c:v>
                </c:pt>
                <c:pt idx="7613">
                  <c:v>0</c:v>
                </c:pt>
                <c:pt idx="7614">
                  <c:v>0</c:v>
                </c:pt>
                <c:pt idx="7615">
                  <c:v>0</c:v>
                </c:pt>
                <c:pt idx="7616">
                  <c:v>0</c:v>
                </c:pt>
                <c:pt idx="7617">
                  <c:v>0</c:v>
                </c:pt>
                <c:pt idx="7618">
                  <c:v>0</c:v>
                </c:pt>
                <c:pt idx="7619">
                  <c:v>0</c:v>
                </c:pt>
                <c:pt idx="7620">
                  <c:v>0</c:v>
                </c:pt>
                <c:pt idx="7621">
                  <c:v>0</c:v>
                </c:pt>
                <c:pt idx="7622">
                  <c:v>0</c:v>
                </c:pt>
                <c:pt idx="7623">
                  <c:v>0</c:v>
                </c:pt>
                <c:pt idx="7624">
                  <c:v>0</c:v>
                </c:pt>
                <c:pt idx="7625">
                  <c:v>0</c:v>
                </c:pt>
                <c:pt idx="7626">
                  <c:v>0</c:v>
                </c:pt>
                <c:pt idx="7627">
                  <c:v>0</c:v>
                </c:pt>
                <c:pt idx="7628">
                  <c:v>0</c:v>
                </c:pt>
                <c:pt idx="7629">
                  <c:v>0</c:v>
                </c:pt>
                <c:pt idx="7630">
                  <c:v>0</c:v>
                </c:pt>
                <c:pt idx="7631">
                  <c:v>0</c:v>
                </c:pt>
                <c:pt idx="7632">
                  <c:v>0</c:v>
                </c:pt>
                <c:pt idx="7633">
                  <c:v>0</c:v>
                </c:pt>
                <c:pt idx="7634">
                  <c:v>0</c:v>
                </c:pt>
                <c:pt idx="7635">
                  <c:v>0</c:v>
                </c:pt>
                <c:pt idx="7636">
                  <c:v>0</c:v>
                </c:pt>
                <c:pt idx="7637">
                  <c:v>0</c:v>
                </c:pt>
                <c:pt idx="7638">
                  <c:v>0</c:v>
                </c:pt>
                <c:pt idx="7639">
                  <c:v>0</c:v>
                </c:pt>
                <c:pt idx="7640">
                  <c:v>0</c:v>
                </c:pt>
                <c:pt idx="7641">
                  <c:v>0</c:v>
                </c:pt>
                <c:pt idx="7642">
                  <c:v>0</c:v>
                </c:pt>
                <c:pt idx="7643">
                  <c:v>0</c:v>
                </c:pt>
                <c:pt idx="7644">
                  <c:v>0</c:v>
                </c:pt>
                <c:pt idx="7645">
                  <c:v>0</c:v>
                </c:pt>
                <c:pt idx="7646">
                  <c:v>0</c:v>
                </c:pt>
                <c:pt idx="7647">
                  <c:v>0</c:v>
                </c:pt>
                <c:pt idx="7648">
                  <c:v>0</c:v>
                </c:pt>
                <c:pt idx="7649">
                  <c:v>0</c:v>
                </c:pt>
                <c:pt idx="7650">
                  <c:v>0</c:v>
                </c:pt>
                <c:pt idx="7651">
                  <c:v>0</c:v>
                </c:pt>
                <c:pt idx="7652">
                  <c:v>0</c:v>
                </c:pt>
                <c:pt idx="7653">
                  <c:v>0</c:v>
                </c:pt>
                <c:pt idx="7654">
                  <c:v>0</c:v>
                </c:pt>
                <c:pt idx="7655">
                  <c:v>0</c:v>
                </c:pt>
                <c:pt idx="7656">
                  <c:v>0</c:v>
                </c:pt>
                <c:pt idx="7657">
                  <c:v>0</c:v>
                </c:pt>
                <c:pt idx="7658">
                  <c:v>0</c:v>
                </c:pt>
                <c:pt idx="7659">
                  <c:v>0</c:v>
                </c:pt>
                <c:pt idx="7660">
                  <c:v>0</c:v>
                </c:pt>
                <c:pt idx="7661">
                  <c:v>0</c:v>
                </c:pt>
                <c:pt idx="7662">
                  <c:v>0</c:v>
                </c:pt>
                <c:pt idx="7663">
                  <c:v>0</c:v>
                </c:pt>
                <c:pt idx="7664">
                  <c:v>0</c:v>
                </c:pt>
                <c:pt idx="7665">
                  <c:v>0</c:v>
                </c:pt>
                <c:pt idx="7666">
                  <c:v>0</c:v>
                </c:pt>
                <c:pt idx="7667">
                  <c:v>0</c:v>
                </c:pt>
                <c:pt idx="7668">
                  <c:v>0</c:v>
                </c:pt>
                <c:pt idx="7669">
                  <c:v>0</c:v>
                </c:pt>
                <c:pt idx="7670">
                  <c:v>0</c:v>
                </c:pt>
                <c:pt idx="7671">
                  <c:v>0</c:v>
                </c:pt>
                <c:pt idx="7672">
                  <c:v>0</c:v>
                </c:pt>
                <c:pt idx="7673">
                  <c:v>0</c:v>
                </c:pt>
                <c:pt idx="7674">
                  <c:v>0</c:v>
                </c:pt>
                <c:pt idx="7675">
                  <c:v>0</c:v>
                </c:pt>
                <c:pt idx="7676">
                  <c:v>0</c:v>
                </c:pt>
                <c:pt idx="7677">
                  <c:v>0</c:v>
                </c:pt>
                <c:pt idx="7678">
                  <c:v>0</c:v>
                </c:pt>
                <c:pt idx="7679">
                  <c:v>0</c:v>
                </c:pt>
                <c:pt idx="7680">
                  <c:v>0</c:v>
                </c:pt>
                <c:pt idx="7681">
                  <c:v>0</c:v>
                </c:pt>
                <c:pt idx="7682">
                  <c:v>0</c:v>
                </c:pt>
                <c:pt idx="7683">
                  <c:v>0</c:v>
                </c:pt>
                <c:pt idx="7684">
                  <c:v>0</c:v>
                </c:pt>
                <c:pt idx="7685">
                  <c:v>0</c:v>
                </c:pt>
                <c:pt idx="7686">
                  <c:v>0</c:v>
                </c:pt>
                <c:pt idx="7687">
                  <c:v>0</c:v>
                </c:pt>
                <c:pt idx="7688">
                  <c:v>0</c:v>
                </c:pt>
                <c:pt idx="7689">
                  <c:v>0</c:v>
                </c:pt>
                <c:pt idx="7690">
                  <c:v>0</c:v>
                </c:pt>
                <c:pt idx="7691">
                  <c:v>0</c:v>
                </c:pt>
                <c:pt idx="7692">
                  <c:v>0</c:v>
                </c:pt>
                <c:pt idx="7693">
                  <c:v>0</c:v>
                </c:pt>
                <c:pt idx="7694">
                  <c:v>0</c:v>
                </c:pt>
                <c:pt idx="7695">
                  <c:v>0</c:v>
                </c:pt>
                <c:pt idx="7696">
                  <c:v>0</c:v>
                </c:pt>
                <c:pt idx="7697">
                  <c:v>0</c:v>
                </c:pt>
                <c:pt idx="7698">
                  <c:v>0</c:v>
                </c:pt>
                <c:pt idx="7699">
                  <c:v>0</c:v>
                </c:pt>
                <c:pt idx="7700">
                  <c:v>0</c:v>
                </c:pt>
                <c:pt idx="7701">
                  <c:v>0</c:v>
                </c:pt>
                <c:pt idx="7702">
                  <c:v>0</c:v>
                </c:pt>
                <c:pt idx="7703">
                  <c:v>0</c:v>
                </c:pt>
                <c:pt idx="7704">
                  <c:v>0</c:v>
                </c:pt>
                <c:pt idx="7705">
                  <c:v>0</c:v>
                </c:pt>
                <c:pt idx="7706">
                  <c:v>0</c:v>
                </c:pt>
                <c:pt idx="7707">
                  <c:v>0</c:v>
                </c:pt>
                <c:pt idx="7708">
                  <c:v>0</c:v>
                </c:pt>
                <c:pt idx="7709">
                  <c:v>0</c:v>
                </c:pt>
                <c:pt idx="7710">
                  <c:v>0</c:v>
                </c:pt>
                <c:pt idx="7711">
                  <c:v>0</c:v>
                </c:pt>
                <c:pt idx="7712">
                  <c:v>0</c:v>
                </c:pt>
                <c:pt idx="7713">
                  <c:v>0</c:v>
                </c:pt>
                <c:pt idx="7714">
                  <c:v>0</c:v>
                </c:pt>
                <c:pt idx="7715">
                  <c:v>0</c:v>
                </c:pt>
                <c:pt idx="7716">
                  <c:v>0</c:v>
                </c:pt>
                <c:pt idx="7717">
                  <c:v>0</c:v>
                </c:pt>
                <c:pt idx="7718">
                  <c:v>0</c:v>
                </c:pt>
                <c:pt idx="7719">
                  <c:v>0</c:v>
                </c:pt>
                <c:pt idx="7720">
                  <c:v>0</c:v>
                </c:pt>
                <c:pt idx="7721">
                  <c:v>0</c:v>
                </c:pt>
                <c:pt idx="7722">
                  <c:v>0</c:v>
                </c:pt>
                <c:pt idx="7723">
                  <c:v>0</c:v>
                </c:pt>
                <c:pt idx="7724">
                  <c:v>0</c:v>
                </c:pt>
                <c:pt idx="7725">
                  <c:v>0</c:v>
                </c:pt>
                <c:pt idx="7726">
                  <c:v>0</c:v>
                </c:pt>
                <c:pt idx="7727">
                  <c:v>0</c:v>
                </c:pt>
                <c:pt idx="7728">
                  <c:v>0</c:v>
                </c:pt>
                <c:pt idx="7729">
                  <c:v>0</c:v>
                </c:pt>
                <c:pt idx="7730">
                  <c:v>0</c:v>
                </c:pt>
                <c:pt idx="7731">
                  <c:v>0</c:v>
                </c:pt>
                <c:pt idx="7732">
                  <c:v>0</c:v>
                </c:pt>
                <c:pt idx="7733">
                  <c:v>0</c:v>
                </c:pt>
                <c:pt idx="7734">
                  <c:v>0</c:v>
                </c:pt>
                <c:pt idx="7735">
                  <c:v>0</c:v>
                </c:pt>
                <c:pt idx="7736">
                  <c:v>0</c:v>
                </c:pt>
                <c:pt idx="7737">
                  <c:v>0</c:v>
                </c:pt>
                <c:pt idx="7738">
                  <c:v>0</c:v>
                </c:pt>
                <c:pt idx="7739">
                  <c:v>0</c:v>
                </c:pt>
                <c:pt idx="7740">
                  <c:v>0</c:v>
                </c:pt>
                <c:pt idx="7741">
                  <c:v>0</c:v>
                </c:pt>
                <c:pt idx="7742">
                  <c:v>0</c:v>
                </c:pt>
                <c:pt idx="7743">
                  <c:v>0</c:v>
                </c:pt>
                <c:pt idx="7744">
                  <c:v>0</c:v>
                </c:pt>
                <c:pt idx="7745">
                  <c:v>0</c:v>
                </c:pt>
                <c:pt idx="7746">
                  <c:v>0</c:v>
                </c:pt>
                <c:pt idx="7747">
                  <c:v>0</c:v>
                </c:pt>
                <c:pt idx="7748">
                  <c:v>0</c:v>
                </c:pt>
                <c:pt idx="7749">
                  <c:v>0</c:v>
                </c:pt>
                <c:pt idx="7750">
                  <c:v>0</c:v>
                </c:pt>
                <c:pt idx="7751">
                  <c:v>0</c:v>
                </c:pt>
                <c:pt idx="7752">
                  <c:v>0</c:v>
                </c:pt>
                <c:pt idx="7753">
                  <c:v>0</c:v>
                </c:pt>
                <c:pt idx="7754">
                  <c:v>0</c:v>
                </c:pt>
                <c:pt idx="7755">
                  <c:v>0</c:v>
                </c:pt>
                <c:pt idx="7756">
                  <c:v>0</c:v>
                </c:pt>
                <c:pt idx="7757">
                  <c:v>0</c:v>
                </c:pt>
                <c:pt idx="7758">
                  <c:v>0</c:v>
                </c:pt>
                <c:pt idx="7759">
                  <c:v>0</c:v>
                </c:pt>
                <c:pt idx="7760">
                  <c:v>0</c:v>
                </c:pt>
                <c:pt idx="7761">
                  <c:v>0</c:v>
                </c:pt>
                <c:pt idx="7762">
                  <c:v>0</c:v>
                </c:pt>
                <c:pt idx="7763">
                  <c:v>0</c:v>
                </c:pt>
                <c:pt idx="7764">
                  <c:v>0</c:v>
                </c:pt>
                <c:pt idx="7765">
                  <c:v>0</c:v>
                </c:pt>
                <c:pt idx="7766">
                  <c:v>0</c:v>
                </c:pt>
                <c:pt idx="7767">
                  <c:v>0</c:v>
                </c:pt>
                <c:pt idx="7768">
                  <c:v>0</c:v>
                </c:pt>
                <c:pt idx="7769">
                  <c:v>0</c:v>
                </c:pt>
                <c:pt idx="7770">
                  <c:v>0</c:v>
                </c:pt>
                <c:pt idx="7771">
                  <c:v>0</c:v>
                </c:pt>
                <c:pt idx="7772">
                  <c:v>0</c:v>
                </c:pt>
                <c:pt idx="7773">
                  <c:v>0</c:v>
                </c:pt>
                <c:pt idx="7774">
                  <c:v>0</c:v>
                </c:pt>
                <c:pt idx="7775">
                  <c:v>0</c:v>
                </c:pt>
                <c:pt idx="7776">
                  <c:v>0</c:v>
                </c:pt>
                <c:pt idx="7777">
                  <c:v>0</c:v>
                </c:pt>
                <c:pt idx="7778">
                  <c:v>0</c:v>
                </c:pt>
                <c:pt idx="7779">
                  <c:v>0</c:v>
                </c:pt>
                <c:pt idx="7780">
                  <c:v>0</c:v>
                </c:pt>
                <c:pt idx="7781">
                  <c:v>0</c:v>
                </c:pt>
                <c:pt idx="7782">
                  <c:v>0</c:v>
                </c:pt>
                <c:pt idx="7783">
                  <c:v>0</c:v>
                </c:pt>
                <c:pt idx="7784">
                  <c:v>0</c:v>
                </c:pt>
                <c:pt idx="7785">
                  <c:v>0</c:v>
                </c:pt>
                <c:pt idx="7786">
                  <c:v>0</c:v>
                </c:pt>
                <c:pt idx="7787">
                  <c:v>0</c:v>
                </c:pt>
                <c:pt idx="7788">
                  <c:v>0</c:v>
                </c:pt>
                <c:pt idx="7789">
                  <c:v>0</c:v>
                </c:pt>
                <c:pt idx="7790">
                  <c:v>0</c:v>
                </c:pt>
                <c:pt idx="7791">
                  <c:v>0</c:v>
                </c:pt>
                <c:pt idx="7792">
                  <c:v>0</c:v>
                </c:pt>
                <c:pt idx="7793">
                  <c:v>0</c:v>
                </c:pt>
                <c:pt idx="7794">
                  <c:v>0</c:v>
                </c:pt>
                <c:pt idx="7795">
                  <c:v>0</c:v>
                </c:pt>
                <c:pt idx="7796">
                  <c:v>0</c:v>
                </c:pt>
                <c:pt idx="7797">
                  <c:v>0</c:v>
                </c:pt>
                <c:pt idx="7798">
                  <c:v>0</c:v>
                </c:pt>
                <c:pt idx="7799">
                  <c:v>0</c:v>
                </c:pt>
                <c:pt idx="7800">
                  <c:v>0</c:v>
                </c:pt>
                <c:pt idx="7801">
                  <c:v>0</c:v>
                </c:pt>
                <c:pt idx="7802">
                  <c:v>0</c:v>
                </c:pt>
                <c:pt idx="7803">
                  <c:v>0</c:v>
                </c:pt>
                <c:pt idx="7804">
                  <c:v>0</c:v>
                </c:pt>
                <c:pt idx="7805">
                  <c:v>0</c:v>
                </c:pt>
                <c:pt idx="7806">
                  <c:v>0</c:v>
                </c:pt>
                <c:pt idx="7807">
                  <c:v>0</c:v>
                </c:pt>
                <c:pt idx="7808">
                  <c:v>0</c:v>
                </c:pt>
                <c:pt idx="7809">
                  <c:v>0</c:v>
                </c:pt>
                <c:pt idx="7810">
                  <c:v>0</c:v>
                </c:pt>
                <c:pt idx="7811">
                  <c:v>0</c:v>
                </c:pt>
                <c:pt idx="7812">
                  <c:v>0</c:v>
                </c:pt>
                <c:pt idx="7813">
                  <c:v>0</c:v>
                </c:pt>
                <c:pt idx="7814">
                  <c:v>0</c:v>
                </c:pt>
                <c:pt idx="7815">
                  <c:v>0</c:v>
                </c:pt>
                <c:pt idx="7816">
                  <c:v>0</c:v>
                </c:pt>
                <c:pt idx="7817">
                  <c:v>0</c:v>
                </c:pt>
                <c:pt idx="7818">
                  <c:v>0</c:v>
                </c:pt>
                <c:pt idx="7819">
                  <c:v>0</c:v>
                </c:pt>
                <c:pt idx="7820">
                  <c:v>0</c:v>
                </c:pt>
                <c:pt idx="7821">
                  <c:v>0</c:v>
                </c:pt>
                <c:pt idx="7822">
                  <c:v>0</c:v>
                </c:pt>
                <c:pt idx="7823">
                  <c:v>0</c:v>
                </c:pt>
                <c:pt idx="7824">
                  <c:v>0</c:v>
                </c:pt>
                <c:pt idx="7825">
                  <c:v>0</c:v>
                </c:pt>
                <c:pt idx="7826">
                  <c:v>0</c:v>
                </c:pt>
                <c:pt idx="7827">
                  <c:v>0</c:v>
                </c:pt>
                <c:pt idx="7828">
                  <c:v>0</c:v>
                </c:pt>
                <c:pt idx="7829">
                  <c:v>0</c:v>
                </c:pt>
                <c:pt idx="7830">
                  <c:v>0</c:v>
                </c:pt>
                <c:pt idx="7831">
                  <c:v>0</c:v>
                </c:pt>
                <c:pt idx="7832">
                  <c:v>0</c:v>
                </c:pt>
                <c:pt idx="7833">
                  <c:v>0</c:v>
                </c:pt>
                <c:pt idx="7834">
                  <c:v>0</c:v>
                </c:pt>
                <c:pt idx="7835">
                  <c:v>0</c:v>
                </c:pt>
                <c:pt idx="7836">
                  <c:v>0</c:v>
                </c:pt>
                <c:pt idx="7837">
                  <c:v>0</c:v>
                </c:pt>
                <c:pt idx="7838">
                  <c:v>0</c:v>
                </c:pt>
                <c:pt idx="7839">
                  <c:v>0</c:v>
                </c:pt>
                <c:pt idx="7840">
                  <c:v>0</c:v>
                </c:pt>
                <c:pt idx="7841">
                  <c:v>0</c:v>
                </c:pt>
                <c:pt idx="7842">
                  <c:v>0</c:v>
                </c:pt>
                <c:pt idx="7843">
                  <c:v>0</c:v>
                </c:pt>
                <c:pt idx="7844">
                  <c:v>0</c:v>
                </c:pt>
                <c:pt idx="7845">
                  <c:v>0</c:v>
                </c:pt>
                <c:pt idx="7846">
                  <c:v>0</c:v>
                </c:pt>
                <c:pt idx="7847">
                  <c:v>0</c:v>
                </c:pt>
                <c:pt idx="7848">
                  <c:v>0</c:v>
                </c:pt>
                <c:pt idx="7849">
                  <c:v>0</c:v>
                </c:pt>
                <c:pt idx="7850">
                  <c:v>0</c:v>
                </c:pt>
                <c:pt idx="7851">
                  <c:v>0</c:v>
                </c:pt>
                <c:pt idx="7852">
                  <c:v>0</c:v>
                </c:pt>
                <c:pt idx="7853">
                  <c:v>0</c:v>
                </c:pt>
                <c:pt idx="7854">
                  <c:v>0</c:v>
                </c:pt>
                <c:pt idx="7855">
                  <c:v>0</c:v>
                </c:pt>
                <c:pt idx="7856">
                  <c:v>0</c:v>
                </c:pt>
                <c:pt idx="7857">
                  <c:v>0</c:v>
                </c:pt>
                <c:pt idx="7858">
                  <c:v>0</c:v>
                </c:pt>
                <c:pt idx="7859">
                  <c:v>0</c:v>
                </c:pt>
                <c:pt idx="7860">
                  <c:v>0</c:v>
                </c:pt>
                <c:pt idx="7861">
                  <c:v>0</c:v>
                </c:pt>
                <c:pt idx="7862">
                  <c:v>0</c:v>
                </c:pt>
                <c:pt idx="7863">
                  <c:v>0</c:v>
                </c:pt>
                <c:pt idx="7864">
                  <c:v>0</c:v>
                </c:pt>
                <c:pt idx="7865">
                  <c:v>0</c:v>
                </c:pt>
                <c:pt idx="7866">
                  <c:v>0</c:v>
                </c:pt>
                <c:pt idx="7867">
                  <c:v>0</c:v>
                </c:pt>
                <c:pt idx="7868">
                  <c:v>0</c:v>
                </c:pt>
                <c:pt idx="7869">
                  <c:v>0</c:v>
                </c:pt>
                <c:pt idx="7870">
                  <c:v>0</c:v>
                </c:pt>
                <c:pt idx="7871">
                  <c:v>0</c:v>
                </c:pt>
                <c:pt idx="7872">
                  <c:v>0</c:v>
                </c:pt>
                <c:pt idx="7873">
                  <c:v>0</c:v>
                </c:pt>
                <c:pt idx="7874">
                  <c:v>0</c:v>
                </c:pt>
                <c:pt idx="7875">
                  <c:v>0</c:v>
                </c:pt>
                <c:pt idx="7876">
                  <c:v>0</c:v>
                </c:pt>
                <c:pt idx="7877">
                  <c:v>0</c:v>
                </c:pt>
                <c:pt idx="7878">
                  <c:v>0</c:v>
                </c:pt>
                <c:pt idx="7879">
                  <c:v>0</c:v>
                </c:pt>
                <c:pt idx="7880">
                  <c:v>0</c:v>
                </c:pt>
                <c:pt idx="7881">
                  <c:v>0</c:v>
                </c:pt>
                <c:pt idx="7882">
                  <c:v>0</c:v>
                </c:pt>
                <c:pt idx="7883">
                  <c:v>0</c:v>
                </c:pt>
                <c:pt idx="7884">
                  <c:v>0</c:v>
                </c:pt>
                <c:pt idx="7885">
                  <c:v>0</c:v>
                </c:pt>
                <c:pt idx="7886">
                  <c:v>0</c:v>
                </c:pt>
                <c:pt idx="7887">
                  <c:v>0</c:v>
                </c:pt>
                <c:pt idx="7888">
                  <c:v>0</c:v>
                </c:pt>
                <c:pt idx="7889">
                  <c:v>0</c:v>
                </c:pt>
                <c:pt idx="7890">
                  <c:v>0</c:v>
                </c:pt>
                <c:pt idx="7891">
                  <c:v>0</c:v>
                </c:pt>
                <c:pt idx="7892">
                  <c:v>0</c:v>
                </c:pt>
                <c:pt idx="7893">
                  <c:v>0</c:v>
                </c:pt>
                <c:pt idx="7894">
                  <c:v>0</c:v>
                </c:pt>
                <c:pt idx="7895">
                  <c:v>0</c:v>
                </c:pt>
                <c:pt idx="7896">
                  <c:v>0</c:v>
                </c:pt>
                <c:pt idx="7897">
                  <c:v>0</c:v>
                </c:pt>
                <c:pt idx="7898">
                  <c:v>0</c:v>
                </c:pt>
                <c:pt idx="7899">
                  <c:v>0</c:v>
                </c:pt>
                <c:pt idx="7900">
                  <c:v>0</c:v>
                </c:pt>
                <c:pt idx="7901">
                  <c:v>0</c:v>
                </c:pt>
                <c:pt idx="7902">
                  <c:v>0</c:v>
                </c:pt>
                <c:pt idx="7903">
                  <c:v>0</c:v>
                </c:pt>
                <c:pt idx="7904">
                  <c:v>0</c:v>
                </c:pt>
                <c:pt idx="7905">
                  <c:v>0</c:v>
                </c:pt>
                <c:pt idx="7906">
                  <c:v>0</c:v>
                </c:pt>
                <c:pt idx="7907">
                  <c:v>0</c:v>
                </c:pt>
                <c:pt idx="7908">
                  <c:v>0</c:v>
                </c:pt>
                <c:pt idx="7909">
                  <c:v>0</c:v>
                </c:pt>
                <c:pt idx="7910">
                  <c:v>0</c:v>
                </c:pt>
                <c:pt idx="7911">
                  <c:v>0</c:v>
                </c:pt>
                <c:pt idx="7912">
                  <c:v>0</c:v>
                </c:pt>
                <c:pt idx="7913">
                  <c:v>0</c:v>
                </c:pt>
                <c:pt idx="7914">
                  <c:v>0</c:v>
                </c:pt>
                <c:pt idx="7915">
                  <c:v>0</c:v>
                </c:pt>
                <c:pt idx="7916">
                  <c:v>0</c:v>
                </c:pt>
                <c:pt idx="7917">
                  <c:v>0</c:v>
                </c:pt>
                <c:pt idx="7918">
                  <c:v>0</c:v>
                </c:pt>
                <c:pt idx="7919">
                  <c:v>0</c:v>
                </c:pt>
                <c:pt idx="7920">
                  <c:v>0</c:v>
                </c:pt>
                <c:pt idx="7921">
                  <c:v>0</c:v>
                </c:pt>
                <c:pt idx="7922">
                  <c:v>0</c:v>
                </c:pt>
                <c:pt idx="7923">
                  <c:v>0</c:v>
                </c:pt>
                <c:pt idx="7924">
                  <c:v>0</c:v>
                </c:pt>
                <c:pt idx="7925">
                  <c:v>0</c:v>
                </c:pt>
                <c:pt idx="7926">
                  <c:v>0</c:v>
                </c:pt>
                <c:pt idx="7927">
                  <c:v>0</c:v>
                </c:pt>
                <c:pt idx="7928">
                  <c:v>0</c:v>
                </c:pt>
                <c:pt idx="7929">
                  <c:v>0</c:v>
                </c:pt>
                <c:pt idx="7930">
                  <c:v>0</c:v>
                </c:pt>
                <c:pt idx="7931">
                  <c:v>0</c:v>
                </c:pt>
                <c:pt idx="7932">
                  <c:v>0</c:v>
                </c:pt>
                <c:pt idx="7933">
                  <c:v>0</c:v>
                </c:pt>
                <c:pt idx="7934">
                  <c:v>0</c:v>
                </c:pt>
                <c:pt idx="7935">
                  <c:v>0</c:v>
                </c:pt>
                <c:pt idx="7936">
                  <c:v>0</c:v>
                </c:pt>
                <c:pt idx="7937">
                  <c:v>0</c:v>
                </c:pt>
                <c:pt idx="7938">
                  <c:v>0</c:v>
                </c:pt>
                <c:pt idx="7939">
                  <c:v>0</c:v>
                </c:pt>
                <c:pt idx="7940">
                  <c:v>0</c:v>
                </c:pt>
                <c:pt idx="7941">
                  <c:v>0</c:v>
                </c:pt>
                <c:pt idx="7942">
                  <c:v>0</c:v>
                </c:pt>
                <c:pt idx="7943">
                  <c:v>0</c:v>
                </c:pt>
                <c:pt idx="7944">
                  <c:v>0</c:v>
                </c:pt>
                <c:pt idx="7945">
                  <c:v>0</c:v>
                </c:pt>
                <c:pt idx="7946">
                  <c:v>0</c:v>
                </c:pt>
                <c:pt idx="7947">
                  <c:v>0</c:v>
                </c:pt>
                <c:pt idx="7948">
                  <c:v>0</c:v>
                </c:pt>
                <c:pt idx="7949">
                  <c:v>0</c:v>
                </c:pt>
                <c:pt idx="7950">
                  <c:v>0</c:v>
                </c:pt>
                <c:pt idx="7951">
                  <c:v>0</c:v>
                </c:pt>
                <c:pt idx="7952">
                  <c:v>0</c:v>
                </c:pt>
                <c:pt idx="7953">
                  <c:v>0</c:v>
                </c:pt>
                <c:pt idx="7954">
                  <c:v>0</c:v>
                </c:pt>
                <c:pt idx="7955">
                  <c:v>0</c:v>
                </c:pt>
                <c:pt idx="7956">
                  <c:v>0</c:v>
                </c:pt>
                <c:pt idx="7957">
                  <c:v>0</c:v>
                </c:pt>
                <c:pt idx="7958">
                  <c:v>0</c:v>
                </c:pt>
                <c:pt idx="7959">
                  <c:v>0</c:v>
                </c:pt>
                <c:pt idx="7960">
                  <c:v>0</c:v>
                </c:pt>
                <c:pt idx="7961">
                  <c:v>0</c:v>
                </c:pt>
                <c:pt idx="7962">
                  <c:v>0</c:v>
                </c:pt>
                <c:pt idx="7963">
                  <c:v>0</c:v>
                </c:pt>
                <c:pt idx="7964">
                  <c:v>0</c:v>
                </c:pt>
                <c:pt idx="7965">
                  <c:v>0</c:v>
                </c:pt>
                <c:pt idx="7966">
                  <c:v>0</c:v>
                </c:pt>
                <c:pt idx="7967">
                  <c:v>0</c:v>
                </c:pt>
                <c:pt idx="7968">
                  <c:v>0</c:v>
                </c:pt>
                <c:pt idx="7969">
                  <c:v>0</c:v>
                </c:pt>
                <c:pt idx="7970">
                  <c:v>0</c:v>
                </c:pt>
                <c:pt idx="7971">
                  <c:v>0</c:v>
                </c:pt>
                <c:pt idx="7972">
                  <c:v>0</c:v>
                </c:pt>
                <c:pt idx="7973">
                  <c:v>0</c:v>
                </c:pt>
                <c:pt idx="7974">
                  <c:v>0</c:v>
                </c:pt>
                <c:pt idx="7975">
                  <c:v>0</c:v>
                </c:pt>
                <c:pt idx="7976">
                  <c:v>0</c:v>
                </c:pt>
                <c:pt idx="7977">
                  <c:v>0</c:v>
                </c:pt>
                <c:pt idx="7978">
                  <c:v>0</c:v>
                </c:pt>
                <c:pt idx="7979">
                  <c:v>0</c:v>
                </c:pt>
                <c:pt idx="7980">
                  <c:v>0</c:v>
                </c:pt>
                <c:pt idx="7981">
                  <c:v>0</c:v>
                </c:pt>
                <c:pt idx="7982">
                  <c:v>0</c:v>
                </c:pt>
                <c:pt idx="7983">
                  <c:v>0</c:v>
                </c:pt>
                <c:pt idx="7984">
                  <c:v>0</c:v>
                </c:pt>
                <c:pt idx="7985">
                  <c:v>0</c:v>
                </c:pt>
                <c:pt idx="7986">
                  <c:v>0</c:v>
                </c:pt>
                <c:pt idx="7987">
                  <c:v>0</c:v>
                </c:pt>
                <c:pt idx="7988">
                  <c:v>0</c:v>
                </c:pt>
                <c:pt idx="7989">
                  <c:v>0</c:v>
                </c:pt>
                <c:pt idx="7990">
                  <c:v>0</c:v>
                </c:pt>
                <c:pt idx="7991">
                  <c:v>0</c:v>
                </c:pt>
                <c:pt idx="7992">
                  <c:v>0</c:v>
                </c:pt>
                <c:pt idx="7993">
                  <c:v>0</c:v>
                </c:pt>
                <c:pt idx="7994">
                  <c:v>0</c:v>
                </c:pt>
                <c:pt idx="7995">
                  <c:v>0</c:v>
                </c:pt>
                <c:pt idx="7996">
                  <c:v>0</c:v>
                </c:pt>
                <c:pt idx="7997">
                  <c:v>0</c:v>
                </c:pt>
                <c:pt idx="7998">
                  <c:v>0</c:v>
                </c:pt>
                <c:pt idx="7999">
                  <c:v>0</c:v>
                </c:pt>
                <c:pt idx="8000">
                  <c:v>0</c:v>
                </c:pt>
                <c:pt idx="8001">
                  <c:v>0</c:v>
                </c:pt>
                <c:pt idx="8002">
                  <c:v>0</c:v>
                </c:pt>
                <c:pt idx="8003">
                  <c:v>0</c:v>
                </c:pt>
                <c:pt idx="8004">
                  <c:v>0</c:v>
                </c:pt>
                <c:pt idx="8005">
                  <c:v>0</c:v>
                </c:pt>
                <c:pt idx="8006">
                  <c:v>0</c:v>
                </c:pt>
                <c:pt idx="8007">
                  <c:v>0</c:v>
                </c:pt>
                <c:pt idx="8008">
                  <c:v>0</c:v>
                </c:pt>
                <c:pt idx="8009">
                  <c:v>0</c:v>
                </c:pt>
                <c:pt idx="8010">
                  <c:v>0</c:v>
                </c:pt>
                <c:pt idx="8011">
                  <c:v>0</c:v>
                </c:pt>
                <c:pt idx="8012">
                  <c:v>0</c:v>
                </c:pt>
                <c:pt idx="8013">
                  <c:v>0</c:v>
                </c:pt>
                <c:pt idx="8014">
                  <c:v>0</c:v>
                </c:pt>
                <c:pt idx="8015">
                  <c:v>0</c:v>
                </c:pt>
                <c:pt idx="8016">
                  <c:v>0</c:v>
                </c:pt>
                <c:pt idx="8017">
                  <c:v>0</c:v>
                </c:pt>
                <c:pt idx="8018">
                  <c:v>0</c:v>
                </c:pt>
                <c:pt idx="8019">
                  <c:v>0</c:v>
                </c:pt>
                <c:pt idx="8020">
                  <c:v>0</c:v>
                </c:pt>
                <c:pt idx="8021">
                  <c:v>0</c:v>
                </c:pt>
                <c:pt idx="8022">
                  <c:v>0</c:v>
                </c:pt>
                <c:pt idx="8023">
                  <c:v>0</c:v>
                </c:pt>
                <c:pt idx="8024">
                  <c:v>0</c:v>
                </c:pt>
                <c:pt idx="8025">
                  <c:v>0</c:v>
                </c:pt>
                <c:pt idx="8026">
                  <c:v>0</c:v>
                </c:pt>
                <c:pt idx="8027">
                  <c:v>0</c:v>
                </c:pt>
                <c:pt idx="8028">
                  <c:v>0</c:v>
                </c:pt>
                <c:pt idx="8029">
                  <c:v>0</c:v>
                </c:pt>
                <c:pt idx="8030">
                  <c:v>0</c:v>
                </c:pt>
                <c:pt idx="8031">
                  <c:v>0</c:v>
                </c:pt>
                <c:pt idx="8032">
                  <c:v>0</c:v>
                </c:pt>
                <c:pt idx="8033">
                  <c:v>0</c:v>
                </c:pt>
                <c:pt idx="8034">
                  <c:v>0</c:v>
                </c:pt>
                <c:pt idx="8035">
                  <c:v>0</c:v>
                </c:pt>
                <c:pt idx="8036">
                  <c:v>0</c:v>
                </c:pt>
                <c:pt idx="8037">
                  <c:v>0</c:v>
                </c:pt>
                <c:pt idx="8038">
                  <c:v>0</c:v>
                </c:pt>
                <c:pt idx="8039">
                  <c:v>0</c:v>
                </c:pt>
                <c:pt idx="8040">
                  <c:v>0</c:v>
                </c:pt>
                <c:pt idx="8041">
                  <c:v>0</c:v>
                </c:pt>
                <c:pt idx="8042">
                  <c:v>0</c:v>
                </c:pt>
                <c:pt idx="8043">
                  <c:v>0</c:v>
                </c:pt>
                <c:pt idx="8044">
                  <c:v>0</c:v>
                </c:pt>
                <c:pt idx="8045">
                  <c:v>0</c:v>
                </c:pt>
                <c:pt idx="8046">
                  <c:v>0</c:v>
                </c:pt>
                <c:pt idx="8047">
                  <c:v>0</c:v>
                </c:pt>
                <c:pt idx="8048">
                  <c:v>0</c:v>
                </c:pt>
                <c:pt idx="8049">
                  <c:v>0</c:v>
                </c:pt>
                <c:pt idx="8050">
                  <c:v>0</c:v>
                </c:pt>
                <c:pt idx="8051">
                  <c:v>0</c:v>
                </c:pt>
                <c:pt idx="8052">
                  <c:v>0</c:v>
                </c:pt>
                <c:pt idx="8053">
                  <c:v>0</c:v>
                </c:pt>
                <c:pt idx="8054">
                  <c:v>0</c:v>
                </c:pt>
                <c:pt idx="8055">
                  <c:v>0</c:v>
                </c:pt>
                <c:pt idx="8056">
                  <c:v>0</c:v>
                </c:pt>
                <c:pt idx="8057">
                  <c:v>0</c:v>
                </c:pt>
                <c:pt idx="8058">
                  <c:v>0</c:v>
                </c:pt>
                <c:pt idx="8059">
                  <c:v>0</c:v>
                </c:pt>
                <c:pt idx="8060">
                  <c:v>0</c:v>
                </c:pt>
                <c:pt idx="8061">
                  <c:v>0</c:v>
                </c:pt>
                <c:pt idx="8062">
                  <c:v>0</c:v>
                </c:pt>
                <c:pt idx="8063">
                  <c:v>0</c:v>
                </c:pt>
                <c:pt idx="8064">
                  <c:v>0</c:v>
                </c:pt>
                <c:pt idx="8065">
                  <c:v>0</c:v>
                </c:pt>
                <c:pt idx="8066">
                  <c:v>0</c:v>
                </c:pt>
                <c:pt idx="8067">
                  <c:v>0</c:v>
                </c:pt>
                <c:pt idx="8068">
                  <c:v>0</c:v>
                </c:pt>
                <c:pt idx="8069">
                  <c:v>0</c:v>
                </c:pt>
                <c:pt idx="8070">
                  <c:v>0</c:v>
                </c:pt>
                <c:pt idx="8071">
                  <c:v>0</c:v>
                </c:pt>
                <c:pt idx="8072">
                  <c:v>0</c:v>
                </c:pt>
                <c:pt idx="8073">
                  <c:v>0</c:v>
                </c:pt>
                <c:pt idx="8074">
                  <c:v>0</c:v>
                </c:pt>
                <c:pt idx="8075">
                  <c:v>0</c:v>
                </c:pt>
                <c:pt idx="8076">
                  <c:v>0</c:v>
                </c:pt>
                <c:pt idx="8077">
                  <c:v>0</c:v>
                </c:pt>
                <c:pt idx="8078">
                  <c:v>0</c:v>
                </c:pt>
                <c:pt idx="8079">
                  <c:v>0</c:v>
                </c:pt>
                <c:pt idx="8080">
                  <c:v>0</c:v>
                </c:pt>
                <c:pt idx="8081">
                  <c:v>0</c:v>
                </c:pt>
                <c:pt idx="8082">
                  <c:v>0</c:v>
                </c:pt>
                <c:pt idx="8083">
                  <c:v>0</c:v>
                </c:pt>
                <c:pt idx="8084">
                  <c:v>0</c:v>
                </c:pt>
                <c:pt idx="8085">
                  <c:v>0</c:v>
                </c:pt>
                <c:pt idx="8086">
                  <c:v>0</c:v>
                </c:pt>
                <c:pt idx="8087">
                  <c:v>0</c:v>
                </c:pt>
                <c:pt idx="8088">
                  <c:v>0</c:v>
                </c:pt>
                <c:pt idx="8089">
                  <c:v>0</c:v>
                </c:pt>
                <c:pt idx="8090">
                  <c:v>0</c:v>
                </c:pt>
                <c:pt idx="8091">
                  <c:v>0</c:v>
                </c:pt>
                <c:pt idx="8092">
                  <c:v>0</c:v>
                </c:pt>
                <c:pt idx="8093">
                  <c:v>0</c:v>
                </c:pt>
                <c:pt idx="8094">
                  <c:v>0</c:v>
                </c:pt>
                <c:pt idx="8095">
                  <c:v>0</c:v>
                </c:pt>
                <c:pt idx="8096">
                  <c:v>0</c:v>
                </c:pt>
                <c:pt idx="8097">
                  <c:v>0</c:v>
                </c:pt>
                <c:pt idx="8098">
                  <c:v>0</c:v>
                </c:pt>
                <c:pt idx="8099">
                  <c:v>0</c:v>
                </c:pt>
                <c:pt idx="8100">
                  <c:v>0</c:v>
                </c:pt>
                <c:pt idx="8101">
                  <c:v>0</c:v>
                </c:pt>
                <c:pt idx="8102">
                  <c:v>0</c:v>
                </c:pt>
                <c:pt idx="8103">
                  <c:v>0</c:v>
                </c:pt>
                <c:pt idx="8104">
                  <c:v>0</c:v>
                </c:pt>
                <c:pt idx="8105">
                  <c:v>0</c:v>
                </c:pt>
                <c:pt idx="8106">
                  <c:v>0</c:v>
                </c:pt>
                <c:pt idx="8107">
                  <c:v>0</c:v>
                </c:pt>
                <c:pt idx="8108">
                  <c:v>0</c:v>
                </c:pt>
                <c:pt idx="8109">
                  <c:v>0</c:v>
                </c:pt>
                <c:pt idx="8110">
                  <c:v>0</c:v>
                </c:pt>
                <c:pt idx="8111">
                  <c:v>0</c:v>
                </c:pt>
                <c:pt idx="8112">
                  <c:v>0</c:v>
                </c:pt>
                <c:pt idx="8113">
                  <c:v>0</c:v>
                </c:pt>
                <c:pt idx="8114">
                  <c:v>0</c:v>
                </c:pt>
                <c:pt idx="8115">
                  <c:v>0</c:v>
                </c:pt>
                <c:pt idx="8116">
                  <c:v>0</c:v>
                </c:pt>
                <c:pt idx="8117">
                  <c:v>0</c:v>
                </c:pt>
                <c:pt idx="8118">
                  <c:v>0</c:v>
                </c:pt>
                <c:pt idx="8119">
                  <c:v>0</c:v>
                </c:pt>
                <c:pt idx="8120">
                  <c:v>0</c:v>
                </c:pt>
                <c:pt idx="8121">
                  <c:v>0</c:v>
                </c:pt>
                <c:pt idx="8122">
                  <c:v>0</c:v>
                </c:pt>
                <c:pt idx="8123">
                  <c:v>0</c:v>
                </c:pt>
                <c:pt idx="8124">
                  <c:v>0</c:v>
                </c:pt>
                <c:pt idx="8125">
                  <c:v>0</c:v>
                </c:pt>
                <c:pt idx="8126">
                  <c:v>0</c:v>
                </c:pt>
                <c:pt idx="8127">
                  <c:v>0</c:v>
                </c:pt>
                <c:pt idx="8128">
                  <c:v>0</c:v>
                </c:pt>
                <c:pt idx="8129">
                  <c:v>0</c:v>
                </c:pt>
                <c:pt idx="8130">
                  <c:v>0</c:v>
                </c:pt>
                <c:pt idx="8131">
                  <c:v>0</c:v>
                </c:pt>
                <c:pt idx="8132">
                  <c:v>0</c:v>
                </c:pt>
                <c:pt idx="8133">
                  <c:v>0</c:v>
                </c:pt>
                <c:pt idx="8134">
                  <c:v>0</c:v>
                </c:pt>
                <c:pt idx="8135">
                  <c:v>0</c:v>
                </c:pt>
                <c:pt idx="8136">
                  <c:v>0</c:v>
                </c:pt>
                <c:pt idx="8137">
                  <c:v>0</c:v>
                </c:pt>
                <c:pt idx="8138">
                  <c:v>0</c:v>
                </c:pt>
                <c:pt idx="8139">
                  <c:v>0</c:v>
                </c:pt>
                <c:pt idx="8140">
                  <c:v>0</c:v>
                </c:pt>
                <c:pt idx="8141">
                  <c:v>0</c:v>
                </c:pt>
                <c:pt idx="8142">
                  <c:v>0</c:v>
                </c:pt>
                <c:pt idx="8143">
                  <c:v>0</c:v>
                </c:pt>
                <c:pt idx="8144">
                  <c:v>0</c:v>
                </c:pt>
                <c:pt idx="8145">
                  <c:v>0</c:v>
                </c:pt>
                <c:pt idx="8146">
                  <c:v>0</c:v>
                </c:pt>
                <c:pt idx="8147">
                  <c:v>0</c:v>
                </c:pt>
                <c:pt idx="8148">
                  <c:v>0</c:v>
                </c:pt>
                <c:pt idx="8149">
                  <c:v>0</c:v>
                </c:pt>
                <c:pt idx="8150">
                  <c:v>0</c:v>
                </c:pt>
                <c:pt idx="8151">
                  <c:v>0</c:v>
                </c:pt>
                <c:pt idx="8152">
                  <c:v>0</c:v>
                </c:pt>
                <c:pt idx="8153">
                  <c:v>0</c:v>
                </c:pt>
                <c:pt idx="8154">
                  <c:v>0</c:v>
                </c:pt>
                <c:pt idx="8155">
                  <c:v>0</c:v>
                </c:pt>
                <c:pt idx="8156">
                  <c:v>0</c:v>
                </c:pt>
                <c:pt idx="8157">
                  <c:v>0</c:v>
                </c:pt>
                <c:pt idx="8158">
                  <c:v>0</c:v>
                </c:pt>
                <c:pt idx="8159">
                  <c:v>0</c:v>
                </c:pt>
                <c:pt idx="8160">
                  <c:v>0</c:v>
                </c:pt>
                <c:pt idx="8161">
                  <c:v>0</c:v>
                </c:pt>
                <c:pt idx="8162">
                  <c:v>0</c:v>
                </c:pt>
                <c:pt idx="8163">
                  <c:v>0</c:v>
                </c:pt>
                <c:pt idx="8164">
                  <c:v>0</c:v>
                </c:pt>
                <c:pt idx="8165">
                  <c:v>0</c:v>
                </c:pt>
                <c:pt idx="8166">
                  <c:v>0</c:v>
                </c:pt>
                <c:pt idx="8167">
                  <c:v>0</c:v>
                </c:pt>
                <c:pt idx="8168">
                  <c:v>0</c:v>
                </c:pt>
                <c:pt idx="8169">
                  <c:v>0</c:v>
                </c:pt>
                <c:pt idx="8170">
                  <c:v>0</c:v>
                </c:pt>
                <c:pt idx="8171">
                  <c:v>0</c:v>
                </c:pt>
                <c:pt idx="8172">
                  <c:v>0</c:v>
                </c:pt>
                <c:pt idx="8173">
                  <c:v>0</c:v>
                </c:pt>
                <c:pt idx="8174">
                  <c:v>0</c:v>
                </c:pt>
                <c:pt idx="8175">
                  <c:v>0</c:v>
                </c:pt>
                <c:pt idx="8176">
                  <c:v>0</c:v>
                </c:pt>
                <c:pt idx="8177">
                  <c:v>0</c:v>
                </c:pt>
                <c:pt idx="8178">
                  <c:v>0</c:v>
                </c:pt>
                <c:pt idx="8179">
                  <c:v>0</c:v>
                </c:pt>
                <c:pt idx="8180">
                  <c:v>0</c:v>
                </c:pt>
                <c:pt idx="8181">
                  <c:v>0</c:v>
                </c:pt>
                <c:pt idx="8182">
                  <c:v>0</c:v>
                </c:pt>
                <c:pt idx="8183">
                  <c:v>0</c:v>
                </c:pt>
                <c:pt idx="8184">
                  <c:v>0</c:v>
                </c:pt>
                <c:pt idx="8185">
                  <c:v>0</c:v>
                </c:pt>
                <c:pt idx="8186">
                  <c:v>0</c:v>
                </c:pt>
                <c:pt idx="8187">
                  <c:v>0</c:v>
                </c:pt>
                <c:pt idx="8188">
                  <c:v>0</c:v>
                </c:pt>
                <c:pt idx="8189">
                  <c:v>0</c:v>
                </c:pt>
                <c:pt idx="8190">
                  <c:v>0</c:v>
                </c:pt>
                <c:pt idx="8191">
                  <c:v>0</c:v>
                </c:pt>
                <c:pt idx="8192">
                  <c:v>0</c:v>
                </c:pt>
                <c:pt idx="8193">
                  <c:v>0</c:v>
                </c:pt>
                <c:pt idx="8194">
                  <c:v>0</c:v>
                </c:pt>
                <c:pt idx="8195">
                  <c:v>0</c:v>
                </c:pt>
                <c:pt idx="8196">
                  <c:v>0</c:v>
                </c:pt>
                <c:pt idx="8197">
                  <c:v>0</c:v>
                </c:pt>
                <c:pt idx="8198">
                  <c:v>0</c:v>
                </c:pt>
                <c:pt idx="8199">
                  <c:v>0</c:v>
                </c:pt>
                <c:pt idx="8200">
                  <c:v>0</c:v>
                </c:pt>
                <c:pt idx="8201">
                  <c:v>0</c:v>
                </c:pt>
                <c:pt idx="8202">
                  <c:v>0</c:v>
                </c:pt>
                <c:pt idx="8203">
                  <c:v>0</c:v>
                </c:pt>
                <c:pt idx="8204">
                  <c:v>0</c:v>
                </c:pt>
                <c:pt idx="8205">
                  <c:v>0</c:v>
                </c:pt>
                <c:pt idx="8206">
                  <c:v>0</c:v>
                </c:pt>
                <c:pt idx="8207">
                  <c:v>0</c:v>
                </c:pt>
                <c:pt idx="8208">
                  <c:v>0</c:v>
                </c:pt>
                <c:pt idx="8209">
                  <c:v>0</c:v>
                </c:pt>
                <c:pt idx="8210">
                  <c:v>0</c:v>
                </c:pt>
                <c:pt idx="8211">
                  <c:v>0</c:v>
                </c:pt>
                <c:pt idx="8212">
                  <c:v>0</c:v>
                </c:pt>
                <c:pt idx="8213">
                  <c:v>0</c:v>
                </c:pt>
                <c:pt idx="8214">
                  <c:v>0</c:v>
                </c:pt>
                <c:pt idx="8215">
                  <c:v>0</c:v>
                </c:pt>
                <c:pt idx="8216">
                  <c:v>0</c:v>
                </c:pt>
                <c:pt idx="8217">
                  <c:v>0</c:v>
                </c:pt>
                <c:pt idx="8218">
                  <c:v>0</c:v>
                </c:pt>
                <c:pt idx="8219">
                  <c:v>0</c:v>
                </c:pt>
                <c:pt idx="8220">
                  <c:v>0</c:v>
                </c:pt>
                <c:pt idx="8221">
                  <c:v>0</c:v>
                </c:pt>
                <c:pt idx="8222">
                  <c:v>0</c:v>
                </c:pt>
                <c:pt idx="8223">
                  <c:v>0</c:v>
                </c:pt>
                <c:pt idx="8224">
                  <c:v>0</c:v>
                </c:pt>
                <c:pt idx="8225">
                  <c:v>0</c:v>
                </c:pt>
                <c:pt idx="8226">
                  <c:v>0</c:v>
                </c:pt>
                <c:pt idx="8227">
                  <c:v>0</c:v>
                </c:pt>
                <c:pt idx="8228">
                  <c:v>0</c:v>
                </c:pt>
                <c:pt idx="8229">
                  <c:v>0</c:v>
                </c:pt>
                <c:pt idx="8230">
                  <c:v>0</c:v>
                </c:pt>
                <c:pt idx="8231">
                  <c:v>0</c:v>
                </c:pt>
                <c:pt idx="8232">
                  <c:v>0</c:v>
                </c:pt>
                <c:pt idx="8233">
                  <c:v>0</c:v>
                </c:pt>
                <c:pt idx="8234">
                  <c:v>0</c:v>
                </c:pt>
                <c:pt idx="8235">
                  <c:v>0</c:v>
                </c:pt>
                <c:pt idx="8236">
                  <c:v>0</c:v>
                </c:pt>
                <c:pt idx="8237">
                  <c:v>0</c:v>
                </c:pt>
                <c:pt idx="8238">
                  <c:v>0</c:v>
                </c:pt>
                <c:pt idx="8239">
                  <c:v>0</c:v>
                </c:pt>
                <c:pt idx="8240">
                  <c:v>0</c:v>
                </c:pt>
                <c:pt idx="8241">
                  <c:v>0</c:v>
                </c:pt>
                <c:pt idx="8242">
                  <c:v>0</c:v>
                </c:pt>
                <c:pt idx="8243">
                  <c:v>0</c:v>
                </c:pt>
                <c:pt idx="8244">
                  <c:v>0</c:v>
                </c:pt>
                <c:pt idx="8245">
                  <c:v>0</c:v>
                </c:pt>
                <c:pt idx="8246">
                  <c:v>0</c:v>
                </c:pt>
                <c:pt idx="8247">
                  <c:v>0</c:v>
                </c:pt>
                <c:pt idx="8248">
                  <c:v>0</c:v>
                </c:pt>
                <c:pt idx="8249">
                  <c:v>0</c:v>
                </c:pt>
                <c:pt idx="8250">
                  <c:v>0</c:v>
                </c:pt>
                <c:pt idx="8251">
                  <c:v>0</c:v>
                </c:pt>
                <c:pt idx="8252">
                  <c:v>0</c:v>
                </c:pt>
                <c:pt idx="8253">
                  <c:v>0</c:v>
                </c:pt>
                <c:pt idx="8254">
                  <c:v>0</c:v>
                </c:pt>
                <c:pt idx="8255">
                  <c:v>0</c:v>
                </c:pt>
                <c:pt idx="8256">
                  <c:v>0</c:v>
                </c:pt>
                <c:pt idx="8257">
                  <c:v>0</c:v>
                </c:pt>
                <c:pt idx="8258">
                  <c:v>0</c:v>
                </c:pt>
                <c:pt idx="8259">
                  <c:v>0</c:v>
                </c:pt>
                <c:pt idx="8260">
                  <c:v>0</c:v>
                </c:pt>
                <c:pt idx="8261">
                  <c:v>0</c:v>
                </c:pt>
                <c:pt idx="8262">
                  <c:v>0</c:v>
                </c:pt>
                <c:pt idx="8263">
                  <c:v>0</c:v>
                </c:pt>
                <c:pt idx="8264">
                  <c:v>0</c:v>
                </c:pt>
                <c:pt idx="8265">
                  <c:v>0</c:v>
                </c:pt>
                <c:pt idx="8266">
                  <c:v>0</c:v>
                </c:pt>
                <c:pt idx="8267">
                  <c:v>0</c:v>
                </c:pt>
                <c:pt idx="8268">
                  <c:v>0</c:v>
                </c:pt>
                <c:pt idx="8269">
                  <c:v>0</c:v>
                </c:pt>
                <c:pt idx="8270">
                  <c:v>0</c:v>
                </c:pt>
                <c:pt idx="8271">
                  <c:v>0</c:v>
                </c:pt>
                <c:pt idx="8272">
                  <c:v>0</c:v>
                </c:pt>
                <c:pt idx="8273">
                  <c:v>0</c:v>
                </c:pt>
                <c:pt idx="8274">
                  <c:v>0</c:v>
                </c:pt>
                <c:pt idx="8275">
                  <c:v>0</c:v>
                </c:pt>
                <c:pt idx="8276">
                  <c:v>0</c:v>
                </c:pt>
                <c:pt idx="8277">
                  <c:v>0</c:v>
                </c:pt>
                <c:pt idx="8278">
                  <c:v>0</c:v>
                </c:pt>
                <c:pt idx="8279">
                  <c:v>0</c:v>
                </c:pt>
                <c:pt idx="8280">
                  <c:v>0</c:v>
                </c:pt>
                <c:pt idx="8281">
                  <c:v>0</c:v>
                </c:pt>
                <c:pt idx="8282">
                  <c:v>0</c:v>
                </c:pt>
                <c:pt idx="8283">
                  <c:v>0</c:v>
                </c:pt>
                <c:pt idx="8284">
                  <c:v>0</c:v>
                </c:pt>
                <c:pt idx="8285">
                  <c:v>0</c:v>
                </c:pt>
                <c:pt idx="8286">
                  <c:v>0</c:v>
                </c:pt>
                <c:pt idx="8287">
                  <c:v>0</c:v>
                </c:pt>
                <c:pt idx="8288">
                  <c:v>0</c:v>
                </c:pt>
                <c:pt idx="8289">
                  <c:v>0</c:v>
                </c:pt>
                <c:pt idx="8290">
                  <c:v>0</c:v>
                </c:pt>
                <c:pt idx="8291">
                  <c:v>0</c:v>
                </c:pt>
                <c:pt idx="8292">
                  <c:v>0</c:v>
                </c:pt>
                <c:pt idx="8293">
                  <c:v>0</c:v>
                </c:pt>
                <c:pt idx="8294">
                  <c:v>0</c:v>
                </c:pt>
                <c:pt idx="8295">
                  <c:v>0</c:v>
                </c:pt>
                <c:pt idx="8296">
                  <c:v>0</c:v>
                </c:pt>
                <c:pt idx="8297">
                  <c:v>0</c:v>
                </c:pt>
                <c:pt idx="8298">
                  <c:v>0</c:v>
                </c:pt>
                <c:pt idx="8299">
                  <c:v>0</c:v>
                </c:pt>
                <c:pt idx="8300">
                  <c:v>0</c:v>
                </c:pt>
                <c:pt idx="8301">
                  <c:v>0</c:v>
                </c:pt>
                <c:pt idx="8302">
                  <c:v>0</c:v>
                </c:pt>
                <c:pt idx="8303">
                  <c:v>0</c:v>
                </c:pt>
                <c:pt idx="8304">
                  <c:v>0</c:v>
                </c:pt>
                <c:pt idx="8305">
                  <c:v>0</c:v>
                </c:pt>
                <c:pt idx="8306">
                  <c:v>0</c:v>
                </c:pt>
                <c:pt idx="8307">
                  <c:v>0</c:v>
                </c:pt>
                <c:pt idx="8308">
                  <c:v>0</c:v>
                </c:pt>
                <c:pt idx="8309">
                  <c:v>0</c:v>
                </c:pt>
                <c:pt idx="8310">
                  <c:v>0</c:v>
                </c:pt>
                <c:pt idx="8311">
                  <c:v>0</c:v>
                </c:pt>
                <c:pt idx="8312">
                  <c:v>0</c:v>
                </c:pt>
                <c:pt idx="8313">
                  <c:v>0</c:v>
                </c:pt>
                <c:pt idx="8314">
                  <c:v>0</c:v>
                </c:pt>
                <c:pt idx="8315">
                  <c:v>0</c:v>
                </c:pt>
                <c:pt idx="8316">
                  <c:v>0</c:v>
                </c:pt>
                <c:pt idx="8317">
                  <c:v>0</c:v>
                </c:pt>
                <c:pt idx="8318">
                  <c:v>0</c:v>
                </c:pt>
                <c:pt idx="8319">
                  <c:v>0</c:v>
                </c:pt>
                <c:pt idx="8320">
                  <c:v>0</c:v>
                </c:pt>
                <c:pt idx="8321">
                  <c:v>0</c:v>
                </c:pt>
                <c:pt idx="8322">
                  <c:v>0</c:v>
                </c:pt>
                <c:pt idx="8323">
                  <c:v>0</c:v>
                </c:pt>
                <c:pt idx="8324">
                  <c:v>0</c:v>
                </c:pt>
                <c:pt idx="8325">
                  <c:v>0</c:v>
                </c:pt>
                <c:pt idx="8326">
                  <c:v>0</c:v>
                </c:pt>
                <c:pt idx="8327">
                  <c:v>0</c:v>
                </c:pt>
                <c:pt idx="8328">
                  <c:v>0</c:v>
                </c:pt>
                <c:pt idx="8329">
                  <c:v>0</c:v>
                </c:pt>
                <c:pt idx="8330">
                  <c:v>0</c:v>
                </c:pt>
                <c:pt idx="8331">
                  <c:v>0</c:v>
                </c:pt>
                <c:pt idx="8332">
                  <c:v>0</c:v>
                </c:pt>
                <c:pt idx="8333">
                  <c:v>0</c:v>
                </c:pt>
                <c:pt idx="8334">
                  <c:v>0</c:v>
                </c:pt>
                <c:pt idx="8335">
                  <c:v>0</c:v>
                </c:pt>
                <c:pt idx="8336">
                  <c:v>0</c:v>
                </c:pt>
                <c:pt idx="8337">
                  <c:v>0</c:v>
                </c:pt>
                <c:pt idx="8338">
                  <c:v>0</c:v>
                </c:pt>
                <c:pt idx="8339">
                  <c:v>0</c:v>
                </c:pt>
                <c:pt idx="8340">
                  <c:v>0</c:v>
                </c:pt>
                <c:pt idx="8341">
                  <c:v>0</c:v>
                </c:pt>
                <c:pt idx="8342">
                  <c:v>0</c:v>
                </c:pt>
                <c:pt idx="8343">
                  <c:v>0</c:v>
                </c:pt>
                <c:pt idx="8344">
                  <c:v>0</c:v>
                </c:pt>
                <c:pt idx="8345">
                  <c:v>0</c:v>
                </c:pt>
                <c:pt idx="8346">
                  <c:v>0</c:v>
                </c:pt>
                <c:pt idx="8347">
                  <c:v>0</c:v>
                </c:pt>
                <c:pt idx="8348">
                  <c:v>0</c:v>
                </c:pt>
                <c:pt idx="8349">
                  <c:v>0</c:v>
                </c:pt>
                <c:pt idx="8350">
                  <c:v>0</c:v>
                </c:pt>
                <c:pt idx="8351">
                  <c:v>0</c:v>
                </c:pt>
                <c:pt idx="8352">
                  <c:v>0</c:v>
                </c:pt>
                <c:pt idx="8353">
                  <c:v>0</c:v>
                </c:pt>
                <c:pt idx="8354">
                  <c:v>0</c:v>
                </c:pt>
                <c:pt idx="8355">
                  <c:v>0</c:v>
                </c:pt>
                <c:pt idx="8356">
                  <c:v>0</c:v>
                </c:pt>
                <c:pt idx="8357">
                  <c:v>0</c:v>
                </c:pt>
                <c:pt idx="8358">
                  <c:v>0</c:v>
                </c:pt>
                <c:pt idx="8359">
                  <c:v>0</c:v>
                </c:pt>
                <c:pt idx="8360">
                  <c:v>0</c:v>
                </c:pt>
                <c:pt idx="8361">
                  <c:v>0</c:v>
                </c:pt>
                <c:pt idx="8362">
                  <c:v>0</c:v>
                </c:pt>
                <c:pt idx="8363">
                  <c:v>0</c:v>
                </c:pt>
                <c:pt idx="8364">
                  <c:v>0</c:v>
                </c:pt>
                <c:pt idx="8365">
                  <c:v>0</c:v>
                </c:pt>
                <c:pt idx="8366">
                  <c:v>0</c:v>
                </c:pt>
                <c:pt idx="8367">
                  <c:v>0</c:v>
                </c:pt>
                <c:pt idx="8368">
                  <c:v>0</c:v>
                </c:pt>
                <c:pt idx="8369">
                  <c:v>0</c:v>
                </c:pt>
                <c:pt idx="8370">
                  <c:v>0</c:v>
                </c:pt>
                <c:pt idx="8371">
                  <c:v>0</c:v>
                </c:pt>
                <c:pt idx="8372">
                  <c:v>0</c:v>
                </c:pt>
                <c:pt idx="8373">
                  <c:v>0</c:v>
                </c:pt>
                <c:pt idx="8374">
                  <c:v>0</c:v>
                </c:pt>
                <c:pt idx="8375">
                  <c:v>0</c:v>
                </c:pt>
                <c:pt idx="8376">
                  <c:v>0</c:v>
                </c:pt>
                <c:pt idx="8377">
                  <c:v>0</c:v>
                </c:pt>
                <c:pt idx="8378">
                  <c:v>0</c:v>
                </c:pt>
                <c:pt idx="8379">
                  <c:v>0</c:v>
                </c:pt>
                <c:pt idx="8380">
                  <c:v>0</c:v>
                </c:pt>
                <c:pt idx="8381">
                  <c:v>0</c:v>
                </c:pt>
                <c:pt idx="8382">
                  <c:v>0</c:v>
                </c:pt>
                <c:pt idx="8383">
                  <c:v>0</c:v>
                </c:pt>
                <c:pt idx="8384">
                  <c:v>0</c:v>
                </c:pt>
                <c:pt idx="8385">
                  <c:v>0</c:v>
                </c:pt>
                <c:pt idx="8386">
                  <c:v>0</c:v>
                </c:pt>
                <c:pt idx="8387">
                  <c:v>0</c:v>
                </c:pt>
                <c:pt idx="8388">
                  <c:v>0</c:v>
                </c:pt>
                <c:pt idx="8389">
                  <c:v>0</c:v>
                </c:pt>
                <c:pt idx="8390">
                  <c:v>0</c:v>
                </c:pt>
                <c:pt idx="8391">
                  <c:v>0</c:v>
                </c:pt>
                <c:pt idx="8392">
                  <c:v>0</c:v>
                </c:pt>
                <c:pt idx="8393">
                  <c:v>0</c:v>
                </c:pt>
                <c:pt idx="8394">
                  <c:v>0</c:v>
                </c:pt>
                <c:pt idx="8395">
                  <c:v>0</c:v>
                </c:pt>
                <c:pt idx="8396">
                  <c:v>0</c:v>
                </c:pt>
                <c:pt idx="8397">
                  <c:v>0</c:v>
                </c:pt>
                <c:pt idx="8398">
                  <c:v>0</c:v>
                </c:pt>
                <c:pt idx="8399">
                  <c:v>0</c:v>
                </c:pt>
                <c:pt idx="8400">
                  <c:v>0</c:v>
                </c:pt>
                <c:pt idx="8401">
                  <c:v>0</c:v>
                </c:pt>
                <c:pt idx="8402">
                  <c:v>0</c:v>
                </c:pt>
                <c:pt idx="8403">
                  <c:v>0</c:v>
                </c:pt>
                <c:pt idx="8404">
                  <c:v>0</c:v>
                </c:pt>
                <c:pt idx="8405">
                  <c:v>0</c:v>
                </c:pt>
                <c:pt idx="8406">
                  <c:v>0</c:v>
                </c:pt>
                <c:pt idx="8407">
                  <c:v>0</c:v>
                </c:pt>
                <c:pt idx="8408">
                  <c:v>0</c:v>
                </c:pt>
                <c:pt idx="8409">
                  <c:v>0</c:v>
                </c:pt>
                <c:pt idx="8410">
                  <c:v>0</c:v>
                </c:pt>
                <c:pt idx="8411">
                  <c:v>0</c:v>
                </c:pt>
                <c:pt idx="8412">
                  <c:v>0</c:v>
                </c:pt>
                <c:pt idx="8413">
                  <c:v>0</c:v>
                </c:pt>
                <c:pt idx="8414">
                  <c:v>0</c:v>
                </c:pt>
                <c:pt idx="8415">
                  <c:v>0</c:v>
                </c:pt>
                <c:pt idx="8416">
                  <c:v>0</c:v>
                </c:pt>
                <c:pt idx="8417">
                  <c:v>0</c:v>
                </c:pt>
                <c:pt idx="8418">
                  <c:v>0</c:v>
                </c:pt>
                <c:pt idx="8419">
                  <c:v>0</c:v>
                </c:pt>
                <c:pt idx="8420">
                  <c:v>0</c:v>
                </c:pt>
                <c:pt idx="8421">
                  <c:v>0</c:v>
                </c:pt>
                <c:pt idx="8422">
                  <c:v>0</c:v>
                </c:pt>
                <c:pt idx="8423">
                  <c:v>0</c:v>
                </c:pt>
                <c:pt idx="8424">
                  <c:v>0</c:v>
                </c:pt>
                <c:pt idx="8425">
                  <c:v>0</c:v>
                </c:pt>
                <c:pt idx="8426">
                  <c:v>0</c:v>
                </c:pt>
                <c:pt idx="8427">
                  <c:v>0</c:v>
                </c:pt>
                <c:pt idx="8428">
                  <c:v>0</c:v>
                </c:pt>
                <c:pt idx="8429">
                  <c:v>0</c:v>
                </c:pt>
                <c:pt idx="8430">
                  <c:v>0</c:v>
                </c:pt>
                <c:pt idx="8431">
                  <c:v>0</c:v>
                </c:pt>
                <c:pt idx="8432">
                  <c:v>0</c:v>
                </c:pt>
                <c:pt idx="8433">
                  <c:v>0</c:v>
                </c:pt>
                <c:pt idx="8434">
                  <c:v>0</c:v>
                </c:pt>
                <c:pt idx="8435">
                  <c:v>0</c:v>
                </c:pt>
                <c:pt idx="8436">
                  <c:v>0</c:v>
                </c:pt>
                <c:pt idx="8437">
                  <c:v>0</c:v>
                </c:pt>
                <c:pt idx="8438">
                  <c:v>0</c:v>
                </c:pt>
                <c:pt idx="8439">
                  <c:v>0</c:v>
                </c:pt>
                <c:pt idx="8440">
                  <c:v>0</c:v>
                </c:pt>
                <c:pt idx="8441">
                  <c:v>0</c:v>
                </c:pt>
                <c:pt idx="8442">
                  <c:v>0</c:v>
                </c:pt>
                <c:pt idx="8443">
                  <c:v>0</c:v>
                </c:pt>
                <c:pt idx="8444">
                  <c:v>0</c:v>
                </c:pt>
                <c:pt idx="8445">
                  <c:v>0</c:v>
                </c:pt>
                <c:pt idx="8446">
                  <c:v>0</c:v>
                </c:pt>
                <c:pt idx="8447">
                  <c:v>0</c:v>
                </c:pt>
                <c:pt idx="8448">
                  <c:v>0</c:v>
                </c:pt>
                <c:pt idx="8449">
                  <c:v>0</c:v>
                </c:pt>
                <c:pt idx="8450">
                  <c:v>0</c:v>
                </c:pt>
                <c:pt idx="8451">
                  <c:v>0</c:v>
                </c:pt>
                <c:pt idx="8452">
                  <c:v>0</c:v>
                </c:pt>
                <c:pt idx="8453">
                  <c:v>0</c:v>
                </c:pt>
                <c:pt idx="8454">
                  <c:v>0</c:v>
                </c:pt>
                <c:pt idx="8455">
                  <c:v>0</c:v>
                </c:pt>
                <c:pt idx="8456">
                  <c:v>0</c:v>
                </c:pt>
                <c:pt idx="8457">
                  <c:v>0</c:v>
                </c:pt>
                <c:pt idx="8458">
                  <c:v>0</c:v>
                </c:pt>
                <c:pt idx="8459">
                  <c:v>0</c:v>
                </c:pt>
                <c:pt idx="8460">
                  <c:v>0</c:v>
                </c:pt>
                <c:pt idx="8461">
                  <c:v>0</c:v>
                </c:pt>
                <c:pt idx="8462">
                  <c:v>0</c:v>
                </c:pt>
                <c:pt idx="8463">
                  <c:v>0</c:v>
                </c:pt>
                <c:pt idx="8464">
                  <c:v>0</c:v>
                </c:pt>
                <c:pt idx="8465">
                  <c:v>0</c:v>
                </c:pt>
                <c:pt idx="8466">
                  <c:v>0</c:v>
                </c:pt>
                <c:pt idx="8467">
                  <c:v>0</c:v>
                </c:pt>
                <c:pt idx="8468">
                  <c:v>0</c:v>
                </c:pt>
                <c:pt idx="8469">
                  <c:v>0</c:v>
                </c:pt>
                <c:pt idx="8470">
                  <c:v>0</c:v>
                </c:pt>
                <c:pt idx="8471">
                  <c:v>0</c:v>
                </c:pt>
                <c:pt idx="8472">
                  <c:v>0</c:v>
                </c:pt>
                <c:pt idx="8473">
                  <c:v>0</c:v>
                </c:pt>
                <c:pt idx="8474">
                  <c:v>0</c:v>
                </c:pt>
                <c:pt idx="8475">
                  <c:v>0</c:v>
                </c:pt>
                <c:pt idx="8476">
                  <c:v>0</c:v>
                </c:pt>
                <c:pt idx="8477">
                  <c:v>0</c:v>
                </c:pt>
                <c:pt idx="8478">
                  <c:v>0</c:v>
                </c:pt>
                <c:pt idx="8479">
                  <c:v>0</c:v>
                </c:pt>
                <c:pt idx="8480">
                  <c:v>0</c:v>
                </c:pt>
                <c:pt idx="8481">
                  <c:v>0</c:v>
                </c:pt>
                <c:pt idx="8482">
                  <c:v>0</c:v>
                </c:pt>
                <c:pt idx="8483">
                  <c:v>0</c:v>
                </c:pt>
                <c:pt idx="8484">
                  <c:v>0</c:v>
                </c:pt>
                <c:pt idx="8485">
                  <c:v>0</c:v>
                </c:pt>
                <c:pt idx="8486">
                  <c:v>0</c:v>
                </c:pt>
                <c:pt idx="8487">
                  <c:v>0</c:v>
                </c:pt>
                <c:pt idx="8488">
                  <c:v>0</c:v>
                </c:pt>
                <c:pt idx="8489">
                  <c:v>0</c:v>
                </c:pt>
                <c:pt idx="8490">
                  <c:v>0</c:v>
                </c:pt>
                <c:pt idx="8491">
                  <c:v>0</c:v>
                </c:pt>
                <c:pt idx="8492">
                  <c:v>0</c:v>
                </c:pt>
                <c:pt idx="8493">
                  <c:v>0</c:v>
                </c:pt>
                <c:pt idx="8494">
                  <c:v>0</c:v>
                </c:pt>
                <c:pt idx="8495">
                  <c:v>0</c:v>
                </c:pt>
                <c:pt idx="8496">
                  <c:v>0</c:v>
                </c:pt>
                <c:pt idx="8497">
                  <c:v>0</c:v>
                </c:pt>
                <c:pt idx="8498">
                  <c:v>0</c:v>
                </c:pt>
                <c:pt idx="8499">
                  <c:v>0</c:v>
                </c:pt>
                <c:pt idx="8500">
                  <c:v>0</c:v>
                </c:pt>
                <c:pt idx="8501">
                  <c:v>0</c:v>
                </c:pt>
                <c:pt idx="8502">
                  <c:v>0</c:v>
                </c:pt>
                <c:pt idx="8503">
                  <c:v>0</c:v>
                </c:pt>
                <c:pt idx="8504">
                  <c:v>0</c:v>
                </c:pt>
                <c:pt idx="8505">
                  <c:v>0</c:v>
                </c:pt>
                <c:pt idx="8506">
                  <c:v>0</c:v>
                </c:pt>
                <c:pt idx="8507">
                  <c:v>0</c:v>
                </c:pt>
                <c:pt idx="8508">
                  <c:v>0</c:v>
                </c:pt>
                <c:pt idx="8509">
                  <c:v>0</c:v>
                </c:pt>
                <c:pt idx="8510">
                  <c:v>0</c:v>
                </c:pt>
                <c:pt idx="8511">
                  <c:v>0</c:v>
                </c:pt>
                <c:pt idx="8512">
                  <c:v>0</c:v>
                </c:pt>
                <c:pt idx="8513">
                  <c:v>0</c:v>
                </c:pt>
                <c:pt idx="8514">
                  <c:v>0</c:v>
                </c:pt>
                <c:pt idx="8515">
                  <c:v>0</c:v>
                </c:pt>
                <c:pt idx="8516">
                  <c:v>0</c:v>
                </c:pt>
                <c:pt idx="8517">
                  <c:v>0</c:v>
                </c:pt>
                <c:pt idx="8518">
                  <c:v>0</c:v>
                </c:pt>
                <c:pt idx="8519">
                  <c:v>0</c:v>
                </c:pt>
                <c:pt idx="8520">
                  <c:v>0</c:v>
                </c:pt>
                <c:pt idx="8521">
                  <c:v>0</c:v>
                </c:pt>
                <c:pt idx="8522">
                  <c:v>0</c:v>
                </c:pt>
                <c:pt idx="8523">
                  <c:v>0</c:v>
                </c:pt>
                <c:pt idx="8524">
                  <c:v>0</c:v>
                </c:pt>
                <c:pt idx="8525">
                  <c:v>0</c:v>
                </c:pt>
                <c:pt idx="8526">
                  <c:v>0</c:v>
                </c:pt>
                <c:pt idx="8527">
                  <c:v>0</c:v>
                </c:pt>
                <c:pt idx="8528">
                  <c:v>0</c:v>
                </c:pt>
                <c:pt idx="8529">
                  <c:v>0</c:v>
                </c:pt>
                <c:pt idx="8530">
                  <c:v>0</c:v>
                </c:pt>
                <c:pt idx="8531">
                  <c:v>0</c:v>
                </c:pt>
                <c:pt idx="8532">
                  <c:v>0</c:v>
                </c:pt>
                <c:pt idx="8533">
                  <c:v>0</c:v>
                </c:pt>
                <c:pt idx="8534">
                  <c:v>0</c:v>
                </c:pt>
                <c:pt idx="8535">
                  <c:v>0</c:v>
                </c:pt>
                <c:pt idx="8536">
                  <c:v>0</c:v>
                </c:pt>
                <c:pt idx="8537">
                  <c:v>0</c:v>
                </c:pt>
                <c:pt idx="8538">
                  <c:v>0</c:v>
                </c:pt>
                <c:pt idx="8539">
                  <c:v>0</c:v>
                </c:pt>
                <c:pt idx="8540">
                  <c:v>0</c:v>
                </c:pt>
                <c:pt idx="8541">
                  <c:v>0</c:v>
                </c:pt>
                <c:pt idx="8542">
                  <c:v>0</c:v>
                </c:pt>
                <c:pt idx="8543">
                  <c:v>0</c:v>
                </c:pt>
                <c:pt idx="8544">
                  <c:v>0</c:v>
                </c:pt>
                <c:pt idx="8545">
                  <c:v>0</c:v>
                </c:pt>
                <c:pt idx="8546">
                  <c:v>0</c:v>
                </c:pt>
                <c:pt idx="8547">
                  <c:v>0</c:v>
                </c:pt>
                <c:pt idx="8548">
                  <c:v>0</c:v>
                </c:pt>
                <c:pt idx="8549">
                  <c:v>0</c:v>
                </c:pt>
                <c:pt idx="8550">
                  <c:v>0</c:v>
                </c:pt>
                <c:pt idx="8551">
                  <c:v>0</c:v>
                </c:pt>
                <c:pt idx="8552">
                  <c:v>0</c:v>
                </c:pt>
                <c:pt idx="8553">
                  <c:v>0</c:v>
                </c:pt>
                <c:pt idx="8554">
                  <c:v>0</c:v>
                </c:pt>
                <c:pt idx="8555">
                  <c:v>0</c:v>
                </c:pt>
                <c:pt idx="8556">
                  <c:v>0</c:v>
                </c:pt>
                <c:pt idx="8557">
                  <c:v>0</c:v>
                </c:pt>
                <c:pt idx="8558">
                  <c:v>0</c:v>
                </c:pt>
                <c:pt idx="8559">
                  <c:v>0</c:v>
                </c:pt>
                <c:pt idx="8560">
                  <c:v>0</c:v>
                </c:pt>
                <c:pt idx="8561">
                  <c:v>0</c:v>
                </c:pt>
                <c:pt idx="8562">
                  <c:v>0</c:v>
                </c:pt>
                <c:pt idx="8563">
                  <c:v>0</c:v>
                </c:pt>
                <c:pt idx="8564">
                  <c:v>0</c:v>
                </c:pt>
                <c:pt idx="8565">
                  <c:v>0</c:v>
                </c:pt>
                <c:pt idx="8566">
                  <c:v>0</c:v>
                </c:pt>
                <c:pt idx="8567">
                  <c:v>0</c:v>
                </c:pt>
                <c:pt idx="8568">
                  <c:v>0</c:v>
                </c:pt>
                <c:pt idx="8569">
                  <c:v>0</c:v>
                </c:pt>
                <c:pt idx="8570">
                  <c:v>0</c:v>
                </c:pt>
                <c:pt idx="8571">
                  <c:v>0</c:v>
                </c:pt>
                <c:pt idx="8572">
                  <c:v>0</c:v>
                </c:pt>
                <c:pt idx="8573">
                  <c:v>0</c:v>
                </c:pt>
                <c:pt idx="8574">
                  <c:v>0</c:v>
                </c:pt>
                <c:pt idx="8575">
                  <c:v>0</c:v>
                </c:pt>
                <c:pt idx="8576">
                  <c:v>0</c:v>
                </c:pt>
                <c:pt idx="8577">
                  <c:v>0</c:v>
                </c:pt>
                <c:pt idx="8578">
                  <c:v>0</c:v>
                </c:pt>
                <c:pt idx="8579">
                  <c:v>0</c:v>
                </c:pt>
                <c:pt idx="8580">
                  <c:v>0</c:v>
                </c:pt>
                <c:pt idx="8581">
                  <c:v>0</c:v>
                </c:pt>
                <c:pt idx="8582">
                  <c:v>0</c:v>
                </c:pt>
                <c:pt idx="8583">
                  <c:v>0</c:v>
                </c:pt>
                <c:pt idx="8584">
                  <c:v>0</c:v>
                </c:pt>
                <c:pt idx="8585">
                  <c:v>0</c:v>
                </c:pt>
                <c:pt idx="8586">
                  <c:v>0</c:v>
                </c:pt>
                <c:pt idx="8587">
                  <c:v>0</c:v>
                </c:pt>
                <c:pt idx="8588">
                  <c:v>0</c:v>
                </c:pt>
                <c:pt idx="8589">
                  <c:v>0</c:v>
                </c:pt>
                <c:pt idx="8590">
                  <c:v>0</c:v>
                </c:pt>
                <c:pt idx="8591">
                  <c:v>0</c:v>
                </c:pt>
                <c:pt idx="8592">
                  <c:v>0</c:v>
                </c:pt>
                <c:pt idx="8593">
                  <c:v>0</c:v>
                </c:pt>
                <c:pt idx="8594">
                  <c:v>0</c:v>
                </c:pt>
                <c:pt idx="8595">
                  <c:v>0</c:v>
                </c:pt>
                <c:pt idx="8596">
                  <c:v>0</c:v>
                </c:pt>
                <c:pt idx="8597">
                  <c:v>0</c:v>
                </c:pt>
                <c:pt idx="8598">
                  <c:v>0</c:v>
                </c:pt>
                <c:pt idx="8599">
                  <c:v>0</c:v>
                </c:pt>
                <c:pt idx="8600">
                  <c:v>0</c:v>
                </c:pt>
                <c:pt idx="8601">
                  <c:v>0</c:v>
                </c:pt>
                <c:pt idx="8602">
                  <c:v>0</c:v>
                </c:pt>
                <c:pt idx="8603">
                  <c:v>0</c:v>
                </c:pt>
                <c:pt idx="8604">
                  <c:v>0</c:v>
                </c:pt>
                <c:pt idx="8605">
                  <c:v>0</c:v>
                </c:pt>
                <c:pt idx="8606">
                  <c:v>0</c:v>
                </c:pt>
                <c:pt idx="8607">
                  <c:v>0</c:v>
                </c:pt>
                <c:pt idx="8608">
                  <c:v>0</c:v>
                </c:pt>
                <c:pt idx="8609">
                  <c:v>0</c:v>
                </c:pt>
                <c:pt idx="8610">
                  <c:v>0</c:v>
                </c:pt>
                <c:pt idx="8611">
                  <c:v>0</c:v>
                </c:pt>
                <c:pt idx="8612">
                  <c:v>0</c:v>
                </c:pt>
                <c:pt idx="8613">
                  <c:v>0</c:v>
                </c:pt>
                <c:pt idx="8614">
                  <c:v>0</c:v>
                </c:pt>
                <c:pt idx="8615">
                  <c:v>0</c:v>
                </c:pt>
                <c:pt idx="8616">
                  <c:v>0</c:v>
                </c:pt>
                <c:pt idx="8617">
                  <c:v>0</c:v>
                </c:pt>
                <c:pt idx="8618">
                  <c:v>0</c:v>
                </c:pt>
                <c:pt idx="8619">
                  <c:v>0</c:v>
                </c:pt>
                <c:pt idx="8620">
                  <c:v>0</c:v>
                </c:pt>
                <c:pt idx="8621">
                  <c:v>0</c:v>
                </c:pt>
                <c:pt idx="8622">
                  <c:v>0</c:v>
                </c:pt>
                <c:pt idx="8623">
                  <c:v>0</c:v>
                </c:pt>
                <c:pt idx="8624">
                  <c:v>0</c:v>
                </c:pt>
                <c:pt idx="8625">
                  <c:v>0</c:v>
                </c:pt>
                <c:pt idx="8626">
                  <c:v>0</c:v>
                </c:pt>
                <c:pt idx="8627">
                  <c:v>0</c:v>
                </c:pt>
                <c:pt idx="8628">
                  <c:v>0</c:v>
                </c:pt>
                <c:pt idx="8629">
                  <c:v>0</c:v>
                </c:pt>
                <c:pt idx="8630">
                  <c:v>0</c:v>
                </c:pt>
                <c:pt idx="8631">
                  <c:v>0</c:v>
                </c:pt>
                <c:pt idx="8632">
                  <c:v>0</c:v>
                </c:pt>
                <c:pt idx="8633">
                  <c:v>0</c:v>
                </c:pt>
                <c:pt idx="8634">
                  <c:v>0</c:v>
                </c:pt>
                <c:pt idx="8635">
                  <c:v>0</c:v>
                </c:pt>
                <c:pt idx="8636">
                  <c:v>0</c:v>
                </c:pt>
                <c:pt idx="8637">
                  <c:v>0</c:v>
                </c:pt>
                <c:pt idx="8638">
                  <c:v>0</c:v>
                </c:pt>
                <c:pt idx="8639">
                  <c:v>0</c:v>
                </c:pt>
                <c:pt idx="8640">
                  <c:v>0</c:v>
                </c:pt>
                <c:pt idx="8641">
                  <c:v>0</c:v>
                </c:pt>
                <c:pt idx="8642">
                  <c:v>0</c:v>
                </c:pt>
                <c:pt idx="8643">
                  <c:v>0</c:v>
                </c:pt>
                <c:pt idx="8644">
                  <c:v>0</c:v>
                </c:pt>
                <c:pt idx="8645">
                  <c:v>0</c:v>
                </c:pt>
                <c:pt idx="8646">
                  <c:v>0</c:v>
                </c:pt>
                <c:pt idx="8647">
                  <c:v>0</c:v>
                </c:pt>
                <c:pt idx="8648">
                  <c:v>0</c:v>
                </c:pt>
                <c:pt idx="8649">
                  <c:v>0</c:v>
                </c:pt>
                <c:pt idx="8650">
                  <c:v>0</c:v>
                </c:pt>
                <c:pt idx="8651">
                  <c:v>0</c:v>
                </c:pt>
                <c:pt idx="8652">
                  <c:v>0</c:v>
                </c:pt>
                <c:pt idx="8653">
                  <c:v>0</c:v>
                </c:pt>
                <c:pt idx="8654">
                  <c:v>0</c:v>
                </c:pt>
                <c:pt idx="8655">
                  <c:v>0</c:v>
                </c:pt>
                <c:pt idx="8656">
                  <c:v>0</c:v>
                </c:pt>
                <c:pt idx="8657">
                  <c:v>0</c:v>
                </c:pt>
                <c:pt idx="8658">
                  <c:v>0</c:v>
                </c:pt>
                <c:pt idx="8659">
                  <c:v>0</c:v>
                </c:pt>
                <c:pt idx="8660">
                  <c:v>0</c:v>
                </c:pt>
                <c:pt idx="8661">
                  <c:v>0</c:v>
                </c:pt>
                <c:pt idx="8662">
                  <c:v>0</c:v>
                </c:pt>
                <c:pt idx="8663">
                  <c:v>0</c:v>
                </c:pt>
                <c:pt idx="8664">
                  <c:v>0</c:v>
                </c:pt>
                <c:pt idx="8665">
                  <c:v>0</c:v>
                </c:pt>
                <c:pt idx="8666">
                  <c:v>0</c:v>
                </c:pt>
                <c:pt idx="8667">
                  <c:v>0</c:v>
                </c:pt>
                <c:pt idx="8668">
                  <c:v>0</c:v>
                </c:pt>
                <c:pt idx="8669">
                  <c:v>0</c:v>
                </c:pt>
                <c:pt idx="8670">
                  <c:v>0</c:v>
                </c:pt>
                <c:pt idx="8671">
                  <c:v>0</c:v>
                </c:pt>
                <c:pt idx="8672">
                  <c:v>0</c:v>
                </c:pt>
                <c:pt idx="8673">
                  <c:v>0</c:v>
                </c:pt>
                <c:pt idx="8674">
                  <c:v>0</c:v>
                </c:pt>
                <c:pt idx="8675">
                  <c:v>0</c:v>
                </c:pt>
                <c:pt idx="8676">
                  <c:v>0</c:v>
                </c:pt>
                <c:pt idx="8677">
                  <c:v>0</c:v>
                </c:pt>
                <c:pt idx="8678">
                  <c:v>0</c:v>
                </c:pt>
                <c:pt idx="8679">
                  <c:v>0</c:v>
                </c:pt>
                <c:pt idx="8680">
                  <c:v>0</c:v>
                </c:pt>
                <c:pt idx="8681">
                  <c:v>0</c:v>
                </c:pt>
                <c:pt idx="8682">
                  <c:v>0</c:v>
                </c:pt>
                <c:pt idx="8683">
                  <c:v>0</c:v>
                </c:pt>
                <c:pt idx="8684">
                  <c:v>0</c:v>
                </c:pt>
                <c:pt idx="8685">
                  <c:v>0</c:v>
                </c:pt>
                <c:pt idx="8686">
                  <c:v>0</c:v>
                </c:pt>
                <c:pt idx="8687">
                  <c:v>0</c:v>
                </c:pt>
                <c:pt idx="8688">
                  <c:v>0</c:v>
                </c:pt>
                <c:pt idx="8689">
                  <c:v>0</c:v>
                </c:pt>
                <c:pt idx="8690">
                  <c:v>0</c:v>
                </c:pt>
                <c:pt idx="8691">
                  <c:v>0</c:v>
                </c:pt>
                <c:pt idx="8692">
                  <c:v>0</c:v>
                </c:pt>
                <c:pt idx="8693">
                  <c:v>0</c:v>
                </c:pt>
                <c:pt idx="8694">
                  <c:v>0</c:v>
                </c:pt>
                <c:pt idx="8695">
                  <c:v>0</c:v>
                </c:pt>
                <c:pt idx="8696">
                  <c:v>0</c:v>
                </c:pt>
                <c:pt idx="8697">
                  <c:v>0</c:v>
                </c:pt>
                <c:pt idx="8698">
                  <c:v>0</c:v>
                </c:pt>
                <c:pt idx="8699">
                  <c:v>0</c:v>
                </c:pt>
                <c:pt idx="8700">
                  <c:v>0</c:v>
                </c:pt>
                <c:pt idx="8701">
                  <c:v>0</c:v>
                </c:pt>
                <c:pt idx="8702">
                  <c:v>0</c:v>
                </c:pt>
                <c:pt idx="8703">
                  <c:v>0</c:v>
                </c:pt>
                <c:pt idx="8704">
                  <c:v>0</c:v>
                </c:pt>
                <c:pt idx="8705">
                  <c:v>0</c:v>
                </c:pt>
                <c:pt idx="8706">
                  <c:v>0</c:v>
                </c:pt>
                <c:pt idx="8707">
                  <c:v>0</c:v>
                </c:pt>
                <c:pt idx="8708">
                  <c:v>0</c:v>
                </c:pt>
                <c:pt idx="8709">
                  <c:v>0</c:v>
                </c:pt>
                <c:pt idx="8710">
                  <c:v>0</c:v>
                </c:pt>
                <c:pt idx="8711">
                  <c:v>0</c:v>
                </c:pt>
                <c:pt idx="8712">
                  <c:v>0</c:v>
                </c:pt>
                <c:pt idx="8713">
                  <c:v>0</c:v>
                </c:pt>
                <c:pt idx="8714">
                  <c:v>0</c:v>
                </c:pt>
                <c:pt idx="8715">
                  <c:v>0</c:v>
                </c:pt>
                <c:pt idx="8716">
                  <c:v>0</c:v>
                </c:pt>
                <c:pt idx="8717">
                  <c:v>0</c:v>
                </c:pt>
                <c:pt idx="8718">
                  <c:v>0</c:v>
                </c:pt>
                <c:pt idx="8719">
                  <c:v>0</c:v>
                </c:pt>
                <c:pt idx="8720">
                  <c:v>0</c:v>
                </c:pt>
                <c:pt idx="8721">
                  <c:v>0</c:v>
                </c:pt>
                <c:pt idx="8722">
                  <c:v>0</c:v>
                </c:pt>
                <c:pt idx="8723">
                  <c:v>0</c:v>
                </c:pt>
                <c:pt idx="8724">
                  <c:v>0</c:v>
                </c:pt>
                <c:pt idx="8725">
                  <c:v>0</c:v>
                </c:pt>
                <c:pt idx="8726">
                  <c:v>0</c:v>
                </c:pt>
                <c:pt idx="8727">
                  <c:v>0</c:v>
                </c:pt>
                <c:pt idx="8728">
                  <c:v>0</c:v>
                </c:pt>
                <c:pt idx="8729">
                  <c:v>0</c:v>
                </c:pt>
                <c:pt idx="8730">
                  <c:v>0</c:v>
                </c:pt>
                <c:pt idx="8731">
                  <c:v>0</c:v>
                </c:pt>
                <c:pt idx="8732">
                  <c:v>0</c:v>
                </c:pt>
                <c:pt idx="8733">
                  <c:v>0</c:v>
                </c:pt>
                <c:pt idx="8734">
                  <c:v>0</c:v>
                </c:pt>
                <c:pt idx="8735">
                  <c:v>0</c:v>
                </c:pt>
                <c:pt idx="8736">
                  <c:v>0</c:v>
                </c:pt>
                <c:pt idx="8737">
                  <c:v>0</c:v>
                </c:pt>
                <c:pt idx="8738">
                  <c:v>0</c:v>
                </c:pt>
                <c:pt idx="8739">
                  <c:v>0</c:v>
                </c:pt>
                <c:pt idx="8740">
                  <c:v>0</c:v>
                </c:pt>
                <c:pt idx="8741">
                  <c:v>0</c:v>
                </c:pt>
                <c:pt idx="8742">
                  <c:v>0</c:v>
                </c:pt>
                <c:pt idx="8743">
                  <c:v>0</c:v>
                </c:pt>
                <c:pt idx="8744">
                  <c:v>0</c:v>
                </c:pt>
                <c:pt idx="8745">
                  <c:v>0</c:v>
                </c:pt>
                <c:pt idx="8746">
                  <c:v>0</c:v>
                </c:pt>
                <c:pt idx="8747">
                  <c:v>0</c:v>
                </c:pt>
                <c:pt idx="8748">
                  <c:v>0</c:v>
                </c:pt>
                <c:pt idx="8749">
                  <c:v>0</c:v>
                </c:pt>
                <c:pt idx="8750">
                  <c:v>0</c:v>
                </c:pt>
                <c:pt idx="8751">
                  <c:v>0</c:v>
                </c:pt>
                <c:pt idx="8752">
                  <c:v>0</c:v>
                </c:pt>
                <c:pt idx="8753">
                  <c:v>0</c:v>
                </c:pt>
                <c:pt idx="8754">
                  <c:v>0</c:v>
                </c:pt>
                <c:pt idx="8755">
                  <c:v>0</c:v>
                </c:pt>
                <c:pt idx="8756">
                  <c:v>0</c:v>
                </c:pt>
                <c:pt idx="8757">
                  <c:v>0</c:v>
                </c:pt>
                <c:pt idx="8758">
                  <c:v>0</c:v>
                </c:pt>
                <c:pt idx="8759">
                  <c:v>0</c:v>
                </c:pt>
              </c:numCache>
            </c:numRef>
          </c:val>
          <c:extLst>
            <c:ext xmlns:c16="http://schemas.microsoft.com/office/drawing/2014/chart" uri="{C3380CC4-5D6E-409C-BE32-E72D297353CC}">
              <c16:uniqueId val="{00000000-3522-46B3-A5ED-6F769A8FB7BD}"/>
            </c:ext>
          </c:extLst>
        </c:ser>
        <c:dLbls>
          <c:showLegendKey val="0"/>
          <c:showVal val="0"/>
          <c:showCatName val="0"/>
          <c:showSerName val="0"/>
          <c:showPercent val="0"/>
          <c:showBubbleSize val="0"/>
        </c:dLbls>
        <c:gapWidth val="219"/>
        <c:overlap val="-27"/>
        <c:axId val="1565831727"/>
        <c:axId val="1565830895"/>
      </c:barChart>
      <c:catAx>
        <c:axId val="1565831727"/>
        <c:scaling>
          <c:orientation val="minMax"/>
        </c:scaling>
        <c:delete val="1"/>
        <c:axPos val="b"/>
        <c:majorTickMark val="none"/>
        <c:minorTickMark val="none"/>
        <c:tickLblPos val="nextTo"/>
        <c:crossAx val="1565830895"/>
        <c:crosses val="autoZero"/>
        <c:auto val="1"/>
        <c:lblAlgn val="ctr"/>
        <c:lblOffset val="100"/>
        <c:noMultiLvlLbl val="0"/>
      </c:catAx>
      <c:valAx>
        <c:axId val="1565830895"/>
        <c:scaling>
          <c:orientation val="minMax"/>
          <c:max val="30"/>
        </c:scaling>
        <c:delete val="0"/>
        <c:axPos val="l"/>
        <c:majorGridlines>
          <c:spPr>
            <a:ln w="9525" cap="flat" cmpd="sng" algn="ctr">
              <a:solidFill>
                <a:schemeClr val="tx1">
                  <a:lumMod val="15000"/>
                  <a:lumOff val="85000"/>
                </a:schemeClr>
              </a:solidFill>
              <a:round/>
            </a:ln>
            <a:effectLst/>
          </c:spPr>
        </c:majorGridlines>
        <c:numFmt formatCode="#0.0\ &quot;kW&quot;"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crossAx val="15658317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a:extLst>
              <a:ext uri="{FF2B5EF4-FFF2-40B4-BE49-F238E27FC236}">
                <a16:creationId xmlns:a16="http://schemas.microsoft.com/office/drawing/2014/main" id="{92018837-64B5-4E20-83A5-89B993CB3C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dirty="0"/>
          </a:p>
        </p:txBody>
      </p:sp>
      <p:sp>
        <p:nvSpPr>
          <p:cNvPr id="3" name="Marcador de fecha 2">
            <a:extLst>
              <a:ext uri="{FF2B5EF4-FFF2-40B4-BE49-F238E27FC236}">
                <a16:creationId xmlns:a16="http://schemas.microsoft.com/office/drawing/2014/main" id="{99C2A4FB-A56B-4413-A08B-0E9894B98B4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D8AD4DC-8762-4F8B-88E7-275F326421B4}" type="datetime1">
              <a:rPr lang="es-ES" smtClean="0"/>
              <a:t>28/03/2025</a:t>
            </a:fld>
            <a:endParaRPr lang="es-ES" dirty="0"/>
          </a:p>
        </p:txBody>
      </p:sp>
      <p:sp>
        <p:nvSpPr>
          <p:cNvPr id="4" name="Marcador de pie de página 3">
            <a:extLst>
              <a:ext uri="{FF2B5EF4-FFF2-40B4-BE49-F238E27FC236}">
                <a16:creationId xmlns:a16="http://schemas.microsoft.com/office/drawing/2014/main" id="{A3977F36-950D-4655-BC4A-F80BE1DBF7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dirty="0"/>
          </a:p>
        </p:txBody>
      </p:sp>
      <p:sp>
        <p:nvSpPr>
          <p:cNvPr id="5" name="Marcador de posición de número de diapositiva 4">
            <a:extLst>
              <a:ext uri="{FF2B5EF4-FFF2-40B4-BE49-F238E27FC236}">
                <a16:creationId xmlns:a16="http://schemas.microsoft.com/office/drawing/2014/main" id="{56C246FD-229D-4B04-9855-212AD8D784A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DA8A28B-0568-4092-BB1A-13C9B073E3A0}" type="slidenum">
              <a:rPr lang="es-ES" smtClean="0"/>
              <a:t>‹#›</a:t>
            </a:fld>
            <a:endParaRPr lang="es-ES" dirty="0"/>
          </a:p>
        </p:txBody>
      </p:sp>
    </p:spTree>
    <p:extLst>
      <p:ext uri="{BB962C8B-B14F-4D97-AF65-F5344CB8AC3E}">
        <p14:creationId xmlns:p14="http://schemas.microsoft.com/office/powerpoint/2010/main" val="164052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noProof="0"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E4200F-7D07-40FB-9F0B-70B4C786781E}" type="datetime1">
              <a:rPr lang="es-ES" smtClean="0"/>
              <a:pPr/>
              <a:t>28/03/2025</a:t>
            </a:fld>
            <a:endParaRPr lang="es-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ES" noProof="0" dirty="0"/>
          </a:p>
        </p:txBody>
      </p:sp>
      <p:sp>
        <p:nvSpPr>
          <p:cNvPr id="5" name="Marcador de posición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ES" noProof="0" dirty="0"/>
              <a:t>Editar estilos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6" name="Marcador de posición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noProof="0" dirty="0"/>
          </a:p>
        </p:txBody>
      </p:sp>
      <p:sp>
        <p:nvSpPr>
          <p:cNvPr id="7" name="Marcador de posición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CFA0038-7055-434C-B6C4-B8C69565C600}" type="slidenum">
              <a:rPr lang="es-ES" noProof="0" smtClean="0"/>
              <a:t>‹#›</a:t>
            </a:fld>
            <a:endParaRPr lang="es-ES" noProof="0" dirty="0"/>
          </a:p>
        </p:txBody>
      </p:sp>
    </p:spTree>
    <p:extLst>
      <p:ext uri="{BB962C8B-B14F-4D97-AF65-F5344CB8AC3E}">
        <p14:creationId xmlns:p14="http://schemas.microsoft.com/office/powerpoint/2010/main" val="1390864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3CFA0038-7055-434C-B6C4-B8C69565C600}" type="slidenum">
              <a:rPr lang="es-ES" smtClean="0"/>
              <a:t>1</a:t>
            </a:fld>
            <a:endParaRPr lang="es-ES" dirty="0"/>
          </a:p>
        </p:txBody>
      </p:sp>
    </p:spTree>
    <p:extLst>
      <p:ext uri="{BB962C8B-B14F-4D97-AF65-F5344CB8AC3E}">
        <p14:creationId xmlns:p14="http://schemas.microsoft.com/office/powerpoint/2010/main" val="3139466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C294376B-4BCE-481D-8526-ACBB1C56BB0C}" type="slidenum">
              <a:rPr lang="es-ES" smtClean="0"/>
              <a:t>11</a:t>
            </a:fld>
            <a:endParaRPr lang="es-ES"/>
          </a:p>
        </p:txBody>
      </p:sp>
    </p:spTree>
    <p:extLst>
      <p:ext uri="{BB962C8B-B14F-4D97-AF65-F5344CB8AC3E}">
        <p14:creationId xmlns:p14="http://schemas.microsoft.com/office/powerpoint/2010/main" val="3983997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A7FEB-2851-5A5C-5EBE-2BD70D8886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D1DDE8-66DB-1B81-F520-39D3FB4455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8C393E-91AD-DBA5-DC69-D66B150B8974}"/>
              </a:ext>
            </a:extLst>
          </p:cNvPr>
          <p:cNvSpPr>
            <a:spLocks noGrp="1"/>
          </p:cNvSpPr>
          <p:nvPr>
            <p:ph type="body" idx="1"/>
          </p:nvPr>
        </p:nvSpPr>
        <p:spPr/>
        <p:txBody>
          <a:bodyPr/>
          <a:lstStyle/>
          <a:p>
            <a:endParaRPr lang="es-ES" dirty="0"/>
          </a:p>
        </p:txBody>
      </p:sp>
      <p:sp>
        <p:nvSpPr>
          <p:cNvPr id="4" name="Slide Number Placeholder 3">
            <a:extLst>
              <a:ext uri="{FF2B5EF4-FFF2-40B4-BE49-F238E27FC236}">
                <a16:creationId xmlns:a16="http://schemas.microsoft.com/office/drawing/2014/main" id="{3D3A6853-2136-A009-FB54-0C3DB344B8B7}"/>
              </a:ext>
            </a:extLst>
          </p:cNvPr>
          <p:cNvSpPr>
            <a:spLocks noGrp="1"/>
          </p:cNvSpPr>
          <p:nvPr>
            <p:ph type="sldNum" sz="quarter" idx="5"/>
          </p:nvPr>
        </p:nvSpPr>
        <p:spPr/>
        <p:txBody>
          <a:bodyPr/>
          <a:lstStyle/>
          <a:p>
            <a:fld id="{C294376B-4BCE-481D-8526-ACBB1C56BB0C}" type="slidenum">
              <a:rPr lang="es-ES" smtClean="0"/>
              <a:t>12</a:t>
            </a:fld>
            <a:endParaRPr lang="es-ES"/>
          </a:p>
        </p:txBody>
      </p:sp>
    </p:spTree>
    <p:extLst>
      <p:ext uri="{BB962C8B-B14F-4D97-AF65-F5344CB8AC3E}">
        <p14:creationId xmlns:p14="http://schemas.microsoft.com/office/powerpoint/2010/main" val="1349223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07810-45B0-2CB2-50C8-9F925072ED7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EFE13FF-714B-DAB6-F400-5B398D010E6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8ED06B4-371E-DAFC-E7EF-BFC2E4D089CF}"/>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F25F392E-A976-D9F7-117F-436C586BA44B}"/>
              </a:ext>
            </a:extLst>
          </p:cNvPr>
          <p:cNvSpPr>
            <a:spLocks noGrp="1"/>
          </p:cNvSpPr>
          <p:nvPr>
            <p:ph type="sldNum" sz="quarter" idx="10"/>
          </p:nvPr>
        </p:nvSpPr>
        <p:spPr/>
        <p:txBody>
          <a:bodyPr/>
          <a:lstStyle/>
          <a:p>
            <a:pPr rtl="0"/>
            <a:fld id="{3CFA0038-7055-434C-B6C4-B8C69565C600}" type="slidenum">
              <a:rPr lang="es-ES" smtClean="0"/>
              <a:t>13</a:t>
            </a:fld>
            <a:endParaRPr lang="es-ES" dirty="0"/>
          </a:p>
        </p:txBody>
      </p:sp>
    </p:spTree>
    <p:extLst>
      <p:ext uri="{BB962C8B-B14F-4D97-AF65-F5344CB8AC3E}">
        <p14:creationId xmlns:p14="http://schemas.microsoft.com/office/powerpoint/2010/main" val="30226891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8D839-EF6C-3934-490A-D0790F5BEDC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41897CB-1EE1-F4F8-9430-2574A718EF0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2498DFF-D329-A747-86A1-E63A17C80E3E}"/>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B0A319A-F7D3-E170-0646-B2047BC13319}"/>
              </a:ext>
            </a:extLst>
          </p:cNvPr>
          <p:cNvSpPr>
            <a:spLocks noGrp="1"/>
          </p:cNvSpPr>
          <p:nvPr>
            <p:ph type="sldNum" sz="quarter" idx="10"/>
          </p:nvPr>
        </p:nvSpPr>
        <p:spPr/>
        <p:txBody>
          <a:bodyPr/>
          <a:lstStyle/>
          <a:p>
            <a:pPr rtl="0"/>
            <a:fld id="{3CFA0038-7055-434C-B6C4-B8C69565C600}" type="slidenum">
              <a:rPr lang="es-ES" smtClean="0"/>
              <a:t>14</a:t>
            </a:fld>
            <a:endParaRPr lang="es-ES" dirty="0"/>
          </a:p>
        </p:txBody>
      </p:sp>
    </p:spTree>
    <p:extLst>
      <p:ext uri="{BB962C8B-B14F-4D97-AF65-F5344CB8AC3E}">
        <p14:creationId xmlns:p14="http://schemas.microsoft.com/office/powerpoint/2010/main" val="31588401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67DA0-2107-E9AD-A8B5-D86974C36BB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99F88EE-08E3-A03A-F34D-4B75CA115DA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3D3A705-9499-7970-CD77-44EB13F7934C}"/>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6B69C7BB-A786-D08C-A92F-77E6E2551881}"/>
              </a:ext>
            </a:extLst>
          </p:cNvPr>
          <p:cNvSpPr>
            <a:spLocks noGrp="1"/>
          </p:cNvSpPr>
          <p:nvPr>
            <p:ph type="sldNum" sz="quarter" idx="10"/>
          </p:nvPr>
        </p:nvSpPr>
        <p:spPr/>
        <p:txBody>
          <a:bodyPr/>
          <a:lstStyle/>
          <a:p>
            <a:pPr rtl="0"/>
            <a:fld id="{3CFA0038-7055-434C-B6C4-B8C69565C600}" type="slidenum">
              <a:rPr lang="es-ES" smtClean="0"/>
              <a:t>15</a:t>
            </a:fld>
            <a:endParaRPr lang="es-ES" dirty="0"/>
          </a:p>
        </p:txBody>
      </p:sp>
    </p:spTree>
    <p:extLst>
      <p:ext uri="{BB962C8B-B14F-4D97-AF65-F5344CB8AC3E}">
        <p14:creationId xmlns:p14="http://schemas.microsoft.com/office/powerpoint/2010/main" val="4286041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3F8B7-12E1-A1D0-3B08-7200413C1DF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CB34B2E-1182-1BDD-1A84-0C0F6DADCAC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29EBD9B-4869-0761-2DEF-FA07B77EDBD1}"/>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1F4C30A-F5F0-68BF-B73C-8D3A3A30D0A5}"/>
              </a:ext>
            </a:extLst>
          </p:cNvPr>
          <p:cNvSpPr>
            <a:spLocks noGrp="1"/>
          </p:cNvSpPr>
          <p:nvPr>
            <p:ph type="sldNum" sz="quarter" idx="10"/>
          </p:nvPr>
        </p:nvSpPr>
        <p:spPr/>
        <p:txBody>
          <a:bodyPr/>
          <a:lstStyle/>
          <a:p>
            <a:pPr rtl="0"/>
            <a:fld id="{3CFA0038-7055-434C-B6C4-B8C69565C600}" type="slidenum">
              <a:rPr lang="es-ES" smtClean="0"/>
              <a:t>16</a:t>
            </a:fld>
            <a:endParaRPr lang="es-ES" dirty="0"/>
          </a:p>
        </p:txBody>
      </p:sp>
    </p:spTree>
    <p:extLst>
      <p:ext uri="{BB962C8B-B14F-4D97-AF65-F5344CB8AC3E}">
        <p14:creationId xmlns:p14="http://schemas.microsoft.com/office/powerpoint/2010/main" val="2713550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92518-9D84-3324-EB0A-DF9966356AD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461FF9F-C7C2-7218-C0A3-5976E437B0A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89A160C-F228-33D0-A185-E3421B80BA16}"/>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2293A154-89AE-10E7-55F9-9C4622F7D5A1}"/>
              </a:ext>
            </a:extLst>
          </p:cNvPr>
          <p:cNvSpPr>
            <a:spLocks noGrp="1"/>
          </p:cNvSpPr>
          <p:nvPr>
            <p:ph type="sldNum" sz="quarter" idx="10"/>
          </p:nvPr>
        </p:nvSpPr>
        <p:spPr/>
        <p:txBody>
          <a:bodyPr/>
          <a:lstStyle/>
          <a:p>
            <a:pPr rtl="0"/>
            <a:fld id="{3CFA0038-7055-434C-B6C4-B8C69565C600}" type="slidenum">
              <a:rPr lang="es-ES" smtClean="0"/>
              <a:t>17</a:t>
            </a:fld>
            <a:endParaRPr lang="es-ES" dirty="0"/>
          </a:p>
        </p:txBody>
      </p:sp>
    </p:spTree>
    <p:extLst>
      <p:ext uri="{BB962C8B-B14F-4D97-AF65-F5344CB8AC3E}">
        <p14:creationId xmlns:p14="http://schemas.microsoft.com/office/powerpoint/2010/main" val="506208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E53E5-1381-B59E-BC2B-400DFDEBE79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70269D2-BE2F-20B5-BAFC-09D579D7186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2778117-5EB0-4214-6075-8F04BF48AFBB}"/>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70439CD-8FDC-F110-C69E-A2B0ED7F9B9F}"/>
              </a:ext>
            </a:extLst>
          </p:cNvPr>
          <p:cNvSpPr>
            <a:spLocks noGrp="1"/>
          </p:cNvSpPr>
          <p:nvPr>
            <p:ph type="sldNum" sz="quarter" idx="10"/>
          </p:nvPr>
        </p:nvSpPr>
        <p:spPr/>
        <p:txBody>
          <a:bodyPr/>
          <a:lstStyle/>
          <a:p>
            <a:pPr rtl="0"/>
            <a:fld id="{3CFA0038-7055-434C-B6C4-B8C69565C600}" type="slidenum">
              <a:rPr lang="es-ES" smtClean="0"/>
              <a:t>18</a:t>
            </a:fld>
            <a:endParaRPr lang="es-ES" dirty="0"/>
          </a:p>
        </p:txBody>
      </p:sp>
    </p:spTree>
    <p:extLst>
      <p:ext uri="{BB962C8B-B14F-4D97-AF65-F5344CB8AC3E}">
        <p14:creationId xmlns:p14="http://schemas.microsoft.com/office/powerpoint/2010/main" val="4240392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738E9-8EB0-D356-B4E8-6650D36AE32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232ACE7-E1E7-1F0F-296C-0708096E9D3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0983023-7965-7ED5-A57A-50D126AB9C0C}"/>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D0752EE7-57F0-77B8-D980-E7C63E307DE6}"/>
              </a:ext>
            </a:extLst>
          </p:cNvPr>
          <p:cNvSpPr>
            <a:spLocks noGrp="1"/>
          </p:cNvSpPr>
          <p:nvPr>
            <p:ph type="sldNum" sz="quarter" idx="10"/>
          </p:nvPr>
        </p:nvSpPr>
        <p:spPr/>
        <p:txBody>
          <a:bodyPr/>
          <a:lstStyle/>
          <a:p>
            <a:pPr rtl="0"/>
            <a:fld id="{3CFA0038-7055-434C-B6C4-B8C69565C600}" type="slidenum">
              <a:rPr lang="es-ES" smtClean="0"/>
              <a:t>19</a:t>
            </a:fld>
            <a:endParaRPr lang="es-ES" dirty="0"/>
          </a:p>
        </p:txBody>
      </p:sp>
    </p:spTree>
    <p:extLst>
      <p:ext uri="{BB962C8B-B14F-4D97-AF65-F5344CB8AC3E}">
        <p14:creationId xmlns:p14="http://schemas.microsoft.com/office/powerpoint/2010/main" val="19274559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70FBC-2BA7-ECCD-3DEB-BA7D001C27C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F17FD73-11E5-F10F-7CEC-641EC9BDAAE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93BEB76-D3FB-F87C-033A-290036C91A65}"/>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609EB718-02D4-694A-63E6-BDC26BE4FFAA}"/>
              </a:ext>
            </a:extLst>
          </p:cNvPr>
          <p:cNvSpPr>
            <a:spLocks noGrp="1"/>
          </p:cNvSpPr>
          <p:nvPr>
            <p:ph type="sldNum" sz="quarter" idx="10"/>
          </p:nvPr>
        </p:nvSpPr>
        <p:spPr/>
        <p:txBody>
          <a:bodyPr/>
          <a:lstStyle/>
          <a:p>
            <a:pPr rtl="0"/>
            <a:fld id="{3CFA0038-7055-434C-B6C4-B8C69565C600}" type="slidenum">
              <a:rPr lang="es-ES" smtClean="0"/>
              <a:t>20</a:t>
            </a:fld>
            <a:endParaRPr lang="es-ES" dirty="0"/>
          </a:p>
        </p:txBody>
      </p:sp>
    </p:spTree>
    <p:extLst>
      <p:ext uri="{BB962C8B-B14F-4D97-AF65-F5344CB8AC3E}">
        <p14:creationId xmlns:p14="http://schemas.microsoft.com/office/powerpoint/2010/main" val="734821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3CFA0038-7055-434C-B6C4-B8C69565C600}" type="slidenum">
              <a:rPr lang="es-ES" smtClean="0"/>
              <a:t>2</a:t>
            </a:fld>
            <a:endParaRPr lang="es-ES" dirty="0"/>
          </a:p>
        </p:txBody>
      </p:sp>
    </p:spTree>
    <p:extLst>
      <p:ext uri="{BB962C8B-B14F-4D97-AF65-F5344CB8AC3E}">
        <p14:creationId xmlns:p14="http://schemas.microsoft.com/office/powerpoint/2010/main" val="2332018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3CFA0038-7055-434C-B6C4-B8C69565C600}" type="slidenum">
              <a:rPr lang="es-ES" smtClean="0"/>
              <a:t>3</a:t>
            </a:fld>
            <a:endParaRPr lang="es-ES" dirty="0"/>
          </a:p>
        </p:txBody>
      </p:sp>
    </p:spTree>
    <p:extLst>
      <p:ext uri="{BB962C8B-B14F-4D97-AF65-F5344CB8AC3E}">
        <p14:creationId xmlns:p14="http://schemas.microsoft.com/office/powerpoint/2010/main" val="1845431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0B696-D652-22F5-872A-61601CFF597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B54B5F4-75C3-72C5-CCE3-0897BDFAFF2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19245AB-1474-8B29-F424-2CEA6AF40061}"/>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DACD2913-333B-C4CB-D781-F0A8C2B64A5C}"/>
              </a:ext>
            </a:extLst>
          </p:cNvPr>
          <p:cNvSpPr>
            <a:spLocks noGrp="1"/>
          </p:cNvSpPr>
          <p:nvPr>
            <p:ph type="sldNum" sz="quarter" idx="10"/>
          </p:nvPr>
        </p:nvSpPr>
        <p:spPr/>
        <p:txBody>
          <a:bodyPr/>
          <a:lstStyle/>
          <a:p>
            <a:pPr rtl="0"/>
            <a:fld id="{3CFA0038-7055-434C-B6C4-B8C69565C600}" type="slidenum">
              <a:rPr lang="es-ES" smtClean="0"/>
              <a:t>4</a:t>
            </a:fld>
            <a:endParaRPr lang="es-ES" dirty="0"/>
          </a:p>
        </p:txBody>
      </p:sp>
    </p:spTree>
    <p:extLst>
      <p:ext uri="{BB962C8B-B14F-4D97-AF65-F5344CB8AC3E}">
        <p14:creationId xmlns:p14="http://schemas.microsoft.com/office/powerpoint/2010/main" val="3382527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96D40-41AE-B29E-D9B7-BAF1F946577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EC969AE-0C21-4A5E-2403-DD158830BFF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F76EA7E-FEB9-E9EA-FA4E-23B84BE423D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BE72AA4-33DE-97B8-5A8E-D5A31B98FFFF}"/>
              </a:ext>
            </a:extLst>
          </p:cNvPr>
          <p:cNvSpPr>
            <a:spLocks noGrp="1"/>
          </p:cNvSpPr>
          <p:nvPr>
            <p:ph type="sldNum" sz="quarter" idx="10"/>
          </p:nvPr>
        </p:nvSpPr>
        <p:spPr/>
        <p:txBody>
          <a:bodyPr/>
          <a:lstStyle/>
          <a:p>
            <a:pPr rtl="0"/>
            <a:fld id="{3CFA0038-7055-434C-B6C4-B8C69565C600}" type="slidenum">
              <a:rPr lang="es-ES" smtClean="0"/>
              <a:t>5</a:t>
            </a:fld>
            <a:endParaRPr lang="es-ES" dirty="0"/>
          </a:p>
        </p:txBody>
      </p:sp>
    </p:spTree>
    <p:extLst>
      <p:ext uri="{BB962C8B-B14F-4D97-AF65-F5344CB8AC3E}">
        <p14:creationId xmlns:p14="http://schemas.microsoft.com/office/powerpoint/2010/main" val="1162601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E14EA-ED67-29CE-A72B-8879F801876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994DDB6-F521-6692-84C9-749F6E2F4BC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47C9881-E33A-96CF-5040-C5322CBBC6BE}"/>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0D87A19A-E3B3-9DDF-4273-14D6097C46BC}"/>
              </a:ext>
            </a:extLst>
          </p:cNvPr>
          <p:cNvSpPr>
            <a:spLocks noGrp="1"/>
          </p:cNvSpPr>
          <p:nvPr>
            <p:ph type="sldNum" sz="quarter" idx="10"/>
          </p:nvPr>
        </p:nvSpPr>
        <p:spPr/>
        <p:txBody>
          <a:bodyPr/>
          <a:lstStyle/>
          <a:p>
            <a:pPr rtl="0"/>
            <a:fld id="{3CFA0038-7055-434C-B6C4-B8C69565C600}" type="slidenum">
              <a:rPr lang="es-ES" smtClean="0"/>
              <a:t>6</a:t>
            </a:fld>
            <a:endParaRPr lang="es-ES" dirty="0"/>
          </a:p>
        </p:txBody>
      </p:sp>
    </p:spTree>
    <p:extLst>
      <p:ext uri="{BB962C8B-B14F-4D97-AF65-F5344CB8AC3E}">
        <p14:creationId xmlns:p14="http://schemas.microsoft.com/office/powerpoint/2010/main" val="2071152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6FA20-F52D-2993-E8B1-555D12E6CBD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89D5BBB-D2CB-9FF2-8D93-85B279F61F6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C668667-B0F4-10E0-9EA4-52DC33E5DE3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720770EB-65F2-7D9F-7F23-2AB92F0897CA}"/>
              </a:ext>
            </a:extLst>
          </p:cNvPr>
          <p:cNvSpPr>
            <a:spLocks noGrp="1"/>
          </p:cNvSpPr>
          <p:nvPr>
            <p:ph type="sldNum" sz="quarter" idx="10"/>
          </p:nvPr>
        </p:nvSpPr>
        <p:spPr/>
        <p:txBody>
          <a:bodyPr/>
          <a:lstStyle/>
          <a:p>
            <a:pPr rtl="0"/>
            <a:fld id="{3CFA0038-7055-434C-B6C4-B8C69565C600}" type="slidenum">
              <a:rPr lang="es-ES" smtClean="0"/>
              <a:t>7</a:t>
            </a:fld>
            <a:endParaRPr lang="es-ES" dirty="0"/>
          </a:p>
        </p:txBody>
      </p:sp>
    </p:spTree>
    <p:extLst>
      <p:ext uri="{BB962C8B-B14F-4D97-AF65-F5344CB8AC3E}">
        <p14:creationId xmlns:p14="http://schemas.microsoft.com/office/powerpoint/2010/main" val="88187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6F05F-39F1-83AA-E3FE-3143F71C464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95E1D63-EF15-E932-0B71-E0813453906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1741CE8-2C92-CBC3-B3CA-0618AF91122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A38025C-BAD4-D97E-6DC9-B674090AEB60}"/>
              </a:ext>
            </a:extLst>
          </p:cNvPr>
          <p:cNvSpPr>
            <a:spLocks noGrp="1"/>
          </p:cNvSpPr>
          <p:nvPr>
            <p:ph type="sldNum" sz="quarter" idx="10"/>
          </p:nvPr>
        </p:nvSpPr>
        <p:spPr/>
        <p:txBody>
          <a:bodyPr/>
          <a:lstStyle/>
          <a:p>
            <a:pPr rtl="0"/>
            <a:fld id="{3CFA0038-7055-434C-B6C4-B8C69565C600}" type="slidenum">
              <a:rPr lang="es-ES" smtClean="0"/>
              <a:t>8</a:t>
            </a:fld>
            <a:endParaRPr lang="es-ES" dirty="0"/>
          </a:p>
        </p:txBody>
      </p:sp>
    </p:spTree>
    <p:extLst>
      <p:ext uri="{BB962C8B-B14F-4D97-AF65-F5344CB8AC3E}">
        <p14:creationId xmlns:p14="http://schemas.microsoft.com/office/powerpoint/2010/main" val="2947039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D1176-78EC-1D1F-36F9-8EC1B40A4E8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1CE396F-5711-2662-E6A5-65DDB07475D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58341E5-8E20-8463-900D-C66C0D22716B}"/>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2E785C83-8C33-AFA4-C9D7-47A73CCE4CDC}"/>
              </a:ext>
            </a:extLst>
          </p:cNvPr>
          <p:cNvSpPr>
            <a:spLocks noGrp="1"/>
          </p:cNvSpPr>
          <p:nvPr>
            <p:ph type="sldNum" sz="quarter" idx="10"/>
          </p:nvPr>
        </p:nvSpPr>
        <p:spPr/>
        <p:txBody>
          <a:bodyPr/>
          <a:lstStyle/>
          <a:p>
            <a:pPr rtl="0"/>
            <a:fld id="{3CFA0038-7055-434C-B6C4-B8C69565C600}" type="slidenum">
              <a:rPr lang="es-ES" smtClean="0"/>
              <a:t>10</a:t>
            </a:fld>
            <a:endParaRPr lang="es-ES" dirty="0"/>
          </a:p>
        </p:txBody>
      </p:sp>
    </p:spTree>
    <p:extLst>
      <p:ext uri="{BB962C8B-B14F-4D97-AF65-F5344CB8AC3E}">
        <p14:creationId xmlns:p14="http://schemas.microsoft.com/office/powerpoint/2010/main" val="1313794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con imagen">
    <p:spTree>
      <p:nvGrpSpPr>
        <p:cNvPr id="1" name=""/>
        <p:cNvGrpSpPr/>
        <p:nvPr/>
      </p:nvGrpSpPr>
      <p:grpSpPr>
        <a:xfrm>
          <a:off x="0" y="0"/>
          <a:ext cx="0" cy="0"/>
          <a:chOff x="0" y="0"/>
          <a:chExt cx="0" cy="0"/>
        </a:xfrm>
      </p:grpSpPr>
      <p:sp>
        <p:nvSpPr>
          <p:cNvPr id="7"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0"/>
          </p:nvPr>
        </p:nvSpPr>
        <p:spPr>
          <a:xfrm>
            <a:off x="0" y="4288"/>
            <a:ext cx="12192000" cy="4618512"/>
          </a:xfrm>
          <a:solidFill>
            <a:schemeClr val="bg1">
              <a:lumMod val="95000"/>
            </a:schemeClr>
          </a:solidFill>
        </p:spPr>
        <p:txBody>
          <a:bodyPr rtlCol="0"/>
          <a:lstStyle/>
          <a:p>
            <a:pPr rtl="0"/>
            <a:r>
              <a:rPr lang="en-US" noProof="0"/>
              <a:t>Click icon to add picture</a:t>
            </a:r>
            <a:endParaRPr lang="es-ES" noProof="0" dirty="0"/>
          </a:p>
        </p:txBody>
      </p:sp>
      <p:sp>
        <p:nvSpPr>
          <p:cNvPr id="2" name="Rectángulo 1">
            <a:extLst>
              <a:ext uri="{FF2B5EF4-FFF2-40B4-BE49-F238E27FC236}">
                <a16:creationId xmlns:a16="http://schemas.microsoft.com/office/drawing/2014/main" id="{BB940F57-02B1-4B56-8BA7-24557BFCBB01}"/>
              </a:ext>
            </a:extLst>
          </p:cNvPr>
          <p:cNvSpPr/>
          <p:nvPr userDrawn="1"/>
        </p:nvSpPr>
        <p:spPr>
          <a:xfrm>
            <a:off x="0" y="4622800"/>
            <a:ext cx="12192000" cy="22309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6" name="Título 1">
            <a:extLst>
              <a:ext uri="{FF2B5EF4-FFF2-40B4-BE49-F238E27FC236}">
                <a16:creationId xmlns:a16="http://schemas.microsoft.com/office/drawing/2014/main" id="{AA99C074-A230-B944-8FEA-870A76765C60}"/>
              </a:ext>
            </a:extLst>
          </p:cNvPr>
          <p:cNvSpPr>
            <a:spLocks noGrp="1"/>
          </p:cNvSpPr>
          <p:nvPr>
            <p:ph type="title" hasCustomPrompt="1"/>
          </p:nvPr>
        </p:nvSpPr>
        <p:spPr>
          <a:xfrm>
            <a:off x="838199" y="5037721"/>
            <a:ext cx="9575801" cy="891250"/>
          </a:xfrm>
        </p:spPr>
        <p:txBody>
          <a:bodyPr rtlCol="0" anchor="t">
            <a:noAutofit/>
          </a:bodyPr>
          <a:lstStyle>
            <a:lvl1pPr>
              <a:defRPr sz="5000" b="1">
                <a:solidFill>
                  <a:schemeClr val="bg1"/>
                </a:solidFill>
                <a:latin typeface="+mj-lt"/>
              </a:defRPr>
            </a:lvl1pPr>
          </a:lstStyle>
          <a:p>
            <a:pPr rtl="0"/>
            <a:r>
              <a:rPr lang="es-ES" noProof="0" dirty="0"/>
              <a:t>HAGA CLIC PARA AGREGAR UN TÍTULO</a:t>
            </a:r>
          </a:p>
        </p:txBody>
      </p:sp>
      <p:sp>
        <p:nvSpPr>
          <p:cNvPr id="13" name="Marcador de texto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8200" y="6125744"/>
            <a:ext cx="9575800" cy="338549"/>
          </a:xfrm>
        </p:spPr>
        <p:txBody>
          <a:bodyPr rtlCol="0">
            <a:normAutofit/>
          </a:bodyPr>
          <a:lstStyle>
            <a:lvl1pPr marL="0" indent="0">
              <a:buNone/>
              <a:defRPr sz="1600" spc="300">
                <a:solidFill>
                  <a:schemeClr val="bg1"/>
                </a:solidFill>
                <a:latin typeface="+mn-lt"/>
                <a:cs typeface="Arial" panose="020B0604020202020204" pitchFamily="34" charset="0"/>
              </a:defRPr>
            </a:lvl1pPr>
          </a:lstStyle>
          <a:p>
            <a:pPr lvl="0" rtl="0"/>
            <a:r>
              <a:rPr lang="es-ES" noProof="0" dirty="0"/>
              <a:t>EL SUBTÍTULO SE ESCRIBE AQUÍ</a:t>
            </a:r>
          </a:p>
        </p:txBody>
      </p:sp>
      <p:sp>
        <p:nvSpPr>
          <p:cNvPr id="5" name="Forma 62" title="Decorativo">
            <a:extLst>
              <a:ext uri="{FF2B5EF4-FFF2-40B4-BE49-F238E27FC236}">
                <a16:creationId xmlns:a16="http://schemas.microsoft.com/office/drawing/2014/main" id="{E1A23DB6-E067-4A30-8C4B-98B452428518}"/>
              </a:ext>
            </a:extLst>
          </p:cNvPr>
          <p:cNvSpPr/>
          <p:nvPr userDrawn="1"/>
        </p:nvSpPr>
        <p:spPr>
          <a:xfrm rot="16200000" flipV="1">
            <a:off x="2704476" y="4229805"/>
            <a:ext cx="0" cy="3439483"/>
          </a:xfrm>
          <a:prstGeom prst="line">
            <a:avLst/>
          </a:prstGeom>
          <a:ln w="76200">
            <a:solidFill>
              <a:schemeClr val="accent1">
                <a:lumMod val="60000"/>
                <a:lumOff val="40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1399467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visor de diapositivas con imagen">
    <p:bg>
      <p:bgPr>
        <a:solidFill>
          <a:schemeClr val="accent1"/>
        </a:solidFill>
        <a:effectLst/>
      </p:bgPr>
    </p:bg>
    <p:spTree>
      <p:nvGrpSpPr>
        <p:cNvPr id="1" name=""/>
        <p:cNvGrpSpPr/>
        <p:nvPr/>
      </p:nvGrpSpPr>
      <p:grpSpPr>
        <a:xfrm>
          <a:off x="0" y="0"/>
          <a:ext cx="0" cy="0"/>
          <a:chOff x="0" y="0"/>
          <a:chExt cx="0" cy="0"/>
        </a:xfrm>
      </p:grpSpPr>
      <p:sp>
        <p:nvSpPr>
          <p:cNvPr id="7"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rtlCol="0"/>
          <a:lstStyle/>
          <a:p>
            <a:pPr rtl="0"/>
            <a:r>
              <a:rPr lang="en-US" noProof="0"/>
              <a:t>Click icon to add picture</a:t>
            </a:r>
            <a:endParaRPr lang="es-ES" noProof="0" dirty="0"/>
          </a:p>
        </p:txBody>
      </p:sp>
      <p:sp>
        <p:nvSpPr>
          <p:cNvPr id="2" name="Rectángulo 1" title="Decorativo"/>
          <p:cNvSpPr/>
          <p:nvPr userDrawn="1"/>
        </p:nvSpPr>
        <p:spPr>
          <a:xfrm>
            <a:off x="4769712" y="3138616"/>
            <a:ext cx="7422288" cy="3212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8" name="Título 1">
            <a:extLst>
              <a:ext uri="{FF2B5EF4-FFF2-40B4-BE49-F238E27FC236}">
                <a16:creationId xmlns:a16="http://schemas.microsoft.com/office/drawing/2014/main" id="{0E919B9B-5D3F-4FF0-A499-8925E9560B94}"/>
              </a:ext>
            </a:extLst>
          </p:cNvPr>
          <p:cNvSpPr>
            <a:spLocks noGrp="1"/>
          </p:cNvSpPr>
          <p:nvPr>
            <p:ph type="title" hasCustomPrompt="1"/>
          </p:nvPr>
        </p:nvSpPr>
        <p:spPr>
          <a:xfrm>
            <a:off x="5114413" y="4304207"/>
            <a:ext cx="6439156" cy="891250"/>
          </a:xfrm>
        </p:spPr>
        <p:txBody>
          <a:bodyPr rtlCol="0" anchor="t">
            <a:noAutofit/>
          </a:bodyPr>
          <a:lstStyle>
            <a:lvl1pPr>
              <a:defRPr sz="5000" b="1">
                <a:solidFill>
                  <a:schemeClr val="bg1"/>
                </a:solidFill>
                <a:latin typeface="+mj-lt"/>
              </a:defRPr>
            </a:lvl1pPr>
          </a:lstStyle>
          <a:p>
            <a:pPr rtl="0"/>
            <a:r>
              <a:rPr lang="es-ES" noProof="0" dirty="0"/>
              <a:t>HAGA CLIC PARA AGREGAR UN TÍTULO</a:t>
            </a:r>
          </a:p>
        </p:txBody>
      </p:sp>
      <p:sp>
        <p:nvSpPr>
          <p:cNvPr id="9" name="Marcador de texto 12">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5114413" y="5505120"/>
            <a:ext cx="6439155" cy="338549"/>
          </a:xfrm>
        </p:spPr>
        <p:txBody>
          <a:bodyPr rtlCol="0">
            <a:normAutofit/>
          </a:bodyPr>
          <a:lstStyle>
            <a:lvl1pPr marL="0" indent="0">
              <a:buNone/>
              <a:defRPr sz="1600" spc="300">
                <a:solidFill>
                  <a:schemeClr val="bg1"/>
                </a:solidFill>
                <a:latin typeface="+mn-lt"/>
                <a:cs typeface="Arial" panose="020B0604020202020204" pitchFamily="34" charset="0"/>
              </a:defRPr>
            </a:lvl1pPr>
          </a:lstStyle>
          <a:p>
            <a:pPr lvl="0" rtl="0"/>
            <a:r>
              <a:rPr lang="es-ES" noProof="0" dirty="0"/>
              <a:t>EL SUBTÍTULO SE ESCRIBE AQUÍ</a:t>
            </a:r>
          </a:p>
        </p:txBody>
      </p:sp>
      <p:sp>
        <p:nvSpPr>
          <p:cNvPr id="6" name="Forma 62" title="Decorativo">
            <a:extLst>
              <a:ext uri="{FF2B5EF4-FFF2-40B4-BE49-F238E27FC236}">
                <a16:creationId xmlns:a16="http://schemas.microsoft.com/office/drawing/2014/main" id="{E1A23DB6-E067-4A30-8C4B-98B452428518}"/>
              </a:ext>
            </a:extLst>
          </p:cNvPr>
          <p:cNvSpPr/>
          <p:nvPr userDrawn="1"/>
        </p:nvSpPr>
        <p:spPr>
          <a:xfrm rot="16200000" flipV="1">
            <a:off x="6208815" y="4226947"/>
            <a:ext cx="1" cy="2188805"/>
          </a:xfrm>
          <a:prstGeom prst="line">
            <a:avLst/>
          </a:prstGeom>
          <a:ln w="76200">
            <a:solidFill>
              <a:schemeClr val="accent1">
                <a:lumMod val="60000"/>
                <a:lumOff val="40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4235650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sor de diapositiva 2">
    <p:bg>
      <p:bgPr>
        <a:solidFill>
          <a:schemeClr val="accent1"/>
        </a:solidFill>
        <a:effectLst/>
      </p:bgPr>
    </p:bg>
    <p:spTree>
      <p:nvGrpSpPr>
        <p:cNvPr id="1" name=""/>
        <p:cNvGrpSpPr/>
        <p:nvPr/>
      </p:nvGrpSpPr>
      <p:grpSpPr>
        <a:xfrm>
          <a:off x="0" y="0"/>
          <a:ext cx="0" cy="0"/>
          <a:chOff x="0" y="0"/>
          <a:chExt cx="0" cy="0"/>
        </a:xfrm>
      </p:grpSpPr>
      <p:sp>
        <p:nvSpPr>
          <p:cNvPr id="6"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rtlCol="0"/>
          <a:lstStyle/>
          <a:p>
            <a:pPr rtl="0"/>
            <a:r>
              <a:rPr lang="en-US" noProof="0"/>
              <a:t>Click icon to add picture</a:t>
            </a:r>
            <a:endParaRPr lang="es-ES" noProof="0" dirty="0"/>
          </a:p>
        </p:txBody>
      </p:sp>
      <p:sp>
        <p:nvSpPr>
          <p:cNvPr id="2" name="Rectángulo 1" title="Decorativo"/>
          <p:cNvSpPr/>
          <p:nvPr userDrawn="1"/>
        </p:nvSpPr>
        <p:spPr>
          <a:xfrm>
            <a:off x="0" y="4387695"/>
            <a:ext cx="12192000" cy="2196780"/>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1" name="Título 1">
            <a:extLst>
              <a:ext uri="{FF2B5EF4-FFF2-40B4-BE49-F238E27FC236}">
                <a16:creationId xmlns:a16="http://schemas.microsoft.com/office/drawing/2014/main" id="{0E919B9B-5D3F-4FF0-A499-8925E9560B94}"/>
              </a:ext>
            </a:extLst>
          </p:cNvPr>
          <p:cNvSpPr>
            <a:spLocks noGrp="1"/>
          </p:cNvSpPr>
          <p:nvPr>
            <p:ph type="title" hasCustomPrompt="1"/>
          </p:nvPr>
        </p:nvSpPr>
        <p:spPr>
          <a:xfrm>
            <a:off x="510821" y="4395670"/>
            <a:ext cx="6826342" cy="2188805"/>
          </a:xfrm>
        </p:spPr>
        <p:txBody>
          <a:bodyPr rIns="457200" rtlCol="0" anchor="ctr">
            <a:noAutofit/>
          </a:bodyPr>
          <a:lstStyle>
            <a:lvl1pPr algn="r">
              <a:defRPr sz="5000" b="1">
                <a:solidFill>
                  <a:schemeClr val="bg1"/>
                </a:solidFill>
                <a:latin typeface="+mj-lt"/>
              </a:defRPr>
            </a:lvl1pPr>
          </a:lstStyle>
          <a:p>
            <a:pPr rtl="0"/>
            <a:r>
              <a:rPr lang="es-ES" noProof="0" dirty="0"/>
              <a:t>HAGA CLIC PARA AGREGAR UN TÍTULO</a:t>
            </a:r>
          </a:p>
        </p:txBody>
      </p:sp>
      <p:sp>
        <p:nvSpPr>
          <p:cNvPr id="12" name="Marcador de texto 12">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337164" y="4387695"/>
            <a:ext cx="4527458" cy="2196780"/>
          </a:xfrm>
          <a:noFill/>
        </p:spPr>
        <p:txBody>
          <a:bodyPr lIns="274320" tIns="182880" rIns="182880" bIns="182880" rtlCol="0" anchor="ctr">
            <a:normAutofit/>
          </a:bodyPr>
          <a:lstStyle>
            <a:lvl1pPr marL="0" indent="0">
              <a:buNone/>
              <a:defRPr sz="1600" spc="300">
                <a:solidFill>
                  <a:schemeClr val="bg1"/>
                </a:solidFill>
                <a:latin typeface="+mn-lt"/>
                <a:cs typeface="Arial" panose="020B0604020202020204" pitchFamily="34" charset="0"/>
              </a:defRPr>
            </a:lvl1pPr>
          </a:lstStyle>
          <a:p>
            <a:pPr lvl="0" rtl="0"/>
            <a:r>
              <a:rPr lang="es-ES" noProof="0" dirty="0"/>
              <a:t>EL SUBTÍTULO SE ESCRIBE AQUÍ</a:t>
            </a:r>
          </a:p>
        </p:txBody>
      </p:sp>
      <p:sp>
        <p:nvSpPr>
          <p:cNvPr id="13" name="Forma 62" title="Decorativo">
            <a:extLst>
              <a:ext uri="{FF2B5EF4-FFF2-40B4-BE49-F238E27FC236}">
                <a16:creationId xmlns:a16="http://schemas.microsoft.com/office/drawing/2014/main" id="{E1A23DB6-E067-4A30-8C4B-98B452428518}"/>
              </a:ext>
            </a:extLst>
          </p:cNvPr>
          <p:cNvSpPr/>
          <p:nvPr userDrawn="1"/>
        </p:nvSpPr>
        <p:spPr>
          <a:xfrm flipV="1">
            <a:off x="7337163" y="4742580"/>
            <a:ext cx="1" cy="1494984"/>
          </a:xfrm>
          <a:prstGeom prst="line">
            <a:avLst/>
          </a:prstGeom>
          <a:ln w="76200">
            <a:solidFill>
              <a:schemeClr val="bg1"/>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9341788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Diseño personalizado">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626" y="3727361"/>
            <a:ext cx="2275389" cy="1025525"/>
          </a:xfrm>
          <a:noFill/>
        </p:spPr>
        <p:txBody>
          <a:bodyPr vert="horz" lIns="0" tIns="45720" rIns="91440" bIns="0" rtlCol="0" anchor="b">
            <a:noAutofit/>
          </a:bodyPr>
          <a:lstStyle>
            <a:lvl1pPr>
              <a:defRPr lang="en-US" sz="5000" b="1">
                <a:solidFill>
                  <a:schemeClr val="tx2"/>
                </a:solidFill>
                <a:latin typeface="+mj-lt"/>
              </a:defRPr>
            </a:lvl1pPr>
          </a:lstStyle>
          <a:p>
            <a:pPr marL="0" lvl="0" rtl="0"/>
            <a:r>
              <a:rPr lang="es-ES" noProof="0" dirty="0"/>
              <a:t>Agenda</a:t>
            </a:r>
          </a:p>
        </p:txBody>
      </p:sp>
      <p:sp>
        <p:nvSpPr>
          <p:cNvPr id="29" name="Marcador de posición de imagen 28" title="Decorativo">
            <a:extLst>
              <a:ext uri="{FF2B5EF4-FFF2-40B4-BE49-F238E27FC236}">
                <a16:creationId xmlns:a16="http://schemas.microsoft.com/office/drawing/2014/main" id="{AA648B5A-E380-4E42-882E-71EBF6838E22}"/>
              </a:ext>
            </a:extLst>
          </p:cNvPr>
          <p:cNvSpPr>
            <a:spLocks noGrp="1"/>
          </p:cNvSpPr>
          <p:nvPr>
            <p:ph type="pic" sz="quarter" idx="12"/>
          </p:nvPr>
        </p:nvSpPr>
        <p:spPr>
          <a:xfrm>
            <a:off x="8634413" y="812800"/>
            <a:ext cx="3557587" cy="5232400"/>
          </a:xfrm>
        </p:spPr>
        <p:txBody>
          <a:bodyPr rtlCol="0"/>
          <a:lstStyle/>
          <a:p>
            <a:pPr rtl="0"/>
            <a:r>
              <a:rPr lang="en-US" noProof="0"/>
              <a:t>Click icon to add picture</a:t>
            </a:r>
            <a:endParaRPr lang="es-ES" noProof="0" dirty="0"/>
          </a:p>
        </p:txBody>
      </p:sp>
      <p:sp>
        <p:nvSpPr>
          <p:cNvPr id="32" name="Marcador de texto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4155313" y="879710"/>
            <a:ext cx="4294206" cy="755650"/>
          </a:xfrm>
        </p:spPr>
        <p:txBody>
          <a:bodyPr rtlCol="0" anchor="ctr">
            <a:normAutofit/>
          </a:bodyPr>
          <a:lstStyle>
            <a:lvl1pPr marL="0" indent="0">
              <a:buNone/>
              <a:defRPr sz="16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3" name="Marcador de texto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4155313" y="1956155"/>
            <a:ext cx="4294206" cy="755650"/>
          </a:xfrm>
        </p:spPr>
        <p:txBody>
          <a:bodyPr rtlCol="0"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4" name="Marcador de texto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4155313" y="3032600"/>
            <a:ext cx="4294206" cy="755650"/>
          </a:xfrm>
        </p:spPr>
        <p:txBody>
          <a:bodyPr rtlCol="0"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5" name="Marcador de texto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4155313" y="4109045"/>
            <a:ext cx="4294206" cy="755650"/>
          </a:xfrm>
        </p:spPr>
        <p:txBody>
          <a:bodyPr rtlCol="0"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6" name="Marcador de texto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4155313" y="5185490"/>
            <a:ext cx="4294206" cy="755650"/>
          </a:xfrm>
        </p:spPr>
        <p:txBody>
          <a:bodyPr rtlCol="0"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42" name="Forma 62" title="Decorativo">
            <a:extLst>
              <a:ext uri="{FF2B5EF4-FFF2-40B4-BE49-F238E27FC236}">
                <a16:creationId xmlns:a16="http://schemas.microsoft.com/office/drawing/2014/main" id="{2683CBB0-468F-4DD2-853B-FBFFA91B662E}"/>
              </a:ext>
            </a:extLst>
          </p:cNvPr>
          <p:cNvSpPr/>
          <p:nvPr userDrawn="1"/>
        </p:nvSpPr>
        <p:spPr>
          <a:xfrm rot="16200000" flipV="1">
            <a:off x="1791782" y="3899540"/>
            <a:ext cx="0" cy="1930310"/>
          </a:xfrm>
          <a:prstGeom prst="line">
            <a:avLst/>
          </a:prstGeom>
          <a:ln w="76200">
            <a:solidFill>
              <a:schemeClr val="accent1">
                <a:alpha val="97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1226060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Diseño personalizado">
    <p:bg>
      <p:bgPr>
        <a:solidFill>
          <a:schemeClr val="bg1"/>
        </a:solidFill>
        <a:effectLst/>
      </p:bgPr>
    </p:bg>
    <p:spTree>
      <p:nvGrpSpPr>
        <p:cNvPr id="1" name=""/>
        <p:cNvGrpSpPr/>
        <p:nvPr/>
      </p:nvGrpSpPr>
      <p:grpSpPr>
        <a:xfrm>
          <a:off x="0" y="0"/>
          <a:ext cx="0" cy="0"/>
          <a:chOff x="0" y="0"/>
          <a:chExt cx="0" cy="0"/>
        </a:xfrm>
      </p:grpSpPr>
      <p:sp>
        <p:nvSpPr>
          <p:cNvPr id="29" name="Marcador de posición de imagen 28" title="Decorativo">
            <a:extLst>
              <a:ext uri="{FF2B5EF4-FFF2-40B4-BE49-F238E27FC236}">
                <a16:creationId xmlns:a16="http://schemas.microsoft.com/office/drawing/2014/main" id="{AA648B5A-E380-4E42-882E-71EBF6838E22}"/>
              </a:ext>
            </a:extLst>
          </p:cNvPr>
          <p:cNvSpPr>
            <a:spLocks noGrp="1"/>
          </p:cNvSpPr>
          <p:nvPr>
            <p:ph type="pic" sz="quarter" idx="12"/>
          </p:nvPr>
        </p:nvSpPr>
        <p:spPr>
          <a:xfrm>
            <a:off x="361244" y="2225040"/>
            <a:ext cx="4536079" cy="4632960"/>
          </a:xfrm>
        </p:spPr>
        <p:txBody>
          <a:bodyPr rtlCol="0"/>
          <a:lstStyle/>
          <a:p>
            <a:pPr rtl="0"/>
            <a:r>
              <a:rPr lang="en-US" noProof="0"/>
              <a:t>Click icon to add picture</a:t>
            </a:r>
            <a:endParaRPr lang="es-ES" noProof="0" dirty="0"/>
          </a:p>
        </p:txBody>
      </p:sp>
      <p:sp>
        <p:nvSpPr>
          <p:cNvPr id="32" name="Marcador de texto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5121031" y="2055335"/>
            <a:ext cx="4294206" cy="755650"/>
          </a:xfrm>
        </p:spPr>
        <p:txBody>
          <a:bodyPr rtlCol="0" anchor="ctr">
            <a:normAutofit/>
          </a:bodyPr>
          <a:lstStyle>
            <a:lvl1pPr marL="0" indent="0">
              <a:buNone/>
              <a:defRPr sz="14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3" name="Marcador de texto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5121031" y="2782449"/>
            <a:ext cx="4294206" cy="755650"/>
          </a:xfrm>
        </p:spPr>
        <p:txBody>
          <a:bodyPr rtlCol="0"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4" name="Marcador de texto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5121031" y="4352427"/>
            <a:ext cx="4294206" cy="755650"/>
          </a:xfrm>
        </p:spPr>
        <p:txBody>
          <a:bodyPr rtlCol="0"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5" name="Marcador de texto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5121031" y="3567438"/>
            <a:ext cx="4294206" cy="755650"/>
          </a:xfrm>
        </p:spPr>
        <p:txBody>
          <a:bodyPr rtlCol="0"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6" name="Marcador de texto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5121031" y="5137415"/>
            <a:ext cx="4294206" cy="755650"/>
          </a:xfrm>
        </p:spPr>
        <p:txBody>
          <a:bodyPr rtlCol="0"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 name="Rectángulo 2" title="Decorativo">
            <a:extLst>
              <a:ext uri="{FF2B5EF4-FFF2-40B4-BE49-F238E27FC236}">
                <a16:creationId xmlns:a16="http://schemas.microsoft.com/office/drawing/2014/main" id="{E2F3CED5-D6C7-4A0B-B731-FDB78F4E3341}"/>
              </a:ext>
            </a:extLst>
          </p:cNvPr>
          <p:cNvSpPr/>
          <p:nvPr userDrawn="1"/>
        </p:nvSpPr>
        <p:spPr>
          <a:xfrm>
            <a:off x="353385" y="0"/>
            <a:ext cx="4572513" cy="2059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2" name="Forma 62" title="Decorativo">
            <a:extLst>
              <a:ext uri="{FF2B5EF4-FFF2-40B4-BE49-F238E27FC236}">
                <a16:creationId xmlns:a16="http://schemas.microsoft.com/office/drawing/2014/main" id="{2683CBB0-468F-4DD2-853B-FBFFA91B662E}"/>
              </a:ext>
            </a:extLst>
          </p:cNvPr>
          <p:cNvSpPr/>
          <p:nvPr userDrawn="1"/>
        </p:nvSpPr>
        <p:spPr>
          <a:xfrm rot="16200000" flipV="1">
            <a:off x="1560255" y="445140"/>
            <a:ext cx="0" cy="1930310"/>
          </a:xfrm>
          <a:prstGeom prst="line">
            <a:avLst/>
          </a:prstGeom>
          <a:ln w="76200">
            <a:solidFill>
              <a:schemeClr val="accent2">
                <a:lumMod val="75000"/>
                <a:lumOff val="25000"/>
                <a:alpha val="97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
        <p:nvSpPr>
          <p:cNvPr id="13" name="Título 1">
            <a:extLst>
              <a:ext uri="{FF2B5EF4-FFF2-40B4-BE49-F238E27FC236}">
                <a16:creationId xmlns:a16="http://schemas.microsoft.com/office/drawing/2014/main" id="{408AC775-D0E4-4AE8-B104-8AF0CC99549B}"/>
              </a:ext>
            </a:extLst>
          </p:cNvPr>
          <p:cNvSpPr>
            <a:spLocks noGrp="1"/>
          </p:cNvSpPr>
          <p:nvPr>
            <p:ph type="title" hasCustomPrompt="1"/>
          </p:nvPr>
        </p:nvSpPr>
        <p:spPr>
          <a:xfrm>
            <a:off x="595100" y="192385"/>
            <a:ext cx="2275389" cy="1025525"/>
          </a:xfrm>
          <a:noFill/>
        </p:spPr>
        <p:txBody>
          <a:bodyPr vert="horz" lIns="0" tIns="45720" rIns="91440" bIns="0" rtlCol="0" anchor="b">
            <a:noAutofit/>
          </a:bodyPr>
          <a:lstStyle>
            <a:lvl1pPr>
              <a:defRPr lang="en-US" sz="5000" b="1">
                <a:solidFill>
                  <a:schemeClr val="bg1"/>
                </a:solidFill>
                <a:latin typeface="+mj-lt"/>
              </a:defRPr>
            </a:lvl1pPr>
          </a:lstStyle>
          <a:p>
            <a:pPr marL="0" lvl="0" rtl="0"/>
            <a:r>
              <a:rPr lang="es-ES" noProof="0" dirty="0"/>
              <a:t>Agenda</a:t>
            </a:r>
          </a:p>
        </p:txBody>
      </p:sp>
    </p:spTree>
    <p:extLst>
      <p:ext uri="{BB962C8B-B14F-4D97-AF65-F5344CB8AC3E}">
        <p14:creationId xmlns:p14="http://schemas.microsoft.com/office/powerpoint/2010/main" val="2595043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1_Diseño personalizado">
    <p:bg>
      <p:bgPr>
        <a:solidFill>
          <a:schemeClr val="bg1"/>
        </a:solidFill>
        <a:effectLst/>
      </p:bgPr>
    </p:bg>
    <p:spTree>
      <p:nvGrpSpPr>
        <p:cNvPr id="1" name=""/>
        <p:cNvGrpSpPr/>
        <p:nvPr/>
      </p:nvGrpSpPr>
      <p:grpSpPr>
        <a:xfrm>
          <a:off x="0" y="0"/>
          <a:ext cx="0" cy="0"/>
          <a:chOff x="0" y="0"/>
          <a:chExt cx="0" cy="0"/>
        </a:xfrm>
      </p:grpSpPr>
      <p:sp>
        <p:nvSpPr>
          <p:cNvPr id="29" name="Marcador de posición de imagen 28" title="Decorativo">
            <a:extLst>
              <a:ext uri="{FF2B5EF4-FFF2-40B4-BE49-F238E27FC236}">
                <a16:creationId xmlns:a16="http://schemas.microsoft.com/office/drawing/2014/main" id="{AA648B5A-E380-4E42-882E-71EBF6838E22}"/>
              </a:ext>
            </a:extLst>
          </p:cNvPr>
          <p:cNvSpPr>
            <a:spLocks noGrp="1"/>
          </p:cNvSpPr>
          <p:nvPr>
            <p:ph type="pic" sz="quarter" idx="12"/>
          </p:nvPr>
        </p:nvSpPr>
        <p:spPr>
          <a:xfrm>
            <a:off x="6264877" y="0"/>
            <a:ext cx="5927124" cy="6858000"/>
          </a:xfrm>
        </p:spPr>
        <p:txBody>
          <a:bodyPr rtlCol="0"/>
          <a:lstStyle/>
          <a:p>
            <a:pPr rtl="0"/>
            <a:r>
              <a:rPr lang="en-US" noProof="0"/>
              <a:t>Click icon to add picture</a:t>
            </a:r>
            <a:endParaRPr lang="es-ES" noProof="0" dirty="0"/>
          </a:p>
        </p:txBody>
      </p:sp>
      <p:sp>
        <p:nvSpPr>
          <p:cNvPr id="32" name="Marcador de texto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471529" y="2348736"/>
            <a:ext cx="4294206" cy="755650"/>
          </a:xfrm>
        </p:spPr>
        <p:txBody>
          <a:bodyPr rtlCol="0" anchor="ctr">
            <a:normAutofit/>
          </a:bodyPr>
          <a:lstStyle>
            <a:lvl1pPr marL="0" indent="0">
              <a:buNone/>
              <a:defRPr sz="14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3" name="Marcador de texto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471529" y="3075850"/>
            <a:ext cx="4294206" cy="755650"/>
          </a:xfrm>
        </p:spPr>
        <p:txBody>
          <a:bodyPr rtlCol="0"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4" name="Marcador de texto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471529" y="4645828"/>
            <a:ext cx="4294206" cy="755650"/>
          </a:xfrm>
        </p:spPr>
        <p:txBody>
          <a:bodyPr rtlCol="0"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5" name="Marcador de texto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471529" y="3860839"/>
            <a:ext cx="4294206" cy="755650"/>
          </a:xfrm>
        </p:spPr>
        <p:txBody>
          <a:bodyPr rtlCol="0"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6" name="Marcador de texto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471529" y="5430816"/>
            <a:ext cx="4294206" cy="755650"/>
          </a:xfrm>
        </p:spPr>
        <p:txBody>
          <a:bodyPr rtlCol="0"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 name="Rectángulo 2" title="Decorativo">
            <a:extLst>
              <a:ext uri="{FF2B5EF4-FFF2-40B4-BE49-F238E27FC236}">
                <a16:creationId xmlns:a16="http://schemas.microsoft.com/office/drawing/2014/main" id="{E2F3CED5-D6C7-4A0B-B731-FDB78F4E3341}"/>
              </a:ext>
            </a:extLst>
          </p:cNvPr>
          <p:cNvSpPr/>
          <p:nvPr userDrawn="1"/>
        </p:nvSpPr>
        <p:spPr>
          <a:xfrm>
            <a:off x="353385" y="0"/>
            <a:ext cx="4572513" cy="2059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2" name="Forma 62" title="Decorativo">
            <a:extLst>
              <a:ext uri="{FF2B5EF4-FFF2-40B4-BE49-F238E27FC236}">
                <a16:creationId xmlns:a16="http://schemas.microsoft.com/office/drawing/2014/main" id="{2683CBB0-468F-4DD2-853B-FBFFA91B662E}"/>
              </a:ext>
            </a:extLst>
          </p:cNvPr>
          <p:cNvSpPr/>
          <p:nvPr userDrawn="1"/>
        </p:nvSpPr>
        <p:spPr>
          <a:xfrm rot="16200000" flipV="1">
            <a:off x="1560255" y="445140"/>
            <a:ext cx="0" cy="1930310"/>
          </a:xfrm>
          <a:prstGeom prst="line">
            <a:avLst/>
          </a:prstGeom>
          <a:ln w="76200">
            <a:solidFill>
              <a:schemeClr val="accent1">
                <a:lumMod val="60000"/>
                <a:lumOff val="40000"/>
                <a:alpha val="97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
        <p:nvSpPr>
          <p:cNvPr id="13" name="Título 1">
            <a:extLst>
              <a:ext uri="{FF2B5EF4-FFF2-40B4-BE49-F238E27FC236}">
                <a16:creationId xmlns:a16="http://schemas.microsoft.com/office/drawing/2014/main" id="{408AC775-D0E4-4AE8-B104-8AF0CC99549B}"/>
              </a:ext>
            </a:extLst>
          </p:cNvPr>
          <p:cNvSpPr>
            <a:spLocks noGrp="1"/>
          </p:cNvSpPr>
          <p:nvPr>
            <p:ph type="title" hasCustomPrompt="1"/>
          </p:nvPr>
        </p:nvSpPr>
        <p:spPr>
          <a:xfrm>
            <a:off x="595100" y="192385"/>
            <a:ext cx="2275389" cy="1025525"/>
          </a:xfrm>
          <a:noFill/>
        </p:spPr>
        <p:txBody>
          <a:bodyPr vert="horz" lIns="0" tIns="45720" rIns="91440" bIns="0" rtlCol="0" anchor="b">
            <a:noAutofit/>
          </a:bodyPr>
          <a:lstStyle>
            <a:lvl1pPr>
              <a:defRPr lang="en-US" sz="5000" b="1">
                <a:solidFill>
                  <a:schemeClr val="bg1"/>
                </a:solidFill>
                <a:latin typeface="+mj-lt"/>
              </a:defRPr>
            </a:lvl1pPr>
          </a:lstStyle>
          <a:p>
            <a:pPr marL="0" lvl="0" rtl="0"/>
            <a:r>
              <a:rPr lang="es-ES" noProof="0" dirty="0"/>
              <a:t>Agenda</a:t>
            </a:r>
          </a:p>
        </p:txBody>
      </p:sp>
    </p:spTree>
    <p:extLst>
      <p:ext uri="{BB962C8B-B14F-4D97-AF65-F5344CB8AC3E}">
        <p14:creationId xmlns:p14="http://schemas.microsoft.com/office/powerpoint/2010/main" val="2573412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Diseño personalizado">
    <p:bg>
      <p:bgPr>
        <a:solidFill>
          <a:schemeClr val="bg1"/>
        </a:solidFill>
        <a:effectLst/>
      </p:bgPr>
    </p:bg>
    <p:spTree>
      <p:nvGrpSpPr>
        <p:cNvPr id="1" name=""/>
        <p:cNvGrpSpPr/>
        <p:nvPr/>
      </p:nvGrpSpPr>
      <p:grpSpPr>
        <a:xfrm>
          <a:off x="0" y="0"/>
          <a:ext cx="0" cy="0"/>
          <a:chOff x="0" y="0"/>
          <a:chExt cx="0" cy="0"/>
        </a:xfrm>
      </p:grpSpPr>
      <p:sp>
        <p:nvSpPr>
          <p:cNvPr id="29" name="Marcador de posición de imagen 28" title="Decorativo">
            <a:extLst>
              <a:ext uri="{FF2B5EF4-FFF2-40B4-BE49-F238E27FC236}">
                <a16:creationId xmlns:a16="http://schemas.microsoft.com/office/drawing/2014/main" id="{AA648B5A-E380-4E42-882E-71EBF6838E22}"/>
              </a:ext>
            </a:extLst>
          </p:cNvPr>
          <p:cNvSpPr>
            <a:spLocks noGrp="1"/>
          </p:cNvSpPr>
          <p:nvPr>
            <p:ph type="pic" sz="quarter" idx="12"/>
          </p:nvPr>
        </p:nvSpPr>
        <p:spPr>
          <a:xfrm>
            <a:off x="1" y="0"/>
            <a:ext cx="4910666" cy="6858000"/>
          </a:xfrm>
        </p:spPr>
        <p:txBody>
          <a:bodyPr rtlCol="0"/>
          <a:lstStyle/>
          <a:p>
            <a:pPr rtl="0"/>
            <a:r>
              <a:rPr lang="en-US" noProof="0"/>
              <a:t>Click icon to add picture</a:t>
            </a:r>
            <a:endParaRPr lang="es-ES" noProof="0" dirty="0"/>
          </a:p>
        </p:txBody>
      </p:sp>
      <p:sp>
        <p:nvSpPr>
          <p:cNvPr id="3" name="Rectángulo 2" title="Decorativo"/>
          <p:cNvSpPr/>
          <p:nvPr userDrawn="1"/>
        </p:nvSpPr>
        <p:spPr>
          <a:xfrm>
            <a:off x="4910667" y="0"/>
            <a:ext cx="117404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32" name="Marcador de texto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6295131" y="879710"/>
            <a:ext cx="4801847" cy="755650"/>
          </a:xfrm>
        </p:spPr>
        <p:txBody>
          <a:bodyPr rtlCol="0" anchor="ctr">
            <a:normAutofit/>
          </a:bodyPr>
          <a:lstStyle>
            <a:lvl1pPr marL="0" indent="0">
              <a:buNone/>
              <a:defRPr sz="16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3" name="Marcador de texto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6295131" y="1956155"/>
            <a:ext cx="4801847" cy="755650"/>
          </a:xfrm>
        </p:spPr>
        <p:txBody>
          <a:bodyPr rtlCol="0"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4" name="Marcador de texto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6295131" y="3032600"/>
            <a:ext cx="4801847" cy="755650"/>
          </a:xfrm>
        </p:spPr>
        <p:txBody>
          <a:bodyPr rtlCol="0"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5" name="Marcador de texto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6295131" y="4109045"/>
            <a:ext cx="4801847" cy="755650"/>
          </a:xfrm>
        </p:spPr>
        <p:txBody>
          <a:bodyPr rtlCol="0"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6" name="Marcador de texto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6295131" y="5185490"/>
            <a:ext cx="4801847" cy="755650"/>
          </a:xfrm>
        </p:spPr>
        <p:txBody>
          <a:bodyPr rtlCol="0"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rtl="0"/>
            <a:r>
              <a:rPr lang="es-ES" noProof="0" dirty="0"/>
              <a:t>Haga clic para editar el patrón </a:t>
            </a:r>
            <a:br>
              <a:rPr lang="es-ES" noProof="0" dirty="0"/>
            </a:br>
            <a:r>
              <a:rPr lang="es-ES" noProof="0" dirty="0"/>
              <a:t>estilos de texto</a:t>
            </a:r>
          </a:p>
        </p:txBody>
      </p:sp>
      <p:sp>
        <p:nvSpPr>
          <p:cNvPr id="37" name="Marcador de texto 30">
            <a:extLst>
              <a:ext uri="{FF2B5EF4-FFF2-40B4-BE49-F238E27FC236}">
                <a16:creationId xmlns:a16="http://schemas.microsoft.com/office/drawing/2014/main" id="{2D435A30-7C8E-4847-B027-91CBFA159229}"/>
              </a:ext>
            </a:extLst>
          </p:cNvPr>
          <p:cNvSpPr>
            <a:spLocks noGrp="1"/>
          </p:cNvSpPr>
          <p:nvPr>
            <p:ph type="body" sz="quarter" idx="17" hasCustomPrompt="1"/>
          </p:nvPr>
        </p:nvSpPr>
        <p:spPr>
          <a:xfrm>
            <a:off x="5084074" y="879710"/>
            <a:ext cx="741082" cy="755650"/>
          </a:xfrm>
        </p:spPr>
        <p:txBody>
          <a:bodyPr rIns="0" rtlCol="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rtl="0"/>
            <a:r>
              <a:rPr lang="es-ES" noProof="0" dirty="0"/>
              <a:t>1</a:t>
            </a:r>
          </a:p>
        </p:txBody>
      </p:sp>
      <p:sp>
        <p:nvSpPr>
          <p:cNvPr id="38" name="Marcador de texto 30">
            <a:extLst>
              <a:ext uri="{FF2B5EF4-FFF2-40B4-BE49-F238E27FC236}">
                <a16:creationId xmlns:a16="http://schemas.microsoft.com/office/drawing/2014/main" id="{819BB324-34C6-4FF7-8780-D294AC6EC5AC}"/>
              </a:ext>
            </a:extLst>
          </p:cNvPr>
          <p:cNvSpPr>
            <a:spLocks noGrp="1"/>
          </p:cNvSpPr>
          <p:nvPr>
            <p:ph type="body" sz="quarter" idx="18" hasCustomPrompt="1"/>
          </p:nvPr>
        </p:nvSpPr>
        <p:spPr>
          <a:xfrm>
            <a:off x="5084074" y="1956155"/>
            <a:ext cx="741082" cy="755650"/>
          </a:xfrm>
        </p:spPr>
        <p:txBody>
          <a:bodyPr rIns="0" rtlCol="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rtl="0"/>
            <a:r>
              <a:rPr lang="es-ES" noProof="0" dirty="0"/>
              <a:t>2</a:t>
            </a:r>
          </a:p>
        </p:txBody>
      </p:sp>
      <p:sp>
        <p:nvSpPr>
          <p:cNvPr id="39" name="Marcador de texto 30">
            <a:extLst>
              <a:ext uri="{FF2B5EF4-FFF2-40B4-BE49-F238E27FC236}">
                <a16:creationId xmlns:a16="http://schemas.microsoft.com/office/drawing/2014/main" id="{43B3C496-FB0A-4924-A341-696D17E2D9C5}"/>
              </a:ext>
            </a:extLst>
          </p:cNvPr>
          <p:cNvSpPr>
            <a:spLocks noGrp="1"/>
          </p:cNvSpPr>
          <p:nvPr>
            <p:ph type="body" sz="quarter" idx="19" hasCustomPrompt="1"/>
          </p:nvPr>
        </p:nvSpPr>
        <p:spPr>
          <a:xfrm>
            <a:off x="5084074" y="3032600"/>
            <a:ext cx="741082" cy="755650"/>
          </a:xfrm>
        </p:spPr>
        <p:txBody>
          <a:bodyPr rIns="0" rtlCol="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rtl="0"/>
            <a:r>
              <a:rPr lang="es-ES" noProof="0" dirty="0"/>
              <a:t>3</a:t>
            </a:r>
          </a:p>
        </p:txBody>
      </p:sp>
      <p:sp>
        <p:nvSpPr>
          <p:cNvPr id="40" name="Marcador de texto 30">
            <a:extLst>
              <a:ext uri="{FF2B5EF4-FFF2-40B4-BE49-F238E27FC236}">
                <a16:creationId xmlns:a16="http://schemas.microsoft.com/office/drawing/2014/main" id="{FEACD5FF-800E-4BB0-82F3-2E0AEF1215D5}"/>
              </a:ext>
            </a:extLst>
          </p:cNvPr>
          <p:cNvSpPr>
            <a:spLocks noGrp="1"/>
          </p:cNvSpPr>
          <p:nvPr>
            <p:ph type="body" sz="quarter" idx="20" hasCustomPrompt="1"/>
          </p:nvPr>
        </p:nvSpPr>
        <p:spPr>
          <a:xfrm>
            <a:off x="5084074" y="4109045"/>
            <a:ext cx="741082" cy="755650"/>
          </a:xfrm>
        </p:spPr>
        <p:txBody>
          <a:bodyPr rIns="0" rtlCol="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rtl="0"/>
            <a:r>
              <a:rPr lang="es-ES" noProof="0" dirty="0"/>
              <a:t>4</a:t>
            </a:r>
          </a:p>
        </p:txBody>
      </p:sp>
      <p:sp>
        <p:nvSpPr>
          <p:cNvPr id="41" name="Marcador de texto 30">
            <a:extLst>
              <a:ext uri="{FF2B5EF4-FFF2-40B4-BE49-F238E27FC236}">
                <a16:creationId xmlns:a16="http://schemas.microsoft.com/office/drawing/2014/main" id="{58B97284-E1BE-4DCD-9CC1-C441D1A8573A}"/>
              </a:ext>
            </a:extLst>
          </p:cNvPr>
          <p:cNvSpPr>
            <a:spLocks noGrp="1"/>
          </p:cNvSpPr>
          <p:nvPr>
            <p:ph type="body" sz="quarter" idx="21" hasCustomPrompt="1"/>
          </p:nvPr>
        </p:nvSpPr>
        <p:spPr>
          <a:xfrm>
            <a:off x="5084074" y="5185490"/>
            <a:ext cx="741082" cy="755650"/>
          </a:xfrm>
        </p:spPr>
        <p:txBody>
          <a:bodyPr rIns="0" rtlCol="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rtl="0"/>
            <a:r>
              <a:rPr lang="es-ES" noProof="0" dirty="0"/>
              <a:t>5</a:t>
            </a:r>
          </a:p>
        </p:txBody>
      </p:sp>
      <p:sp>
        <p:nvSpPr>
          <p:cNvPr id="15" name="Título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626" y="3727361"/>
            <a:ext cx="2275389" cy="1025525"/>
          </a:xfrm>
          <a:noFill/>
        </p:spPr>
        <p:txBody>
          <a:bodyPr vert="horz" lIns="0" tIns="45720" rIns="91440" bIns="0" rtlCol="0" anchor="b">
            <a:noAutofit/>
          </a:bodyPr>
          <a:lstStyle>
            <a:lvl1pPr>
              <a:defRPr lang="en-US" sz="5000" b="1">
                <a:solidFill>
                  <a:schemeClr val="tx2"/>
                </a:solidFill>
                <a:latin typeface="+mj-lt"/>
              </a:defRPr>
            </a:lvl1pPr>
          </a:lstStyle>
          <a:p>
            <a:pPr marL="0" lvl="0" rtl="0"/>
            <a:r>
              <a:rPr lang="es-ES" noProof="0" dirty="0"/>
              <a:t>Agenda</a:t>
            </a:r>
          </a:p>
        </p:txBody>
      </p:sp>
    </p:spTree>
    <p:extLst>
      <p:ext uri="{BB962C8B-B14F-4D97-AF65-F5344CB8AC3E}">
        <p14:creationId xmlns:p14="http://schemas.microsoft.com/office/powerpoint/2010/main" val="4283145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0731EC-67BA-493B-B1C7-6258DD2B6042}"/>
              </a:ext>
            </a:extLst>
          </p:cNvPr>
          <p:cNvSpPr>
            <a:spLocks noGrp="1"/>
          </p:cNvSpPr>
          <p:nvPr>
            <p:ph type="title"/>
          </p:nvPr>
        </p:nvSpPr>
        <p:spPr>
          <a:xfrm>
            <a:off x="769354" y="2596916"/>
            <a:ext cx="4385841" cy="1325563"/>
          </a:xfrm>
        </p:spPr>
        <p:txBody>
          <a:bodyPr rtlCol="0" anchor="b"/>
          <a:lstStyle>
            <a:lvl1pPr algn="l">
              <a:defRPr>
                <a:latin typeface="+mj-lt"/>
              </a:defRPr>
            </a:lvl1pPr>
          </a:lstStyle>
          <a:p>
            <a:pPr rtl="0"/>
            <a:r>
              <a:rPr lang="en-US" noProof="0"/>
              <a:t>Click to edit Master title style</a:t>
            </a:r>
            <a:endParaRPr lang="es-ES" noProof="0" dirty="0"/>
          </a:p>
        </p:txBody>
      </p:sp>
      <p:sp>
        <p:nvSpPr>
          <p:cNvPr id="5"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0"/>
          </p:nvPr>
        </p:nvSpPr>
        <p:spPr>
          <a:xfrm>
            <a:off x="6096000" y="1"/>
            <a:ext cx="6096000" cy="6858000"/>
          </a:xfrm>
        </p:spPr>
        <p:txBody>
          <a:bodyPr rtlCol="0"/>
          <a:lstStyle/>
          <a:p>
            <a:pPr rtl="0"/>
            <a:r>
              <a:rPr lang="en-US" noProof="0"/>
              <a:t>Click icon to add picture</a:t>
            </a:r>
            <a:endParaRPr lang="es-ES" noProof="0" dirty="0"/>
          </a:p>
        </p:txBody>
      </p:sp>
      <p:sp>
        <p:nvSpPr>
          <p:cNvPr id="7" name="Marcador de texto 6">
            <a:extLst>
              <a:ext uri="{FF2B5EF4-FFF2-40B4-BE49-F238E27FC236}">
                <a16:creationId xmlns:a16="http://schemas.microsoft.com/office/drawing/2014/main" id="{233D39E2-2188-4621-B115-A912A057E8AC}"/>
              </a:ext>
            </a:extLst>
          </p:cNvPr>
          <p:cNvSpPr>
            <a:spLocks noGrp="1"/>
          </p:cNvSpPr>
          <p:nvPr>
            <p:ph type="body" sz="quarter" idx="11"/>
          </p:nvPr>
        </p:nvSpPr>
        <p:spPr>
          <a:xfrm>
            <a:off x="769353" y="4628132"/>
            <a:ext cx="4385841" cy="1325562"/>
          </a:xfrm>
        </p:spPr>
        <p:txBody>
          <a:bodyPr rtlCol="0">
            <a:noAutofit/>
          </a:bodyPr>
          <a:lstStyle>
            <a:lvl1pPr marL="0" indent="0" algn="l">
              <a:lnSpc>
                <a:spcPct val="100000"/>
              </a:lnSpc>
              <a:buNone/>
              <a:defRPr sz="1400">
                <a:latin typeface="+mn-lt"/>
                <a:cs typeface="Arial" panose="020B0604020202020204" pitchFamily="34" charset="0"/>
              </a:defRPr>
            </a:lvl1pPr>
          </a:lstStyle>
          <a:p>
            <a:pPr lvl="0" rtl="0"/>
            <a:r>
              <a:rPr lang="en-US" noProof="0"/>
              <a:t>Click to edit Master text styles</a:t>
            </a:r>
          </a:p>
        </p:txBody>
      </p:sp>
      <p:sp>
        <p:nvSpPr>
          <p:cNvPr id="8" name="Marcador de texto 6">
            <a:extLst>
              <a:ext uri="{FF2B5EF4-FFF2-40B4-BE49-F238E27FC236}">
                <a16:creationId xmlns:a16="http://schemas.microsoft.com/office/drawing/2014/main" id="{75D558A5-D3BF-4DB7-928F-A20868F3C37D}"/>
              </a:ext>
            </a:extLst>
          </p:cNvPr>
          <p:cNvSpPr>
            <a:spLocks noGrp="1"/>
          </p:cNvSpPr>
          <p:nvPr>
            <p:ph type="body" sz="quarter" idx="12"/>
          </p:nvPr>
        </p:nvSpPr>
        <p:spPr>
          <a:xfrm>
            <a:off x="769353" y="4165142"/>
            <a:ext cx="4385841" cy="382749"/>
          </a:xfrm>
        </p:spPr>
        <p:txBody>
          <a:bodyPr rtlCol="0" anchor="b">
            <a:normAutofit/>
          </a:bodyPr>
          <a:lstStyle>
            <a:lvl1pPr marL="0" indent="0" algn="l">
              <a:buNone/>
              <a:defRPr sz="1600" b="1">
                <a:latin typeface="+mj-lt"/>
                <a:cs typeface="Arial" panose="020B0604020202020204" pitchFamily="34" charset="0"/>
              </a:defRPr>
            </a:lvl1pPr>
          </a:lstStyle>
          <a:p>
            <a:pPr lvl="0" rtl="0"/>
            <a:r>
              <a:rPr lang="en-US" noProof="0"/>
              <a:t>Click to edit Master text styles</a:t>
            </a:r>
          </a:p>
        </p:txBody>
      </p:sp>
      <p:sp>
        <p:nvSpPr>
          <p:cNvPr id="6" name="Forma 62" title="Decorativo">
            <a:extLst>
              <a:ext uri="{FF2B5EF4-FFF2-40B4-BE49-F238E27FC236}">
                <a16:creationId xmlns:a16="http://schemas.microsoft.com/office/drawing/2014/main" id="{2683CBB0-468F-4DD2-853B-FBFFA91B662E}"/>
              </a:ext>
            </a:extLst>
          </p:cNvPr>
          <p:cNvSpPr/>
          <p:nvPr userDrawn="1"/>
        </p:nvSpPr>
        <p:spPr>
          <a:xfrm flipV="1">
            <a:off x="527427" y="1631760"/>
            <a:ext cx="0" cy="4321933"/>
          </a:xfrm>
          <a:prstGeom prst="line">
            <a:avLst/>
          </a:prstGeom>
          <a:ln w="76200">
            <a:solidFill>
              <a:schemeClr val="accent1">
                <a:alpha val="97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
        <p:nvSpPr>
          <p:cNvPr id="9" name="Marcador de posición de imagen 5" title="Decorativo">
            <a:extLst>
              <a:ext uri="{FF2B5EF4-FFF2-40B4-BE49-F238E27FC236}">
                <a16:creationId xmlns:a16="http://schemas.microsoft.com/office/drawing/2014/main" id="{EADDC907-00BA-437D-8631-DCDAA19616AC}"/>
              </a:ext>
            </a:extLst>
          </p:cNvPr>
          <p:cNvSpPr>
            <a:spLocks noGrp="1"/>
          </p:cNvSpPr>
          <p:nvPr>
            <p:ph type="pic" sz="quarter" idx="13"/>
          </p:nvPr>
        </p:nvSpPr>
        <p:spPr>
          <a:xfrm>
            <a:off x="769354" y="1631760"/>
            <a:ext cx="804759" cy="804759"/>
          </a:xfrm>
          <a:prstGeom prst="rect">
            <a:avLst/>
          </a:prstGeom>
          <a:solidFill>
            <a:schemeClr val="bg1"/>
          </a:solidFill>
          <a:ln w="19050">
            <a:noFill/>
          </a:ln>
        </p:spPr>
        <p:txBody>
          <a:bodyPr rtlCol="0">
            <a:normAutofit/>
          </a:bodyPr>
          <a:lstStyle>
            <a:lvl1pPr>
              <a:defRPr sz="800"/>
            </a:lvl1pPr>
          </a:lstStyle>
          <a:p>
            <a:pPr rtl="0"/>
            <a:r>
              <a:rPr lang="en-US" noProof="0"/>
              <a:t>Click icon to add picture</a:t>
            </a:r>
            <a:endParaRPr lang="es-ES" noProof="0" dirty="0"/>
          </a:p>
        </p:txBody>
      </p:sp>
    </p:spTree>
    <p:extLst>
      <p:ext uri="{BB962C8B-B14F-4D97-AF65-F5344CB8AC3E}">
        <p14:creationId xmlns:p14="http://schemas.microsoft.com/office/powerpoint/2010/main" val="1984934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Diseño personalizado">
    <p:spTree>
      <p:nvGrpSpPr>
        <p:cNvPr id="1" name=""/>
        <p:cNvGrpSpPr/>
        <p:nvPr/>
      </p:nvGrpSpPr>
      <p:grpSpPr>
        <a:xfrm>
          <a:off x="0" y="0"/>
          <a:ext cx="0" cy="0"/>
          <a:chOff x="0" y="0"/>
          <a:chExt cx="0" cy="0"/>
        </a:xfrm>
      </p:grpSpPr>
      <p:sp>
        <p:nvSpPr>
          <p:cNvPr id="5"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0"/>
          </p:nvPr>
        </p:nvSpPr>
        <p:spPr>
          <a:xfrm>
            <a:off x="1" y="2808079"/>
            <a:ext cx="6096000" cy="4049920"/>
          </a:xfrm>
        </p:spPr>
        <p:txBody>
          <a:bodyPr rtlCol="0"/>
          <a:lstStyle/>
          <a:p>
            <a:pPr rtl="0"/>
            <a:r>
              <a:rPr lang="en-US" noProof="0"/>
              <a:t>Click icon to add picture</a:t>
            </a:r>
            <a:endParaRPr lang="es-ES" noProof="0" dirty="0"/>
          </a:p>
        </p:txBody>
      </p:sp>
      <p:sp>
        <p:nvSpPr>
          <p:cNvPr id="2" name="Título 1">
            <a:extLst>
              <a:ext uri="{FF2B5EF4-FFF2-40B4-BE49-F238E27FC236}">
                <a16:creationId xmlns:a16="http://schemas.microsoft.com/office/drawing/2014/main" id="{110731EC-67BA-493B-B1C7-6258DD2B6042}"/>
              </a:ext>
            </a:extLst>
          </p:cNvPr>
          <p:cNvSpPr>
            <a:spLocks noGrp="1"/>
          </p:cNvSpPr>
          <p:nvPr>
            <p:ph type="title"/>
          </p:nvPr>
        </p:nvSpPr>
        <p:spPr>
          <a:xfrm>
            <a:off x="838200" y="571465"/>
            <a:ext cx="5257801" cy="1325563"/>
          </a:xfrm>
        </p:spPr>
        <p:txBody>
          <a:bodyPr rtlCol="0" anchor="b">
            <a:normAutofit/>
          </a:bodyPr>
          <a:lstStyle>
            <a:lvl1pPr algn="r">
              <a:defRPr sz="4000">
                <a:latin typeface="+mj-lt"/>
              </a:defRPr>
            </a:lvl1pPr>
          </a:lstStyle>
          <a:p>
            <a:pPr rtl="0"/>
            <a:r>
              <a:rPr lang="en-US" noProof="0"/>
              <a:t>Click to edit Master title style</a:t>
            </a:r>
            <a:endParaRPr lang="es-ES" noProof="0" dirty="0"/>
          </a:p>
        </p:txBody>
      </p:sp>
      <p:sp>
        <p:nvSpPr>
          <p:cNvPr id="9" name="Marcador de texto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87825" y="2808079"/>
            <a:ext cx="4312353" cy="382749"/>
          </a:xfrm>
        </p:spPr>
        <p:txBody>
          <a:bodyPr vert="horz" lIns="0" tIns="45720" rIns="91440" bIns="45720" rtlCol="0" anchor="b">
            <a:normAutofit/>
          </a:bodyPr>
          <a:lstStyle>
            <a:lvl1pPr>
              <a:defRPr lang="en-US" sz="1600" b="1" dirty="0">
                <a:latin typeface="+mj-lt"/>
              </a:defRPr>
            </a:lvl1pPr>
          </a:lstStyle>
          <a:p>
            <a:pPr marL="0" lvl="0" indent="0" rtl="0">
              <a:buNone/>
            </a:pPr>
            <a:r>
              <a:rPr lang="es-ES" noProof="0" dirty="0"/>
              <a:t>Haga clic para agregar un título aquí</a:t>
            </a:r>
          </a:p>
        </p:txBody>
      </p:sp>
      <p:sp>
        <p:nvSpPr>
          <p:cNvPr id="10" name="Marcador de texto 3">
            <a:extLst>
              <a:ext uri="{FF2B5EF4-FFF2-40B4-BE49-F238E27FC236}">
                <a16:creationId xmlns:a16="http://schemas.microsoft.com/office/drawing/2014/main" id="{37EBF543-63D2-4169-AB73-3F4BD242FA61}"/>
              </a:ext>
            </a:extLst>
          </p:cNvPr>
          <p:cNvSpPr>
            <a:spLocks noGrp="1"/>
          </p:cNvSpPr>
          <p:nvPr>
            <p:ph type="body" sz="quarter" idx="16"/>
          </p:nvPr>
        </p:nvSpPr>
        <p:spPr>
          <a:xfrm>
            <a:off x="6987825" y="3212363"/>
            <a:ext cx="4312353" cy="2962659"/>
          </a:xfrm>
        </p:spPr>
        <p:txBody>
          <a:bodyPr lIns="0" tIns="72000" rtlCol="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s-ES" noProof="0" dirty="0"/>
          </a:p>
        </p:txBody>
      </p:sp>
      <p:sp>
        <p:nvSpPr>
          <p:cNvPr id="11" name="Forma 62" title="Decorativo">
            <a:extLst>
              <a:ext uri="{FF2B5EF4-FFF2-40B4-BE49-F238E27FC236}">
                <a16:creationId xmlns:a16="http://schemas.microsoft.com/office/drawing/2014/main" id="{2683CBB0-468F-4DD2-853B-FBFFA91B662E}"/>
              </a:ext>
            </a:extLst>
          </p:cNvPr>
          <p:cNvSpPr/>
          <p:nvPr userDrawn="1"/>
        </p:nvSpPr>
        <p:spPr>
          <a:xfrm rot="16200000" flipV="1">
            <a:off x="5130846" y="1256529"/>
            <a:ext cx="0" cy="1930310"/>
          </a:xfrm>
          <a:prstGeom prst="line">
            <a:avLst/>
          </a:prstGeom>
          <a:ln w="76200">
            <a:solidFill>
              <a:schemeClr val="accent1">
                <a:alpha val="97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41144141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0_Diseño personalizado">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1E5DCEB-1CC8-4AEE-9DEC-6C62AD4FB42C}"/>
              </a:ext>
            </a:extLst>
          </p:cNvPr>
          <p:cNvSpPr/>
          <p:nvPr userDrawn="1"/>
        </p:nvSpPr>
        <p:spPr>
          <a:xfrm>
            <a:off x="0" y="3429000"/>
            <a:ext cx="6096001"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3"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0"/>
          </p:nvPr>
        </p:nvSpPr>
        <p:spPr>
          <a:xfrm>
            <a:off x="1" y="0"/>
            <a:ext cx="6096000" cy="3429000"/>
          </a:xfrm>
        </p:spPr>
        <p:txBody>
          <a:bodyPr rtlCol="0"/>
          <a:lstStyle/>
          <a:p>
            <a:pPr rtl="0"/>
            <a:r>
              <a:rPr lang="en-US" noProof="0"/>
              <a:t>Click icon to add picture</a:t>
            </a:r>
            <a:endParaRPr lang="es-ES" noProof="0" dirty="0"/>
          </a:p>
        </p:txBody>
      </p:sp>
      <p:sp>
        <p:nvSpPr>
          <p:cNvPr id="2" name="Título 1">
            <a:extLst>
              <a:ext uri="{FF2B5EF4-FFF2-40B4-BE49-F238E27FC236}">
                <a16:creationId xmlns:a16="http://schemas.microsoft.com/office/drawing/2014/main" id="{110731EC-67BA-493B-B1C7-6258DD2B6042}"/>
              </a:ext>
            </a:extLst>
          </p:cNvPr>
          <p:cNvSpPr>
            <a:spLocks noGrp="1"/>
          </p:cNvSpPr>
          <p:nvPr>
            <p:ph type="title"/>
          </p:nvPr>
        </p:nvSpPr>
        <p:spPr>
          <a:xfrm>
            <a:off x="6987825" y="1190909"/>
            <a:ext cx="4554008" cy="1325563"/>
          </a:xfrm>
        </p:spPr>
        <p:txBody>
          <a:bodyPr lIns="0" rtlCol="0" anchor="b">
            <a:normAutofit/>
          </a:bodyPr>
          <a:lstStyle>
            <a:lvl1pPr algn="l">
              <a:defRPr sz="4000">
                <a:latin typeface="+mj-lt"/>
              </a:defRPr>
            </a:lvl1pPr>
          </a:lstStyle>
          <a:p>
            <a:pPr rtl="0"/>
            <a:r>
              <a:rPr lang="en-US" noProof="0"/>
              <a:t>Click to edit Master title style</a:t>
            </a:r>
            <a:endParaRPr lang="es-ES" noProof="0" dirty="0"/>
          </a:p>
        </p:txBody>
      </p:sp>
      <p:sp>
        <p:nvSpPr>
          <p:cNvPr id="9" name="Marcador de texto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97253" y="2516138"/>
            <a:ext cx="4544580" cy="382749"/>
          </a:xfrm>
        </p:spPr>
        <p:txBody>
          <a:bodyPr vert="horz" lIns="0" tIns="45720" rIns="91440" bIns="45720" rtlCol="0" anchor="b">
            <a:normAutofit/>
          </a:bodyPr>
          <a:lstStyle>
            <a:lvl1pPr>
              <a:defRPr lang="en-US" sz="1600" b="1" dirty="0">
                <a:latin typeface="+mj-lt"/>
              </a:defRPr>
            </a:lvl1pPr>
          </a:lstStyle>
          <a:p>
            <a:pPr marL="0" lvl="0" indent="0" rtl="0">
              <a:buNone/>
            </a:pPr>
            <a:r>
              <a:rPr lang="es-ES" noProof="0" dirty="0"/>
              <a:t>Haga clic para agregar un título aquí</a:t>
            </a:r>
          </a:p>
        </p:txBody>
      </p:sp>
      <p:sp>
        <p:nvSpPr>
          <p:cNvPr id="10" name="Marcador de texto 3">
            <a:extLst>
              <a:ext uri="{FF2B5EF4-FFF2-40B4-BE49-F238E27FC236}">
                <a16:creationId xmlns:a16="http://schemas.microsoft.com/office/drawing/2014/main" id="{37EBF543-63D2-4169-AB73-3F4BD242FA61}"/>
              </a:ext>
            </a:extLst>
          </p:cNvPr>
          <p:cNvSpPr>
            <a:spLocks noGrp="1"/>
          </p:cNvSpPr>
          <p:nvPr>
            <p:ph type="body" sz="quarter" idx="16"/>
          </p:nvPr>
        </p:nvSpPr>
        <p:spPr>
          <a:xfrm>
            <a:off x="6997253" y="2920422"/>
            <a:ext cx="4544580" cy="3226378"/>
          </a:xfrm>
        </p:spPr>
        <p:txBody>
          <a:bodyPr lIns="0" tIns="72000" rtlCol="0">
            <a:normAutofit/>
          </a:bodyPr>
          <a:lstStyle>
            <a:lvl1pPr>
              <a:defRPr sz="1400"/>
            </a:lvl1pPr>
            <a:lvl2pPr>
              <a:defRPr sz="1200"/>
            </a:lvl2pPr>
            <a:lvl3pPr>
              <a:defRPr sz="1100"/>
            </a:lvl3pPr>
            <a:lvl4pPr>
              <a:defRPr sz="1050"/>
            </a:lvl4pPr>
            <a:lvl5pPr>
              <a:defRPr sz="1050"/>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s-ES" noProof="0" dirty="0"/>
          </a:p>
        </p:txBody>
      </p:sp>
      <p:sp>
        <p:nvSpPr>
          <p:cNvPr id="4" name="Marcador de texto 3">
            <a:extLst>
              <a:ext uri="{FF2B5EF4-FFF2-40B4-BE49-F238E27FC236}">
                <a16:creationId xmlns:a16="http://schemas.microsoft.com/office/drawing/2014/main" id="{9B53E20B-DD70-4AFB-9D9B-17969F880C06}"/>
              </a:ext>
            </a:extLst>
          </p:cNvPr>
          <p:cNvSpPr>
            <a:spLocks noGrp="1"/>
          </p:cNvSpPr>
          <p:nvPr>
            <p:ph type="body" sz="quarter" idx="15"/>
          </p:nvPr>
        </p:nvSpPr>
        <p:spPr>
          <a:xfrm>
            <a:off x="838199" y="3606800"/>
            <a:ext cx="4927601" cy="2540000"/>
          </a:xfrm>
        </p:spPr>
        <p:txBody>
          <a:bodyPr lIns="0" tIns="72000" rtlCol="0">
            <a:normAutofit/>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s-ES" noProof="0" dirty="0"/>
          </a:p>
        </p:txBody>
      </p:sp>
    </p:spTree>
    <p:extLst>
      <p:ext uri="{BB962C8B-B14F-4D97-AF65-F5344CB8AC3E}">
        <p14:creationId xmlns:p14="http://schemas.microsoft.com/office/powerpoint/2010/main" val="26166034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1_Diseño personalizado">
    <p:spTree>
      <p:nvGrpSpPr>
        <p:cNvPr id="1" name=""/>
        <p:cNvGrpSpPr/>
        <p:nvPr/>
      </p:nvGrpSpPr>
      <p:grpSpPr>
        <a:xfrm>
          <a:off x="0" y="0"/>
          <a:ext cx="0" cy="0"/>
          <a:chOff x="0" y="0"/>
          <a:chExt cx="0" cy="0"/>
        </a:xfrm>
      </p:grpSpPr>
      <p:sp>
        <p:nvSpPr>
          <p:cNvPr id="7"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6"/>
          </p:nvPr>
        </p:nvSpPr>
        <p:spPr>
          <a:xfrm>
            <a:off x="0" y="0"/>
            <a:ext cx="3708400" cy="6853712"/>
          </a:xfrm>
          <a:solidFill>
            <a:schemeClr val="bg1">
              <a:lumMod val="95000"/>
            </a:schemeClr>
          </a:solidFill>
        </p:spPr>
        <p:txBody>
          <a:bodyPr rtlCol="0"/>
          <a:lstStyle/>
          <a:p>
            <a:pPr rtl="0"/>
            <a:r>
              <a:rPr lang="en-US" noProof="0"/>
              <a:t>Click icon to add picture</a:t>
            </a:r>
            <a:endParaRPr lang="es-ES" noProof="0" dirty="0"/>
          </a:p>
        </p:txBody>
      </p:sp>
      <p:sp>
        <p:nvSpPr>
          <p:cNvPr id="11" name="Rectángulo 10" title="Decorativo"/>
          <p:cNvSpPr/>
          <p:nvPr userDrawn="1"/>
        </p:nvSpPr>
        <p:spPr>
          <a:xfrm>
            <a:off x="3708400" y="0"/>
            <a:ext cx="4775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 name="Título 1">
            <a:extLst>
              <a:ext uri="{FF2B5EF4-FFF2-40B4-BE49-F238E27FC236}">
                <a16:creationId xmlns:a16="http://schemas.microsoft.com/office/drawing/2014/main" id="{110731EC-67BA-493B-B1C7-6258DD2B6042}"/>
              </a:ext>
            </a:extLst>
          </p:cNvPr>
          <p:cNvSpPr>
            <a:spLocks noGrp="1"/>
          </p:cNvSpPr>
          <p:nvPr>
            <p:ph type="title"/>
          </p:nvPr>
        </p:nvSpPr>
        <p:spPr>
          <a:xfrm>
            <a:off x="4252921" y="936980"/>
            <a:ext cx="3686159" cy="1466055"/>
          </a:xfrm>
        </p:spPr>
        <p:txBody>
          <a:bodyPr lIns="0" rtlCol="0" anchor="t">
            <a:normAutofit/>
          </a:bodyPr>
          <a:lstStyle>
            <a:lvl1pPr algn="l">
              <a:defRPr sz="4000">
                <a:solidFill>
                  <a:schemeClr val="bg1"/>
                </a:solidFill>
                <a:latin typeface="+mj-lt"/>
              </a:defRPr>
            </a:lvl1pPr>
          </a:lstStyle>
          <a:p>
            <a:pPr rtl="0"/>
            <a:r>
              <a:rPr lang="en-US" noProof="0"/>
              <a:t>Click to edit Master title style</a:t>
            </a:r>
            <a:endParaRPr lang="es-ES" noProof="0" dirty="0"/>
          </a:p>
        </p:txBody>
      </p:sp>
      <p:sp>
        <p:nvSpPr>
          <p:cNvPr id="8" name="Marcador de texto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252988" y="2407322"/>
            <a:ext cx="3686025" cy="382749"/>
          </a:xfrm>
        </p:spPr>
        <p:txBody>
          <a:bodyPr lIns="0" rtlCol="0" anchor="b">
            <a:normAutofit/>
          </a:bodyPr>
          <a:lstStyle>
            <a:lvl1pPr marL="0" indent="0">
              <a:buNone/>
              <a:defRPr sz="1600" b="1">
                <a:solidFill>
                  <a:schemeClr val="bg1"/>
                </a:solidFill>
                <a:latin typeface="+mj-lt"/>
                <a:cs typeface="Arial" panose="020B0604020202020204" pitchFamily="34" charset="0"/>
              </a:defRPr>
            </a:lvl1pPr>
          </a:lstStyle>
          <a:p>
            <a:pPr lvl="0" rtl="0"/>
            <a:r>
              <a:rPr lang="es-ES" noProof="0" dirty="0"/>
              <a:t>Haga clic para agregar un título aquí</a:t>
            </a:r>
          </a:p>
        </p:txBody>
      </p:sp>
      <p:sp>
        <p:nvSpPr>
          <p:cNvPr id="4" name="Marcador de texto 3">
            <a:extLst>
              <a:ext uri="{FF2B5EF4-FFF2-40B4-BE49-F238E27FC236}">
                <a16:creationId xmlns:a16="http://schemas.microsoft.com/office/drawing/2014/main" id="{9B53E20B-DD70-4AFB-9D9B-17969F880C06}"/>
              </a:ext>
            </a:extLst>
          </p:cNvPr>
          <p:cNvSpPr>
            <a:spLocks noGrp="1"/>
          </p:cNvSpPr>
          <p:nvPr>
            <p:ph type="body" sz="quarter" idx="15"/>
          </p:nvPr>
        </p:nvSpPr>
        <p:spPr>
          <a:xfrm>
            <a:off x="4252921" y="2811606"/>
            <a:ext cx="3686159" cy="3044825"/>
          </a:xfrm>
        </p:spPr>
        <p:txBody>
          <a:bodyPr lIns="0" tIns="72000" rtlCol="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s-ES" noProof="0" dirty="0"/>
          </a:p>
        </p:txBody>
      </p:sp>
      <p:sp>
        <p:nvSpPr>
          <p:cNvPr id="12"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7"/>
          </p:nvPr>
        </p:nvSpPr>
        <p:spPr>
          <a:xfrm>
            <a:off x="8483600" y="0"/>
            <a:ext cx="3708400" cy="6853712"/>
          </a:xfrm>
          <a:solidFill>
            <a:schemeClr val="bg1">
              <a:lumMod val="95000"/>
            </a:schemeClr>
          </a:solidFill>
        </p:spPr>
        <p:txBody>
          <a:bodyPr rtlCol="0"/>
          <a:lstStyle/>
          <a:p>
            <a:pPr rtl="0"/>
            <a:r>
              <a:rPr lang="en-US" noProof="0"/>
              <a:t>Click icon to add picture</a:t>
            </a:r>
            <a:endParaRPr lang="es-ES" noProof="0" dirty="0"/>
          </a:p>
        </p:txBody>
      </p:sp>
    </p:spTree>
    <p:extLst>
      <p:ext uri="{BB962C8B-B14F-4D97-AF65-F5344CB8AC3E}">
        <p14:creationId xmlns:p14="http://schemas.microsoft.com/office/powerpoint/2010/main" val="3155064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Diapositiva de título con imagen">
    <p:spTree>
      <p:nvGrpSpPr>
        <p:cNvPr id="1" name=""/>
        <p:cNvGrpSpPr/>
        <p:nvPr/>
      </p:nvGrpSpPr>
      <p:grpSpPr>
        <a:xfrm>
          <a:off x="0" y="0"/>
          <a:ext cx="0" cy="0"/>
          <a:chOff x="0" y="0"/>
          <a:chExt cx="0" cy="0"/>
        </a:xfrm>
      </p:grpSpPr>
      <p:sp>
        <p:nvSpPr>
          <p:cNvPr id="7"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0"/>
          </p:nvPr>
        </p:nvSpPr>
        <p:spPr>
          <a:xfrm>
            <a:off x="0" y="4288"/>
            <a:ext cx="12192000" cy="6853712"/>
          </a:xfrm>
          <a:solidFill>
            <a:schemeClr val="bg1">
              <a:lumMod val="95000"/>
            </a:schemeClr>
          </a:solidFill>
        </p:spPr>
        <p:txBody>
          <a:bodyPr rtlCol="0"/>
          <a:lstStyle/>
          <a:p>
            <a:pPr rtl="0"/>
            <a:r>
              <a:rPr lang="en-US" noProof="0"/>
              <a:t>Click icon to add picture</a:t>
            </a:r>
            <a:endParaRPr lang="es-ES" noProof="0" dirty="0"/>
          </a:p>
        </p:txBody>
      </p:sp>
      <p:sp>
        <p:nvSpPr>
          <p:cNvPr id="6" name="Título 1">
            <a:extLst>
              <a:ext uri="{FF2B5EF4-FFF2-40B4-BE49-F238E27FC236}">
                <a16:creationId xmlns:a16="http://schemas.microsoft.com/office/drawing/2014/main" id="{AA99C074-A230-B944-8FEA-870A76765C60}"/>
              </a:ext>
            </a:extLst>
          </p:cNvPr>
          <p:cNvSpPr>
            <a:spLocks noGrp="1"/>
          </p:cNvSpPr>
          <p:nvPr>
            <p:ph type="title" hasCustomPrompt="1"/>
          </p:nvPr>
        </p:nvSpPr>
        <p:spPr>
          <a:xfrm>
            <a:off x="838199" y="2002421"/>
            <a:ext cx="7252505" cy="891250"/>
          </a:xfrm>
        </p:spPr>
        <p:txBody>
          <a:bodyPr rtlCol="0" anchor="t">
            <a:noAutofit/>
          </a:bodyPr>
          <a:lstStyle>
            <a:lvl1pPr>
              <a:defRPr sz="5000" b="1">
                <a:solidFill>
                  <a:schemeClr val="bg1"/>
                </a:solidFill>
                <a:latin typeface="+mj-lt"/>
              </a:defRPr>
            </a:lvl1pPr>
          </a:lstStyle>
          <a:p>
            <a:pPr rtl="0"/>
            <a:r>
              <a:rPr lang="es-ES" noProof="0" dirty="0"/>
              <a:t>GRACIAS</a:t>
            </a:r>
          </a:p>
        </p:txBody>
      </p:sp>
      <p:sp>
        <p:nvSpPr>
          <p:cNvPr id="13" name="Marcador de texto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8200" y="3090444"/>
            <a:ext cx="7252504" cy="338549"/>
          </a:xfrm>
        </p:spPr>
        <p:txBody>
          <a:bodyPr rtlCol="0">
            <a:normAutofit/>
          </a:bodyPr>
          <a:lstStyle>
            <a:lvl1pPr marL="0" indent="0">
              <a:buNone/>
              <a:defRPr sz="1600" spc="300">
                <a:solidFill>
                  <a:schemeClr val="bg1"/>
                </a:solidFill>
                <a:latin typeface="+mn-lt"/>
                <a:cs typeface="Arial" panose="020B0604020202020204" pitchFamily="34" charset="0"/>
              </a:defRPr>
            </a:lvl1pPr>
          </a:lstStyle>
          <a:p>
            <a:pPr lvl="0" rtl="0"/>
            <a:r>
              <a:rPr lang="es-ES" noProof="0" dirty="0"/>
              <a:t>WWW.NOMBRESITIO.COM</a:t>
            </a:r>
          </a:p>
        </p:txBody>
      </p:sp>
      <p:sp>
        <p:nvSpPr>
          <p:cNvPr id="5" name="Forma 62" title="Decorativo">
            <a:extLst>
              <a:ext uri="{FF2B5EF4-FFF2-40B4-BE49-F238E27FC236}">
                <a16:creationId xmlns:a16="http://schemas.microsoft.com/office/drawing/2014/main" id="{E1A23DB6-E067-4A30-8C4B-98B452428518}"/>
              </a:ext>
            </a:extLst>
          </p:cNvPr>
          <p:cNvSpPr/>
          <p:nvPr userDrawn="1"/>
        </p:nvSpPr>
        <p:spPr>
          <a:xfrm rot="16200000" flipV="1">
            <a:off x="1918496" y="1819845"/>
            <a:ext cx="1" cy="2188805"/>
          </a:xfrm>
          <a:prstGeom prst="line">
            <a:avLst/>
          </a:prstGeom>
          <a:ln w="76200">
            <a:solidFill>
              <a:schemeClr val="accent1">
                <a:lumMod val="60000"/>
                <a:lumOff val="40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36047623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2_Diseño personalizado">
    <p:spTree>
      <p:nvGrpSpPr>
        <p:cNvPr id="1" name=""/>
        <p:cNvGrpSpPr/>
        <p:nvPr/>
      </p:nvGrpSpPr>
      <p:grpSpPr>
        <a:xfrm>
          <a:off x="0" y="0"/>
          <a:ext cx="0" cy="0"/>
          <a:chOff x="0" y="0"/>
          <a:chExt cx="0" cy="0"/>
        </a:xfrm>
      </p:grpSpPr>
      <p:sp>
        <p:nvSpPr>
          <p:cNvPr id="12" name="Rectángulo 11" title="Decorativo">
            <a:extLst>
              <a:ext uri="{FF2B5EF4-FFF2-40B4-BE49-F238E27FC236}">
                <a16:creationId xmlns:a16="http://schemas.microsoft.com/office/drawing/2014/main" id="{60EEF041-4EFF-410A-AFB4-25A65B462B2D}"/>
              </a:ext>
            </a:extLst>
          </p:cNvPr>
          <p:cNvSpPr/>
          <p:nvPr userDrawn="1"/>
        </p:nvSpPr>
        <p:spPr>
          <a:xfrm>
            <a:off x="8181847" y="0"/>
            <a:ext cx="401015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3" name="Rectángulo 2" title="Decorativo">
            <a:extLst>
              <a:ext uri="{FF2B5EF4-FFF2-40B4-BE49-F238E27FC236}">
                <a16:creationId xmlns:a16="http://schemas.microsoft.com/office/drawing/2014/main" id="{60EEF041-4EFF-410A-AFB4-25A65B462B2D}"/>
              </a:ext>
            </a:extLst>
          </p:cNvPr>
          <p:cNvSpPr/>
          <p:nvPr userDrawn="1"/>
        </p:nvSpPr>
        <p:spPr>
          <a:xfrm>
            <a:off x="4171694" y="0"/>
            <a:ext cx="401015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8" name="Marcador de texto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333757" y="1680547"/>
            <a:ext cx="3686025" cy="382749"/>
          </a:xfrm>
        </p:spPr>
        <p:txBody>
          <a:bodyPr lIns="0" rtlCol="0" anchor="b">
            <a:normAutofit/>
          </a:bodyPr>
          <a:lstStyle>
            <a:lvl1pPr marL="0" indent="0">
              <a:buNone/>
              <a:defRPr sz="1600" b="1">
                <a:solidFill>
                  <a:schemeClr val="bg1"/>
                </a:solidFill>
                <a:latin typeface="+mj-lt"/>
                <a:cs typeface="Arial" panose="020B0604020202020204" pitchFamily="34" charset="0"/>
              </a:defRPr>
            </a:lvl1pPr>
          </a:lstStyle>
          <a:p>
            <a:pPr lvl="0" rtl="0"/>
            <a:r>
              <a:rPr lang="es-ES" noProof="0" dirty="0"/>
              <a:t>Haga clic para agregar un título aquí</a:t>
            </a:r>
          </a:p>
        </p:txBody>
      </p:sp>
      <p:sp>
        <p:nvSpPr>
          <p:cNvPr id="9" name="Marcador de texto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375228" y="1680547"/>
            <a:ext cx="3658010"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rtl="0"/>
            <a:r>
              <a:rPr lang="es-ES" noProof="0" dirty="0"/>
              <a:t>Haga clic para agregar un título aquí</a:t>
            </a:r>
          </a:p>
        </p:txBody>
      </p:sp>
      <p:sp>
        <p:nvSpPr>
          <p:cNvPr id="4" name="Marcador de texto 3">
            <a:extLst>
              <a:ext uri="{FF2B5EF4-FFF2-40B4-BE49-F238E27FC236}">
                <a16:creationId xmlns:a16="http://schemas.microsoft.com/office/drawing/2014/main" id="{9B53E20B-DD70-4AFB-9D9B-17969F880C06}"/>
              </a:ext>
            </a:extLst>
          </p:cNvPr>
          <p:cNvSpPr>
            <a:spLocks noGrp="1"/>
          </p:cNvSpPr>
          <p:nvPr>
            <p:ph type="body" sz="quarter" idx="15"/>
          </p:nvPr>
        </p:nvSpPr>
        <p:spPr>
          <a:xfrm>
            <a:off x="4333454" y="2084831"/>
            <a:ext cx="3686159" cy="3044825"/>
          </a:xfrm>
        </p:spPr>
        <p:txBody>
          <a:bodyPr lIns="0" tIns="72000" rtlCol="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s-ES" noProof="0" dirty="0"/>
          </a:p>
        </p:txBody>
      </p:sp>
      <p:sp>
        <p:nvSpPr>
          <p:cNvPr id="10" name="Marcador de posición de texto 3">
            <a:extLst>
              <a:ext uri="{FF2B5EF4-FFF2-40B4-BE49-F238E27FC236}">
                <a16:creationId xmlns:a16="http://schemas.microsoft.com/office/drawing/2014/main" id="{37EBF543-63D2-4169-AB73-3F4BD242FA61}"/>
              </a:ext>
            </a:extLst>
          </p:cNvPr>
          <p:cNvSpPr>
            <a:spLocks noGrp="1"/>
          </p:cNvSpPr>
          <p:nvPr>
            <p:ph type="body" sz="quarter" idx="16"/>
          </p:nvPr>
        </p:nvSpPr>
        <p:spPr>
          <a:xfrm>
            <a:off x="8375228" y="2084831"/>
            <a:ext cx="3658010" cy="3044825"/>
          </a:xfrm>
        </p:spPr>
        <p:txBody>
          <a:bodyPr lIns="0" tIns="72000" rtlCol="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s-ES" noProof="0" dirty="0"/>
          </a:p>
        </p:txBody>
      </p:sp>
      <p:sp>
        <p:nvSpPr>
          <p:cNvPr id="11" name="Título 1">
            <a:extLst>
              <a:ext uri="{FF2B5EF4-FFF2-40B4-BE49-F238E27FC236}">
                <a16:creationId xmlns:a16="http://schemas.microsoft.com/office/drawing/2014/main" id="{110731EC-67BA-493B-B1C7-6258DD2B6042}"/>
              </a:ext>
            </a:extLst>
          </p:cNvPr>
          <p:cNvSpPr>
            <a:spLocks noGrp="1"/>
          </p:cNvSpPr>
          <p:nvPr>
            <p:ph type="title"/>
          </p:nvPr>
        </p:nvSpPr>
        <p:spPr>
          <a:xfrm>
            <a:off x="403410" y="1670007"/>
            <a:ext cx="3686159" cy="1466055"/>
          </a:xfrm>
        </p:spPr>
        <p:txBody>
          <a:bodyPr lIns="0" rtlCol="0" anchor="t">
            <a:normAutofit/>
          </a:bodyPr>
          <a:lstStyle>
            <a:lvl1pPr algn="l">
              <a:defRPr sz="4000">
                <a:solidFill>
                  <a:schemeClr val="tx1"/>
                </a:solidFill>
                <a:latin typeface="+mj-lt"/>
              </a:defRPr>
            </a:lvl1pPr>
          </a:lstStyle>
          <a:p>
            <a:pPr rtl="0"/>
            <a:r>
              <a:rPr lang="en-US" noProof="0"/>
              <a:t>Click to edit Master title style</a:t>
            </a:r>
            <a:endParaRPr lang="es-ES" noProof="0" dirty="0"/>
          </a:p>
        </p:txBody>
      </p:sp>
    </p:spTree>
    <p:extLst>
      <p:ext uri="{BB962C8B-B14F-4D97-AF65-F5344CB8AC3E}">
        <p14:creationId xmlns:p14="http://schemas.microsoft.com/office/powerpoint/2010/main" val="3904490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_Diseño personalizado">
    <p:spTree>
      <p:nvGrpSpPr>
        <p:cNvPr id="1" name=""/>
        <p:cNvGrpSpPr/>
        <p:nvPr/>
      </p:nvGrpSpPr>
      <p:grpSpPr>
        <a:xfrm>
          <a:off x="0" y="0"/>
          <a:ext cx="0" cy="0"/>
          <a:chOff x="0" y="0"/>
          <a:chExt cx="0" cy="0"/>
        </a:xfrm>
      </p:grpSpPr>
      <p:sp>
        <p:nvSpPr>
          <p:cNvPr id="6" name="Marcador de posición de imagen 5" title="Decorativo">
            <a:extLst>
              <a:ext uri="{FF2B5EF4-FFF2-40B4-BE49-F238E27FC236}">
                <a16:creationId xmlns:a16="http://schemas.microsoft.com/office/drawing/2014/main" id="{09156155-C47D-47A0-A08D-DCAC4D742D3F}"/>
              </a:ext>
            </a:extLst>
          </p:cNvPr>
          <p:cNvSpPr>
            <a:spLocks noGrp="1"/>
          </p:cNvSpPr>
          <p:nvPr>
            <p:ph type="pic" sz="quarter" idx="17"/>
          </p:nvPr>
        </p:nvSpPr>
        <p:spPr>
          <a:xfrm>
            <a:off x="0" y="0"/>
            <a:ext cx="12192000" cy="3408892"/>
          </a:xfrm>
        </p:spPr>
        <p:txBody>
          <a:bodyPr rtlCol="0"/>
          <a:lstStyle/>
          <a:p>
            <a:pPr rtl="0"/>
            <a:r>
              <a:rPr lang="en-US" noProof="0"/>
              <a:t>Click icon to add picture</a:t>
            </a:r>
            <a:endParaRPr lang="es-ES" noProof="0" dirty="0"/>
          </a:p>
        </p:txBody>
      </p:sp>
      <p:sp>
        <p:nvSpPr>
          <p:cNvPr id="11" name="Título 1" title="Decorativo">
            <a:extLst>
              <a:ext uri="{FF2B5EF4-FFF2-40B4-BE49-F238E27FC236}">
                <a16:creationId xmlns:a16="http://schemas.microsoft.com/office/drawing/2014/main" id="{FC8F08DC-8736-4BFE-8B72-8DD4184DEBE1}"/>
              </a:ext>
            </a:extLst>
          </p:cNvPr>
          <p:cNvSpPr txBox="1">
            <a:spLocks/>
          </p:cNvSpPr>
          <p:nvPr userDrawn="1"/>
        </p:nvSpPr>
        <p:spPr>
          <a:xfrm>
            <a:off x="-1" y="3408891"/>
            <a:ext cx="12203575" cy="3449109"/>
          </a:xfrm>
          <a:prstGeom prst="rect">
            <a:avLst/>
          </a:prstGeom>
          <a:solidFill>
            <a:schemeClr val="accent1"/>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rtl="0"/>
            <a:endParaRPr lang="es-ES" noProof="0" dirty="0"/>
          </a:p>
        </p:txBody>
      </p:sp>
      <p:sp>
        <p:nvSpPr>
          <p:cNvPr id="8" name="Marcador de texto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568750" y="3666354"/>
            <a:ext cx="3448800" cy="382749"/>
          </a:xfrm>
        </p:spPr>
        <p:txBody>
          <a:bodyPr lIns="0" rtlCol="0" anchor="b">
            <a:normAutofit/>
          </a:bodyPr>
          <a:lstStyle>
            <a:lvl1pPr marL="0" indent="0">
              <a:buNone/>
              <a:defRPr sz="1600" b="1">
                <a:solidFill>
                  <a:schemeClr val="bg1"/>
                </a:solidFill>
                <a:latin typeface="+mj-lt"/>
                <a:cs typeface="Arial" panose="020B0604020202020204" pitchFamily="34" charset="0"/>
              </a:defRPr>
            </a:lvl1pPr>
          </a:lstStyle>
          <a:p>
            <a:pPr lvl="0" rtl="0"/>
            <a:r>
              <a:rPr lang="es-ES" noProof="0" dirty="0"/>
              <a:t>Haga clic para agregar un título aquí</a:t>
            </a:r>
          </a:p>
        </p:txBody>
      </p:sp>
      <p:sp>
        <p:nvSpPr>
          <p:cNvPr id="9" name="Marcador de texto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254055" y="3666354"/>
            <a:ext cx="3450265"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rtl="0"/>
            <a:r>
              <a:rPr lang="es-ES" noProof="0" dirty="0"/>
              <a:t>Haga clic para agregar un título aquí</a:t>
            </a:r>
          </a:p>
        </p:txBody>
      </p:sp>
      <p:sp>
        <p:nvSpPr>
          <p:cNvPr id="4" name="Marcador de posición de texto 3">
            <a:extLst>
              <a:ext uri="{FF2B5EF4-FFF2-40B4-BE49-F238E27FC236}">
                <a16:creationId xmlns:a16="http://schemas.microsoft.com/office/drawing/2014/main" id="{9B53E20B-DD70-4AFB-9D9B-17969F880C06}"/>
              </a:ext>
            </a:extLst>
          </p:cNvPr>
          <p:cNvSpPr>
            <a:spLocks noGrp="1"/>
          </p:cNvSpPr>
          <p:nvPr>
            <p:ph type="body" sz="quarter" idx="15"/>
          </p:nvPr>
        </p:nvSpPr>
        <p:spPr>
          <a:xfrm>
            <a:off x="4568447" y="4070639"/>
            <a:ext cx="3448800" cy="2253961"/>
          </a:xfrm>
        </p:spPr>
        <p:txBody>
          <a:bodyPr lIns="0" tIns="72000" rtlCol="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s-ES" noProof="0" dirty="0"/>
          </a:p>
        </p:txBody>
      </p:sp>
      <p:sp>
        <p:nvSpPr>
          <p:cNvPr id="10" name="Marcador de posición de texto 3">
            <a:extLst>
              <a:ext uri="{FF2B5EF4-FFF2-40B4-BE49-F238E27FC236}">
                <a16:creationId xmlns:a16="http://schemas.microsoft.com/office/drawing/2014/main" id="{37EBF543-63D2-4169-AB73-3F4BD242FA61}"/>
              </a:ext>
            </a:extLst>
          </p:cNvPr>
          <p:cNvSpPr>
            <a:spLocks noGrp="1"/>
          </p:cNvSpPr>
          <p:nvPr>
            <p:ph type="body" sz="quarter" idx="16"/>
          </p:nvPr>
        </p:nvSpPr>
        <p:spPr>
          <a:xfrm>
            <a:off x="8254055" y="4070639"/>
            <a:ext cx="3450265" cy="2253961"/>
          </a:xfrm>
        </p:spPr>
        <p:txBody>
          <a:bodyPr lIns="0" tIns="72000" rtlCol="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s-ES" noProof="0" dirty="0"/>
          </a:p>
        </p:txBody>
      </p:sp>
      <p:sp>
        <p:nvSpPr>
          <p:cNvPr id="14" name="Título 1">
            <a:extLst>
              <a:ext uri="{FF2B5EF4-FFF2-40B4-BE49-F238E27FC236}">
                <a16:creationId xmlns:a16="http://schemas.microsoft.com/office/drawing/2014/main" id="{110731EC-67BA-493B-B1C7-6258DD2B6042}"/>
              </a:ext>
            </a:extLst>
          </p:cNvPr>
          <p:cNvSpPr>
            <a:spLocks noGrp="1"/>
          </p:cNvSpPr>
          <p:nvPr>
            <p:ph type="title"/>
          </p:nvPr>
        </p:nvSpPr>
        <p:spPr>
          <a:xfrm>
            <a:off x="838200" y="4049104"/>
            <a:ext cx="3136900" cy="2168682"/>
          </a:xfrm>
        </p:spPr>
        <p:txBody>
          <a:bodyPr lIns="0" rtlCol="0" anchor="ctr">
            <a:normAutofit/>
          </a:bodyPr>
          <a:lstStyle>
            <a:lvl1pPr algn="l">
              <a:defRPr sz="4000">
                <a:solidFill>
                  <a:schemeClr val="bg1"/>
                </a:solidFill>
                <a:latin typeface="+mj-lt"/>
              </a:defRPr>
            </a:lvl1pPr>
          </a:lstStyle>
          <a:p>
            <a:pPr rtl="0"/>
            <a:r>
              <a:rPr lang="en-US" noProof="0"/>
              <a:t>Click to edit Master title style</a:t>
            </a:r>
            <a:endParaRPr lang="es-ES" noProof="0" dirty="0"/>
          </a:p>
        </p:txBody>
      </p:sp>
    </p:spTree>
    <p:extLst>
      <p:ext uri="{BB962C8B-B14F-4D97-AF65-F5344CB8AC3E}">
        <p14:creationId xmlns:p14="http://schemas.microsoft.com/office/powerpoint/2010/main" val="1007210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1_Diseño personalizado">
    <p:spTree>
      <p:nvGrpSpPr>
        <p:cNvPr id="1" name=""/>
        <p:cNvGrpSpPr/>
        <p:nvPr/>
      </p:nvGrpSpPr>
      <p:grpSpPr>
        <a:xfrm>
          <a:off x="0" y="0"/>
          <a:ext cx="0" cy="0"/>
          <a:chOff x="0" y="0"/>
          <a:chExt cx="0" cy="0"/>
        </a:xfrm>
      </p:grpSpPr>
      <p:sp>
        <p:nvSpPr>
          <p:cNvPr id="11" name="Título 1" title="Decorativo">
            <a:extLst>
              <a:ext uri="{FF2B5EF4-FFF2-40B4-BE49-F238E27FC236}">
                <a16:creationId xmlns:a16="http://schemas.microsoft.com/office/drawing/2014/main" id="{FC8F08DC-8736-4BFE-8B72-8DD4184DEBE1}"/>
              </a:ext>
            </a:extLst>
          </p:cNvPr>
          <p:cNvSpPr txBox="1">
            <a:spLocks/>
          </p:cNvSpPr>
          <p:nvPr userDrawn="1"/>
        </p:nvSpPr>
        <p:spPr>
          <a:xfrm>
            <a:off x="-1" y="2360141"/>
            <a:ext cx="6096001" cy="4497859"/>
          </a:xfrm>
          <a:prstGeom prst="rect">
            <a:avLst/>
          </a:prstGeom>
          <a:solidFill>
            <a:schemeClr val="accent1"/>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rtl="0"/>
            <a:endParaRPr lang="es-ES" noProof="0" dirty="0"/>
          </a:p>
        </p:txBody>
      </p:sp>
      <p:sp>
        <p:nvSpPr>
          <p:cNvPr id="12" name="Título 1" title="Decorativo">
            <a:extLst>
              <a:ext uri="{FF2B5EF4-FFF2-40B4-BE49-F238E27FC236}">
                <a16:creationId xmlns:a16="http://schemas.microsoft.com/office/drawing/2014/main" id="{FC8F08DC-8736-4BFE-8B72-8DD4184DEBE1}"/>
              </a:ext>
            </a:extLst>
          </p:cNvPr>
          <p:cNvSpPr txBox="1">
            <a:spLocks/>
          </p:cNvSpPr>
          <p:nvPr userDrawn="1"/>
        </p:nvSpPr>
        <p:spPr>
          <a:xfrm>
            <a:off x="6095999" y="2360141"/>
            <a:ext cx="6096001" cy="4497859"/>
          </a:xfrm>
          <a:prstGeom prst="rect">
            <a:avLst/>
          </a:prstGeom>
          <a:solidFill>
            <a:schemeClr val="accent1">
              <a:lumMod val="60000"/>
              <a:lumOff val="40000"/>
            </a:schemeClr>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rtl="0"/>
            <a:endParaRPr lang="es-ES" noProof="0" dirty="0"/>
          </a:p>
        </p:txBody>
      </p:sp>
      <p:sp>
        <p:nvSpPr>
          <p:cNvPr id="8" name="Marcador de texto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877607" y="2962016"/>
            <a:ext cx="4340785" cy="382749"/>
          </a:xfrm>
        </p:spPr>
        <p:txBody>
          <a:bodyPr lIns="0" rtlCol="0" anchor="b">
            <a:normAutofit/>
          </a:bodyPr>
          <a:lstStyle>
            <a:lvl1pPr marL="0" indent="0">
              <a:buNone/>
              <a:defRPr sz="1600" b="1">
                <a:solidFill>
                  <a:schemeClr val="bg1"/>
                </a:solidFill>
                <a:latin typeface="+mj-lt"/>
                <a:cs typeface="Arial" panose="020B0604020202020204" pitchFamily="34" charset="0"/>
              </a:defRPr>
            </a:lvl1pPr>
          </a:lstStyle>
          <a:p>
            <a:pPr lvl="0" rtl="0"/>
            <a:r>
              <a:rPr lang="es-ES" noProof="0" dirty="0"/>
              <a:t>Haga clic para agregar un título aquí</a:t>
            </a:r>
          </a:p>
        </p:txBody>
      </p:sp>
      <p:sp>
        <p:nvSpPr>
          <p:cNvPr id="9" name="Marcador de texto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72685" y="2962016"/>
            <a:ext cx="4342629"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rtl="0"/>
            <a:r>
              <a:rPr lang="es-ES" noProof="0" dirty="0"/>
              <a:t>Haga clic para agregar un título aquí</a:t>
            </a:r>
          </a:p>
        </p:txBody>
      </p:sp>
      <p:sp>
        <p:nvSpPr>
          <p:cNvPr id="4" name="Marcador de texto 3">
            <a:extLst>
              <a:ext uri="{FF2B5EF4-FFF2-40B4-BE49-F238E27FC236}">
                <a16:creationId xmlns:a16="http://schemas.microsoft.com/office/drawing/2014/main" id="{9B53E20B-DD70-4AFB-9D9B-17969F880C06}"/>
              </a:ext>
            </a:extLst>
          </p:cNvPr>
          <p:cNvSpPr>
            <a:spLocks noGrp="1"/>
          </p:cNvSpPr>
          <p:nvPr>
            <p:ph type="body" sz="quarter" idx="15"/>
          </p:nvPr>
        </p:nvSpPr>
        <p:spPr>
          <a:xfrm>
            <a:off x="877607" y="3366301"/>
            <a:ext cx="4340785" cy="2253961"/>
          </a:xfrm>
        </p:spPr>
        <p:txBody>
          <a:bodyPr lIns="0" tIns="72000" rtlCol="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s-ES" noProof="0" dirty="0"/>
          </a:p>
        </p:txBody>
      </p:sp>
      <p:sp>
        <p:nvSpPr>
          <p:cNvPr id="10" name="Marcador de posición de texto 3">
            <a:extLst>
              <a:ext uri="{FF2B5EF4-FFF2-40B4-BE49-F238E27FC236}">
                <a16:creationId xmlns:a16="http://schemas.microsoft.com/office/drawing/2014/main" id="{37EBF543-63D2-4169-AB73-3F4BD242FA61}"/>
              </a:ext>
            </a:extLst>
          </p:cNvPr>
          <p:cNvSpPr>
            <a:spLocks noGrp="1"/>
          </p:cNvSpPr>
          <p:nvPr>
            <p:ph type="body" sz="quarter" idx="16"/>
          </p:nvPr>
        </p:nvSpPr>
        <p:spPr>
          <a:xfrm>
            <a:off x="6972685" y="3366301"/>
            <a:ext cx="4342629" cy="2253961"/>
          </a:xfrm>
        </p:spPr>
        <p:txBody>
          <a:bodyPr lIns="0" tIns="72000" rtlCol="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s-ES" noProof="0" dirty="0"/>
          </a:p>
        </p:txBody>
      </p:sp>
      <p:sp>
        <p:nvSpPr>
          <p:cNvPr id="14" name="Título 1">
            <a:extLst>
              <a:ext uri="{FF2B5EF4-FFF2-40B4-BE49-F238E27FC236}">
                <a16:creationId xmlns:a16="http://schemas.microsoft.com/office/drawing/2014/main" id="{110731EC-67BA-493B-B1C7-6258DD2B6042}"/>
              </a:ext>
            </a:extLst>
          </p:cNvPr>
          <p:cNvSpPr>
            <a:spLocks noGrp="1"/>
          </p:cNvSpPr>
          <p:nvPr>
            <p:ph type="title"/>
          </p:nvPr>
        </p:nvSpPr>
        <p:spPr>
          <a:xfrm>
            <a:off x="2528215" y="358610"/>
            <a:ext cx="7135570" cy="822240"/>
          </a:xfrm>
        </p:spPr>
        <p:txBody>
          <a:bodyPr lIns="0" rtlCol="0" anchor="t">
            <a:normAutofit/>
          </a:bodyPr>
          <a:lstStyle>
            <a:lvl1pPr algn="ctr">
              <a:defRPr sz="4000">
                <a:solidFill>
                  <a:schemeClr val="tx1"/>
                </a:solidFill>
                <a:latin typeface="+mj-lt"/>
              </a:defRPr>
            </a:lvl1pPr>
          </a:lstStyle>
          <a:p>
            <a:pPr rtl="0"/>
            <a:r>
              <a:rPr lang="en-US" noProof="0"/>
              <a:t>Click to edit Master title style</a:t>
            </a:r>
            <a:endParaRPr lang="es-ES" noProof="0" dirty="0"/>
          </a:p>
        </p:txBody>
      </p:sp>
      <p:sp>
        <p:nvSpPr>
          <p:cNvPr id="15" name="Forma 62" title="Decorativo">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1">
                <a:lumMod val="40000"/>
                <a:lumOff val="60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1723485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2_Diseño personalizado">
    <p:spTree>
      <p:nvGrpSpPr>
        <p:cNvPr id="1" name=""/>
        <p:cNvGrpSpPr/>
        <p:nvPr/>
      </p:nvGrpSpPr>
      <p:grpSpPr>
        <a:xfrm>
          <a:off x="0" y="0"/>
          <a:ext cx="0" cy="0"/>
          <a:chOff x="0" y="0"/>
          <a:chExt cx="0" cy="0"/>
        </a:xfrm>
      </p:grpSpPr>
      <p:sp>
        <p:nvSpPr>
          <p:cNvPr id="11" name="Título 1" title="Decorativo">
            <a:extLst>
              <a:ext uri="{FF2B5EF4-FFF2-40B4-BE49-F238E27FC236}">
                <a16:creationId xmlns:a16="http://schemas.microsoft.com/office/drawing/2014/main" id="{FC8F08DC-8736-4BFE-8B72-8DD4184DEBE1}"/>
              </a:ext>
            </a:extLst>
          </p:cNvPr>
          <p:cNvSpPr txBox="1">
            <a:spLocks/>
          </p:cNvSpPr>
          <p:nvPr userDrawn="1"/>
        </p:nvSpPr>
        <p:spPr>
          <a:xfrm>
            <a:off x="-1" y="2360141"/>
            <a:ext cx="6096001" cy="4497859"/>
          </a:xfrm>
          <a:prstGeom prst="rect">
            <a:avLst/>
          </a:prstGeom>
          <a:solidFill>
            <a:schemeClr val="accent2"/>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rtl="0"/>
            <a:endParaRPr lang="es-ES" noProof="0" dirty="0"/>
          </a:p>
        </p:txBody>
      </p:sp>
      <p:sp>
        <p:nvSpPr>
          <p:cNvPr id="12" name="Título 1" title="Decorativo">
            <a:extLst>
              <a:ext uri="{FF2B5EF4-FFF2-40B4-BE49-F238E27FC236}">
                <a16:creationId xmlns:a16="http://schemas.microsoft.com/office/drawing/2014/main" id="{FC8F08DC-8736-4BFE-8B72-8DD4184DEBE1}"/>
              </a:ext>
            </a:extLst>
          </p:cNvPr>
          <p:cNvSpPr txBox="1">
            <a:spLocks/>
          </p:cNvSpPr>
          <p:nvPr userDrawn="1"/>
        </p:nvSpPr>
        <p:spPr>
          <a:xfrm>
            <a:off x="6095999" y="2360141"/>
            <a:ext cx="6096001" cy="4497859"/>
          </a:xfrm>
          <a:prstGeom prst="rect">
            <a:avLst/>
          </a:prstGeom>
          <a:solidFill>
            <a:schemeClr val="accent2">
              <a:lumMod val="75000"/>
              <a:lumOff val="25000"/>
            </a:schemeClr>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rtl="0"/>
            <a:endParaRPr lang="es-ES" noProof="0" dirty="0"/>
          </a:p>
        </p:txBody>
      </p:sp>
      <p:sp>
        <p:nvSpPr>
          <p:cNvPr id="8" name="Marcador de texto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877607" y="2962016"/>
            <a:ext cx="4340785" cy="382749"/>
          </a:xfrm>
        </p:spPr>
        <p:txBody>
          <a:bodyPr lIns="0" rtlCol="0" anchor="b">
            <a:normAutofit/>
          </a:bodyPr>
          <a:lstStyle>
            <a:lvl1pPr marL="0" indent="0">
              <a:buNone/>
              <a:defRPr sz="1600" b="1">
                <a:solidFill>
                  <a:schemeClr val="bg1"/>
                </a:solidFill>
                <a:latin typeface="+mj-lt"/>
                <a:cs typeface="Arial" panose="020B0604020202020204" pitchFamily="34" charset="0"/>
              </a:defRPr>
            </a:lvl1pPr>
          </a:lstStyle>
          <a:p>
            <a:pPr lvl="0" rtl="0"/>
            <a:r>
              <a:rPr lang="es-ES" noProof="0" dirty="0"/>
              <a:t>Haga clic para agregar un título aquí</a:t>
            </a:r>
          </a:p>
        </p:txBody>
      </p:sp>
      <p:sp>
        <p:nvSpPr>
          <p:cNvPr id="9" name="Marcador de texto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72685" y="2962016"/>
            <a:ext cx="4342629"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rtl="0"/>
            <a:r>
              <a:rPr lang="es-ES" noProof="0" dirty="0"/>
              <a:t>Haga clic para agregar un título aquí</a:t>
            </a:r>
          </a:p>
        </p:txBody>
      </p:sp>
      <p:sp>
        <p:nvSpPr>
          <p:cNvPr id="4" name="Marcador de texto 3">
            <a:extLst>
              <a:ext uri="{FF2B5EF4-FFF2-40B4-BE49-F238E27FC236}">
                <a16:creationId xmlns:a16="http://schemas.microsoft.com/office/drawing/2014/main" id="{9B53E20B-DD70-4AFB-9D9B-17969F880C06}"/>
              </a:ext>
            </a:extLst>
          </p:cNvPr>
          <p:cNvSpPr>
            <a:spLocks noGrp="1"/>
          </p:cNvSpPr>
          <p:nvPr>
            <p:ph type="body" sz="quarter" idx="15"/>
          </p:nvPr>
        </p:nvSpPr>
        <p:spPr>
          <a:xfrm>
            <a:off x="877607" y="3366301"/>
            <a:ext cx="4340785" cy="2253961"/>
          </a:xfrm>
        </p:spPr>
        <p:txBody>
          <a:bodyPr lIns="0" tIns="72000" rtlCol="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s-ES" noProof="0" dirty="0"/>
          </a:p>
        </p:txBody>
      </p:sp>
      <p:sp>
        <p:nvSpPr>
          <p:cNvPr id="10" name="Marcador de posición de texto 3">
            <a:extLst>
              <a:ext uri="{FF2B5EF4-FFF2-40B4-BE49-F238E27FC236}">
                <a16:creationId xmlns:a16="http://schemas.microsoft.com/office/drawing/2014/main" id="{37EBF543-63D2-4169-AB73-3F4BD242FA61}"/>
              </a:ext>
            </a:extLst>
          </p:cNvPr>
          <p:cNvSpPr>
            <a:spLocks noGrp="1"/>
          </p:cNvSpPr>
          <p:nvPr>
            <p:ph type="body" sz="quarter" idx="16"/>
          </p:nvPr>
        </p:nvSpPr>
        <p:spPr>
          <a:xfrm>
            <a:off x="6972685" y="3366301"/>
            <a:ext cx="4342629" cy="2253961"/>
          </a:xfrm>
        </p:spPr>
        <p:txBody>
          <a:bodyPr lIns="0" tIns="72000" rtlCol="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s-ES" noProof="0" dirty="0"/>
          </a:p>
        </p:txBody>
      </p:sp>
      <p:sp>
        <p:nvSpPr>
          <p:cNvPr id="14" name="Título 1">
            <a:extLst>
              <a:ext uri="{FF2B5EF4-FFF2-40B4-BE49-F238E27FC236}">
                <a16:creationId xmlns:a16="http://schemas.microsoft.com/office/drawing/2014/main" id="{110731EC-67BA-493B-B1C7-6258DD2B6042}"/>
              </a:ext>
            </a:extLst>
          </p:cNvPr>
          <p:cNvSpPr>
            <a:spLocks noGrp="1"/>
          </p:cNvSpPr>
          <p:nvPr>
            <p:ph type="title"/>
          </p:nvPr>
        </p:nvSpPr>
        <p:spPr>
          <a:xfrm>
            <a:off x="2528215" y="358610"/>
            <a:ext cx="7135570" cy="822240"/>
          </a:xfrm>
        </p:spPr>
        <p:txBody>
          <a:bodyPr lIns="0" rtlCol="0" anchor="t">
            <a:normAutofit/>
          </a:bodyPr>
          <a:lstStyle>
            <a:lvl1pPr algn="ctr">
              <a:defRPr sz="4000">
                <a:solidFill>
                  <a:schemeClr val="tx1"/>
                </a:solidFill>
                <a:latin typeface="+mj-lt"/>
              </a:defRPr>
            </a:lvl1pPr>
          </a:lstStyle>
          <a:p>
            <a:pPr rtl="0"/>
            <a:r>
              <a:rPr lang="en-US" noProof="0"/>
              <a:t>Click to edit Master title style</a:t>
            </a:r>
            <a:endParaRPr lang="es-ES" noProof="0" dirty="0"/>
          </a:p>
        </p:txBody>
      </p:sp>
      <p:sp>
        <p:nvSpPr>
          <p:cNvPr id="15" name="Forma 62" title="Decorativo">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2">
                <a:lumMod val="50000"/>
                <a:lumOff val="50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1849647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5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0731EC-67BA-493B-B1C7-6258DD2B6042}"/>
              </a:ext>
            </a:extLst>
          </p:cNvPr>
          <p:cNvSpPr>
            <a:spLocks noGrp="1"/>
          </p:cNvSpPr>
          <p:nvPr>
            <p:ph type="title"/>
          </p:nvPr>
        </p:nvSpPr>
        <p:spPr>
          <a:xfrm>
            <a:off x="844948" y="1193765"/>
            <a:ext cx="4385841" cy="1325563"/>
          </a:xfrm>
        </p:spPr>
        <p:txBody>
          <a:bodyPr rtlCol="0" anchor="b">
            <a:normAutofit/>
          </a:bodyPr>
          <a:lstStyle>
            <a:lvl1pPr algn="r">
              <a:defRPr sz="4000">
                <a:latin typeface="+mj-lt"/>
              </a:defRPr>
            </a:lvl1pPr>
          </a:lstStyle>
          <a:p>
            <a:pPr rtl="0"/>
            <a:r>
              <a:rPr lang="en-US" noProof="0"/>
              <a:t>Click to edit Master title style</a:t>
            </a:r>
            <a:endParaRPr lang="es-ES" noProof="0" dirty="0"/>
          </a:p>
        </p:txBody>
      </p:sp>
      <p:sp>
        <p:nvSpPr>
          <p:cNvPr id="5"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0"/>
          </p:nvPr>
        </p:nvSpPr>
        <p:spPr>
          <a:xfrm>
            <a:off x="878814" y="2632337"/>
            <a:ext cx="4385841" cy="3357563"/>
          </a:xfrm>
        </p:spPr>
        <p:txBody>
          <a:bodyPr rtlCol="0"/>
          <a:lstStyle/>
          <a:p>
            <a:pPr rtl="0"/>
            <a:r>
              <a:rPr lang="en-US" noProof="0"/>
              <a:t>Click icon to add picture</a:t>
            </a:r>
            <a:endParaRPr lang="es-ES" noProof="0" dirty="0"/>
          </a:p>
        </p:txBody>
      </p:sp>
      <p:sp>
        <p:nvSpPr>
          <p:cNvPr id="7" name="Marcador de texto 6">
            <a:extLst>
              <a:ext uri="{FF2B5EF4-FFF2-40B4-BE49-F238E27FC236}">
                <a16:creationId xmlns:a16="http://schemas.microsoft.com/office/drawing/2014/main" id="{233D39E2-2188-4621-B115-A912A057E8AC}"/>
              </a:ext>
            </a:extLst>
          </p:cNvPr>
          <p:cNvSpPr>
            <a:spLocks noGrp="1"/>
          </p:cNvSpPr>
          <p:nvPr>
            <p:ph type="body" sz="quarter" idx="11"/>
          </p:nvPr>
        </p:nvSpPr>
        <p:spPr>
          <a:xfrm>
            <a:off x="6182016" y="1598619"/>
            <a:ext cx="4869806" cy="1896435"/>
          </a:xfrm>
        </p:spPr>
        <p:txBody>
          <a:bodyPr lIns="0" rtlCol="0">
            <a:noAutofit/>
          </a:bodyPr>
          <a:lstStyle>
            <a:lvl1pPr marL="0" indent="0">
              <a:lnSpc>
                <a:spcPct val="100000"/>
              </a:lnSpc>
              <a:buNone/>
              <a:defRPr sz="1400">
                <a:latin typeface="+mn-lt"/>
                <a:cs typeface="Arial" panose="020B0604020202020204" pitchFamily="34" charset="0"/>
              </a:defRPr>
            </a:lvl1pPr>
          </a:lstStyle>
          <a:p>
            <a:pPr lvl="0" rtl="0"/>
            <a:r>
              <a:rPr lang="en-US" noProof="0"/>
              <a:t>Click to edit Master text styles</a:t>
            </a:r>
          </a:p>
        </p:txBody>
      </p:sp>
      <p:sp>
        <p:nvSpPr>
          <p:cNvPr id="8" name="Marcador de texto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6182016" y="1194294"/>
            <a:ext cx="4869806" cy="382749"/>
          </a:xfrm>
        </p:spPr>
        <p:txBody>
          <a:bodyPr lIns="0" rtlCol="0" anchor="b">
            <a:noAutofit/>
          </a:bodyPr>
          <a:lstStyle>
            <a:lvl1pPr marL="0" indent="0">
              <a:buNone/>
              <a:defRPr sz="1600" b="1">
                <a:latin typeface="+mj-lt"/>
                <a:cs typeface="Arial" panose="020B0604020202020204" pitchFamily="34" charset="0"/>
              </a:defRPr>
            </a:lvl1pPr>
          </a:lstStyle>
          <a:p>
            <a:pPr lvl="0" rtl="0"/>
            <a:r>
              <a:rPr lang="es-ES" noProof="0" dirty="0"/>
              <a:t>Haga clic para agregar un título aquí</a:t>
            </a:r>
          </a:p>
        </p:txBody>
      </p:sp>
      <p:sp>
        <p:nvSpPr>
          <p:cNvPr id="6" name="Marcador de texto 6">
            <a:extLst>
              <a:ext uri="{FF2B5EF4-FFF2-40B4-BE49-F238E27FC236}">
                <a16:creationId xmlns:a16="http://schemas.microsoft.com/office/drawing/2014/main" id="{B2C5FA2F-DD81-4A72-AB26-A4C663724F42}"/>
              </a:ext>
            </a:extLst>
          </p:cNvPr>
          <p:cNvSpPr>
            <a:spLocks noGrp="1"/>
          </p:cNvSpPr>
          <p:nvPr>
            <p:ph type="body" sz="quarter" idx="13"/>
          </p:nvPr>
        </p:nvSpPr>
        <p:spPr>
          <a:xfrm>
            <a:off x="6182018" y="4093464"/>
            <a:ext cx="4869806" cy="1896435"/>
          </a:xfrm>
        </p:spPr>
        <p:txBody>
          <a:bodyPr lIns="0" rtlCol="0">
            <a:noAutofit/>
          </a:bodyPr>
          <a:lstStyle>
            <a:lvl1pPr marL="0" indent="0">
              <a:lnSpc>
                <a:spcPct val="100000"/>
              </a:lnSpc>
              <a:buNone/>
              <a:defRPr sz="1400">
                <a:latin typeface="+mn-lt"/>
                <a:cs typeface="Arial" panose="020B0604020202020204" pitchFamily="34" charset="0"/>
              </a:defRPr>
            </a:lvl1pPr>
          </a:lstStyle>
          <a:p>
            <a:pPr lvl="0" rtl="0"/>
            <a:r>
              <a:rPr lang="en-US" noProof="0"/>
              <a:t>Click to edit Master text styles</a:t>
            </a:r>
          </a:p>
        </p:txBody>
      </p:sp>
      <p:sp>
        <p:nvSpPr>
          <p:cNvPr id="9" name="Marcador de texto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182017" y="3689139"/>
            <a:ext cx="4832794" cy="382749"/>
          </a:xfrm>
        </p:spPr>
        <p:txBody>
          <a:bodyPr lIns="0" rtlCol="0" anchor="b">
            <a:noAutofit/>
          </a:bodyPr>
          <a:lstStyle>
            <a:lvl1pPr marL="0" indent="0">
              <a:buNone/>
              <a:defRPr sz="1600" b="1">
                <a:latin typeface="+mj-lt"/>
                <a:cs typeface="Arial" panose="020B0604020202020204" pitchFamily="34" charset="0"/>
              </a:defRPr>
            </a:lvl1pPr>
          </a:lstStyle>
          <a:p>
            <a:pPr lvl="0" rtl="0"/>
            <a:r>
              <a:rPr lang="es-ES" noProof="0" dirty="0"/>
              <a:t>Haga clic para agregar un título aquí</a:t>
            </a:r>
          </a:p>
        </p:txBody>
      </p:sp>
      <p:sp>
        <p:nvSpPr>
          <p:cNvPr id="10" name="Forma 62" title="Decorativo">
            <a:extLst>
              <a:ext uri="{FF2B5EF4-FFF2-40B4-BE49-F238E27FC236}">
                <a16:creationId xmlns:a16="http://schemas.microsoft.com/office/drawing/2014/main" id="{2683CBB0-468F-4DD2-853B-FBFFA91B662E}"/>
              </a:ext>
            </a:extLst>
          </p:cNvPr>
          <p:cNvSpPr/>
          <p:nvPr userDrawn="1"/>
        </p:nvSpPr>
        <p:spPr>
          <a:xfrm flipV="1">
            <a:off x="830507" y="1194294"/>
            <a:ext cx="0" cy="4795606"/>
          </a:xfrm>
          <a:prstGeom prst="line">
            <a:avLst/>
          </a:prstGeom>
          <a:ln w="76200">
            <a:solidFill>
              <a:schemeClr val="accent1">
                <a:alpha val="97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39708105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Diseño personalizado">
    <p:spTree>
      <p:nvGrpSpPr>
        <p:cNvPr id="1" name=""/>
        <p:cNvGrpSpPr/>
        <p:nvPr/>
      </p:nvGrpSpPr>
      <p:grpSpPr>
        <a:xfrm>
          <a:off x="0" y="0"/>
          <a:ext cx="0" cy="0"/>
          <a:chOff x="0" y="0"/>
          <a:chExt cx="0" cy="0"/>
        </a:xfrm>
      </p:grpSpPr>
      <p:sp>
        <p:nvSpPr>
          <p:cNvPr id="5" name="Marcador de posición de imagen 4">
            <a:extLst>
              <a:ext uri="{FF2B5EF4-FFF2-40B4-BE49-F238E27FC236}">
                <a16:creationId xmlns:a16="http://schemas.microsoft.com/office/drawing/2014/main" id="{BE84B7CE-D997-4F92-BD9D-3F9DE2782EF8}"/>
              </a:ext>
            </a:extLst>
          </p:cNvPr>
          <p:cNvSpPr>
            <a:spLocks noGrp="1"/>
          </p:cNvSpPr>
          <p:nvPr>
            <p:ph type="pic" sz="quarter" idx="10"/>
          </p:nvPr>
        </p:nvSpPr>
        <p:spPr>
          <a:xfrm>
            <a:off x="7928658" y="836271"/>
            <a:ext cx="4263342" cy="5185458"/>
          </a:xfrm>
        </p:spPr>
        <p:txBody>
          <a:bodyPr rtlCol="0"/>
          <a:lstStyle/>
          <a:p>
            <a:pPr rtl="0"/>
            <a:r>
              <a:rPr lang="en-US" noProof="0"/>
              <a:t>Click icon to add picture</a:t>
            </a:r>
            <a:endParaRPr lang="es-ES" noProof="0" dirty="0"/>
          </a:p>
        </p:txBody>
      </p:sp>
      <p:sp>
        <p:nvSpPr>
          <p:cNvPr id="7" name="Marcador de texto 6" title="Decorativo">
            <a:extLst>
              <a:ext uri="{FF2B5EF4-FFF2-40B4-BE49-F238E27FC236}">
                <a16:creationId xmlns:a16="http://schemas.microsoft.com/office/drawing/2014/main" id="{233D39E2-2188-4621-B115-A912A057E8AC}"/>
              </a:ext>
            </a:extLst>
          </p:cNvPr>
          <p:cNvSpPr>
            <a:spLocks noGrp="1"/>
          </p:cNvSpPr>
          <p:nvPr>
            <p:ph type="body" sz="quarter" idx="11"/>
          </p:nvPr>
        </p:nvSpPr>
        <p:spPr>
          <a:xfrm>
            <a:off x="3657597" y="836271"/>
            <a:ext cx="4262400" cy="5185458"/>
          </a:xfrm>
          <a:solidFill>
            <a:schemeClr val="accent1"/>
          </a:solidFill>
        </p:spPr>
        <p:txBody>
          <a:bodyPr lIns="252000" tIns="144000" rIns="144000" rtlCol="0">
            <a:noAutofit/>
          </a:bodyPr>
          <a:lstStyle>
            <a:lvl1pPr marL="0" indent="0">
              <a:lnSpc>
                <a:spcPct val="100000"/>
              </a:lnSpc>
              <a:buNone/>
              <a:defRPr sz="1400">
                <a:solidFill>
                  <a:schemeClr val="bg1"/>
                </a:solidFill>
                <a:latin typeface="+mn-lt"/>
                <a:cs typeface="Arial" panose="020B0604020202020204" pitchFamily="34" charset="0"/>
              </a:defRPr>
            </a:lvl1pPr>
          </a:lstStyle>
          <a:p>
            <a:pPr lvl="0" rtl="0"/>
            <a:r>
              <a:rPr lang="en-US" noProof="0"/>
              <a:t>Click to edit Master text styles</a:t>
            </a:r>
          </a:p>
        </p:txBody>
      </p:sp>
      <p:sp>
        <p:nvSpPr>
          <p:cNvPr id="2" name="Título 1">
            <a:extLst>
              <a:ext uri="{FF2B5EF4-FFF2-40B4-BE49-F238E27FC236}">
                <a16:creationId xmlns:a16="http://schemas.microsoft.com/office/drawing/2014/main" id="{110731EC-67BA-493B-B1C7-6258DD2B6042}"/>
              </a:ext>
            </a:extLst>
          </p:cNvPr>
          <p:cNvSpPr>
            <a:spLocks noGrp="1"/>
          </p:cNvSpPr>
          <p:nvPr>
            <p:ph type="title" hasCustomPrompt="1"/>
          </p:nvPr>
        </p:nvSpPr>
        <p:spPr>
          <a:xfrm>
            <a:off x="625033" y="1659770"/>
            <a:ext cx="2558005" cy="1325563"/>
          </a:xfrm>
        </p:spPr>
        <p:txBody>
          <a:bodyPr rtlCol="0" anchor="t"/>
          <a:lstStyle>
            <a:lvl1pPr algn="l">
              <a:defRPr>
                <a:latin typeface="+mj-lt"/>
              </a:defRPr>
            </a:lvl1pPr>
          </a:lstStyle>
          <a:p>
            <a:pPr rtl="0"/>
            <a:r>
              <a:rPr lang="es-ES" noProof="0" dirty="0"/>
              <a:t>Haga clic para </a:t>
            </a:r>
            <a:br>
              <a:rPr lang="es-ES" noProof="0" dirty="0"/>
            </a:br>
            <a:r>
              <a:rPr lang="es-ES" noProof="0" dirty="0"/>
              <a:t>Agregar título</a:t>
            </a:r>
          </a:p>
        </p:txBody>
      </p:sp>
      <p:sp>
        <p:nvSpPr>
          <p:cNvPr id="9" name="Forma 62" title="Decorativo">
            <a:extLst>
              <a:ext uri="{FF2B5EF4-FFF2-40B4-BE49-F238E27FC236}">
                <a16:creationId xmlns:a16="http://schemas.microsoft.com/office/drawing/2014/main" id="{E1A23DB6-E067-4A30-8C4B-98B452428518}"/>
              </a:ext>
            </a:extLst>
          </p:cNvPr>
          <p:cNvSpPr/>
          <p:nvPr userDrawn="1"/>
        </p:nvSpPr>
        <p:spPr>
          <a:xfrm rot="16200000" flipV="1">
            <a:off x="1756506" y="1915220"/>
            <a:ext cx="0" cy="2188805"/>
          </a:xfrm>
          <a:prstGeom prst="line">
            <a:avLst/>
          </a:prstGeom>
          <a:ln w="76200">
            <a:solidFill>
              <a:schemeClr val="accent1">
                <a:lumMod val="60000"/>
                <a:lumOff val="40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32174074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4_Diseño personalizado">
    <p:spTree>
      <p:nvGrpSpPr>
        <p:cNvPr id="1" name=""/>
        <p:cNvGrpSpPr/>
        <p:nvPr/>
      </p:nvGrpSpPr>
      <p:grpSpPr>
        <a:xfrm>
          <a:off x="0" y="0"/>
          <a:ext cx="0" cy="0"/>
          <a:chOff x="0" y="0"/>
          <a:chExt cx="0" cy="0"/>
        </a:xfrm>
      </p:grpSpPr>
      <p:sp>
        <p:nvSpPr>
          <p:cNvPr id="7" name="Marcador de texto 6" title="Decorativo">
            <a:extLst>
              <a:ext uri="{FF2B5EF4-FFF2-40B4-BE49-F238E27FC236}">
                <a16:creationId xmlns:a16="http://schemas.microsoft.com/office/drawing/2014/main" id="{233D39E2-2188-4621-B115-A912A057E8AC}"/>
              </a:ext>
            </a:extLst>
          </p:cNvPr>
          <p:cNvSpPr>
            <a:spLocks noGrp="1"/>
          </p:cNvSpPr>
          <p:nvPr>
            <p:ph type="body" sz="quarter" idx="11"/>
          </p:nvPr>
        </p:nvSpPr>
        <p:spPr>
          <a:xfrm>
            <a:off x="0" y="3206186"/>
            <a:ext cx="12192000" cy="3651813"/>
          </a:xfrm>
          <a:solidFill>
            <a:schemeClr val="accent2"/>
          </a:solidFill>
        </p:spPr>
        <p:txBody>
          <a:bodyPr lIns="5400000" tIns="216000" rIns="1800000" rtlCol="0">
            <a:noAutofit/>
          </a:bodyPr>
          <a:lstStyle>
            <a:lvl1pPr marL="0" indent="0">
              <a:lnSpc>
                <a:spcPct val="100000"/>
              </a:lnSpc>
              <a:buNone/>
              <a:defRPr sz="1400">
                <a:solidFill>
                  <a:schemeClr val="bg1"/>
                </a:solidFill>
                <a:latin typeface="+mn-lt"/>
                <a:cs typeface="Arial" panose="020B0604020202020204" pitchFamily="34" charset="0"/>
              </a:defRPr>
            </a:lvl1pPr>
          </a:lstStyle>
          <a:p>
            <a:pPr lvl="0" rtl="0"/>
            <a:r>
              <a:rPr lang="en-US" noProof="0"/>
              <a:t>Click to edit Master text styles</a:t>
            </a:r>
          </a:p>
        </p:txBody>
      </p:sp>
      <p:sp>
        <p:nvSpPr>
          <p:cNvPr id="2" name="Título 1">
            <a:extLst>
              <a:ext uri="{FF2B5EF4-FFF2-40B4-BE49-F238E27FC236}">
                <a16:creationId xmlns:a16="http://schemas.microsoft.com/office/drawing/2014/main" id="{110731EC-67BA-493B-B1C7-6258DD2B6042}"/>
              </a:ext>
            </a:extLst>
          </p:cNvPr>
          <p:cNvSpPr>
            <a:spLocks noGrp="1"/>
          </p:cNvSpPr>
          <p:nvPr>
            <p:ph type="title" hasCustomPrompt="1"/>
          </p:nvPr>
        </p:nvSpPr>
        <p:spPr>
          <a:xfrm>
            <a:off x="5278053" y="1775520"/>
            <a:ext cx="6435524" cy="1325563"/>
          </a:xfrm>
        </p:spPr>
        <p:txBody>
          <a:bodyPr rtlCol="0" anchor="b"/>
          <a:lstStyle>
            <a:lvl1pPr algn="l">
              <a:defRPr>
                <a:latin typeface="+mj-lt"/>
              </a:defRPr>
            </a:lvl1pPr>
          </a:lstStyle>
          <a:p>
            <a:pPr rtl="0"/>
            <a:r>
              <a:rPr lang="es-ES" noProof="0" dirty="0"/>
              <a:t>Haga clic para agregar un título</a:t>
            </a:r>
          </a:p>
        </p:txBody>
      </p:sp>
      <p:sp>
        <p:nvSpPr>
          <p:cNvPr id="5"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0"/>
          </p:nvPr>
        </p:nvSpPr>
        <p:spPr>
          <a:xfrm>
            <a:off x="971836" y="1"/>
            <a:ext cx="3523423" cy="3206186"/>
          </a:xfrm>
          <a:solidFill>
            <a:schemeClr val="bg1">
              <a:lumMod val="95000"/>
            </a:schemeClr>
          </a:solidFill>
        </p:spPr>
        <p:txBody>
          <a:bodyPr rtlCol="0"/>
          <a:lstStyle/>
          <a:p>
            <a:pPr rtl="0"/>
            <a:r>
              <a:rPr lang="en-US" noProof="0"/>
              <a:t>Click icon to add picture</a:t>
            </a:r>
            <a:endParaRPr lang="es-ES" noProof="0" dirty="0"/>
          </a:p>
        </p:txBody>
      </p:sp>
      <p:sp>
        <p:nvSpPr>
          <p:cNvPr id="6"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2"/>
          </p:nvPr>
        </p:nvSpPr>
        <p:spPr>
          <a:xfrm>
            <a:off x="971836" y="3358587"/>
            <a:ext cx="3523423" cy="3206186"/>
          </a:xfrm>
          <a:solidFill>
            <a:schemeClr val="bg1">
              <a:lumMod val="95000"/>
            </a:schemeClr>
          </a:solidFill>
        </p:spPr>
        <p:txBody>
          <a:bodyPr rtlCol="0"/>
          <a:lstStyle/>
          <a:p>
            <a:pPr rtl="0"/>
            <a:r>
              <a:rPr lang="en-US" noProof="0"/>
              <a:t>Click icon to add picture</a:t>
            </a:r>
            <a:endParaRPr lang="es-ES" noProof="0" dirty="0"/>
          </a:p>
        </p:txBody>
      </p:sp>
    </p:spTree>
    <p:extLst>
      <p:ext uri="{BB962C8B-B14F-4D97-AF65-F5344CB8AC3E}">
        <p14:creationId xmlns:p14="http://schemas.microsoft.com/office/powerpoint/2010/main" val="9972271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5_Diseño personalizado">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233D39E2-2188-4621-B115-A912A057E8AC}"/>
              </a:ext>
            </a:extLst>
          </p:cNvPr>
          <p:cNvSpPr>
            <a:spLocks noGrp="1"/>
          </p:cNvSpPr>
          <p:nvPr>
            <p:ph type="body" sz="quarter" idx="11"/>
          </p:nvPr>
        </p:nvSpPr>
        <p:spPr>
          <a:xfrm>
            <a:off x="838199" y="4586456"/>
            <a:ext cx="10349090" cy="1577281"/>
          </a:xfrm>
          <a:noFill/>
          <a:ln>
            <a:noFill/>
          </a:ln>
        </p:spPr>
        <p:txBody>
          <a:bodyPr lIns="0" tIns="216000" rIns="0" rtlCol="0">
            <a:noAutofit/>
          </a:bodyPr>
          <a:lstStyle>
            <a:lvl1pPr marL="0" indent="0" algn="ctr">
              <a:lnSpc>
                <a:spcPct val="100000"/>
              </a:lnSpc>
              <a:buNone/>
              <a:defRPr sz="1400">
                <a:latin typeface="+mn-lt"/>
                <a:cs typeface="Arial" panose="020B0604020202020204" pitchFamily="34" charset="0"/>
              </a:defRPr>
            </a:lvl1pPr>
          </a:lstStyle>
          <a:p>
            <a:pPr lvl="0" rtl="0"/>
            <a:r>
              <a:rPr lang="en-US" noProof="0"/>
              <a:t>Click to edit Master text styles</a:t>
            </a:r>
          </a:p>
        </p:txBody>
      </p:sp>
      <p:sp>
        <p:nvSpPr>
          <p:cNvPr id="2" name="Título 1">
            <a:extLst>
              <a:ext uri="{FF2B5EF4-FFF2-40B4-BE49-F238E27FC236}">
                <a16:creationId xmlns:a16="http://schemas.microsoft.com/office/drawing/2014/main" id="{110731EC-67BA-493B-B1C7-6258DD2B6042}"/>
              </a:ext>
            </a:extLst>
          </p:cNvPr>
          <p:cNvSpPr>
            <a:spLocks noGrp="1"/>
          </p:cNvSpPr>
          <p:nvPr>
            <p:ph type="title" hasCustomPrompt="1"/>
          </p:nvPr>
        </p:nvSpPr>
        <p:spPr>
          <a:xfrm>
            <a:off x="838199" y="3717212"/>
            <a:ext cx="10349089" cy="854791"/>
          </a:xfrm>
        </p:spPr>
        <p:txBody>
          <a:bodyPr lIns="0" rIns="0" rtlCol="0" anchor="b"/>
          <a:lstStyle>
            <a:lvl1pPr algn="ctr">
              <a:defRPr>
                <a:latin typeface="+mj-lt"/>
              </a:defRPr>
            </a:lvl1pPr>
          </a:lstStyle>
          <a:p>
            <a:pPr rtl="0"/>
            <a:r>
              <a:rPr lang="es-ES" noProof="0" dirty="0"/>
              <a:t>Haga clic para agregar un título</a:t>
            </a:r>
          </a:p>
        </p:txBody>
      </p:sp>
      <p:sp>
        <p:nvSpPr>
          <p:cNvPr id="5"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0"/>
          </p:nvPr>
        </p:nvSpPr>
        <p:spPr>
          <a:xfrm>
            <a:off x="838200" y="836271"/>
            <a:ext cx="10349089" cy="2516529"/>
          </a:xfrm>
          <a:solidFill>
            <a:schemeClr val="bg1">
              <a:lumMod val="95000"/>
            </a:schemeClr>
          </a:solidFill>
        </p:spPr>
        <p:txBody>
          <a:bodyPr rtlCol="0"/>
          <a:lstStyle/>
          <a:p>
            <a:pPr rtl="0"/>
            <a:r>
              <a:rPr lang="en-US" noProof="0"/>
              <a:t>Click icon to add picture</a:t>
            </a:r>
            <a:endParaRPr lang="es-ES" noProof="0" dirty="0"/>
          </a:p>
        </p:txBody>
      </p:sp>
    </p:spTree>
    <p:extLst>
      <p:ext uri="{BB962C8B-B14F-4D97-AF65-F5344CB8AC3E}">
        <p14:creationId xmlns:p14="http://schemas.microsoft.com/office/powerpoint/2010/main" val="5831282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6_Diseño personalizado">
    <p:spTree>
      <p:nvGrpSpPr>
        <p:cNvPr id="1" name=""/>
        <p:cNvGrpSpPr/>
        <p:nvPr/>
      </p:nvGrpSpPr>
      <p:grpSpPr>
        <a:xfrm>
          <a:off x="0" y="0"/>
          <a:ext cx="0" cy="0"/>
          <a:chOff x="0" y="0"/>
          <a:chExt cx="0" cy="0"/>
        </a:xfrm>
      </p:grpSpPr>
      <p:sp>
        <p:nvSpPr>
          <p:cNvPr id="3" name="Rectángulo 2" title="Decorativo">
            <a:extLst>
              <a:ext uri="{FF2B5EF4-FFF2-40B4-BE49-F238E27FC236}">
                <a16:creationId xmlns:a16="http://schemas.microsoft.com/office/drawing/2014/main" id="{9DF8596F-E730-47C4-86C3-F4A9B3F78268}"/>
              </a:ext>
            </a:extLst>
          </p:cNvPr>
          <p:cNvSpPr/>
          <p:nvPr userDrawn="1"/>
        </p:nvSpPr>
        <p:spPr>
          <a:xfrm>
            <a:off x="0" y="0"/>
            <a:ext cx="4745620" cy="3428990"/>
          </a:xfrm>
          <a:prstGeom prst="rect">
            <a:avLst/>
          </a:prstGeom>
          <a:solidFill>
            <a:schemeClr val="accent2"/>
          </a:solidFill>
        </p:spPr>
        <p:txBody>
          <a:bodyPr vert="horz" lIns="252000" tIns="144000" rIns="144000" bIns="45720" rtlCol="0">
            <a:noAutofit/>
          </a:bodyPr>
          <a:lstStyle/>
          <a:p>
            <a:pPr lvl="0" indent="0" rtl="0">
              <a:lnSpc>
                <a:spcPct val="100000"/>
              </a:lnSpc>
              <a:spcBef>
                <a:spcPts val="1000"/>
              </a:spcBef>
              <a:buFont typeface="Arial" panose="020B0604020202020204" pitchFamily="34" charset="0"/>
              <a:buNone/>
            </a:pPr>
            <a:endParaRPr lang="es-ES" sz="1400" b="0" i="0" noProof="0" dirty="0">
              <a:solidFill>
                <a:schemeClr val="tx2"/>
              </a:solidFill>
              <a:latin typeface="Arial" panose="020B0604020202020204" pitchFamily="34" charset="0"/>
              <a:cs typeface="Arial" panose="020B0604020202020204" pitchFamily="34" charset="0"/>
            </a:endParaRPr>
          </a:p>
        </p:txBody>
      </p:sp>
      <p:sp>
        <p:nvSpPr>
          <p:cNvPr id="5"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0"/>
          </p:nvPr>
        </p:nvSpPr>
        <p:spPr>
          <a:xfrm>
            <a:off x="4745620" y="3428990"/>
            <a:ext cx="7446380" cy="3429009"/>
          </a:xfrm>
        </p:spPr>
        <p:txBody>
          <a:bodyPr rtlCol="0"/>
          <a:lstStyle/>
          <a:p>
            <a:pPr rtl="0"/>
            <a:r>
              <a:rPr lang="en-US" noProof="0"/>
              <a:t>Click icon to add picture</a:t>
            </a:r>
            <a:endParaRPr lang="es-ES" noProof="0" dirty="0"/>
          </a:p>
        </p:txBody>
      </p:sp>
      <p:sp>
        <p:nvSpPr>
          <p:cNvPr id="2" name="Título 1">
            <a:extLst>
              <a:ext uri="{FF2B5EF4-FFF2-40B4-BE49-F238E27FC236}">
                <a16:creationId xmlns:a16="http://schemas.microsoft.com/office/drawing/2014/main" id="{110731EC-67BA-493B-B1C7-6258DD2B6042}"/>
              </a:ext>
            </a:extLst>
          </p:cNvPr>
          <p:cNvSpPr>
            <a:spLocks noGrp="1"/>
          </p:cNvSpPr>
          <p:nvPr>
            <p:ph type="title" hasCustomPrompt="1"/>
          </p:nvPr>
        </p:nvSpPr>
        <p:spPr>
          <a:xfrm>
            <a:off x="838200" y="1659770"/>
            <a:ext cx="3085618" cy="1325563"/>
          </a:xfrm>
        </p:spPr>
        <p:txBody>
          <a:bodyPr lIns="0" rtlCol="0" anchor="t"/>
          <a:lstStyle>
            <a:lvl1pPr algn="l">
              <a:defRPr>
                <a:solidFill>
                  <a:schemeClr val="bg1"/>
                </a:solidFill>
                <a:latin typeface="+mj-lt"/>
              </a:defRPr>
            </a:lvl1pPr>
          </a:lstStyle>
          <a:p>
            <a:pPr rtl="0"/>
            <a:r>
              <a:rPr lang="es-ES" noProof="0" dirty="0"/>
              <a:t>Haga clic para </a:t>
            </a:r>
            <a:br>
              <a:rPr lang="es-ES" noProof="0" dirty="0"/>
            </a:br>
            <a:r>
              <a:rPr lang="es-ES" noProof="0" dirty="0"/>
              <a:t>Agregar título</a:t>
            </a:r>
          </a:p>
        </p:txBody>
      </p:sp>
      <p:sp>
        <p:nvSpPr>
          <p:cNvPr id="8" name="Marcador de texto 6">
            <a:extLst>
              <a:ext uri="{FF2B5EF4-FFF2-40B4-BE49-F238E27FC236}">
                <a16:creationId xmlns:a16="http://schemas.microsoft.com/office/drawing/2014/main" id="{2E0AB4DF-4264-4631-9A72-72B25F9BEED8}"/>
              </a:ext>
            </a:extLst>
          </p:cNvPr>
          <p:cNvSpPr>
            <a:spLocks noGrp="1"/>
          </p:cNvSpPr>
          <p:nvPr>
            <p:ph type="body" sz="quarter" idx="12" hasCustomPrompt="1"/>
          </p:nvPr>
        </p:nvSpPr>
        <p:spPr>
          <a:xfrm>
            <a:off x="5359078" y="1197273"/>
            <a:ext cx="6121722" cy="382749"/>
          </a:xfrm>
        </p:spPr>
        <p:txBody>
          <a:bodyPr lIns="0" tIns="0" rtlCol="0" anchor="t">
            <a:normAutofit/>
          </a:bodyPr>
          <a:lstStyle>
            <a:lvl1pPr marL="0" indent="0">
              <a:buNone/>
              <a:defRPr sz="1600" b="1">
                <a:solidFill>
                  <a:schemeClr val="tx1"/>
                </a:solidFill>
                <a:latin typeface="+mj-lt"/>
                <a:cs typeface="Arial" panose="020B0604020202020204" pitchFamily="34" charset="0"/>
              </a:defRPr>
            </a:lvl1pPr>
          </a:lstStyle>
          <a:p>
            <a:pPr lvl="0" rtl="0"/>
            <a:r>
              <a:rPr lang="es-ES" noProof="0" dirty="0"/>
              <a:t>Haga clic para agregar un título aquí</a:t>
            </a:r>
          </a:p>
        </p:txBody>
      </p:sp>
      <p:sp>
        <p:nvSpPr>
          <p:cNvPr id="9" name="Marcador de texto 3">
            <a:extLst>
              <a:ext uri="{FF2B5EF4-FFF2-40B4-BE49-F238E27FC236}">
                <a16:creationId xmlns:a16="http://schemas.microsoft.com/office/drawing/2014/main" id="{0E3F0CD0-D764-45BB-9798-E9046593B3AC}"/>
              </a:ext>
            </a:extLst>
          </p:cNvPr>
          <p:cNvSpPr>
            <a:spLocks noGrp="1"/>
          </p:cNvSpPr>
          <p:nvPr>
            <p:ph type="body" sz="quarter" idx="15"/>
          </p:nvPr>
        </p:nvSpPr>
        <p:spPr>
          <a:xfrm>
            <a:off x="5359078" y="1588155"/>
            <a:ext cx="6121722" cy="1397178"/>
          </a:xfrm>
        </p:spPr>
        <p:txBody>
          <a:bodyPr lIns="0" tIns="0" rtlCol="0">
            <a:normAutofit/>
          </a:bodyPr>
          <a:lstStyle>
            <a:lvl1pPr marL="0" indent="0">
              <a:lnSpc>
                <a:spcPct val="100000"/>
              </a:lnSpc>
              <a:buNone/>
              <a:defRPr sz="1400">
                <a:solidFill>
                  <a:schemeClr val="tx1"/>
                </a:solidFill>
              </a:defRPr>
            </a:lvl1pPr>
            <a:lvl2pPr marL="457200" indent="0">
              <a:buNone/>
              <a:defRPr sz="1200"/>
            </a:lvl2pPr>
            <a:lvl3pPr marL="914400" indent="0">
              <a:buNone/>
              <a:defRPr sz="1100"/>
            </a:lvl3pPr>
            <a:lvl4pPr>
              <a:defRPr sz="1050"/>
            </a:lvl4pPr>
            <a:lvl5pPr>
              <a:defRPr sz="1050"/>
            </a:lvl5pPr>
          </a:lstStyle>
          <a:p>
            <a:pPr lvl="0" rtl="0"/>
            <a:r>
              <a:rPr lang="en-US" noProof="0"/>
              <a:t>Click to edit Master text styles</a:t>
            </a:r>
          </a:p>
        </p:txBody>
      </p:sp>
      <p:sp>
        <p:nvSpPr>
          <p:cNvPr id="10" name="Marcador de posición de texto 3">
            <a:extLst>
              <a:ext uri="{FF2B5EF4-FFF2-40B4-BE49-F238E27FC236}">
                <a16:creationId xmlns:a16="http://schemas.microsoft.com/office/drawing/2014/main" id="{0E3F0CD0-D764-45BB-9798-E9046593B3AC}"/>
              </a:ext>
            </a:extLst>
          </p:cNvPr>
          <p:cNvSpPr>
            <a:spLocks noGrp="1"/>
          </p:cNvSpPr>
          <p:nvPr>
            <p:ph type="body" sz="quarter" idx="16"/>
          </p:nvPr>
        </p:nvSpPr>
        <p:spPr>
          <a:xfrm>
            <a:off x="838200" y="3737092"/>
            <a:ext cx="3085618" cy="2663707"/>
          </a:xfrm>
        </p:spPr>
        <p:txBody>
          <a:bodyPr lIns="0" tIns="0" rtlCol="0">
            <a:normAutofit/>
          </a:bodyPr>
          <a:lstStyle>
            <a:lvl1pPr marL="0" indent="0">
              <a:lnSpc>
                <a:spcPct val="100000"/>
              </a:lnSpc>
              <a:buNone/>
              <a:defRPr sz="2000">
                <a:solidFill>
                  <a:schemeClr val="tx1"/>
                </a:solidFill>
              </a:defRPr>
            </a:lvl1pPr>
            <a:lvl2pPr marL="457200" indent="0">
              <a:buNone/>
              <a:defRPr sz="1200"/>
            </a:lvl2pPr>
            <a:lvl3pPr marL="914400" indent="0">
              <a:buNone/>
              <a:defRPr sz="1100"/>
            </a:lvl3pPr>
            <a:lvl4pPr>
              <a:defRPr sz="1050"/>
            </a:lvl4pPr>
            <a:lvl5pPr>
              <a:defRPr sz="1050"/>
            </a:lvl5pPr>
          </a:lstStyle>
          <a:p>
            <a:pPr lvl="0" rtl="0"/>
            <a:r>
              <a:rPr lang="en-US" noProof="0"/>
              <a:t>Click to edit Master text styles</a:t>
            </a:r>
          </a:p>
        </p:txBody>
      </p:sp>
    </p:spTree>
    <p:extLst>
      <p:ext uri="{BB962C8B-B14F-4D97-AF65-F5344CB8AC3E}">
        <p14:creationId xmlns:p14="http://schemas.microsoft.com/office/powerpoint/2010/main" val="33363622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5" name="Marcador de posición de imagen 4" title="Decorativo">
            <a:extLst>
              <a:ext uri="{FF2B5EF4-FFF2-40B4-BE49-F238E27FC236}">
                <a16:creationId xmlns:a16="http://schemas.microsoft.com/office/drawing/2014/main" id="{9B9B3BD2-24FF-4E30-B0DA-4DCD6E57D9FC}"/>
              </a:ext>
            </a:extLst>
          </p:cNvPr>
          <p:cNvSpPr>
            <a:spLocks noGrp="1"/>
          </p:cNvSpPr>
          <p:nvPr>
            <p:ph type="pic" sz="quarter" idx="10"/>
          </p:nvPr>
        </p:nvSpPr>
        <p:spPr>
          <a:xfrm>
            <a:off x="0" y="0"/>
            <a:ext cx="12192000" cy="6858000"/>
          </a:xfrm>
        </p:spPr>
        <p:txBody>
          <a:bodyPr rtlCol="0"/>
          <a:lstStyle/>
          <a:p>
            <a:pPr rtl="0"/>
            <a:r>
              <a:rPr lang="en-US" noProof="0"/>
              <a:t>Click icon to add picture</a:t>
            </a:r>
            <a:endParaRPr lang="es-ES" noProof="0" dirty="0"/>
          </a:p>
        </p:txBody>
      </p:sp>
      <p:sp>
        <p:nvSpPr>
          <p:cNvPr id="2" name="Título 1">
            <a:extLst>
              <a:ext uri="{FF2B5EF4-FFF2-40B4-BE49-F238E27FC236}">
                <a16:creationId xmlns:a16="http://schemas.microsoft.com/office/drawing/2014/main" id="{C7F92C0C-7E68-45AE-8824-6858C6874760}"/>
              </a:ext>
            </a:extLst>
          </p:cNvPr>
          <p:cNvSpPr>
            <a:spLocks noGrp="1"/>
          </p:cNvSpPr>
          <p:nvPr>
            <p:ph type="title" hasCustomPrompt="1"/>
          </p:nvPr>
        </p:nvSpPr>
        <p:spPr>
          <a:xfrm>
            <a:off x="2282502" y="4973519"/>
            <a:ext cx="7299618" cy="1440000"/>
          </a:xfrm>
          <a:solidFill>
            <a:schemeClr val="accent1"/>
          </a:solidFill>
        </p:spPr>
        <p:txBody>
          <a:bodyPr lIns="216000" rtlCol="0">
            <a:normAutofit/>
          </a:bodyPr>
          <a:lstStyle>
            <a:lvl1pPr algn="ctr">
              <a:defRPr sz="4000">
                <a:solidFill>
                  <a:schemeClr val="bg1"/>
                </a:solidFill>
                <a:latin typeface="+mj-lt"/>
              </a:defRPr>
            </a:lvl1pPr>
          </a:lstStyle>
          <a:p>
            <a:pPr rtl="0"/>
            <a:r>
              <a:rPr lang="es-ES" noProof="0" dirty="0"/>
              <a:t>Haga clic para editar </a:t>
            </a:r>
            <a:br>
              <a:rPr lang="es-ES" noProof="0" dirty="0"/>
            </a:br>
            <a:r>
              <a:rPr lang="es-ES" noProof="0" dirty="0"/>
              <a:t>Estilo del título del patrón</a:t>
            </a:r>
          </a:p>
        </p:txBody>
      </p:sp>
    </p:spTree>
    <p:extLst>
      <p:ext uri="{BB962C8B-B14F-4D97-AF65-F5344CB8AC3E}">
        <p14:creationId xmlns:p14="http://schemas.microsoft.com/office/powerpoint/2010/main" val="953602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apositiva de título con imagen">
    <p:bg>
      <p:bgPr>
        <a:solidFill>
          <a:schemeClr val="accent1"/>
        </a:solidFill>
        <a:effectLst/>
      </p:bgPr>
    </p:bg>
    <p:spTree>
      <p:nvGrpSpPr>
        <p:cNvPr id="1" name=""/>
        <p:cNvGrpSpPr/>
        <p:nvPr/>
      </p:nvGrpSpPr>
      <p:grpSpPr>
        <a:xfrm>
          <a:off x="0" y="0"/>
          <a:ext cx="0" cy="0"/>
          <a:chOff x="0" y="0"/>
          <a:chExt cx="0" cy="0"/>
        </a:xfrm>
      </p:grpSpPr>
      <p:sp>
        <p:nvSpPr>
          <p:cNvPr id="7"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0"/>
          </p:nvPr>
        </p:nvSpPr>
        <p:spPr>
          <a:xfrm>
            <a:off x="5295899" y="4288"/>
            <a:ext cx="6896100" cy="6853712"/>
          </a:xfrm>
          <a:solidFill>
            <a:schemeClr val="bg1">
              <a:lumMod val="95000"/>
            </a:schemeClr>
          </a:solidFill>
        </p:spPr>
        <p:txBody>
          <a:bodyPr rtlCol="0"/>
          <a:lstStyle/>
          <a:p>
            <a:pPr rtl="0"/>
            <a:r>
              <a:rPr lang="en-US" noProof="0"/>
              <a:t>Click icon to add picture</a:t>
            </a:r>
            <a:endParaRPr lang="es-ES" noProof="0" dirty="0"/>
          </a:p>
        </p:txBody>
      </p:sp>
      <p:sp>
        <p:nvSpPr>
          <p:cNvPr id="9" name="Rectángulo 8">
            <a:extLst>
              <a:ext uri="{FF2B5EF4-FFF2-40B4-BE49-F238E27FC236}">
                <a16:creationId xmlns:a16="http://schemas.microsoft.com/office/drawing/2014/main" id="{38CBA09E-664D-42AC-81A8-E6756A655750}"/>
              </a:ext>
            </a:extLst>
          </p:cNvPr>
          <p:cNvSpPr/>
          <p:nvPr userDrawn="1"/>
        </p:nvSpPr>
        <p:spPr>
          <a:xfrm>
            <a:off x="0" y="1539433"/>
            <a:ext cx="8866207" cy="53185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8" name="Rectángulo 7" title="Decorativo"/>
          <p:cNvSpPr/>
          <p:nvPr userDrawn="1"/>
        </p:nvSpPr>
        <p:spPr>
          <a:xfrm>
            <a:off x="0" y="0"/>
            <a:ext cx="5295899" cy="6858000"/>
          </a:xfrm>
          <a:prstGeom prst="rect">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6" name="Título 1">
            <a:extLst>
              <a:ext uri="{FF2B5EF4-FFF2-40B4-BE49-F238E27FC236}">
                <a16:creationId xmlns:a16="http://schemas.microsoft.com/office/drawing/2014/main" id="{AA99C074-A230-B944-8FEA-870A76765C60}"/>
              </a:ext>
            </a:extLst>
          </p:cNvPr>
          <p:cNvSpPr>
            <a:spLocks noGrp="1"/>
          </p:cNvSpPr>
          <p:nvPr>
            <p:ph type="title" hasCustomPrompt="1"/>
          </p:nvPr>
        </p:nvSpPr>
        <p:spPr>
          <a:xfrm>
            <a:off x="798690" y="2040520"/>
            <a:ext cx="4120444" cy="1818655"/>
          </a:xfrm>
        </p:spPr>
        <p:txBody>
          <a:bodyPr rtlCol="0" anchor="b">
            <a:noAutofit/>
          </a:bodyPr>
          <a:lstStyle>
            <a:lvl1pPr algn="l">
              <a:defRPr sz="5000" b="1">
                <a:solidFill>
                  <a:schemeClr val="bg1"/>
                </a:solidFill>
                <a:latin typeface="+mj-lt"/>
              </a:defRPr>
            </a:lvl1pPr>
          </a:lstStyle>
          <a:p>
            <a:pPr rtl="0"/>
            <a:r>
              <a:rPr lang="es-ES" noProof="0" dirty="0"/>
              <a:t>HAGA CLIC PARA AGREGAR UN TÍTULO</a:t>
            </a:r>
          </a:p>
        </p:txBody>
      </p:sp>
      <p:sp>
        <p:nvSpPr>
          <p:cNvPr id="10" name="Marcador de texto 12">
            <a:extLst>
              <a:ext uri="{FF2B5EF4-FFF2-40B4-BE49-F238E27FC236}">
                <a16:creationId xmlns:a16="http://schemas.microsoft.com/office/drawing/2014/main" id="{1221857D-ECFA-4D4D-91DF-E36500791501}"/>
              </a:ext>
            </a:extLst>
          </p:cNvPr>
          <p:cNvSpPr>
            <a:spLocks noGrp="1"/>
          </p:cNvSpPr>
          <p:nvPr>
            <p:ph type="body" sz="quarter" idx="15" hasCustomPrompt="1"/>
          </p:nvPr>
        </p:nvSpPr>
        <p:spPr>
          <a:xfrm>
            <a:off x="798690" y="4031658"/>
            <a:ext cx="4120443" cy="338549"/>
          </a:xfrm>
        </p:spPr>
        <p:txBody>
          <a:bodyPr rtlCol="0">
            <a:normAutofit/>
          </a:bodyPr>
          <a:lstStyle>
            <a:lvl1pPr marL="0" indent="0" algn="l">
              <a:buNone/>
              <a:defRPr sz="1600" spc="300">
                <a:solidFill>
                  <a:schemeClr val="bg1"/>
                </a:solidFill>
                <a:latin typeface="+mn-lt"/>
                <a:cs typeface="Arial" panose="020B0604020202020204" pitchFamily="34" charset="0"/>
              </a:defRPr>
            </a:lvl1pPr>
          </a:lstStyle>
          <a:p>
            <a:pPr lvl="0" rtl="0"/>
            <a:r>
              <a:rPr lang="es-ES" noProof="0" dirty="0"/>
              <a:t>EL SUBTÍTULO SE ESCRIBE AQUÍ</a:t>
            </a:r>
          </a:p>
        </p:txBody>
      </p:sp>
      <p:sp>
        <p:nvSpPr>
          <p:cNvPr id="11" name="Forma 62" title="Decorativo">
            <a:extLst>
              <a:ext uri="{FF2B5EF4-FFF2-40B4-BE49-F238E27FC236}">
                <a16:creationId xmlns:a16="http://schemas.microsoft.com/office/drawing/2014/main" id="{E1A23DB6-E067-4A30-8C4B-98B452428518}"/>
              </a:ext>
            </a:extLst>
          </p:cNvPr>
          <p:cNvSpPr/>
          <p:nvPr userDrawn="1"/>
        </p:nvSpPr>
        <p:spPr>
          <a:xfrm rot="16200000" flipV="1">
            <a:off x="1893092" y="2764774"/>
            <a:ext cx="0" cy="2188806"/>
          </a:xfrm>
          <a:prstGeom prst="line">
            <a:avLst/>
          </a:prstGeom>
          <a:ln w="25400">
            <a:solidFill>
              <a:schemeClr val="bg1"/>
            </a:solidFill>
            <a:miter lim="400000"/>
          </a:ln>
        </p:spPr>
        <p:txBody>
          <a:bodyPr lIns="19050" tIns="19050" rIns="19050" bIns="19050" rtlCol="0" anchor="ctr"/>
          <a:lstStyle/>
          <a:p>
            <a:pPr algn="l"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15588500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Diseño personalizado">
    <p:spTree>
      <p:nvGrpSpPr>
        <p:cNvPr id="1" name=""/>
        <p:cNvGrpSpPr/>
        <p:nvPr/>
      </p:nvGrpSpPr>
      <p:grpSpPr>
        <a:xfrm>
          <a:off x="0" y="0"/>
          <a:ext cx="0" cy="0"/>
          <a:chOff x="0" y="0"/>
          <a:chExt cx="0" cy="0"/>
        </a:xfrm>
      </p:grpSpPr>
      <p:sp>
        <p:nvSpPr>
          <p:cNvPr id="5" name="Marcador de posición de imagen 4" title="Decorativo">
            <a:extLst>
              <a:ext uri="{FF2B5EF4-FFF2-40B4-BE49-F238E27FC236}">
                <a16:creationId xmlns:a16="http://schemas.microsoft.com/office/drawing/2014/main" id="{9B9B3BD2-24FF-4E30-B0DA-4DCD6E57D9FC}"/>
              </a:ext>
            </a:extLst>
          </p:cNvPr>
          <p:cNvSpPr>
            <a:spLocks noGrp="1"/>
          </p:cNvSpPr>
          <p:nvPr>
            <p:ph type="pic" sz="quarter" idx="10"/>
          </p:nvPr>
        </p:nvSpPr>
        <p:spPr>
          <a:xfrm>
            <a:off x="0" y="0"/>
            <a:ext cx="12192000" cy="6858000"/>
          </a:xfrm>
        </p:spPr>
        <p:txBody>
          <a:bodyPr rtlCol="0"/>
          <a:lstStyle/>
          <a:p>
            <a:pPr rtl="0"/>
            <a:r>
              <a:rPr lang="en-US" noProof="0"/>
              <a:t>Click icon to add picture</a:t>
            </a:r>
            <a:endParaRPr lang="es-ES" noProof="0" dirty="0"/>
          </a:p>
        </p:txBody>
      </p:sp>
    </p:spTree>
    <p:extLst>
      <p:ext uri="{BB962C8B-B14F-4D97-AF65-F5344CB8AC3E}">
        <p14:creationId xmlns:p14="http://schemas.microsoft.com/office/powerpoint/2010/main" val="26320271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4" name="Marcador de posición de imagen 4" title="Decorativo">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8000"/>
          </a:xfrm>
        </p:spPr>
        <p:txBody>
          <a:bodyPr rtlCol="0"/>
          <a:lstStyle/>
          <a:p>
            <a:pPr rtl="0"/>
            <a:r>
              <a:rPr lang="en-US" noProof="0"/>
              <a:t>Click icon to add picture</a:t>
            </a:r>
            <a:endParaRPr lang="es-ES" noProof="0" dirty="0"/>
          </a:p>
        </p:txBody>
      </p:sp>
      <p:sp>
        <p:nvSpPr>
          <p:cNvPr id="5" name="Marcador de texto 12">
            <a:extLst>
              <a:ext uri="{FF2B5EF4-FFF2-40B4-BE49-F238E27FC236}">
                <a16:creationId xmlns:a16="http://schemas.microsoft.com/office/drawing/2014/main" id="{89A80859-BDA6-44AA-A750-4E06108B9B2B}"/>
              </a:ext>
            </a:extLst>
          </p:cNvPr>
          <p:cNvSpPr>
            <a:spLocks noGrp="1"/>
          </p:cNvSpPr>
          <p:nvPr>
            <p:ph type="body" sz="quarter" idx="14"/>
          </p:nvPr>
        </p:nvSpPr>
        <p:spPr>
          <a:xfrm>
            <a:off x="4887474" y="3665204"/>
            <a:ext cx="7304526" cy="2196780"/>
          </a:xfrm>
          <a:solidFill>
            <a:schemeClr val="accent1"/>
          </a:solidFill>
        </p:spPr>
        <p:txBody>
          <a:bodyPr lIns="274320" tIns="182880" rIns="182880" bIns="182880" rtlCol="0" anchor="ctr">
            <a:normAutofit/>
          </a:bodyPr>
          <a:lstStyle>
            <a:lvl1pPr marL="0" indent="0" algn="l" defTabSz="914400" rtl="0" eaLnBrk="1" latinLnBrk="0" hangingPunct="1">
              <a:lnSpc>
                <a:spcPct val="90000"/>
              </a:lnSpc>
              <a:spcBef>
                <a:spcPct val="0"/>
              </a:spcBef>
              <a:buNone/>
              <a:defRPr lang="en-US" sz="4000" b="1" i="0" kern="1200" spc="-150" dirty="0">
                <a:solidFill>
                  <a:schemeClr val="bg1"/>
                </a:solidFill>
                <a:latin typeface="+mj-lt"/>
                <a:ea typeface="+mj-ea"/>
                <a:cs typeface="Gill Sans" panose="020B0502020104020203" pitchFamily="34" charset="-79"/>
              </a:defRPr>
            </a:lvl1pPr>
          </a:lstStyle>
          <a:p>
            <a:pPr lvl="0" rtl="0"/>
            <a:r>
              <a:rPr lang="en-US" noProof="0"/>
              <a:t>Click to edit Master text styles</a:t>
            </a:r>
          </a:p>
        </p:txBody>
      </p:sp>
      <p:sp>
        <p:nvSpPr>
          <p:cNvPr id="6" name="Forma 62" title="Decorativo">
            <a:extLst>
              <a:ext uri="{FF2B5EF4-FFF2-40B4-BE49-F238E27FC236}">
                <a16:creationId xmlns:a16="http://schemas.microsoft.com/office/drawing/2014/main" id="{E1A23DB6-E067-4A30-8C4B-98B452428518}"/>
              </a:ext>
            </a:extLst>
          </p:cNvPr>
          <p:cNvSpPr/>
          <p:nvPr userDrawn="1"/>
        </p:nvSpPr>
        <p:spPr>
          <a:xfrm flipV="1">
            <a:off x="4887473" y="3665204"/>
            <a:ext cx="1" cy="2188805"/>
          </a:xfrm>
          <a:prstGeom prst="line">
            <a:avLst/>
          </a:prstGeom>
          <a:ln w="76200">
            <a:solidFill>
              <a:schemeClr val="accent1">
                <a:lumMod val="60000"/>
                <a:lumOff val="40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4259740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9_Diseño personalizado">
    <p:spTree>
      <p:nvGrpSpPr>
        <p:cNvPr id="1" name=""/>
        <p:cNvGrpSpPr/>
        <p:nvPr/>
      </p:nvGrpSpPr>
      <p:grpSpPr>
        <a:xfrm>
          <a:off x="0" y="0"/>
          <a:ext cx="0" cy="0"/>
          <a:chOff x="0" y="0"/>
          <a:chExt cx="0" cy="0"/>
        </a:xfrm>
      </p:grpSpPr>
      <p:sp>
        <p:nvSpPr>
          <p:cNvPr id="4" name="Marcador de posición de imagen 4" title="Decorativo">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8000"/>
          </a:xfrm>
        </p:spPr>
        <p:txBody>
          <a:bodyPr rtlCol="0"/>
          <a:lstStyle/>
          <a:p>
            <a:pPr rtl="0"/>
            <a:r>
              <a:rPr lang="en-US" noProof="0"/>
              <a:t>Click icon to add picture</a:t>
            </a:r>
            <a:endParaRPr lang="es-ES" noProof="0" dirty="0"/>
          </a:p>
        </p:txBody>
      </p:sp>
      <p:sp>
        <p:nvSpPr>
          <p:cNvPr id="3" name="Marcador de texto 12">
            <a:extLst>
              <a:ext uri="{FF2B5EF4-FFF2-40B4-BE49-F238E27FC236}">
                <a16:creationId xmlns:a16="http://schemas.microsoft.com/office/drawing/2014/main" id="{89A80859-BDA6-44AA-A750-4E06108B9B2B}"/>
              </a:ext>
            </a:extLst>
          </p:cNvPr>
          <p:cNvSpPr>
            <a:spLocks noGrp="1"/>
          </p:cNvSpPr>
          <p:nvPr>
            <p:ph type="body" sz="quarter" idx="14"/>
          </p:nvPr>
        </p:nvSpPr>
        <p:spPr>
          <a:xfrm>
            <a:off x="4887474" y="3665204"/>
            <a:ext cx="7304526" cy="2196780"/>
          </a:xfrm>
          <a:solidFill>
            <a:schemeClr val="accent2"/>
          </a:solidFill>
        </p:spPr>
        <p:txBody>
          <a:bodyPr lIns="274320" tIns="182880" rIns="182880" bIns="182880" rtlCol="0" anchor="ctr">
            <a:normAutofit/>
          </a:bodyPr>
          <a:lstStyle>
            <a:lvl1pPr marL="0" indent="0" algn="l" defTabSz="914400" rtl="0" eaLnBrk="1" latinLnBrk="0" hangingPunct="1">
              <a:lnSpc>
                <a:spcPct val="90000"/>
              </a:lnSpc>
              <a:spcBef>
                <a:spcPct val="0"/>
              </a:spcBef>
              <a:buNone/>
              <a:defRPr lang="en-US" sz="4000" b="1" i="0" kern="1200" spc="-150" dirty="0">
                <a:solidFill>
                  <a:schemeClr val="bg1"/>
                </a:solidFill>
                <a:latin typeface="+mj-lt"/>
                <a:ea typeface="+mj-ea"/>
                <a:cs typeface="Gill Sans" panose="020B0502020104020203" pitchFamily="34" charset="-79"/>
              </a:defRPr>
            </a:lvl1pPr>
          </a:lstStyle>
          <a:p>
            <a:pPr lvl="0" rtl="0"/>
            <a:r>
              <a:rPr lang="en-US" noProof="0"/>
              <a:t>Click to edit Master text styles</a:t>
            </a:r>
          </a:p>
        </p:txBody>
      </p:sp>
      <p:sp>
        <p:nvSpPr>
          <p:cNvPr id="5" name="Forma 62" title="Decorativo">
            <a:extLst>
              <a:ext uri="{FF2B5EF4-FFF2-40B4-BE49-F238E27FC236}">
                <a16:creationId xmlns:a16="http://schemas.microsoft.com/office/drawing/2014/main" id="{E1A23DB6-E067-4A30-8C4B-98B452428518}"/>
              </a:ext>
            </a:extLst>
          </p:cNvPr>
          <p:cNvSpPr/>
          <p:nvPr userDrawn="1"/>
        </p:nvSpPr>
        <p:spPr>
          <a:xfrm flipV="1">
            <a:off x="4887473" y="3665204"/>
            <a:ext cx="1" cy="2188805"/>
          </a:xfrm>
          <a:prstGeom prst="line">
            <a:avLst/>
          </a:prstGeom>
          <a:ln w="76200">
            <a:solidFill>
              <a:schemeClr val="accent2">
                <a:lumMod val="75000"/>
                <a:lumOff val="25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29559417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Diseño personalizado">
    <p:bg>
      <p:bgPr>
        <a:solidFill>
          <a:schemeClr val="accent1"/>
        </a:solidFill>
        <a:effectLst/>
      </p:bgPr>
    </p:bg>
    <p:spTree>
      <p:nvGrpSpPr>
        <p:cNvPr id="1" name=""/>
        <p:cNvGrpSpPr/>
        <p:nvPr/>
      </p:nvGrpSpPr>
      <p:grpSpPr>
        <a:xfrm>
          <a:off x="0" y="0"/>
          <a:ext cx="0" cy="0"/>
          <a:chOff x="0" y="0"/>
          <a:chExt cx="0" cy="0"/>
        </a:xfrm>
      </p:grpSpPr>
      <p:sp>
        <p:nvSpPr>
          <p:cNvPr id="4" name="Marcador de posición de imagen 4" title="Decorativo">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5497975"/>
          </a:xfrm>
        </p:spPr>
        <p:txBody>
          <a:bodyPr rtlCol="0"/>
          <a:lstStyle/>
          <a:p>
            <a:pPr rtl="0"/>
            <a:r>
              <a:rPr lang="en-US" noProof="0"/>
              <a:t>Click icon to add picture</a:t>
            </a:r>
            <a:endParaRPr lang="es-ES" noProof="0" dirty="0"/>
          </a:p>
        </p:txBody>
      </p:sp>
      <p:sp>
        <p:nvSpPr>
          <p:cNvPr id="3" name="Título 4">
            <a:extLst>
              <a:ext uri="{FF2B5EF4-FFF2-40B4-BE49-F238E27FC236}">
                <a16:creationId xmlns:a16="http://schemas.microsoft.com/office/drawing/2014/main" id="{8DF09845-7890-4D10-A53B-2A4D05316878}"/>
              </a:ext>
            </a:extLst>
          </p:cNvPr>
          <p:cNvSpPr>
            <a:spLocks noGrp="1"/>
          </p:cNvSpPr>
          <p:nvPr>
            <p:ph type="title"/>
          </p:nvPr>
        </p:nvSpPr>
        <p:spPr>
          <a:xfrm>
            <a:off x="853440" y="5688402"/>
            <a:ext cx="8717280" cy="823070"/>
          </a:xfrm>
          <a:noFill/>
        </p:spPr>
        <p:txBody>
          <a:bodyPr lIns="0" rtlCol="0"/>
          <a:lstStyle>
            <a:lvl1pPr>
              <a:defRPr>
                <a:solidFill>
                  <a:schemeClr val="bg1"/>
                </a:solidFill>
              </a:defRPr>
            </a:lvl1pPr>
          </a:lstStyle>
          <a:p>
            <a:pPr rtl="0"/>
            <a:r>
              <a:rPr lang="en-US" noProof="0"/>
              <a:t>Click to edit Master title style</a:t>
            </a:r>
            <a:endParaRPr lang="es-ES" noProof="0" dirty="0"/>
          </a:p>
        </p:txBody>
      </p:sp>
    </p:spTree>
    <p:extLst>
      <p:ext uri="{BB962C8B-B14F-4D97-AF65-F5344CB8AC3E}">
        <p14:creationId xmlns:p14="http://schemas.microsoft.com/office/powerpoint/2010/main" val="3661472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0_Diseño personalizado">
    <p:bg>
      <p:bgPr>
        <a:solidFill>
          <a:schemeClr val="accent1"/>
        </a:solidFill>
        <a:effectLst/>
      </p:bgPr>
    </p:bg>
    <p:spTree>
      <p:nvGrpSpPr>
        <p:cNvPr id="1" name=""/>
        <p:cNvGrpSpPr/>
        <p:nvPr/>
      </p:nvGrpSpPr>
      <p:grpSpPr>
        <a:xfrm>
          <a:off x="0" y="0"/>
          <a:ext cx="0" cy="0"/>
          <a:chOff x="0" y="0"/>
          <a:chExt cx="0" cy="0"/>
        </a:xfrm>
      </p:grpSpPr>
      <p:sp>
        <p:nvSpPr>
          <p:cNvPr id="4" name="Marcador de posición de imagen 4" title="Decorativo">
            <a:extLst>
              <a:ext uri="{FF2B5EF4-FFF2-40B4-BE49-F238E27FC236}">
                <a16:creationId xmlns:a16="http://schemas.microsoft.com/office/drawing/2014/main" id="{8DE1C71F-8DD3-4FFB-B233-CF08AE5260F8}"/>
              </a:ext>
            </a:extLst>
          </p:cNvPr>
          <p:cNvSpPr>
            <a:spLocks noGrp="1"/>
          </p:cNvSpPr>
          <p:nvPr>
            <p:ph type="pic" sz="quarter" idx="10"/>
          </p:nvPr>
        </p:nvSpPr>
        <p:spPr>
          <a:xfrm>
            <a:off x="0" y="680013"/>
            <a:ext cx="12192000" cy="5497975"/>
          </a:xfrm>
        </p:spPr>
        <p:txBody>
          <a:bodyPr rtlCol="0"/>
          <a:lstStyle/>
          <a:p>
            <a:pPr rtl="0"/>
            <a:r>
              <a:rPr lang="en-US" noProof="0"/>
              <a:t>Click icon to add picture</a:t>
            </a:r>
            <a:endParaRPr lang="es-ES" noProof="0" dirty="0"/>
          </a:p>
        </p:txBody>
      </p:sp>
    </p:spTree>
    <p:extLst>
      <p:ext uri="{BB962C8B-B14F-4D97-AF65-F5344CB8AC3E}">
        <p14:creationId xmlns:p14="http://schemas.microsoft.com/office/powerpoint/2010/main" val="21259541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3_Diseño personalizado">
    <p:bg>
      <p:bgPr>
        <a:solidFill>
          <a:schemeClr val="accent2"/>
        </a:solidFill>
        <a:effectLst/>
      </p:bgPr>
    </p:bg>
    <p:spTree>
      <p:nvGrpSpPr>
        <p:cNvPr id="1" name=""/>
        <p:cNvGrpSpPr/>
        <p:nvPr/>
      </p:nvGrpSpPr>
      <p:grpSpPr>
        <a:xfrm>
          <a:off x="0" y="0"/>
          <a:ext cx="0" cy="0"/>
          <a:chOff x="0" y="0"/>
          <a:chExt cx="0" cy="0"/>
        </a:xfrm>
      </p:grpSpPr>
      <p:sp>
        <p:nvSpPr>
          <p:cNvPr id="4" name="Marcador de posición de imagen 4" title="Decorativo">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5497975"/>
          </a:xfrm>
        </p:spPr>
        <p:txBody>
          <a:bodyPr rtlCol="0"/>
          <a:lstStyle/>
          <a:p>
            <a:pPr rtl="0"/>
            <a:r>
              <a:rPr lang="en-US" noProof="0"/>
              <a:t>Click icon to add picture</a:t>
            </a:r>
            <a:endParaRPr lang="es-ES" noProof="0" dirty="0"/>
          </a:p>
        </p:txBody>
      </p:sp>
      <p:sp>
        <p:nvSpPr>
          <p:cNvPr id="3" name="Título 4">
            <a:extLst>
              <a:ext uri="{FF2B5EF4-FFF2-40B4-BE49-F238E27FC236}">
                <a16:creationId xmlns:a16="http://schemas.microsoft.com/office/drawing/2014/main" id="{8DF09845-7890-4D10-A53B-2A4D05316878}"/>
              </a:ext>
            </a:extLst>
          </p:cNvPr>
          <p:cNvSpPr>
            <a:spLocks noGrp="1"/>
          </p:cNvSpPr>
          <p:nvPr>
            <p:ph type="title"/>
          </p:nvPr>
        </p:nvSpPr>
        <p:spPr>
          <a:xfrm>
            <a:off x="853440" y="5688402"/>
            <a:ext cx="8717280" cy="823070"/>
          </a:xfrm>
          <a:noFill/>
        </p:spPr>
        <p:txBody>
          <a:bodyPr lIns="0" rtlCol="0"/>
          <a:lstStyle>
            <a:lvl1pPr>
              <a:defRPr>
                <a:solidFill>
                  <a:schemeClr val="bg1"/>
                </a:solidFill>
              </a:defRPr>
            </a:lvl1pPr>
          </a:lstStyle>
          <a:p>
            <a:pPr rtl="0"/>
            <a:r>
              <a:rPr lang="en-US" noProof="0"/>
              <a:t>Click to edit Master title style</a:t>
            </a:r>
            <a:endParaRPr lang="es-ES" noProof="0" dirty="0"/>
          </a:p>
        </p:txBody>
      </p:sp>
    </p:spTree>
    <p:extLst>
      <p:ext uri="{BB962C8B-B14F-4D97-AF65-F5344CB8AC3E}">
        <p14:creationId xmlns:p14="http://schemas.microsoft.com/office/powerpoint/2010/main" val="40843891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4_Diseño personalizado">
    <p:bg>
      <p:bgPr>
        <a:solidFill>
          <a:schemeClr val="accent2"/>
        </a:solidFill>
        <a:effectLst/>
      </p:bgPr>
    </p:bg>
    <p:spTree>
      <p:nvGrpSpPr>
        <p:cNvPr id="1" name=""/>
        <p:cNvGrpSpPr/>
        <p:nvPr/>
      </p:nvGrpSpPr>
      <p:grpSpPr>
        <a:xfrm>
          <a:off x="0" y="0"/>
          <a:ext cx="0" cy="0"/>
          <a:chOff x="0" y="0"/>
          <a:chExt cx="0" cy="0"/>
        </a:xfrm>
      </p:grpSpPr>
      <p:sp>
        <p:nvSpPr>
          <p:cNvPr id="4" name="Marcador de posición de imagen 4" title="Decorativo">
            <a:extLst>
              <a:ext uri="{FF2B5EF4-FFF2-40B4-BE49-F238E27FC236}">
                <a16:creationId xmlns:a16="http://schemas.microsoft.com/office/drawing/2014/main" id="{8DE1C71F-8DD3-4FFB-B233-CF08AE5260F8}"/>
              </a:ext>
            </a:extLst>
          </p:cNvPr>
          <p:cNvSpPr>
            <a:spLocks noGrp="1"/>
          </p:cNvSpPr>
          <p:nvPr>
            <p:ph type="pic" sz="quarter" idx="10"/>
          </p:nvPr>
        </p:nvSpPr>
        <p:spPr>
          <a:xfrm>
            <a:off x="0" y="680013"/>
            <a:ext cx="12192000" cy="5497975"/>
          </a:xfrm>
        </p:spPr>
        <p:txBody>
          <a:bodyPr rtlCol="0"/>
          <a:lstStyle/>
          <a:p>
            <a:pPr rtl="0"/>
            <a:r>
              <a:rPr lang="en-US" noProof="0"/>
              <a:t>Click icon to add picture</a:t>
            </a:r>
            <a:endParaRPr lang="es-ES" noProof="0" dirty="0"/>
          </a:p>
        </p:txBody>
      </p:sp>
    </p:spTree>
    <p:extLst>
      <p:ext uri="{BB962C8B-B14F-4D97-AF65-F5344CB8AC3E}">
        <p14:creationId xmlns:p14="http://schemas.microsoft.com/office/powerpoint/2010/main" val="3382582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Diseño personalizado">
    <p:spTree>
      <p:nvGrpSpPr>
        <p:cNvPr id="1" name=""/>
        <p:cNvGrpSpPr/>
        <p:nvPr/>
      </p:nvGrpSpPr>
      <p:grpSpPr>
        <a:xfrm>
          <a:off x="0" y="0"/>
          <a:ext cx="0" cy="0"/>
          <a:chOff x="0" y="0"/>
          <a:chExt cx="0" cy="0"/>
        </a:xfrm>
      </p:grpSpPr>
      <p:sp>
        <p:nvSpPr>
          <p:cNvPr id="4" name="Marcador de posición de imagen 4" title="Decorativo">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rtlCol="0"/>
          <a:lstStyle/>
          <a:p>
            <a:pPr rtl="0"/>
            <a:r>
              <a:rPr lang="en-US" noProof="0"/>
              <a:t>Click icon to add picture</a:t>
            </a:r>
            <a:endParaRPr lang="es-ES" noProof="0" dirty="0"/>
          </a:p>
        </p:txBody>
      </p:sp>
      <p:sp>
        <p:nvSpPr>
          <p:cNvPr id="5" name="Rectángulo 4"/>
          <p:cNvSpPr/>
          <p:nvPr userDrawn="1"/>
        </p:nvSpPr>
        <p:spPr>
          <a:xfrm>
            <a:off x="0" y="4735870"/>
            <a:ext cx="12192000" cy="150043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3" name="Título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rtlCol="0"/>
          <a:lstStyle>
            <a:lvl1pPr>
              <a:defRPr>
                <a:solidFill>
                  <a:schemeClr val="bg1"/>
                </a:solidFill>
              </a:defRPr>
            </a:lvl1pPr>
          </a:lstStyle>
          <a:p>
            <a:pPr rtl="0"/>
            <a:r>
              <a:rPr lang="en-US" noProof="0"/>
              <a:t>Click to edit Master title style</a:t>
            </a:r>
            <a:endParaRPr lang="es-ES" noProof="0" dirty="0"/>
          </a:p>
        </p:txBody>
      </p:sp>
    </p:spTree>
    <p:extLst>
      <p:ext uri="{BB962C8B-B14F-4D97-AF65-F5344CB8AC3E}">
        <p14:creationId xmlns:p14="http://schemas.microsoft.com/office/powerpoint/2010/main" val="27136611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5_Diseño personalizado">
    <p:spTree>
      <p:nvGrpSpPr>
        <p:cNvPr id="1" name=""/>
        <p:cNvGrpSpPr/>
        <p:nvPr/>
      </p:nvGrpSpPr>
      <p:grpSpPr>
        <a:xfrm>
          <a:off x="0" y="0"/>
          <a:ext cx="0" cy="0"/>
          <a:chOff x="0" y="0"/>
          <a:chExt cx="0" cy="0"/>
        </a:xfrm>
      </p:grpSpPr>
      <p:sp>
        <p:nvSpPr>
          <p:cNvPr id="4" name="Marcador de posición de imagen 4" title="Decorativo">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rtlCol="0"/>
          <a:lstStyle/>
          <a:p>
            <a:pPr rtl="0"/>
            <a:r>
              <a:rPr lang="en-US" noProof="0"/>
              <a:t>Click icon to add picture</a:t>
            </a:r>
            <a:endParaRPr lang="es-ES" noProof="0" dirty="0"/>
          </a:p>
        </p:txBody>
      </p:sp>
      <p:sp>
        <p:nvSpPr>
          <p:cNvPr id="5" name="Rectángulo 4" title="Decorativo"/>
          <p:cNvSpPr/>
          <p:nvPr userDrawn="1"/>
        </p:nvSpPr>
        <p:spPr>
          <a:xfrm>
            <a:off x="0" y="4735870"/>
            <a:ext cx="12192000" cy="1500431"/>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3" name="Título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rtlCol="0"/>
          <a:lstStyle>
            <a:lvl1pPr>
              <a:defRPr>
                <a:solidFill>
                  <a:schemeClr val="bg1"/>
                </a:solidFill>
              </a:defRPr>
            </a:lvl1pPr>
          </a:lstStyle>
          <a:p>
            <a:pPr rtl="0"/>
            <a:r>
              <a:rPr lang="en-US" noProof="0"/>
              <a:t>Click to edit Master title style</a:t>
            </a:r>
            <a:endParaRPr lang="es-ES" noProof="0" dirty="0"/>
          </a:p>
        </p:txBody>
      </p:sp>
    </p:spTree>
    <p:extLst>
      <p:ext uri="{BB962C8B-B14F-4D97-AF65-F5344CB8AC3E}">
        <p14:creationId xmlns:p14="http://schemas.microsoft.com/office/powerpoint/2010/main" val="20017970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6_Diseño personalizado">
    <p:spTree>
      <p:nvGrpSpPr>
        <p:cNvPr id="1" name=""/>
        <p:cNvGrpSpPr/>
        <p:nvPr/>
      </p:nvGrpSpPr>
      <p:grpSpPr>
        <a:xfrm>
          <a:off x="0" y="0"/>
          <a:ext cx="0" cy="0"/>
          <a:chOff x="0" y="0"/>
          <a:chExt cx="0" cy="0"/>
        </a:xfrm>
      </p:grpSpPr>
      <p:sp>
        <p:nvSpPr>
          <p:cNvPr id="4" name="Marcador de posición de imagen 4" title="Decorativo">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rtlCol="0"/>
          <a:lstStyle/>
          <a:p>
            <a:pPr rtl="0"/>
            <a:r>
              <a:rPr lang="en-US" noProof="0"/>
              <a:t>Click icon to add picture</a:t>
            </a:r>
            <a:endParaRPr lang="es-ES" noProof="0" dirty="0"/>
          </a:p>
        </p:txBody>
      </p:sp>
      <p:sp>
        <p:nvSpPr>
          <p:cNvPr id="5" name="Rectángulo 4" title="Decorativo"/>
          <p:cNvSpPr/>
          <p:nvPr userDrawn="1"/>
        </p:nvSpPr>
        <p:spPr>
          <a:xfrm>
            <a:off x="0" y="4735870"/>
            <a:ext cx="12192000" cy="1500431"/>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3" name="Título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rtlCol="0"/>
          <a:lstStyle>
            <a:lvl1pPr>
              <a:defRPr>
                <a:solidFill>
                  <a:schemeClr val="bg1"/>
                </a:solidFill>
              </a:defRPr>
            </a:lvl1pPr>
          </a:lstStyle>
          <a:p>
            <a:pPr rtl="0"/>
            <a:r>
              <a:rPr lang="en-US" noProof="0"/>
              <a:t>Click to edit Master title style</a:t>
            </a:r>
            <a:endParaRPr lang="es-ES" noProof="0" dirty="0"/>
          </a:p>
        </p:txBody>
      </p:sp>
    </p:spTree>
    <p:extLst>
      <p:ext uri="{BB962C8B-B14F-4D97-AF65-F5344CB8AC3E}">
        <p14:creationId xmlns:p14="http://schemas.microsoft.com/office/powerpoint/2010/main" val="38263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cias">
    <p:spTree>
      <p:nvGrpSpPr>
        <p:cNvPr id="1" name=""/>
        <p:cNvGrpSpPr/>
        <p:nvPr/>
      </p:nvGrpSpPr>
      <p:grpSpPr>
        <a:xfrm>
          <a:off x="0" y="0"/>
          <a:ext cx="0" cy="0"/>
          <a:chOff x="0" y="0"/>
          <a:chExt cx="0" cy="0"/>
        </a:xfrm>
      </p:grpSpPr>
      <p:sp>
        <p:nvSpPr>
          <p:cNvPr id="8"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rtlCol="0"/>
          <a:lstStyle/>
          <a:p>
            <a:pPr rtl="0"/>
            <a:r>
              <a:rPr lang="en-US" noProof="0"/>
              <a:t>Click icon to add picture</a:t>
            </a:r>
            <a:endParaRPr lang="es-ES" noProof="0" dirty="0"/>
          </a:p>
        </p:txBody>
      </p:sp>
      <p:sp>
        <p:nvSpPr>
          <p:cNvPr id="6" name="Título 1">
            <a:extLst>
              <a:ext uri="{FF2B5EF4-FFF2-40B4-BE49-F238E27FC236}">
                <a16:creationId xmlns:a16="http://schemas.microsoft.com/office/drawing/2014/main" id="{AA99C074-A230-B944-8FEA-870A76765C60}"/>
              </a:ext>
            </a:extLst>
          </p:cNvPr>
          <p:cNvSpPr>
            <a:spLocks noGrp="1"/>
          </p:cNvSpPr>
          <p:nvPr>
            <p:ph type="title" hasCustomPrompt="1"/>
          </p:nvPr>
        </p:nvSpPr>
        <p:spPr>
          <a:xfrm>
            <a:off x="3872090" y="2905535"/>
            <a:ext cx="4120444" cy="891250"/>
          </a:xfrm>
        </p:spPr>
        <p:txBody>
          <a:bodyPr rtlCol="0" anchor="t">
            <a:noAutofit/>
          </a:bodyPr>
          <a:lstStyle>
            <a:lvl1pPr algn="ctr">
              <a:defRPr sz="5000" b="1">
                <a:solidFill>
                  <a:schemeClr val="bg1"/>
                </a:solidFill>
                <a:latin typeface="+mj-lt"/>
              </a:defRPr>
            </a:lvl1pPr>
          </a:lstStyle>
          <a:p>
            <a:pPr rtl="0"/>
            <a:r>
              <a:rPr lang="es-ES" noProof="0" dirty="0"/>
              <a:t>GRACIAS</a:t>
            </a:r>
          </a:p>
        </p:txBody>
      </p:sp>
      <p:sp>
        <p:nvSpPr>
          <p:cNvPr id="13" name="Marcador de texto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3872090" y="3993558"/>
            <a:ext cx="4120443" cy="338549"/>
          </a:xfrm>
        </p:spPr>
        <p:txBody>
          <a:bodyPr rtlCol="0">
            <a:normAutofit/>
          </a:bodyPr>
          <a:lstStyle>
            <a:lvl1pPr marL="0" indent="0" algn="ctr">
              <a:buNone/>
              <a:defRPr sz="1600" spc="300">
                <a:solidFill>
                  <a:schemeClr val="bg1"/>
                </a:solidFill>
                <a:latin typeface="+mn-lt"/>
                <a:cs typeface="Arial" panose="020B0604020202020204" pitchFamily="34" charset="0"/>
              </a:defRPr>
            </a:lvl1pPr>
          </a:lstStyle>
          <a:p>
            <a:pPr lvl="0" rtl="0"/>
            <a:r>
              <a:rPr lang="es-ES" noProof="0" dirty="0"/>
              <a:t>WWW.NOMBRESITIO.COM</a:t>
            </a:r>
          </a:p>
        </p:txBody>
      </p:sp>
      <p:sp>
        <p:nvSpPr>
          <p:cNvPr id="5" name="Forma 62" title="Decorativo">
            <a:extLst>
              <a:ext uri="{FF2B5EF4-FFF2-40B4-BE49-F238E27FC236}">
                <a16:creationId xmlns:a16="http://schemas.microsoft.com/office/drawing/2014/main" id="{E1A23DB6-E067-4A30-8C4B-98B452428518}"/>
              </a:ext>
            </a:extLst>
          </p:cNvPr>
          <p:cNvSpPr/>
          <p:nvPr userDrawn="1"/>
        </p:nvSpPr>
        <p:spPr>
          <a:xfrm rot="16200000" flipV="1">
            <a:off x="5932310" y="2726675"/>
            <a:ext cx="1" cy="2188805"/>
          </a:xfrm>
          <a:prstGeom prst="line">
            <a:avLst/>
          </a:prstGeom>
          <a:ln w="25400">
            <a:solidFill>
              <a:schemeClr val="bg1"/>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
        <p:nvSpPr>
          <p:cNvPr id="2" name="Rectángulo 1" title="Decorativo"/>
          <p:cNvSpPr/>
          <p:nvPr userDrawn="1"/>
        </p:nvSpPr>
        <p:spPr>
          <a:xfrm>
            <a:off x="3872089" y="860778"/>
            <a:ext cx="4120444" cy="5136445"/>
          </a:xfrm>
          <a:prstGeom prst="rect">
            <a:avLst/>
          </a:prstGeom>
          <a:no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Tree>
    <p:extLst>
      <p:ext uri="{BB962C8B-B14F-4D97-AF65-F5344CB8AC3E}">
        <p14:creationId xmlns:p14="http://schemas.microsoft.com/office/powerpoint/2010/main" val="30916583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_Diseño personalizado">
    <p:bg>
      <p:bgPr>
        <a:solidFill>
          <a:schemeClr val="bg1"/>
        </a:solidFill>
        <a:effectLst/>
      </p:bgPr>
    </p:bg>
    <p:spTree>
      <p:nvGrpSpPr>
        <p:cNvPr id="1" name=""/>
        <p:cNvGrpSpPr/>
        <p:nvPr/>
      </p:nvGrpSpPr>
      <p:grpSpPr>
        <a:xfrm>
          <a:off x="0" y="0"/>
          <a:ext cx="0" cy="0"/>
          <a:chOff x="0" y="0"/>
          <a:chExt cx="0" cy="0"/>
        </a:xfrm>
      </p:grpSpPr>
      <p:grpSp>
        <p:nvGrpSpPr>
          <p:cNvPr id="3" name="Grupo 2"/>
          <p:cNvGrpSpPr/>
          <p:nvPr userDrawn="1"/>
        </p:nvGrpSpPr>
        <p:grpSpPr>
          <a:xfrm>
            <a:off x="3413895" y="419827"/>
            <a:ext cx="7939904" cy="6018346"/>
            <a:chOff x="8585200" y="440266"/>
            <a:chExt cx="14753564" cy="11183013"/>
          </a:xfrm>
        </p:grpSpPr>
        <p:sp>
          <p:nvSpPr>
            <p:cNvPr id="5" name="Dikdörtgen" title="Decorativo"/>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rtlCol="0" anchor="ctr"/>
            <a:lstStyle/>
            <a:p>
              <a:pPr rtl="0">
                <a:defRPr sz="3200" b="0">
                  <a:solidFill>
                    <a:srgbClr val="FFFFFF"/>
                  </a:solidFill>
                  <a:latin typeface="+mn-lt"/>
                  <a:ea typeface="+mn-ea"/>
                  <a:cs typeface="+mn-cs"/>
                  <a:sym typeface="Helvetica Neue Medium"/>
                </a:defRPr>
              </a:pPr>
              <a:endParaRPr lang="es-ES" noProof="0" dirty="0"/>
            </a:p>
          </p:txBody>
        </p:sp>
        <p:sp>
          <p:nvSpPr>
            <p:cNvPr id="6" name="MARCADOR DE POSICIÓN DE IMAGEN" title="Decorativo"/>
            <p:cNvSpPr/>
            <p:nvPr userDrawn="1"/>
          </p:nvSpPr>
          <p:spPr>
            <a:xfrm>
              <a:off x="10168466" y="1092200"/>
              <a:ext cx="13170298" cy="10531079"/>
            </a:xfrm>
            <a:prstGeom prst="rect">
              <a:avLst/>
            </a:prstGeom>
            <a:solidFill>
              <a:schemeClr val="accent2"/>
            </a:solidFill>
            <a:ln w="12700">
              <a:miter lim="400000"/>
            </a:ln>
            <a:extLst>
              <a:ext uri="{C572A759-6A51-4108-AA02-DFA0A04FC94B}">
                <ma14:wrappingTextBoxFlag xmlns="" xmlns:ma14="http://schemas.microsoft.com/office/mac/drawingml/2011/main" val="1"/>
              </a:ext>
            </a:extLst>
          </p:spPr>
          <p:txBody>
            <a:bodyPr lIns="0" tIns="0" rIns="0" bIns="0" rtlCol="0" anchor="ctr"/>
            <a:lstStyle>
              <a:lvl1pPr>
                <a:defRPr b="0">
                  <a:solidFill>
                    <a:srgbClr val="F3F3F3"/>
                  </a:solidFill>
                  <a:latin typeface="Raleway"/>
                  <a:ea typeface="Raleway"/>
                  <a:cs typeface="Raleway"/>
                  <a:sym typeface="Raleway"/>
                </a:defRPr>
              </a:lvl1pPr>
            </a:lstStyle>
            <a:p>
              <a:pPr rtl="0"/>
              <a:endParaRPr lang="es-ES" noProof="0" dirty="0"/>
            </a:p>
          </p:txBody>
        </p:sp>
      </p:grpSp>
      <p:sp>
        <p:nvSpPr>
          <p:cNvPr id="4" name="Marcador de texto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rtlCol="0" anchor="b">
            <a:noAutofit/>
          </a:bodyPr>
          <a:lstStyle>
            <a:lvl1pPr marL="0" indent="0" algn="r">
              <a:buNone/>
              <a:defRPr sz="30000">
                <a:solidFill>
                  <a:schemeClr val="accent2">
                    <a:lumMod val="75000"/>
                    <a:lumOff val="25000"/>
                    <a:alpha val="20000"/>
                  </a:schemeClr>
                </a:solidFill>
                <a:latin typeface="+mj-lt"/>
                <a:cs typeface="Arial" panose="020B0604020202020204" pitchFamily="34" charset="0"/>
              </a:defRPr>
            </a:lvl1pPr>
          </a:lstStyle>
          <a:p>
            <a:pPr lvl="0" rtl="0"/>
            <a:r>
              <a:rPr lang="es-ES" noProof="0" dirty="0"/>
              <a:t>1</a:t>
            </a:r>
          </a:p>
        </p:txBody>
      </p:sp>
      <p:sp>
        <p:nvSpPr>
          <p:cNvPr id="2" name="Título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rtlCol="0">
            <a:normAutofit/>
          </a:bodyPr>
          <a:lstStyle>
            <a:lvl1pPr>
              <a:defRPr sz="6000" b="1">
                <a:solidFill>
                  <a:schemeClr val="bg1"/>
                </a:solidFill>
                <a:latin typeface="+mj-lt"/>
              </a:defRPr>
            </a:lvl1pPr>
          </a:lstStyle>
          <a:p>
            <a:pPr rtl="0"/>
            <a:r>
              <a:rPr lang="es-ES" noProof="0" dirty="0"/>
              <a:t>Encabezado de sección</a:t>
            </a:r>
          </a:p>
        </p:txBody>
      </p:sp>
    </p:spTree>
    <p:extLst>
      <p:ext uri="{BB962C8B-B14F-4D97-AF65-F5344CB8AC3E}">
        <p14:creationId xmlns:p14="http://schemas.microsoft.com/office/powerpoint/2010/main" val="2948043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7_Diseño personalizado">
    <p:bg>
      <p:bgPr>
        <a:solidFill>
          <a:schemeClr val="bg1"/>
        </a:solidFill>
        <a:effectLst/>
      </p:bgPr>
    </p:bg>
    <p:spTree>
      <p:nvGrpSpPr>
        <p:cNvPr id="1" name=""/>
        <p:cNvGrpSpPr/>
        <p:nvPr/>
      </p:nvGrpSpPr>
      <p:grpSpPr>
        <a:xfrm>
          <a:off x="0" y="0"/>
          <a:ext cx="0" cy="0"/>
          <a:chOff x="0" y="0"/>
          <a:chExt cx="0" cy="0"/>
        </a:xfrm>
      </p:grpSpPr>
      <p:grpSp>
        <p:nvGrpSpPr>
          <p:cNvPr id="3" name="Grupo 2"/>
          <p:cNvGrpSpPr/>
          <p:nvPr userDrawn="1"/>
        </p:nvGrpSpPr>
        <p:grpSpPr>
          <a:xfrm>
            <a:off x="3413895" y="419827"/>
            <a:ext cx="7939904" cy="6018346"/>
            <a:chOff x="8585200" y="440266"/>
            <a:chExt cx="14753564" cy="11183013"/>
          </a:xfrm>
        </p:grpSpPr>
        <p:sp>
          <p:nvSpPr>
            <p:cNvPr id="5" name="Dikdörtgen" title="Decorativo"/>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rtlCol="0" anchor="ctr"/>
            <a:lstStyle/>
            <a:p>
              <a:pPr rtl="0">
                <a:defRPr sz="3200" b="0">
                  <a:solidFill>
                    <a:srgbClr val="FFFFFF"/>
                  </a:solidFill>
                  <a:latin typeface="+mn-lt"/>
                  <a:ea typeface="+mn-ea"/>
                  <a:cs typeface="+mn-cs"/>
                  <a:sym typeface="Helvetica Neue Medium"/>
                </a:defRPr>
              </a:pPr>
              <a:endParaRPr lang="es-ES" noProof="0" dirty="0"/>
            </a:p>
          </p:txBody>
        </p:sp>
        <p:sp>
          <p:nvSpPr>
            <p:cNvPr id="6" name="MARCADOR DE POSICIÓN DE IMAGEN" title="Decorativo"/>
            <p:cNvSpPr/>
            <p:nvPr userDrawn="1"/>
          </p:nvSpPr>
          <p:spPr>
            <a:xfrm>
              <a:off x="10168466" y="1092200"/>
              <a:ext cx="13170298" cy="10531079"/>
            </a:xfrm>
            <a:prstGeom prst="rect">
              <a:avLst/>
            </a:prstGeom>
            <a:solidFill>
              <a:schemeClr val="accent1"/>
            </a:solidFill>
            <a:ln w="12700">
              <a:miter lim="400000"/>
            </a:ln>
            <a:extLst>
              <a:ext uri="{C572A759-6A51-4108-AA02-DFA0A04FC94B}">
                <ma14:wrappingTextBoxFlag xmlns="" xmlns:ma14="http://schemas.microsoft.com/office/mac/drawingml/2011/main" val="1"/>
              </a:ext>
            </a:extLst>
          </p:spPr>
          <p:txBody>
            <a:bodyPr lIns="0" tIns="0" rIns="0" bIns="0" rtlCol="0" anchor="ctr"/>
            <a:lstStyle>
              <a:lvl1pPr>
                <a:defRPr b="0">
                  <a:solidFill>
                    <a:srgbClr val="F3F3F3"/>
                  </a:solidFill>
                  <a:latin typeface="Raleway"/>
                  <a:ea typeface="Raleway"/>
                  <a:cs typeface="Raleway"/>
                  <a:sym typeface="Raleway"/>
                </a:defRPr>
              </a:lvl1pPr>
            </a:lstStyle>
            <a:p>
              <a:pPr rtl="0"/>
              <a:endParaRPr lang="es-ES" noProof="0" dirty="0"/>
            </a:p>
          </p:txBody>
        </p:sp>
      </p:grpSp>
      <p:sp>
        <p:nvSpPr>
          <p:cNvPr id="4" name="Marcador de texto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rtlCol="0" anchor="b">
            <a:noAutofit/>
          </a:bodyPr>
          <a:lstStyle>
            <a:lvl1pPr marL="0" indent="0" algn="r">
              <a:buNone/>
              <a:defRPr sz="30000">
                <a:solidFill>
                  <a:schemeClr val="accent1">
                    <a:lumMod val="60000"/>
                    <a:lumOff val="40000"/>
                    <a:alpha val="20000"/>
                  </a:schemeClr>
                </a:solidFill>
                <a:latin typeface="+mj-lt"/>
                <a:cs typeface="Arial" panose="020B0604020202020204" pitchFamily="34" charset="0"/>
              </a:defRPr>
            </a:lvl1pPr>
          </a:lstStyle>
          <a:p>
            <a:pPr lvl="0" rtl="0"/>
            <a:r>
              <a:rPr lang="es-ES" noProof="0" dirty="0"/>
              <a:t>2</a:t>
            </a:r>
          </a:p>
        </p:txBody>
      </p:sp>
      <p:sp>
        <p:nvSpPr>
          <p:cNvPr id="2" name="Título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rtlCol="0">
            <a:normAutofit/>
          </a:bodyPr>
          <a:lstStyle>
            <a:lvl1pPr>
              <a:defRPr sz="6000" b="1">
                <a:solidFill>
                  <a:schemeClr val="bg1"/>
                </a:solidFill>
                <a:latin typeface="+mj-lt"/>
              </a:defRPr>
            </a:lvl1pPr>
          </a:lstStyle>
          <a:p>
            <a:pPr rtl="0"/>
            <a:r>
              <a:rPr lang="es-ES" noProof="0" dirty="0"/>
              <a:t>Encabezado de sección</a:t>
            </a:r>
          </a:p>
        </p:txBody>
      </p:sp>
    </p:spTree>
    <p:extLst>
      <p:ext uri="{BB962C8B-B14F-4D97-AF65-F5344CB8AC3E}">
        <p14:creationId xmlns:p14="http://schemas.microsoft.com/office/powerpoint/2010/main" val="26495172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8_Diseño personalizado">
    <p:bg>
      <p:bgPr>
        <a:solidFill>
          <a:schemeClr val="bg1"/>
        </a:solidFill>
        <a:effectLst/>
      </p:bgPr>
    </p:bg>
    <p:spTree>
      <p:nvGrpSpPr>
        <p:cNvPr id="1" name=""/>
        <p:cNvGrpSpPr/>
        <p:nvPr/>
      </p:nvGrpSpPr>
      <p:grpSpPr>
        <a:xfrm>
          <a:off x="0" y="0"/>
          <a:ext cx="0" cy="0"/>
          <a:chOff x="0" y="0"/>
          <a:chExt cx="0" cy="0"/>
        </a:xfrm>
      </p:grpSpPr>
      <p:grpSp>
        <p:nvGrpSpPr>
          <p:cNvPr id="3" name="Grupo 2"/>
          <p:cNvGrpSpPr/>
          <p:nvPr userDrawn="1"/>
        </p:nvGrpSpPr>
        <p:grpSpPr>
          <a:xfrm>
            <a:off x="3413895" y="419827"/>
            <a:ext cx="7939904" cy="6018346"/>
            <a:chOff x="8585200" y="440266"/>
            <a:chExt cx="14753564" cy="11183013"/>
          </a:xfrm>
        </p:grpSpPr>
        <p:sp>
          <p:nvSpPr>
            <p:cNvPr id="5" name="Dikdörtgen" title="Decorativo"/>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rtlCol="0" anchor="ctr"/>
            <a:lstStyle/>
            <a:p>
              <a:pPr rtl="0">
                <a:defRPr sz="3200" b="0">
                  <a:solidFill>
                    <a:srgbClr val="FFFFFF"/>
                  </a:solidFill>
                  <a:latin typeface="+mn-lt"/>
                  <a:ea typeface="+mn-ea"/>
                  <a:cs typeface="+mn-cs"/>
                  <a:sym typeface="Helvetica Neue Medium"/>
                </a:defRPr>
              </a:pPr>
              <a:endParaRPr lang="es-ES" noProof="0" dirty="0"/>
            </a:p>
          </p:txBody>
        </p:sp>
        <p:sp>
          <p:nvSpPr>
            <p:cNvPr id="6" name="MARCADOR DE POSICIÓN DE IMAGEN" title="Decorativo"/>
            <p:cNvSpPr/>
            <p:nvPr userDrawn="1"/>
          </p:nvSpPr>
          <p:spPr>
            <a:xfrm>
              <a:off x="10168466" y="1092200"/>
              <a:ext cx="13170298" cy="10531079"/>
            </a:xfrm>
            <a:prstGeom prst="rect">
              <a:avLst/>
            </a:prstGeom>
            <a:solidFill>
              <a:schemeClr val="accent4"/>
            </a:solidFill>
            <a:ln w="12700">
              <a:miter lim="400000"/>
            </a:ln>
            <a:extLst>
              <a:ext uri="{C572A759-6A51-4108-AA02-DFA0A04FC94B}">
                <ma14:wrappingTextBoxFlag xmlns="" xmlns:ma14="http://schemas.microsoft.com/office/mac/drawingml/2011/main" val="1"/>
              </a:ext>
            </a:extLst>
          </p:spPr>
          <p:txBody>
            <a:bodyPr lIns="0" tIns="0" rIns="0" bIns="0" rtlCol="0" anchor="ctr"/>
            <a:lstStyle>
              <a:lvl1pPr>
                <a:defRPr b="0">
                  <a:solidFill>
                    <a:srgbClr val="F3F3F3"/>
                  </a:solidFill>
                  <a:latin typeface="Raleway"/>
                  <a:ea typeface="Raleway"/>
                  <a:cs typeface="Raleway"/>
                  <a:sym typeface="Raleway"/>
                </a:defRPr>
              </a:lvl1pPr>
            </a:lstStyle>
            <a:p>
              <a:pPr rtl="0"/>
              <a:endParaRPr lang="es-ES" noProof="0" dirty="0"/>
            </a:p>
          </p:txBody>
        </p:sp>
      </p:grpSp>
      <p:sp>
        <p:nvSpPr>
          <p:cNvPr id="4" name="Marcador de texto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rtlCol="0" anchor="b">
            <a:noAutofit/>
          </a:bodyPr>
          <a:lstStyle>
            <a:lvl1pPr marL="0" indent="0" algn="r">
              <a:buNone/>
              <a:defRPr sz="30000">
                <a:solidFill>
                  <a:schemeClr val="accent4">
                    <a:lumMod val="40000"/>
                    <a:lumOff val="60000"/>
                    <a:alpha val="20000"/>
                  </a:schemeClr>
                </a:solidFill>
                <a:latin typeface="+mj-lt"/>
                <a:cs typeface="Arial" panose="020B0604020202020204" pitchFamily="34" charset="0"/>
              </a:defRPr>
            </a:lvl1pPr>
          </a:lstStyle>
          <a:p>
            <a:pPr lvl="0" rtl="0"/>
            <a:r>
              <a:rPr lang="es-ES" noProof="0" dirty="0"/>
              <a:t>3</a:t>
            </a:r>
          </a:p>
        </p:txBody>
      </p:sp>
      <p:sp>
        <p:nvSpPr>
          <p:cNvPr id="2" name="Título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rtlCol="0">
            <a:normAutofit/>
          </a:bodyPr>
          <a:lstStyle>
            <a:lvl1pPr>
              <a:defRPr sz="6000" b="1">
                <a:solidFill>
                  <a:schemeClr val="bg1"/>
                </a:solidFill>
                <a:latin typeface="+mj-lt"/>
              </a:defRPr>
            </a:lvl1pPr>
          </a:lstStyle>
          <a:p>
            <a:pPr rtl="0"/>
            <a:r>
              <a:rPr lang="es-ES" noProof="0" dirty="0"/>
              <a:t>Encabezado de sección</a:t>
            </a:r>
          </a:p>
        </p:txBody>
      </p:sp>
    </p:spTree>
    <p:extLst>
      <p:ext uri="{BB962C8B-B14F-4D97-AF65-F5344CB8AC3E}">
        <p14:creationId xmlns:p14="http://schemas.microsoft.com/office/powerpoint/2010/main" val="36834422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9_Diseño personalizado">
    <p:bg>
      <p:bgPr>
        <a:solidFill>
          <a:schemeClr val="bg1"/>
        </a:solidFill>
        <a:effectLst/>
      </p:bgPr>
    </p:bg>
    <p:spTree>
      <p:nvGrpSpPr>
        <p:cNvPr id="1" name=""/>
        <p:cNvGrpSpPr/>
        <p:nvPr/>
      </p:nvGrpSpPr>
      <p:grpSpPr>
        <a:xfrm>
          <a:off x="0" y="0"/>
          <a:ext cx="0" cy="0"/>
          <a:chOff x="0" y="0"/>
          <a:chExt cx="0" cy="0"/>
        </a:xfrm>
      </p:grpSpPr>
      <p:sp>
        <p:nvSpPr>
          <p:cNvPr id="16" name="Rectángulo 15" title="Decorativo">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 name="Título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rtlCol="0" anchor="t">
            <a:noAutofit/>
          </a:bodyPr>
          <a:lstStyle>
            <a:lvl1pPr>
              <a:defRPr sz="6600" b="1">
                <a:solidFill>
                  <a:schemeClr val="bg1"/>
                </a:solidFill>
                <a:latin typeface="+mj-lt"/>
              </a:defRPr>
            </a:lvl1pPr>
          </a:lstStyle>
          <a:p>
            <a:pPr rtl="0"/>
            <a:r>
              <a:rPr lang="es-ES" noProof="0" dirty="0"/>
              <a:t>Encabezado de sección</a:t>
            </a:r>
          </a:p>
        </p:txBody>
      </p:sp>
      <p:sp>
        <p:nvSpPr>
          <p:cNvPr id="18" name="Marcador de texto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2">
              <a:lumMod val="75000"/>
              <a:lumOff val="25000"/>
            </a:schemeClr>
          </a:solidFill>
        </p:spPr>
        <p:txBody>
          <a:bodyPr bIns="0" rtlCol="0" anchor="b">
            <a:noAutofit/>
          </a:bodyPr>
          <a:lstStyle>
            <a:lvl1pPr marL="0" indent="0" algn="ctr">
              <a:buNone/>
              <a:defRPr sz="25000">
                <a:solidFill>
                  <a:schemeClr val="bg1"/>
                </a:solidFill>
                <a:latin typeface="+mj-lt"/>
                <a:cs typeface="Arial" panose="020B0604020202020204" pitchFamily="34" charset="0"/>
              </a:defRPr>
            </a:lvl1pPr>
          </a:lstStyle>
          <a:p>
            <a:pPr lvl="0" rtl="0"/>
            <a:r>
              <a:rPr lang="es-ES" noProof="0" dirty="0"/>
              <a:t>1</a:t>
            </a:r>
          </a:p>
        </p:txBody>
      </p:sp>
    </p:spTree>
    <p:extLst>
      <p:ext uri="{BB962C8B-B14F-4D97-AF65-F5344CB8AC3E}">
        <p14:creationId xmlns:p14="http://schemas.microsoft.com/office/powerpoint/2010/main" val="40552306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6_Diseño personalizado">
    <p:bg>
      <p:bgPr>
        <a:solidFill>
          <a:schemeClr val="bg1"/>
        </a:solidFill>
        <a:effectLst/>
      </p:bgPr>
    </p:bg>
    <p:spTree>
      <p:nvGrpSpPr>
        <p:cNvPr id="1" name=""/>
        <p:cNvGrpSpPr/>
        <p:nvPr/>
      </p:nvGrpSpPr>
      <p:grpSpPr>
        <a:xfrm>
          <a:off x="0" y="0"/>
          <a:ext cx="0" cy="0"/>
          <a:chOff x="0" y="0"/>
          <a:chExt cx="0" cy="0"/>
        </a:xfrm>
      </p:grpSpPr>
      <p:sp>
        <p:nvSpPr>
          <p:cNvPr id="16" name="Rectángulo 15" title="Decorativo">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 name="Título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rtlCol="0" anchor="t">
            <a:noAutofit/>
          </a:bodyPr>
          <a:lstStyle>
            <a:lvl1pPr>
              <a:defRPr sz="6600" b="1">
                <a:solidFill>
                  <a:schemeClr val="bg1"/>
                </a:solidFill>
                <a:latin typeface="+mj-lt"/>
              </a:defRPr>
            </a:lvl1pPr>
          </a:lstStyle>
          <a:p>
            <a:pPr rtl="0"/>
            <a:r>
              <a:rPr lang="es-ES" noProof="0" dirty="0"/>
              <a:t>Encabezado de sección</a:t>
            </a:r>
          </a:p>
        </p:txBody>
      </p:sp>
      <p:sp>
        <p:nvSpPr>
          <p:cNvPr id="18" name="Marcador de texto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1">
              <a:lumMod val="60000"/>
              <a:lumOff val="40000"/>
            </a:schemeClr>
          </a:solidFill>
        </p:spPr>
        <p:txBody>
          <a:bodyPr bIns="0" rtlCol="0" anchor="b">
            <a:noAutofit/>
          </a:bodyPr>
          <a:lstStyle>
            <a:lvl1pPr marL="0" indent="0" algn="ctr">
              <a:buNone/>
              <a:defRPr sz="25000">
                <a:solidFill>
                  <a:schemeClr val="bg1"/>
                </a:solidFill>
                <a:latin typeface="+mj-lt"/>
                <a:cs typeface="Arial" panose="020B0604020202020204" pitchFamily="34" charset="0"/>
              </a:defRPr>
            </a:lvl1pPr>
          </a:lstStyle>
          <a:p>
            <a:pPr lvl="0" rtl="0"/>
            <a:r>
              <a:rPr lang="es-ES" noProof="0" dirty="0"/>
              <a:t>2</a:t>
            </a:r>
          </a:p>
        </p:txBody>
      </p:sp>
    </p:spTree>
    <p:extLst>
      <p:ext uri="{BB962C8B-B14F-4D97-AF65-F5344CB8AC3E}">
        <p14:creationId xmlns:p14="http://schemas.microsoft.com/office/powerpoint/2010/main" val="11717688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0_Diseño personalizado">
    <p:bg>
      <p:bgPr>
        <a:solidFill>
          <a:schemeClr val="bg1"/>
        </a:solidFill>
        <a:effectLst/>
      </p:bgPr>
    </p:bg>
    <p:spTree>
      <p:nvGrpSpPr>
        <p:cNvPr id="1" name=""/>
        <p:cNvGrpSpPr/>
        <p:nvPr/>
      </p:nvGrpSpPr>
      <p:grpSpPr>
        <a:xfrm>
          <a:off x="0" y="0"/>
          <a:ext cx="0" cy="0"/>
          <a:chOff x="0" y="0"/>
          <a:chExt cx="0" cy="0"/>
        </a:xfrm>
      </p:grpSpPr>
      <p:sp>
        <p:nvSpPr>
          <p:cNvPr id="16" name="Rectángulo 15" title="Decorativo">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 name="Título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rtlCol="0" anchor="t">
            <a:noAutofit/>
          </a:bodyPr>
          <a:lstStyle>
            <a:lvl1pPr>
              <a:defRPr sz="6600" b="1">
                <a:solidFill>
                  <a:schemeClr val="bg1"/>
                </a:solidFill>
                <a:latin typeface="+mj-lt"/>
              </a:defRPr>
            </a:lvl1pPr>
          </a:lstStyle>
          <a:p>
            <a:pPr rtl="0"/>
            <a:r>
              <a:rPr lang="es-ES" noProof="0" dirty="0"/>
              <a:t>Encabezado de sección</a:t>
            </a:r>
          </a:p>
        </p:txBody>
      </p:sp>
      <p:sp>
        <p:nvSpPr>
          <p:cNvPr id="18" name="Marcador de texto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4">
              <a:lumMod val="40000"/>
              <a:lumOff val="60000"/>
            </a:schemeClr>
          </a:solidFill>
        </p:spPr>
        <p:txBody>
          <a:bodyPr bIns="0" rtlCol="0" anchor="b">
            <a:noAutofit/>
          </a:bodyPr>
          <a:lstStyle>
            <a:lvl1pPr marL="0" indent="0" algn="ctr">
              <a:buNone/>
              <a:defRPr sz="25000">
                <a:solidFill>
                  <a:schemeClr val="bg1"/>
                </a:solidFill>
                <a:latin typeface="+mj-lt"/>
                <a:cs typeface="Arial" panose="020B0604020202020204" pitchFamily="34" charset="0"/>
              </a:defRPr>
            </a:lvl1pPr>
          </a:lstStyle>
          <a:p>
            <a:pPr lvl="0" rtl="0"/>
            <a:r>
              <a:rPr lang="es-ES" noProof="0" dirty="0"/>
              <a:t>2</a:t>
            </a:r>
          </a:p>
        </p:txBody>
      </p:sp>
    </p:spTree>
    <p:extLst>
      <p:ext uri="{BB962C8B-B14F-4D97-AF65-F5344CB8AC3E}">
        <p14:creationId xmlns:p14="http://schemas.microsoft.com/office/powerpoint/2010/main" val="27217497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7349791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Imagen y contenido">
    <p:spTree>
      <p:nvGrpSpPr>
        <p:cNvPr id="1" name=""/>
        <p:cNvGrpSpPr/>
        <p:nvPr/>
      </p:nvGrpSpPr>
      <p:grpSpPr>
        <a:xfrm>
          <a:off x="0" y="0"/>
          <a:ext cx="0" cy="0"/>
          <a:chOff x="0" y="0"/>
          <a:chExt cx="0" cy="0"/>
        </a:xfrm>
      </p:grpSpPr>
      <p:sp>
        <p:nvSpPr>
          <p:cNvPr id="7" name="Rectángulo 6" title="Decorativo">
            <a:extLst>
              <a:ext uri="{FF2B5EF4-FFF2-40B4-BE49-F238E27FC236}">
                <a16:creationId xmlns:a16="http://schemas.microsoft.com/office/drawing/2014/main" id="{BC0DB138-926E-4EF2-BFC2-93D610E35703}"/>
              </a:ext>
            </a:extLst>
          </p:cNvPr>
          <p:cNvSpPr/>
          <p:nvPr userDrawn="1"/>
        </p:nvSpPr>
        <p:spPr>
          <a:xfrm>
            <a:off x="0" y="0"/>
            <a:ext cx="6057900" cy="6857995"/>
          </a:xfrm>
          <a:prstGeom prst="rect">
            <a:avLst/>
          </a:prstGeom>
          <a:solidFill>
            <a:schemeClr val="accent2"/>
          </a:solidFill>
        </p:spPr>
        <p:txBody>
          <a:bodyPr vert="horz" lIns="1296000" tIns="45720" rIns="432000" bIns="45720" rtlCol="0" anchor="ctr">
            <a:normAutofit/>
          </a:bodyPr>
          <a:lstStyle/>
          <a:p>
            <a:pPr lvl="0" indent="0" rtl="0">
              <a:lnSpc>
                <a:spcPct val="100000"/>
              </a:lnSpc>
              <a:spcBef>
                <a:spcPts val="1000"/>
              </a:spcBef>
              <a:buFontTx/>
              <a:buNone/>
            </a:pPr>
            <a:endParaRPr lang="es-ES" sz="1400" b="0" i="0" spc="0" noProof="0" dirty="0">
              <a:solidFill>
                <a:schemeClr val="tx2"/>
              </a:solidFill>
              <a:latin typeface="Arial" panose="020B0604020202020204" pitchFamily="34" charset="0"/>
              <a:cs typeface="Arial" panose="020B0604020202020204" pitchFamily="34" charset="0"/>
            </a:endParaRPr>
          </a:p>
        </p:txBody>
      </p:sp>
      <p:sp>
        <p:nvSpPr>
          <p:cNvPr id="9" name="Marcador de texto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74809"/>
            <a:ext cx="3977648" cy="731694"/>
          </a:xfrm>
        </p:spPr>
        <p:txBody>
          <a:bodyPr rtlCol="0" anchor="ctr">
            <a:normAutofit/>
          </a:bodyPr>
          <a:lstStyle>
            <a:lvl1pPr marL="0" indent="0">
              <a:buNone/>
              <a:defRPr sz="1400"/>
            </a:lvl1pPr>
          </a:lstStyle>
          <a:p>
            <a:pPr lvl="0" rtl="0"/>
            <a:r>
              <a:rPr lang="en-US" noProof="0"/>
              <a:t>Click to edit Master text styles</a:t>
            </a:r>
          </a:p>
        </p:txBody>
      </p:sp>
      <p:sp>
        <p:nvSpPr>
          <p:cNvPr id="16" name="Marcador de texto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rtlCol="0" anchor="ctr">
            <a:normAutofit/>
          </a:bodyPr>
          <a:lstStyle>
            <a:lvl1pPr marL="0" indent="0">
              <a:buNone/>
              <a:defRPr sz="1400"/>
            </a:lvl1pPr>
          </a:lstStyle>
          <a:p>
            <a:pPr lvl="0" rtl="0"/>
            <a:r>
              <a:rPr lang="en-US" noProof="0"/>
              <a:t>Click to edit Master text styles</a:t>
            </a:r>
          </a:p>
        </p:txBody>
      </p:sp>
      <p:sp>
        <p:nvSpPr>
          <p:cNvPr id="18" name="Marcador de texto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rtlCol="0" anchor="ctr">
            <a:normAutofit/>
          </a:bodyPr>
          <a:lstStyle>
            <a:lvl1pPr marL="0" indent="0">
              <a:buNone/>
              <a:defRPr sz="1400"/>
            </a:lvl1pPr>
          </a:lstStyle>
          <a:p>
            <a:pPr lvl="0" rtl="0"/>
            <a:r>
              <a:rPr lang="en-US" noProof="0"/>
              <a:t>Click to edit Master text styles</a:t>
            </a:r>
          </a:p>
        </p:txBody>
      </p:sp>
      <p:sp>
        <p:nvSpPr>
          <p:cNvPr id="19" name="Marcador de texto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rtlCol="0" anchor="ctr">
            <a:normAutofit/>
          </a:bodyPr>
          <a:lstStyle>
            <a:lvl1pPr marL="0" indent="0">
              <a:buNone/>
              <a:defRPr sz="1400"/>
            </a:lvl1pPr>
          </a:lstStyle>
          <a:p>
            <a:pPr lvl="0" rtl="0"/>
            <a:r>
              <a:rPr lang="en-US" noProof="0"/>
              <a:t>Click to edit Master text styles</a:t>
            </a:r>
          </a:p>
        </p:txBody>
      </p:sp>
      <p:sp>
        <p:nvSpPr>
          <p:cNvPr id="15" name="Marcador de posición de imagen 5" title="Decorativo">
            <a:extLst>
              <a:ext uri="{FF2B5EF4-FFF2-40B4-BE49-F238E27FC236}">
                <a16:creationId xmlns:a16="http://schemas.microsoft.com/office/drawing/2014/main" id="{EADDC907-00BA-437D-8631-DCDAA19616AC}"/>
              </a:ext>
            </a:extLst>
          </p:cNvPr>
          <p:cNvSpPr>
            <a:spLocks noGrp="1"/>
          </p:cNvSpPr>
          <p:nvPr>
            <p:ph type="pic" sz="quarter" idx="13"/>
          </p:nvPr>
        </p:nvSpPr>
        <p:spPr>
          <a:xfrm>
            <a:off x="6749917" y="1002146"/>
            <a:ext cx="885235" cy="885235"/>
          </a:xfrm>
          <a:prstGeom prst="ellipse">
            <a:avLst/>
          </a:prstGeom>
          <a:solidFill>
            <a:schemeClr val="bg1"/>
          </a:solidFill>
          <a:ln w="19050">
            <a:noFill/>
          </a:ln>
        </p:spPr>
        <p:txBody>
          <a:bodyPr rtlCol="0">
            <a:normAutofit/>
          </a:bodyPr>
          <a:lstStyle>
            <a:lvl1pPr>
              <a:defRPr sz="800"/>
            </a:lvl1pPr>
          </a:lstStyle>
          <a:p>
            <a:pPr rtl="0"/>
            <a:r>
              <a:rPr lang="en-US" noProof="0"/>
              <a:t>Click icon to add picture</a:t>
            </a:r>
            <a:endParaRPr lang="es-ES" noProof="0" dirty="0"/>
          </a:p>
        </p:txBody>
      </p:sp>
      <p:sp>
        <p:nvSpPr>
          <p:cNvPr id="21" name="Marcador de posición de imagen 5" title="Decorativo">
            <a:extLst>
              <a:ext uri="{FF2B5EF4-FFF2-40B4-BE49-F238E27FC236}">
                <a16:creationId xmlns:a16="http://schemas.microsoft.com/office/drawing/2014/main" id="{44A0EDB5-B80A-4225-9741-99690ADBCE8D}"/>
              </a:ext>
            </a:extLst>
          </p:cNvPr>
          <p:cNvSpPr>
            <a:spLocks noGrp="1"/>
          </p:cNvSpPr>
          <p:nvPr>
            <p:ph type="pic" sz="quarter" idx="14"/>
          </p:nvPr>
        </p:nvSpPr>
        <p:spPr>
          <a:xfrm>
            <a:off x="6749917" y="2291505"/>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rtl="0"/>
            <a:r>
              <a:rPr lang="en-US" noProof="0"/>
              <a:t>Click icon to add picture</a:t>
            </a:r>
            <a:endParaRPr lang="es-ES" noProof="0" dirty="0"/>
          </a:p>
        </p:txBody>
      </p:sp>
      <p:sp>
        <p:nvSpPr>
          <p:cNvPr id="22" name="Marcador de posición de imagen 5" title="Decorativo">
            <a:extLst>
              <a:ext uri="{FF2B5EF4-FFF2-40B4-BE49-F238E27FC236}">
                <a16:creationId xmlns:a16="http://schemas.microsoft.com/office/drawing/2014/main" id="{E5C18081-A6EE-421D-96AC-0A7FA46F744A}"/>
              </a:ext>
            </a:extLst>
          </p:cNvPr>
          <p:cNvSpPr>
            <a:spLocks noGrp="1"/>
          </p:cNvSpPr>
          <p:nvPr>
            <p:ph type="pic" sz="quarter" idx="15"/>
          </p:nvPr>
        </p:nvSpPr>
        <p:spPr>
          <a:xfrm>
            <a:off x="6749917" y="3580864"/>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rtl="0"/>
            <a:r>
              <a:rPr lang="en-US" noProof="0"/>
              <a:t>Click icon to add picture</a:t>
            </a:r>
            <a:endParaRPr lang="es-ES" noProof="0" dirty="0"/>
          </a:p>
        </p:txBody>
      </p:sp>
      <p:sp>
        <p:nvSpPr>
          <p:cNvPr id="23" name="Marcador de posición de imagen 5" title="Decorativo">
            <a:extLst>
              <a:ext uri="{FF2B5EF4-FFF2-40B4-BE49-F238E27FC236}">
                <a16:creationId xmlns:a16="http://schemas.microsoft.com/office/drawing/2014/main" id="{1D21CB0A-3210-4B51-85A0-5111AEBA214F}"/>
              </a:ext>
            </a:extLst>
          </p:cNvPr>
          <p:cNvSpPr>
            <a:spLocks noGrp="1"/>
          </p:cNvSpPr>
          <p:nvPr>
            <p:ph type="pic" sz="quarter" idx="16"/>
          </p:nvPr>
        </p:nvSpPr>
        <p:spPr>
          <a:xfrm>
            <a:off x="6749917" y="4870223"/>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rtl="0"/>
            <a:r>
              <a:rPr lang="en-US" noProof="0"/>
              <a:t>Click icon to add picture</a:t>
            </a:r>
            <a:endParaRPr lang="es-ES" noProof="0" dirty="0"/>
          </a:p>
        </p:txBody>
      </p:sp>
      <p:sp>
        <p:nvSpPr>
          <p:cNvPr id="24" name="Título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1100290"/>
            <a:ext cx="4008437" cy="1395208"/>
          </a:xfrm>
        </p:spPr>
        <p:txBody>
          <a:bodyPr lIns="0" rtlCol="0" anchor="b"/>
          <a:lstStyle>
            <a:lvl1pPr>
              <a:defRPr b="1">
                <a:solidFill>
                  <a:schemeClr val="bg1"/>
                </a:solidFill>
              </a:defRPr>
            </a:lvl1pPr>
          </a:lstStyle>
          <a:p>
            <a:pPr rtl="0"/>
            <a:r>
              <a:rPr lang="es-ES" noProof="0" dirty="0"/>
              <a:t>Haga clic para agregar el título de la diapositiva aquí</a:t>
            </a:r>
          </a:p>
        </p:txBody>
      </p:sp>
      <p:sp>
        <p:nvSpPr>
          <p:cNvPr id="25" name="Marcador de texto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2561159"/>
            <a:ext cx="4008437" cy="602887"/>
          </a:xfrm>
        </p:spPr>
        <p:txBody>
          <a:bodyPr lIns="0" rtlCol="0" anchor="t">
            <a:normAutofit/>
          </a:bodyPr>
          <a:lstStyle>
            <a:lvl1pPr marL="0" indent="0">
              <a:buNone/>
              <a:defRPr sz="1400" spc="300">
                <a:solidFill>
                  <a:schemeClr val="bg1"/>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rtl="0"/>
            <a:r>
              <a:rPr lang="es-ES" noProof="0" dirty="0"/>
              <a:t>SUBTÍTULO AQUÍ</a:t>
            </a:r>
          </a:p>
        </p:txBody>
      </p:sp>
      <p:sp>
        <p:nvSpPr>
          <p:cNvPr id="26" name="Marcador de texto 6">
            <a:extLst>
              <a:ext uri="{FF2B5EF4-FFF2-40B4-BE49-F238E27FC236}">
                <a16:creationId xmlns:a16="http://schemas.microsoft.com/office/drawing/2014/main" id="{A4E9B315-244E-41A8-B655-63FCC22CCF4C}"/>
              </a:ext>
            </a:extLst>
          </p:cNvPr>
          <p:cNvSpPr>
            <a:spLocks noGrp="1"/>
          </p:cNvSpPr>
          <p:nvPr>
            <p:ph type="body" sz="quarter" idx="11"/>
          </p:nvPr>
        </p:nvSpPr>
        <p:spPr>
          <a:xfrm>
            <a:off x="838200" y="3498661"/>
            <a:ext cx="4008438" cy="2560899"/>
          </a:xfrm>
        </p:spPr>
        <p:txBody>
          <a:bodyPr lIns="0" rtlCol="0">
            <a:noAutofit/>
          </a:bodyPr>
          <a:lstStyle>
            <a:lvl1pPr marL="0" indent="0">
              <a:lnSpc>
                <a:spcPct val="100000"/>
              </a:lnSpc>
              <a:buNone/>
              <a:defRPr sz="1400">
                <a:solidFill>
                  <a:schemeClr val="bg1"/>
                </a:solidFill>
                <a:latin typeface="+mn-lt"/>
                <a:cs typeface="Arial" panose="020B0604020202020204" pitchFamily="34" charset="0"/>
              </a:defRPr>
            </a:lvl1pPr>
          </a:lstStyle>
          <a:p>
            <a:pPr lvl="0" rtl="0"/>
            <a:r>
              <a:rPr lang="en-US" noProof="0"/>
              <a:t>Click to edit Master text styles</a:t>
            </a:r>
          </a:p>
        </p:txBody>
      </p:sp>
      <p:sp>
        <p:nvSpPr>
          <p:cNvPr id="27" name="Forma 62" title="Decorativo">
            <a:extLst>
              <a:ext uri="{FF2B5EF4-FFF2-40B4-BE49-F238E27FC236}">
                <a16:creationId xmlns:a16="http://schemas.microsoft.com/office/drawing/2014/main" id="{E1A23DB6-E067-4A30-8C4B-98B452428518}"/>
              </a:ext>
            </a:extLst>
          </p:cNvPr>
          <p:cNvSpPr/>
          <p:nvPr userDrawn="1"/>
        </p:nvSpPr>
        <p:spPr>
          <a:xfrm rot="16200000" flipV="1">
            <a:off x="2507987" y="1535150"/>
            <a:ext cx="10663" cy="3378451"/>
          </a:xfrm>
          <a:prstGeom prst="line">
            <a:avLst/>
          </a:prstGeom>
          <a:ln w="76200">
            <a:solidFill>
              <a:schemeClr val="accent2">
                <a:lumMod val="50000"/>
                <a:lumOff val="50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solidFill>
                <a:schemeClr val="bg1"/>
              </a:solidFill>
            </a:endParaRPr>
          </a:p>
        </p:txBody>
      </p:sp>
    </p:spTree>
    <p:extLst>
      <p:ext uri="{BB962C8B-B14F-4D97-AF65-F5344CB8AC3E}">
        <p14:creationId xmlns:p14="http://schemas.microsoft.com/office/powerpoint/2010/main" val="4144426491"/>
      </p:ext>
    </p:extLst>
  </p:cSld>
  <p:clrMapOvr>
    <a:masterClrMapping/>
  </p:clrMapOvr>
  <p:extLst>
    <p:ext uri="{DCECCB84-F9BA-43D5-87BE-67443E8EF086}">
      <p15:sldGuideLst xmlns:p15="http://schemas.microsoft.com/office/powerpoint/2012/main">
        <p15:guide id="1" orient="horz" pos="2160">
          <p15:clr>
            <a:srgbClr val="FBAE40"/>
          </p15:clr>
        </p15:guide>
        <p15:guide id="2" pos="5382"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Imagen y contenido">
    <p:spTree>
      <p:nvGrpSpPr>
        <p:cNvPr id="1" name=""/>
        <p:cNvGrpSpPr/>
        <p:nvPr/>
      </p:nvGrpSpPr>
      <p:grpSpPr>
        <a:xfrm>
          <a:off x="0" y="0"/>
          <a:ext cx="0" cy="0"/>
          <a:chOff x="0" y="0"/>
          <a:chExt cx="0" cy="0"/>
        </a:xfrm>
      </p:grpSpPr>
      <p:sp>
        <p:nvSpPr>
          <p:cNvPr id="9" name="Marcador de texto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58980"/>
            <a:ext cx="3977648" cy="731694"/>
          </a:xfrm>
        </p:spPr>
        <p:txBody>
          <a:bodyPr rtlCol="0" anchor="ctr">
            <a:normAutofit/>
          </a:bodyPr>
          <a:lstStyle>
            <a:lvl1pPr marL="0" indent="0">
              <a:buNone/>
              <a:defRPr sz="1400"/>
            </a:lvl1pPr>
          </a:lstStyle>
          <a:p>
            <a:pPr lvl="0" rtl="0"/>
            <a:r>
              <a:rPr lang="en-US" noProof="0"/>
              <a:t>Click to edit Master text styles</a:t>
            </a:r>
          </a:p>
        </p:txBody>
      </p:sp>
      <p:sp>
        <p:nvSpPr>
          <p:cNvPr id="16" name="Marcador de texto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rtlCol="0" anchor="ctr">
            <a:normAutofit/>
          </a:bodyPr>
          <a:lstStyle>
            <a:lvl1pPr marL="0" indent="0">
              <a:buNone/>
              <a:defRPr sz="1400"/>
            </a:lvl1pPr>
          </a:lstStyle>
          <a:p>
            <a:pPr lvl="0" rtl="0"/>
            <a:r>
              <a:rPr lang="en-US" noProof="0"/>
              <a:t>Click to edit Master text styles</a:t>
            </a:r>
          </a:p>
        </p:txBody>
      </p:sp>
      <p:sp>
        <p:nvSpPr>
          <p:cNvPr id="18" name="Marcador de texto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rtlCol="0" anchor="ctr">
            <a:normAutofit/>
          </a:bodyPr>
          <a:lstStyle>
            <a:lvl1pPr marL="0" indent="0">
              <a:buNone/>
              <a:defRPr sz="1400"/>
            </a:lvl1pPr>
          </a:lstStyle>
          <a:p>
            <a:pPr lvl="0" rtl="0"/>
            <a:r>
              <a:rPr lang="en-US" noProof="0"/>
              <a:t>Click to edit Master text styles</a:t>
            </a:r>
          </a:p>
        </p:txBody>
      </p:sp>
      <p:sp>
        <p:nvSpPr>
          <p:cNvPr id="19" name="Marcador de texto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rtlCol="0" anchor="ctr">
            <a:normAutofit/>
          </a:bodyPr>
          <a:lstStyle>
            <a:lvl1pPr marL="0" indent="0">
              <a:buNone/>
              <a:defRPr sz="1400"/>
            </a:lvl1pPr>
          </a:lstStyle>
          <a:p>
            <a:pPr lvl="0" rtl="0"/>
            <a:r>
              <a:rPr lang="en-US" noProof="0"/>
              <a:t>Click to edit Master text styles</a:t>
            </a:r>
          </a:p>
        </p:txBody>
      </p:sp>
      <p:sp>
        <p:nvSpPr>
          <p:cNvPr id="14" name="Título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1100290"/>
            <a:ext cx="4008437" cy="1395208"/>
          </a:xfrm>
        </p:spPr>
        <p:txBody>
          <a:bodyPr lIns="0" rtlCol="0" anchor="b"/>
          <a:lstStyle>
            <a:lvl1pPr>
              <a:defRPr b="1"/>
            </a:lvl1pPr>
          </a:lstStyle>
          <a:p>
            <a:pPr rtl="0"/>
            <a:r>
              <a:rPr lang="es-ES" noProof="0" dirty="0"/>
              <a:t>Haga clic para agregar el título de la diapositiva aquí</a:t>
            </a:r>
          </a:p>
        </p:txBody>
      </p:sp>
      <p:sp>
        <p:nvSpPr>
          <p:cNvPr id="20" name="Marcador de texto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2561159"/>
            <a:ext cx="4008437" cy="602887"/>
          </a:xfrm>
        </p:spPr>
        <p:txBody>
          <a:bodyPr lIns="0" rtlCol="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rtl="0"/>
            <a:r>
              <a:rPr lang="es-ES" noProof="0" dirty="0"/>
              <a:t>SUBTÍTULO AQUÍ</a:t>
            </a:r>
          </a:p>
        </p:txBody>
      </p:sp>
      <p:sp>
        <p:nvSpPr>
          <p:cNvPr id="24" name="Marcador de texto 6">
            <a:extLst>
              <a:ext uri="{FF2B5EF4-FFF2-40B4-BE49-F238E27FC236}">
                <a16:creationId xmlns:a16="http://schemas.microsoft.com/office/drawing/2014/main" id="{A4E9B315-244E-41A8-B655-63FCC22CCF4C}"/>
              </a:ext>
            </a:extLst>
          </p:cNvPr>
          <p:cNvSpPr>
            <a:spLocks noGrp="1"/>
          </p:cNvSpPr>
          <p:nvPr>
            <p:ph type="body" sz="quarter" idx="11"/>
          </p:nvPr>
        </p:nvSpPr>
        <p:spPr>
          <a:xfrm>
            <a:off x="838200" y="3498661"/>
            <a:ext cx="4008438" cy="2560899"/>
          </a:xfrm>
        </p:spPr>
        <p:txBody>
          <a:bodyPr lIns="0" rtlCol="0">
            <a:noAutofit/>
          </a:bodyPr>
          <a:lstStyle>
            <a:lvl1pPr marL="0" indent="0">
              <a:lnSpc>
                <a:spcPct val="100000"/>
              </a:lnSpc>
              <a:buNone/>
              <a:defRPr sz="1400">
                <a:latin typeface="+mn-lt"/>
                <a:cs typeface="Arial" panose="020B0604020202020204" pitchFamily="34" charset="0"/>
              </a:defRPr>
            </a:lvl1pPr>
          </a:lstStyle>
          <a:p>
            <a:pPr lvl="0" rtl="0"/>
            <a:r>
              <a:rPr lang="en-US" noProof="0"/>
              <a:t>Click to edit Master text styles</a:t>
            </a:r>
          </a:p>
        </p:txBody>
      </p:sp>
      <p:sp>
        <p:nvSpPr>
          <p:cNvPr id="25" name="Forma 62" title="Decorativo">
            <a:extLst>
              <a:ext uri="{FF2B5EF4-FFF2-40B4-BE49-F238E27FC236}">
                <a16:creationId xmlns:a16="http://schemas.microsoft.com/office/drawing/2014/main" id="{E1A23DB6-E067-4A30-8C4B-98B452428518}"/>
              </a:ext>
            </a:extLst>
          </p:cNvPr>
          <p:cNvSpPr/>
          <p:nvPr userDrawn="1"/>
        </p:nvSpPr>
        <p:spPr>
          <a:xfrm rot="16200000" flipV="1">
            <a:off x="1918496" y="2124643"/>
            <a:ext cx="0" cy="2188806"/>
          </a:xfrm>
          <a:prstGeom prst="line">
            <a:avLst/>
          </a:prstGeom>
          <a:ln w="76200">
            <a:solidFill>
              <a:schemeClr val="accent1">
                <a:lumMod val="60000"/>
                <a:lumOff val="40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
        <p:nvSpPr>
          <p:cNvPr id="2" name="Elipse 1">
            <a:extLst>
              <a:ext uri="{FF2B5EF4-FFF2-40B4-BE49-F238E27FC236}">
                <a16:creationId xmlns:a16="http://schemas.microsoft.com/office/drawing/2014/main" id="{7E5B409A-28A1-4F13-9C1C-E15291930DF1}"/>
              </a:ext>
            </a:extLst>
          </p:cNvPr>
          <p:cNvSpPr/>
          <p:nvPr userDrawn="1"/>
        </p:nvSpPr>
        <p:spPr>
          <a:xfrm>
            <a:off x="6721671" y="1047456"/>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7" name="Elipse 16">
            <a:extLst>
              <a:ext uri="{FF2B5EF4-FFF2-40B4-BE49-F238E27FC236}">
                <a16:creationId xmlns:a16="http://schemas.microsoft.com/office/drawing/2014/main" id="{B0A9508C-D302-4643-AFFA-37BE20A4CF91}"/>
              </a:ext>
            </a:extLst>
          </p:cNvPr>
          <p:cNvSpPr/>
          <p:nvPr userDrawn="1"/>
        </p:nvSpPr>
        <p:spPr>
          <a:xfrm>
            <a:off x="6721671" y="2342488"/>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6" name="Elipse 25">
            <a:extLst>
              <a:ext uri="{FF2B5EF4-FFF2-40B4-BE49-F238E27FC236}">
                <a16:creationId xmlns:a16="http://schemas.microsoft.com/office/drawing/2014/main" id="{3C430BF1-F654-4C13-9094-97AE78B80696}"/>
              </a:ext>
            </a:extLst>
          </p:cNvPr>
          <p:cNvSpPr/>
          <p:nvPr userDrawn="1"/>
        </p:nvSpPr>
        <p:spPr>
          <a:xfrm>
            <a:off x="6721671" y="3644740"/>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7" name="Elipse 26">
            <a:extLst>
              <a:ext uri="{FF2B5EF4-FFF2-40B4-BE49-F238E27FC236}">
                <a16:creationId xmlns:a16="http://schemas.microsoft.com/office/drawing/2014/main" id="{94F3E6A2-CCB8-4870-9797-40002216D2B3}"/>
              </a:ext>
            </a:extLst>
          </p:cNvPr>
          <p:cNvSpPr/>
          <p:nvPr userDrawn="1"/>
        </p:nvSpPr>
        <p:spPr>
          <a:xfrm>
            <a:off x="6721671" y="4935469"/>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4" name="Marcador de posición de imagen 3">
            <a:extLst>
              <a:ext uri="{FF2B5EF4-FFF2-40B4-BE49-F238E27FC236}">
                <a16:creationId xmlns:a16="http://schemas.microsoft.com/office/drawing/2014/main" id="{83725AD6-E3CC-4FAC-94F3-1F4CB56D222F}"/>
              </a:ext>
            </a:extLst>
          </p:cNvPr>
          <p:cNvSpPr>
            <a:spLocks noGrp="1"/>
          </p:cNvSpPr>
          <p:nvPr>
            <p:ph type="pic" sz="quarter" idx="21"/>
          </p:nvPr>
        </p:nvSpPr>
        <p:spPr>
          <a:xfrm>
            <a:off x="6874411" y="1200196"/>
            <a:ext cx="449262" cy="449263"/>
          </a:xfrm>
        </p:spPr>
        <p:txBody>
          <a:bodyPr rtlCol="0" anchor="ctr">
            <a:normAutofit/>
          </a:bodyPr>
          <a:lstStyle>
            <a:lvl1pPr marL="0" indent="0" algn="ctr">
              <a:buNone/>
              <a:defRPr sz="700">
                <a:solidFill>
                  <a:schemeClr val="bg1"/>
                </a:solidFill>
              </a:defRPr>
            </a:lvl1pPr>
          </a:lstStyle>
          <a:p>
            <a:pPr rtl="0"/>
            <a:r>
              <a:rPr lang="en-US" noProof="0"/>
              <a:t>Click icon to add picture</a:t>
            </a:r>
            <a:endParaRPr lang="es-ES" noProof="0" dirty="0"/>
          </a:p>
        </p:txBody>
      </p:sp>
      <p:sp>
        <p:nvSpPr>
          <p:cNvPr id="28" name="Marcador de posición de imagen 3">
            <a:extLst>
              <a:ext uri="{FF2B5EF4-FFF2-40B4-BE49-F238E27FC236}">
                <a16:creationId xmlns:a16="http://schemas.microsoft.com/office/drawing/2014/main" id="{C80D4B49-1275-4A83-A987-EC233FB6CC38}"/>
              </a:ext>
            </a:extLst>
          </p:cNvPr>
          <p:cNvSpPr>
            <a:spLocks noGrp="1"/>
          </p:cNvSpPr>
          <p:nvPr>
            <p:ph type="pic" sz="quarter" idx="22"/>
          </p:nvPr>
        </p:nvSpPr>
        <p:spPr>
          <a:xfrm>
            <a:off x="6874411" y="2506752"/>
            <a:ext cx="449262" cy="449263"/>
          </a:xfrm>
        </p:spPr>
        <p:txBody>
          <a:bodyPr rtlCol="0" anchor="ctr">
            <a:normAutofit/>
          </a:bodyPr>
          <a:lstStyle>
            <a:lvl1pPr marL="0" indent="0" algn="ctr">
              <a:buNone/>
              <a:defRPr sz="700">
                <a:solidFill>
                  <a:schemeClr val="bg1"/>
                </a:solidFill>
              </a:defRPr>
            </a:lvl1pPr>
          </a:lstStyle>
          <a:p>
            <a:pPr rtl="0"/>
            <a:r>
              <a:rPr lang="en-US" noProof="0"/>
              <a:t>Click icon to add picture</a:t>
            </a:r>
            <a:endParaRPr lang="es-ES" noProof="0" dirty="0"/>
          </a:p>
        </p:txBody>
      </p:sp>
      <p:sp>
        <p:nvSpPr>
          <p:cNvPr id="29" name="Marcador de posición de imagen 3">
            <a:extLst>
              <a:ext uri="{FF2B5EF4-FFF2-40B4-BE49-F238E27FC236}">
                <a16:creationId xmlns:a16="http://schemas.microsoft.com/office/drawing/2014/main" id="{7B475AE2-C1A9-4191-A31B-5D6893397E23}"/>
              </a:ext>
            </a:extLst>
          </p:cNvPr>
          <p:cNvSpPr>
            <a:spLocks noGrp="1"/>
          </p:cNvSpPr>
          <p:nvPr>
            <p:ph type="pic" sz="quarter" idx="23"/>
          </p:nvPr>
        </p:nvSpPr>
        <p:spPr>
          <a:xfrm>
            <a:off x="6874411" y="3797479"/>
            <a:ext cx="449262" cy="449263"/>
          </a:xfrm>
        </p:spPr>
        <p:txBody>
          <a:bodyPr rtlCol="0" anchor="ctr">
            <a:normAutofit/>
          </a:bodyPr>
          <a:lstStyle>
            <a:lvl1pPr marL="0" indent="0" algn="ctr">
              <a:buNone/>
              <a:defRPr sz="700">
                <a:solidFill>
                  <a:schemeClr val="bg1"/>
                </a:solidFill>
              </a:defRPr>
            </a:lvl1pPr>
          </a:lstStyle>
          <a:p>
            <a:pPr rtl="0"/>
            <a:r>
              <a:rPr lang="en-US" noProof="0"/>
              <a:t>Click icon to add picture</a:t>
            </a:r>
            <a:endParaRPr lang="es-ES" noProof="0" dirty="0"/>
          </a:p>
        </p:txBody>
      </p:sp>
      <p:sp>
        <p:nvSpPr>
          <p:cNvPr id="30" name="Marcador de posición de imagen 3">
            <a:extLst>
              <a:ext uri="{FF2B5EF4-FFF2-40B4-BE49-F238E27FC236}">
                <a16:creationId xmlns:a16="http://schemas.microsoft.com/office/drawing/2014/main" id="{C29F28E2-C28B-447C-818F-8676A82EEAA9}"/>
              </a:ext>
            </a:extLst>
          </p:cNvPr>
          <p:cNvSpPr>
            <a:spLocks noGrp="1"/>
          </p:cNvSpPr>
          <p:nvPr>
            <p:ph type="pic" sz="quarter" idx="24"/>
          </p:nvPr>
        </p:nvSpPr>
        <p:spPr>
          <a:xfrm>
            <a:off x="6874411" y="5088208"/>
            <a:ext cx="449262" cy="449263"/>
          </a:xfrm>
        </p:spPr>
        <p:txBody>
          <a:bodyPr rtlCol="0" anchor="ctr">
            <a:normAutofit/>
          </a:bodyPr>
          <a:lstStyle>
            <a:lvl1pPr marL="0" indent="0" algn="ctr">
              <a:buNone/>
              <a:defRPr sz="700">
                <a:solidFill>
                  <a:schemeClr val="bg1"/>
                </a:solidFill>
              </a:defRPr>
            </a:lvl1pPr>
          </a:lstStyle>
          <a:p>
            <a:pPr rtl="0"/>
            <a:r>
              <a:rPr lang="en-US" noProof="0"/>
              <a:t>Click icon to add picture</a:t>
            </a:r>
            <a:endParaRPr lang="es-ES" noProof="0" dirty="0"/>
          </a:p>
        </p:txBody>
      </p:sp>
    </p:spTree>
    <p:extLst>
      <p:ext uri="{BB962C8B-B14F-4D97-AF65-F5344CB8AC3E}">
        <p14:creationId xmlns:p14="http://schemas.microsoft.com/office/powerpoint/2010/main" val="2219225103"/>
      </p:ext>
    </p:extLst>
  </p:cSld>
  <p:clrMapOvr>
    <a:masterClrMapping/>
  </p:clrMapOvr>
  <p:extLst>
    <p:ext uri="{DCECCB84-F9BA-43D5-87BE-67443E8EF086}">
      <p15:sldGuideLst xmlns:p15="http://schemas.microsoft.com/office/powerpoint/2012/main">
        <p15:guide id="1" orient="horz" pos="2160">
          <p15:clr>
            <a:srgbClr val="FBAE40"/>
          </p15:clr>
        </p15:guide>
        <p15:guide id="2" pos="3863">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Imagen y contenido">
    <p:spTree>
      <p:nvGrpSpPr>
        <p:cNvPr id="1" name=""/>
        <p:cNvGrpSpPr/>
        <p:nvPr/>
      </p:nvGrpSpPr>
      <p:grpSpPr>
        <a:xfrm>
          <a:off x="0" y="0"/>
          <a:ext cx="0" cy="0"/>
          <a:chOff x="0" y="0"/>
          <a:chExt cx="0" cy="0"/>
        </a:xfrm>
      </p:grpSpPr>
      <p:sp>
        <p:nvSpPr>
          <p:cNvPr id="7" name="Rectángulo 6" title="Decorativo">
            <a:extLst>
              <a:ext uri="{FF2B5EF4-FFF2-40B4-BE49-F238E27FC236}">
                <a16:creationId xmlns:a16="http://schemas.microsoft.com/office/drawing/2014/main" id="{BC0DB138-926E-4EF2-BFC2-93D610E35703}"/>
              </a:ext>
            </a:extLst>
          </p:cNvPr>
          <p:cNvSpPr/>
          <p:nvPr userDrawn="1"/>
        </p:nvSpPr>
        <p:spPr>
          <a:xfrm>
            <a:off x="0" y="3721472"/>
            <a:ext cx="12192000" cy="3136523"/>
          </a:xfrm>
          <a:prstGeom prst="rect">
            <a:avLst/>
          </a:prstGeom>
          <a:solidFill>
            <a:schemeClr val="accent2"/>
          </a:solidFill>
        </p:spPr>
        <p:txBody>
          <a:bodyPr vert="horz" lIns="1296000" tIns="45720" rIns="432000" bIns="45720" rtlCol="0" anchor="ctr">
            <a:normAutofit/>
          </a:bodyPr>
          <a:lstStyle/>
          <a:p>
            <a:pPr lvl="0" indent="0" rtl="0">
              <a:lnSpc>
                <a:spcPct val="100000"/>
              </a:lnSpc>
              <a:spcBef>
                <a:spcPts val="1000"/>
              </a:spcBef>
              <a:buFontTx/>
              <a:buNone/>
            </a:pPr>
            <a:endParaRPr lang="es-ES" sz="1400" b="0" i="0" spc="0" noProof="0" dirty="0">
              <a:solidFill>
                <a:schemeClr val="tx2"/>
              </a:solidFill>
              <a:latin typeface="Arial" panose="020B0604020202020204" pitchFamily="34" charset="0"/>
              <a:cs typeface="Arial" panose="020B0604020202020204" pitchFamily="34" charset="0"/>
            </a:endParaRPr>
          </a:p>
        </p:txBody>
      </p:sp>
      <p:sp>
        <p:nvSpPr>
          <p:cNvPr id="10" name="Título 1">
            <a:extLst>
              <a:ext uri="{FF2B5EF4-FFF2-40B4-BE49-F238E27FC236}">
                <a16:creationId xmlns:a16="http://schemas.microsoft.com/office/drawing/2014/main" id="{95B2C2DA-ADF3-D44B-8824-9B44E01F747F}"/>
              </a:ext>
            </a:extLst>
          </p:cNvPr>
          <p:cNvSpPr>
            <a:spLocks noGrp="1"/>
          </p:cNvSpPr>
          <p:nvPr>
            <p:ph type="title" hasCustomPrompt="1"/>
          </p:nvPr>
        </p:nvSpPr>
        <p:spPr>
          <a:xfrm>
            <a:off x="668543" y="358610"/>
            <a:ext cx="10854914" cy="804759"/>
          </a:xfrm>
        </p:spPr>
        <p:txBody>
          <a:bodyPr lIns="0" rtlCol="0" anchor="b">
            <a:normAutofit/>
          </a:bodyPr>
          <a:lstStyle>
            <a:lvl1pPr algn="ctr">
              <a:defRPr sz="4000" b="1"/>
            </a:lvl1pPr>
          </a:lstStyle>
          <a:p>
            <a:pPr rtl="0"/>
            <a:r>
              <a:rPr lang="es-ES" noProof="0" dirty="0"/>
              <a:t>Haga clic para agregar el título de la diapositiva aquí</a:t>
            </a:r>
          </a:p>
        </p:txBody>
      </p:sp>
      <p:sp>
        <p:nvSpPr>
          <p:cNvPr id="6" name="Marcador de posición de imagen 5" title="Decorativo">
            <a:extLst>
              <a:ext uri="{FF2B5EF4-FFF2-40B4-BE49-F238E27FC236}">
                <a16:creationId xmlns:a16="http://schemas.microsoft.com/office/drawing/2014/main" id="{8C7AA169-6546-4620-BD7B-7B36553C28F7}"/>
              </a:ext>
            </a:extLst>
          </p:cNvPr>
          <p:cNvSpPr>
            <a:spLocks noGrp="1"/>
          </p:cNvSpPr>
          <p:nvPr>
            <p:ph type="pic" sz="quarter" idx="13"/>
          </p:nvPr>
        </p:nvSpPr>
        <p:spPr>
          <a:xfrm>
            <a:off x="1378803" y="2592710"/>
            <a:ext cx="973759" cy="973759"/>
          </a:xfrm>
          <a:prstGeom prst="ellipse">
            <a:avLst/>
          </a:prstGeom>
          <a:solidFill>
            <a:schemeClr val="bg1"/>
          </a:solidFill>
          <a:ln w="19050">
            <a:noFill/>
          </a:ln>
        </p:spPr>
        <p:txBody>
          <a:bodyPr rtlCol="0">
            <a:normAutofit/>
          </a:bodyPr>
          <a:lstStyle>
            <a:lvl1pPr>
              <a:defRPr sz="800"/>
            </a:lvl1pPr>
          </a:lstStyle>
          <a:p>
            <a:pPr rtl="0"/>
            <a:r>
              <a:rPr lang="en-US" noProof="0"/>
              <a:t>Click icon to add picture</a:t>
            </a:r>
            <a:endParaRPr lang="es-ES" noProof="0" dirty="0"/>
          </a:p>
        </p:txBody>
      </p:sp>
      <p:sp>
        <p:nvSpPr>
          <p:cNvPr id="11" name="Marcador de posición de imagen 5" title="Decorativo">
            <a:extLst>
              <a:ext uri="{FF2B5EF4-FFF2-40B4-BE49-F238E27FC236}">
                <a16:creationId xmlns:a16="http://schemas.microsoft.com/office/drawing/2014/main" id="{CE9C16DA-A24B-4516-BCC8-C747730478D8}"/>
              </a:ext>
            </a:extLst>
          </p:cNvPr>
          <p:cNvSpPr>
            <a:spLocks noGrp="1"/>
          </p:cNvSpPr>
          <p:nvPr>
            <p:ph type="pic" sz="quarter" idx="14"/>
          </p:nvPr>
        </p:nvSpPr>
        <p:spPr>
          <a:xfrm>
            <a:off x="4226108"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rtl="0"/>
            <a:r>
              <a:rPr lang="en-US" noProof="0"/>
              <a:t>Click icon to add picture</a:t>
            </a:r>
            <a:endParaRPr lang="es-ES" noProof="0" dirty="0"/>
          </a:p>
        </p:txBody>
      </p:sp>
      <p:sp>
        <p:nvSpPr>
          <p:cNvPr id="13" name="Marcador de posición de imagen 5" title="Decorativo">
            <a:extLst>
              <a:ext uri="{FF2B5EF4-FFF2-40B4-BE49-F238E27FC236}">
                <a16:creationId xmlns:a16="http://schemas.microsoft.com/office/drawing/2014/main" id="{A498122E-BB6F-4765-B85E-6410B9CE17AC}"/>
              </a:ext>
            </a:extLst>
          </p:cNvPr>
          <p:cNvSpPr>
            <a:spLocks noGrp="1"/>
          </p:cNvSpPr>
          <p:nvPr>
            <p:ph type="pic" sz="quarter" idx="15"/>
          </p:nvPr>
        </p:nvSpPr>
        <p:spPr>
          <a:xfrm>
            <a:off x="7073413"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rtl="0"/>
            <a:r>
              <a:rPr lang="en-US" noProof="0"/>
              <a:t>Click icon to add picture</a:t>
            </a:r>
            <a:endParaRPr lang="es-ES" noProof="0" dirty="0"/>
          </a:p>
        </p:txBody>
      </p:sp>
      <p:sp>
        <p:nvSpPr>
          <p:cNvPr id="14" name="Marcador de posición de imagen 5" title="Decorativo">
            <a:extLst>
              <a:ext uri="{FF2B5EF4-FFF2-40B4-BE49-F238E27FC236}">
                <a16:creationId xmlns:a16="http://schemas.microsoft.com/office/drawing/2014/main" id="{D19B2F25-5E98-4166-8476-BE599D16121D}"/>
              </a:ext>
            </a:extLst>
          </p:cNvPr>
          <p:cNvSpPr>
            <a:spLocks noGrp="1"/>
          </p:cNvSpPr>
          <p:nvPr>
            <p:ph type="pic" sz="quarter" idx="16"/>
          </p:nvPr>
        </p:nvSpPr>
        <p:spPr>
          <a:xfrm>
            <a:off x="9920718"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rtl="0"/>
            <a:r>
              <a:rPr lang="en-US" noProof="0"/>
              <a:t>Click icon to add picture</a:t>
            </a:r>
            <a:endParaRPr lang="es-ES" noProof="0" dirty="0"/>
          </a:p>
        </p:txBody>
      </p:sp>
      <p:sp>
        <p:nvSpPr>
          <p:cNvPr id="9" name="Marcador de texto 8">
            <a:extLst>
              <a:ext uri="{FF2B5EF4-FFF2-40B4-BE49-F238E27FC236}">
                <a16:creationId xmlns:a16="http://schemas.microsoft.com/office/drawing/2014/main" id="{A985C547-771F-4BD4-ADA8-B270DC50BDBC}"/>
              </a:ext>
            </a:extLst>
          </p:cNvPr>
          <p:cNvSpPr>
            <a:spLocks noGrp="1"/>
          </p:cNvSpPr>
          <p:nvPr>
            <p:ph type="body" sz="quarter" idx="17"/>
          </p:nvPr>
        </p:nvSpPr>
        <p:spPr>
          <a:xfrm>
            <a:off x="630780" y="3920809"/>
            <a:ext cx="2469806" cy="731694"/>
          </a:xfrm>
        </p:spPr>
        <p:txBody>
          <a:bodyPr rtlCol="0" anchor="t">
            <a:normAutofit/>
          </a:bodyPr>
          <a:lstStyle>
            <a:lvl1pPr marL="0" indent="0" algn="ctr">
              <a:buNone/>
              <a:defRPr sz="1400">
                <a:solidFill>
                  <a:schemeClr val="bg1"/>
                </a:solidFill>
              </a:defRPr>
            </a:lvl1pPr>
          </a:lstStyle>
          <a:p>
            <a:pPr lvl="0" rtl="0"/>
            <a:r>
              <a:rPr lang="en-US" noProof="0"/>
              <a:t>Click to edit Master text styles</a:t>
            </a:r>
          </a:p>
        </p:txBody>
      </p:sp>
      <p:sp>
        <p:nvSpPr>
          <p:cNvPr id="16" name="Marcador de texto 8">
            <a:extLst>
              <a:ext uri="{FF2B5EF4-FFF2-40B4-BE49-F238E27FC236}">
                <a16:creationId xmlns:a16="http://schemas.microsoft.com/office/drawing/2014/main" id="{5726DA1D-D34F-4505-9722-98586A88D858}"/>
              </a:ext>
            </a:extLst>
          </p:cNvPr>
          <p:cNvSpPr>
            <a:spLocks noGrp="1"/>
          </p:cNvSpPr>
          <p:nvPr>
            <p:ph type="body" sz="quarter" idx="18"/>
          </p:nvPr>
        </p:nvSpPr>
        <p:spPr>
          <a:xfrm>
            <a:off x="3476825" y="3923752"/>
            <a:ext cx="2469806" cy="731694"/>
          </a:xfrm>
        </p:spPr>
        <p:txBody>
          <a:bodyPr rtlCol="0" anchor="t">
            <a:normAutofit/>
          </a:bodyPr>
          <a:lstStyle>
            <a:lvl1pPr marL="0" indent="0" algn="ctr">
              <a:buNone/>
              <a:defRPr sz="1400">
                <a:solidFill>
                  <a:schemeClr val="bg1"/>
                </a:solidFill>
              </a:defRPr>
            </a:lvl1pPr>
          </a:lstStyle>
          <a:p>
            <a:pPr lvl="0" rtl="0"/>
            <a:r>
              <a:rPr lang="en-US" noProof="0"/>
              <a:t>Click to edit Master text styles</a:t>
            </a:r>
          </a:p>
        </p:txBody>
      </p:sp>
      <p:sp>
        <p:nvSpPr>
          <p:cNvPr id="18" name="Marcador de texto 8">
            <a:extLst>
              <a:ext uri="{FF2B5EF4-FFF2-40B4-BE49-F238E27FC236}">
                <a16:creationId xmlns:a16="http://schemas.microsoft.com/office/drawing/2014/main" id="{DA05F0E8-C4BA-4839-9D3B-C830E7398021}"/>
              </a:ext>
            </a:extLst>
          </p:cNvPr>
          <p:cNvSpPr>
            <a:spLocks noGrp="1"/>
          </p:cNvSpPr>
          <p:nvPr>
            <p:ph type="body" sz="quarter" idx="19"/>
          </p:nvPr>
        </p:nvSpPr>
        <p:spPr>
          <a:xfrm>
            <a:off x="6322870" y="3920809"/>
            <a:ext cx="2469806" cy="731694"/>
          </a:xfrm>
        </p:spPr>
        <p:txBody>
          <a:bodyPr rtlCol="0" anchor="t">
            <a:normAutofit/>
          </a:bodyPr>
          <a:lstStyle>
            <a:lvl1pPr marL="0" indent="0" algn="ctr">
              <a:buNone/>
              <a:defRPr sz="1400">
                <a:solidFill>
                  <a:schemeClr val="bg1"/>
                </a:solidFill>
              </a:defRPr>
            </a:lvl1pPr>
          </a:lstStyle>
          <a:p>
            <a:pPr lvl="0" rtl="0"/>
            <a:r>
              <a:rPr lang="en-US" noProof="0"/>
              <a:t>Click to edit Master text styles</a:t>
            </a:r>
          </a:p>
        </p:txBody>
      </p:sp>
      <p:sp>
        <p:nvSpPr>
          <p:cNvPr id="19" name="Marcador de texto 8">
            <a:extLst>
              <a:ext uri="{FF2B5EF4-FFF2-40B4-BE49-F238E27FC236}">
                <a16:creationId xmlns:a16="http://schemas.microsoft.com/office/drawing/2014/main" id="{3BDE5625-360A-435B-8812-2FFD30C937B1}"/>
              </a:ext>
            </a:extLst>
          </p:cNvPr>
          <p:cNvSpPr>
            <a:spLocks noGrp="1"/>
          </p:cNvSpPr>
          <p:nvPr>
            <p:ph type="body" sz="quarter" idx="20"/>
          </p:nvPr>
        </p:nvSpPr>
        <p:spPr>
          <a:xfrm>
            <a:off x="9168916" y="3916626"/>
            <a:ext cx="2469806" cy="731694"/>
          </a:xfrm>
        </p:spPr>
        <p:txBody>
          <a:bodyPr rtlCol="0" anchor="t">
            <a:normAutofit/>
          </a:bodyPr>
          <a:lstStyle>
            <a:lvl1pPr marL="0" indent="0" algn="ctr">
              <a:buNone/>
              <a:defRPr sz="1400">
                <a:solidFill>
                  <a:schemeClr val="bg1"/>
                </a:solidFill>
              </a:defRPr>
            </a:lvl1pPr>
          </a:lstStyle>
          <a:p>
            <a:pPr lvl="0" rtl="0"/>
            <a:r>
              <a:rPr lang="en-US" noProof="0"/>
              <a:t>Click to edit Master text styles</a:t>
            </a:r>
          </a:p>
        </p:txBody>
      </p:sp>
      <p:sp>
        <p:nvSpPr>
          <p:cNvPr id="20" name="Marcador de texto 6">
            <a:extLst>
              <a:ext uri="{FF2B5EF4-FFF2-40B4-BE49-F238E27FC236}">
                <a16:creationId xmlns:a16="http://schemas.microsoft.com/office/drawing/2014/main" id="{A4E9B315-244E-41A8-B655-63FCC22CCF4C}"/>
              </a:ext>
            </a:extLst>
          </p:cNvPr>
          <p:cNvSpPr>
            <a:spLocks noGrp="1"/>
          </p:cNvSpPr>
          <p:nvPr>
            <p:ph type="body" sz="quarter" idx="11"/>
          </p:nvPr>
        </p:nvSpPr>
        <p:spPr>
          <a:xfrm>
            <a:off x="668544" y="1489701"/>
            <a:ext cx="10854914" cy="541483"/>
          </a:xfrm>
        </p:spPr>
        <p:txBody>
          <a:bodyPr lIns="0" rtlCol="0">
            <a:noAutofit/>
          </a:bodyPr>
          <a:lstStyle>
            <a:lvl1pPr marL="0" indent="0" algn="ctr">
              <a:lnSpc>
                <a:spcPct val="100000"/>
              </a:lnSpc>
              <a:buNone/>
              <a:defRPr sz="1400">
                <a:latin typeface="+mj-lt"/>
                <a:cs typeface="Arial" panose="020B0604020202020204" pitchFamily="34" charset="0"/>
              </a:defRPr>
            </a:lvl1pPr>
          </a:lstStyle>
          <a:p>
            <a:pPr lvl="0" rtl="0"/>
            <a:r>
              <a:rPr lang="en-US" noProof="0"/>
              <a:t>Click to edit Master text styles</a:t>
            </a:r>
          </a:p>
        </p:txBody>
      </p:sp>
      <p:sp>
        <p:nvSpPr>
          <p:cNvPr id="15" name="Forma 62" title="Decorativo">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2">
                <a:lumMod val="75000"/>
                <a:lumOff val="25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638410284"/>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apositiva de título con imagen">
    <p:bg>
      <p:bgPr>
        <a:solidFill>
          <a:schemeClr val="accent1"/>
        </a:solidFill>
        <a:effectLst/>
      </p:bgPr>
    </p:bg>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rtlCol="0" anchor="t">
            <a:noAutofit/>
          </a:bodyPr>
          <a:lstStyle>
            <a:lvl1pPr algn="ctr">
              <a:defRPr sz="5000" b="1">
                <a:solidFill>
                  <a:schemeClr val="bg1"/>
                </a:solidFill>
                <a:latin typeface="+mj-lt"/>
              </a:defRPr>
            </a:lvl1pPr>
          </a:lstStyle>
          <a:p>
            <a:pPr rtl="0"/>
            <a:r>
              <a:rPr lang="es-ES" noProof="0" dirty="0"/>
              <a:t>HAGA CLIC PARA AGREGAR UN TÍTULO</a:t>
            </a:r>
          </a:p>
        </p:txBody>
      </p:sp>
      <p:sp>
        <p:nvSpPr>
          <p:cNvPr id="13" name="Marcador de texto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rtlCol="0">
            <a:normAutofit/>
          </a:bodyPr>
          <a:lstStyle>
            <a:lvl1pPr marL="0" indent="0" algn="ctr">
              <a:buNone/>
              <a:defRPr sz="1600" spc="300">
                <a:solidFill>
                  <a:schemeClr val="bg1"/>
                </a:solidFill>
                <a:latin typeface="+mn-lt"/>
                <a:cs typeface="Arial" panose="020B0604020202020204" pitchFamily="34" charset="0"/>
              </a:defRPr>
            </a:lvl1pPr>
          </a:lstStyle>
          <a:p>
            <a:pPr lvl="0" rtl="0"/>
            <a:r>
              <a:rPr lang="es-ES" noProof="0" dirty="0"/>
              <a:t>EL SUBTÍTULO SE ESCRIBE AQUÍ</a:t>
            </a:r>
          </a:p>
        </p:txBody>
      </p:sp>
      <p:sp>
        <p:nvSpPr>
          <p:cNvPr id="5" name="Forma 62" title="Decorativo">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
        <p:nvSpPr>
          <p:cNvPr id="7" name="Rectángulo 6" title="Decorativo"/>
          <p:cNvSpPr/>
          <p:nvPr userDrawn="1"/>
        </p:nvSpPr>
        <p:spPr>
          <a:xfrm>
            <a:off x="1238104" y="860778"/>
            <a:ext cx="9715792" cy="5136445"/>
          </a:xfrm>
          <a:prstGeom prst="rect">
            <a:avLst/>
          </a:prstGeom>
          <a:no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Tree>
    <p:extLst>
      <p:ext uri="{BB962C8B-B14F-4D97-AF65-F5344CB8AC3E}">
        <p14:creationId xmlns:p14="http://schemas.microsoft.com/office/powerpoint/2010/main" val="8533285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Imagen y contenido">
    <p:spTree>
      <p:nvGrpSpPr>
        <p:cNvPr id="1" name=""/>
        <p:cNvGrpSpPr/>
        <p:nvPr/>
      </p:nvGrpSpPr>
      <p:grpSpPr>
        <a:xfrm>
          <a:off x="0" y="0"/>
          <a:ext cx="0" cy="0"/>
          <a:chOff x="0" y="0"/>
          <a:chExt cx="0" cy="0"/>
        </a:xfrm>
      </p:grpSpPr>
      <p:sp>
        <p:nvSpPr>
          <p:cNvPr id="9" name="Marcador de texto 8">
            <a:extLst>
              <a:ext uri="{FF2B5EF4-FFF2-40B4-BE49-F238E27FC236}">
                <a16:creationId xmlns:a16="http://schemas.microsoft.com/office/drawing/2014/main" id="{A985C547-771F-4BD4-ADA8-B270DC50BDBC}"/>
              </a:ext>
            </a:extLst>
          </p:cNvPr>
          <p:cNvSpPr>
            <a:spLocks noGrp="1"/>
          </p:cNvSpPr>
          <p:nvPr>
            <p:ph type="body" sz="quarter" idx="17"/>
          </p:nvPr>
        </p:nvSpPr>
        <p:spPr>
          <a:xfrm>
            <a:off x="630780" y="4601529"/>
            <a:ext cx="2469806" cy="1562154"/>
          </a:xfrm>
        </p:spPr>
        <p:txBody>
          <a:bodyPr rtlCol="0" anchor="t">
            <a:normAutofit/>
          </a:bodyPr>
          <a:lstStyle>
            <a:lvl1pPr marL="0" indent="0" algn="ctr">
              <a:buNone/>
              <a:defRPr sz="1400"/>
            </a:lvl1pPr>
          </a:lstStyle>
          <a:p>
            <a:pPr lvl="0" rtl="0"/>
            <a:r>
              <a:rPr lang="en-US" noProof="0"/>
              <a:t>Click to edit Master text styles</a:t>
            </a:r>
          </a:p>
        </p:txBody>
      </p:sp>
      <p:sp>
        <p:nvSpPr>
          <p:cNvPr id="16" name="Marcador de texto 8">
            <a:extLst>
              <a:ext uri="{FF2B5EF4-FFF2-40B4-BE49-F238E27FC236}">
                <a16:creationId xmlns:a16="http://schemas.microsoft.com/office/drawing/2014/main" id="{5726DA1D-D34F-4505-9722-98586A88D858}"/>
              </a:ext>
            </a:extLst>
          </p:cNvPr>
          <p:cNvSpPr>
            <a:spLocks noGrp="1"/>
          </p:cNvSpPr>
          <p:nvPr>
            <p:ph type="body" sz="quarter" idx="18"/>
          </p:nvPr>
        </p:nvSpPr>
        <p:spPr>
          <a:xfrm>
            <a:off x="3476825" y="4604472"/>
            <a:ext cx="2469806" cy="1562154"/>
          </a:xfrm>
        </p:spPr>
        <p:txBody>
          <a:bodyPr rtlCol="0" anchor="t">
            <a:normAutofit/>
          </a:bodyPr>
          <a:lstStyle>
            <a:lvl1pPr marL="0" indent="0" algn="ctr">
              <a:buNone/>
              <a:defRPr sz="1400"/>
            </a:lvl1pPr>
          </a:lstStyle>
          <a:p>
            <a:pPr lvl="0" rtl="0"/>
            <a:r>
              <a:rPr lang="en-US" noProof="0"/>
              <a:t>Click to edit Master text styles</a:t>
            </a:r>
          </a:p>
        </p:txBody>
      </p:sp>
      <p:sp>
        <p:nvSpPr>
          <p:cNvPr id="18" name="Marcador de texto 8">
            <a:extLst>
              <a:ext uri="{FF2B5EF4-FFF2-40B4-BE49-F238E27FC236}">
                <a16:creationId xmlns:a16="http://schemas.microsoft.com/office/drawing/2014/main" id="{DA05F0E8-C4BA-4839-9D3B-C830E7398021}"/>
              </a:ext>
            </a:extLst>
          </p:cNvPr>
          <p:cNvSpPr>
            <a:spLocks noGrp="1"/>
          </p:cNvSpPr>
          <p:nvPr>
            <p:ph type="body" sz="quarter" idx="19"/>
          </p:nvPr>
        </p:nvSpPr>
        <p:spPr>
          <a:xfrm>
            <a:off x="6322870" y="4601529"/>
            <a:ext cx="2469806" cy="1562154"/>
          </a:xfrm>
        </p:spPr>
        <p:txBody>
          <a:bodyPr rtlCol="0" anchor="t">
            <a:normAutofit/>
          </a:bodyPr>
          <a:lstStyle>
            <a:lvl1pPr marL="0" indent="0" algn="ctr">
              <a:buNone/>
              <a:defRPr sz="1400"/>
            </a:lvl1pPr>
          </a:lstStyle>
          <a:p>
            <a:pPr lvl="0" rtl="0"/>
            <a:r>
              <a:rPr lang="en-US" noProof="0"/>
              <a:t>Click to edit Master text styles</a:t>
            </a:r>
          </a:p>
        </p:txBody>
      </p:sp>
      <p:sp>
        <p:nvSpPr>
          <p:cNvPr id="19" name="Marcador de texto 8">
            <a:extLst>
              <a:ext uri="{FF2B5EF4-FFF2-40B4-BE49-F238E27FC236}">
                <a16:creationId xmlns:a16="http://schemas.microsoft.com/office/drawing/2014/main" id="{3BDE5625-360A-435B-8812-2FFD30C937B1}"/>
              </a:ext>
            </a:extLst>
          </p:cNvPr>
          <p:cNvSpPr>
            <a:spLocks noGrp="1"/>
          </p:cNvSpPr>
          <p:nvPr>
            <p:ph type="body" sz="quarter" idx="20"/>
          </p:nvPr>
        </p:nvSpPr>
        <p:spPr>
          <a:xfrm>
            <a:off x="9168916" y="4597346"/>
            <a:ext cx="2469806" cy="1562154"/>
          </a:xfrm>
        </p:spPr>
        <p:txBody>
          <a:bodyPr rtlCol="0" anchor="t">
            <a:normAutofit/>
          </a:bodyPr>
          <a:lstStyle>
            <a:lvl1pPr marL="0" indent="0" algn="ctr">
              <a:buNone/>
              <a:defRPr sz="1400"/>
            </a:lvl1pPr>
          </a:lstStyle>
          <a:p>
            <a:pPr lvl="0" rtl="0"/>
            <a:r>
              <a:rPr lang="en-US" noProof="0"/>
              <a:t>Click to edit Master text styles</a:t>
            </a:r>
          </a:p>
        </p:txBody>
      </p:sp>
      <p:sp>
        <p:nvSpPr>
          <p:cNvPr id="12" name="Título 1">
            <a:extLst>
              <a:ext uri="{FF2B5EF4-FFF2-40B4-BE49-F238E27FC236}">
                <a16:creationId xmlns:a16="http://schemas.microsoft.com/office/drawing/2014/main" id="{95B2C2DA-ADF3-D44B-8824-9B44E01F747F}"/>
              </a:ext>
            </a:extLst>
          </p:cNvPr>
          <p:cNvSpPr>
            <a:spLocks noGrp="1"/>
          </p:cNvSpPr>
          <p:nvPr>
            <p:ph type="title" hasCustomPrompt="1"/>
          </p:nvPr>
        </p:nvSpPr>
        <p:spPr>
          <a:xfrm>
            <a:off x="668543" y="358610"/>
            <a:ext cx="10854914" cy="804759"/>
          </a:xfrm>
        </p:spPr>
        <p:txBody>
          <a:bodyPr lIns="0" rtlCol="0" anchor="b">
            <a:normAutofit/>
          </a:bodyPr>
          <a:lstStyle>
            <a:lvl1pPr algn="ctr">
              <a:defRPr sz="4000" b="1"/>
            </a:lvl1pPr>
          </a:lstStyle>
          <a:p>
            <a:pPr rtl="0"/>
            <a:r>
              <a:rPr lang="es-ES" noProof="0" dirty="0"/>
              <a:t>Haga clic para agregar el título de la diapositiva aquí</a:t>
            </a:r>
          </a:p>
        </p:txBody>
      </p:sp>
      <p:sp>
        <p:nvSpPr>
          <p:cNvPr id="15" name="Marcador de texto 6">
            <a:extLst>
              <a:ext uri="{FF2B5EF4-FFF2-40B4-BE49-F238E27FC236}">
                <a16:creationId xmlns:a16="http://schemas.microsoft.com/office/drawing/2014/main" id="{A4E9B315-244E-41A8-B655-63FCC22CCF4C}"/>
              </a:ext>
            </a:extLst>
          </p:cNvPr>
          <p:cNvSpPr>
            <a:spLocks noGrp="1"/>
          </p:cNvSpPr>
          <p:nvPr>
            <p:ph type="body" sz="quarter" idx="11"/>
          </p:nvPr>
        </p:nvSpPr>
        <p:spPr>
          <a:xfrm>
            <a:off x="668544" y="1489701"/>
            <a:ext cx="10854914" cy="731691"/>
          </a:xfrm>
        </p:spPr>
        <p:txBody>
          <a:bodyPr lIns="0" rtlCol="0">
            <a:noAutofit/>
          </a:bodyPr>
          <a:lstStyle>
            <a:lvl1pPr marL="0" indent="0" algn="ctr">
              <a:lnSpc>
                <a:spcPct val="100000"/>
              </a:lnSpc>
              <a:buNone/>
              <a:defRPr sz="1400">
                <a:latin typeface="+mj-lt"/>
                <a:cs typeface="Arial" panose="020B0604020202020204" pitchFamily="34" charset="0"/>
              </a:defRPr>
            </a:lvl1pPr>
          </a:lstStyle>
          <a:p>
            <a:pPr lvl="0" rtl="0"/>
            <a:r>
              <a:rPr lang="en-US" noProof="0"/>
              <a:t>Click to edit Master text styles</a:t>
            </a:r>
          </a:p>
        </p:txBody>
      </p:sp>
      <p:sp>
        <p:nvSpPr>
          <p:cNvPr id="17" name="Forma 62" title="Decorativo">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1">
                <a:lumMod val="60000"/>
                <a:lumOff val="40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
        <p:nvSpPr>
          <p:cNvPr id="20" name="Elipse 19">
            <a:extLst>
              <a:ext uri="{FF2B5EF4-FFF2-40B4-BE49-F238E27FC236}">
                <a16:creationId xmlns:a16="http://schemas.microsoft.com/office/drawing/2014/main" id="{7D7457D0-C252-49A3-9635-C29B38A49BDC}"/>
              </a:ext>
            </a:extLst>
          </p:cNvPr>
          <p:cNvSpPr/>
          <p:nvPr userDrawn="1"/>
        </p:nvSpPr>
        <p:spPr>
          <a:xfrm>
            <a:off x="1179625"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1" name="Elipse 20">
            <a:extLst>
              <a:ext uri="{FF2B5EF4-FFF2-40B4-BE49-F238E27FC236}">
                <a16:creationId xmlns:a16="http://schemas.microsoft.com/office/drawing/2014/main" id="{566715FF-568E-4151-A75B-79EC2EC52AED}"/>
              </a:ext>
            </a:extLst>
          </p:cNvPr>
          <p:cNvSpPr/>
          <p:nvPr userDrawn="1"/>
        </p:nvSpPr>
        <p:spPr>
          <a:xfrm>
            <a:off x="4025670"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2" name="Elipse 21">
            <a:extLst>
              <a:ext uri="{FF2B5EF4-FFF2-40B4-BE49-F238E27FC236}">
                <a16:creationId xmlns:a16="http://schemas.microsoft.com/office/drawing/2014/main" id="{EE41CAAB-44C4-48D7-80E1-3BF0D8006A5A}"/>
              </a:ext>
            </a:extLst>
          </p:cNvPr>
          <p:cNvSpPr/>
          <p:nvPr userDrawn="1"/>
        </p:nvSpPr>
        <p:spPr>
          <a:xfrm>
            <a:off x="6871715"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3" name="Elipse 22">
            <a:extLst>
              <a:ext uri="{FF2B5EF4-FFF2-40B4-BE49-F238E27FC236}">
                <a16:creationId xmlns:a16="http://schemas.microsoft.com/office/drawing/2014/main" id="{3251A171-181E-416A-9BB8-F6DBEB470707}"/>
              </a:ext>
            </a:extLst>
          </p:cNvPr>
          <p:cNvSpPr/>
          <p:nvPr userDrawn="1"/>
        </p:nvSpPr>
        <p:spPr>
          <a:xfrm>
            <a:off x="9717761"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4" name="Marcador de posición de imagen 3">
            <a:extLst>
              <a:ext uri="{FF2B5EF4-FFF2-40B4-BE49-F238E27FC236}">
                <a16:creationId xmlns:a16="http://schemas.microsoft.com/office/drawing/2014/main" id="{FE6EF7CF-2190-49FE-8BAE-D2863ECD5CAD}"/>
              </a:ext>
            </a:extLst>
          </p:cNvPr>
          <p:cNvSpPr>
            <a:spLocks noGrp="1"/>
          </p:cNvSpPr>
          <p:nvPr>
            <p:ph type="pic" sz="quarter" idx="21"/>
          </p:nvPr>
        </p:nvSpPr>
        <p:spPr>
          <a:xfrm>
            <a:off x="1395525" y="3263556"/>
            <a:ext cx="940316" cy="940316"/>
          </a:xfrm>
        </p:spPr>
        <p:txBody>
          <a:bodyPr rtlCol="0" anchor="t">
            <a:normAutofit/>
          </a:bodyPr>
          <a:lstStyle>
            <a:lvl1pPr marL="0" indent="0" algn="ctr">
              <a:buNone/>
              <a:defRPr sz="1200">
                <a:solidFill>
                  <a:schemeClr val="bg1"/>
                </a:solidFill>
              </a:defRPr>
            </a:lvl1pPr>
          </a:lstStyle>
          <a:p>
            <a:pPr rtl="0"/>
            <a:r>
              <a:rPr lang="en-US" noProof="0"/>
              <a:t>Click icon to add picture</a:t>
            </a:r>
            <a:endParaRPr lang="es-ES" noProof="0" dirty="0"/>
          </a:p>
        </p:txBody>
      </p:sp>
      <p:sp>
        <p:nvSpPr>
          <p:cNvPr id="25" name="Marcador de posición de imagen 3">
            <a:extLst>
              <a:ext uri="{FF2B5EF4-FFF2-40B4-BE49-F238E27FC236}">
                <a16:creationId xmlns:a16="http://schemas.microsoft.com/office/drawing/2014/main" id="{47D99824-ECF4-4A44-A7CE-84F3AC262C34}"/>
              </a:ext>
            </a:extLst>
          </p:cNvPr>
          <p:cNvSpPr>
            <a:spLocks noGrp="1"/>
          </p:cNvSpPr>
          <p:nvPr>
            <p:ph type="pic" sz="quarter" idx="22"/>
          </p:nvPr>
        </p:nvSpPr>
        <p:spPr>
          <a:xfrm>
            <a:off x="4214925" y="3263556"/>
            <a:ext cx="940316" cy="940316"/>
          </a:xfrm>
        </p:spPr>
        <p:txBody>
          <a:bodyPr rtlCol="0" anchor="t">
            <a:normAutofit/>
          </a:bodyPr>
          <a:lstStyle>
            <a:lvl1pPr marL="0" indent="0" algn="ctr">
              <a:buNone/>
              <a:defRPr sz="1200">
                <a:solidFill>
                  <a:schemeClr val="bg1"/>
                </a:solidFill>
              </a:defRPr>
            </a:lvl1pPr>
          </a:lstStyle>
          <a:p>
            <a:pPr rtl="0"/>
            <a:r>
              <a:rPr lang="en-US" noProof="0"/>
              <a:t>Click icon to add picture</a:t>
            </a:r>
            <a:endParaRPr lang="es-ES" noProof="0" dirty="0"/>
          </a:p>
        </p:txBody>
      </p:sp>
      <p:sp>
        <p:nvSpPr>
          <p:cNvPr id="26" name="Marcador de posición de imagen 3">
            <a:extLst>
              <a:ext uri="{FF2B5EF4-FFF2-40B4-BE49-F238E27FC236}">
                <a16:creationId xmlns:a16="http://schemas.microsoft.com/office/drawing/2014/main" id="{F1AE9D02-1431-4CC3-8919-5D21732C45C5}"/>
              </a:ext>
            </a:extLst>
          </p:cNvPr>
          <p:cNvSpPr>
            <a:spLocks noGrp="1"/>
          </p:cNvSpPr>
          <p:nvPr>
            <p:ph type="pic" sz="quarter" idx="23"/>
          </p:nvPr>
        </p:nvSpPr>
        <p:spPr>
          <a:xfrm>
            <a:off x="7097825" y="3263556"/>
            <a:ext cx="940316" cy="940316"/>
          </a:xfrm>
        </p:spPr>
        <p:txBody>
          <a:bodyPr rtlCol="0" anchor="t">
            <a:normAutofit/>
          </a:bodyPr>
          <a:lstStyle>
            <a:lvl1pPr marL="0" indent="0" algn="ctr">
              <a:buNone/>
              <a:defRPr sz="1200">
                <a:solidFill>
                  <a:schemeClr val="bg1"/>
                </a:solidFill>
              </a:defRPr>
            </a:lvl1pPr>
          </a:lstStyle>
          <a:p>
            <a:pPr rtl="0"/>
            <a:r>
              <a:rPr lang="en-US" noProof="0"/>
              <a:t>Click icon to add picture</a:t>
            </a:r>
            <a:endParaRPr lang="es-ES" noProof="0" dirty="0"/>
          </a:p>
        </p:txBody>
      </p:sp>
      <p:sp>
        <p:nvSpPr>
          <p:cNvPr id="27" name="Marcador de posición de imagen 3">
            <a:extLst>
              <a:ext uri="{FF2B5EF4-FFF2-40B4-BE49-F238E27FC236}">
                <a16:creationId xmlns:a16="http://schemas.microsoft.com/office/drawing/2014/main" id="{69207058-4EB8-4D3C-B236-53DC24F30D93}"/>
              </a:ext>
            </a:extLst>
          </p:cNvPr>
          <p:cNvSpPr>
            <a:spLocks noGrp="1"/>
          </p:cNvSpPr>
          <p:nvPr>
            <p:ph type="pic" sz="quarter" idx="24"/>
          </p:nvPr>
        </p:nvSpPr>
        <p:spPr>
          <a:xfrm>
            <a:off x="9955325" y="3263556"/>
            <a:ext cx="940316" cy="940316"/>
          </a:xfrm>
        </p:spPr>
        <p:txBody>
          <a:bodyPr rtlCol="0" anchor="t">
            <a:normAutofit/>
          </a:bodyPr>
          <a:lstStyle>
            <a:lvl1pPr marL="0" indent="0" algn="ctr">
              <a:buNone/>
              <a:defRPr sz="1200">
                <a:solidFill>
                  <a:schemeClr val="bg1"/>
                </a:solidFill>
              </a:defRPr>
            </a:lvl1pPr>
          </a:lstStyle>
          <a:p>
            <a:pPr rtl="0"/>
            <a:r>
              <a:rPr lang="en-US" noProof="0"/>
              <a:t>Click icon to add picture</a:t>
            </a:r>
            <a:endParaRPr lang="es-ES" noProof="0" dirty="0"/>
          </a:p>
        </p:txBody>
      </p:sp>
    </p:spTree>
    <p:extLst>
      <p:ext uri="{BB962C8B-B14F-4D97-AF65-F5344CB8AC3E}">
        <p14:creationId xmlns:p14="http://schemas.microsoft.com/office/powerpoint/2010/main" val="2620055036"/>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Imagen y contenido">
    <p:spTree>
      <p:nvGrpSpPr>
        <p:cNvPr id="1" name=""/>
        <p:cNvGrpSpPr/>
        <p:nvPr/>
      </p:nvGrpSpPr>
      <p:grpSpPr>
        <a:xfrm>
          <a:off x="0" y="0"/>
          <a:ext cx="0" cy="0"/>
          <a:chOff x="0" y="0"/>
          <a:chExt cx="0" cy="0"/>
        </a:xfrm>
      </p:grpSpPr>
      <p:sp>
        <p:nvSpPr>
          <p:cNvPr id="7" name="Rectángulo 6" title="Decorativo">
            <a:extLst>
              <a:ext uri="{FF2B5EF4-FFF2-40B4-BE49-F238E27FC236}">
                <a16:creationId xmlns:a16="http://schemas.microsoft.com/office/drawing/2014/main" id="{BC0DB138-926E-4EF2-BFC2-93D610E35703}"/>
              </a:ext>
            </a:extLst>
          </p:cNvPr>
          <p:cNvSpPr/>
          <p:nvPr userDrawn="1"/>
        </p:nvSpPr>
        <p:spPr>
          <a:xfrm>
            <a:off x="6134100" y="0"/>
            <a:ext cx="6057900" cy="6857995"/>
          </a:xfrm>
          <a:prstGeom prst="rect">
            <a:avLst/>
          </a:prstGeom>
          <a:solidFill>
            <a:srgbClr val="DFE3E9"/>
          </a:solidFill>
        </p:spPr>
        <p:txBody>
          <a:bodyPr vert="horz" lIns="1296000" tIns="45720" rIns="432000" bIns="45720" rtlCol="0" anchor="ctr">
            <a:normAutofit/>
          </a:bodyPr>
          <a:lstStyle/>
          <a:p>
            <a:pPr lvl="0" indent="0" rtl="0">
              <a:lnSpc>
                <a:spcPct val="100000"/>
              </a:lnSpc>
              <a:spcBef>
                <a:spcPts val="1000"/>
              </a:spcBef>
              <a:buFontTx/>
              <a:buNone/>
            </a:pPr>
            <a:endParaRPr lang="es-ES" sz="1400" b="0" i="0" spc="0" noProof="0" dirty="0">
              <a:solidFill>
                <a:schemeClr val="tx2"/>
              </a:solidFill>
              <a:latin typeface="Arial" panose="020B0604020202020204" pitchFamily="34" charset="0"/>
              <a:cs typeface="Arial" panose="020B0604020202020204" pitchFamily="34" charset="0"/>
            </a:endParaRPr>
          </a:p>
        </p:txBody>
      </p:sp>
      <p:sp>
        <p:nvSpPr>
          <p:cNvPr id="10" name="Título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2234610"/>
            <a:ext cx="4008437" cy="1395208"/>
          </a:xfrm>
        </p:spPr>
        <p:txBody>
          <a:bodyPr lIns="0" rtlCol="0" anchor="b"/>
          <a:lstStyle>
            <a:lvl1pPr>
              <a:defRPr b="1"/>
            </a:lvl1pPr>
          </a:lstStyle>
          <a:p>
            <a:pPr rtl="0"/>
            <a:r>
              <a:rPr lang="es-ES" noProof="0" dirty="0"/>
              <a:t>Haga clic para agregar el título de la diapositiva aquí</a:t>
            </a:r>
          </a:p>
        </p:txBody>
      </p:sp>
      <p:sp>
        <p:nvSpPr>
          <p:cNvPr id="17" name="Marcador de texto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3695479"/>
            <a:ext cx="4008437" cy="602887"/>
          </a:xfrm>
        </p:spPr>
        <p:txBody>
          <a:bodyPr lIns="0" rtlCol="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rtl="0"/>
            <a:r>
              <a:rPr lang="es-ES" noProof="0" dirty="0"/>
              <a:t>SUBTÍTULO AQUÍ</a:t>
            </a:r>
          </a:p>
        </p:txBody>
      </p:sp>
      <p:sp>
        <p:nvSpPr>
          <p:cNvPr id="6" name="Marcador de posición de imagen 5" title="Decorativo">
            <a:extLst>
              <a:ext uri="{FF2B5EF4-FFF2-40B4-BE49-F238E27FC236}">
                <a16:creationId xmlns:a16="http://schemas.microsoft.com/office/drawing/2014/main" id="{8C7AA169-6546-4620-BD7B-7B36553C28F7}"/>
              </a:ext>
            </a:extLst>
          </p:cNvPr>
          <p:cNvSpPr>
            <a:spLocks noGrp="1"/>
          </p:cNvSpPr>
          <p:nvPr>
            <p:ph type="pic" sz="quarter" idx="13"/>
          </p:nvPr>
        </p:nvSpPr>
        <p:spPr>
          <a:xfrm>
            <a:off x="6602922" y="954224"/>
            <a:ext cx="973759" cy="973759"/>
          </a:xfrm>
          <a:prstGeom prst="ellipse">
            <a:avLst/>
          </a:prstGeom>
          <a:noFill/>
          <a:ln w="38100">
            <a:noFill/>
          </a:ln>
        </p:spPr>
        <p:txBody>
          <a:bodyPr rtlCol="0">
            <a:normAutofit/>
          </a:bodyPr>
          <a:lstStyle>
            <a:lvl1pPr>
              <a:defRPr sz="800"/>
            </a:lvl1pPr>
          </a:lstStyle>
          <a:p>
            <a:pPr rtl="0"/>
            <a:r>
              <a:rPr lang="en-US" noProof="0"/>
              <a:t>Click icon to add picture</a:t>
            </a:r>
            <a:endParaRPr lang="es-ES" noProof="0" dirty="0"/>
          </a:p>
        </p:txBody>
      </p:sp>
      <p:sp>
        <p:nvSpPr>
          <p:cNvPr id="11" name="Marcador de posición de imagen 5" title="Decorativo">
            <a:extLst>
              <a:ext uri="{FF2B5EF4-FFF2-40B4-BE49-F238E27FC236}">
                <a16:creationId xmlns:a16="http://schemas.microsoft.com/office/drawing/2014/main" id="{CE9C16DA-A24B-4516-BCC8-C747730478D8}"/>
              </a:ext>
            </a:extLst>
          </p:cNvPr>
          <p:cNvSpPr>
            <a:spLocks noGrp="1"/>
          </p:cNvSpPr>
          <p:nvPr>
            <p:ph type="pic" sz="quarter" idx="14"/>
          </p:nvPr>
        </p:nvSpPr>
        <p:spPr>
          <a:xfrm>
            <a:off x="6602922" y="2245735"/>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rtl="0"/>
            <a:r>
              <a:rPr lang="en-US" noProof="0"/>
              <a:t>Click icon to add picture</a:t>
            </a:r>
            <a:endParaRPr lang="es-ES" noProof="0" dirty="0"/>
          </a:p>
        </p:txBody>
      </p:sp>
      <p:sp>
        <p:nvSpPr>
          <p:cNvPr id="13" name="Marcador de posición de imagen 5" title="Decorativo">
            <a:extLst>
              <a:ext uri="{FF2B5EF4-FFF2-40B4-BE49-F238E27FC236}">
                <a16:creationId xmlns:a16="http://schemas.microsoft.com/office/drawing/2014/main" id="{A498122E-BB6F-4765-B85E-6410B9CE17AC}"/>
              </a:ext>
            </a:extLst>
          </p:cNvPr>
          <p:cNvSpPr>
            <a:spLocks noGrp="1"/>
          </p:cNvSpPr>
          <p:nvPr>
            <p:ph type="pic" sz="quarter" idx="15"/>
          </p:nvPr>
        </p:nvSpPr>
        <p:spPr>
          <a:xfrm>
            <a:off x="6602922" y="3537246"/>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rtl="0"/>
            <a:r>
              <a:rPr lang="en-US" noProof="0"/>
              <a:t>Click icon to add picture</a:t>
            </a:r>
            <a:endParaRPr lang="es-ES" noProof="0" dirty="0"/>
          </a:p>
        </p:txBody>
      </p:sp>
      <p:sp>
        <p:nvSpPr>
          <p:cNvPr id="14" name="Marcador de posición de imagen 5" title="Decorativo">
            <a:extLst>
              <a:ext uri="{FF2B5EF4-FFF2-40B4-BE49-F238E27FC236}">
                <a16:creationId xmlns:a16="http://schemas.microsoft.com/office/drawing/2014/main" id="{D19B2F25-5E98-4166-8476-BE599D16121D}"/>
              </a:ext>
            </a:extLst>
          </p:cNvPr>
          <p:cNvSpPr>
            <a:spLocks noGrp="1"/>
          </p:cNvSpPr>
          <p:nvPr>
            <p:ph type="pic" sz="quarter" idx="16"/>
          </p:nvPr>
        </p:nvSpPr>
        <p:spPr>
          <a:xfrm>
            <a:off x="6602922" y="4828757"/>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rtl="0"/>
            <a:r>
              <a:rPr lang="en-US" noProof="0"/>
              <a:t>Click icon to add picture</a:t>
            </a:r>
            <a:endParaRPr lang="es-ES" noProof="0" dirty="0"/>
          </a:p>
        </p:txBody>
      </p:sp>
      <p:sp>
        <p:nvSpPr>
          <p:cNvPr id="9" name="Marcador de texto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74809"/>
            <a:ext cx="3977648" cy="731694"/>
          </a:xfrm>
        </p:spPr>
        <p:txBody>
          <a:bodyPr rtlCol="0" anchor="ctr">
            <a:normAutofit/>
          </a:bodyPr>
          <a:lstStyle>
            <a:lvl1pPr marL="0" indent="0">
              <a:buNone/>
              <a:defRPr sz="1400"/>
            </a:lvl1pPr>
          </a:lstStyle>
          <a:p>
            <a:pPr lvl="0" rtl="0"/>
            <a:r>
              <a:rPr lang="en-US" noProof="0"/>
              <a:t>Click to edit Master text styles</a:t>
            </a:r>
          </a:p>
        </p:txBody>
      </p:sp>
      <p:sp>
        <p:nvSpPr>
          <p:cNvPr id="16" name="Marcador de texto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rtlCol="0" anchor="ctr">
            <a:normAutofit/>
          </a:bodyPr>
          <a:lstStyle>
            <a:lvl1pPr marL="0" indent="0">
              <a:buNone/>
              <a:defRPr sz="1400"/>
            </a:lvl1pPr>
          </a:lstStyle>
          <a:p>
            <a:pPr lvl="0" rtl="0"/>
            <a:r>
              <a:rPr lang="en-US" noProof="0"/>
              <a:t>Click to edit Master text styles</a:t>
            </a:r>
          </a:p>
        </p:txBody>
      </p:sp>
      <p:sp>
        <p:nvSpPr>
          <p:cNvPr id="18" name="Marcador de texto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rtlCol="0" anchor="ctr">
            <a:normAutofit/>
          </a:bodyPr>
          <a:lstStyle>
            <a:lvl1pPr marL="0" indent="0">
              <a:buNone/>
              <a:defRPr sz="1400"/>
            </a:lvl1pPr>
          </a:lstStyle>
          <a:p>
            <a:pPr lvl="0" rtl="0"/>
            <a:r>
              <a:rPr lang="en-US" noProof="0"/>
              <a:t>Click to edit Master text styles</a:t>
            </a:r>
          </a:p>
        </p:txBody>
      </p:sp>
      <p:sp>
        <p:nvSpPr>
          <p:cNvPr id="19" name="Marcador de texto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rtlCol="0" anchor="ctr">
            <a:normAutofit/>
          </a:bodyPr>
          <a:lstStyle>
            <a:lvl1pPr marL="0" indent="0">
              <a:buNone/>
              <a:defRPr sz="1400"/>
            </a:lvl1pPr>
          </a:lstStyle>
          <a:p>
            <a:pPr lvl="0" rtl="0"/>
            <a:r>
              <a:rPr lang="en-US" noProof="0"/>
              <a:t>Click to edit Master text styles</a:t>
            </a:r>
          </a:p>
        </p:txBody>
      </p:sp>
      <p:sp>
        <p:nvSpPr>
          <p:cNvPr id="15" name="Forma 62" title="Decorativo">
            <a:extLst>
              <a:ext uri="{FF2B5EF4-FFF2-40B4-BE49-F238E27FC236}">
                <a16:creationId xmlns:a16="http://schemas.microsoft.com/office/drawing/2014/main" id="{E1A23DB6-E067-4A30-8C4B-98B452428518}"/>
              </a:ext>
            </a:extLst>
          </p:cNvPr>
          <p:cNvSpPr/>
          <p:nvPr userDrawn="1"/>
        </p:nvSpPr>
        <p:spPr>
          <a:xfrm rot="16200000" flipV="1">
            <a:off x="1918496" y="3276108"/>
            <a:ext cx="0" cy="2188805"/>
          </a:xfrm>
          <a:prstGeom prst="line">
            <a:avLst/>
          </a:prstGeom>
          <a:ln w="76200">
            <a:solidFill>
              <a:schemeClr val="accent4"/>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4194667956"/>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7_Diseño personalizado">
    <p:spTree>
      <p:nvGrpSpPr>
        <p:cNvPr id="1" name=""/>
        <p:cNvGrpSpPr/>
        <p:nvPr/>
      </p:nvGrpSpPr>
      <p:grpSpPr>
        <a:xfrm>
          <a:off x="0" y="0"/>
          <a:ext cx="0" cy="0"/>
          <a:chOff x="0" y="0"/>
          <a:chExt cx="0" cy="0"/>
        </a:xfrm>
      </p:grpSpPr>
      <p:sp>
        <p:nvSpPr>
          <p:cNvPr id="3" name="Rectángulo 2" title="Decorativo"/>
          <p:cNvSpPr/>
          <p:nvPr userDrawn="1"/>
        </p:nvSpPr>
        <p:spPr>
          <a:xfrm>
            <a:off x="0" y="0"/>
            <a:ext cx="12192000" cy="28096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 name="Título 1">
            <a:extLst>
              <a:ext uri="{FF2B5EF4-FFF2-40B4-BE49-F238E27FC236}">
                <a16:creationId xmlns:a16="http://schemas.microsoft.com/office/drawing/2014/main" id="{A8FBBE79-9A2D-485C-A5FF-D6F6AFD2AFC3}"/>
              </a:ext>
            </a:extLst>
          </p:cNvPr>
          <p:cNvSpPr>
            <a:spLocks noGrp="1"/>
          </p:cNvSpPr>
          <p:nvPr>
            <p:ph type="title"/>
          </p:nvPr>
        </p:nvSpPr>
        <p:spPr>
          <a:xfrm>
            <a:off x="1513581" y="597067"/>
            <a:ext cx="8768625" cy="1149325"/>
          </a:xfrm>
        </p:spPr>
        <p:txBody>
          <a:bodyPr lIns="0" rtlCol="0"/>
          <a:lstStyle>
            <a:lvl1pPr algn="ctr">
              <a:defRPr>
                <a:solidFill>
                  <a:schemeClr val="bg1"/>
                </a:solidFill>
              </a:defRPr>
            </a:lvl1pPr>
          </a:lstStyle>
          <a:p>
            <a:pPr rtl="0"/>
            <a:r>
              <a:rPr lang="en-US" noProof="0"/>
              <a:t>Click to edit Master title style</a:t>
            </a:r>
            <a:endParaRPr lang="es-ES" noProof="0" dirty="0"/>
          </a:p>
        </p:txBody>
      </p:sp>
      <p:sp>
        <p:nvSpPr>
          <p:cNvPr id="5" name="Marcador de posición de imagen 4" title="Decorativo">
            <a:extLst>
              <a:ext uri="{FF2B5EF4-FFF2-40B4-BE49-F238E27FC236}">
                <a16:creationId xmlns:a16="http://schemas.microsoft.com/office/drawing/2014/main" id="{0D8C8A61-C19F-4EF6-A991-5B6EFC5F7AFB}"/>
              </a:ext>
            </a:extLst>
          </p:cNvPr>
          <p:cNvSpPr>
            <a:spLocks noGrp="1"/>
          </p:cNvSpPr>
          <p:nvPr>
            <p:ph type="pic" sz="quarter" idx="11"/>
          </p:nvPr>
        </p:nvSpPr>
        <p:spPr>
          <a:xfrm>
            <a:off x="1038871" y="3050995"/>
            <a:ext cx="1643384" cy="1643384"/>
          </a:xfrm>
          <a:prstGeom prst="rect">
            <a:avLst/>
          </a:prstGeom>
        </p:spPr>
        <p:txBody>
          <a:bodyPr rtlCol="0"/>
          <a:lstStyle/>
          <a:p>
            <a:pPr rtl="0"/>
            <a:r>
              <a:rPr lang="en-US" noProof="0"/>
              <a:t>Click icon to add picture</a:t>
            </a:r>
            <a:endParaRPr lang="es-ES" noProof="0" dirty="0"/>
          </a:p>
        </p:txBody>
      </p:sp>
      <p:sp>
        <p:nvSpPr>
          <p:cNvPr id="6" name="Marcador de posición de imagen 4" title="Decorativo">
            <a:extLst>
              <a:ext uri="{FF2B5EF4-FFF2-40B4-BE49-F238E27FC236}">
                <a16:creationId xmlns:a16="http://schemas.microsoft.com/office/drawing/2014/main" id="{FB28CC40-CBF3-4E1C-841D-45C7739F95EE}"/>
              </a:ext>
            </a:extLst>
          </p:cNvPr>
          <p:cNvSpPr>
            <a:spLocks noGrp="1"/>
          </p:cNvSpPr>
          <p:nvPr>
            <p:ph type="pic" sz="quarter" idx="12"/>
          </p:nvPr>
        </p:nvSpPr>
        <p:spPr>
          <a:xfrm>
            <a:off x="3842264" y="3050995"/>
            <a:ext cx="1643384" cy="1643384"/>
          </a:xfrm>
          <a:prstGeom prst="rect">
            <a:avLst/>
          </a:prstGeom>
        </p:spPr>
        <p:txBody>
          <a:bodyPr rtlCol="0"/>
          <a:lstStyle/>
          <a:p>
            <a:pPr rtl="0"/>
            <a:r>
              <a:rPr lang="en-US" noProof="0"/>
              <a:t>Click icon to add picture</a:t>
            </a:r>
            <a:endParaRPr lang="es-ES" noProof="0" dirty="0"/>
          </a:p>
        </p:txBody>
      </p:sp>
      <p:sp>
        <p:nvSpPr>
          <p:cNvPr id="7" name="Marcador de posición de imagen 4" title="Decorativo">
            <a:extLst>
              <a:ext uri="{FF2B5EF4-FFF2-40B4-BE49-F238E27FC236}">
                <a16:creationId xmlns:a16="http://schemas.microsoft.com/office/drawing/2014/main" id="{12606688-9042-46BE-82EA-2A9034C21250}"/>
              </a:ext>
            </a:extLst>
          </p:cNvPr>
          <p:cNvSpPr>
            <a:spLocks noGrp="1"/>
          </p:cNvSpPr>
          <p:nvPr>
            <p:ph type="pic" sz="quarter" idx="13"/>
          </p:nvPr>
        </p:nvSpPr>
        <p:spPr>
          <a:xfrm>
            <a:off x="6645657" y="3061267"/>
            <a:ext cx="1643384" cy="1643384"/>
          </a:xfrm>
          <a:prstGeom prst="rect">
            <a:avLst/>
          </a:prstGeom>
        </p:spPr>
        <p:txBody>
          <a:bodyPr rtlCol="0"/>
          <a:lstStyle/>
          <a:p>
            <a:pPr rtl="0"/>
            <a:r>
              <a:rPr lang="en-US" noProof="0"/>
              <a:t>Click icon to add picture</a:t>
            </a:r>
            <a:endParaRPr lang="es-ES" noProof="0" dirty="0"/>
          </a:p>
        </p:txBody>
      </p:sp>
      <p:sp>
        <p:nvSpPr>
          <p:cNvPr id="8" name="Marcador de posición de imagen 4" title="Decorativo">
            <a:extLst>
              <a:ext uri="{FF2B5EF4-FFF2-40B4-BE49-F238E27FC236}">
                <a16:creationId xmlns:a16="http://schemas.microsoft.com/office/drawing/2014/main" id="{94A72397-DF36-48ED-9888-0827D143B9BE}"/>
              </a:ext>
            </a:extLst>
          </p:cNvPr>
          <p:cNvSpPr>
            <a:spLocks noGrp="1"/>
          </p:cNvSpPr>
          <p:nvPr>
            <p:ph type="pic" sz="quarter" idx="14"/>
          </p:nvPr>
        </p:nvSpPr>
        <p:spPr>
          <a:xfrm>
            <a:off x="9449049" y="3061267"/>
            <a:ext cx="1643384" cy="1643384"/>
          </a:xfrm>
          <a:prstGeom prst="rect">
            <a:avLst/>
          </a:prstGeom>
        </p:spPr>
        <p:txBody>
          <a:bodyPr rtlCol="0"/>
          <a:lstStyle/>
          <a:p>
            <a:pPr rtl="0"/>
            <a:r>
              <a:rPr lang="en-US" noProof="0"/>
              <a:t>Click icon to add picture</a:t>
            </a:r>
            <a:endParaRPr lang="es-ES" noProof="0" dirty="0"/>
          </a:p>
        </p:txBody>
      </p:sp>
      <p:sp>
        <p:nvSpPr>
          <p:cNvPr id="9" name="Marcador de texto 6">
            <a:extLst>
              <a:ext uri="{FF2B5EF4-FFF2-40B4-BE49-F238E27FC236}">
                <a16:creationId xmlns:a16="http://schemas.microsoft.com/office/drawing/2014/main" id="{DD736A8B-DD51-4DE5-A500-3F2E06CA9E12}"/>
              </a:ext>
            </a:extLst>
          </p:cNvPr>
          <p:cNvSpPr>
            <a:spLocks noGrp="1"/>
          </p:cNvSpPr>
          <p:nvPr>
            <p:ph type="body" sz="quarter" idx="15"/>
          </p:nvPr>
        </p:nvSpPr>
        <p:spPr>
          <a:xfrm>
            <a:off x="604711" y="5272005"/>
            <a:ext cx="2517605" cy="1029458"/>
          </a:xfrm>
        </p:spPr>
        <p:txBody>
          <a:bodyPr lIns="0" rtlCol="0">
            <a:noAutofit/>
          </a:bodyPr>
          <a:lstStyle>
            <a:lvl1pPr marL="0" indent="0" algn="ctr">
              <a:buNone/>
              <a:defRPr sz="1400">
                <a:latin typeface="+mn-lt"/>
                <a:cs typeface="Arial" panose="020B0604020202020204" pitchFamily="34" charset="0"/>
              </a:defRPr>
            </a:lvl1pPr>
          </a:lstStyle>
          <a:p>
            <a:pPr lvl="0" rtl="0"/>
            <a:r>
              <a:rPr lang="en-US" noProof="0"/>
              <a:t>Click to edit Master text styles</a:t>
            </a:r>
          </a:p>
        </p:txBody>
      </p:sp>
      <p:sp>
        <p:nvSpPr>
          <p:cNvPr id="10" name="Marcador de texto 6">
            <a:extLst>
              <a:ext uri="{FF2B5EF4-FFF2-40B4-BE49-F238E27FC236}">
                <a16:creationId xmlns:a16="http://schemas.microsoft.com/office/drawing/2014/main" id="{088F0D2C-15BE-4CDF-B390-80500DDD7436}"/>
              </a:ext>
            </a:extLst>
          </p:cNvPr>
          <p:cNvSpPr>
            <a:spLocks noGrp="1"/>
          </p:cNvSpPr>
          <p:nvPr>
            <p:ph type="body" sz="quarter" idx="16" hasCustomPrompt="1"/>
          </p:nvPr>
        </p:nvSpPr>
        <p:spPr>
          <a:xfrm>
            <a:off x="604711" y="4791479"/>
            <a:ext cx="2517605" cy="382749"/>
          </a:xfrm>
        </p:spPr>
        <p:txBody>
          <a:bodyPr lIns="0" rtlCol="0" anchor="b">
            <a:noAutofit/>
          </a:bodyPr>
          <a:lstStyle>
            <a:lvl1pPr marL="0" indent="0" algn="ctr">
              <a:buNone/>
              <a:defRPr sz="1600" b="1">
                <a:latin typeface="+mj-lt"/>
                <a:cs typeface="Arial" panose="020B0604020202020204" pitchFamily="34" charset="0"/>
              </a:defRPr>
            </a:lvl1pPr>
          </a:lstStyle>
          <a:p>
            <a:pPr lvl="0" rtl="0"/>
            <a:r>
              <a:rPr lang="es-ES" noProof="0" dirty="0"/>
              <a:t>AGREGAR NOMBRE AQUÍ</a:t>
            </a:r>
          </a:p>
        </p:txBody>
      </p:sp>
      <p:sp>
        <p:nvSpPr>
          <p:cNvPr id="11" name="Marcador de texto 6">
            <a:extLst>
              <a:ext uri="{FF2B5EF4-FFF2-40B4-BE49-F238E27FC236}">
                <a16:creationId xmlns:a16="http://schemas.microsoft.com/office/drawing/2014/main" id="{BC14EC5C-D80F-42F2-A5F0-D4F07AADAECE}"/>
              </a:ext>
            </a:extLst>
          </p:cNvPr>
          <p:cNvSpPr>
            <a:spLocks noGrp="1"/>
          </p:cNvSpPr>
          <p:nvPr>
            <p:ph type="body" sz="quarter" idx="17"/>
          </p:nvPr>
        </p:nvSpPr>
        <p:spPr>
          <a:xfrm>
            <a:off x="3410942" y="5272005"/>
            <a:ext cx="2517605" cy="1029458"/>
          </a:xfrm>
        </p:spPr>
        <p:txBody>
          <a:bodyPr lIns="0" rtlCol="0">
            <a:noAutofit/>
          </a:bodyPr>
          <a:lstStyle>
            <a:lvl1pPr marL="0" indent="0" algn="ctr">
              <a:buNone/>
              <a:defRPr sz="1400">
                <a:latin typeface="+mn-lt"/>
                <a:cs typeface="Arial" panose="020B0604020202020204" pitchFamily="34" charset="0"/>
              </a:defRPr>
            </a:lvl1pPr>
          </a:lstStyle>
          <a:p>
            <a:pPr lvl="0" rtl="0"/>
            <a:r>
              <a:rPr lang="en-US" noProof="0"/>
              <a:t>Click to edit Master text styles</a:t>
            </a:r>
          </a:p>
        </p:txBody>
      </p:sp>
      <p:sp>
        <p:nvSpPr>
          <p:cNvPr id="12" name="Marcador de texto 6">
            <a:extLst>
              <a:ext uri="{FF2B5EF4-FFF2-40B4-BE49-F238E27FC236}">
                <a16:creationId xmlns:a16="http://schemas.microsoft.com/office/drawing/2014/main" id="{235DD3B7-76E7-45B9-B75B-30D7AFC8EE6C}"/>
              </a:ext>
            </a:extLst>
          </p:cNvPr>
          <p:cNvSpPr>
            <a:spLocks noGrp="1"/>
          </p:cNvSpPr>
          <p:nvPr>
            <p:ph type="body" sz="quarter" idx="18" hasCustomPrompt="1"/>
          </p:nvPr>
        </p:nvSpPr>
        <p:spPr>
          <a:xfrm>
            <a:off x="3410942" y="4791479"/>
            <a:ext cx="2517605" cy="382749"/>
          </a:xfrm>
        </p:spPr>
        <p:txBody>
          <a:bodyPr lIns="0" rtlCol="0" anchor="b">
            <a:noAutofit/>
          </a:bodyPr>
          <a:lstStyle>
            <a:lvl1pPr marL="0" indent="0" algn="ctr">
              <a:buNone/>
              <a:defRPr sz="1600" b="1">
                <a:latin typeface="+mj-lt"/>
                <a:cs typeface="Arial" panose="020B0604020202020204" pitchFamily="34" charset="0"/>
              </a:defRPr>
            </a:lvl1pPr>
          </a:lstStyle>
          <a:p>
            <a:pPr lvl="0" rtl="0"/>
            <a:r>
              <a:rPr lang="es-ES" noProof="0" dirty="0"/>
              <a:t>AGREGAR NOMBRE AQUÍ</a:t>
            </a:r>
          </a:p>
        </p:txBody>
      </p:sp>
      <p:sp>
        <p:nvSpPr>
          <p:cNvPr id="17" name="Marcador de texto 6">
            <a:extLst>
              <a:ext uri="{FF2B5EF4-FFF2-40B4-BE49-F238E27FC236}">
                <a16:creationId xmlns:a16="http://schemas.microsoft.com/office/drawing/2014/main" id="{5A499762-AEDB-43BC-89CC-CC0602BEAF73}"/>
              </a:ext>
            </a:extLst>
          </p:cNvPr>
          <p:cNvSpPr>
            <a:spLocks noGrp="1"/>
          </p:cNvSpPr>
          <p:nvPr>
            <p:ph type="body" sz="quarter" idx="23"/>
          </p:nvPr>
        </p:nvSpPr>
        <p:spPr>
          <a:xfrm>
            <a:off x="6217173" y="5282275"/>
            <a:ext cx="2517605" cy="1029458"/>
          </a:xfrm>
        </p:spPr>
        <p:txBody>
          <a:bodyPr lIns="0" rtlCol="0">
            <a:noAutofit/>
          </a:bodyPr>
          <a:lstStyle>
            <a:lvl1pPr marL="0" indent="0" algn="ctr">
              <a:buNone/>
              <a:defRPr sz="1400">
                <a:latin typeface="+mn-lt"/>
                <a:cs typeface="Arial" panose="020B0604020202020204" pitchFamily="34" charset="0"/>
              </a:defRPr>
            </a:lvl1pPr>
          </a:lstStyle>
          <a:p>
            <a:pPr lvl="0" rtl="0"/>
            <a:r>
              <a:rPr lang="en-US" noProof="0"/>
              <a:t>Click to edit Master text styles</a:t>
            </a:r>
          </a:p>
        </p:txBody>
      </p:sp>
      <p:sp>
        <p:nvSpPr>
          <p:cNvPr id="18" name="Marcador de texto 6">
            <a:extLst>
              <a:ext uri="{FF2B5EF4-FFF2-40B4-BE49-F238E27FC236}">
                <a16:creationId xmlns:a16="http://schemas.microsoft.com/office/drawing/2014/main" id="{880EDD7E-326D-47DC-B58D-88ECE1D00F94}"/>
              </a:ext>
            </a:extLst>
          </p:cNvPr>
          <p:cNvSpPr>
            <a:spLocks noGrp="1"/>
          </p:cNvSpPr>
          <p:nvPr>
            <p:ph type="body" sz="quarter" idx="24" hasCustomPrompt="1"/>
          </p:nvPr>
        </p:nvSpPr>
        <p:spPr>
          <a:xfrm>
            <a:off x="6217173" y="4801749"/>
            <a:ext cx="2517605" cy="382749"/>
          </a:xfrm>
        </p:spPr>
        <p:txBody>
          <a:bodyPr lIns="0" rtlCol="0" anchor="b">
            <a:noAutofit/>
          </a:bodyPr>
          <a:lstStyle>
            <a:lvl1pPr marL="0" indent="0" algn="ctr">
              <a:buNone/>
              <a:defRPr sz="1600" b="1">
                <a:latin typeface="+mj-lt"/>
                <a:cs typeface="Arial" panose="020B0604020202020204" pitchFamily="34" charset="0"/>
              </a:defRPr>
            </a:lvl1pPr>
          </a:lstStyle>
          <a:p>
            <a:pPr lvl="0" rtl="0"/>
            <a:r>
              <a:rPr lang="es-ES" noProof="0" dirty="0"/>
              <a:t>AGREGAR NOMBRE AQUÍ</a:t>
            </a:r>
          </a:p>
        </p:txBody>
      </p:sp>
      <p:sp>
        <p:nvSpPr>
          <p:cNvPr id="19" name="Marcador de texto 6">
            <a:extLst>
              <a:ext uri="{FF2B5EF4-FFF2-40B4-BE49-F238E27FC236}">
                <a16:creationId xmlns:a16="http://schemas.microsoft.com/office/drawing/2014/main" id="{DB92C933-F978-486C-A305-0BAC73E0F152}"/>
              </a:ext>
            </a:extLst>
          </p:cNvPr>
          <p:cNvSpPr>
            <a:spLocks noGrp="1"/>
          </p:cNvSpPr>
          <p:nvPr>
            <p:ph type="body" sz="quarter" idx="25"/>
          </p:nvPr>
        </p:nvSpPr>
        <p:spPr>
          <a:xfrm>
            <a:off x="9023403" y="5282275"/>
            <a:ext cx="2517605" cy="1029458"/>
          </a:xfrm>
        </p:spPr>
        <p:txBody>
          <a:bodyPr lIns="0" rtlCol="0">
            <a:noAutofit/>
          </a:bodyPr>
          <a:lstStyle>
            <a:lvl1pPr marL="0" indent="0" algn="ctr">
              <a:buNone/>
              <a:defRPr sz="1400">
                <a:latin typeface="+mn-lt"/>
                <a:cs typeface="Arial" panose="020B0604020202020204" pitchFamily="34" charset="0"/>
              </a:defRPr>
            </a:lvl1pPr>
          </a:lstStyle>
          <a:p>
            <a:pPr lvl="0" rtl="0"/>
            <a:r>
              <a:rPr lang="en-US" noProof="0"/>
              <a:t>Click to edit Master text styles</a:t>
            </a:r>
          </a:p>
        </p:txBody>
      </p:sp>
      <p:sp>
        <p:nvSpPr>
          <p:cNvPr id="20" name="Marcador de texto 6">
            <a:extLst>
              <a:ext uri="{FF2B5EF4-FFF2-40B4-BE49-F238E27FC236}">
                <a16:creationId xmlns:a16="http://schemas.microsoft.com/office/drawing/2014/main" id="{B18BFAE0-942E-42DB-BD07-596D50E07E37}"/>
              </a:ext>
            </a:extLst>
          </p:cNvPr>
          <p:cNvSpPr>
            <a:spLocks noGrp="1"/>
          </p:cNvSpPr>
          <p:nvPr>
            <p:ph type="body" sz="quarter" idx="26" hasCustomPrompt="1"/>
          </p:nvPr>
        </p:nvSpPr>
        <p:spPr>
          <a:xfrm>
            <a:off x="9023403" y="4801749"/>
            <a:ext cx="2517605" cy="382749"/>
          </a:xfrm>
        </p:spPr>
        <p:txBody>
          <a:bodyPr lIns="0" rtlCol="0" anchor="b">
            <a:noAutofit/>
          </a:bodyPr>
          <a:lstStyle>
            <a:lvl1pPr marL="0" indent="0" algn="ctr">
              <a:buNone/>
              <a:defRPr sz="1600" b="1">
                <a:latin typeface="+mj-lt"/>
                <a:cs typeface="Arial" panose="020B0604020202020204" pitchFamily="34" charset="0"/>
              </a:defRPr>
            </a:lvl1pPr>
          </a:lstStyle>
          <a:p>
            <a:pPr lvl="0" rtl="0"/>
            <a:r>
              <a:rPr lang="es-ES" noProof="0" dirty="0"/>
              <a:t>AGREGAR NOMBRE AQUÍ</a:t>
            </a:r>
          </a:p>
        </p:txBody>
      </p:sp>
      <p:sp>
        <p:nvSpPr>
          <p:cNvPr id="21" name="Forma 62" title="Decorativo">
            <a:extLst>
              <a:ext uri="{FF2B5EF4-FFF2-40B4-BE49-F238E27FC236}">
                <a16:creationId xmlns:a16="http://schemas.microsoft.com/office/drawing/2014/main" id="{E1A23DB6-E067-4A30-8C4B-98B452428518}"/>
              </a:ext>
            </a:extLst>
          </p:cNvPr>
          <p:cNvSpPr/>
          <p:nvPr userDrawn="1"/>
        </p:nvSpPr>
        <p:spPr>
          <a:xfrm rot="16200000" flipV="1">
            <a:off x="6096000" y="759266"/>
            <a:ext cx="0" cy="2188805"/>
          </a:xfrm>
          <a:prstGeom prst="line">
            <a:avLst/>
          </a:prstGeom>
          <a:ln w="76200">
            <a:solidFill>
              <a:schemeClr val="accent1">
                <a:lumMod val="60000"/>
                <a:lumOff val="40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solidFill>
                <a:schemeClr val="bg1"/>
              </a:solidFill>
            </a:endParaRPr>
          </a:p>
        </p:txBody>
      </p:sp>
    </p:spTree>
    <p:extLst>
      <p:ext uri="{BB962C8B-B14F-4D97-AF65-F5344CB8AC3E}">
        <p14:creationId xmlns:p14="http://schemas.microsoft.com/office/powerpoint/2010/main" val="6877645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8_Diseño personalizado">
    <p:spTree>
      <p:nvGrpSpPr>
        <p:cNvPr id="1" name=""/>
        <p:cNvGrpSpPr/>
        <p:nvPr/>
      </p:nvGrpSpPr>
      <p:grpSpPr>
        <a:xfrm>
          <a:off x="0" y="0"/>
          <a:ext cx="0" cy="0"/>
          <a:chOff x="0" y="0"/>
          <a:chExt cx="0" cy="0"/>
        </a:xfrm>
      </p:grpSpPr>
      <p:sp>
        <p:nvSpPr>
          <p:cNvPr id="4" name="Rectángulo 3" title="Decorativo"/>
          <p:cNvSpPr/>
          <p:nvPr userDrawn="1"/>
        </p:nvSpPr>
        <p:spPr>
          <a:xfrm>
            <a:off x="0" y="1964267"/>
            <a:ext cx="3052729" cy="24435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1" name="Rectángulo 20" title="Decorativo"/>
          <p:cNvSpPr/>
          <p:nvPr userDrawn="1"/>
        </p:nvSpPr>
        <p:spPr>
          <a:xfrm>
            <a:off x="6092848" y="1964267"/>
            <a:ext cx="3052729" cy="244350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8" name="Rectángulo 27" title="Decorativo"/>
          <p:cNvSpPr/>
          <p:nvPr userDrawn="1"/>
        </p:nvSpPr>
        <p:spPr>
          <a:xfrm>
            <a:off x="9139272" y="4414498"/>
            <a:ext cx="3052729" cy="2443502"/>
          </a:xfrm>
          <a:prstGeom prst="rect">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 name="Título 1">
            <a:extLst>
              <a:ext uri="{FF2B5EF4-FFF2-40B4-BE49-F238E27FC236}">
                <a16:creationId xmlns:a16="http://schemas.microsoft.com/office/drawing/2014/main" id="{A8FBBE79-9A2D-485C-A5FF-D6F6AFD2AFC3}"/>
              </a:ext>
            </a:extLst>
          </p:cNvPr>
          <p:cNvSpPr>
            <a:spLocks noGrp="1"/>
          </p:cNvSpPr>
          <p:nvPr userDrawn="1">
            <p:ph type="title"/>
          </p:nvPr>
        </p:nvSpPr>
        <p:spPr>
          <a:xfrm>
            <a:off x="2106887" y="616350"/>
            <a:ext cx="7978227" cy="1062602"/>
          </a:xfrm>
        </p:spPr>
        <p:txBody>
          <a:bodyPr lIns="0" rtlCol="0"/>
          <a:lstStyle>
            <a:lvl1pPr algn="ctr">
              <a:defRPr>
                <a:solidFill>
                  <a:schemeClr val="tx2"/>
                </a:solidFill>
              </a:defRPr>
            </a:lvl1pPr>
          </a:lstStyle>
          <a:p>
            <a:pPr rtl="0"/>
            <a:r>
              <a:rPr lang="en-US" noProof="0"/>
              <a:t>Click to edit Master title style</a:t>
            </a:r>
            <a:endParaRPr lang="es-ES" noProof="0" dirty="0"/>
          </a:p>
        </p:txBody>
      </p:sp>
      <p:sp>
        <p:nvSpPr>
          <p:cNvPr id="30" name="Marcador de posición de imagen 4" title="Decorativo">
            <a:extLst>
              <a:ext uri="{FF2B5EF4-FFF2-40B4-BE49-F238E27FC236}">
                <a16:creationId xmlns:a16="http://schemas.microsoft.com/office/drawing/2014/main" id="{0D8C8A61-C19F-4EF6-A991-5B6EFC5F7AFB}"/>
              </a:ext>
            </a:extLst>
          </p:cNvPr>
          <p:cNvSpPr>
            <a:spLocks noGrp="1"/>
          </p:cNvSpPr>
          <p:nvPr>
            <p:ph type="pic" sz="quarter" idx="11"/>
          </p:nvPr>
        </p:nvSpPr>
        <p:spPr>
          <a:xfrm>
            <a:off x="0" y="4416552"/>
            <a:ext cx="3054096" cy="2441448"/>
          </a:xfrm>
          <a:prstGeom prst="rect">
            <a:avLst/>
          </a:prstGeom>
        </p:spPr>
        <p:txBody>
          <a:bodyPr rtlCol="0">
            <a:normAutofit/>
          </a:bodyPr>
          <a:lstStyle>
            <a:lvl1pPr algn="ctr">
              <a:defRPr sz="1600"/>
            </a:lvl1pPr>
          </a:lstStyle>
          <a:p>
            <a:pPr rtl="0"/>
            <a:r>
              <a:rPr lang="en-US" noProof="0"/>
              <a:t>Click icon to add picture</a:t>
            </a:r>
            <a:endParaRPr lang="es-ES" noProof="0" dirty="0"/>
          </a:p>
        </p:txBody>
      </p:sp>
      <p:sp>
        <p:nvSpPr>
          <p:cNvPr id="32" name="Marcador de posición de imagen 4" title="Decorativo">
            <a:extLst>
              <a:ext uri="{FF2B5EF4-FFF2-40B4-BE49-F238E27FC236}">
                <a16:creationId xmlns:a16="http://schemas.microsoft.com/office/drawing/2014/main" id="{12606688-9042-46BE-82EA-2A9034C21250}"/>
              </a:ext>
            </a:extLst>
          </p:cNvPr>
          <p:cNvSpPr>
            <a:spLocks noGrp="1"/>
          </p:cNvSpPr>
          <p:nvPr>
            <p:ph type="pic" sz="quarter" idx="13"/>
          </p:nvPr>
        </p:nvSpPr>
        <p:spPr>
          <a:xfrm>
            <a:off x="3046424" y="1964267"/>
            <a:ext cx="3054096" cy="2441448"/>
          </a:xfrm>
          <a:prstGeom prst="rect">
            <a:avLst/>
          </a:prstGeom>
        </p:spPr>
        <p:txBody>
          <a:bodyPr rtlCol="0">
            <a:normAutofit/>
          </a:bodyPr>
          <a:lstStyle>
            <a:lvl1pPr algn="ctr">
              <a:defRPr sz="1600"/>
            </a:lvl1pPr>
          </a:lstStyle>
          <a:p>
            <a:pPr rtl="0"/>
            <a:r>
              <a:rPr lang="en-US" noProof="0"/>
              <a:t>Click icon to add picture</a:t>
            </a:r>
            <a:endParaRPr lang="es-ES" noProof="0" dirty="0"/>
          </a:p>
        </p:txBody>
      </p:sp>
      <p:sp>
        <p:nvSpPr>
          <p:cNvPr id="33" name="Marcador de posición de imagen 4" title="Decorativo">
            <a:extLst>
              <a:ext uri="{FF2B5EF4-FFF2-40B4-BE49-F238E27FC236}">
                <a16:creationId xmlns:a16="http://schemas.microsoft.com/office/drawing/2014/main" id="{94A72397-DF36-48ED-9888-0827D143B9BE}"/>
              </a:ext>
            </a:extLst>
          </p:cNvPr>
          <p:cNvSpPr>
            <a:spLocks noGrp="1"/>
          </p:cNvSpPr>
          <p:nvPr>
            <p:ph type="pic" sz="quarter" idx="14"/>
          </p:nvPr>
        </p:nvSpPr>
        <p:spPr>
          <a:xfrm>
            <a:off x="9137904" y="1964267"/>
            <a:ext cx="3054096" cy="2441448"/>
          </a:xfrm>
          <a:prstGeom prst="rect">
            <a:avLst/>
          </a:prstGeom>
        </p:spPr>
        <p:txBody>
          <a:bodyPr rtlCol="0">
            <a:normAutofit/>
          </a:bodyPr>
          <a:lstStyle>
            <a:lvl1pPr algn="ctr">
              <a:defRPr sz="1600"/>
            </a:lvl1pPr>
          </a:lstStyle>
          <a:p>
            <a:pPr rtl="0"/>
            <a:r>
              <a:rPr lang="en-US" noProof="0"/>
              <a:t>Click icon to add picture</a:t>
            </a:r>
            <a:endParaRPr lang="es-ES" noProof="0" dirty="0"/>
          </a:p>
        </p:txBody>
      </p:sp>
      <p:sp>
        <p:nvSpPr>
          <p:cNvPr id="26" name="Rectángulo 25" title="Decorativo"/>
          <p:cNvSpPr/>
          <p:nvPr userDrawn="1"/>
        </p:nvSpPr>
        <p:spPr>
          <a:xfrm>
            <a:off x="3046424" y="4414498"/>
            <a:ext cx="3052729" cy="24435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9" name="Marcador de texto 6">
            <a:extLst>
              <a:ext uri="{FF2B5EF4-FFF2-40B4-BE49-F238E27FC236}">
                <a16:creationId xmlns:a16="http://schemas.microsoft.com/office/drawing/2014/main" id="{DD736A8B-DD51-4DE5-A500-3F2E06CA9E12}"/>
              </a:ext>
            </a:extLst>
          </p:cNvPr>
          <p:cNvSpPr>
            <a:spLocks noGrp="1"/>
          </p:cNvSpPr>
          <p:nvPr userDrawn="1">
            <p:ph type="body" sz="quarter" idx="15"/>
          </p:nvPr>
        </p:nvSpPr>
        <p:spPr>
          <a:xfrm>
            <a:off x="264410" y="3652861"/>
            <a:ext cx="2517605" cy="484146"/>
          </a:xfrm>
        </p:spPr>
        <p:txBody>
          <a:bodyPr lIns="0" rtlCol="0">
            <a:noAutofit/>
          </a:bodyPr>
          <a:lstStyle>
            <a:lvl1pPr marL="0" indent="0" algn="ctr">
              <a:buNone/>
              <a:defRPr sz="1400">
                <a:solidFill>
                  <a:schemeClr val="bg1"/>
                </a:solidFill>
                <a:latin typeface="+mn-lt"/>
                <a:cs typeface="Arial" panose="020B0604020202020204" pitchFamily="34" charset="0"/>
              </a:defRPr>
            </a:lvl1pPr>
          </a:lstStyle>
          <a:p>
            <a:pPr lvl="0" rtl="0"/>
            <a:r>
              <a:rPr lang="en-US" noProof="0"/>
              <a:t>Click to edit Master text styles</a:t>
            </a:r>
          </a:p>
        </p:txBody>
      </p:sp>
      <p:sp>
        <p:nvSpPr>
          <p:cNvPr id="10" name="Marcador de texto 6">
            <a:extLst>
              <a:ext uri="{FF2B5EF4-FFF2-40B4-BE49-F238E27FC236}">
                <a16:creationId xmlns:a16="http://schemas.microsoft.com/office/drawing/2014/main" id="{088F0D2C-15BE-4CDF-B390-80500DDD7436}"/>
              </a:ext>
            </a:extLst>
          </p:cNvPr>
          <p:cNvSpPr>
            <a:spLocks noGrp="1"/>
          </p:cNvSpPr>
          <p:nvPr userDrawn="1">
            <p:ph type="body" sz="quarter" idx="16" hasCustomPrompt="1"/>
          </p:nvPr>
        </p:nvSpPr>
        <p:spPr>
          <a:xfrm>
            <a:off x="264410" y="3248535"/>
            <a:ext cx="2517605" cy="382749"/>
          </a:xfrm>
        </p:spPr>
        <p:txBody>
          <a:bodyPr lIns="0" rtlCol="0" anchor="b">
            <a:noAutofit/>
          </a:bodyPr>
          <a:lstStyle>
            <a:lvl1pPr marL="0" indent="0" algn="ctr">
              <a:buNone/>
              <a:defRPr sz="1600" b="1">
                <a:solidFill>
                  <a:schemeClr val="bg1"/>
                </a:solidFill>
                <a:latin typeface="+mj-lt"/>
                <a:cs typeface="Arial" panose="020B0604020202020204" pitchFamily="34" charset="0"/>
              </a:defRPr>
            </a:lvl1pPr>
          </a:lstStyle>
          <a:p>
            <a:pPr lvl="0" rtl="0"/>
            <a:r>
              <a:rPr lang="es-ES" noProof="0" dirty="0"/>
              <a:t>AGREGAR NOMBRE AQUÍ</a:t>
            </a:r>
          </a:p>
        </p:txBody>
      </p:sp>
      <p:sp>
        <p:nvSpPr>
          <p:cNvPr id="11" name="Marcador de texto 6">
            <a:extLst>
              <a:ext uri="{FF2B5EF4-FFF2-40B4-BE49-F238E27FC236}">
                <a16:creationId xmlns:a16="http://schemas.microsoft.com/office/drawing/2014/main" id="{BC14EC5C-D80F-42F2-A5F0-D4F07AADAECE}"/>
              </a:ext>
            </a:extLst>
          </p:cNvPr>
          <p:cNvSpPr>
            <a:spLocks noGrp="1"/>
          </p:cNvSpPr>
          <p:nvPr userDrawn="1">
            <p:ph type="body" sz="quarter" idx="17"/>
          </p:nvPr>
        </p:nvSpPr>
        <p:spPr>
          <a:xfrm>
            <a:off x="6359042" y="3652861"/>
            <a:ext cx="2517605" cy="484146"/>
          </a:xfrm>
        </p:spPr>
        <p:txBody>
          <a:bodyPr lIns="0" rtlCol="0">
            <a:noAutofit/>
          </a:bodyPr>
          <a:lstStyle>
            <a:lvl1pPr marL="0" indent="0" algn="ctr">
              <a:buNone/>
              <a:defRPr sz="1400">
                <a:solidFill>
                  <a:schemeClr val="bg1"/>
                </a:solidFill>
                <a:latin typeface="+mn-lt"/>
                <a:cs typeface="Arial" panose="020B0604020202020204" pitchFamily="34" charset="0"/>
              </a:defRPr>
            </a:lvl1pPr>
          </a:lstStyle>
          <a:p>
            <a:pPr lvl="0" rtl="0"/>
            <a:r>
              <a:rPr lang="en-US" noProof="0"/>
              <a:t>Click to edit Master text styles</a:t>
            </a:r>
          </a:p>
        </p:txBody>
      </p:sp>
      <p:sp>
        <p:nvSpPr>
          <p:cNvPr id="12" name="Marcador de texto 6">
            <a:extLst>
              <a:ext uri="{FF2B5EF4-FFF2-40B4-BE49-F238E27FC236}">
                <a16:creationId xmlns:a16="http://schemas.microsoft.com/office/drawing/2014/main" id="{235DD3B7-76E7-45B9-B75B-30D7AFC8EE6C}"/>
              </a:ext>
            </a:extLst>
          </p:cNvPr>
          <p:cNvSpPr>
            <a:spLocks noGrp="1"/>
          </p:cNvSpPr>
          <p:nvPr userDrawn="1">
            <p:ph type="body" sz="quarter" idx="18" hasCustomPrompt="1"/>
          </p:nvPr>
        </p:nvSpPr>
        <p:spPr>
          <a:xfrm>
            <a:off x="6359042" y="3248535"/>
            <a:ext cx="2517605" cy="382749"/>
          </a:xfrm>
        </p:spPr>
        <p:txBody>
          <a:bodyPr lIns="0" rtlCol="0" anchor="b">
            <a:noAutofit/>
          </a:bodyPr>
          <a:lstStyle>
            <a:lvl1pPr marL="0" indent="0" algn="ctr">
              <a:buNone/>
              <a:defRPr sz="1600" b="1">
                <a:solidFill>
                  <a:schemeClr val="bg1"/>
                </a:solidFill>
                <a:latin typeface="+mj-lt"/>
                <a:cs typeface="Arial" panose="020B0604020202020204" pitchFamily="34" charset="0"/>
              </a:defRPr>
            </a:lvl1pPr>
          </a:lstStyle>
          <a:p>
            <a:pPr lvl="0" rtl="0"/>
            <a:r>
              <a:rPr lang="es-ES" noProof="0" dirty="0"/>
              <a:t>AGREGAR NOMBRE AQUÍ</a:t>
            </a:r>
          </a:p>
        </p:txBody>
      </p:sp>
      <p:sp>
        <p:nvSpPr>
          <p:cNvPr id="13" name="Marcador de texto 6">
            <a:extLst>
              <a:ext uri="{FF2B5EF4-FFF2-40B4-BE49-F238E27FC236}">
                <a16:creationId xmlns:a16="http://schemas.microsoft.com/office/drawing/2014/main" id="{3B9FAC90-EA8D-4C0E-A0D1-0D252B50A12F}"/>
              </a:ext>
            </a:extLst>
          </p:cNvPr>
          <p:cNvSpPr>
            <a:spLocks noGrp="1"/>
          </p:cNvSpPr>
          <p:nvPr userDrawn="1">
            <p:ph type="body" sz="quarter" idx="19"/>
          </p:nvPr>
        </p:nvSpPr>
        <p:spPr>
          <a:xfrm>
            <a:off x="3288925" y="5167572"/>
            <a:ext cx="2517605" cy="484146"/>
          </a:xfrm>
        </p:spPr>
        <p:txBody>
          <a:bodyPr lIns="0" rtlCol="0">
            <a:noAutofit/>
          </a:bodyPr>
          <a:lstStyle>
            <a:lvl1pPr marL="0" indent="0" algn="ctr">
              <a:buNone/>
              <a:defRPr sz="1400">
                <a:solidFill>
                  <a:schemeClr val="bg1"/>
                </a:solidFill>
                <a:latin typeface="+mn-lt"/>
                <a:cs typeface="Arial" panose="020B0604020202020204" pitchFamily="34" charset="0"/>
              </a:defRPr>
            </a:lvl1pPr>
          </a:lstStyle>
          <a:p>
            <a:pPr lvl="0" rtl="0"/>
            <a:r>
              <a:rPr lang="en-US" noProof="0"/>
              <a:t>Click to edit Master text styles</a:t>
            </a:r>
          </a:p>
        </p:txBody>
      </p:sp>
      <p:sp>
        <p:nvSpPr>
          <p:cNvPr id="14" name="Marcador de texto 6">
            <a:extLst>
              <a:ext uri="{FF2B5EF4-FFF2-40B4-BE49-F238E27FC236}">
                <a16:creationId xmlns:a16="http://schemas.microsoft.com/office/drawing/2014/main" id="{5556F808-0B84-4923-9C86-83F13CFABBB6}"/>
              </a:ext>
            </a:extLst>
          </p:cNvPr>
          <p:cNvSpPr>
            <a:spLocks noGrp="1"/>
          </p:cNvSpPr>
          <p:nvPr userDrawn="1">
            <p:ph type="body" sz="quarter" idx="20" hasCustomPrompt="1"/>
          </p:nvPr>
        </p:nvSpPr>
        <p:spPr>
          <a:xfrm>
            <a:off x="3288925" y="4763246"/>
            <a:ext cx="2517605" cy="382749"/>
          </a:xfrm>
        </p:spPr>
        <p:txBody>
          <a:bodyPr lIns="0" rtlCol="0" anchor="b">
            <a:noAutofit/>
          </a:bodyPr>
          <a:lstStyle>
            <a:lvl1pPr marL="0" indent="0" algn="ctr">
              <a:buNone/>
              <a:defRPr sz="1600" b="1">
                <a:solidFill>
                  <a:schemeClr val="bg1"/>
                </a:solidFill>
                <a:latin typeface="+mj-lt"/>
                <a:cs typeface="Arial" panose="020B0604020202020204" pitchFamily="34" charset="0"/>
              </a:defRPr>
            </a:lvl1pPr>
          </a:lstStyle>
          <a:p>
            <a:pPr lvl="0" rtl="0"/>
            <a:r>
              <a:rPr lang="es-ES" noProof="0" dirty="0"/>
              <a:t>AGREGAR NOMBRE AQUÍ</a:t>
            </a:r>
          </a:p>
        </p:txBody>
      </p:sp>
      <p:sp>
        <p:nvSpPr>
          <p:cNvPr id="15" name="Marcador de texto 6">
            <a:extLst>
              <a:ext uri="{FF2B5EF4-FFF2-40B4-BE49-F238E27FC236}">
                <a16:creationId xmlns:a16="http://schemas.microsoft.com/office/drawing/2014/main" id="{6D49870F-68D7-4CDC-8F2A-696151FA2B90}"/>
              </a:ext>
            </a:extLst>
          </p:cNvPr>
          <p:cNvSpPr>
            <a:spLocks noGrp="1"/>
          </p:cNvSpPr>
          <p:nvPr userDrawn="1">
            <p:ph type="body" sz="quarter" idx="21"/>
          </p:nvPr>
        </p:nvSpPr>
        <p:spPr>
          <a:xfrm>
            <a:off x="9412281" y="5167572"/>
            <a:ext cx="2517605" cy="484146"/>
          </a:xfrm>
        </p:spPr>
        <p:txBody>
          <a:bodyPr lIns="0" rtlCol="0">
            <a:noAutofit/>
          </a:bodyPr>
          <a:lstStyle>
            <a:lvl1pPr marL="0" indent="0" algn="ctr">
              <a:buNone/>
              <a:defRPr sz="1400">
                <a:solidFill>
                  <a:schemeClr val="bg1"/>
                </a:solidFill>
                <a:latin typeface="+mn-lt"/>
                <a:cs typeface="Arial" panose="020B0604020202020204" pitchFamily="34" charset="0"/>
              </a:defRPr>
            </a:lvl1pPr>
          </a:lstStyle>
          <a:p>
            <a:pPr lvl="0" rtl="0"/>
            <a:r>
              <a:rPr lang="en-US" noProof="0"/>
              <a:t>Click to edit Master text styles</a:t>
            </a:r>
          </a:p>
        </p:txBody>
      </p:sp>
      <p:sp>
        <p:nvSpPr>
          <p:cNvPr id="16" name="Marcador de texto 6">
            <a:extLst>
              <a:ext uri="{FF2B5EF4-FFF2-40B4-BE49-F238E27FC236}">
                <a16:creationId xmlns:a16="http://schemas.microsoft.com/office/drawing/2014/main" id="{530C251D-6B9A-485B-A02D-AAF34ECA7B5D}"/>
              </a:ext>
            </a:extLst>
          </p:cNvPr>
          <p:cNvSpPr>
            <a:spLocks noGrp="1"/>
          </p:cNvSpPr>
          <p:nvPr userDrawn="1">
            <p:ph type="body" sz="quarter" idx="22" hasCustomPrompt="1"/>
          </p:nvPr>
        </p:nvSpPr>
        <p:spPr>
          <a:xfrm>
            <a:off x="9412281" y="4763246"/>
            <a:ext cx="2517605" cy="382749"/>
          </a:xfrm>
        </p:spPr>
        <p:txBody>
          <a:bodyPr lIns="0" rtlCol="0" anchor="b">
            <a:noAutofit/>
          </a:bodyPr>
          <a:lstStyle>
            <a:lvl1pPr marL="0" indent="0" algn="ctr">
              <a:buNone/>
              <a:defRPr sz="1600" b="1">
                <a:solidFill>
                  <a:schemeClr val="bg1"/>
                </a:solidFill>
                <a:latin typeface="+mj-lt"/>
                <a:cs typeface="Arial" panose="020B0604020202020204" pitchFamily="34" charset="0"/>
              </a:defRPr>
            </a:lvl1pPr>
          </a:lstStyle>
          <a:p>
            <a:pPr lvl="0" rtl="0"/>
            <a:r>
              <a:rPr lang="es-ES" noProof="0" dirty="0"/>
              <a:t>AGREGAR NOMBRE AQUÍ</a:t>
            </a:r>
          </a:p>
        </p:txBody>
      </p:sp>
      <p:sp>
        <p:nvSpPr>
          <p:cNvPr id="31" name="Marcador de posición de imagen 4" title="Decorativo">
            <a:extLst>
              <a:ext uri="{FF2B5EF4-FFF2-40B4-BE49-F238E27FC236}">
                <a16:creationId xmlns:a16="http://schemas.microsoft.com/office/drawing/2014/main" id="{FB28CC40-CBF3-4E1C-841D-45C7739F95EE}"/>
              </a:ext>
            </a:extLst>
          </p:cNvPr>
          <p:cNvSpPr>
            <a:spLocks noGrp="1"/>
          </p:cNvSpPr>
          <p:nvPr>
            <p:ph type="pic" sz="quarter" idx="12"/>
          </p:nvPr>
        </p:nvSpPr>
        <p:spPr>
          <a:xfrm>
            <a:off x="6092848" y="4416552"/>
            <a:ext cx="3054096" cy="2441448"/>
          </a:xfrm>
          <a:prstGeom prst="rect">
            <a:avLst/>
          </a:prstGeom>
        </p:spPr>
        <p:txBody>
          <a:bodyPr rtlCol="0">
            <a:normAutofit/>
          </a:bodyPr>
          <a:lstStyle>
            <a:lvl1pPr algn="ctr">
              <a:defRPr sz="1600"/>
            </a:lvl1pPr>
          </a:lstStyle>
          <a:p>
            <a:pPr rtl="0"/>
            <a:r>
              <a:rPr lang="en-US" noProof="0"/>
              <a:t>Click icon to add picture</a:t>
            </a:r>
            <a:endParaRPr lang="es-ES" noProof="0" dirty="0"/>
          </a:p>
        </p:txBody>
      </p:sp>
    </p:spTree>
    <p:extLst>
      <p:ext uri="{BB962C8B-B14F-4D97-AF65-F5344CB8AC3E}">
        <p14:creationId xmlns:p14="http://schemas.microsoft.com/office/powerpoint/2010/main" val="33311750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En blanco ">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rtlCol="0" anchor="b">
            <a:normAutofit/>
          </a:bodyPr>
          <a:lstStyle>
            <a:lvl1pPr>
              <a:defRPr sz="4000">
                <a:solidFill>
                  <a:schemeClr val="accent1"/>
                </a:solidFill>
              </a:defRPr>
            </a:lvl1pPr>
          </a:lstStyle>
          <a:p>
            <a:pPr rtl="0"/>
            <a:r>
              <a:rPr lang="es-ES" noProof="0" dirty="0"/>
              <a:t>Haga clic para agregar </a:t>
            </a:r>
            <a:br>
              <a:rPr lang="es-ES" noProof="0" dirty="0"/>
            </a:br>
            <a:r>
              <a:rPr lang="es-ES" noProof="0" dirty="0"/>
              <a:t>Título de diapositiva aquí</a:t>
            </a:r>
          </a:p>
        </p:txBody>
      </p:sp>
      <p:sp>
        <p:nvSpPr>
          <p:cNvPr id="13" name="Marcador de texto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rtlCol="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rtl="0"/>
            <a:r>
              <a:rPr lang="en-US" noProof="0"/>
              <a:t>Click to edit Master text styles</a:t>
            </a:r>
          </a:p>
        </p:txBody>
      </p:sp>
      <p:sp>
        <p:nvSpPr>
          <p:cNvPr id="14" name="Marcador de texto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rtlCol="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rtl="0"/>
            <a:r>
              <a:rPr lang="es-ES" noProof="0" dirty="0"/>
              <a:t>SUBTÍTULO AQUÍ</a:t>
            </a:r>
          </a:p>
        </p:txBody>
      </p:sp>
      <p:sp>
        <p:nvSpPr>
          <p:cNvPr id="3" name="Marcador de posición de gráfico 2" title="Decorativo">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2247900"/>
            <a:ext cx="5620473" cy="3870325"/>
          </a:xfrm>
        </p:spPr>
        <p:txBody>
          <a:bodyPr rtlCol="0"/>
          <a:lstStyle/>
          <a:p>
            <a:pPr rtl="0"/>
            <a:r>
              <a:rPr lang="en-US" noProof="0"/>
              <a:t>Click icon to add chart</a:t>
            </a:r>
            <a:endParaRPr lang="es-ES" noProof="0" dirty="0"/>
          </a:p>
        </p:txBody>
      </p:sp>
      <p:sp>
        <p:nvSpPr>
          <p:cNvPr id="2" name="Rectángulo 1">
            <a:extLst>
              <a:ext uri="{FF2B5EF4-FFF2-40B4-BE49-F238E27FC236}">
                <a16:creationId xmlns:a16="http://schemas.microsoft.com/office/drawing/2014/main" id="{2B5F4DF3-3822-4AC9-9C82-C8D284E443EB}"/>
              </a:ext>
            </a:extLst>
          </p:cNvPr>
          <p:cNvSpPr/>
          <p:nvPr userDrawn="1"/>
        </p:nvSpPr>
        <p:spPr>
          <a:xfrm>
            <a:off x="5937569" y="2082800"/>
            <a:ext cx="5620473" cy="10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Tree>
    <p:extLst>
      <p:ext uri="{BB962C8B-B14F-4D97-AF65-F5344CB8AC3E}">
        <p14:creationId xmlns:p14="http://schemas.microsoft.com/office/powerpoint/2010/main" val="29009635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En blanco ">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rtlCol="0" anchor="b">
            <a:normAutofit/>
          </a:bodyPr>
          <a:lstStyle>
            <a:lvl1pPr>
              <a:defRPr sz="4000">
                <a:solidFill>
                  <a:schemeClr val="tx2"/>
                </a:solidFill>
              </a:defRPr>
            </a:lvl1pPr>
          </a:lstStyle>
          <a:p>
            <a:pPr rtl="0"/>
            <a:r>
              <a:rPr lang="es-ES" noProof="0" dirty="0"/>
              <a:t>Haga clic para agregar </a:t>
            </a:r>
            <a:br>
              <a:rPr lang="es-ES" noProof="0" dirty="0"/>
            </a:br>
            <a:r>
              <a:rPr lang="es-ES" noProof="0" dirty="0"/>
              <a:t>Título de diapositiva aquí</a:t>
            </a:r>
          </a:p>
        </p:txBody>
      </p:sp>
      <p:sp>
        <p:nvSpPr>
          <p:cNvPr id="13" name="Marcador de texto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rtlCol="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rtl="0"/>
            <a:r>
              <a:rPr lang="en-US" noProof="0"/>
              <a:t>Click to edit Master text styles</a:t>
            </a:r>
          </a:p>
        </p:txBody>
      </p:sp>
      <p:sp>
        <p:nvSpPr>
          <p:cNvPr id="14" name="Marcador de texto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rtlCol="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rtl="0"/>
            <a:r>
              <a:rPr lang="es-ES" noProof="0" dirty="0"/>
              <a:t>SUBTÍTULO AQUÍ</a:t>
            </a:r>
          </a:p>
        </p:txBody>
      </p:sp>
      <p:sp>
        <p:nvSpPr>
          <p:cNvPr id="3" name="Marcador de posición de gráfico 2" title="Decorativo">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rtlCol="0"/>
          <a:lstStyle/>
          <a:p>
            <a:pPr rtl="0"/>
            <a:r>
              <a:rPr lang="en-US" noProof="0"/>
              <a:t>Click icon to add chart</a:t>
            </a:r>
            <a:endParaRPr lang="es-ES" noProof="0" dirty="0"/>
          </a:p>
        </p:txBody>
      </p:sp>
      <p:sp>
        <p:nvSpPr>
          <p:cNvPr id="7" name="Forma 62" title="Decorativo">
            <a:extLst>
              <a:ext uri="{FF2B5EF4-FFF2-40B4-BE49-F238E27FC236}">
                <a16:creationId xmlns:a16="http://schemas.microsoft.com/office/drawing/2014/main" id="{5C48ADE8-5D65-4FF2-93E1-D504137454D1}"/>
              </a:ext>
            </a:extLst>
          </p:cNvPr>
          <p:cNvSpPr/>
          <p:nvPr userDrawn="1"/>
        </p:nvSpPr>
        <p:spPr>
          <a:xfrm flipV="1">
            <a:off x="5770807" y="839972"/>
            <a:ext cx="0" cy="5370328"/>
          </a:xfrm>
          <a:prstGeom prst="line">
            <a:avLst/>
          </a:prstGeom>
          <a:ln w="76200">
            <a:solidFill>
              <a:schemeClr val="accent1">
                <a:alpha val="97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13101273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En blanco ">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5EE74C1-9E1A-46A4-9261-8F389FEAB7F4}"/>
              </a:ext>
            </a:extLst>
          </p:cNvPr>
          <p:cNvSpPr/>
          <p:nvPr userDrawn="1"/>
        </p:nvSpPr>
        <p:spPr>
          <a:xfrm>
            <a:off x="5727700" y="0"/>
            <a:ext cx="646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2" name="Título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rtlCol="0" anchor="b">
            <a:normAutofit/>
          </a:bodyPr>
          <a:lstStyle>
            <a:lvl1pPr>
              <a:defRPr sz="4000">
                <a:solidFill>
                  <a:schemeClr val="tx2"/>
                </a:solidFill>
              </a:defRPr>
            </a:lvl1pPr>
          </a:lstStyle>
          <a:p>
            <a:pPr rtl="0"/>
            <a:r>
              <a:rPr lang="es-ES" noProof="0" dirty="0"/>
              <a:t>Haga clic para agregar </a:t>
            </a:r>
            <a:br>
              <a:rPr lang="es-ES" noProof="0" dirty="0"/>
            </a:br>
            <a:r>
              <a:rPr lang="es-ES" noProof="0" dirty="0"/>
              <a:t>Título de diapositiva aquí</a:t>
            </a:r>
          </a:p>
        </p:txBody>
      </p:sp>
      <p:sp>
        <p:nvSpPr>
          <p:cNvPr id="13" name="Marcador de texto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rtlCol="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rtl="0"/>
            <a:r>
              <a:rPr lang="en-US" noProof="0"/>
              <a:t>Click to edit Master text styles</a:t>
            </a:r>
          </a:p>
        </p:txBody>
      </p:sp>
      <p:sp>
        <p:nvSpPr>
          <p:cNvPr id="14" name="Marcador de texto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rtlCol="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rtl="0"/>
            <a:r>
              <a:rPr lang="es-ES" noProof="0" dirty="0"/>
              <a:t>SUBTÍTULO AQUÍ</a:t>
            </a:r>
          </a:p>
        </p:txBody>
      </p:sp>
      <p:sp>
        <p:nvSpPr>
          <p:cNvPr id="3" name="Marcador de posición de gráfico 2" title="Decorativo">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rtlCol="0"/>
          <a:lstStyle>
            <a:lvl1pPr>
              <a:defRPr>
                <a:solidFill>
                  <a:schemeClr val="bg1"/>
                </a:solidFill>
              </a:defRPr>
            </a:lvl1pPr>
          </a:lstStyle>
          <a:p>
            <a:pPr rtl="0"/>
            <a:r>
              <a:rPr lang="en-US" noProof="0"/>
              <a:t>Click icon to add chart</a:t>
            </a:r>
            <a:endParaRPr lang="es-ES" noProof="0" dirty="0"/>
          </a:p>
        </p:txBody>
      </p:sp>
    </p:spTree>
    <p:extLst>
      <p:ext uri="{BB962C8B-B14F-4D97-AF65-F5344CB8AC3E}">
        <p14:creationId xmlns:p14="http://schemas.microsoft.com/office/powerpoint/2010/main" val="19147689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En blanco ">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5EE74C1-9E1A-46A4-9261-8F389FEAB7F4}"/>
              </a:ext>
            </a:extLst>
          </p:cNvPr>
          <p:cNvSpPr/>
          <p:nvPr userDrawn="1"/>
        </p:nvSpPr>
        <p:spPr>
          <a:xfrm>
            <a:off x="5727700" y="0"/>
            <a:ext cx="6464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2" name="Título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rtlCol="0" anchor="b">
            <a:normAutofit/>
          </a:bodyPr>
          <a:lstStyle>
            <a:lvl1pPr>
              <a:defRPr sz="4000">
                <a:solidFill>
                  <a:schemeClr val="tx2"/>
                </a:solidFill>
              </a:defRPr>
            </a:lvl1pPr>
          </a:lstStyle>
          <a:p>
            <a:pPr rtl="0"/>
            <a:r>
              <a:rPr lang="es-ES" noProof="0" dirty="0"/>
              <a:t>Haga clic para agregar </a:t>
            </a:r>
            <a:br>
              <a:rPr lang="es-ES" noProof="0" dirty="0"/>
            </a:br>
            <a:r>
              <a:rPr lang="es-ES" noProof="0" dirty="0"/>
              <a:t>Título de diapositiva aquí</a:t>
            </a:r>
          </a:p>
        </p:txBody>
      </p:sp>
      <p:sp>
        <p:nvSpPr>
          <p:cNvPr id="13" name="Marcador de texto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rtlCol="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rtl="0"/>
            <a:r>
              <a:rPr lang="en-US" noProof="0"/>
              <a:t>Click to edit Master text styles</a:t>
            </a:r>
          </a:p>
        </p:txBody>
      </p:sp>
      <p:sp>
        <p:nvSpPr>
          <p:cNvPr id="14" name="Marcador de texto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rtlCol="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rtl="0"/>
            <a:r>
              <a:rPr lang="es-ES" noProof="0" dirty="0"/>
              <a:t>SUBTÍTULO AQUÍ</a:t>
            </a:r>
          </a:p>
        </p:txBody>
      </p:sp>
      <p:sp>
        <p:nvSpPr>
          <p:cNvPr id="3" name="Marcador de posición de gráfico 2" title="Decorativo">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rtlCol="0"/>
          <a:lstStyle>
            <a:lvl1pPr>
              <a:defRPr>
                <a:solidFill>
                  <a:schemeClr val="bg1"/>
                </a:solidFill>
              </a:defRPr>
            </a:lvl1pPr>
          </a:lstStyle>
          <a:p>
            <a:pPr rtl="0"/>
            <a:r>
              <a:rPr lang="en-US" noProof="0"/>
              <a:t>Click icon to add chart</a:t>
            </a:r>
            <a:endParaRPr lang="es-ES" noProof="0" dirty="0"/>
          </a:p>
        </p:txBody>
      </p:sp>
    </p:spTree>
    <p:extLst>
      <p:ext uri="{BB962C8B-B14F-4D97-AF65-F5344CB8AC3E}">
        <p14:creationId xmlns:p14="http://schemas.microsoft.com/office/powerpoint/2010/main" val="21154258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En blanco ">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8F6D2B1F-21AB-FC4C-ADF6-BC4463A62DC7}"/>
              </a:ext>
            </a:extLst>
          </p:cNvPr>
          <p:cNvSpPr>
            <a:spLocks noGrp="1"/>
          </p:cNvSpPr>
          <p:nvPr>
            <p:ph type="title" hasCustomPrompt="1"/>
          </p:nvPr>
        </p:nvSpPr>
        <p:spPr>
          <a:xfrm>
            <a:off x="847180" y="687572"/>
            <a:ext cx="4767262" cy="1342045"/>
          </a:xfrm>
        </p:spPr>
        <p:txBody>
          <a:bodyPr lIns="0" rtlCol="0" anchor="b">
            <a:normAutofit/>
          </a:bodyPr>
          <a:lstStyle>
            <a:lvl1pPr algn="r">
              <a:defRPr sz="4000"/>
            </a:lvl1pPr>
          </a:lstStyle>
          <a:p>
            <a:pPr rtl="0"/>
            <a:r>
              <a:rPr lang="es-ES" noProof="0" dirty="0"/>
              <a:t>Haga clic para agregar </a:t>
            </a:r>
            <a:br>
              <a:rPr lang="es-ES" noProof="0" dirty="0"/>
            </a:br>
            <a:r>
              <a:rPr lang="es-ES" noProof="0" dirty="0"/>
              <a:t>Título de diapositiva aquí</a:t>
            </a:r>
          </a:p>
        </p:txBody>
      </p:sp>
      <p:sp>
        <p:nvSpPr>
          <p:cNvPr id="13" name="Marcador de texto 11">
            <a:extLst>
              <a:ext uri="{FF2B5EF4-FFF2-40B4-BE49-F238E27FC236}">
                <a16:creationId xmlns:a16="http://schemas.microsoft.com/office/drawing/2014/main" id="{F1372009-C299-3A49-80B3-22EAC70160E8}"/>
              </a:ext>
            </a:extLst>
          </p:cNvPr>
          <p:cNvSpPr>
            <a:spLocks noGrp="1"/>
          </p:cNvSpPr>
          <p:nvPr>
            <p:ph type="body" sz="quarter" idx="11"/>
          </p:nvPr>
        </p:nvSpPr>
        <p:spPr>
          <a:xfrm>
            <a:off x="5815420" y="687573"/>
            <a:ext cx="5370740" cy="1342044"/>
          </a:xfrm>
        </p:spPr>
        <p:txBody>
          <a:bodyPr lIns="0" rtlCol="0">
            <a:normAutofit/>
          </a:bodyPr>
          <a:lstStyle>
            <a:lvl1pPr marL="0" indent="0">
              <a:lnSpc>
                <a:spcPct val="100000"/>
              </a:lnSpc>
              <a:buNone/>
              <a:defRPr sz="1400" spc="0">
                <a:solidFill>
                  <a:schemeClr val="tx2"/>
                </a:solidFill>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rtl="0"/>
            <a:r>
              <a:rPr lang="en-US" noProof="0"/>
              <a:t>Click to edit Master text styles</a:t>
            </a:r>
          </a:p>
        </p:txBody>
      </p:sp>
      <p:sp>
        <p:nvSpPr>
          <p:cNvPr id="3" name="Marcador de posición de gráfico 2" title="Decorativo">
            <a:extLst>
              <a:ext uri="{FF2B5EF4-FFF2-40B4-BE49-F238E27FC236}">
                <a16:creationId xmlns:a16="http://schemas.microsoft.com/office/drawing/2014/main" id="{D352E4A8-F531-4E6C-BD45-CE540EDB1D48}"/>
              </a:ext>
            </a:extLst>
          </p:cNvPr>
          <p:cNvSpPr>
            <a:spLocks noGrp="1"/>
          </p:cNvSpPr>
          <p:nvPr>
            <p:ph type="chart" sz="quarter" idx="13"/>
          </p:nvPr>
        </p:nvSpPr>
        <p:spPr>
          <a:xfrm>
            <a:off x="838200" y="2392680"/>
            <a:ext cx="10719842" cy="4167505"/>
          </a:xfrm>
        </p:spPr>
        <p:txBody>
          <a:bodyPr rtlCol="0"/>
          <a:lstStyle/>
          <a:p>
            <a:pPr rtl="0"/>
            <a:r>
              <a:rPr lang="en-US" noProof="0"/>
              <a:t>Click icon to add chart</a:t>
            </a:r>
            <a:endParaRPr lang="es-ES" noProof="0" dirty="0"/>
          </a:p>
        </p:txBody>
      </p:sp>
    </p:spTree>
    <p:extLst>
      <p:ext uri="{BB962C8B-B14F-4D97-AF65-F5344CB8AC3E}">
        <p14:creationId xmlns:p14="http://schemas.microsoft.com/office/powerpoint/2010/main" val="7445607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En blanco ">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8F6D2B1F-21AB-FC4C-ADF6-BC4463A62DC7}"/>
              </a:ext>
            </a:extLst>
          </p:cNvPr>
          <p:cNvSpPr>
            <a:spLocks noGrp="1"/>
          </p:cNvSpPr>
          <p:nvPr>
            <p:ph type="title" hasCustomPrompt="1"/>
          </p:nvPr>
        </p:nvSpPr>
        <p:spPr>
          <a:xfrm>
            <a:off x="847180" y="687572"/>
            <a:ext cx="4767262" cy="1342045"/>
          </a:xfrm>
        </p:spPr>
        <p:txBody>
          <a:bodyPr lIns="0" rtlCol="0" anchor="b">
            <a:normAutofit/>
          </a:bodyPr>
          <a:lstStyle>
            <a:lvl1pPr algn="r">
              <a:defRPr sz="4000"/>
            </a:lvl1pPr>
          </a:lstStyle>
          <a:p>
            <a:pPr rtl="0"/>
            <a:r>
              <a:rPr lang="es-ES" noProof="0" dirty="0"/>
              <a:t>Haga clic para agregar </a:t>
            </a:r>
            <a:br>
              <a:rPr lang="es-ES" noProof="0" dirty="0"/>
            </a:br>
            <a:r>
              <a:rPr lang="es-ES" noProof="0" dirty="0"/>
              <a:t>Título de diapositiva aquí</a:t>
            </a:r>
          </a:p>
        </p:txBody>
      </p:sp>
      <p:sp>
        <p:nvSpPr>
          <p:cNvPr id="13" name="Marcador de texto 11">
            <a:extLst>
              <a:ext uri="{FF2B5EF4-FFF2-40B4-BE49-F238E27FC236}">
                <a16:creationId xmlns:a16="http://schemas.microsoft.com/office/drawing/2014/main" id="{F1372009-C299-3A49-80B3-22EAC70160E8}"/>
              </a:ext>
            </a:extLst>
          </p:cNvPr>
          <p:cNvSpPr>
            <a:spLocks noGrp="1"/>
          </p:cNvSpPr>
          <p:nvPr>
            <p:ph type="body" sz="quarter" idx="11"/>
          </p:nvPr>
        </p:nvSpPr>
        <p:spPr>
          <a:xfrm>
            <a:off x="5815420" y="687573"/>
            <a:ext cx="5370740" cy="1342044"/>
          </a:xfrm>
        </p:spPr>
        <p:txBody>
          <a:bodyPr lIns="0" rtlCol="0">
            <a:normAutofit/>
          </a:bodyPr>
          <a:lstStyle>
            <a:lvl1pPr marL="0" indent="0">
              <a:lnSpc>
                <a:spcPct val="100000"/>
              </a:lnSpc>
              <a:buNone/>
              <a:defRPr sz="1400" spc="0">
                <a:solidFill>
                  <a:schemeClr val="tx2"/>
                </a:solidFill>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rtl="0"/>
            <a:r>
              <a:rPr lang="en-US" noProof="0"/>
              <a:t>Click to edit Master text styles</a:t>
            </a:r>
          </a:p>
        </p:txBody>
      </p:sp>
      <p:sp>
        <p:nvSpPr>
          <p:cNvPr id="3" name="Marcador de posición de gráfico 2" title="Decorativo">
            <a:extLst>
              <a:ext uri="{FF2B5EF4-FFF2-40B4-BE49-F238E27FC236}">
                <a16:creationId xmlns:a16="http://schemas.microsoft.com/office/drawing/2014/main" id="{D352E4A8-F531-4E6C-BD45-CE540EDB1D48}"/>
              </a:ext>
            </a:extLst>
          </p:cNvPr>
          <p:cNvSpPr>
            <a:spLocks noGrp="1"/>
          </p:cNvSpPr>
          <p:nvPr>
            <p:ph type="chart" sz="quarter" idx="13"/>
          </p:nvPr>
        </p:nvSpPr>
        <p:spPr>
          <a:xfrm>
            <a:off x="5815420" y="2392680"/>
            <a:ext cx="5742622" cy="4023995"/>
          </a:xfrm>
        </p:spPr>
        <p:txBody>
          <a:bodyPr rtlCol="0"/>
          <a:lstStyle/>
          <a:p>
            <a:pPr rtl="0"/>
            <a:r>
              <a:rPr lang="en-US" noProof="0"/>
              <a:t>Click icon to add chart</a:t>
            </a:r>
            <a:endParaRPr lang="es-ES" noProof="0" dirty="0"/>
          </a:p>
        </p:txBody>
      </p:sp>
      <p:sp>
        <p:nvSpPr>
          <p:cNvPr id="4" name="Marcador de posición de imagen 3" title="Decorativo">
            <a:extLst>
              <a:ext uri="{FF2B5EF4-FFF2-40B4-BE49-F238E27FC236}">
                <a16:creationId xmlns:a16="http://schemas.microsoft.com/office/drawing/2014/main" id="{C9E9201F-1E54-4CE0-974D-2A45F04F48B9}"/>
              </a:ext>
            </a:extLst>
          </p:cNvPr>
          <p:cNvSpPr>
            <a:spLocks noGrp="1"/>
          </p:cNvSpPr>
          <p:nvPr>
            <p:ph type="pic" sz="quarter" idx="14"/>
          </p:nvPr>
        </p:nvSpPr>
        <p:spPr>
          <a:xfrm>
            <a:off x="838200" y="2392045"/>
            <a:ext cx="4776788" cy="4023995"/>
          </a:xfrm>
        </p:spPr>
        <p:txBody>
          <a:bodyPr rtlCol="0"/>
          <a:lstStyle/>
          <a:p>
            <a:pPr rtl="0"/>
            <a:r>
              <a:rPr lang="en-US" noProof="0"/>
              <a:t>Click icon to add picture</a:t>
            </a:r>
            <a:endParaRPr lang="es-ES" noProof="0" dirty="0"/>
          </a:p>
        </p:txBody>
      </p:sp>
    </p:spTree>
    <p:extLst>
      <p:ext uri="{BB962C8B-B14F-4D97-AF65-F5344CB8AC3E}">
        <p14:creationId xmlns:p14="http://schemas.microsoft.com/office/powerpoint/2010/main" val="698514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Diapositiva de título con imagen">
    <p:bg>
      <p:bgPr>
        <a:solidFill>
          <a:schemeClr val="accent4"/>
        </a:solidFill>
        <a:effectLst/>
      </p:bgPr>
    </p:bg>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rtlCol="0" anchor="t">
            <a:noAutofit/>
          </a:bodyPr>
          <a:lstStyle>
            <a:lvl1pPr algn="ctr">
              <a:defRPr sz="5000" b="1">
                <a:solidFill>
                  <a:schemeClr val="bg1"/>
                </a:solidFill>
                <a:latin typeface="+mj-lt"/>
              </a:defRPr>
            </a:lvl1pPr>
          </a:lstStyle>
          <a:p>
            <a:pPr rtl="0"/>
            <a:r>
              <a:rPr lang="es-ES" noProof="0" dirty="0"/>
              <a:t>HAGA CLIC PARA AGREGAR UN TÍTULO</a:t>
            </a:r>
          </a:p>
        </p:txBody>
      </p:sp>
      <p:sp>
        <p:nvSpPr>
          <p:cNvPr id="13" name="Marcador de texto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rtlCol="0">
            <a:normAutofit/>
          </a:bodyPr>
          <a:lstStyle>
            <a:lvl1pPr marL="0" indent="0" algn="ctr">
              <a:buNone/>
              <a:defRPr sz="1600" spc="300">
                <a:solidFill>
                  <a:schemeClr val="bg1"/>
                </a:solidFill>
                <a:latin typeface="+mn-lt"/>
                <a:cs typeface="Arial" panose="020B0604020202020204" pitchFamily="34" charset="0"/>
              </a:defRPr>
            </a:lvl1pPr>
          </a:lstStyle>
          <a:p>
            <a:pPr lvl="0" rtl="0"/>
            <a:r>
              <a:rPr lang="es-ES" noProof="0" dirty="0"/>
              <a:t>EL SUBTÍTULO SE ESCRIBE AQUÍ</a:t>
            </a:r>
          </a:p>
        </p:txBody>
      </p:sp>
      <p:sp>
        <p:nvSpPr>
          <p:cNvPr id="5" name="Forma 62" title="Decorativo">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
        <p:nvSpPr>
          <p:cNvPr id="7" name="Rectángulo 6" title="Decorativo"/>
          <p:cNvSpPr/>
          <p:nvPr userDrawn="1"/>
        </p:nvSpPr>
        <p:spPr>
          <a:xfrm>
            <a:off x="1238104" y="860778"/>
            <a:ext cx="9715792" cy="5136445"/>
          </a:xfrm>
          <a:prstGeom prst="rect">
            <a:avLst/>
          </a:prstGeom>
          <a:noFill/>
          <a:ln w="762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Tree>
    <p:extLst>
      <p:ext uri="{BB962C8B-B14F-4D97-AF65-F5344CB8AC3E}">
        <p14:creationId xmlns:p14="http://schemas.microsoft.com/office/powerpoint/2010/main" val="28787606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674535-13A9-914D-A6BC-97AFF288301C}"/>
              </a:ext>
            </a:extLst>
          </p:cNvPr>
          <p:cNvSpPr>
            <a:spLocks noGrp="1"/>
          </p:cNvSpPr>
          <p:nvPr>
            <p:ph type="title" hasCustomPrompt="1"/>
          </p:nvPr>
        </p:nvSpPr>
        <p:spPr>
          <a:xfrm>
            <a:off x="647700" y="289560"/>
            <a:ext cx="10896600" cy="893218"/>
          </a:xfrm>
        </p:spPr>
        <p:txBody>
          <a:bodyPr rtlCol="0" anchor="b"/>
          <a:lstStyle>
            <a:lvl1pPr algn="ctr">
              <a:defRPr/>
            </a:lvl1pPr>
          </a:lstStyle>
          <a:p>
            <a:pPr rtl="0"/>
            <a:r>
              <a:rPr lang="es-ES" noProof="0" dirty="0"/>
              <a:t>HAGA CLIC PARA MODIFICAR EL ESTILO DEL TÍTULO DEL PATRÓN</a:t>
            </a:r>
          </a:p>
        </p:txBody>
      </p:sp>
      <p:sp>
        <p:nvSpPr>
          <p:cNvPr id="11" name="Marcador de texto 11">
            <a:extLst>
              <a:ext uri="{FF2B5EF4-FFF2-40B4-BE49-F238E27FC236}">
                <a16:creationId xmlns:a16="http://schemas.microsoft.com/office/drawing/2014/main" id="{43A40995-514F-A74C-B120-F2ADB492062F}"/>
              </a:ext>
            </a:extLst>
          </p:cNvPr>
          <p:cNvSpPr>
            <a:spLocks noGrp="1"/>
          </p:cNvSpPr>
          <p:nvPr>
            <p:ph type="body" sz="quarter" idx="12" hasCustomPrompt="1"/>
          </p:nvPr>
        </p:nvSpPr>
        <p:spPr>
          <a:xfrm>
            <a:off x="647700" y="1097363"/>
            <a:ext cx="10896600" cy="602887"/>
          </a:xfrm>
        </p:spPr>
        <p:txBody>
          <a:bodyPr rtlCol="0" anchor="ctr">
            <a:normAutofit/>
          </a:bodyPr>
          <a:lstStyle>
            <a:lvl1pPr marL="0" indent="0" algn="ctr">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rtl="0"/>
            <a:r>
              <a:rPr lang="es-ES" noProof="0" dirty="0"/>
              <a:t>SUBTÍTULO AQUÍ</a:t>
            </a:r>
          </a:p>
        </p:txBody>
      </p:sp>
      <p:sp>
        <p:nvSpPr>
          <p:cNvPr id="4" name="Marcador de posición de tabla 3" title="Decorativo">
            <a:extLst>
              <a:ext uri="{FF2B5EF4-FFF2-40B4-BE49-F238E27FC236}">
                <a16:creationId xmlns:a16="http://schemas.microsoft.com/office/drawing/2014/main" id="{EC1740A4-BBA1-4296-9738-ADD3B80B2439}"/>
              </a:ext>
            </a:extLst>
          </p:cNvPr>
          <p:cNvSpPr>
            <a:spLocks noGrp="1"/>
          </p:cNvSpPr>
          <p:nvPr>
            <p:ph type="tbl" sz="quarter" idx="13"/>
          </p:nvPr>
        </p:nvSpPr>
        <p:spPr>
          <a:xfrm>
            <a:off x="647700" y="1806575"/>
            <a:ext cx="10896600" cy="4578350"/>
          </a:xfrm>
        </p:spPr>
        <p:txBody>
          <a:bodyPr rtlCol="0"/>
          <a:lstStyle/>
          <a:p>
            <a:pPr rtl="0"/>
            <a:r>
              <a:rPr lang="en-US" noProof="0"/>
              <a:t>Click icon to add table</a:t>
            </a:r>
            <a:endParaRPr lang="es-ES" noProof="0" dirty="0"/>
          </a:p>
        </p:txBody>
      </p:sp>
    </p:spTree>
    <p:extLst>
      <p:ext uri="{BB962C8B-B14F-4D97-AF65-F5344CB8AC3E}">
        <p14:creationId xmlns:p14="http://schemas.microsoft.com/office/powerpoint/2010/main" val="8508298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69723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En blanco">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4" name="Marcador de posición de imagen 6" title="Decorativo">
            <a:extLst>
              <a:ext uri="{FF2B5EF4-FFF2-40B4-BE49-F238E27FC236}">
                <a16:creationId xmlns:a16="http://schemas.microsoft.com/office/drawing/2014/main" id="{18957288-25D1-4D25-BECD-5A2E6A888185}"/>
              </a:ext>
            </a:extLst>
          </p:cNvPr>
          <p:cNvSpPr>
            <a:spLocks noGrp="1"/>
          </p:cNvSpPr>
          <p:nvPr>
            <p:ph type="pic" sz="quarter" idx="13"/>
          </p:nvPr>
        </p:nvSpPr>
        <p:spPr>
          <a:xfrm>
            <a:off x="3236595" y="260350"/>
            <a:ext cx="4492625" cy="6300788"/>
          </a:xfrm>
          <a:solidFill>
            <a:schemeClr val="bg1">
              <a:lumMod val="95000"/>
            </a:schemeClr>
          </a:solidFill>
        </p:spPr>
        <p:txBody>
          <a:bodyPr vert="horz" lIns="91440" tIns="45720" rIns="91440" bIns="45720" rtlCol="0">
            <a:normAutofit/>
          </a:bodyPr>
          <a:lstStyle>
            <a:lvl1pPr>
              <a:defRPr lang="en-US" sz="1800"/>
            </a:lvl1pPr>
          </a:lstStyle>
          <a:p>
            <a:pPr marL="0" lvl="0" indent="0" algn="ctr" rtl="0">
              <a:buNone/>
            </a:pPr>
            <a:r>
              <a:rPr lang="en-US" noProof="0"/>
              <a:t>Click icon to add picture</a:t>
            </a:r>
            <a:endParaRPr lang="es-ES" noProof="0" dirty="0"/>
          </a:p>
        </p:txBody>
      </p:sp>
      <p:sp>
        <p:nvSpPr>
          <p:cNvPr id="6" name="Marcador de posición de imagen 6" title="Decorativo">
            <a:extLst>
              <a:ext uri="{FF2B5EF4-FFF2-40B4-BE49-F238E27FC236}">
                <a16:creationId xmlns:a16="http://schemas.microsoft.com/office/drawing/2014/main" id="{3F6FD22A-5FDA-45EC-BE49-3C0E30A397B0}"/>
              </a:ext>
            </a:extLst>
          </p:cNvPr>
          <p:cNvSpPr>
            <a:spLocks noGrp="1"/>
          </p:cNvSpPr>
          <p:nvPr>
            <p:ph type="pic" sz="quarter" idx="15"/>
          </p:nvPr>
        </p:nvSpPr>
        <p:spPr>
          <a:xfrm>
            <a:off x="7839076" y="260350"/>
            <a:ext cx="4052888" cy="3803650"/>
          </a:xfrm>
          <a:solidFill>
            <a:schemeClr val="bg1">
              <a:lumMod val="95000"/>
            </a:schemeClr>
          </a:solidFill>
        </p:spPr>
        <p:txBody>
          <a:bodyPr vert="horz" lIns="91440" tIns="45720" rIns="91440" bIns="45720" rtlCol="0">
            <a:normAutofit/>
          </a:bodyPr>
          <a:lstStyle>
            <a:lvl1pPr>
              <a:defRPr lang="en-US" sz="1800"/>
            </a:lvl1pPr>
          </a:lstStyle>
          <a:p>
            <a:pPr marL="0" lvl="0" indent="0" algn="ctr" rtl="0">
              <a:buNone/>
            </a:pPr>
            <a:r>
              <a:rPr lang="en-US" noProof="0"/>
              <a:t>Click icon to add picture</a:t>
            </a:r>
            <a:endParaRPr lang="es-ES" noProof="0" dirty="0"/>
          </a:p>
        </p:txBody>
      </p:sp>
      <p:sp>
        <p:nvSpPr>
          <p:cNvPr id="7" name="Marcador de posición de imagen 6" title="Decorativo">
            <a:extLst>
              <a:ext uri="{FF2B5EF4-FFF2-40B4-BE49-F238E27FC236}">
                <a16:creationId xmlns:a16="http://schemas.microsoft.com/office/drawing/2014/main" id="{B64BDA74-9644-41EB-984D-939D27B60F3F}"/>
              </a:ext>
            </a:extLst>
          </p:cNvPr>
          <p:cNvSpPr>
            <a:spLocks noGrp="1"/>
          </p:cNvSpPr>
          <p:nvPr>
            <p:ph type="pic" sz="quarter" idx="16"/>
          </p:nvPr>
        </p:nvSpPr>
        <p:spPr>
          <a:xfrm>
            <a:off x="7839076" y="4165600"/>
            <a:ext cx="4052888" cy="2395538"/>
          </a:xfrm>
          <a:solidFill>
            <a:schemeClr val="bg1">
              <a:lumMod val="95000"/>
            </a:schemeClr>
          </a:solidFill>
        </p:spPr>
        <p:txBody>
          <a:bodyPr vert="horz" lIns="91440" tIns="45720" rIns="91440" bIns="45720" rtlCol="0">
            <a:normAutofit/>
          </a:bodyPr>
          <a:lstStyle>
            <a:lvl1pPr>
              <a:defRPr lang="en-US" sz="1800"/>
            </a:lvl1pPr>
          </a:lstStyle>
          <a:p>
            <a:pPr marL="0" lvl="0" indent="0" algn="ctr" rtl="0">
              <a:buNone/>
            </a:pPr>
            <a:r>
              <a:rPr lang="en-US" noProof="0"/>
              <a:t>Click icon to add picture</a:t>
            </a:r>
            <a:endParaRPr lang="es-ES" noProof="0" dirty="0"/>
          </a:p>
        </p:txBody>
      </p:sp>
      <p:sp>
        <p:nvSpPr>
          <p:cNvPr id="8" name="Título 1">
            <a:extLst>
              <a:ext uri="{FF2B5EF4-FFF2-40B4-BE49-F238E27FC236}">
                <a16:creationId xmlns:a16="http://schemas.microsoft.com/office/drawing/2014/main" id="{531D0563-B39F-46E6-AC0D-1CDBD9E8989A}"/>
              </a:ext>
            </a:extLst>
          </p:cNvPr>
          <p:cNvSpPr>
            <a:spLocks noGrp="1"/>
          </p:cNvSpPr>
          <p:nvPr>
            <p:ph type="title" hasCustomPrompt="1"/>
          </p:nvPr>
        </p:nvSpPr>
        <p:spPr>
          <a:xfrm>
            <a:off x="518160" y="450030"/>
            <a:ext cx="2578099" cy="2508588"/>
          </a:xfrm>
        </p:spPr>
        <p:txBody>
          <a:bodyPr lIns="0" rtlCol="0" anchor="b">
            <a:normAutofit/>
          </a:bodyPr>
          <a:lstStyle>
            <a:lvl1pPr algn="l">
              <a:defRPr sz="4000"/>
            </a:lvl1pPr>
          </a:lstStyle>
          <a:p>
            <a:pPr rtl="0"/>
            <a:r>
              <a:rPr lang="es-ES" noProof="0" dirty="0"/>
              <a:t>Haga clic para agregar </a:t>
            </a:r>
            <a:br>
              <a:rPr lang="es-ES" noProof="0" dirty="0"/>
            </a:br>
            <a:r>
              <a:rPr lang="es-ES" noProof="0" dirty="0"/>
              <a:t>Título de diapositiva aquí</a:t>
            </a:r>
          </a:p>
        </p:txBody>
      </p:sp>
      <p:sp>
        <p:nvSpPr>
          <p:cNvPr id="10" name="Forma 62" title="Decorativo">
            <a:extLst>
              <a:ext uri="{FF2B5EF4-FFF2-40B4-BE49-F238E27FC236}">
                <a16:creationId xmlns:a16="http://schemas.microsoft.com/office/drawing/2014/main" id="{E1A23DB6-E067-4A30-8C4B-98B452428518}"/>
              </a:ext>
            </a:extLst>
          </p:cNvPr>
          <p:cNvSpPr/>
          <p:nvPr userDrawn="1"/>
        </p:nvSpPr>
        <p:spPr>
          <a:xfrm rot="16200000" flipV="1">
            <a:off x="1612562" y="1959892"/>
            <a:ext cx="0" cy="2188805"/>
          </a:xfrm>
          <a:prstGeom prst="line">
            <a:avLst/>
          </a:prstGeom>
          <a:ln w="76200">
            <a:solidFill>
              <a:schemeClr val="accent4"/>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12529377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En blanco">
    <p:spTree>
      <p:nvGrpSpPr>
        <p:cNvPr id="1" name=""/>
        <p:cNvGrpSpPr/>
        <p:nvPr/>
      </p:nvGrpSpPr>
      <p:grpSpPr>
        <a:xfrm>
          <a:off x="0" y="0"/>
          <a:ext cx="0" cy="0"/>
          <a:chOff x="0" y="0"/>
          <a:chExt cx="0" cy="0"/>
        </a:xfrm>
      </p:grpSpPr>
      <p:sp>
        <p:nvSpPr>
          <p:cNvPr id="4" name="Marcador de posición de imagen 6" title="Decorativo">
            <a:extLst>
              <a:ext uri="{FF2B5EF4-FFF2-40B4-BE49-F238E27FC236}">
                <a16:creationId xmlns:a16="http://schemas.microsoft.com/office/drawing/2014/main" id="{18957288-25D1-4D25-BECD-5A2E6A888185}"/>
              </a:ext>
            </a:extLst>
          </p:cNvPr>
          <p:cNvSpPr>
            <a:spLocks noGrp="1"/>
          </p:cNvSpPr>
          <p:nvPr>
            <p:ph type="pic" sz="quarter" idx="13"/>
          </p:nvPr>
        </p:nvSpPr>
        <p:spPr>
          <a:xfrm>
            <a:off x="2315" y="1497808"/>
            <a:ext cx="3129335" cy="5360192"/>
          </a:xfrm>
          <a:solidFill>
            <a:schemeClr val="bg1">
              <a:lumMod val="95000"/>
            </a:schemeClr>
          </a:solidFill>
        </p:spPr>
        <p:txBody>
          <a:bodyPr vert="horz" lIns="91440" tIns="45720" rIns="91440" bIns="45720" rtlCol="0">
            <a:normAutofit/>
          </a:bodyPr>
          <a:lstStyle>
            <a:lvl1pPr>
              <a:defRPr lang="en-US" sz="1800"/>
            </a:lvl1pPr>
          </a:lstStyle>
          <a:p>
            <a:pPr marL="0" lvl="0" indent="0" algn="ctr" rtl="0">
              <a:buNone/>
            </a:pPr>
            <a:r>
              <a:rPr lang="en-US" noProof="0"/>
              <a:t>Click icon to add picture</a:t>
            </a:r>
            <a:endParaRPr lang="es-ES" noProof="0" dirty="0"/>
          </a:p>
        </p:txBody>
      </p:sp>
      <p:sp>
        <p:nvSpPr>
          <p:cNvPr id="6" name="Marcador de posición de imagen 6" title="Decorativo">
            <a:extLst>
              <a:ext uri="{FF2B5EF4-FFF2-40B4-BE49-F238E27FC236}">
                <a16:creationId xmlns:a16="http://schemas.microsoft.com/office/drawing/2014/main" id="{3F6FD22A-5FDA-45EC-BE49-3C0E30A397B0}"/>
              </a:ext>
            </a:extLst>
          </p:cNvPr>
          <p:cNvSpPr>
            <a:spLocks noGrp="1"/>
          </p:cNvSpPr>
          <p:nvPr>
            <p:ph type="pic" sz="quarter" idx="15"/>
          </p:nvPr>
        </p:nvSpPr>
        <p:spPr>
          <a:xfrm>
            <a:off x="3366714" y="-20671"/>
            <a:ext cx="3129336" cy="5397069"/>
          </a:xfrm>
          <a:solidFill>
            <a:schemeClr val="bg1">
              <a:lumMod val="95000"/>
            </a:schemeClr>
          </a:solidFill>
        </p:spPr>
        <p:txBody>
          <a:bodyPr vert="horz" lIns="91440" tIns="45720" rIns="91440" bIns="45720" rtlCol="0">
            <a:normAutofit/>
          </a:bodyPr>
          <a:lstStyle>
            <a:lvl1pPr>
              <a:defRPr lang="en-US" sz="1800"/>
            </a:lvl1pPr>
          </a:lstStyle>
          <a:p>
            <a:pPr marL="0" lvl="0" indent="0" algn="ctr" rtl="0">
              <a:buNone/>
            </a:pPr>
            <a:r>
              <a:rPr lang="en-US" noProof="0"/>
              <a:t>Click icon to add picture</a:t>
            </a:r>
            <a:endParaRPr lang="es-ES" noProof="0" dirty="0"/>
          </a:p>
        </p:txBody>
      </p:sp>
      <p:sp>
        <p:nvSpPr>
          <p:cNvPr id="8" name="Título 1">
            <a:extLst>
              <a:ext uri="{FF2B5EF4-FFF2-40B4-BE49-F238E27FC236}">
                <a16:creationId xmlns:a16="http://schemas.microsoft.com/office/drawing/2014/main" id="{531D0563-B39F-46E6-AC0D-1CDBD9E8989A}"/>
              </a:ext>
            </a:extLst>
          </p:cNvPr>
          <p:cNvSpPr>
            <a:spLocks noGrp="1"/>
          </p:cNvSpPr>
          <p:nvPr>
            <p:ph type="title" hasCustomPrompt="1"/>
          </p:nvPr>
        </p:nvSpPr>
        <p:spPr>
          <a:xfrm>
            <a:off x="7461446" y="2718684"/>
            <a:ext cx="3415560" cy="2508588"/>
          </a:xfrm>
        </p:spPr>
        <p:txBody>
          <a:bodyPr lIns="0" rtlCol="0" anchor="b">
            <a:normAutofit/>
          </a:bodyPr>
          <a:lstStyle>
            <a:lvl1pPr algn="l">
              <a:defRPr sz="4000"/>
            </a:lvl1pPr>
          </a:lstStyle>
          <a:p>
            <a:pPr rtl="0"/>
            <a:r>
              <a:rPr lang="es-ES" noProof="0" dirty="0"/>
              <a:t>Haga clic para agregar </a:t>
            </a:r>
            <a:br>
              <a:rPr lang="es-ES" noProof="0" dirty="0"/>
            </a:br>
            <a:r>
              <a:rPr lang="es-ES" noProof="0" dirty="0"/>
              <a:t>Título de diapositiva aquí</a:t>
            </a:r>
          </a:p>
        </p:txBody>
      </p:sp>
      <p:sp>
        <p:nvSpPr>
          <p:cNvPr id="10" name="Forma 62" title="Decorativo">
            <a:extLst>
              <a:ext uri="{FF2B5EF4-FFF2-40B4-BE49-F238E27FC236}">
                <a16:creationId xmlns:a16="http://schemas.microsoft.com/office/drawing/2014/main" id="{E1A23DB6-E067-4A30-8C4B-98B452428518}"/>
              </a:ext>
            </a:extLst>
          </p:cNvPr>
          <p:cNvSpPr/>
          <p:nvPr userDrawn="1"/>
        </p:nvSpPr>
        <p:spPr>
          <a:xfrm rot="16200000" flipV="1">
            <a:off x="8555848" y="4281994"/>
            <a:ext cx="0" cy="2188805"/>
          </a:xfrm>
          <a:prstGeom prst="line">
            <a:avLst/>
          </a:prstGeom>
          <a:ln w="76200">
            <a:solidFill>
              <a:schemeClr val="accent4"/>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10967618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3" name="Marcador de posición de imagen 4" title="Decorativo">
            <a:extLst>
              <a:ext uri="{FF2B5EF4-FFF2-40B4-BE49-F238E27FC236}">
                <a16:creationId xmlns:a16="http://schemas.microsoft.com/office/drawing/2014/main" id="{AC817481-FC70-46B9-B779-4E5C04778C8E}"/>
              </a:ext>
            </a:extLst>
          </p:cNvPr>
          <p:cNvSpPr>
            <a:spLocks noGrp="1"/>
          </p:cNvSpPr>
          <p:nvPr>
            <p:ph type="pic" sz="quarter" idx="10"/>
          </p:nvPr>
        </p:nvSpPr>
        <p:spPr>
          <a:xfrm>
            <a:off x="212725" y="1260389"/>
            <a:ext cx="2816352" cy="3173816"/>
          </a:xfrm>
          <a:solidFill>
            <a:schemeClr val="bg1">
              <a:lumMod val="95000"/>
            </a:schemeClr>
          </a:solidFill>
        </p:spPr>
        <p:txBody>
          <a:bodyPr rtlCol="0"/>
          <a:lstStyle/>
          <a:p>
            <a:pPr rtl="0"/>
            <a:r>
              <a:rPr lang="en-US" noProof="0"/>
              <a:t>Click icon to add picture</a:t>
            </a:r>
            <a:endParaRPr lang="es-ES" noProof="0" dirty="0"/>
          </a:p>
        </p:txBody>
      </p:sp>
      <p:sp>
        <p:nvSpPr>
          <p:cNvPr id="4" name="Marcador de posición de imagen 4" title="Decorativo">
            <a:extLst>
              <a:ext uri="{FF2B5EF4-FFF2-40B4-BE49-F238E27FC236}">
                <a16:creationId xmlns:a16="http://schemas.microsoft.com/office/drawing/2014/main" id="{D653D0B5-B695-4544-91E9-B8223EA713FF}"/>
              </a:ext>
            </a:extLst>
          </p:cNvPr>
          <p:cNvSpPr>
            <a:spLocks noGrp="1"/>
          </p:cNvSpPr>
          <p:nvPr>
            <p:ph type="pic" sz="quarter" idx="11"/>
          </p:nvPr>
        </p:nvSpPr>
        <p:spPr>
          <a:xfrm>
            <a:off x="3194701" y="0"/>
            <a:ext cx="2817564" cy="3175686"/>
          </a:xfrm>
          <a:solidFill>
            <a:schemeClr val="bg1">
              <a:lumMod val="95000"/>
            </a:schemeClr>
          </a:solidFill>
        </p:spPr>
        <p:txBody>
          <a:bodyPr rtlCol="0"/>
          <a:lstStyle/>
          <a:p>
            <a:pPr rtl="0"/>
            <a:r>
              <a:rPr lang="en-US" noProof="0"/>
              <a:t>Click icon to add picture</a:t>
            </a:r>
            <a:endParaRPr lang="es-ES" noProof="0" dirty="0"/>
          </a:p>
        </p:txBody>
      </p:sp>
      <p:sp>
        <p:nvSpPr>
          <p:cNvPr id="5" name="Marcador de posición de imagen 4" title="Decorativo">
            <a:extLst>
              <a:ext uri="{FF2B5EF4-FFF2-40B4-BE49-F238E27FC236}">
                <a16:creationId xmlns:a16="http://schemas.microsoft.com/office/drawing/2014/main" id="{00DB6AEA-811C-4554-97AF-7D4F2639BDC7}"/>
              </a:ext>
            </a:extLst>
          </p:cNvPr>
          <p:cNvSpPr>
            <a:spLocks noGrp="1"/>
          </p:cNvSpPr>
          <p:nvPr>
            <p:ph type="pic" sz="quarter" idx="12"/>
          </p:nvPr>
        </p:nvSpPr>
        <p:spPr>
          <a:xfrm>
            <a:off x="213361" y="4586414"/>
            <a:ext cx="5798904" cy="2271585"/>
          </a:xfrm>
          <a:solidFill>
            <a:schemeClr val="bg1">
              <a:lumMod val="95000"/>
            </a:schemeClr>
          </a:solidFill>
        </p:spPr>
        <p:txBody>
          <a:bodyPr rtlCol="0"/>
          <a:lstStyle/>
          <a:p>
            <a:pPr rtl="0"/>
            <a:r>
              <a:rPr lang="en-US" noProof="0"/>
              <a:t>Click icon to add picture</a:t>
            </a:r>
            <a:endParaRPr lang="es-ES" noProof="0" dirty="0"/>
          </a:p>
        </p:txBody>
      </p:sp>
      <p:sp>
        <p:nvSpPr>
          <p:cNvPr id="6" name="Marcador de posición de imagen 4" title="Decorativo">
            <a:extLst>
              <a:ext uri="{FF2B5EF4-FFF2-40B4-BE49-F238E27FC236}">
                <a16:creationId xmlns:a16="http://schemas.microsoft.com/office/drawing/2014/main" id="{75694821-2A94-40B8-8AAD-3E3762AFD388}"/>
              </a:ext>
            </a:extLst>
          </p:cNvPr>
          <p:cNvSpPr>
            <a:spLocks noGrp="1"/>
          </p:cNvSpPr>
          <p:nvPr>
            <p:ph type="pic" sz="quarter" idx="13"/>
          </p:nvPr>
        </p:nvSpPr>
        <p:spPr>
          <a:xfrm>
            <a:off x="6179737" y="4586414"/>
            <a:ext cx="2817564" cy="2271585"/>
          </a:xfrm>
          <a:solidFill>
            <a:schemeClr val="bg1">
              <a:lumMod val="95000"/>
            </a:schemeClr>
          </a:solidFill>
        </p:spPr>
        <p:txBody>
          <a:bodyPr rtlCol="0"/>
          <a:lstStyle/>
          <a:p>
            <a:pPr rtl="0"/>
            <a:r>
              <a:rPr lang="en-US" noProof="0"/>
              <a:t>Click icon to add picture</a:t>
            </a:r>
            <a:endParaRPr lang="es-ES" noProof="0" dirty="0"/>
          </a:p>
        </p:txBody>
      </p:sp>
      <p:sp>
        <p:nvSpPr>
          <p:cNvPr id="7" name="Marcador de posición de imagen 4" title="Decorativo">
            <a:extLst>
              <a:ext uri="{FF2B5EF4-FFF2-40B4-BE49-F238E27FC236}">
                <a16:creationId xmlns:a16="http://schemas.microsoft.com/office/drawing/2014/main" id="{D653D0B5-B695-4544-91E9-B8223EA713FF}"/>
              </a:ext>
            </a:extLst>
          </p:cNvPr>
          <p:cNvSpPr>
            <a:spLocks noGrp="1"/>
          </p:cNvSpPr>
          <p:nvPr>
            <p:ph type="pic" sz="quarter" idx="14"/>
          </p:nvPr>
        </p:nvSpPr>
        <p:spPr>
          <a:xfrm>
            <a:off x="6177889" y="2030436"/>
            <a:ext cx="2817564" cy="2403769"/>
          </a:xfrm>
          <a:solidFill>
            <a:schemeClr val="bg1">
              <a:lumMod val="95000"/>
            </a:schemeClr>
          </a:solidFill>
        </p:spPr>
        <p:txBody>
          <a:bodyPr rtlCol="0"/>
          <a:lstStyle/>
          <a:p>
            <a:pPr rtl="0"/>
            <a:r>
              <a:rPr lang="en-US" noProof="0"/>
              <a:t>Click icon to add picture</a:t>
            </a:r>
            <a:endParaRPr lang="es-ES" noProof="0" dirty="0"/>
          </a:p>
        </p:txBody>
      </p:sp>
      <p:sp>
        <p:nvSpPr>
          <p:cNvPr id="8" name="Marcador de posición de imagen 4" title="Decorativo">
            <a:extLst>
              <a:ext uri="{FF2B5EF4-FFF2-40B4-BE49-F238E27FC236}">
                <a16:creationId xmlns:a16="http://schemas.microsoft.com/office/drawing/2014/main" id="{D653D0B5-B695-4544-91E9-B8223EA713FF}"/>
              </a:ext>
            </a:extLst>
          </p:cNvPr>
          <p:cNvSpPr>
            <a:spLocks noGrp="1"/>
          </p:cNvSpPr>
          <p:nvPr>
            <p:ph type="pic" sz="quarter" idx="15"/>
          </p:nvPr>
        </p:nvSpPr>
        <p:spPr>
          <a:xfrm>
            <a:off x="9161076" y="0"/>
            <a:ext cx="2817564" cy="4434205"/>
          </a:xfrm>
          <a:solidFill>
            <a:schemeClr val="bg1">
              <a:lumMod val="95000"/>
            </a:schemeClr>
          </a:solidFill>
        </p:spPr>
        <p:txBody>
          <a:bodyPr rtlCol="0"/>
          <a:lstStyle/>
          <a:p>
            <a:pPr rtl="0"/>
            <a:r>
              <a:rPr lang="en-US" noProof="0"/>
              <a:t>Click icon to add picture</a:t>
            </a:r>
            <a:endParaRPr lang="es-ES" noProof="0" dirty="0"/>
          </a:p>
        </p:txBody>
      </p:sp>
      <p:sp>
        <p:nvSpPr>
          <p:cNvPr id="2" name="Rectángulo 1" title="Decorativo"/>
          <p:cNvSpPr/>
          <p:nvPr userDrawn="1"/>
        </p:nvSpPr>
        <p:spPr>
          <a:xfrm>
            <a:off x="213361" y="0"/>
            <a:ext cx="2815716" cy="10997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9" name="Rectángulo 8" title="Decorativo"/>
          <p:cNvSpPr/>
          <p:nvPr userDrawn="1"/>
        </p:nvSpPr>
        <p:spPr>
          <a:xfrm>
            <a:off x="3196549" y="3334454"/>
            <a:ext cx="2815716" cy="10997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0" name="Rectángulo 9" title="Decorativo"/>
          <p:cNvSpPr/>
          <p:nvPr userDrawn="1"/>
        </p:nvSpPr>
        <p:spPr>
          <a:xfrm>
            <a:off x="6179737" y="0"/>
            <a:ext cx="2815716" cy="18782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1" name="Rectángulo 10" title="Decorativo"/>
          <p:cNvSpPr/>
          <p:nvPr userDrawn="1"/>
        </p:nvSpPr>
        <p:spPr>
          <a:xfrm>
            <a:off x="9162924" y="4598770"/>
            <a:ext cx="2815716" cy="225922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Tree>
    <p:extLst>
      <p:ext uri="{BB962C8B-B14F-4D97-AF65-F5344CB8AC3E}">
        <p14:creationId xmlns:p14="http://schemas.microsoft.com/office/powerpoint/2010/main" val="35322771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71FDC2-DEE4-4A1E-9A43-0E17A97ADB0B}"/>
              </a:ext>
            </a:extLst>
          </p:cNvPr>
          <p:cNvSpPr>
            <a:spLocks noGrp="1"/>
          </p:cNvSpPr>
          <p:nvPr>
            <p:ph type="dt" sz="half" idx="10"/>
          </p:nvPr>
        </p:nvSpPr>
        <p:spPr/>
        <p:txBody>
          <a:bodyPr/>
          <a:lstStyle/>
          <a:p>
            <a:fld id="{D8420811-1E63-453E-BC59-2CA4ECE2182C}" type="datetimeFigureOut">
              <a:rPr lang="en-US" smtClean="0"/>
              <a:t>3/28/2025</a:t>
            </a:fld>
            <a:endParaRPr lang="en-US"/>
          </a:p>
        </p:txBody>
      </p:sp>
      <p:sp>
        <p:nvSpPr>
          <p:cNvPr id="3" name="Footer Placeholder 2">
            <a:extLst>
              <a:ext uri="{FF2B5EF4-FFF2-40B4-BE49-F238E27FC236}">
                <a16:creationId xmlns:a16="http://schemas.microsoft.com/office/drawing/2014/main" id="{67877688-795F-4DB1-BD26-5AD51F5EB4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DC0B040-D19C-4DB9-82E8-D478B37B824F}"/>
              </a:ext>
            </a:extLst>
          </p:cNvPr>
          <p:cNvSpPr>
            <a:spLocks noGrp="1"/>
          </p:cNvSpPr>
          <p:nvPr>
            <p:ph type="sldNum" sz="quarter" idx="12"/>
          </p:nvPr>
        </p:nvSpPr>
        <p:spPr/>
        <p:txBody>
          <a:bodyPr/>
          <a:lstStyle/>
          <a:p>
            <a:fld id="{A66BEBA1-FCED-4F2F-980D-8A1FAF32CE80}" type="slidenum">
              <a:rPr lang="en-US" smtClean="0"/>
              <a:t>‹#›</a:t>
            </a:fld>
            <a:endParaRPr lang="en-US"/>
          </a:p>
        </p:txBody>
      </p:sp>
    </p:spTree>
    <p:extLst>
      <p:ext uri="{BB962C8B-B14F-4D97-AF65-F5344CB8AC3E}">
        <p14:creationId xmlns:p14="http://schemas.microsoft.com/office/powerpoint/2010/main" val="16454103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0D162-2590-D5EF-16A0-13D9A9FFF8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750D7AB8-7036-4F16-E525-F9E1C4D07F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822D8566-23D3-F89F-8A04-431DB7E41554}"/>
              </a:ext>
            </a:extLst>
          </p:cNvPr>
          <p:cNvSpPr>
            <a:spLocks noGrp="1"/>
          </p:cNvSpPr>
          <p:nvPr>
            <p:ph type="dt" sz="half" idx="10"/>
          </p:nvPr>
        </p:nvSpPr>
        <p:spPr/>
        <p:txBody>
          <a:bodyPr/>
          <a:lstStyle/>
          <a:p>
            <a:fld id="{B1E6E7A5-154A-4F07-81D0-67F4EE5C690E}" type="datetimeFigureOut">
              <a:rPr lang="es-ES" smtClean="0"/>
              <a:t>28/03/2025</a:t>
            </a:fld>
            <a:endParaRPr lang="es-ES"/>
          </a:p>
        </p:txBody>
      </p:sp>
      <p:sp>
        <p:nvSpPr>
          <p:cNvPr id="5" name="Footer Placeholder 4">
            <a:extLst>
              <a:ext uri="{FF2B5EF4-FFF2-40B4-BE49-F238E27FC236}">
                <a16:creationId xmlns:a16="http://schemas.microsoft.com/office/drawing/2014/main" id="{E2B5AB5E-BE5B-612B-513C-7E7B7CCD4C1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A7177132-2283-2D8A-43C5-29BF7339FCAA}"/>
              </a:ext>
            </a:extLst>
          </p:cNvPr>
          <p:cNvSpPr>
            <a:spLocks noGrp="1"/>
          </p:cNvSpPr>
          <p:nvPr>
            <p:ph type="sldNum" sz="quarter" idx="12"/>
          </p:nvPr>
        </p:nvSpPr>
        <p:spPr/>
        <p:txBody>
          <a:bodyPr/>
          <a:lstStyle/>
          <a:p>
            <a:fld id="{DAF09487-6396-4848-949A-E2E213646C8C}" type="slidenum">
              <a:rPr lang="es-ES" smtClean="0"/>
              <a:t>‹#›</a:t>
            </a:fld>
            <a:endParaRPr lang="es-ES"/>
          </a:p>
        </p:txBody>
      </p:sp>
    </p:spTree>
    <p:extLst>
      <p:ext uri="{BB962C8B-B14F-4D97-AF65-F5344CB8AC3E}">
        <p14:creationId xmlns:p14="http://schemas.microsoft.com/office/powerpoint/2010/main" val="2939906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Diapositiva de título con imagen">
    <p:bg>
      <p:bgPr>
        <a:solidFill>
          <a:schemeClr val="accent2"/>
        </a:solidFill>
        <a:effectLst/>
      </p:bgPr>
    </p:bg>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rtlCol="0" anchor="t">
            <a:noAutofit/>
          </a:bodyPr>
          <a:lstStyle>
            <a:lvl1pPr algn="ctr">
              <a:defRPr sz="5000" b="1">
                <a:solidFill>
                  <a:schemeClr val="bg1"/>
                </a:solidFill>
                <a:latin typeface="+mj-lt"/>
              </a:defRPr>
            </a:lvl1pPr>
          </a:lstStyle>
          <a:p>
            <a:pPr rtl="0"/>
            <a:r>
              <a:rPr lang="es-ES" noProof="0" dirty="0"/>
              <a:t>HAGA CLIC PARA AGREGAR UN TÍTULO</a:t>
            </a:r>
          </a:p>
        </p:txBody>
      </p:sp>
      <p:sp>
        <p:nvSpPr>
          <p:cNvPr id="13" name="Marcador de texto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rtlCol="0">
            <a:normAutofit/>
          </a:bodyPr>
          <a:lstStyle>
            <a:lvl1pPr marL="0" indent="0" algn="ctr">
              <a:buNone/>
              <a:defRPr sz="1600" spc="300">
                <a:solidFill>
                  <a:schemeClr val="bg1"/>
                </a:solidFill>
                <a:latin typeface="+mn-lt"/>
                <a:cs typeface="Arial" panose="020B0604020202020204" pitchFamily="34" charset="0"/>
              </a:defRPr>
            </a:lvl1pPr>
          </a:lstStyle>
          <a:p>
            <a:pPr lvl="0" rtl="0"/>
            <a:r>
              <a:rPr lang="es-ES" noProof="0" dirty="0"/>
              <a:t>EL SUBTÍTULO SE ESCRIBE AQUÍ</a:t>
            </a:r>
          </a:p>
        </p:txBody>
      </p:sp>
      <p:sp>
        <p:nvSpPr>
          <p:cNvPr id="5" name="Forma 62" title="Decorativo">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
        <p:nvSpPr>
          <p:cNvPr id="7" name="Rectángulo 6" title="Decorativo"/>
          <p:cNvSpPr/>
          <p:nvPr userDrawn="1"/>
        </p:nvSpPr>
        <p:spPr>
          <a:xfrm>
            <a:off x="1238104" y="860778"/>
            <a:ext cx="9715792" cy="5136445"/>
          </a:xfrm>
          <a:prstGeom prst="rect">
            <a:avLst/>
          </a:prstGeom>
          <a:noFill/>
          <a:ln w="76200">
            <a:solidFill>
              <a:schemeClr val="accent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Tree>
    <p:extLst>
      <p:ext uri="{BB962C8B-B14F-4D97-AF65-F5344CB8AC3E}">
        <p14:creationId xmlns:p14="http://schemas.microsoft.com/office/powerpoint/2010/main" val="1002895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sor de diapositivas con imagen">
    <p:bg>
      <p:bgPr>
        <a:solidFill>
          <a:schemeClr val="accent1"/>
        </a:solidFill>
        <a:effectLst/>
      </p:bgPr>
    </p:bg>
    <p:spTree>
      <p:nvGrpSpPr>
        <p:cNvPr id="1" name=""/>
        <p:cNvGrpSpPr/>
        <p:nvPr/>
      </p:nvGrpSpPr>
      <p:grpSpPr>
        <a:xfrm>
          <a:off x="0" y="0"/>
          <a:ext cx="0" cy="0"/>
          <a:chOff x="0" y="0"/>
          <a:chExt cx="0" cy="0"/>
        </a:xfrm>
      </p:grpSpPr>
      <p:sp>
        <p:nvSpPr>
          <p:cNvPr id="11"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rtlCol="0"/>
          <a:lstStyle/>
          <a:p>
            <a:pPr rtl="0"/>
            <a:r>
              <a:rPr lang="en-US" noProof="0"/>
              <a:t>Click icon to add picture</a:t>
            </a:r>
            <a:endParaRPr lang="es-ES" noProof="0" dirty="0"/>
          </a:p>
        </p:txBody>
      </p:sp>
      <p:sp>
        <p:nvSpPr>
          <p:cNvPr id="8" name="Título 1">
            <a:extLst>
              <a:ext uri="{FF2B5EF4-FFF2-40B4-BE49-F238E27FC236}">
                <a16:creationId xmlns:a16="http://schemas.microsoft.com/office/drawing/2014/main" id="{0E919B9B-5D3F-4FF0-A499-8925E9560B94}"/>
              </a:ext>
            </a:extLst>
          </p:cNvPr>
          <p:cNvSpPr>
            <a:spLocks noGrp="1"/>
          </p:cNvSpPr>
          <p:nvPr>
            <p:ph type="title" hasCustomPrompt="1"/>
          </p:nvPr>
        </p:nvSpPr>
        <p:spPr>
          <a:xfrm>
            <a:off x="838199" y="3673179"/>
            <a:ext cx="6826342" cy="2188805"/>
          </a:xfrm>
        </p:spPr>
        <p:txBody>
          <a:bodyPr rIns="457200" rtlCol="0" anchor="ctr">
            <a:noAutofit/>
          </a:bodyPr>
          <a:lstStyle>
            <a:lvl1pPr algn="r">
              <a:defRPr sz="5000" b="1">
                <a:solidFill>
                  <a:schemeClr val="bg1"/>
                </a:solidFill>
                <a:latin typeface="+mj-lt"/>
              </a:defRPr>
            </a:lvl1pPr>
          </a:lstStyle>
          <a:p>
            <a:pPr rtl="0"/>
            <a:r>
              <a:rPr lang="es-ES" noProof="0" dirty="0"/>
              <a:t>HAGA CLIC PARA AGREGAR UN TÍTULO</a:t>
            </a:r>
          </a:p>
        </p:txBody>
      </p:sp>
      <p:sp>
        <p:nvSpPr>
          <p:cNvPr id="9" name="Marcador de texto 12" title="Decorativo">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664542" y="3665204"/>
            <a:ext cx="4527458" cy="2196780"/>
          </a:xfrm>
          <a:solidFill>
            <a:schemeClr val="accent1"/>
          </a:solidFill>
        </p:spPr>
        <p:txBody>
          <a:bodyPr lIns="274320" tIns="182880" rIns="182880" bIns="182880" rtlCol="0" anchor="ctr">
            <a:normAutofit/>
          </a:bodyPr>
          <a:lstStyle>
            <a:lvl1pPr marL="0" indent="0">
              <a:buNone/>
              <a:defRPr sz="1600" spc="300">
                <a:solidFill>
                  <a:schemeClr val="bg1"/>
                </a:solidFill>
                <a:latin typeface="+mn-lt"/>
                <a:cs typeface="Arial" panose="020B0604020202020204" pitchFamily="34" charset="0"/>
              </a:defRPr>
            </a:lvl1pPr>
          </a:lstStyle>
          <a:p>
            <a:pPr lvl="0" rtl="0"/>
            <a:r>
              <a:rPr lang="es-ES" noProof="0" dirty="0"/>
              <a:t>EL SUBTÍTULO SE ESCRIBE AQUÍ</a:t>
            </a:r>
          </a:p>
        </p:txBody>
      </p:sp>
      <p:sp>
        <p:nvSpPr>
          <p:cNvPr id="6" name="Forma 62" title="Decorativo">
            <a:extLst>
              <a:ext uri="{FF2B5EF4-FFF2-40B4-BE49-F238E27FC236}">
                <a16:creationId xmlns:a16="http://schemas.microsoft.com/office/drawing/2014/main" id="{E1A23DB6-E067-4A30-8C4B-98B452428518}"/>
              </a:ext>
            </a:extLst>
          </p:cNvPr>
          <p:cNvSpPr/>
          <p:nvPr userDrawn="1"/>
        </p:nvSpPr>
        <p:spPr>
          <a:xfrm flipV="1">
            <a:off x="7664541" y="3673179"/>
            <a:ext cx="1" cy="2188805"/>
          </a:xfrm>
          <a:prstGeom prst="line">
            <a:avLst/>
          </a:prstGeom>
          <a:ln w="76200">
            <a:solidFill>
              <a:schemeClr val="accent1">
                <a:lumMod val="60000"/>
                <a:lumOff val="40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1132737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Divisor de diapositivas con imagen">
    <p:bg>
      <p:bgPr>
        <a:solidFill>
          <a:schemeClr val="accent1"/>
        </a:solidFill>
        <a:effectLst/>
      </p:bgPr>
    </p:bg>
    <p:spTree>
      <p:nvGrpSpPr>
        <p:cNvPr id="1" name=""/>
        <p:cNvGrpSpPr/>
        <p:nvPr/>
      </p:nvGrpSpPr>
      <p:grpSpPr>
        <a:xfrm>
          <a:off x="0" y="0"/>
          <a:ext cx="0" cy="0"/>
          <a:chOff x="0" y="0"/>
          <a:chExt cx="0" cy="0"/>
        </a:xfrm>
      </p:grpSpPr>
      <p:sp>
        <p:nvSpPr>
          <p:cNvPr id="11" name="Marcador de posición de imagen 4" title="Decorativo">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rtlCol="0"/>
          <a:lstStyle/>
          <a:p>
            <a:pPr rtl="0"/>
            <a:r>
              <a:rPr lang="en-US" noProof="0"/>
              <a:t>Click icon to add picture</a:t>
            </a:r>
            <a:endParaRPr lang="es-ES" noProof="0" dirty="0"/>
          </a:p>
        </p:txBody>
      </p:sp>
      <p:sp>
        <p:nvSpPr>
          <p:cNvPr id="8" name="Título 1">
            <a:extLst>
              <a:ext uri="{FF2B5EF4-FFF2-40B4-BE49-F238E27FC236}">
                <a16:creationId xmlns:a16="http://schemas.microsoft.com/office/drawing/2014/main" id="{0E919B9B-5D3F-4FF0-A499-8925E9560B94}"/>
              </a:ext>
            </a:extLst>
          </p:cNvPr>
          <p:cNvSpPr>
            <a:spLocks noGrp="1"/>
          </p:cNvSpPr>
          <p:nvPr>
            <p:ph type="title" hasCustomPrompt="1"/>
          </p:nvPr>
        </p:nvSpPr>
        <p:spPr>
          <a:xfrm>
            <a:off x="838199" y="3673179"/>
            <a:ext cx="6826342" cy="2188805"/>
          </a:xfrm>
        </p:spPr>
        <p:txBody>
          <a:bodyPr rIns="457200" rtlCol="0" anchor="ctr">
            <a:noAutofit/>
          </a:bodyPr>
          <a:lstStyle>
            <a:lvl1pPr algn="r">
              <a:defRPr sz="5000" b="1">
                <a:solidFill>
                  <a:schemeClr val="bg1"/>
                </a:solidFill>
                <a:latin typeface="+mj-lt"/>
              </a:defRPr>
            </a:lvl1pPr>
          </a:lstStyle>
          <a:p>
            <a:pPr rtl="0"/>
            <a:r>
              <a:rPr lang="es-ES" noProof="0" dirty="0"/>
              <a:t>HAGA CLIC PARA AGREGAR UN TÍTULO</a:t>
            </a:r>
          </a:p>
        </p:txBody>
      </p:sp>
      <p:sp>
        <p:nvSpPr>
          <p:cNvPr id="9" name="Marcador de texto 12" title="Decorativo">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664542" y="3665204"/>
            <a:ext cx="4527458" cy="2196780"/>
          </a:xfrm>
          <a:solidFill>
            <a:schemeClr val="accent2"/>
          </a:solidFill>
        </p:spPr>
        <p:txBody>
          <a:bodyPr lIns="274320" tIns="182880" rIns="182880" bIns="182880" rtlCol="0" anchor="ctr">
            <a:normAutofit/>
          </a:bodyPr>
          <a:lstStyle>
            <a:lvl1pPr marL="0" indent="0">
              <a:buNone/>
              <a:defRPr sz="1600" spc="300">
                <a:solidFill>
                  <a:schemeClr val="bg1"/>
                </a:solidFill>
                <a:latin typeface="+mn-lt"/>
                <a:cs typeface="Arial" panose="020B0604020202020204" pitchFamily="34" charset="0"/>
              </a:defRPr>
            </a:lvl1pPr>
          </a:lstStyle>
          <a:p>
            <a:pPr lvl="0" rtl="0"/>
            <a:r>
              <a:rPr lang="es-ES" noProof="0" dirty="0"/>
              <a:t>EL SUBTÍTULO SE ESCRIBE AQUÍ</a:t>
            </a:r>
          </a:p>
        </p:txBody>
      </p:sp>
      <p:sp>
        <p:nvSpPr>
          <p:cNvPr id="6" name="Forma 62" title="Decorativo">
            <a:extLst>
              <a:ext uri="{FF2B5EF4-FFF2-40B4-BE49-F238E27FC236}">
                <a16:creationId xmlns:a16="http://schemas.microsoft.com/office/drawing/2014/main" id="{E1A23DB6-E067-4A30-8C4B-98B452428518}"/>
              </a:ext>
            </a:extLst>
          </p:cNvPr>
          <p:cNvSpPr/>
          <p:nvPr userDrawn="1"/>
        </p:nvSpPr>
        <p:spPr>
          <a:xfrm flipV="1">
            <a:off x="7664541" y="3673179"/>
            <a:ext cx="1" cy="2188805"/>
          </a:xfrm>
          <a:prstGeom prst="line">
            <a:avLst/>
          </a:prstGeom>
          <a:ln w="76200">
            <a:solidFill>
              <a:schemeClr val="accent2">
                <a:lumMod val="75000"/>
                <a:lumOff val="25000"/>
              </a:schemeClr>
            </a:solidFill>
            <a:miter lim="400000"/>
          </a:ln>
        </p:spPr>
        <p:txBody>
          <a:bodyPr lIns="19050" tIns="19050" rIns="19050" bIns="19050" rtlCol="0" anchor="ctr"/>
          <a:lstStyle/>
          <a:p>
            <a:pPr algn="ctr" rtl="0">
              <a:defRPr sz="3000">
                <a:solidFill>
                  <a:srgbClr val="000000"/>
                </a:solidFill>
                <a:latin typeface="Helvetica Light"/>
                <a:ea typeface="Helvetica Light"/>
                <a:cs typeface="Helvetica Light"/>
                <a:sym typeface="Helvetica Light"/>
              </a:defRPr>
            </a:pPr>
            <a:endParaRPr lang="es-ES" sz="1500" noProof="0" dirty="0"/>
          </a:p>
        </p:txBody>
      </p:sp>
    </p:spTree>
    <p:extLst>
      <p:ext uri="{BB962C8B-B14F-4D97-AF65-F5344CB8AC3E}">
        <p14:creationId xmlns:p14="http://schemas.microsoft.com/office/powerpoint/2010/main" val="11420661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1F0FA98-2EE8-734A-95BB-A4637DCAD5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es-ES" noProof="0" dirty="0"/>
              <a:t>Haga clic para modificar el estilo de título del patrón</a:t>
            </a:r>
          </a:p>
        </p:txBody>
      </p:sp>
      <p:sp>
        <p:nvSpPr>
          <p:cNvPr id="3" name="Marcador de posición de texto 2">
            <a:extLst>
              <a:ext uri="{FF2B5EF4-FFF2-40B4-BE49-F238E27FC236}">
                <a16:creationId xmlns:a16="http://schemas.microsoft.com/office/drawing/2014/main" id="{E655A45B-F495-F641-AA7A-36292C3CC9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es-ES" noProof="0" dirty="0"/>
              <a:t>Haga clic para modificar los estilos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5" name="Marcador de pie de página 4">
            <a:extLst>
              <a:ext uri="{FF2B5EF4-FFF2-40B4-BE49-F238E27FC236}">
                <a16:creationId xmlns:a16="http://schemas.microsoft.com/office/drawing/2014/main" id="{89227B26-65C5-5A4B-AAEC-70B3B5201C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s-ES" noProof="0" dirty="0"/>
          </a:p>
        </p:txBody>
      </p:sp>
    </p:spTree>
    <p:extLst>
      <p:ext uri="{BB962C8B-B14F-4D97-AF65-F5344CB8AC3E}">
        <p14:creationId xmlns:p14="http://schemas.microsoft.com/office/powerpoint/2010/main" val="4050737061"/>
      </p:ext>
    </p:extLst>
  </p:cSld>
  <p:clrMap bg1="lt1" tx1="dk1" bg2="lt2" tx2="dk2" accent1="accent1" accent2="accent2" accent3="accent3" accent4="accent4" accent5="accent5" accent6="accent6" hlink="hlink" folHlink="folHlink"/>
  <p:sldLayoutIdLst>
    <p:sldLayoutId id="2147483673" r:id="rId1"/>
    <p:sldLayoutId id="2147483736" r:id="rId2"/>
    <p:sldLayoutId id="2147483689" r:id="rId3"/>
    <p:sldLayoutId id="2147483735" r:id="rId4"/>
    <p:sldLayoutId id="2147483684" r:id="rId5"/>
    <p:sldLayoutId id="2147483752" r:id="rId6"/>
    <p:sldLayoutId id="2147483737" r:id="rId7"/>
    <p:sldLayoutId id="2147483651" r:id="rId8"/>
    <p:sldLayoutId id="2147483738" r:id="rId9"/>
    <p:sldLayoutId id="2147483685" r:id="rId10"/>
    <p:sldLayoutId id="2147483674" r:id="rId11"/>
    <p:sldLayoutId id="2147483690" r:id="rId12"/>
    <p:sldLayoutId id="2147483694" r:id="rId13"/>
    <p:sldLayoutId id="2147483748" r:id="rId14"/>
    <p:sldLayoutId id="2147483693" r:id="rId15"/>
    <p:sldLayoutId id="2147483686" r:id="rId16"/>
    <p:sldLayoutId id="2147483703" r:id="rId17"/>
    <p:sldLayoutId id="2147483709" r:id="rId18"/>
    <p:sldLayoutId id="2147483710" r:id="rId19"/>
    <p:sldLayoutId id="2147483711" r:id="rId20"/>
    <p:sldLayoutId id="2147483712" r:id="rId21"/>
    <p:sldLayoutId id="2147483749" r:id="rId22"/>
    <p:sldLayoutId id="2147483751" r:id="rId23"/>
    <p:sldLayoutId id="2147483704" r:id="rId24"/>
    <p:sldLayoutId id="2147483702" r:id="rId25"/>
    <p:sldLayoutId id="2147483713" r:id="rId26"/>
    <p:sldLayoutId id="2147483714" r:id="rId27"/>
    <p:sldLayoutId id="2147483715" r:id="rId28"/>
    <p:sldLayoutId id="2147483695" r:id="rId29"/>
    <p:sldLayoutId id="2147483730" r:id="rId30"/>
    <p:sldLayoutId id="2147483698" r:id="rId31"/>
    <p:sldLayoutId id="2147483731" r:id="rId32"/>
    <p:sldLayoutId id="2147483699" r:id="rId33"/>
    <p:sldLayoutId id="2147483732" r:id="rId34"/>
    <p:sldLayoutId id="2147483739" r:id="rId35"/>
    <p:sldLayoutId id="2147483740" r:id="rId36"/>
    <p:sldLayoutId id="2147483700" r:id="rId37"/>
    <p:sldLayoutId id="2147483741" r:id="rId38"/>
    <p:sldLayoutId id="2147483742" r:id="rId39"/>
    <p:sldLayoutId id="2147483696" r:id="rId40"/>
    <p:sldLayoutId id="2147483743" r:id="rId41"/>
    <p:sldLayoutId id="2147483744" r:id="rId42"/>
    <p:sldLayoutId id="2147483745" r:id="rId43"/>
    <p:sldLayoutId id="2147483705" r:id="rId44"/>
    <p:sldLayoutId id="2147483746" r:id="rId45"/>
    <p:sldLayoutId id="2147483687" r:id="rId46"/>
    <p:sldLayoutId id="2147483719" r:id="rId47"/>
    <p:sldLayoutId id="2147483720" r:id="rId48"/>
    <p:sldLayoutId id="2147483718" r:id="rId49"/>
    <p:sldLayoutId id="2147483721" r:id="rId50"/>
    <p:sldLayoutId id="2147483716" r:id="rId51"/>
    <p:sldLayoutId id="2147483722" r:id="rId52"/>
    <p:sldLayoutId id="2147483723" r:id="rId53"/>
    <p:sldLayoutId id="2147483753" r:id="rId54"/>
    <p:sldLayoutId id="2147483754" r:id="rId55"/>
    <p:sldLayoutId id="2147483755" r:id="rId56"/>
    <p:sldLayoutId id="2147483756" r:id="rId57"/>
    <p:sldLayoutId id="2147483725" r:id="rId58"/>
    <p:sldLayoutId id="2147483726" r:id="rId59"/>
    <p:sldLayoutId id="2147483675" r:id="rId60"/>
    <p:sldLayoutId id="2147483677" r:id="rId61"/>
    <p:sldLayoutId id="2147483729" r:id="rId62"/>
    <p:sldLayoutId id="2147483747" r:id="rId63"/>
    <p:sldLayoutId id="2147483728" r:id="rId64"/>
    <p:sldLayoutId id="2147483757" r:id="rId65"/>
    <p:sldLayoutId id="2147483758" r:id="rId66"/>
  </p:sldLayoutIdLst>
  <p:txStyles>
    <p:titleStyle>
      <a:lvl1pPr algn="l" defTabSz="914400" rtl="0" eaLnBrk="1" latinLnBrk="0" hangingPunct="1">
        <a:lnSpc>
          <a:spcPct val="90000"/>
        </a:lnSpc>
        <a:spcBef>
          <a:spcPct val="0"/>
        </a:spcBef>
        <a:buNone/>
        <a:defRPr sz="4400" b="1" i="0" kern="1200" spc="-150">
          <a:solidFill>
            <a:schemeClr val="tx2"/>
          </a:solidFill>
          <a:latin typeface="+mj-lt"/>
          <a:ea typeface="+mj-ea"/>
          <a:cs typeface="Gill Sans"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8">
          <p15:clr>
            <a:srgbClr val="F26B43"/>
          </p15:clr>
        </p15:guide>
        <p15:guide id="2" orient="horz" pos="404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notesSlide" Target="../notesSlides/notesSlide9.xml"/><Relationship Id="rId1" Type="http://schemas.openxmlformats.org/officeDocument/2006/relationships/slideLayout" Target="../slideLayouts/slideLayout30.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35.gif"/><Relationship Id="rId13" Type="http://schemas.openxmlformats.org/officeDocument/2006/relationships/image" Target="../media/image40.emf"/><Relationship Id="rId18" Type="http://schemas.openxmlformats.org/officeDocument/2006/relationships/image" Target="../media/image45.emf"/><Relationship Id="rId3" Type="http://schemas.openxmlformats.org/officeDocument/2006/relationships/image" Target="../media/image30.emf"/><Relationship Id="rId7" Type="http://schemas.openxmlformats.org/officeDocument/2006/relationships/image" Target="../media/image34.emf"/><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10.xml"/><Relationship Id="rId16" Type="http://schemas.openxmlformats.org/officeDocument/2006/relationships/image" Target="../media/image43.emf"/><Relationship Id="rId20" Type="http://schemas.openxmlformats.org/officeDocument/2006/relationships/image" Target="../media/image47.emf"/><Relationship Id="rId1" Type="http://schemas.openxmlformats.org/officeDocument/2006/relationships/slideLayout" Target="../slideLayouts/slideLayout66.xml"/><Relationship Id="rId6" Type="http://schemas.openxmlformats.org/officeDocument/2006/relationships/image" Target="../media/image33.svg"/><Relationship Id="rId11" Type="http://schemas.openxmlformats.org/officeDocument/2006/relationships/image" Target="../media/image38.gif"/><Relationship Id="rId5" Type="http://schemas.openxmlformats.org/officeDocument/2006/relationships/image" Target="../media/image32.png"/><Relationship Id="rId15" Type="http://schemas.openxmlformats.org/officeDocument/2006/relationships/image" Target="../media/image42.emf"/><Relationship Id="rId10" Type="http://schemas.openxmlformats.org/officeDocument/2006/relationships/image" Target="../media/image37.emf"/><Relationship Id="rId19" Type="http://schemas.openxmlformats.org/officeDocument/2006/relationships/image" Target="../media/image46.emf"/><Relationship Id="rId4" Type="http://schemas.openxmlformats.org/officeDocument/2006/relationships/image" Target="../media/image31.emf"/><Relationship Id="rId9" Type="http://schemas.openxmlformats.org/officeDocument/2006/relationships/image" Target="../media/image36.emf"/><Relationship Id="rId14" Type="http://schemas.openxmlformats.org/officeDocument/2006/relationships/image" Target="../media/image41.emf"/></Relationships>
</file>

<file path=ppt/slides/_rels/slide12.xml.rels><?xml version="1.0" encoding="UTF-8" standalone="yes"?>
<Relationships xmlns="http://schemas.openxmlformats.org/package/2006/relationships"><Relationship Id="rId8" Type="http://schemas.openxmlformats.org/officeDocument/2006/relationships/image" Target="../media/image37.emf"/><Relationship Id="rId13" Type="http://schemas.openxmlformats.org/officeDocument/2006/relationships/image" Target="../media/image44.png"/><Relationship Id="rId18" Type="http://schemas.openxmlformats.org/officeDocument/2006/relationships/image" Target="../media/image49.png"/><Relationship Id="rId3" Type="http://schemas.openxmlformats.org/officeDocument/2006/relationships/image" Target="../media/image30.emf"/><Relationship Id="rId21" Type="http://schemas.openxmlformats.org/officeDocument/2006/relationships/image" Target="../media/image52.emf"/><Relationship Id="rId7" Type="http://schemas.openxmlformats.org/officeDocument/2006/relationships/image" Target="../media/image36.emf"/><Relationship Id="rId12" Type="http://schemas.openxmlformats.org/officeDocument/2006/relationships/image" Target="../media/image43.emf"/><Relationship Id="rId17" Type="http://schemas.openxmlformats.org/officeDocument/2006/relationships/image" Target="../media/image48.gif"/><Relationship Id="rId2" Type="http://schemas.openxmlformats.org/officeDocument/2006/relationships/notesSlide" Target="../notesSlides/notesSlide11.xml"/><Relationship Id="rId16" Type="http://schemas.openxmlformats.org/officeDocument/2006/relationships/image" Target="../media/image46.emf"/><Relationship Id="rId20" Type="http://schemas.openxmlformats.org/officeDocument/2006/relationships/image" Target="../media/image51.emf"/><Relationship Id="rId1" Type="http://schemas.openxmlformats.org/officeDocument/2006/relationships/slideLayout" Target="../slideLayouts/slideLayout66.xml"/><Relationship Id="rId6" Type="http://schemas.openxmlformats.org/officeDocument/2006/relationships/image" Target="../media/image34.emf"/><Relationship Id="rId11" Type="http://schemas.openxmlformats.org/officeDocument/2006/relationships/image" Target="../media/image42.emf"/><Relationship Id="rId5" Type="http://schemas.openxmlformats.org/officeDocument/2006/relationships/image" Target="../media/image33.svg"/><Relationship Id="rId15" Type="http://schemas.openxmlformats.org/officeDocument/2006/relationships/image" Target="../media/image31.emf"/><Relationship Id="rId10" Type="http://schemas.openxmlformats.org/officeDocument/2006/relationships/image" Target="../media/image41.emf"/><Relationship Id="rId19" Type="http://schemas.openxmlformats.org/officeDocument/2006/relationships/image" Target="../media/image50.png"/><Relationship Id="rId4" Type="http://schemas.openxmlformats.org/officeDocument/2006/relationships/image" Target="../media/image32.png"/><Relationship Id="rId9" Type="http://schemas.openxmlformats.org/officeDocument/2006/relationships/image" Target="../media/image40.emf"/><Relationship Id="rId14" Type="http://schemas.openxmlformats.org/officeDocument/2006/relationships/image" Target="../media/image45.emf"/></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30.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30.xml"/><Relationship Id="rId5" Type="http://schemas.openxmlformats.org/officeDocument/2006/relationships/image" Target="../media/image60.png"/><Relationship Id="rId4" Type="http://schemas.openxmlformats.org/officeDocument/2006/relationships/image" Target="../media/image59.png"/></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30.xml"/><Relationship Id="rId5" Type="http://schemas.openxmlformats.org/officeDocument/2006/relationships/image" Target="../media/image63.png"/><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8" Type="http://schemas.openxmlformats.org/officeDocument/2006/relationships/chart" Target="../charts/chart6.xml"/><Relationship Id="rId13" Type="http://schemas.openxmlformats.org/officeDocument/2006/relationships/image" Target="../media/image64.png"/><Relationship Id="rId3" Type="http://schemas.openxmlformats.org/officeDocument/2006/relationships/chart" Target="../charts/chart1.xml"/><Relationship Id="rId7" Type="http://schemas.openxmlformats.org/officeDocument/2006/relationships/chart" Target="../charts/chart5.xml"/><Relationship Id="rId12" Type="http://schemas.openxmlformats.org/officeDocument/2006/relationships/chart" Target="../charts/chart10.xml"/><Relationship Id="rId2" Type="http://schemas.openxmlformats.org/officeDocument/2006/relationships/notesSlide" Target="../notesSlides/notesSlide16.xml"/><Relationship Id="rId16" Type="http://schemas.openxmlformats.org/officeDocument/2006/relationships/image" Target="../media/image67.svg"/><Relationship Id="rId1" Type="http://schemas.openxmlformats.org/officeDocument/2006/relationships/slideLayout" Target="../slideLayouts/slideLayout30.xml"/><Relationship Id="rId6" Type="http://schemas.openxmlformats.org/officeDocument/2006/relationships/chart" Target="../charts/chart4.xml"/><Relationship Id="rId11" Type="http://schemas.openxmlformats.org/officeDocument/2006/relationships/chart" Target="../charts/chart9.xml"/><Relationship Id="rId5" Type="http://schemas.openxmlformats.org/officeDocument/2006/relationships/chart" Target="../charts/chart3.xml"/><Relationship Id="rId15" Type="http://schemas.openxmlformats.org/officeDocument/2006/relationships/image" Target="../media/image66.png"/><Relationship Id="rId10" Type="http://schemas.openxmlformats.org/officeDocument/2006/relationships/chart" Target="../charts/chart8.xml"/><Relationship Id="rId4" Type="http://schemas.openxmlformats.org/officeDocument/2006/relationships/chart" Target="../charts/chart2.xml"/><Relationship Id="rId9" Type="http://schemas.openxmlformats.org/officeDocument/2006/relationships/chart" Target="../charts/chart7.xml"/><Relationship Id="rId14" Type="http://schemas.openxmlformats.org/officeDocument/2006/relationships/image" Target="../media/image65.svg"/></Relationships>
</file>

<file path=ppt/slides/_rels/slide18.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chart" Target="../charts/chart11.xml"/><Relationship Id="rId7"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30.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chart" Target="../charts/chart12.xml"/></Relationships>
</file>

<file path=ppt/slides/_rels/slide19.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8.png"/><Relationship Id="rId7"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30.xml"/><Relationship Id="rId6" Type="http://schemas.openxmlformats.org/officeDocument/2006/relationships/image" Target="../media/image71.png"/><Relationship Id="rId5" Type="http://schemas.openxmlformats.org/officeDocument/2006/relationships/image" Target="../media/image70.png"/><Relationship Id="rId10" Type="http://schemas.openxmlformats.org/officeDocument/2006/relationships/image" Target="../media/image67.svg"/><Relationship Id="rId4" Type="http://schemas.openxmlformats.org/officeDocument/2006/relationships/image" Target="../media/image69.png"/><Relationship Id="rId9" Type="http://schemas.openxmlformats.org/officeDocument/2006/relationships/image" Target="../media/image6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9.xml"/><Relationship Id="rId1" Type="http://schemas.openxmlformats.org/officeDocument/2006/relationships/slideLayout" Target="../slideLayouts/slideLayout30.xml"/><Relationship Id="rId5" Type="http://schemas.openxmlformats.org/officeDocument/2006/relationships/image" Target="../media/image74.png"/><Relationship Id="rId4" Type="http://schemas.openxmlformats.org/officeDocument/2006/relationships/image" Target="../media/image7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0.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0.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0.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svg"/><Relationship Id="rId7"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Layout" Target="../slideLayouts/slideLayout65.xml"/><Relationship Id="rId6" Type="http://schemas.openxmlformats.org/officeDocument/2006/relationships/image" Target="../media/image14.png"/><Relationship Id="rId11" Type="http://schemas.openxmlformats.org/officeDocument/2006/relationships/image" Target="../media/image19.svg"/><Relationship Id="rId5" Type="http://schemas.microsoft.com/office/2007/relationships/hdphoto" Target="../media/hdphoto1.wdp"/><Relationship Id="rId10" Type="http://schemas.openxmlformats.org/officeDocument/2006/relationships/image" Target="../media/image18.svg"/><Relationship Id="rId4" Type="http://schemas.openxmlformats.org/officeDocument/2006/relationships/image" Target="../media/image13.png"/><Relationship Id="rId9"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A field of yellow flowers&#10;&#10;AI-generated content may be incorrect.">
            <a:extLst>
              <a:ext uri="{FF2B5EF4-FFF2-40B4-BE49-F238E27FC236}">
                <a16:creationId xmlns:a16="http://schemas.microsoft.com/office/drawing/2014/main" id="{F0E9DBAB-1626-9606-26C9-2AEC03175413}"/>
              </a:ext>
            </a:extLst>
          </p:cNvPr>
          <p:cNvPicPr>
            <a:picLocks noChangeAspect="1"/>
          </p:cNvPicPr>
          <p:nvPr/>
        </p:nvPicPr>
        <p:blipFill>
          <a:blip r:embed="rId3"/>
          <a:stretch>
            <a:fillRect/>
          </a:stretch>
        </p:blipFill>
        <p:spPr>
          <a:xfrm>
            <a:off x="6236" y="-80509"/>
            <a:ext cx="12185764" cy="8123842"/>
          </a:xfrm>
          <a:prstGeom prst="rect">
            <a:avLst/>
          </a:prstGeom>
        </p:spPr>
      </p:pic>
      <p:sp>
        <p:nvSpPr>
          <p:cNvPr id="2" name="Título 1">
            <a:extLst>
              <a:ext uri="{FF2B5EF4-FFF2-40B4-BE49-F238E27FC236}">
                <a16:creationId xmlns:a16="http://schemas.microsoft.com/office/drawing/2014/main" id="{83823991-6F5F-45D3-883F-8179BE10396D}"/>
              </a:ext>
            </a:extLst>
          </p:cNvPr>
          <p:cNvSpPr>
            <a:spLocks noGrp="1"/>
          </p:cNvSpPr>
          <p:nvPr>
            <p:ph type="title"/>
          </p:nvPr>
        </p:nvSpPr>
        <p:spPr>
          <a:xfrm>
            <a:off x="838199" y="5037721"/>
            <a:ext cx="10255371" cy="891250"/>
          </a:xfrm>
          <a:prstGeom prst="rect">
            <a:avLst/>
          </a:prstGeom>
        </p:spPr>
        <p:txBody>
          <a:bodyPr rtlCol="0" anchor="t">
            <a:normAutofit fontScale="90000"/>
          </a:bodyPr>
          <a:lstStyle/>
          <a:p>
            <a:pPr rtl="0"/>
            <a:r>
              <a:rPr lang="es-ES" dirty="0"/>
              <a:t>AIRFLOW REDUCTION IN CLEANROOMS</a:t>
            </a:r>
          </a:p>
        </p:txBody>
      </p:sp>
      <p:sp>
        <p:nvSpPr>
          <p:cNvPr id="3" name="Marcador de texto 2">
            <a:extLst>
              <a:ext uri="{FF2B5EF4-FFF2-40B4-BE49-F238E27FC236}">
                <a16:creationId xmlns:a16="http://schemas.microsoft.com/office/drawing/2014/main" id="{7555E40E-3256-4272-A29D-F2438D5C136F}"/>
              </a:ext>
            </a:extLst>
          </p:cNvPr>
          <p:cNvSpPr>
            <a:spLocks noGrp="1"/>
          </p:cNvSpPr>
          <p:nvPr>
            <p:ph type="body" sz="quarter" idx="14"/>
          </p:nvPr>
        </p:nvSpPr>
        <p:spPr>
          <a:xfrm>
            <a:off x="838200" y="5771072"/>
            <a:ext cx="9575800" cy="693221"/>
          </a:xfrm>
          <a:prstGeom prst="rect">
            <a:avLst/>
          </a:prstGeom>
        </p:spPr>
        <p:txBody>
          <a:bodyPr rtlCol="0">
            <a:normAutofit/>
          </a:bodyPr>
          <a:lstStyle/>
          <a:p>
            <a:pPr rtl="0"/>
            <a:r>
              <a:rPr lang="es-ES" dirty="0">
                <a:latin typeface="+mj-lt"/>
              </a:rPr>
              <a:t>Manel Fernandez</a:t>
            </a:r>
          </a:p>
        </p:txBody>
      </p:sp>
    </p:spTree>
    <p:extLst>
      <p:ext uri="{BB962C8B-B14F-4D97-AF65-F5344CB8AC3E}">
        <p14:creationId xmlns:p14="http://schemas.microsoft.com/office/powerpoint/2010/main" val="79592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67BEE-9FA7-9DAB-5FE4-D66C7694ACF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2CE9A67-9962-6199-BBFD-7542E2C751AF}"/>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latin typeface="+mj-lt"/>
              </a:rPr>
              <a:t>AIRFLOW REDUCTION MODE (BMS)</a:t>
            </a:r>
          </a:p>
        </p:txBody>
      </p:sp>
      <p:grpSp>
        <p:nvGrpSpPr>
          <p:cNvPr id="5" name="Group 4">
            <a:extLst>
              <a:ext uri="{FF2B5EF4-FFF2-40B4-BE49-F238E27FC236}">
                <a16:creationId xmlns:a16="http://schemas.microsoft.com/office/drawing/2014/main" id="{6C52AFCA-9134-4176-CF21-080DE8EA1D5B}"/>
              </a:ext>
            </a:extLst>
          </p:cNvPr>
          <p:cNvGrpSpPr/>
          <p:nvPr/>
        </p:nvGrpSpPr>
        <p:grpSpPr>
          <a:xfrm>
            <a:off x="693310" y="1325579"/>
            <a:ext cx="10805380" cy="4936567"/>
            <a:chOff x="1023762" y="1287479"/>
            <a:chExt cx="10805380" cy="4936567"/>
          </a:xfrm>
        </p:grpSpPr>
        <p:sp>
          <p:nvSpPr>
            <p:cNvPr id="6" name="Freeform: Shape 5">
              <a:extLst>
                <a:ext uri="{FF2B5EF4-FFF2-40B4-BE49-F238E27FC236}">
                  <a16:creationId xmlns:a16="http://schemas.microsoft.com/office/drawing/2014/main" id="{CF1691D2-FC69-8E78-C708-8D9D69D3A74E}"/>
                </a:ext>
              </a:extLst>
            </p:cNvPr>
            <p:cNvSpPr/>
            <p:nvPr/>
          </p:nvSpPr>
          <p:spPr>
            <a:xfrm>
              <a:off x="1730716" y="2603182"/>
              <a:ext cx="3491482" cy="2097588"/>
            </a:xfrm>
            <a:custGeom>
              <a:avLst/>
              <a:gdLst>
                <a:gd name="connsiteX0" fmla="*/ 0 w 1488431"/>
                <a:gd name="connsiteY0" fmla="*/ 0 h 894209"/>
                <a:gd name="connsiteX1" fmla="*/ 1488432 w 1488431"/>
                <a:gd name="connsiteY1" fmla="*/ 0 h 894209"/>
                <a:gd name="connsiteX2" fmla="*/ 1488432 w 1488431"/>
                <a:gd name="connsiteY2" fmla="*/ 894209 h 894209"/>
                <a:gd name="connsiteX3" fmla="*/ 0 w 1488431"/>
                <a:gd name="connsiteY3" fmla="*/ 894209 h 894209"/>
                <a:gd name="connsiteX4" fmla="*/ 0 w 1488431"/>
                <a:gd name="connsiteY4" fmla="*/ 0 h 894209"/>
                <a:gd name="connsiteX5" fmla="*/ 0 w 1488431"/>
                <a:gd name="connsiteY5" fmla="*/ 0 h 89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431" h="894209">
                  <a:moveTo>
                    <a:pt x="0" y="0"/>
                  </a:moveTo>
                  <a:lnTo>
                    <a:pt x="1488432" y="0"/>
                  </a:lnTo>
                  <a:lnTo>
                    <a:pt x="1488432" y="894209"/>
                  </a:lnTo>
                  <a:lnTo>
                    <a:pt x="0" y="894209"/>
                  </a:lnTo>
                  <a:lnTo>
                    <a:pt x="0" y="0"/>
                  </a:lnTo>
                  <a:lnTo>
                    <a:pt x="0" y="0"/>
                  </a:lnTo>
                  <a:close/>
                </a:path>
              </a:pathLst>
            </a:custGeom>
            <a:solidFill>
              <a:srgbClr val="FFFFFF"/>
            </a:solidFill>
            <a:ln w="11309" cap="flat">
              <a:solidFill>
                <a:srgbClr val="231F20"/>
              </a:solid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9F15ECCA-920C-D2EC-9754-532B56272B39}"/>
                </a:ext>
              </a:extLst>
            </p:cNvPr>
            <p:cNvSpPr/>
            <p:nvPr/>
          </p:nvSpPr>
          <p:spPr>
            <a:xfrm>
              <a:off x="4262994" y="2736289"/>
              <a:ext cx="1533049" cy="302979"/>
            </a:xfrm>
            <a:custGeom>
              <a:avLst/>
              <a:gdLst>
                <a:gd name="connsiteX0" fmla="*/ 653545 w 653544"/>
                <a:gd name="connsiteY0" fmla="*/ 129161 h 129161"/>
                <a:gd name="connsiteX1" fmla="*/ 653545 w 653544"/>
                <a:gd name="connsiteY1" fmla="*/ 0 h 129161"/>
                <a:gd name="connsiteX2" fmla="*/ 0 w 653544"/>
                <a:gd name="connsiteY2" fmla="*/ 0 h 129161"/>
                <a:gd name="connsiteX3" fmla="*/ 0 w 653544"/>
                <a:gd name="connsiteY3" fmla="*/ 129161 h 129161"/>
                <a:gd name="connsiteX4" fmla="*/ 653545 w 653544"/>
                <a:gd name="connsiteY4" fmla="*/ 129161 h 129161"/>
                <a:gd name="connsiteX5" fmla="*/ 653545 w 653544"/>
                <a:gd name="connsiteY5" fmla="*/ 129161 h 1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544" h="129161">
                  <a:moveTo>
                    <a:pt x="653545" y="129161"/>
                  </a:moveTo>
                  <a:lnTo>
                    <a:pt x="653545" y="0"/>
                  </a:lnTo>
                  <a:lnTo>
                    <a:pt x="0" y="0"/>
                  </a:lnTo>
                  <a:lnTo>
                    <a:pt x="0" y="129161"/>
                  </a:lnTo>
                  <a:lnTo>
                    <a:pt x="653545" y="129161"/>
                  </a:lnTo>
                  <a:lnTo>
                    <a:pt x="653545" y="129161"/>
                  </a:lnTo>
                  <a:close/>
                </a:path>
              </a:pathLst>
            </a:custGeom>
            <a:solidFill>
              <a:schemeClr val="tx2">
                <a:lumMod val="50000"/>
                <a:lumOff val="50000"/>
              </a:schemeClr>
            </a:solidFill>
            <a:ln w="1984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403D26C-2F01-4C2E-13A5-B45E7005AECA}"/>
                </a:ext>
              </a:extLst>
            </p:cNvPr>
            <p:cNvSpPr/>
            <p:nvPr/>
          </p:nvSpPr>
          <p:spPr>
            <a:xfrm>
              <a:off x="4262994" y="3118388"/>
              <a:ext cx="1533049" cy="302979"/>
            </a:xfrm>
            <a:custGeom>
              <a:avLst/>
              <a:gdLst>
                <a:gd name="connsiteX0" fmla="*/ 653545 w 653544"/>
                <a:gd name="connsiteY0" fmla="*/ 0 h 129161"/>
                <a:gd name="connsiteX1" fmla="*/ 0 w 653544"/>
                <a:gd name="connsiteY1" fmla="*/ 0 h 129161"/>
                <a:gd name="connsiteX2" fmla="*/ 0 w 653544"/>
                <a:gd name="connsiteY2" fmla="*/ 129161 h 129161"/>
                <a:gd name="connsiteX3" fmla="*/ 653545 w 653544"/>
                <a:gd name="connsiteY3" fmla="*/ 129161 h 129161"/>
                <a:gd name="connsiteX4" fmla="*/ 653545 w 653544"/>
                <a:gd name="connsiteY4" fmla="*/ 0 h 129161"/>
                <a:gd name="connsiteX5" fmla="*/ 653545 w 653544"/>
                <a:gd name="connsiteY5" fmla="*/ 0 h 1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544" h="129161">
                  <a:moveTo>
                    <a:pt x="653545" y="0"/>
                  </a:moveTo>
                  <a:lnTo>
                    <a:pt x="0" y="0"/>
                  </a:lnTo>
                  <a:lnTo>
                    <a:pt x="0" y="129161"/>
                  </a:lnTo>
                  <a:lnTo>
                    <a:pt x="653545" y="129161"/>
                  </a:lnTo>
                  <a:lnTo>
                    <a:pt x="653545" y="0"/>
                  </a:lnTo>
                  <a:lnTo>
                    <a:pt x="653545" y="0"/>
                  </a:lnTo>
                  <a:close/>
                </a:path>
              </a:pathLst>
            </a:custGeom>
            <a:solidFill>
              <a:schemeClr val="accent2"/>
            </a:solidFill>
            <a:ln w="19840"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3CDABC1A-D674-84F8-B044-E4633DEC0372}"/>
                </a:ext>
              </a:extLst>
            </p:cNvPr>
            <p:cNvSpPr/>
            <p:nvPr/>
          </p:nvSpPr>
          <p:spPr>
            <a:xfrm>
              <a:off x="4262994" y="3500487"/>
              <a:ext cx="1533049" cy="302979"/>
            </a:xfrm>
            <a:custGeom>
              <a:avLst/>
              <a:gdLst>
                <a:gd name="connsiteX0" fmla="*/ 653545 w 653544"/>
                <a:gd name="connsiteY0" fmla="*/ 0 h 129161"/>
                <a:gd name="connsiteX1" fmla="*/ 0 w 653544"/>
                <a:gd name="connsiteY1" fmla="*/ 0 h 129161"/>
                <a:gd name="connsiteX2" fmla="*/ 0 w 653544"/>
                <a:gd name="connsiteY2" fmla="*/ 129161 h 129161"/>
                <a:gd name="connsiteX3" fmla="*/ 653545 w 653544"/>
                <a:gd name="connsiteY3" fmla="*/ 129161 h 129161"/>
                <a:gd name="connsiteX4" fmla="*/ 653545 w 653544"/>
                <a:gd name="connsiteY4" fmla="*/ 0 h 129161"/>
                <a:gd name="connsiteX5" fmla="*/ 653545 w 653544"/>
                <a:gd name="connsiteY5" fmla="*/ 0 h 1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544" h="129161">
                  <a:moveTo>
                    <a:pt x="653545" y="0"/>
                  </a:moveTo>
                  <a:lnTo>
                    <a:pt x="0" y="0"/>
                  </a:lnTo>
                  <a:lnTo>
                    <a:pt x="0" y="129161"/>
                  </a:lnTo>
                  <a:lnTo>
                    <a:pt x="653545" y="129161"/>
                  </a:lnTo>
                  <a:lnTo>
                    <a:pt x="653545" y="0"/>
                  </a:lnTo>
                  <a:lnTo>
                    <a:pt x="653545" y="0"/>
                  </a:lnTo>
                  <a:close/>
                </a:path>
              </a:pathLst>
            </a:custGeom>
            <a:solidFill>
              <a:schemeClr val="accent3"/>
            </a:solidFill>
            <a:ln w="19840"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F9E55C63-A16B-99B1-867C-475B0F36CD8B}"/>
                </a:ext>
              </a:extLst>
            </p:cNvPr>
            <p:cNvSpPr/>
            <p:nvPr/>
          </p:nvSpPr>
          <p:spPr>
            <a:xfrm>
              <a:off x="4262994" y="3882121"/>
              <a:ext cx="1533049" cy="303443"/>
            </a:xfrm>
            <a:custGeom>
              <a:avLst/>
              <a:gdLst>
                <a:gd name="connsiteX0" fmla="*/ 653545 w 653544"/>
                <a:gd name="connsiteY0" fmla="*/ 0 h 129359"/>
                <a:gd name="connsiteX1" fmla="*/ 0 w 653544"/>
                <a:gd name="connsiteY1" fmla="*/ 0 h 129359"/>
                <a:gd name="connsiteX2" fmla="*/ 0 w 653544"/>
                <a:gd name="connsiteY2" fmla="*/ 129360 h 129359"/>
                <a:gd name="connsiteX3" fmla="*/ 653545 w 653544"/>
                <a:gd name="connsiteY3" fmla="*/ 129360 h 129359"/>
                <a:gd name="connsiteX4" fmla="*/ 653545 w 653544"/>
                <a:gd name="connsiteY4" fmla="*/ 0 h 129359"/>
                <a:gd name="connsiteX5" fmla="*/ 653545 w 653544"/>
                <a:gd name="connsiteY5" fmla="*/ 0 h 129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544" h="129359">
                  <a:moveTo>
                    <a:pt x="653545" y="0"/>
                  </a:moveTo>
                  <a:lnTo>
                    <a:pt x="0" y="0"/>
                  </a:lnTo>
                  <a:lnTo>
                    <a:pt x="0" y="129360"/>
                  </a:lnTo>
                  <a:lnTo>
                    <a:pt x="653545" y="129360"/>
                  </a:lnTo>
                  <a:lnTo>
                    <a:pt x="653545" y="0"/>
                  </a:lnTo>
                  <a:lnTo>
                    <a:pt x="653545" y="0"/>
                  </a:lnTo>
                  <a:close/>
                </a:path>
              </a:pathLst>
            </a:custGeom>
            <a:solidFill>
              <a:schemeClr val="accent4"/>
            </a:solidFill>
            <a:ln w="19840"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9AE98619-B6AF-72BE-C10D-68F32D6D9787}"/>
                </a:ext>
              </a:extLst>
            </p:cNvPr>
            <p:cNvSpPr/>
            <p:nvPr/>
          </p:nvSpPr>
          <p:spPr>
            <a:xfrm>
              <a:off x="4262994" y="4264219"/>
              <a:ext cx="1533049" cy="303443"/>
            </a:xfrm>
            <a:custGeom>
              <a:avLst/>
              <a:gdLst>
                <a:gd name="connsiteX0" fmla="*/ 653545 w 653544"/>
                <a:gd name="connsiteY0" fmla="*/ 0 h 129359"/>
                <a:gd name="connsiteX1" fmla="*/ 0 w 653544"/>
                <a:gd name="connsiteY1" fmla="*/ 0 h 129359"/>
                <a:gd name="connsiteX2" fmla="*/ 0 w 653544"/>
                <a:gd name="connsiteY2" fmla="*/ 129360 h 129359"/>
                <a:gd name="connsiteX3" fmla="*/ 653545 w 653544"/>
                <a:gd name="connsiteY3" fmla="*/ 129360 h 129359"/>
                <a:gd name="connsiteX4" fmla="*/ 653545 w 653544"/>
                <a:gd name="connsiteY4" fmla="*/ 0 h 129359"/>
                <a:gd name="connsiteX5" fmla="*/ 653545 w 653544"/>
                <a:gd name="connsiteY5" fmla="*/ 0 h 129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3544" h="129359">
                  <a:moveTo>
                    <a:pt x="653545" y="0"/>
                  </a:moveTo>
                  <a:lnTo>
                    <a:pt x="0" y="0"/>
                  </a:lnTo>
                  <a:lnTo>
                    <a:pt x="0" y="129360"/>
                  </a:lnTo>
                  <a:lnTo>
                    <a:pt x="653545" y="129360"/>
                  </a:lnTo>
                  <a:lnTo>
                    <a:pt x="653545" y="0"/>
                  </a:lnTo>
                  <a:lnTo>
                    <a:pt x="653545" y="0"/>
                  </a:lnTo>
                  <a:close/>
                </a:path>
              </a:pathLst>
            </a:custGeom>
            <a:solidFill>
              <a:schemeClr val="accent5"/>
            </a:solidFill>
            <a:ln w="19840"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C8DA94D-51B3-36B8-C77B-19B85AF67001}"/>
                </a:ext>
              </a:extLst>
            </p:cNvPr>
            <p:cNvSpPr/>
            <p:nvPr/>
          </p:nvSpPr>
          <p:spPr>
            <a:xfrm>
              <a:off x="1568287" y="2418882"/>
              <a:ext cx="3816337" cy="2466653"/>
            </a:xfrm>
            <a:custGeom>
              <a:avLst/>
              <a:gdLst>
                <a:gd name="connsiteX0" fmla="*/ 83939 w 1626918"/>
                <a:gd name="connsiteY0" fmla="*/ 954645 h 1051543"/>
                <a:gd name="connsiteX1" fmla="*/ 83939 w 1626918"/>
                <a:gd name="connsiteY1" fmla="*/ 95950 h 1051543"/>
                <a:gd name="connsiteX2" fmla="*/ 96240 w 1626918"/>
                <a:gd name="connsiteY2" fmla="*/ 83649 h 1051543"/>
                <a:gd name="connsiteX3" fmla="*/ 1530309 w 1626918"/>
                <a:gd name="connsiteY3" fmla="*/ 83649 h 1051543"/>
                <a:gd name="connsiteX4" fmla="*/ 1542610 w 1626918"/>
                <a:gd name="connsiteY4" fmla="*/ 95950 h 1051543"/>
                <a:gd name="connsiteX5" fmla="*/ 1542610 w 1626918"/>
                <a:gd name="connsiteY5" fmla="*/ 954645 h 1051543"/>
                <a:gd name="connsiteX6" fmla="*/ 1530309 w 1626918"/>
                <a:gd name="connsiteY6" fmla="*/ 966946 h 1051543"/>
                <a:gd name="connsiteX7" fmla="*/ 96240 w 1626918"/>
                <a:gd name="connsiteY7" fmla="*/ 966946 h 1051543"/>
                <a:gd name="connsiteX8" fmla="*/ 83939 w 1626918"/>
                <a:gd name="connsiteY8" fmla="*/ 954645 h 1051543"/>
                <a:gd name="connsiteX9" fmla="*/ 813274 w 1626918"/>
                <a:gd name="connsiteY9" fmla="*/ 23334 h 1051543"/>
                <a:gd name="connsiteX10" fmla="*/ 829543 w 1626918"/>
                <a:gd name="connsiteY10" fmla="*/ 39405 h 1051543"/>
                <a:gd name="connsiteX11" fmla="*/ 813274 w 1626918"/>
                <a:gd name="connsiteY11" fmla="*/ 55674 h 1051543"/>
                <a:gd name="connsiteX12" fmla="*/ 797005 w 1626918"/>
                <a:gd name="connsiteY12" fmla="*/ 39405 h 1051543"/>
                <a:gd name="connsiteX13" fmla="*/ 813274 w 1626918"/>
                <a:gd name="connsiteY13" fmla="*/ 23334 h 1051543"/>
                <a:gd name="connsiteX14" fmla="*/ 1547371 w 1626918"/>
                <a:gd name="connsiteY14" fmla="*/ -276 h 1051543"/>
                <a:gd name="connsiteX15" fmla="*/ 79177 w 1626918"/>
                <a:gd name="connsiteY15" fmla="*/ -276 h 1051543"/>
                <a:gd name="connsiteX16" fmla="*/ -185 w 1626918"/>
                <a:gd name="connsiteY16" fmla="*/ 79086 h 1051543"/>
                <a:gd name="connsiteX17" fmla="*/ -185 w 1626918"/>
                <a:gd name="connsiteY17" fmla="*/ 971906 h 1051543"/>
                <a:gd name="connsiteX18" fmla="*/ 79177 w 1626918"/>
                <a:gd name="connsiteY18" fmla="*/ 1051268 h 1051543"/>
                <a:gd name="connsiteX19" fmla="*/ 1547371 w 1626918"/>
                <a:gd name="connsiteY19" fmla="*/ 1051268 h 1051543"/>
                <a:gd name="connsiteX20" fmla="*/ 1626733 w 1626918"/>
                <a:gd name="connsiteY20" fmla="*/ 971906 h 1051543"/>
                <a:gd name="connsiteX21" fmla="*/ 1626733 w 1626918"/>
                <a:gd name="connsiteY21" fmla="*/ 79086 h 1051543"/>
                <a:gd name="connsiteX22" fmla="*/ 1547371 w 1626918"/>
                <a:gd name="connsiteY22" fmla="*/ -276 h 105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26918" h="1051543">
                  <a:moveTo>
                    <a:pt x="83939" y="954645"/>
                  </a:moveTo>
                  <a:lnTo>
                    <a:pt x="83939" y="95950"/>
                  </a:lnTo>
                  <a:cubicBezTo>
                    <a:pt x="83939" y="89165"/>
                    <a:pt x="89454" y="83649"/>
                    <a:pt x="96240" y="83649"/>
                  </a:cubicBezTo>
                  <a:lnTo>
                    <a:pt x="1530309" y="83649"/>
                  </a:lnTo>
                  <a:cubicBezTo>
                    <a:pt x="1537094" y="83649"/>
                    <a:pt x="1542610" y="89165"/>
                    <a:pt x="1542610" y="95950"/>
                  </a:cubicBezTo>
                  <a:lnTo>
                    <a:pt x="1542610" y="954645"/>
                  </a:lnTo>
                  <a:cubicBezTo>
                    <a:pt x="1542610" y="961430"/>
                    <a:pt x="1537094" y="966946"/>
                    <a:pt x="1530309" y="966946"/>
                  </a:cubicBezTo>
                  <a:lnTo>
                    <a:pt x="96240" y="966946"/>
                  </a:lnTo>
                  <a:cubicBezTo>
                    <a:pt x="89454" y="966946"/>
                    <a:pt x="83939" y="961430"/>
                    <a:pt x="83939" y="954645"/>
                  </a:cubicBezTo>
                  <a:close/>
                  <a:moveTo>
                    <a:pt x="813274" y="23334"/>
                  </a:moveTo>
                  <a:cubicBezTo>
                    <a:pt x="822183" y="23334"/>
                    <a:pt x="829444" y="30496"/>
                    <a:pt x="829543" y="39405"/>
                  </a:cubicBezTo>
                  <a:cubicBezTo>
                    <a:pt x="829543" y="48393"/>
                    <a:pt x="822262" y="55674"/>
                    <a:pt x="813274" y="55674"/>
                  </a:cubicBezTo>
                  <a:cubicBezTo>
                    <a:pt x="804286" y="55674"/>
                    <a:pt x="797005" y="48393"/>
                    <a:pt x="797005" y="39405"/>
                  </a:cubicBezTo>
                  <a:cubicBezTo>
                    <a:pt x="797104" y="30496"/>
                    <a:pt x="804366" y="23334"/>
                    <a:pt x="813274" y="23334"/>
                  </a:cubicBezTo>
                  <a:close/>
                  <a:moveTo>
                    <a:pt x="1547371" y="-276"/>
                  </a:moveTo>
                  <a:lnTo>
                    <a:pt x="79177" y="-276"/>
                  </a:lnTo>
                  <a:cubicBezTo>
                    <a:pt x="35349" y="-276"/>
                    <a:pt x="-185" y="35258"/>
                    <a:pt x="-185" y="79086"/>
                  </a:cubicBezTo>
                  <a:lnTo>
                    <a:pt x="-185" y="971906"/>
                  </a:lnTo>
                  <a:cubicBezTo>
                    <a:pt x="-185" y="1015733"/>
                    <a:pt x="35349" y="1051268"/>
                    <a:pt x="79177" y="1051268"/>
                  </a:cubicBezTo>
                  <a:lnTo>
                    <a:pt x="1547371" y="1051268"/>
                  </a:lnTo>
                  <a:cubicBezTo>
                    <a:pt x="1591199" y="1051268"/>
                    <a:pt x="1626733" y="1015733"/>
                    <a:pt x="1626733" y="971906"/>
                  </a:cubicBezTo>
                  <a:lnTo>
                    <a:pt x="1626733" y="79086"/>
                  </a:lnTo>
                  <a:cubicBezTo>
                    <a:pt x="1626733" y="35258"/>
                    <a:pt x="1591199" y="-276"/>
                    <a:pt x="1547371" y="-276"/>
                  </a:cubicBezTo>
                  <a:close/>
                </a:path>
              </a:pathLst>
            </a:custGeom>
            <a:solidFill>
              <a:schemeClr val="accent1"/>
            </a:solidFill>
            <a:ln w="19840" cap="flat">
              <a:solidFill>
                <a:schemeClr val="accent1"/>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7F5D5280-2FE0-10A1-B5CB-6E98D1CCD369}"/>
                </a:ext>
              </a:extLst>
            </p:cNvPr>
            <p:cNvSpPr/>
            <p:nvPr/>
          </p:nvSpPr>
          <p:spPr>
            <a:xfrm>
              <a:off x="2018337" y="4810140"/>
              <a:ext cx="2916703" cy="265280"/>
            </a:xfrm>
            <a:custGeom>
              <a:avLst/>
              <a:gdLst>
                <a:gd name="connsiteX0" fmla="*/ 0 w 1243401"/>
                <a:gd name="connsiteY0" fmla="*/ 0 h 113090"/>
                <a:gd name="connsiteX1" fmla="*/ 1243402 w 1243401"/>
                <a:gd name="connsiteY1" fmla="*/ 0 h 113090"/>
                <a:gd name="connsiteX2" fmla="*/ 1243402 w 1243401"/>
                <a:gd name="connsiteY2" fmla="*/ 113090 h 113090"/>
                <a:gd name="connsiteX3" fmla="*/ 0 w 1243401"/>
                <a:gd name="connsiteY3" fmla="*/ 113090 h 113090"/>
                <a:gd name="connsiteX4" fmla="*/ 0 w 1243401"/>
                <a:gd name="connsiteY4" fmla="*/ 0 h 113090"/>
                <a:gd name="connsiteX5" fmla="*/ 0 w 1243401"/>
                <a:gd name="connsiteY5" fmla="*/ 0 h 11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3401" h="113090">
                  <a:moveTo>
                    <a:pt x="0" y="0"/>
                  </a:moveTo>
                  <a:lnTo>
                    <a:pt x="1243402" y="0"/>
                  </a:lnTo>
                  <a:lnTo>
                    <a:pt x="1243402" y="113090"/>
                  </a:lnTo>
                  <a:lnTo>
                    <a:pt x="0" y="113090"/>
                  </a:lnTo>
                  <a:lnTo>
                    <a:pt x="0" y="0"/>
                  </a:lnTo>
                  <a:lnTo>
                    <a:pt x="0" y="0"/>
                  </a:lnTo>
                  <a:close/>
                </a:path>
              </a:pathLst>
            </a:custGeom>
            <a:solidFill>
              <a:schemeClr val="accent1"/>
            </a:solidFill>
            <a:ln w="19840" cap="flat">
              <a:solidFill>
                <a:schemeClr val="accent1"/>
              </a:solid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2B466F06-FC10-D16B-C92E-743BF07CE4A9}"/>
                </a:ext>
              </a:extLst>
            </p:cNvPr>
            <p:cNvSpPr/>
            <p:nvPr/>
          </p:nvSpPr>
          <p:spPr>
            <a:xfrm>
              <a:off x="1023762" y="4969775"/>
              <a:ext cx="4905390" cy="1254271"/>
            </a:xfrm>
            <a:custGeom>
              <a:avLst/>
              <a:gdLst>
                <a:gd name="connsiteX0" fmla="*/ 288097 w 2091185"/>
                <a:gd name="connsiteY0" fmla="*/ -276 h 534700"/>
                <a:gd name="connsiteX1" fmla="*/ 1802916 w 2091185"/>
                <a:gd name="connsiteY1" fmla="*/ -276 h 534700"/>
                <a:gd name="connsiteX2" fmla="*/ 1872953 w 2091185"/>
                <a:gd name="connsiteY2" fmla="*/ 39405 h 534700"/>
                <a:gd name="connsiteX3" fmla="*/ 2086238 w 2091185"/>
                <a:gd name="connsiteY3" fmla="*/ 459427 h 534700"/>
                <a:gd name="connsiteX4" fmla="*/ 2091000 w 2091185"/>
                <a:gd name="connsiteY4" fmla="*/ 481649 h 534700"/>
                <a:gd name="connsiteX5" fmla="*/ 2038225 w 2091185"/>
                <a:gd name="connsiteY5" fmla="*/ 534424 h 534700"/>
                <a:gd name="connsiteX6" fmla="*/ 52591 w 2091185"/>
                <a:gd name="connsiteY6" fmla="*/ 534424 h 534700"/>
                <a:gd name="connsiteX7" fmla="*/ -185 w 2091185"/>
                <a:gd name="connsiteY7" fmla="*/ 481649 h 534700"/>
                <a:gd name="connsiteX8" fmla="*/ 4775 w 2091185"/>
                <a:gd name="connsiteY8" fmla="*/ 459427 h 534700"/>
                <a:gd name="connsiteX9" fmla="*/ 218060 w 2091185"/>
                <a:gd name="connsiteY9" fmla="*/ 39405 h 534700"/>
                <a:gd name="connsiteX10" fmla="*/ 288097 w 2091185"/>
                <a:gd name="connsiteY10" fmla="*/ -276 h 53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1185" h="534700">
                  <a:moveTo>
                    <a:pt x="288097" y="-276"/>
                  </a:moveTo>
                  <a:lnTo>
                    <a:pt x="1802916" y="-276"/>
                  </a:lnTo>
                  <a:cubicBezTo>
                    <a:pt x="1831626" y="-335"/>
                    <a:pt x="1858251" y="14743"/>
                    <a:pt x="1872953" y="39405"/>
                  </a:cubicBezTo>
                  <a:lnTo>
                    <a:pt x="2086238" y="459427"/>
                  </a:lnTo>
                  <a:cubicBezTo>
                    <a:pt x="2089353" y="466432"/>
                    <a:pt x="2090980" y="473990"/>
                    <a:pt x="2091000" y="481649"/>
                  </a:cubicBezTo>
                  <a:cubicBezTo>
                    <a:pt x="2091000" y="510795"/>
                    <a:pt x="2067370" y="534424"/>
                    <a:pt x="2038225" y="534424"/>
                  </a:cubicBezTo>
                  <a:lnTo>
                    <a:pt x="52591" y="534424"/>
                  </a:lnTo>
                  <a:cubicBezTo>
                    <a:pt x="23445" y="534424"/>
                    <a:pt x="-185" y="510795"/>
                    <a:pt x="-185" y="481649"/>
                  </a:cubicBezTo>
                  <a:cubicBezTo>
                    <a:pt x="-185" y="473970"/>
                    <a:pt x="1501" y="466372"/>
                    <a:pt x="4775" y="459427"/>
                  </a:cubicBezTo>
                  <a:lnTo>
                    <a:pt x="218060" y="39405"/>
                  </a:lnTo>
                  <a:cubicBezTo>
                    <a:pt x="232742" y="14723"/>
                    <a:pt x="259368" y="-375"/>
                    <a:pt x="288097" y="-276"/>
                  </a:cubicBezTo>
                  <a:close/>
                </a:path>
              </a:pathLst>
            </a:custGeom>
            <a:solidFill>
              <a:schemeClr val="accent1"/>
            </a:solidFill>
            <a:ln w="19840" cap="flat">
              <a:solidFill>
                <a:schemeClr val="accent1"/>
              </a:solid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2E25668E-5B12-88C0-611D-FFD8C7A5C989}"/>
                </a:ext>
              </a:extLst>
            </p:cNvPr>
            <p:cNvSpPr/>
            <p:nvPr/>
          </p:nvSpPr>
          <p:spPr>
            <a:xfrm>
              <a:off x="1519885" y="5146631"/>
              <a:ext cx="3885682" cy="541267"/>
            </a:xfrm>
            <a:custGeom>
              <a:avLst/>
              <a:gdLst>
                <a:gd name="connsiteX0" fmla="*/ 177189 w 1656480"/>
                <a:gd name="connsiteY0" fmla="*/ 15597 h 230744"/>
                <a:gd name="connsiteX1" fmla="*/ 185323 w 1656480"/>
                <a:gd name="connsiteY1" fmla="*/ -77 h 230744"/>
                <a:gd name="connsiteX2" fmla="*/ 94851 w 1656480"/>
                <a:gd name="connsiteY2" fmla="*/ -77 h 230744"/>
                <a:gd name="connsiteX3" fmla="*/ 88502 w 1656480"/>
                <a:gd name="connsiteY3" fmla="*/ 15597 h 230744"/>
                <a:gd name="connsiteX4" fmla="*/ 94851 w 1656480"/>
                <a:gd name="connsiteY4" fmla="*/ 230469 h 230744"/>
                <a:gd name="connsiteX5" fmla="*/ 110128 w 1656480"/>
                <a:gd name="connsiteY5" fmla="*/ 185828 h 230744"/>
                <a:gd name="connsiteX6" fmla="*/ 17870 w 1656480"/>
                <a:gd name="connsiteY6" fmla="*/ 185828 h 230744"/>
                <a:gd name="connsiteX7" fmla="*/ -185 w 1656480"/>
                <a:gd name="connsiteY7" fmla="*/ 230469 h 230744"/>
                <a:gd name="connsiteX8" fmla="*/ 359126 w 1656480"/>
                <a:gd name="connsiteY8" fmla="*/ 185828 h 230744"/>
                <a:gd name="connsiteX9" fmla="*/ 349007 w 1656480"/>
                <a:gd name="connsiteY9" fmla="*/ 230469 h 230744"/>
                <a:gd name="connsiteX10" fmla="*/ 473209 w 1656480"/>
                <a:gd name="connsiteY10" fmla="*/ 230469 h 230744"/>
                <a:gd name="connsiteX11" fmla="*/ 478565 w 1656480"/>
                <a:gd name="connsiteY11" fmla="*/ 185828 h 230744"/>
                <a:gd name="connsiteX12" fmla="*/ 245043 w 1656480"/>
                <a:gd name="connsiteY12" fmla="*/ 185828 h 230744"/>
                <a:gd name="connsiteX13" fmla="*/ 233932 w 1656480"/>
                <a:gd name="connsiteY13" fmla="*/ 230469 h 230744"/>
                <a:gd name="connsiteX14" fmla="*/ 327183 w 1656480"/>
                <a:gd name="connsiteY14" fmla="*/ 230469 h 230744"/>
                <a:gd name="connsiteX15" fmla="*/ 337301 w 1656480"/>
                <a:gd name="connsiteY15" fmla="*/ 185828 h 230744"/>
                <a:gd name="connsiteX16" fmla="*/ 223219 w 1656480"/>
                <a:gd name="connsiteY16" fmla="*/ 185828 h 230744"/>
                <a:gd name="connsiteX17" fmla="*/ 131952 w 1656480"/>
                <a:gd name="connsiteY17" fmla="*/ 185828 h 230744"/>
                <a:gd name="connsiteX18" fmla="*/ 116874 w 1656480"/>
                <a:gd name="connsiteY18" fmla="*/ 230469 h 230744"/>
                <a:gd name="connsiteX19" fmla="*/ 211909 w 1656480"/>
                <a:gd name="connsiteY19" fmla="*/ 230469 h 230744"/>
                <a:gd name="connsiteX20" fmla="*/ 223219 w 1656480"/>
                <a:gd name="connsiteY20" fmla="*/ 185828 h 230744"/>
                <a:gd name="connsiteX21" fmla="*/ 251392 w 1656480"/>
                <a:gd name="connsiteY21" fmla="*/ 177693 h 230744"/>
                <a:gd name="connsiteX22" fmla="*/ 264685 w 1656480"/>
                <a:gd name="connsiteY22" fmla="*/ 141186 h 230744"/>
                <a:gd name="connsiteX23" fmla="*/ 36718 w 1656480"/>
                <a:gd name="connsiteY23" fmla="*/ 141186 h 230744"/>
                <a:gd name="connsiteX24" fmla="*/ 22036 w 1656480"/>
                <a:gd name="connsiteY24" fmla="*/ 177693 h 230744"/>
                <a:gd name="connsiteX25" fmla="*/ 368847 w 1656480"/>
                <a:gd name="connsiteY25" fmla="*/ 177693 h 230744"/>
                <a:gd name="connsiteX26" fmla="*/ 379760 w 1656480"/>
                <a:gd name="connsiteY26" fmla="*/ 141186 h 230744"/>
                <a:gd name="connsiteX27" fmla="*/ 286708 w 1656480"/>
                <a:gd name="connsiteY27" fmla="*/ 141186 h 230744"/>
                <a:gd name="connsiteX28" fmla="*/ 273415 w 1656480"/>
                <a:gd name="connsiteY28" fmla="*/ 177693 h 230744"/>
                <a:gd name="connsiteX29" fmla="*/ 479954 w 1656480"/>
                <a:gd name="connsiteY29" fmla="*/ 177693 h 230744"/>
                <a:gd name="connsiteX30" fmla="*/ 487097 w 1656480"/>
                <a:gd name="connsiteY30" fmla="*/ 141186 h 230744"/>
                <a:gd name="connsiteX31" fmla="*/ 401783 w 1656480"/>
                <a:gd name="connsiteY31" fmla="*/ 141186 h 230744"/>
                <a:gd name="connsiteX32" fmla="*/ 392458 w 1656480"/>
                <a:gd name="connsiteY32" fmla="*/ 177693 h 230744"/>
                <a:gd name="connsiteX33" fmla="*/ 593442 w 1656480"/>
                <a:gd name="connsiteY33" fmla="*/ 177693 h 230744"/>
                <a:gd name="connsiteX34" fmla="*/ 600584 w 1656480"/>
                <a:gd name="connsiteY34" fmla="*/ 141186 h 230744"/>
                <a:gd name="connsiteX35" fmla="*/ 509120 w 1656480"/>
                <a:gd name="connsiteY35" fmla="*/ 141186 h 230744"/>
                <a:gd name="connsiteX36" fmla="*/ 502175 w 1656480"/>
                <a:gd name="connsiteY36" fmla="*/ 177693 h 230744"/>
                <a:gd name="connsiteX37" fmla="*/ 703953 w 1656480"/>
                <a:gd name="connsiteY37" fmla="*/ 177693 h 230744"/>
                <a:gd name="connsiteX38" fmla="*/ 711096 w 1656480"/>
                <a:gd name="connsiteY38" fmla="*/ 141186 h 230744"/>
                <a:gd name="connsiteX39" fmla="*/ 622607 w 1656480"/>
                <a:gd name="connsiteY39" fmla="*/ 141186 h 230744"/>
                <a:gd name="connsiteX40" fmla="*/ 615465 w 1656480"/>
                <a:gd name="connsiteY40" fmla="*/ 177693 h 230744"/>
                <a:gd name="connsiteX41" fmla="*/ 818432 w 1656480"/>
                <a:gd name="connsiteY41" fmla="*/ 177693 h 230744"/>
                <a:gd name="connsiteX42" fmla="*/ 818432 w 1656480"/>
                <a:gd name="connsiteY42" fmla="*/ 141186 h 230744"/>
                <a:gd name="connsiteX43" fmla="*/ 733118 w 1656480"/>
                <a:gd name="connsiteY43" fmla="*/ 141186 h 230744"/>
                <a:gd name="connsiteX44" fmla="*/ 726174 w 1656480"/>
                <a:gd name="connsiteY44" fmla="*/ 177693 h 230744"/>
                <a:gd name="connsiteX45" fmla="*/ 929539 w 1656480"/>
                <a:gd name="connsiteY45" fmla="*/ 177693 h 230744"/>
                <a:gd name="connsiteX46" fmla="*/ 929539 w 1656480"/>
                <a:gd name="connsiteY46" fmla="*/ 141186 h 230744"/>
                <a:gd name="connsiteX47" fmla="*/ 840455 w 1656480"/>
                <a:gd name="connsiteY47" fmla="*/ 141186 h 230744"/>
                <a:gd name="connsiteX48" fmla="*/ 840455 w 1656480"/>
                <a:gd name="connsiteY48" fmla="*/ 177693 h 230744"/>
                <a:gd name="connsiteX49" fmla="*/ 1045804 w 1656480"/>
                <a:gd name="connsiteY49" fmla="*/ 177693 h 230744"/>
                <a:gd name="connsiteX50" fmla="*/ 1038662 w 1656480"/>
                <a:gd name="connsiteY50" fmla="*/ 141186 h 230744"/>
                <a:gd name="connsiteX51" fmla="*/ 951562 w 1656480"/>
                <a:gd name="connsiteY51" fmla="*/ 141186 h 230744"/>
                <a:gd name="connsiteX52" fmla="*/ 951562 w 1656480"/>
                <a:gd name="connsiteY52" fmla="*/ 177693 h 230744"/>
                <a:gd name="connsiteX53" fmla="*/ 1156316 w 1656480"/>
                <a:gd name="connsiteY53" fmla="*/ 177693 h 230744"/>
                <a:gd name="connsiteX54" fmla="*/ 1149173 w 1656480"/>
                <a:gd name="connsiteY54" fmla="*/ 141186 h 230744"/>
                <a:gd name="connsiteX55" fmla="*/ 1060684 w 1656480"/>
                <a:gd name="connsiteY55" fmla="*/ 141186 h 230744"/>
                <a:gd name="connsiteX56" fmla="*/ 1067827 w 1656480"/>
                <a:gd name="connsiteY56" fmla="*/ 177693 h 230744"/>
                <a:gd name="connsiteX57" fmla="*/ 1269803 w 1656480"/>
                <a:gd name="connsiteY57" fmla="*/ 177693 h 230744"/>
                <a:gd name="connsiteX58" fmla="*/ 1262660 w 1656480"/>
                <a:gd name="connsiteY58" fmla="*/ 141186 h 230744"/>
                <a:gd name="connsiteX59" fmla="*/ 1171196 w 1656480"/>
                <a:gd name="connsiteY59" fmla="*/ 141186 h 230744"/>
                <a:gd name="connsiteX60" fmla="*/ 1178338 w 1656480"/>
                <a:gd name="connsiteY60" fmla="*/ 177693 h 230744"/>
                <a:gd name="connsiteX61" fmla="*/ 1380711 w 1656480"/>
                <a:gd name="connsiteY61" fmla="*/ 177693 h 230744"/>
                <a:gd name="connsiteX62" fmla="*/ 1369997 w 1656480"/>
                <a:gd name="connsiteY62" fmla="*/ 141186 h 230744"/>
                <a:gd name="connsiteX63" fmla="*/ 1285279 w 1656480"/>
                <a:gd name="connsiteY63" fmla="*/ 141186 h 230744"/>
                <a:gd name="connsiteX64" fmla="*/ 1292421 w 1656480"/>
                <a:gd name="connsiteY64" fmla="*/ 177693 h 230744"/>
                <a:gd name="connsiteX65" fmla="*/ 1402932 w 1656480"/>
                <a:gd name="connsiteY65" fmla="*/ 177693 h 230744"/>
                <a:gd name="connsiteX66" fmla="*/ 1635860 w 1656480"/>
                <a:gd name="connsiteY66" fmla="*/ 177693 h 230744"/>
                <a:gd name="connsiteX67" fmla="*/ 1620980 w 1656480"/>
                <a:gd name="connsiteY67" fmla="*/ 141186 h 230744"/>
                <a:gd name="connsiteX68" fmla="*/ 1392814 w 1656480"/>
                <a:gd name="connsiteY68" fmla="*/ 141186 h 230744"/>
                <a:gd name="connsiteX69" fmla="*/ 1403726 w 1656480"/>
                <a:gd name="connsiteY69" fmla="*/ 177693 h 230744"/>
                <a:gd name="connsiteX70" fmla="*/ 1550744 w 1656480"/>
                <a:gd name="connsiteY70" fmla="*/ 205469 h 230744"/>
                <a:gd name="connsiteX71" fmla="*/ 1557093 w 1656480"/>
                <a:gd name="connsiteY71" fmla="*/ 230469 h 230744"/>
                <a:gd name="connsiteX72" fmla="*/ 1656296 w 1656480"/>
                <a:gd name="connsiteY72" fmla="*/ 230469 h 230744"/>
                <a:gd name="connsiteX73" fmla="*/ 1646177 w 1656480"/>
                <a:gd name="connsiteY73" fmla="*/ 205469 h 230744"/>
                <a:gd name="connsiteX74" fmla="*/ 1437455 w 1656480"/>
                <a:gd name="connsiteY74" fmla="*/ 200708 h 230744"/>
                <a:gd name="connsiteX75" fmla="*/ 1527729 w 1656480"/>
                <a:gd name="connsiteY75" fmla="*/ 200708 h 230744"/>
                <a:gd name="connsiteX76" fmla="*/ 1524158 w 1656480"/>
                <a:gd name="connsiteY76" fmla="*/ 185828 h 230744"/>
                <a:gd name="connsiteX77" fmla="*/ 1433686 w 1656480"/>
                <a:gd name="connsiteY77" fmla="*/ 185828 h 230744"/>
                <a:gd name="connsiteX78" fmla="*/ 1437455 w 1656480"/>
                <a:gd name="connsiteY78" fmla="*/ 200708 h 230744"/>
                <a:gd name="connsiteX79" fmla="*/ 1438646 w 1656480"/>
                <a:gd name="connsiteY79" fmla="*/ 205469 h 230744"/>
                <a:gd name="connsiteX80" fmla="*/ 1444796 w 1656480"/>
                <a:gd name="connsiteY80" fmla="*/ 230469 h 230744"/>
                <a:gd name="connsiteX81" fmla="*/ 1535070 w 1656480"/>
                <a:gd name="connsiteY81" fmla="*/ 230469 h 230744"/>
                <a:gd name="connsiteX82" fmla="*/ 1528920 w 1656480"/>
                <a:gd name="connsiteY82" fmla="*/ 205469 h 230744"/>
                <a:gd name="connsiteX83" fmla="*/ 1325158 w 1656480"/>
                <a:gd name="connsiteY83" fmla="*/ 205469 h 230744"/>
                <a:gd name="connsiteX84" fmla="*/ 1331507 w 1656480"/>
                <a:gd name="connsiteY84" fmla="*/ 230469 h 230744"/>
                <a:gd name="connsiteX85" fmla="*/ 1424162 w 1656480"/>
                <a:gd name="connsiteY85" fmla="*/ 230469 h 230744"/>
                <a:gd name="connsiteX86" fmla="*/ 1418011 w 1656480"/>
                <a:gd name="connsiteY86" fmla="*/ 205469 h 230744"/>
                <a:gd name="connsiteX87" fmla="*/ 1206115 w 1656480"/>
                <a:gd name="connsiteY87" fmla="*/ 185629 h 230744"/>
                <a:gd name="connsiteX88" fmla="*/ 1216234 w 1656480"/>
                <a:gd name="connsiteY88" fmla="*/ 230270 h 230744"/>
                <a:gd name="connsiteX89" fmla="*/ 1309484 w 1656480"/>
                <a:gd name="connsiteY89" fmla="*/ 230270 h 230744"/>
                <a:gd name="connsiteX90" fmla="*/ 1298373 w 1656480"/>
                <a:gd name="connsiteY90" fmla="*/ 185629 h 230744"/>
                <a:gd name="connsiteX91" fmla="*/ 1064851 w 1656480"/>
                <a:gd name="connsiteY91" fmla="*/ 185629 h 230744"/>
                <a:gd name="connsiteX92" fmla="*/ 1070208 w 1656480"/>
                <a:gd name="connsiteY92" fmla="*/ 230270 h 230744"/>
                <a:gd name="connsiteX93" fmla="*/ 1194410 w 1656480"/>
                <a:gd name="connsiteY93" fmla="*/ 230270 h 230744"/>
                <a:gd name="connsiteX94" fmla="*/ 1184291 w 1656480"/>
                <a:gd name="connsiteY94" fmla="*/ 185629 h 230744"/>
                <a:gd name="connsiteX95" fmla="*/ 1048383 w 1656480"/>
                <a:gd name="connsiteY95" fmla="*/ 230270 h 230744"/>
                <a:gd name="connsiteX96" fmla="*/ 1043027 w 1656480"/>
                <a:gd name="connsiteY96" fmla="*/ 185629 h 230744"/>
                <a:gd name="connsiteX97" fmla="*/ 501183 w 1656480"/>
                <a:gd name="connsiteY97" fmla="*/ 185629 h 230744"/>
                <a:gd name="connsiteX98" fmla="*/ 495827 w 1656480"/>
                <a:gd name="connsiteY98" fmla="*/ 230270 h 230744"/>
                <a:gd name="connsiteX99" fmla="*/ 1433686 w 1656480"/>
                <a:gd name="connsiteY99" fmla="*/ 101902 h 230744"/>
                <a:gd name="connsiteX100" fmla="*/ 1442812 w 1656480"/>
                <a:gd name="connsiteY100" fmla="*/ 132854 h 230744"/>
                <a:gd name="connsiteX101" fmla="*/ 1617805 w 1656480"/>
                <a:gd name="connsiteY101" fmla="*/ 132854 h 230744"/>
                <a:gd name="connsiteX102" fmla="*/ 1605305 w 1656480"/>
                <a:gd name="connsiteY102" fmla="*/ 101902 h 230744"/>
                <a:gd name="connsiteX103" fmla="*/ 1324761 w 1656480"/>
                <a:gd name="connsiteY103" fmla="*/ 101902 h 230744"/>
                <a:gd name="connsiteX104" fmla="*/ 1330911 w 1656480"/>
                <a:gd name="connsiteY104" fmla="*/ 132854 h 230744"/>
                <a:gd name="connsiteX105" fmla="*/ 1424162 w 1656480"/>
                <a:gd name="connsiteY105" fmla="*/ 132854 h 230744"/>
                <a:gd name="connsiteX106" fmla="*/ 1415035 w 1656480"/>
                <a:gd name="connsiteY106" fmla="*/ 101902 h 230744"/>
                <a:gd name="connsiteX107" fmla="*/ 1218813 w 1656480"/>
                <a:gd name="connsiteY107" fmla="*/ 101902 h 230744"/>
                <a:gd name="connsiteX108" fmla="*/ 1222186 w 1656480"/>
                <a:gd name="connsiteY108" fmla="*/ 132854 h 230744"/>
                <a:gd name="connsiteX109" fmla="*/ 1310674 w 1656480"/>
                <a:gd name="connsiteY109" fmla="*/ 132854 h 230744"/>
                <a:gd name="connsiteX110" fmla="*/ 1304325 w 1656480"/>
                <a:gd name="connsiteY110" fmla="*/ 101902 h 230744"/>
                <a:gd name="connsiteX111" fmla="*/ 1110088 w 1656480"/>
                <a:gd name="connsiteY111" fmla="*/ 101902 h 230744"/>
                <a:gd name="connsiteX112" fmla="*/ 1112468 w 1656480"/>
                <a:gd name="connsiteY112" fmla="*/ 132854 h 230744"/>
                <a:gd name="connsiteX113" fmla="*/ 1201948 w 1656480"/>
                <a:gd name="connsiteY113" fmla="*/ 132854 h 230744"/>
                <a:gd name="connsiteX114" fmla="*/ 1198576 w 1656480"/>
                <a:gd name="connsiteY114" fmla="*/ 101902 h 230744"/>
                <a:gd name="connsiteX115" fmla="*/ 1000568 w 1656480"/>
                <a:gd name="connsiteY115" fmla="*/ 101902 h 230744"/>
                <a:gd name="connsiteX116" fmla="*/ 1000568 w 1656480"/>
                <a:gd name="connsiteY116" fmla="*/ 132854 h 230744"/>
                <a:gd name="connsiteX117" fmla="*/ 1092033 w 1656480"/>
                <a:gd name="connsiteY117" fmla="*/ 132854 h 230744"/>
                <a:gd name="connsiteX118" fmla="*/ 1089850 w 1656480"/>
                <a:gd name="connsiteY118" fmla="*/ 101902 h 230744"/>
                <a:gd name="connsiteX119" fmla="*/ 892834 w 1656480"/>
                <a:gd name="connsiteY119" fmla="*/ 101902 h 230744"/>
                <a:gd name="connsiteX120" fmla="*/ 892834 w 1656480"/>
                <a:gd name="connsiteY120" fmla="*/ 132854 h 230744"/>
                <a:gd name="connsiteX121" fmla="*/ 980331 w 1656480"/>
                <a:gd name="connsiteY121" fmla="*/ 132854 h 230744"/>
                <a:gd name="connsiteX122" fmla="*/ 980331 w 1656480"/>
                <a:gd name="connsiteY122" fmla="*/ 101902 h 230744"/>
                <a:gd name="connsiteX123" fmla="*/ 786092 w 1656480"/>
                <a:gd name="connsiteY123" fmla="*/ 101902 h 230744"/>
                <a:gd name="connsiteX124" fmla="*/ 786092 w 1656480"/>
                <a:gd name="connsiteY124" fmla="*/ 132854 h 230744"/>
                <a:gd name="connsiteX125" fmla="*/ 872399 w 1656480"/>
                <a:gd name="connsiteY125" fmla="*/ 132854 h 230744"/>
                <a:gd name="connsiteX126" fmla="*/ 872399 w 1656480"/>
                <a:gd name="connsiteY126" fmla="*/ 101902 h 230744"/>
                <a:gd name="connsiteX127" fmla="*/ 678160 w 1656480"/>
                <a:gd name="connsiteY127" fmla="*/ 101902 h 230744"/>
                <a:gd name="connsiteX128" fmla="*/ 675581 w 1656480"/>
                <a:gd name="connsiteY128" fmla="*/ 132854 h 230744"/>
                <a:gd name="connsiteX129" fmla="*/ 766054 w 1656480"/>
                <a:gd name="connsiteY129" fmla="*/ 132854 h 230744"/>
                <a:gd name="connsiteX130" fmla="*/ 766054 w 1656480"/>
                <a:gd name="connsiteY130" fmla="*/ 101902 h 230744"/>
                <a:gd name="connsiteX131" fmla="*/ 569038 w 1656480"/>
                <a:gd name="connsiteY131" fmla="*/ 101902 h 230744"/>
                <a:gd name="connsiteX132" fmla="*/ 565863 w 1656480"/>
                <a:gd name="connsiteY132" fmla="*/ 132854 h 230744"/>
                <a:gd name="connsiteX133" fmla="*/ 655344 w 1656480"/>
                <a:gd name="connsiteY133" fmla="*/ 132854 h 230744"/>
                <a:gd name="connsiteX134" fmla="*/ 657923 w 1656480"/>
                <a:gd name="connsiteY134" fmla="*/ 101902 h 230744"/>
                <a:gd name="connsiteX135" fmla="*/ 459320 w 1656480"/>
                <a:gd name="connsiteY135" fmla="*/ 101902 h 230744"/>
                <a:gd name="connsiteX136" fmla="*/ 453169 w 1656480"/>
                <a:gd name="connsiteY136" fmla="*/ 132854 h 230744"/>
                <a:gd name="connsiteX137" fmla="*/ 545626 w 1656480"/>
                <a:gd name="connsiteY137" fmla="*/ 132854 h 230744"/>
                <a:gd name="connsiteX138" fmla="*/ 548801 w 1656480"/>
                <a:gd name="connsiteY138" fmla="*/ 101902 h 230744"/>
                <a:gd name="connsiteX139" fmla="*/ 349404 w 1656480"/>
                <a:gd name="connsiteY139" fmla="*/ 101902 h 230744"/>
                <a:gd name="connsiteX140" fmla="*/ 341468 w 1656480"/>
                <a:gd name="connsiteY140" fmla="*/ 132854 h 230744"/>
                <a:gd name="connsiteX141" fmla="*/ 432734 w 1656480"/>
                <a:gd name="connsiteY141" fmla="*/ 132854 h 230744"/>
                <a:gd name="connsiteX142" fmla="*/ 438884 w 1656480"/>
                <a:gd name="connsiteY142" fmla="*/ 101902 h 230744"/>
                <a:gd name="connsiteX143" fmla="*/ 241075 w 1656480"/>
                <a:gd name="connsiteY143" fmla="*/ 101902 h 230744"/>
                <a:gd name="connsiteX144" fmla="*/ 230956 w 1656480"/>
                <a:gd name="connsiteY144" fmla="*/ 132854 h 230744"/>
                <a:gd name="connsiteX145" fmla="*/ 321230 w 1656480"/>
                <a:gd name="connsiteY145" fmla="*/ 132854 h 230744"/>
                <a:gd name="connsiteX146" fmla="*/ 328968 w 1656480"/>
                <a:gd name="connsiteY146" fmla="*/ 101902 h 230744"/>
                <a:gd name="connsiteX147" fmla="*/ 210719 w 1656480"/>
                <a:gd name="connsiteY147" fmla="*/ 132854 h 230744"/>
                <a:gd name="connsiteX148" fmla="*/ 220639 w 1656480"/>
                <a:gd name="connsiteY148" fmla="*/ 101902 h 230744"/>
                <a:gd name="connsiteX149" fmla="*/ 51797 w 1656480"/>
                <a:gd name="connsiteY149" fmla="*/ 101902 h 230744"/>
                <a:gd name="connsiteX150" fmla="*/ 39297 w 1656480"/>
                <a:gd name="connsiteY150" fmla="*/ 132854 h 230744"/>
                <a:gd name="connsiteX151" fmla="*/ 1502333 w 1656480"/>
                <a:gd name="connsiteY151" fmla="*/ 63015 h 230744"/>
                <a:gd name="connsiteX152" fmla="*/ 1513245 w 1656480"/>
                <a:gd name="connsiteY152" fmla="*/ 93966 h 230744"/>
                <a:gd name="connsiteX153" fmla="*/ 1602726 w 1656480"/>
                <a:gd name="connsiteY153" fmla="*/ 93966 h 230744"/>
                <a:gd name="connsiteX154" fmla="*/ 1590226 w 1656480"/>
                <a:gd name="connsiteY154" fmla="*/ 63015 h 230744"/>
                <a:gd name="connsiteX155" fmla="*/ 1395195 w 1656480"/>
                <a:gd name="connsiteY155" fmla="*/ 63015 h 230744"/>
                <a:gd name="connsiteX156" fmla="*/ 1404520 w 1656480"/>
                <a:gd name="connsiteY156" fmla="*/ 93966 h 230744"/>
                <a:gd name="connsiteX157" fmla="*/ 1493008 w 1656480"/>
                <a:gd name="connsiteY157" fmla="*/ 93966 h 230744"/>
                <a:gd name="connsiteX158" fmla="*/ 1482096 w 1656480"/>
                <a:gd name="connsiteY158" fmla="*/ 63015 h 230744"/>
                <a:gd name="connsiteX159" fmla="*/ 1290040 w 1656480"/>
                <a:gd name="connsiteY159" fmla="*/ 63015 h 230744"/>
                <a:gd name="connsiteX160" fmla="*/ 1296389 w 1656480"/>
                <a:gd name="connsiteY160" fmla="*/ 93966 h 230744"/>
                <a:gd name="connsiteX161" fmla="*/ 1384481 w 1656480"/>
                <a:gd name="connsiteY161" fmla="*/ 93966 h 230744"/>
                <a:gd name="connsiteX162" fmla="*/ 1375355 w 1656480"/>
                <a:gd name="connsiteY162" fmla="*/ 63015 h 230744"/>
                <a:gd name="connsiteX163" fmla="*/ 1183696 w 1656480"/>
                <a:gd name="connsiteY163" fmla="*/ 63015 h 230744"/>
                <a:gd name="connsiteX164" fmla="*/ 1187862 w 1656480"/>
                <a:gd name="connsiteY164" fmla="*/ 93966 h 230744"/>
                <a:gd name="connsiteX165" fmla="*/ 1275954 w 1656480"/>
                <a:gd name="connsiteY165" fmla="*/ 93966 h 230744"/>
                <a:gd name="connsiteX166" fmla="*/ 1269803 w 1656480"/>
                <a:gd name="connsiteY166" fmla="*/ 63015 h 230744"/>
                <a:gd name="connsiteX167" fmla="*/ 1076954 w 1656480"/>
                <a:gd name="connsiteY167" fmla="*/ 63015 h 230744"/>
                <a:gd name="connsiteX168" fmla="*/ 1079136 w 1656480"/>
                <a:gd name="connsiteY168" fmla="*/ 93966 h 230744"/>
                <a:gd name="connsiteX169" fmla="*/ 1167625 w 1656480"/>
                <a:gd name="connsiteY169" fmla="*/ 93966 h 230744"/>
                <a:gd name="connsiteX170" fmla="*/ 1163458 w 1656480"/>
                <a:gd name="connsiteY170" fmla="*/ 63015 h 230744"/>
                <a:gd name="connsiteX171" fmla="*/ 971204 w 1656480"/>
                <a:gd name="connsiteY171" fmla="*/ 63015 h 230744"/>
                <a:gd name="connsiteX172" fmla="*/ 971204 w 1656480"/>
                <a:gd name="connsiteY172" fmla="*/ 93966 h 230744"/>
                <a:gd name="connsiteX173" fmla="*/ 1058700 w 1656480"/>
                <a:gd name="connsiteY173" fmla="*/ 93966 h 230744"/>
                <a:gd name="connsiteX174" fmla="*/ 1056518 w 1656480"/>
                <a:gd name="connsiteY174" fmla="*/ 63015 h 230744"/>
                <a:gd name="connsiteX175" fmla="*/ 865058 w 1656480"/>
                <a:gd name="connsiteY175" fmla="*/ 63015 h 230744"/>
                <a:gd name="connsiteX176" fmla="*/ 865058 w 1656480"/>
                <a:gd name="connsiteY176" fmla="*/ 93966 h 230744"/>
                <a:gd name="connsiteX177" fmla="*/ 950967 w 1656480"/>
                <a:gd name="connsiteY177" fmla="*/ 93966 h 230744"/>
                <a:gd name="connsiteX178" fmla="*/ 950967 w 1656480"/>
                <a:gd name="connsiteY178" fmla="*/ 63015 h 230744"/>
                <a:gd name="connsiteX179" fmla="*/ 762879 w 1656480"/>
                <a:gd name="connsiteY179" fmla="*/ 63015 h 230744"/>
                <a:gd name="connsiteX180" fmla="*/ 762879 w 1656480"/>
                <a:gd name="connsiteY180" fmla="*/ 93966 h 230744"/>
                <a:gd name="connsiteX181" fmla="*/ 844820 w 1656480"/>
                <a:gd name="connsiteY181" fmla="*/ 93966 h 230744"/>
                <a:gd name="connsiteX182" fmla="*/ 844820 w 1656480"/>
                <a:gd name="connsiteY182" fmla="*/ 63015 h 230744"/>
                <a:gd name="connsiteX183" fmla="*/ 653161 w 1656480"/>
                <a:gd name="connsiteY183" fmla="*/ 63015 h 230744"/>
                <a:gd name="connsiteX184" fmla="*/ 649789 w 1656480"/>
                <a:gd name="connsiteY184" fmla="*/ 93966 h 230744"/>
                <a:gd name="connsiteX185" fmla="*/ 742642 w 1656480"/>
                <a:gd name="connsiteY185" fmla="*/ 93966 h 230744"/>
                <a:gd name="connsiteX186" fmla="*/ 742642 w 1656480"/>
                <a:gd name="connsiteY186" fmla="*/ 63015 h 230744"/>
                <a:gd name="connsiteX187" fmla="*/ 548007 w 1656480"/>
                <a:gd name="connsiteY187" fmla="*/ 63015 h 230744"/>
                <a:gd name="connsiteX188" fmla="*/ 543047 w 1656480"/>
                <a:gd name="connsiteY188" fmla="*/ 93966 h 230744"/>
                <a:gd name="connsiteX189" fmla="*/ 630543 w 1656480"/>
                <a:gd name="connsiteY189" fmla="*/ 93966 h 230744"/>
                <a:gd name="connsiteX190" fmla="*/ 633916 w 1656480"/>
                <a:gd name="connsiteY190" fmla="*/ 63015 h 230744"/>
                <a:gd name="connsiteX191" fmla="*/ 442654 w 1656480"/>
                <a:gd name="connsiteY191" fmla="*/ 63015 h 230744"/>
                <a:gd name="connsiteX192" fmla="*/ 435313 w 1656480"/>
                <a:gd name="connsiteY192" fmla="*/ 93966 h 230744"/>
                <a:gd name="connsiteX193" fmla="*/ 522810 w 1656480"/>
                <a:gd name="connsiteY193" fmla="*/ 93966 h 230744"/>
                <a:gd name="connsiteX194" fmla="*/ 527770 w 1656480"/>
                <a:gd name="connsiteY194" fmla="*/ 63015 h 230744"/>
                <a:gd name="connsiteX195" fmla="*/ 333928 w 1656480"/>
                <a:gd name="connsiteY195" fmla="*/ 63015 h 230744"/>
                <a:gd name="connsiteX196" fmla="*/ 324405 w 1656480"/>
                <a:gd name="connsiteY196" fmla="*/ 93966 h 230744"/>
                <a:gd name="connsiteX197" fmla="*/ 415076 w 1656480"/>
                <a:gd name="connsiteY197" fmla="*/ 93966 h 230744"/>
                <a:gd name="connsiteX198" fmla="*/ 422417 w 1656480"/>
                <a:gd name="connsiteY198" fmla="*/ 63015 h 230744"/>
                <a:gd name="connsiteX199" fmla="*/ 227980 w 1656480"/>
                <a:gd name="connsiteY199" fmla="*/ 63015 h 230744"/>
                <a:gd name="connsiteX200" fmla="*/ 214886 w 1656480"/>
                <a:gd name="connsiteY200" fmla="*/ 93966 h 230744"/>
                <a:gd name="connsiteX201" fmla="*/ 303969 w 1656480"/>
                <a:gd name="connsiteY201" fmla="*/ 93966 h 230744"/>
                <a:gd name="connsiteX202" fmla="*/ 313691 w 1656480"/>
                <a:gd name="connsiteY202" fmla="*/ 63015 h 230744"/>
                <a:gd name="connsiteX203" fmla="*/ 208140 w 1656480"/>
                <a:gd name="connsiteY203" fmla="*/ 63015 h 230744"/>
                <a:gd name="connsiteX204" fmla="*/ 68066 w 1656480"/>
                <a:gd name="connsiteY204" fmla="*/ 63015 h 230744"/>
                <a:gd name="connsiteX205" fmla="*/ 55567 w 1656480"/>
                <a:gd name="connsiteY205" fmla="*/ 93966 h 230744"/>
                <a:gd name="connsiteX206" fmla="*/ 194450 w 1656480"/>
                <a:gd name="connsiteY206" fmla="*/ 93966 h 230744"/>
                <a:gd name="connsiteX207" fmla="*/ 207346 w 1656480"/>
                <a:gd name="connsiteY207" fmla="*/ 63015 h 230744"/>
                <a:gd name="connsiteX208" fmla="*/ 155761 w 1656480"/>
                <a:gd name="connsiteY208" fmla="*/ 54880 h 230744"/>
                <a:gd name="connsiteX209" fmla="*/ 168062 w 1656480"/>
                <a:gd name="connsiteY209" fmla="*/ 23533 h 230744"/>
                <a:gd name="connsiteX210" fmla="*/ 84137 w 1656480"/>
                <a:gd name="connsiteY210" fmla="*/ 23533 h 230744"/>
                <a:gd name="connsiteX211" fmla="*/ 71439 w 1656480"/>
                <a:gd name="connsiteY211" fmla="*/ 54880 h 230744"/>
                <a:gd name="connsiteX212" fmla="*/ 262899 w 1656480"/>
                <a:gd name="connsiteY212" fmla="*/ 54880 h 230744"/>
                <a:gd name="connsiteX213" fmla="*/ 273217 w 1656480"/>
                <a:gd name="connsiteY213" fmla="*/ 23533 h 230744"/>
                <a:gd name="connsiteX214" fmla="*/ 188299 w 1656480"/>
                <a:gd name="connsiteY214" fmla="*/ 23533 h 230744"/>
                <a:gd name="connsiteX215" fmla="*/ 175998 w 1656480"/>
                <a:gd name="connsiteY215" fmla="*/ 54880 h 230744"/>
                <a:gd name="connsiteX216" fmla="*/ 368451 w 1656480"/>
                <a:gd name="connsiteY216" fmla="*/ 54880 h 230744"/>
                <a:gd name="connsiteX217" fmla="*/ 376982 w 1656480"/>
                <a:gd name="connsiteY217" fmla="*/ 23533 h 230744"/>
                <a:gd name="connsiteX218" fmla="*/ 293255 w 1656480"/>
                <a:gd name="connsiteY218" fmla="*/ 23533 h 230744"/>
                <a:gd name="connsiteX219" fmla="*/ 282740 w 1656480"/>
                <a:gd name="connsiteY219" fmla="*/ 54880 h 230744"/>
                <a:gd name="connsiteX220" fmla="*/ 474795 w 1656480"/>
                <a:gd name="connsiteY220" fmla="*/ 54880 h 230744"/>
                <a:gd name="connsiteX221" fmla="*/ 481343 w 1656480"/>
                <a:gd name="connsiteY221" fmla="*/ 23533 h 230744"/>
                <a:gd name="connsiteX222" fmla="*/ 397418 w 1656480"/>
                <a:gd name="connsiteY222" fmla="*/ 23533 h 230744"/>
                <a:gd name="connsiteX223" fmla="*/ 388688 w 1656480"/>
                <a:gd name="connsiteY223" fmla="*/ 54880 h 230744"/>
                <a:gd name="connsiteX224" fmla="*/ 579157 w 1656480"/>
                <a:gd name="connsiteY224" fmla="*/ 54880 h 230744"/>
                <a:gd name="connsiteX225" fmla="*/ 584117 w 1656480"/>
                <a:gd name="connsiteY225" fmla="*/ 23533 h 230744"/>
                <a:gd name="connsiteX226" fmla="*/ 501580 w 1656480"/>
                <a:gd name="connsiteY226" fmla="*/ 23533 h 230744"/>
                <a:gd name="connsiteX227" fmla="*/ 495033 w 1656480"/>
                <a:gd name="connsiteY227" fmla="*/ 54880 h 230744"/>
                <a:gd name="connsiteX228" fmla="*/ 688874 w 1656480"/>
                <a:gd name="connsiteY228" fmla="*/ 54880 h 230744"/>
                <a:gd name="connsiteX229" fmla="*/ 688874 w 1656480"/>
                <a:gd name="connsiteY229" fmla="*/ 23533 h 230744"/>
                <a:gd name="connsiteX230" fmla="*/ 604552 w 1656480"/>
                <a:gd name="connsiteY230" fmla="*/ 23533 h 230744"/>
                <a:gd name="connsiteX231" fmla="*/ 599592 w 1656480"/>
                <a:gd name="connsiteY231" fmla="*/ 54880 h 230744"/>
                <a:gd name="connsiteX232" fmla="*/ 793434 w 1656480"/>
                <a:gd name="connsiteY232" fmla="*/ 54880 h 230744"/>
                <a:gd name="connsiteX233" fmla="*/ 793434 w 1656480"/>
                <a:gd name="connsiteY233" fmla="*/ 23533 h 230744"/>
                <a:gd name="connsiteX234" fmla="*/ 709905 w 1656480"/>
                <a:gd name="connsiteY234" fmla="*/ 23533 h 230744"/>
                <a:gd name="connsiteX235" fmla="*/ 709905 w 1656480"/>
                <a:gd name="connsiteY235" fmla="*/ 54880 h 230744"/>
                <a:gd name="connsiteX236" fmla="*/ 900770 w 1656480"/>
                <a:gd name="connsiteY236" fmla="*/ 54880 h 230744"/>
                <a:gd name="connsiteX237" fmla="*/ 900770 w 1656480"/>
                <a:gd name="connsiteY237" fmla="*/ 23533 h 230744"/>
                <a:gd name="connsiteX238" fmla="*/ 813671 w 1656480"/>
                <a:gd name="connsiteY238" fmla="*/ 23533 h 230744"/>
                <a:gd name="connsiteX239" fmla="*/ 813671 w 1656480"/>
                <a:gd name="connsiteY239" fmla="*/ 54880 h 230744"/>
                <a:gd name="connsiteX240" fmla="*/ 1001758 w 1656480"/>
                <a:gd name="connsiteY240" fmla="*/ 54880 h 230744"/>
                <a:gd name="connsiteX241" fmla="*/ 1001758 w 1656480"/>
                <a:gd name="connsiteY241" fmla="*/ 23533 h 230744"/>
                <a:gd name="connsiteX242" fmla="*/ 921206 w 1656480"/>
                <a:gd name="connsiteY242" fmla="*/ 23533 h 230744"/>
                <a:gd name="connsiteX243" fmla="*/ 921206 w 1656480"/>
                <a:gd name="connsiteY243" fmla="*/ 54880 h 230744"/>
                <a:gd name="connsiteX244" fmla="*/ 1112468 w 1656480"/>
                <a:gd name="connsiteY244" fmla="*/ 54880 h 230744"/>
                <a:gd name="connsiteX245" fmla="*/ 1110088 w 1656480"/>
                <a:gd name="connsiteY245" fmla="*/ 23533 h 230744"/>
                <a:gd name="connsiteX246" fmla="*/ 1021797 w 1656480"/>
                <a:gd name="connsiteY246" fmla="*/ 23533 h 230744"/>
                <a:gd name="connsiteX247" fmla="*/ 1021797 w 1656480"/>
                <a:gd name="connsiteY247" fmla="*/ 54880 h 230744"/>
                <a:gd name="connsiteX248" fmla="*/ 1219210 w 1656480"/>
                <a:gd name="connsiteY248" fmla="*/ 54880 h 230744"/>
                <a:gd name="connsiteX249" fmla="*/ 1211671 w 1656480"/>
                <a:gd name="connsiteY249" fmla="*/ 23533 h 230744"/>
                <a:gd name="connsiteX250" fmla="*/ 1130523 w 1656480"/>
                <a:gd name="connsiteY250" fmla="*/ 23533 h 230744"/>
                <a:gd name="connsiteX251" fmla="*/ 1132904 w 1656480"/>
                <a:gd name="connsiteY251" fmla="*/ 54880 h 230744"/>
                <a:gd name="connsiteX252" fmla="*/ 1322975 w 1656480"/>
                <a:gd name="connsiteY252" fmla="*/ 54880 h 230744"/>
                <a:gd name="connsiteX253" fmla="*/ 1312460 w 1656480"/>
                <a:gd name="connsiteY253" fmla="*/ 23533 h 230744"/>
                <a:gd name="connsiteX254" fmla="*/ 1231908 w 1656480"/>
                <a:gd name="connsiteY254" fmla="*/ 23533 h 230744"/>
                <a:gd name="connsiteX255" fmla="*/ 1239447 w 1656480"/>
                <a:gd name="connsiteY255" fmla="*/ 54880 h 230744"/>
                <a:gd name="connsiteX256" fmla="*/ 1426741 w 1656480"/>
                <a:gd name="connsiteY256" fmla="*/ 54880 h 230744"/>
                <a:gd name="connsiteX257" fmla="*/ 1414440 w 1656480"/>
                <a:gd name="connsiteY257" fmla="*/ 23533 h 230744"/>
                <a:gd name="connsiteX258" fmla="*/ 1332896 w 1656480"/>
                <a:gd name="connsiteY258" fmla="*/ 23533 h 230744"/>
                <a:gd name="connsiteX259" fmla="*/ 1343610 w 1656480"/>
                <a:gd name="connsiteY259" fmla="*/ 54880 h 230744"/>
                <a:gd name="connsiteX260" fmla="*/ 1574156 w 1656480"/>
                <a:gd name="connsiteY260" fmla="*/ 23533 h 230744"/>
                <a:gd name="connsiteX261" fmla="*/ 1435273 w 1656480"/>
                <a:gd name="connsiteY261" fmla="*/ 23533 h 230744"/>
                <a:gd name="connsiteX262" fmla="*/ 1447573 w 1656480"/>
                <a:gd name="connsiteY262" fmla="*/ 54880 h 230744"/>
                <a:gd name="connsiteX263" fmla="*/ 1586457 w 1656480"/>
                <a:gd name="connsiteY263" fmla="*/ 54880 h 230744"/>
                <a:gd name="connsiteX264" fmla="*/ 1573759 w 1656480"/>
                <a:gd name="connsiteY264" fmla="*/ 23533 h 230744"/>
                <a:gd name="connsiteX265" fmla="*/ 1472176 w 1656480"/>
                <a:gd name="connsiteY265" fmla="*/ -276 h 230744"/>
                <a:gd name="connsiteX266" fmla="*/ 1480310 w 1656480"/>
                <a:gd name="connsiteY266" fmla="*/ 15398 h 230744"/>
                <a:gd name="connsiteX267" fmla="*/ 1570783 w 1656480"/>
                <a:gd name="connsiteY267" fmla="*/ 15398 h 230744"/>
                <a:gd name="connsiteX268" fmla="*/ 1564434 w 1656480"/>
                <a:gd name="connsiteY268" fmla="*/ -276 h 230744"/>
                <a:gd name="connsiteX269" fmla="*/ 1367616 w 1656480"/>
                <a:gd name="connsiteY269" fmla="*/ -276 h 230744"/>
                <a:gd name="connsiteX270" fmla="*/ 1373172 w 1656480"/>
                <a:gd name="connsiteY270" fmla="*/ 15398 h 230744"/>
                <a:gd name="connsiteX271" fmla="*/ 1466621 w 1656480"/>
                <a:gd name="connsiteY271" fmla="*/ 15398 h 230744"/>
                <a:gd name="connsiteX272" fmla="*/ 1458486 w 1656480"/>
                <a:gd name="connsiteY272" fmla="*/ -276 h 230744"/>
                <a:gd name="connsiteX273" fmla="*/ 1259486 w 1656480"/>
                <a:gd name="connsiteY273" fmla="*/ -276 h 230744"/>
                <a:gd name="connsiteX274" fmla="*/ 1263256 w 1656480"/>
                <a:gd name="connsiteY274" fmla="*/ 15398 h 230744"/>
                <a:gd name="connsiteX275" fmla="*/ 1359482 w 1656480"/>
                <a:gd name="connsiteY275" fmla="*/ 15398 h 230744"/>
                <a:gd name="connsiteX276" fmla="*/ 1353926 w 1656480"/>
                <a:gd name="connsiteY276" fmla="*/ -276 h 230744"/>
                <a:gd name="connsiteX277" fmla="*/ 1155125 w 1656480"/>
                <a:gd name="connsiteY277" fmla="*/ -276 h 230744"/>
                <a:gd name="connsiteX278" fmla="*/ 1158101 w 1656480"/>
                <a:gd name="connsiteY278" fmla="*/ 15398 h 230744"/>
                <a:gd name="connsiteX279" fmla="*/ 1249566 w 1656480"/>
                <a:gd name="connsiteY279" fmla="*/ 15398 h 230744"/>
                <a:gd name="connsiteX280" fmla="*/ 1245796 w 1656480"/>
                <a:gd name="connsiteY280" fmla="*/ -276 h 230744"/>
                <a:gd name="connsiteX281" fmla="*/ 1047590 w 1656480"/>
                <a:gd name="connsiteY281" fmla="*/ -276 h 230744"/>
                <a:gd name="connsiteX282" fmla="*/ 1050764 w 1656480"/>
                <a:gd name="connsiteY282" fmla="*/ 15398 h 230744"/>
                <a:gd name="connsiteX283" fmla="*/ 1144411 w 1656480"/>
                <a:gd name="connsiteY283" fmla="*/ 15398 h 230744"/>
                <a:gd name="connsiteX284" fmla="*/ 1141435 w 1656480"/>
                <a:gd name="connsiteY284" fmla="*/ -276 h 230744"/>
                <a:gd name="connsiteX285" fmla="*/ 941840 w 1656480"/>
                <a:gd name="connsiteY285" fmla="*/ -276 h 230744"/>
                <a:gd name="connsiteX286" fmla="*/ 943427 w 1656480"/>
                <a:gd name="connsiteY286" fmla="*/ 15398 h 230744"/>
                <a:gd name="connsiteX287" fmla="*/ 1037074 w 1656480"/>
                <a:gd name="connsiteY287" fmla="*/ 15398 h 230744"/>
                <a:gd name="connsiteX288" fmla="*/ 1033900 w 1656480"/>
                <a:gd name="connsiteY288" fmla="*/ -276 h 230744"/>
                <a:gd name="connsiteX289" fmla="*/ 833710 w 1656480"/>
                <a:gd name="connsiteY289" fmla="*/ -276 h 230744"/>
                <a:gd name="connsiteX290" fmla="*/ 833710 w 1656480"/>
                <a:gd name="connsiteY290" fmla="*/ 15398 h 230744"/>
                <a:gd name="connsiteX291" fmla="*/ 929738 w 1656480"/>
                <a:gd name="connsiteY291" fmla="*/ 15398 h 230744"/>
                <a:gd name="connsiteX292" fmla="*/ 928150 w 1656480"/>
                <a:gd name="connsiteY292" fmla="*/ -276 h 230744"/>
                <a:gd name="connsiteX293" fmla="*/ 729150 w 1656480"/>
                <a:gd name="connsiteY293" fmla="*/ -276 h 230744"/>
                <a:gd name="connsiteX294" fmla="*/ 727563 w 1656480"/>
                <a:gd name="connsiteY294" fmla="*/ 15398 h 230744"/>
                <a:gd name="connsiteX295" fmla="*/ 820020 w 1656480"/>
                <a:gd name="connsiteY295" fmla="*/ 15398 h 230744"/>
                <a:gd name="connsiteX296" fmla="*/ 820020 w 1656480"/>
                <a:gd name="connsiteY296" fmla="*/ -276 h 230744"/>
                <a:gd name="connsiteX297" fmla="*/ 623401 w 1656480"/>
                <a:gd name="connsiteY297" fmla="*/ -276 h 230744"/>
                <a:gd name="connsiteX298" fmla="*/ 620226 w 1656480"/>
                <a:gd name="connsiteY298" fmla="*/ 15398 h 230744"/>
                <a:gd name="connsiteX299" fmla="*/ 713873 w 1656480"/>
                <a:gd name="connsiteY299" fmla="*/ 15398 h 230744"/>
                <a:gd name="connsiteX300" fmla="*/ 715460 w 1656480"/>
                <a:gd name="connsiteY300" fmla="*/ -276 h 230744"/>
                <a:gd name="connsiteX301" fmla="*/ 515865 w 1656480"/>
                <a:gd name="connsiteY301" fmla="*/ -276 h 230744"/>
                <a:gd name="connsiteX302" fmla="*/ 512889 w 1656480"/>
                <a:gd name="connsiteY302" fmla="*/ 15398 h 230744"/>
                <a:gd name="connsiteX303" fmla="*/ 606536 w 1656480"/>
                <a:gd name="connsiteY303" fmla="*/ 15398 h 230744"/>
                <a:gd name="connsiteX304" fmla="*/ 609711 w 1656480"/>
                <a:gd name="connsiteY304" fmla="*/ -276 h 230744"/>
                <a:gd name="connsiteX305" fmla="*/ 411505 w 1656480"/>
                <a:gd name="connsiteY305" fmla="*/ -276 h 230744"/>
                <a:gd name="connsiteX306" fmla="*/ 407735 w 1656480"/>
                <a:gd name="connsiteY306" fmla="*/ 15398 h 230744"/>
                <a:gd name="connsiteX307" fmla="*/ 499199 w 1656480"/>
                <a:gd name="connsiteY307" fmla="*/ 15398 h 230744"/>
                <a:gd name="connsiteX308" fmla="*/ 502175 w 1656480"/>
                <a:gd name="connsiteY308" fmla="*/ -276 h 230744"/>
                <a:gd name="connsiteX309" fmla="*/ 303374 w 1656480"/>
                <a:gd name="connsiteY309" fmla="*/ -276 h 230744"/>
                <a:gd name="connsiteX310" fmla="*/ 297620 w 1656480"/>
                <a:gd name="connsiteY310" fmla="*/ 15398 h 230744"/>
                <a:gd name="connsiteX311" fmla="*/ 394045 w 1656480"/>
                <a:gd name="connsiteY311" fmla="*/ 15398 h 230744"/>
                <a:gd name="connsiteX312" fmla="*/ 397815 w 1656480"/>
                <a:gd name="connsiteY312" fmla="*/ -276 h 230744"/>
                <a:gd name="connsiteX313" fmla="*/ 198815 w 1656480"/>
                <a:gd name="connsiteY313" fmla="*/ -276 h 230744"/>
                <a:gd name="connsiteX314" fmla="*/ 190680 w 1656480"/>
                <a:gd name="connsiteY314" fmla="*/ 15398 h 230744"/>
                <a:gd name="connsiteX315" fmla="*/ 284129 w 1656480"/>
                <a:gd name="connsiteY315" fmla="*/ 15398 h 230744"/>
                <a:gd name="connsiteX316" fmla="*/ 289684 w 1656480"/>
                <a:gd name="connsiteY316" fmla="*/ -276 h 230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Lst>
              <a:rect l="l" t="t" r="r" b="b"/>
              <a:pathLst>
                <a:path w="1656480" h="230744">
                  <a:moveTo>
                    <a:pt x="177189" y="15597"/>
                  </a:moveTo>
                  <a:lnTo>
                    <a:pt x="185323" y="-77"/>
                  </a:lnTo>
                  <a:lnTo>
                    <a:pt x="94851" y="-77"/>
                  </a:lnTo>
                  <a:lnTo>
                    <a:pt x="88502" y="15597"/>
                  </a:lnTo>
                  <a:close/>
                  <a:moveTo>
                    <a:pt x="94851" y="230469"/>
                  </a:moveTo>
                  <a:lnTo>
                    <a:pt x="110128" y="185828"/>
                  </a:lnTo>
                  <a:lnTo>
                    <a:pt x="17870" y="185828"/>
                  </a:lnTo>
                  <a:lnTo>
                    <a:pt x="-185" y="230469"/>
                  </a:lnTo>
                  <a:close/>
                  <a:moveTo>
                    <a:pt x="359126" y="185828"/>
                  </a:moveTo>
                  <a:lnTo>
                    <a:pt x="349007" y="230469"/>
                  </a:lnTo>
                  <a:lnTo>
                    <a:pt x="473209" y="230469"/>
                  </a:lnTo>
                  <a:lnTo>
                    <a:pt x="478565" y="185828"/>
                  </a:lnTo>
                  <a:close/>
                  <a:moveTo>
                    <a:pt x="245043" y="185828"/>
                  </a:moveTo>
                  <a:lnTo>
                    <a:pt x="233932" y="230469"/>
                  </a:lnTo>
                  <a:lnTo>
                    <a:pt x="327183" y="230469"/>
                  </a:lnTo>
                  <a:lnTo>
                    <a:pt x="337301" y="185828"/>
                  </a:lnTo>
                  <a:close/>
                  <a:moveTo>
                    <a:pt x="223219" y="185828"/>
                  </a:moveTo>
                  <a:lnTo>
                    <a:pt x="131952" y="185828"/>
                  </a:lnTo>
                  <a:lnTo>
                    <a:pt x="116874" y="230469"/>
                  </a:lnTo>
                  <a:lnTo>
                    <a:pt x="211909" y="230469"/>
                  </a:lnTo>
                  <a:lnTo>
                    <a:pt x="223219" y="185828"/>
                  </a:lnTo>
                  <a:close/>
                  <a:moveTo>
                    <a:pt x="251392" y="177693"/>
                  </a:moveTo>
                  <a:lnTo>
                    <a:pt x="264685" y="141186"/>
                  </a:lnTo>
                  <a:lnTo>
                    <a:pt x="36718" y="141186"/>
                  </a:lnTo>
                  <a:lnTo>
                    <a:pt x="22036" y="177693"/>
                  </a:lnTo>
                  <a:close/>
                  <a:moveTo>
                    <a:pt x="368847" y="177693"/>
                  </a:moveTo>
                  <a:lnTo>
                    <a:pt x="379760" y="141186"/>
                  </a:lnTo>
                  <a:lnTo>
                    <a:pt x="286708" y="141186"/>
                  </a:lnTo>
                  <a:lnTo>
                    <a:pt x="273415" y="177693"/>
                  </a:lnTo>
                  <a:close/>
                  <a:moveTo>
                    <a:pt x="479954" y="177693"/>
                  </a:moveTo>
                  <a:lnTo>
                    <a:pt x="487097" y="141186"/>
                  </a:lnTo>
                  <a:lnTo>
                    <a:pt x="401783" y="141186"/>
                  </a:lnTo>
                  <a:lnTo>
                    <a:pt x="392458" y="177693"/>
                  </a:lnTo>
                  <a:close/>
                  <a:moveTo>
                    <a:pt x="593442" y="177693"/>
                  </a:moveTo>
                  <a:lnTo>
                    <a:pt x="600584" y="141186"/>
                  </a:lnTo>
                  <a:lnTo>
                    <a:pt x="509120" y="141186"/>
                  </a:lnTo>
                  <a:lnTo>
                    <a:pt x="502175" y="177693"/>
                  </a:lnTo>
                  <a:close/>
                  <a:moveTo>
                    <a:pt x="703953" y="177693"/>
                  </a:moveTo>
                  <a:lnTo>
                    <a:pt x="711096" y="141186"/>
                  </a:lnTo>
                  <a:lnTo>
                    <a:pt x="622607" y="141186"/>
                  </a:lnTo>
                  <a:lnTo>
                    <a:pt x="615465" y="177693"/>
                  </a:lnTo>
                  <a:close/>
                  <a:moveTo>
                    <a:pt x="818432" y="177693"/>
                  </a:moveTo>
                  <a:lnTo>
                    <a:pt x="818432" y="141186"/>
                  </a:lnTo>
                  <a:lnTo>
                    <a:pt x="733118" y="141186"/>
                  </a:lnTo>
                  <a:lnTo>
                    <a:pt x="726174" y="177693"/>
                  </a:lnTo>
                  <a:close/>
                  <a:moveTo>
                    <a:pt x="929539" y="177693"/>
                  </a:moveTo>
                  <a:lnTo>
                    <a:pt x="929539" y="141186"/>
                  </a:lnTo>
                  <a:lnTo>
                    <a:pt x="840455" y="141186"/>
                  </a:lnTo>
                  <a:lnTo>
                    <a:pt x="840455" y="177693"/>
                  </a:lnTo>
                  <a:close/>
                  <a:moveTo>
                    <a:pt x="1045804" y="177693"/>
                  </a:moveTo>
                  <a:lnTo>
                    <a:pt x="1038662" y="141186"/>
                  </a:lnTo>
                  <a:lnTo>
                    <a:pt x="951562" y="141186"/>
                  </a:lnTo>
                  <a:lnTo>
                    <a:pt x="951562" y="177693"/>
                  </a:lnTo>
                  <a:close/>
                  <a:moveTo>
                    <a:pt x="1156316" y="177693"/>
                  </a:moveTo>
                  <a:lnTo>
                    <a:pt x="1149173" y="141186"/>
                  </a:lnTo>
                  <a:lnTo>
                    <a:pt x="1060684" y="141186"/>
                  </a:lnTo>
                  <a:lnTo>
                    <a:pt x="1067827" y="177693"/>
                  </a:lnTo>
                  <a:close/>
                  <a:moveTo>
                    <a:pt x="1269803" y="177693"/>
                  </a:moveTo>
                  <a:lnTo>
                    <a:pt x="1262660" y="141186"/>
                  </a:lnTo>
                  <a:lnTo>
                    <a:pt x="1171196" y="141186"/>
                  </a:lnTo>
                  <a:lnTo>
                    <a:pt x="1178338" y="177693"/>
                  </a:lnTo>
                  <a:close/>
                  <a:moveTo>
                    <a:pt x="1380711" y="177693"/>
                  </a:moveTo>
                  <a:lnTo>
                    <a:pt x="1369997" y="141186"/>
                  </a:lnTo>
                  <a:lnTo>
                    <a:pt x="1285279" y="141186"/>
                  </a:lnTo>
                  <a:lnTo>
                    <a:pt x="1292421" y="177693"/>
                  </a:lnTo>
                  <a:close/>
                  <a:moveTo>
                    <a:pt x="1402932" y="177693"/>
                  </a:moveTo>
                  <a:lnTo>
                    <a:pt x="1635860" y="177693"/>
                  </a:lnTo>
                  <a:lnTo>
                    <a:pt x="1620980" y="141186"/>
                  </a:lnTo>
                  <a:lnTo>
                    <a:pt x="1392814" y="141186"/>
                  </a:lnTo>
                  <a:lnTo>
                    <a:pt x="1403726" y="177693"/>
                  </a:lnTo>
                  <a:close/>
                  <a:moveTo>
                    <a:pt x="1550744" y="205469"/>
                  </a:moveTo>
                  <a:lnTo>
                    <a:pt x="1557093" y="230469"/>
                  </a:lnTo>
                  <a:lnTo>
                    <a:pt x="1656296" y="230469"/>
                  </a:lnTo>
                  <a:lnTo>
                    <a:pt x="1646177" y="205469"/>
                  </a:lnTo>
                  <a:close/>
                  <a:moveTo>
                    <a:pt x="1437455" y="200708"/>
                  </a:moveTo>
                  <a:lnTo>
                    <a:pt x="1527729" y="200708"/>
                  </a:lnTo>
                  <a:lnTo>
                    <a:pt x="1524158" y="185828"/>
                  </a:lnTo>
                  <a:lnTo>
                    <a:pt x="1433686" y="185828"/>
                  </a:lnTo>
                  <a:lnTo>
                    <a:pt x="1437455" y="200708"/>
                  </a:lnTo>
                  <a:close/>
                  <a:moveTo>
                    <a:pt x="1438646" y="205469"/>
                  </a:moveTo>
                  <a:lnTo>
                    <a:pt x="1444796" y="230469"/>
                  </a:lnTo>
                  <a:lnTo>
                    <a:pt x="1535070" y="230469"/>
                  </a:lnTo>
                  <a:lnTo>
                    <a:pt x="1528920" y="205469"/>
                  </a:lnTo>
                  <a:close/>
                  <a:moveTo>
                    <a:pt x="1325158" y="205469"/>
                  </a:moveTo>
                  <a:lnTo>
                    <a:pt x="1331507" y="230469"/>
                  </a:lnTo>
                  <a:lnTo>
                    <a:pt x="1424162" y="230469"/>
                  </a:lnTo>
                  <a:lnTo>
                    <a:pt x="1418011" y="205469"/>
                  </a:lnTo>
                  <a:close/>
                  <a:moveTo>
                    <a:pt x="1206115" y="185629"/>
                  </a:moveTo>
                  <a:lnTo>
                    <a:pt x="1216234" y="230270"/>
                  </a:lnTo>
                  <a:lnTo>
                    <a:pt x="1309484" y="230270"/>
                  </a:lnTo>
                  <a:lnTo>
                    <a:pt x="1298373" y="185629"/>
                  </a:lnTo>
                  <a:close/>
                  <a:moveTo>
                    <a:pt x="1064851" y="185629"/>
                  </a:moveTo>
                  <a:lnTo>
                    <a:pt x="1070208" y="230270"/>
                  </a:lnTo>
                  <a:lnTo>
                    <a:pt x="1194410" y="230270"/>
                  </a:lnTo>
                  <a:lnTo>
                    <a:pt x="1184291" y="185629"/>
                  </a:lnTo>
                  <a:close/>
                  <a:moveTo>
                    <a:pt x="1048383" y="230270"/>
                  </a:moveTo>
                  <a:lnTo>
                    <a:pt x="1043027" y="185629"/>
                  </a:lnTo>
                  <a:lnTo>
                    <a:pt x="501183" y="185629"/>
                  </a:lnTo>
                  <a:lnTo>
                    <a:pt x="495827" y="230270"/>
                  </a:lnTo>
                  <a:close/>
                  <a:moveTo>
                    <a:pt x="1433686" y="101902"/>
                  </a:moveTo>
                  <a:lnTo>
                    <a:pt x="1442812" y="132854"/>
                  </a:lnTo>
                  <a:lnTo>
                    <a:pt x="1617805" y="132854"/>
                  </a:lnTo>
                  <a:lnTo>
                    <a:pt x="1605305" y="101902"/>
                  </a:lnTo>
                  <a:close/>
                  <a:moveTo>
                    <a:pt x="1324761" y="101902"/>
                  </a:moveTo>
                  <a:lnTo>
                    <a:pt x="1330911" y="132854"/>
                  </a:lnTo>
                  <a:lnTo>
                    <a:pt x="1424162" y="132854"/>
                  </a:lnTo>
                  <a:lnTo>
                    <a:pt x="1415035" y="101902"/>
                  </a:lnTo>
                  <a:close/>
                  <a:moveTo>
                    <a:pt x="1218813" y="101902"/>
                  </a:moveTo>
                  <a:lnTo>
                    <a:pt x="1222186" y="132854"/>
                  </a:lnTo>
                  <a:lnTo>
                    <a:pt x="1310674" y="132854"/>
                  </a:lnTo>
                  <a:lnTo>
                    <a:pt x="1304325" y="101902"/>
                  </a:lnTo>
                  <a:close/>
                  <a:moveTo>
                    <a:pt x="1110088" y="101902"/>
                  </a:moveTo>
                  <a:lnTo>
                    <a:pt x="1112468" y="132854"/>
                  </a:lnTo>
                  <a:lnTo>
                    <a:pt x="1201948" y="132854"/>
                  </a:lnTo>
                  <a:lnTo>
                    <a:pt x="1198576" y="101902"/>
                  </a:lnTo>
                  <a:close/>
                  <a:moveTo>
                    <a:pt x="1000568" y="101902"/>
                  </a:moveTo>
                  <a:lnTo>
                    <a:pt x="1000568" y="132854"/>
                  </a:lnTo>
                  <a:lnTo>
                    <a:pt x="1092033" y="132854"/>
                  </a:lnTo>
                  <a:lnTo>
                    <a:pt x="1089850" y="101902"/>
                  </a:lnTo>
                  <a:close/>
                  <a:moveTo>
                    <a:pt x="892834" y="101902"/>
                  </a:moveTo>
                  <a:lnTo>
                    <a:pt x="892834" y="132854"/>
                  </a:lnTo>
                  <a:lnTo>
                    <a:pt x="980331" y="132854"/>
                  </a:lnTo>
                  <a:lnTo>
                    <a:pt x="980331" y="101902"/>
                  </a:lnTo>
                  <a:close/>
                  <a:moveTo>
                    <a:pt x="786092" y="101902"/>
                  </a:moveTo>
                  <a:lnTo>
                    <a:pt x="786092" y="132854"/>
                  </a:lnTo>
                  <a:lnTo>
                    <a:pt x="872399" y="132854"/>
                  </a:lnTo>
                  <a:lnTo>
                    <a:pt x="872399" y="101902"/>
                  </a:lnTo>
                  <a:close/>
                  <a:moveTo>
                    <a:pt x="678160" y="101902"/>
                  </a:moveTo>
                  <a:lnTo>
                    <a:pt x="675581" y="132854"/>
                  </a:lnTo>
                  <a:lnTo>
                    <a:pt x="766054" y="132854"/>
                  </a:lnTo>
                  <a:lnTo>
                    <a:pt x="766054" y="101902"/>
                  </a:lnTo>
                  <a:close/>
                  <a:moveTo>
                    <a:pt x="569038" y="101902"/>
                  </a:moveTo>
                  <a:lnTo>
                    <a:pt x="565863" y="132854"/>
                  </a:lnTo>
                  <a:lnTo>
                    <a:pt x="655344" y="132854"/>
                  </a:lnTo>
                  <a:lnTo>
                    <a:pt x="657923" y="101902"/>
                  </a:lnTo>
                  <a:close/>
                  <a:moveTo>
                    <a:pt x="459320" y="101902"/>
                  </a:moveTo>
                  <a:lnTo>
                    <a:pt x="453169" y="132854"/>
                  </a:lnTo>
                  <a:lnTo>
                    <a:pt x="545626" y="132854"/>
                  </a:lnTo>
                  <a:lnTo>
                    <a:pt x="548801" y="101902"/>
                  </a:lnTo>
                  <a:close/>
                  <a:moveTo>
                    <a:pt x="349404" y="101902"/>
                  </a:moveTo>
                  <a:lnTo>
                    <a:pt x="341468" y="132854"/>
                  </a:lnTo>
                  <a:lnTo>
                    <a:pt x="432734" y="132854"/>
                  </a:lnTo>
                  <a:lnTo>
                    <a:pt x="438884" y="101902"/>
                  </a:lnTo>
                  <a:close/>
                  <a:moveTo>
                    <a:pt x="241075" y="101902"/>
                  </a:moveTo>
                  <a:lnTo>
                    <a:pt x="230956" y="132854"/>
                  </a:lnTo>
                  <a:lnTo>
                    <a:pt x="321230" y="132854"/>
                  </a:lnTo>
                  <a:lnTo>
                    <a:pt x="328968" y="101902"/>
                  </a:lnTo>
                  <a:close/>
                  <a:moveTo>
                    <a:pt x="210719" y="132854"/>
                  </a:moveTo>
                  <a:lnTo>
                    <a:pt x="220639" y="101902"/>
                  </a:lnTo>
                  <a:lnTo>
                    <a:pt x="51797" y="101902"/>
                  </a:lnTo>
                  <a:lnTo>
                    <a:pt x="39297" y="132854"/>
                  </a:lnTo>
                  <a:close/>
                  <a:moveTo>
                    <a:pt x="1502333" y="63015"/>
                  </a:moveTo>
                  <a:lnTo>
                    <a:pt x="1513245" y="93966"/>
                  </a:lnTo>
                  <a:lnTo>
                    <a:pt x="1602726" y="93966"/>
                  </a:lnTo>
                  <a:lnTo>
                    <a:pt x="1590226" y="63015"/>
                  </a:lnTo>
                  <a:close/>
                  <a:moveTo>
                    <a:pt x="1395195" y="63015"/>
                  </a:moveTo>
                  <a:lnTo>
                    <a:pt x="1404520" y="93966"/>
                  </a:lnTo>
                  <a:lnTo>
                    <a:pt x="1493008" y="93966"/>
                  </a:lnTo>
                  <a:lnTo>
                    <a:pt x="1482096" y="63015"/>
                  </a:lnTo>
                  <a:close/>
                  <a:moveTo>
                    <a:pt x="1290040" y="63015"/>
                  </a:moveTo>
                  <a:lnTo>
                    <a:pt x="1296389" y="93966"/>
                  </a:lnTo>
                  <a:lnTo>
                    <a:pt x="1384481" y="93966"/>
                  </a:lnTo>
                  <a:lnTo>
                    <a:pt x="1375355" y="63015"/>
                  </a:lnTo>
                  <a:close/>
                  <a:moveTo>
                    <a:pt x="1183696" y="63015"/>
                  </a:moveTo>
                  <a:lnTo>
                    <a:pt x="1187862" y="93966"/>
                  </a:lnTo>
                  <a:lnTo>
                    <a:pt x="1275954" y="93966"/>
                  </a:lnTo>
                  <a:lnTo>
                    <a:pt x="1269803" y="63015"/>
                  </a:lnTo>
                  <a:close/>
                  <a:moveTo>
                    <a:pt x="1076954" y="63015"/>
                  </a:moveTo>
                  <a:lnTo>
                    <a:pt x="1079136" y="93966"/>
                  </a:lnTo>
                  <a:lnTo>
                    <a:pt x="1167625" y="93966"/>
                  </a:lnTo>
                  <a:lnTo>
                    <a:pt x="1163458" y="63015"/>
                  </a:lnTo>
                  <a:close/>
                  <a:moveTo>
                    <a:pt x="971204" y="63015"/>
                  </a:moveTo>
                  <a:lnTo>
                    <a:pt x="971204" y="93966"/>
                  </a:lnTo>
                  <a:lnTo>
                    <a:pt x="1058700" y="93966"/>
                  </a:lnTo>
                  <a:lnTo>
                    <a:pt x="1056518" y="63015"/>
                  </a:lnTo>
                  <a:close/>
                  <a:moveTo>
                    <a:pt x="865058" y="63015"/>
                  </a:moveTo>
                  <a:lnTo>
                    <a:pt x="865058" y="93966"/>
                  </a:lnTo>
                  <a:lnTo>
                    <a:pt x="950967" y="93966"/>
                  </a:lnTo>
                  <a:lnTo>
                    <a:pt x="950967" y="63015"/>
                  </a:lnTo>
                  <a:close/>
                  <a:moveTo>
                    <a:pt x="762879" y="63015"/>
                  </a:moveTo>
                  <a:lnTo>
                    <a:pt x="762879" y="93966"/>
                  </a:lnTo>
                  <a:lnTo>
                    <a:pt x="844820" y="93966"/>
                  </a:lnTo>
                  <a:lnTo>
                    <a:pt x="844820" y="63015"/>
                  </a:lnTo>
                  <a:close/>
                  <a:moveTo>
                    <a:pt x="653161" y="63015"/>
                  </a:moveTo>
                  <a:lnTo>
                    <a:pt x="649789" y="93966"/>
                  </a:lnTo>
                  <a:lnTo>
                    <a:pt x="742642" y="93966"/>
                  </a:lnTo>
                  <a:lnTo>
                    <a:pt x="742642" y="63015"/>
                  </a:lnTo>
                  <a:close/>
                  <a:moveTo>
                    <a:pt x="548007" y="63015"/>
                  </a:moveTo>
                  <a:lnTo>
                    <a:pt x="543047" y="93966"/>
                  </a:lnTo>
                  <a:lnTo>
                    <a:pt x="630543" y="93966"/>
                  </a:lnTo>
                  <a:lnTo>
                    <a:pt x="633916" y="63015"/>
                  </a:lnTo>
                  <a:close/>
                  <a:moveTo>
                    <a:pt x="442654" y="63015"/>
                  </a:moveTo>
                  <a:lnTo>
                    <a:pt x="435313" y="93966"/>
                  </a:lnTo>
                  <a:lnTo>
                    <a:pt x="522810" y="93966"/>
                  </a:lnTo>
                  <a:lnTo>
                    <a:pt x="527770" y="63015"/>
                  </a:lnTo>
                  <a:close/>
                  <a:moveTo>
                    <a:pt x="333928" y="63015"/>
                  </a:moveTo>
                  <a:lnTo>
                    <a:pt x="324405" y="93966"/>
                  </a:lnTo>
                  <a:lnTo>
                    <a:pt x="415076" y="93966"/>
                  </a:lnTo>
                  <a:lnTo>
                    <a:pt x="422417" y="63015"/>
                  </a:lnTo>
                  <a:close/>
                  <a:moveTo>
                    <a:pt x="227980" y="63015"/>
                  </a:moveTo>
                  <a:lnTo>
                    <a:pt x="214886" y="93966"/>
                  </a:lnTo>
                  <a:lnTo>
                    <a:pt x="303969" y="93966"/>
                  </a:lnTo>
                  <a:lnTo>
                    <a:pt x="313691" y="63015"/>
                  </a:lnTo>
                  <a:close/>
                  <a:moveTo>
                    <a:pt x="208140" y="63015"/>
                  </a:moveTo>
                  <a:lnTo>
                    <a:pt x="68066" y="63015"/>
                  </a:lnTo>
                  <a:lnTo>
                    <a:pt x="55567" y="93966"/>
                  </a:lnTo>
                  <a:lnTo>
                    <a:pt x="194450" y="93966"/>
                  </a:lnTo>
                  <a:lnTo>
                    <a:pt x="207346" y="63015"/>
                  </a:lnTo>
                  <a:close/>
                  <a:moveTo>
                    <a:pt x="155761" y="54880"/>
                  </a:moveTo>
                  <a:lnTo>
                    <a:pt x="168062" y="23533"/>
                  </a:lnTo>
                  <a:lnTo>
                    <a:pt x="84137" y="23533"/>
                  </a:lnTo>
                  <a:lnTo>
                    <a:pt x="71439" y="54880"/>
                  </a:lnTo>
                  <a:close/>
                  <a:moveTo>
                    <a:pt x="262899" y="54880"/>
                  </a:moveTo>
                  <a:lnTo>
                    <a:pt x="273217" y="23533"/>
                  </a:lnTo>
                  <a:lnTo>
                    <a:pt x="188299" y="23533"/>
                  </a:lnTo>
                  <a:lnTo>
                    <a:pt x="175998" y="54880"/>
                  </a:lnTo>
                  <a:close/>
                  <a:moveTo>
                    <a:pt x="368451" y="54880"/>
                  </a:moveTo>
                  <a:lnTo>
                    <a:pt x="376982" y="23533"/>
                  </a:lnTo>
                  <a:lnTo>
                    <a:pt x="293255" y="23533"/>
                  </a:lnTo>
                  <a:lnTo>
                    <a:pt x="282740" y="54880"/>
                  </a:lnTo>
                  <a:close/>
                  <a:moveTo>
                    <a:pt x="474795" y="54880"/>
                  </a:moveTo>
                  <a:lnTo>
                    <a:pt x="481343" y="23533"/>
                  </a:lnTo>
                  <a:lnTo>
                    <a:pt x="397418" y="23533"/>
                  </a:lnTo>
                  <a:lnTo>
                    <a:pt x="388688" y="54880"/>
                  </a:lnTo>
                  <a:close/>
                  <a:moveTo>
                    <a:pt x="579157" y="54880"/>
                  </a:moveTo>
                  <a:lnTo>
                    <a:pt x="584117" y="23533"/>
                  </a:lnTo>
                  <a:lnTo>
                    <a:pt x="501580" y="23533"/>
                  </a:lnTo>
                  <a:lnTo>
                    <a:pt x="495033" y="54880"/>
                  </a:lnTo>
                  <a:close/>
                  <a:moveTo>
                    <a:pt x="688874" y="54880"/>
                  </a:moveTo>
                  <a:lnTo>
                    <a:pt x="688874" y="23533"/>
                  </a:lnTo>
                  <a:lnTo>
                    <a:pt x="604552" y="23533"/>
                  </a:lnTo>
                  <a:lnTo>
                    <a:pt x="599592" y="54880"/>
                  </a:lnTo>
                  <a:close/>
                  <a:moveTo>
                    <a:pt x="793434" y="54880"/>
                  </a:moveTo>
                  <a:lnTo>
                    <a:pt x="793434" y="23533"/>
                  </a:lnTo>
                  <a:lnTo>
                    <a:pt x="709905" y="23533"/>
                  </a:lnTo>
                  <a:lnTo>
                    <a:pt x="709905" y="54880"/>
                  </a:lnTo>
                  <a:close/>
                  <a:moveTo>
                    <a:pt x="900770" y="54880"/>
                  </a:moveTo>
                  <a:lnTo>
                    <a:pt x="900770" y="23533"/>
                  </a:lnTo>
                  <a:lnTo>
                    <a:pt x="813671" y="23533"/>
                  </a:lnTo>
                  <a:lnTo>
                    <a:pt x="813671" y="54880"/>
                  </a:lnTo>
                  <a:close/>
                  <a:moveTo>
                    <a:pt x="1001758" y="54880"/>
                  </a:moveTo>
                  <a:lnTo>
                    <a:pt x="1001758" y="23533"/>
                  </a:lnTo>
                  <a:lnTo>
                    <a:pt x="921206" y="23533"/>
                  </a:lnTo>
                  <a:lnTo>
                    <a:pt x="921206" y="54880"/>
                  </a:lnTo>
                  <a:close/>
                  <a:moveTo>
                    <a:pt x="1112468" y="54880"/>
                  </a:moveTo>
                  <a:lnTo>
                    <a:pt x="1110088" y="23533"/>
                  </a:lnTo>
                  <a:lnTo>
                    <a:pt x="1021797" y="23533"/>
                  </a:lnTo>
                  <a:lnTo>
                    <a:pt x="1021797" y="54880"/>
                  </a:lnTo>
                  <a:close/>
                  <a:moveTo>
                    <a:pt x="1219210" y="54880"/>
                  </a:moveTo>
                  <a:lnTo>
                    <a:pt x="1211671" y="23533"/>
                  </a:lnTo>
                  <a:lnTo>
                    <a:pt x="1130523" y="23533"/>
                  </a:lnTo>
                  <a:lnTo>
                    <a:pt x="1132904" y="54880"/>
                  </a:lnTo>
                  <a:close/>
                  <a:moveTo>
                    <a:pt x="1322975" y="54880"/>
                  </a:moveTo>
                  <a:lnTo>
                    <a:pt x="1312460" y="23533"/>
                  </a:lnTo>
                  <a:lnTo>
                    <a:pt x="1231908" y="23533"/>
                  </a:lnTo>
                  <a:lnTo>
                    <a:pt x="1239447" y="54880"/>
                  </a:lnTo>
                  <a:close/>
                  <a:moveTo>
                    <a:pt x="1426741" y="54880"/>
                  </a:moveTo>
                  <a:lnTo>
                    <a:pt x="1414440" y="23533"/>
                  </a:lnTo>
                  <a:lnTo>
                    <a:pt x="1332896" y="23533"/>
                  </a:lnTo>
                  <a:lnTo>
                    <a:pt x="1343610" y="54880"/>
                  </a:lnTo>
                  <a:close/>
                  <a:moveTo>
                    <a:pt x="1574156" y="23533"/>
                  </a:moveTo>
                  <a:lnTo>
                    <a:pt x="1435273" y="23533"/>
                  </a:lnTo>
                  <a:lnTo>
                    <a:pt x="1447573" y="54880"/>
                  </a:lnTo>
                  <a:lnTo>
                    <a:pt x="1586457" y="54880"/>
                  </a:lnTo>
                  <a:lnTo>
                    <a:pt x="1573759" y="23533"/>
                  </a:lnTo>
                  <a:close/>
                  <a:moveTo>
                    <a:pt x="1472176" y="-276"/>
                  </a:moveTo>
                  <a:lnTo>
                    <a:pt x="1480310" y="15398"/>
                  </a:lnTo>
                  <a:lnTo>
                    <a:pt x="1570783" y="15398"/>
                  </a:lnTo>
                  <a:lnTo>
                    <a:pt x="1564434" y="-276"/>
                  </a:lnTo>
                  <a:close/>
                  <a:moveTo>
                    <a:pt x="1367616" y="-276"/>
                  </a:moveTo>
                  <a:lnTo>
                    <a:pt x="1373172" y="15398"/>
                  </a:lnTo>
                  <a:lnTo>
                    <a:pt x="1466621" y="15398"/>
                  </a:lnTo>
                  <a:lnTo>
                    <a:pt x="1458486" y="-276"/>
                  </a:lnTo>
                  <a:close/>
                  <a:moveTo>
                    <a:pt x="1259486" y="-276"/>
                  </a:moveTo>
                  <a:lnTo>
                    <a:pt x="1263256" y="15398"/>
                  </a:lnTo>
                  <a:lnTo>
                    <a:pt x="1359482" y="15398"/>
                  </a:lnTo>
                  <a:lnTo>
                    <a:pt x="1353926" y="-276"/>
                  </a:lnTo>
                  <a:close/>
                  <a:moveTo>
                    <a:pt x="1155125" y="-276"/>
                  </a:moveTo>
                  <a:lnTo>
                    <a:pt x="1158101" y="15398"/>
                  </a:lnTo>
                  <a:lnTo>
                    <a:pt x="1249566" y="15398"/>
                  </a:lnTo>
                  <a:lnTo>
                    <a:pt x="1245796" y="-276"/>
                  </a:lnTo>
                  <a:close/>
                  <a:moveTo>
                    <a:pt x="1047590" y="-276"/>
                  </a:moveTo>
                  <a:lnTo>
                    <a:pt x="1050764" y="15398"/>
                  </a:lnTo>
                  <a:lnTo>
                    <a:pt x="1144411" y="15398"/>
                  </a:lnTo>
                  <a:lnTo>
                    <a:pt x="1141435" y="-276"/>
                  </a:lnTo>
                  <a:close/>
                  <a:moveTo>
                    <a:pt x="941840" y="-276"/>
                  </a:moveTo>
                  <a:lnTo>
                    <a:pt x="943427" y="15398"/>
                  </a:lnTo>
                  <a:lnTo>
                    <a:pt x="1037074" y="15398"/>
                  </a:lnTo>
                  <a:lnTo>
                    <a:pt x="1033900" y="-276"/>
                  </a:lnTo>
                  <a:close/>
                  <a:moveTo>
                    <a:pt x="833710" y="-276"/>
                  </a:moveTo>
                  <a:lnTo>
                    <a:pt x="833710" y="15398"/>
                  </a:lnTo>
                  <a:lnTo>
                    <a:pt x="929738" y="15398"/>
                  </a:lnTo>
                  <a:lnTo>
                    <a:pt x="928150" y="-276"/>
                  </a:lnTo>
                  <a:close/>
                  <a:moveTo>
                    <a:pt x="729150" y="-276"/>
                  </a:moveTo>
                  <a:lnTo>
                    <a:pt x="727563" y="15398"/>
                  </a:lnTo>
                  <a:lnTo>
                    <a:pt x="820020" y="15398"/>
                  </a:lnTo>
                  <a:lnTo>
                    <a:pt x="820020" y="-276"/>
                  </a:lnTo>
                  <a:close/>
                  <a:moveTo>
                    <a:pt x="623401" y="-276"/>
                  </a:moveTo>
                  <a:lnTo>
                    <a:pt x="620226" y="15398"/>
                  </a:lnTo>
                  <a:lnTo>
                    <a:pt x="713873" y="15398"/>
                  </a:lnTo>
                  <a:lnTo>
                    <a:pt x="715460" y="-276"/>
                  </a:lnTo>
                  <a:close/>
                  <a:moveTo>
                    <a:pt x="515865" y="-276"/>
                  </a:moveTo>
                  <a:lnTo>
                    <a:pt x="512889" y="15398"/>
                  </a:lnTo>
                  <a:lnTo>
                    <a:pt x="606536" y="15398"/>
                  </a:lnTo>
                  <a:lnTo>
                    <a:pt x="609711" y="-276"/>
                  </a:lnTo>
                  <a:close/>
                  <a:moveTo>
                    <a:pt x="411505" y="-276"/>
                  </a:moveTo>
                  <a:lnTo>
                    <a:pt x="407735" y="15398"/>
                  </a:lnTo>
                  <a:lnTo>
                    <a:pt x="499199" y="15398"/>
                  </a:lnTo>
                  <a:lnTo>
                    <a:pt x="502175" y="-276"/>
                  </a:lnTo>
                  <a:close/>
                  <a:moveTo>
                    <a:pt x="303374" y="-276"/>
                  </a:moveTo>
                  <a:lnTo>
                    <a:pt x="297620" y="15398"/>
                  </a:lnTo>
                  <a:lnTo>
                    <a:pt x="394045" y="15398"/>
                  </a:lnTo>
                  <a:lnTo>
                    <a:pt x="397815" y="-276"/>
                  </a:lnTo>
                  <a:close/>
                  <a:moveTo>
                    <a:pt x="198815" y="-276"/>
                  </a:moveTo>
                  <a:lnTo>
                    <a:pt x="190680" y="15398"/>
                  </a:lnTo>
                  <a:lnTo>
                    <a:pt x="284129" y="15398"/>
                  </a:lnTo>
                  <a:lnTo>
                    <a:pt x="289684" y="-276"/>
                  </a:lnTo>
                  <a:close/>
                </a:path>
              </a:pathLst>
            </a:custGeom>
            <a:solidFill>
              <a:srgbClr val="FFFFFF"/>
            </a:solidFill>
            <a:ln w="19840"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1764EFC0-E7D7-5529-8840-BD27E531729B}"/>
                </a:ext>
              </a:extLst>
            </p:cNvPr>
            <p:cNvSpPr/>
            <p:nvPr/>
          </p:nvSpPr>
          <p:spPr>
            <a:xfrm>
              <a:off x="2773691" y="5721873"/>
              <a:ext cx="1406634" cy="418866"/>
            </a:xfrm>
            <a:custGeom>
              <a:avLst/>
              <a:gdLst>
                <a:gd name="connsiteX0" fmla="*/ 45051 w 599653"/>
                <a:gd name="connsiteY0" fmla="*/ -276 h 178564"/>
                <a:gd name="connsiteX1" fmla="*/ 554158 w 599653"/>
                <a:gd name="connsiteY1" fmla="*/ -276 h 178564"/>
                <a:gd name="connsiteX2" fmla="*/ 575189 w 599653"/>
                <a:gd name="connsiteY2" fmla="*/ 15795 h 178564"/>
                <a:gd name="connsiteX3" fmla="*/ 599394 w 599653"/>
                <a:gd name="connsiteY3" fmla="*/ 150115 h 178564"/>
                <a:gd name="connsiteX4" fmla="*/ 599394 w 599653"/>
                <a:gd name="connsiteY4" fmla="*/ 152694 h 178564"/>
                <a:gd name="connsiteX5" fmla="*/ 573800 w 599653"/>
                <a:gd name="connsiteY5" fmla="*/ 178288 h 178564"/>
                <a:gd name="connsiteX6" fmla="*/ 25211 w 599653"/>
                <a:gd name="connsiteY6" fmla="*/ 178288 h 178564"/>
                <a:gd name="connsiteX7" fmla="*/ -185 w 599653"/>
                <a:gd name="connsiteY7" fmla="*/ 152893 h 178564"/>
                <a:gd name="connsiteX8" fmla="*/ -185 w 599653"/>
                <a:gd name="connsiteY8" fmla="*/ 152694 h 178564"/>
                <a:gd name="connsiteX9" fmla="*/ -185 w 599653"/>
                <a:gd name="connsiteY9" fmla="*/ 150115 h 178564"/>
                <a:gd name="connsiteX10" fmla="*/ 24020 w 599653"/>
                <a:gd name="connsiteY10" fmla="*/ 15795 h 178564"/>
                <a:gd name="connsiteX11" fmla="*/ 45051 w 599653"/>
                <a:gd name="connsiteY11" fmla="*/ -276 h 178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9653" h="178564">
                  <a:moveTo>
                    <a:pt x="45051" y="-276"/>
                  </a:moveTo>
                  <a:lnTo>
                    <a:pt x="554158" y="-276"/>
                  </a:lnTo>
                  <a:cubicBezTo>
                    <a:pt x="564019" y="-336"/>
                    <a:pt x="572649" y="6271"/>
                    <a:pt x="575189" y="15795"/>
                  </a:cubicBezTo>
                  <a:lnTo>
                    <a:pt x="599394" y="150115"/>
                  </a:lnTo>
                  <a:cubicBezTo>
                    <a:pt x="599493" y="150968"/>
                    <a:pt x="599493" y="151841"/>
                    <a:pt x="599394" y="152694"/>
                  </a:cubicBezTo>
                  <a:cubicBezTo>
                    <a:pt x="599394" y="166821"/>
                    <a:pt x="587926" y="178288"/>
                    <a:pt x="573800" y="178288"/>
                  </a:cubicBezTo>
                  <a:lnTo>
                    <a:pt x="25211" y="178288"/>
                  </a:lnTo>
                  <a:cubicBezTo>
                    <a:pt x="11184" y="178288"/>
                    <a:pt x="-185" y="166920"/>
                    <a:pt x="-185" y="152893"/>
                  </a:cubicBezTo>
                  <a:cubicBezTo>
                    <a:pt x="-185" y="152833"/>
                    <a:pt x="-185" y="152753"/>
                    <a:pt x="-185" y="152694"/>
                  </a:cubicBezTo>
                  <a:lnTo>
                    <a:pt x="-185" y="150115"/>
                  </a:lnTo>
                  <a:lnTo>
                    <a:pt x="24020" y="15795"/>
                  </a:lnTo>
                  <a:cubicBezTo>
                    <a:pt x="26620" y="6311"/>
                    <a:pt x="35230" y="-276"/>
                    <a:pt x="45051" y="-276"/>
                  </a:cubicBezTo>
                  <a:close/>
                </a:path>
              </a:pathLst>
            </a:custGeom>
            <a:solidFill>
              <a:srgbClr val="FFFFFF"/>
            </a:solidFill>
            <a:ln w="19840"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663C7148-A6C2-3094-37E6-CF81B4EF8E90}"/>
                </a:ext>
              </a:extLst>
            </p:cNvPr>
            <p:cNvSpPr/>
            <p:nvPr/>
          </p:nvSpPr>
          <p:spPr>
            <a:xfrm>
              <a:off x="6835763" y="5167573"/>
              <a:ext cx="4993379" cy="848435"/>
            </a:xfrm>
            <a:custGeom>
              <a:avLst/>
              <a:gdLst>
                <a:gd name="connsiteX0" fmla="*/ 0 w 1846949"/>
                <a:gd name="connsiteY0" fmla="*/ 0 h 361691"/>
                <a:gd name="connsiteX1" fmla="*/ 0 w 1846949"/>
                <a:gd name="connsiteY1" fmla="*/ 361691 h 361691"/>
                <a:gd name="connsiteX2" fmla="*/ 1846949 w 1846949"/>
                <a:gd name="connsiteY2" fmla="*/ 361691 h 361691"/>
                <a:gd name="connsiteX3" fmla="*/ 1609657 w 1846949"/>
                <a:gd name="connsiteY3" fmla="*/ 361691 h 361691"/>
                <a:gd name="connsiteX4" fmla="*/ 1846949 w 1846949"/>
                <a:gd name="connsiteY4" fmla="*/ 0 h 361691"/>
                <a:gd name="connsiteX5" fmla="*/ 0 w 1846949"/>
                <a:gd name="connsiteY5" fmla="*/ 0 h 361691"/>
                <a:gd name="connsiteX6" fmla="*/ 0 w 1846949"/>
                <a:gd name="connsiteY6" fmla="*/ 0 h 36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6949" h="361691">
                  <a:moveTo>
                    <a:pt x="0" y="0"/>
                  </a:moveTo>
                  <a:lnTo>
                    <a:pt x="0" y="361691"/>
                  </a:lnTo>
                  <a:lnTo>
                    <a:pt x="1846949" y="361691"/>
                  </a:lnTo>
                  <a:lnTo>
                    <a:pt x="1609657" y="361691"/>
                  </a:lnTo>
                  <a:lnTo>
                    <a:pt x="1846949" y="0"/>
                  </a:lnTo>
                  <a:lnTo>
                    <a:pt x="0" y="0"/>
                  </a:lnTo>
                  <a:lnTo>
                    <a:pt x="0" y="0"/>
                  </a:lnTo>
                  <a:close/>
                </a:path>
              </a:pathLst>
            </a:custGeom>
            <a:solidFill>
              <a:schemeClr val="accent5"/>
            </a:solidFill>
            <a:ln w="19840"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213A21CC-9FFB-54F6-CDD8-FF5AE84744CD}"/>
                </a:ext>
              </a:extLst>
            </p:cNvPr>
            <p:cNvSpPr/>
            <p:nvPr/>
          </p:nvSpPr>
          <p:spPr>
            <a:xfrm>
              <a:off x="6835763" y="4197201"/>
              <a:ext cx="4993379" cy="848900"/>
            </a:xfrm>
            <a:custGeom>
              <a:avLst/>
              <a:gdLst>
                <a:gd name="connsiteX0" fmla="*/ 0 w 1846949"/>
                <a:gd name="connsiteY0" fmla="*/ 361890 h 361889"/>
                <a:gd name="connsiteX1" fmla="*/ 1846949 w 1846949"/>
                <a:gd name="connsiteY1" fmla="*/ 361890 h 361889"/>
                <a:gd name="connsiteX2" fmla="*/ 1609657 w 1846949"/>
                <a:gd name="connsiteY2" fmla="*/ 361890 h 361889"/>
                <a:gd name="connsiteX3" fmla="*/ 1846949 w 1846949"/>
                <a:gd name="connsiteY3" fmla="*/ 0 h 361889"/>
                <a:gd name="connsiteX4" fmla="*/ 0 w 1846949"/>
                <a:gd name="connsiteY4" fmla="*/ 0 h 361889"/>
                <a:gd name="connsiteX5" fmla="*/ 0 w 1846949"/>
                <a:gd name="connsiteY5" fmla="*/ 361890 h 361889"/>
                <a:gd name="connsiteX6" fmla="*/ 0 w 1846949"/>
                <a:gd name="connsiteY6" fmla="*/ 361890 h 36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6949" h="361889">
                  <a:moveTo>
                    <a:pt x="0" y="361890"/>
                  </a:moveTo>
                  <a:lnTo>
                    <a:pt x="1846949" y="361890"/>
                  </a:lnTo>
                  <a:lnTo>
                    <a:pt x="1609657" y="361890"/>
                  </a:lnTo>
                  <a:lnTo>
                    <a:pt x="1846949" y="0"/>
                  </a:lnTo>
                  <a:lnTo>
                    <a:pt x="0" y="0"/>
                  </a:lnTo>
                  <a:lnTo>
                    <a:pt x="0" y="361890"/>
                  </a:lnTo>
                  <a:lnTo>
                    <a:pt x="0" y="361890"/>
                  </a:lnTo>
                  <a:close/>
                </a:path>
              </a:pathLst>
            </a:custGeom>
            <a:solidFill>
              <a:schemeClr val="accent4"/>
            </a:solidFill>
            <a:ln w="19840"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AEA6CF37-E688-777A-2446-12A539461CEB}"/>
                </a:ext>
              </a:extLst>
            </p:cNvPr>
            <p:cNvSpPr/>
            <p:nvPr/>
          </p:nvSpPr>
          <p:spPr>
            <a:xfrm>
              <a:off x="6835763" y="3227294"/>
              <a:ext cx="4993379" cy="848900"/>
            </a:xfrm>
            <a:custGeom>
              <a:avLst/>
              <a:gdLst>
                <a:gd name="connsiteX0" fmla="*/ 0 w 1846949"/>
                <a:gd name="connsiteY0" fmla="*/ 361890 h 361889"/>
                <a:gd name="connsiteX1" fmla="*/ 1609657 w 1846949"/>
                <a:gd name="connsiteY1" fmla="*/ 361890 h 361889"/>
                <a:gd name="connsiteX2" fmla="*/ 1846949 w 1846949"/>
                <a:gd name="connsiteY2" fmla="*/ 0 h 361889"/>
                <a:gd name="connsiteX3" fmla="*/ 0 w 1846949"/>
                <a:gd name="connsiteY3" fmla="*/ 0 h 361889"/>
                <a:gd name="connsiteX4" fmla="*/ 0 w 1846949"/>
                <a:gd name="connsiteY4" fmla="*/ 361890 h 361889"/>
                <a:gd name="connsiteX5" fmla="*/ 0 w 1846949"/>
                <a:gd name="connsiteY5" fmla="*/ 361890 h 36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949" h="361889">
                  <a:moveTo>
                    <a:pt x="0" y="361890"/>
                  </a:moveTo>
                  <a:lnTo>
                    <a:pt x="1609657" y="361890"/>
                  </a:lnTo>
                  <a:lnTo>
                    <a:pt x="1846949" y="0"/>
                  </a:lnTo>
                  <a:lnTo>
                    <a:pt x="0" y="0"/>
                  </a:lnTo>
                  <a:lnTo>
                    <a:pt x="0" y="361890"/>
                  </a:lnTo>
                  <a:lnTo>
                    <a:pt x="0" y="361890"/>
                  </a:lnTo>
                  <a:close/>
                </a:path>
              </a:pathLst>
            </a:custGeom>
            <a:solidFill>
              <a:schemeClr val="accent3"/>
            </a:solidFill>
            <a:ln w="19840"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53728C64-3F51-7631-8AE2-CF67F9779334}"/>
                </a:ext>
              </a:extLst>
            </p:cNvPr>
            <p:cNvSpPr/>
            <p:nvPr/>
          </p:nvSpPr>
          <p:spPr>
            <a:xfrm>
              <a:off x="6835763" y="2257386"/>
              <a:ext cx="4993379" cy="848900"/>
            </a:xfrm>
            <a:custGeom>
              <a:avLst/>
              <a:gdLst>
                <a:gd name="connsiteX0" fmla="*/ 0 w 1846949"/>
                <a:gd name="connsiteY0" fmla="*/ 361890 h 361889"/>
                <a:gd name="connsiteX1" fmla="*/ 1609657 w 1846949"/>
                <a:gd name="connsiteY1" fmla="*/ 361890 h 361889"/>
                <a:gd name="connsiteX2" fmla="*/ 1846949 w 1846949"/>
                <a:gd name="connsiteY2" fmla="*/ 0 h 361889"/>
                <a:gd name="connsiteX3" fmla="*/ 0 w 1846949"/>
                <a:gd name="connsiteY3" fmla="*/ 0 h 361889"/>
                <a:gd name="connsiteX4" fmla="*/ 0 w 1846949"/>
                <a:gd name="connsiteY4" fmla="*/ 361890 h 361889"/>
                <a:gd name="connsiteX5" fmla="*/ 0 w 1846949"/>
                <a:gd name="connsiteY5" fmla="*/ 361890 h 36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949" h="361889">
                  <a:moveTo>
                    <a:pt x="0" y="361890"/>
                  </a:moveTo>
                  <a:lnTo>
                    <a:pt x="1609657" y="361890"/>
                  </a:lnTo>
                  <a:lnTo>
                    <a:pt x="1846949" y="0"/>
                  </a:lnTo>
                  <a:lnTo>
                    <a:pt x="0" y="0"/>
                  </a:lnTo>
                  <a:lnTo>
                    <a:pt x="0" y="361890"/>
                  </a:lnTo>
                  <a:lnTo>
                    <a:pt x="0" y="361890"/>
                  </a:lnTo>
                  <a:close/>
                </a:path>
              </a:pathLst>
            </a:custGeom>
            <a:solidFill>
              <a:schemeClr val="accent2"/>
            </a:solidFill>
            <a:ln w="19840"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224B0873-A386-FC97-6AB1-1D63A37221E4}"/>
                </a:ext>
              </a:extLst>
            </p:cNvPr>
            <p:cNvSpPr/>
            <p:nvPr/>
          </p:nvSpPr>
          <p:spPr>
            <a:xfrm>
              <a:off x="6835763" y="1287479"/>
              <a:ext cx="4993379" cy="848900"/>
            </a:xfrm>
            <a:custGeom>
              <a:avLst/>
              <a:gdLst>
                <a:gd name="connsiteX0" fmla="*/ 0 w 1846949"/>
                <a:gd name="connsiteY0" fmla="*/ 361890 h 361889"/>
                <a:gd name="connsiteX1" fmla="*/ 1609657 w 1846949"/>
                <a:gd name="connsiteY1" fmla="*/ 361890 h 361889"/>
                <a:gd name="connsiteX2" fmla="*/ 1846949 w 1846949"/>
                <a:gd name="connsiteY2" fmla="*/ 0 h 361889"/>
                <a:gd name="connsiteX3" fmla="*/ 0 w 1846949"/>
                <a:gd name="connsiteY3" fmla="*/ 0 h 361889"/>
                <a:gd name="connsiteX4" fmla="*/ 0 w 1846949"/>
                <a:gd name="connsiteY4" fmla="*/ 361890 h 361889"/>
                <a:gd name="connsiteX5" fmla="*/ 0 w 1846949"/>
                <a:gd name="connsiteY5" fmla="*/ 361890 h 36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6949" h="361889">
                  <a:moveTo>
                    <a:pt x="0" y="361890"/>
                  </a:moveTo>
                  <a:lnTo>
                    <a:pt x="1609657" y="361890"/>
                  </a:lnTo>
                  <a:lnTo>
                    <a:pt x="1846949" y="0"/>
                  </a:lnTo>
                  <a:lnTo>
                    <a:pt x="0" y="0"/>
                  </a:lnTo>
                  <a:lnTo>
                    <a:pt x="0" y="361890"/>
                  </a:lnTo>
                  <a:lnTo>
                    <a:pt x="0" y="361890"/>
                  </a:lnTo>
                  <a:close/>
                </a:path>
              </a:pathLst>
            </a:custGeom>
            <a:solidFill>
              <a:schemeClr val="tx2">
                <a:lumMod val="50000"/>
                <a:lumOff val="50000"/>
              </a:schemeClr>
            </a:solidFill>
            <a:ln w="19840"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1EB3E9B4-47F1-8933-8B8F-F238D8203297}"/>
                </a:ext>
              </a:extLst>
            </p:cNvPr>
            <p:cNvSpPr/>
            <p:nvPr/>
          </p:nvSpPr>
          <p:spPr>
            <a:xfrm>
              <a:off x="5796045" y="1287479"/>
              <a:ext cx="1039717" cy="1751789"/>
            </a:xfrm>
            <a:custGeom>
              <a:avLst/>
              <a:gdLst>
                <a:gd name="connsiteX0" fmla="*/ 0 w 443235"/>
                <a:gd name="connsiteY0" fmla="*/ 746795 h 746794"/>
                <a:gd name="connsiteX1" fmla="*/ 443236 w 443235"/>
                <a:gd name="connsiteY1" fmla="*/ 361890 h 746794"/>
                <a:gd name="connsiteX2" fmla="*/ 443236 w 443235"/>
                <a:gd name="connsiteY2" fmla="*/ 0 h 746794"/>
                <a:gd name="connsiteX3" fmla="*/ 0 w 443235"/>
                <a:gd name="connsiteY3" fmla="*/ 617633 h 746794"/>
                <a:gd name="connsiteX4" fmla="*/ 0 w 443235"/>
                <a:gd name="connsiteY4" fmla="*/ 746795 h 746794"/>
                <a:gd name="connsiteX5" fmla="*/ 0 w 443235"/>
                <a:gd name="connsiteY5" fmla="*/ 746795 h 746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3235" h="746794">
                  <a:moveTo>
                    <a:pt x="0" y="746795"/>
                  </a:moveTo>
                  <a:lnTo>
                    <a:pt x="443236" y="361890"/>
                  </a:lnTo>
                  <a:lnTo>
                    <a:pt x="443236" y="0"/>
                  </a:lnTo>
                  <a:lnTo>
                    <a:pt x="0" y="617633"/>
                  </a:lnTo>
                  <a:lnTo>
                    <a:pt x="0" y="746795"/>
                  </a:lnTo>
                  <a:lnTo>
                    <a:pt x="0" y="746795"/>
                  </a:lnTo>
                  <a:close/>
                </a:path>
              </a:pathLst>
            </a:custGeom>
            <a:solidFill>
              <a:schemeClr val="tx2">
                <a:lumMod val="50000"/>
                <a:lumOff val="50000"/>
              </a:schemeClr>
            </a:solidFill>
            <a:ln w="19840"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28D6E2EB-4B0A-C672-9C3D-00E50D4FF5CC}"/>
                </a:ext>
              </a:extLst>
            </p:cNvPr>
            <p:cNvSpPr/>
            <p:nvPr/>
          </p:nvSpPr>
          <p:spPr>
            <a:xfrm>
              <a:off x="5796045" y="2257386"/>
              <a:ext cx="1039717" cy="1163980"/>
            </a:xfrm>
            <a:custGeom>
              <a:avLst/>
              <a:gdLst>
                <a:gd name="connsiteX0" fmla="*/ 443236 w 443235"/>
                <a:gd name="connsiteY0" fmla="*/ 0 h 496209"/>
                <a:gd name="connsiteX1" fmla="*/ 0 w 443235"/>
                <a:gd name="connsiteY1" fmla="*/ 367048 h 496209"/>
                <a:gd name="connsiteX2" fmla="*/ 0 w 443235"/>
                <a:gd name="connsiteY2" fmla="*/ 496210 h 496209"/>
                <a:gd name="connsiteX3" fmla="*/ 443236 w 443235"/>
                <a:gd name="connsiteY3" fmla="*/ 361890 h 496209"/>
                <a:gd name="connsiteX4" fmla="*/ 443236 w 443235"/>
                <a:gd name="connsiteY4" fmla="*/ 0 h 496209"/>
                <a:gd name="connsiteX5" fmla="*/ 443236 w 443235"/>
                <a:gd name="connsiteY5" fmla="*/ 0 h 496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3235" h="496209">
                  <a:moveTo>
                    <a:pt x="443236" y="0"/>
                  </a:moveTo>
                  <a:lnTo>
                    <a:pt x="0" y="367048"/>
                  </a:lnTo>
                  <a:lnTo>
                    <a:pt x="0" y="496210"/>
                  </a:lnTo>
                  <a:lnTo>
                    <a:pt x="443236" y="361890"/>
                  </a:lnTo>
                  <a:lnTo>
                    <a:pt x="443236" y="0"/>
                  </a:lnTo>
                  <a:lnTo>
                    <a:pt x="443236" y="0"/>
                  </a:lnTo>
                  <a:close/>
                </a:path>
              </a:pathLst>
            </a:custGeom>
            <a:solidFill>
              <a:schemeClr val="accent2">
                <a:lumMod val="75000"/>
              </a:schemeClr>
            </a:solidFill>
            <a:ln w="19840"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03AF1135-12F3-C458-5A68-2E269511909C}"/>
                </a:ext>
              </a:extLst>
            </p:cNvPr>
            <p:cNvSpPr/>
            <p:nvPr/>
          </p:nvSpPr>
          <p:spPr>
            <a:xfrm>
              <a:off x="5796045" y="3227294"/>
              <a:ext cx="1039717" cy="848900"/>
            </a:xfrm>
            <a:custGeom>
              <a:avLst/>
              <a:gdLst>
                <a:gd name="connsiteX0" fmla="*/ 443236 w 443235"/>
                <a:gd name="connsiteY0" fmla="*/ 0 h 361889"/>
                <a:gd name="connsiteX1" fmla="*/ 0 w 443235"/>
                <a:gd name="connsiteY1" fmla="*/ 116463 h 361889"/>
                <a:gd name="connsiteX2" fmla="*/ 0 w 443235"/>
                <a:gd name="connsiteY2" fmla="*/ 245625 h 361889"/>
                <a:gd name="connsiteX3" fmla="*/ 443236 w 443235"/>
                <a:gd name="connsiteY3" fmla="*/ 361890 h 361889"/>
                <a:gd name="connsiteX4" fmla="*/ 443236 w 443235"/>
                <a:gd name="connsiteY4" fmla="*/ 0 h 361889"/>
                <a:gd name="connsiteX5" fmla="*/ 443236 w 443235"/>
                <a:gd name="connsiteY5" fmla="*/ 0 h 36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3235" h="361889">
                  <a:moveTo>
                    <a:pt x="443236" y="0"/>
                  </a:moveTo>
                  <a:lnTo>
                    <a:pt x="0" y="116463"/>
                  </a:lnTo>
                  <a:lnTo>
                    <a:pt x="0" y="245625"/>
                  </a:lnTo>
                  <a:lnTo>
                    <a:pt x="443236" y="361890"/>
                  </a:lnTo>
                  <a:lnTo>
                    <a:pt x="443236" y="0"/>
                  </a:lnTo>
                  <a:lnTo>
                    <a:pt x="443236" y="0"/>
                  </a:lnTo>
                  <a:close/>
                </a:path>
              </a:pathLst>
            </a:custGeom>
            <a:solidFill>
              <a:schemeClr val="accent3">
                <a:lumMod val="75000"/>
              </a:schemeClr>
            </a:solidFill>
            <a:ln w="19840"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680862DC-C2DE-6C87-5405-349029020FBD}"/>
                </a:ext>
              </a:extLst>
            </p:cNvPr>
            <p:cNvSpPr/>
            <p:nvPr/>
          </p:nvSpPr>
          <p:spPr>
            <a:xfrm>
              <a:off x="5796045" y="3882121"/>
              <a:ext cx="1039717" cy="1163980"/>
            </a:xfrm>
            <a:custGeom>
              <a:avLst/>
              <a:gdLst>
                <a:gd name="connsiteX0" fmla="*/ 443236 w 443235"/>
                <a:gd name="connsiteY0" fmla="*/ 134320 h 496209"/>
                <a:gd name="connsiteX1" fmla="*/ 0 w 443235"/>
                <a:gd name="connsiteY1" fmla="*/ 0 h 496209"/>
                <a:gd name="connsiteX2" fmla="*/ 0 w 443235"/>
                <a:gd name="connsiteY2" fmla="*/ 129360 h 496209"/>
                <a:gd name="connsiteX3" fmla="*/ 443236 w 443235"/>
                <a:gd name="connsiteY3" fmla="*/ 496210 h 496209"/>
                <a:gd name="connsiteX4" fmla="*/ 443236 w 443235"/>
                <a:gd name="connsiteY4" fmla="*/ 134320 h 496209"/>
                <a:gd name="connsiteX5" fmla="*/ 443236 w 443235"/>
                <a:gd name="connsiteY5" fmla="*/ 134320 h 496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3235" h="496209">
                  <a:moveTo>
                    <a:pt x="443236" y="134320"/>
                  </a:moveTo>
                  <a:lnTo>
                    <a:pt x="0" y="0"/>
                  </a:lnTo>
                  <a:lnTo>
                    <a:pt x="0" y="129360"/>
                  </a:lnTo>
                  <a:lnTo>
                    <a:pt x="443236" y="496210"/>
                  </a:lnTo>
                  <a:lnTo>
                    <a:pt x="443236" y="134320"/>
                  </a:lnTo>
                  <a:lnTo>
                    <a:pt x="443236" y="134320"/>
                  </a:lnTo>
                  <a:close/>
                </a:path>
              </a:pathLst>
            </a:custGeom>
            <a:solidFill>
              <a:schemeClr val="accent4">
                <a:lumMod val="75000"/>
              </a:schemeClr>
            </a:solidFill>
            <a:ln w="19840"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43ED8580-C2DB-E448-9403-6C973E46D52C}"/>
                </a:ext>
              </a:extLst>
            </p:cNvPr>
            <p:cNvSpPr/>
            <p:nvPr/>
          </p:nvSpPr>
          <p:spPr>
            <a:xfrm>
              <a:off x="5796045" y="4264219"/>
              <a:ext cx="1039717" cy="1751789"/>
            </a:xfrm>
            <a:custGeom>
              <a:avLst/>
              <a:gdLst>
                <a:gd name="connsiteX0" fmla="*/ 443236 w 443235"/>
                <a:gd name="connsiteY0" fmla="*/ 385103 h 746794"/>
                <a:gd name="connsiteX1" fmla="*/ 0 w 443235"/>
                <a:gd name="connsiteY1" fmla="*/ 0 h 746794"/>
                <a:gd name="connsiteX2" fmla="*/ 0 w 443235"/>
                <a:gd name="connsiteY2" fmla="*/ 129360 h 746794"/>
                <a:gd name="connsiteX3" fmla="*/ 443236 w 443235"/>
                <a:gd name="connsiteY3" fmla="*/ 746794 h 746794"/>
                <a:gd name="connsiteX4" fmla="*/ 443236 w 443235"/>
                <a:gd name="connsiteY4" fmla="*/ 385103 h 746794"/>
                <a:gd name="connsiteX5" fmla="*/ 443236 w 443235"/>
                <a:gd name="connsiteY5" fmla="*/ 385103 h 746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3235" h="746794">
                  <a:moveTo>
                    <a:pt x="443236" y="385103"/>
                  </a:moveTo>
                  <a:lnTo>
                    <a:pt x="0" y="0"/>
                  </a:lnTo>
                  <a:lnTo>
                    <a:pt x="0" y="129360"/>
                  </a:lnTo>
                  <a:lnTo>
                    <a:pt x="443236" y="746794"/>
                  </a:lnTo>
                  <a:lnTo>
                    <a:pt x="443236" y="385103"/>
                  </a:lnTo>
                  <a:lnTo>
                    <a:pt x="443236" y="385103"/>
                  </a:lnTo>
                  <a:close/>
                </a:path>
              </a:pathLst>
            </a:custGeom>
            <a:solidFill>
              <a:schemeClr val="accent5">
                <a:lumMod val="75000"/>
              </a:schemeClr>
            </a:solidFill>
            <a:ln w="19840" cap="flat">
              <a:noFill/>
              <a:prstDash val="solid"/>
              <a:miter/>
            </a:ln>
          </p:spPr>
          <p:txBody>
            <a:bodyPr rtlCol="0" anchor="ctr"/>
            <a:lstStyle/>
            <a:p>
              <a:endParaRPr lang="en-US"/>
            </a:p>
          </p:txBody>
        </p:sp>
        <p:sp>
          <p:nvSpPr>
            <p:cNvPr id="50" name="TextBox 49">
              <a:extLst>
                <a:ext uri="{FF2B5EF4-FFF2-40B4-BE49-F238E27FC236}">
                  <a16:creationId xmlns:a16="http://schemas.microsoft.com/office/drawing/2014/main" id="{1DD0A03E-0650-7728-B9BA-DBD1BE4F0ADA}"/>
                </a:ext>
              </a:extLst>
            </p:cNvPr>
            <p:cNvSpPr txBox="1"/>
            <p:nvPr/>
          </p:nvSpPr>
          <p:spPr>
            <a:xfrm>
              <a:off x="7012587" y="1340740"/>
              <a:ext cx="4294039" cy="754053"/>
            </a:xfrm>
            <a:prstGeom prst="rect">
              <a:avLst/>
            </a:prstGeom>
            <a:noFill/>
          </p:spPr>
          <p:txBody>
            <a:bodyPr wrap="square">
              <a:spAutoFit/>
            </a:bodyPr>
            <a:lstStyle/>
            <a:p>
              <a:pPr>
                <a:spcBef>
                  <a:spcPts val="600"/>
                </a:spcBef>
              </a:pPr>
              <a:r>
                <a:rPr lang="en-US" sz="1400" dirty="0">
                  <a:solidFill>
                    <a:schemeClr val="bg1"/>
                  </a:solidFill>
                  <a:latin typeface="Segoe UI" panose="020B0502040204020203" pitchFamily="34" charset="0"/>
                  <a:cs typeface="Segoe UI" panose="020B0502040204020203" pitchFamily="34" charset="0"/>
                </a:rPr>
                <a:t>Schedule</a:t>
              </a:r>
            </a:p>
            <a:p>
              <a:pPr>
                <a:spcBef>
                  <a:spcPts val="600"/>
                </a:spcBef>
              </a:pPr>
              <a:r>
                <a:rPr lang="en-US" sz="1200" b="0" i="0" dirty="0">
                  <a:solidFill>
                    <a:schemeClr val="bg1"/>
                  </a:solidFill>
                  <a:effectLst/>
                  <a:latin typeface="Segoe UI" panose="020B0502040204020203" pitchFamily="34" charset="0"/>
                  <a:cs typeface="Segoe UI" panose="020B0502040204020203" pitchFamily="34" charset="0"/>
                </a:rPr>
                <a:t>A calendar must be available to define turn on/off the Airflow Reduction Mode</a:t>
              </a:r>
              <a:endParaRPr lang="en-US" sz="1200" dirty="0">
                <a:solidFill>
                  <a:schemeClr val="bg1"/>
                </a:solidFill>
                <a:latin typeface="Segoe UI" panose="020B0502040204020203" pitchFamily="34" charset="0"/>
                <a:cs typeface="Segoe UI" panose="020B0502040204020203" pitchFamily="34" charset="0"/>
              </a:endParaRPr>
            </a:p>
          </p:txBody>
        </p:sp>
        <p:sp>
          <p:nvSpPr>
            <p:cNvPr id="51" name="TextBox 50">
              <a:extLst>
                <a:ext uri="{FF2B5EF4-FFF2-40B4-BE49-F238E27FC236}">
                  <a16:creationId xmlns:a16="http://schemas.microsoft.com/office/drawing/2014/main" id="{93D341B1-DA7C-0CFD-95C6-94C1E15F2D7E}"/>
                </a:ext>
              </a:extLst>
            </p:cNvPr>
            <p:cNvSpPr txBox="1"/>
            <p:nvPr/>
          </p:nvSpPr>
          <p:spPr>
            <a:xfrm>
              <a:off x="7012587" y="2320198"/>
              <a:ext cx="4294039" cy="754053"/>
            </a:xfrm>
            <a:prstGeom prst="rect">
              <a:avLst/>
            </a:prstGeom>
            <a:noFill/>
          </p:spPr>
          <p:txBody>
            <a:bodyPr wrap="square">
              <a:spAutoFit/>
            </a:bodyPr>
            <a:lstStyle/>
            <a:p>
              <a:pPr>
                <a:spcBef>
                  <a:spcPts val="600"/>
                </a:spcBef>
              </a:pPr>
              <a:r>
                <a:rPr lang="en-US" sz="1400" b="1" i="0" dirty="0">
                  <a:solidFill>
                    <a:schemeClr val="bg1"/>
                  </a:solidFill>
                  <a:effectLst/>
                  <a:latin typeface="Segoe UI" panose="020B0502040204020203" pitchFamily="34" charset="0"/>
                  <a:cs typeface="Segoe UI" panose="020B0502040204020203" pitchFamily="34" charset="0"/>
                </a:rPr>
                <a:t>Access</a:t>
              </a:r>
            </a:p>
            <a:p>
              <a:pPr>
                <a:spcBef>
                  <a:spcPts val="600"/>
                </a:spcBef>
              </a:pPr>
              <a:r>
                <a:rPr lang="en-US" sz="1200" b="0" i="0" dirty="0">
                  <a:solidFill>
                    <a:schemeClr val="bg1"/>
                  </a:solidFill>
                  <a:effectLst/>
                  <a:latin typeface="Segoe UI" panose="020B0502040204020203" pitchFamily="34" charset="0"/>
                  <a:cs typeface="Segoe UI" panose="020B0502040204020203" pitchFamily="34" charset="0"/>
                </a:rPr>
                <a:t>Access to cleanroom shall be locked. Beacons in and out the cleanroom</a:t>
              </a:r>
              <a:endParaRPr lang="en-US" sz="1200" dirty="0">
                <a:solidFill>
                  <a:schemeClr val="bg1"/>
                </a:solidFill>
                <a:latin typeface="Segoe UI" panose="020B0502040204020203" pitchFamily="34" charset="0"/>
                <a:cs typeface="Segoe UI" panose="020B0502040204020203" pitchFamily="34" charset="0"/>
              </a:endParaRPr>
            </a:p>
          </p:txBody>
        </p:sp>
        <p:sp>
          <p:nvSpPr>
            <p:cNvPr id="52" name="TextBox 51">
              <a:extLst>
                <a:ext uri="{FF2B5EF4-FFF2-40B4-BE49-F238E27FC236}">
                  <a16:creationId xmlns:a16="http://schemas.microsoft.com/office/drawing/2014/main" id="{89A300DD-1D58-83D4-E858-7CECC98D6430}"/>
                </a:ext>
              </a:extLst>
            </p:cNvPr>
            <p:cNvSpPr txBox="1"/>
            <p:nvPr/>
          </p:nvSpPr>
          <p:spPr>
            <a:xfrm>
              <a:off x="7012587" y="3281515"/>
              <a:ext cx="4294039" cy="754053"/>
            </a:xfrm>
            <a:prstGeom prst="rect">
              <a:avLst/>
            </a:prstGeom>
            <a:noFill/>
          </p:spPr>
          <p:txBody>
            <a:bodyPr wrap="square">
              <a:spAutoFit/>
            </a:bodyPr>
            <a:lstStyle/>
            <a:p>
              <a:pPr>
                <a:spcBef>
                  <a:spcPts val="600"/>
                </a:spcBef>
              </a:pPr>
              <a:r>
                <a:rPr lang="en-US" sz="1400" b="1" i="0" dirty="0">
                  <a:solidFill>
                    <a:schemeClr val="bg1"/>
                  </a:solidFill>
                  <a:effectLst/>
                  <a:latin typeface="Segoe UI" panose="020B0502040204020203" pitchFamily="34" charset="0"/>
                  <a:cs typeface="Segoe UI" panose="020B0502040204020203" pitchFamily="34" charset="0"/>
                </a:rPr>
                <a:t>Emergency changeover</a:t>
              </a:r>
              <a:endParaRPr lang="en-US" sz="1200" b="1" i="0" dirty="0">
                <a:solidFill>
                  <a:schemeClr val="bg1"/>
                </a:solidFill>
                <a:effectLst/>
                <a:latin typeface="Segoe UI" panose="020B0502040204020203" pitchFamily="34" charset="0"/>
                <a:cs typeface="Segoe UI" panose="020B0502040204020203" pitchFamily="34" charset="0"/>
              </a:endParaRPr>
            </a:p>
            <a:p>
              <a:pPr>
                <a:spcBef>
                  <a:spcPts val="600"/>
                </a:spcBef>
              </a:pPr>
              <a:r>
                <a:rPr lang="en-US" sz="1200" b="0" i="0" dirty="0">
                  <a:solidFill>
                    <a:schemeClr val="bg1"/>
                  </a:solidFill>
                  <a:effectLst/>
                  <a:latin typeface="Segoe UI" panose="020B0502040204020203" pitchFamily="34" charset="0"/>
                  <a:cs typeface="Segoe UI" panose="020B0502040204020203" pitchFamily="34" charset="0"/>
                </a:rPr>
                <a:t>Return to normal airflow shall be provided in case of emergency</a:t>
              </a:r>
              <a:endParaRPr lang="en-US" sz="1200" dirty="0">
                <a:solidFill>
                  <a:schemeClr val="bg1"/>
                </a:solidFill>
                <a:latin typeface="Segoe UI" panose="020B0502040204020203" pitchFamily="34" charset="0"/>
                <a:cs typeface="Segoe UI" panose="020B0502040204020203" pitchFamily="34" charset="0"/>
              </a:endParaRPr>
            </a:p>
          </p:txBody>
        </p:sp>
        <p:sp>
          <p:nvSpPr>
            <p:cNvPr id="53" name="TextBox 52">
              <a:extLst>
                <a:ext uri="{FF2B5EF4-FFF2-40B4-BE49-F238E27FC236}">
                  <a16:creationId xmlns:a16="http://schemas.microsoft.com/office/drawing/2014/main" id="{BB0A158C-D334-3FDF-8C33-6E0D13478C20}"/>
                </a:ext>
              </a:extLst>
            </p:cNvPr>
            <p:cNvSpPr txBox="1"/>
            <p:nvPr/>
          </p:nvSpPr>
          <p:spPr>
            <a:xfrm>
              <a:off x="7012587" y="4270787"/>
              <a:ext cx="4294039" cy="569387"/>
            </a:xfrm>
            <a:prstGeom prst="rect">
              <a:avLst/>
            </a:prstGeom>
            <a:noFill/>
          </p:spPr>
          <p:txBody>
            <a:bodyPr wrap="square">
              <a:spAutoFit/>
            </a:bodyPr>
            <a:lstStyle/>
            <a:p>
              <a:pPr>
                <a:spcBef>
                  <a:spcPts val="600"/>
                </a:spcBef>
              </a:pPr>
              <a:r>
                <a:rPr lang="en-US" sz="1400" b="1" i="0" dirty="0">
                  <a:solidFill>
                    <a:schemeClr val="bg1"/>
                  </a:solidFill>
                  <a:effectLst/>
                  <a:latin typeface="Segoe UI" panose="020B0502040204020203" pitchFamily="34" charset="0"/>
                  <a:cs typeface="Segoe UI" panose="020B0502040204020203" pitchFamily="34" charset="0"/>
                </a:rPr>
                <a:t>Occupancy</a:t>
              </a:r>
              <a:endParaRPr lang="en-US" sz="1400" dirty="0">
                <a:solidFill>
                  <a:schemeClr val="bg1"/>
                </a:solidFill>
                <a:latin typeface="Segoe UI" panose="020B0502040204020203" pitchFamily="34" charset="0"/>
                <a:cs typeface="Segoe UI" panose="020B0502040204020203" pitchFamily="34" charset="0"/>
              </a:endParaRPr>
            </a:p>
            <a:p>
              <a:pPr>
                <a:spcBef>
                  <a:spcPts val="600"/>
                </a:spcBef>
              </a:pPr>
              <a:r>
                <a:rPr lang="en-US" sz="1200" b="0" i="0" dirty="0">
                  <a:solidFill>
                    <a:schemeClr val="bg1"/>
                  </a:solidFill>
                  <a:effectLst/>
                  <a:latin typeface="Segoe UI" panose="020B0502040204020203" pitchFamily="34" charset="0"/>
                  <a:cs typeface="Segoe UI" panose="020B0502040204020203" pitchFamily="34" charset="0"/>
                </a:rPr>
                <a:t>Occupancy detectors to turn on ARM</a:t>
              </a:r>
              <a:endParaRPr lang="en-US" sz="1200" dirty="0">
                <a:solidFill>
                  <a:schemeClr val="bg1"/>
                </a:solidFill>
                <a:latin typeface="Segoe UI" panose="020B0502040204020203" pitchFamily="34" charset="0"/>
                <a:cs typeface="Segoe UI" panose="020B0502040204020203" pitchFamily="34" charset="0"/>
              </a:endParaRPr>
            </a:p>
          </p:txBody>
        </p:sp>
        <p:sp>
          <p:nvSpPr>
            <p:cNvPr id="54" name="TextBox 53">
              <a:extLst>
                <a:ext uri="{FF2B5EF4-FFF2-40B4-BE49-F238E27FC236}">
                  <a16:creationId xmlns:a16="http://schemas.microsoft.com/office/drawing/2014/main" id="{C14D540E-D904-D98D-CD50-B765E9B214B3}"/>
                </a:ext>
              </a:extLst>
            </p:cNvPr>
            <p:cNvSpPr txBox="1"/>
            <p:nvPr/>
          </p:nvSpPr>
          <p:spPr>
            <a:xfrm>
              <a:off x="7012587" y="5204687"/>
              <a:ext cx="4294039" cy="754053"/>
            </a:xfrm>
            <a:prstGeom prst="rect">
              <a:avLst/>
            </a:prstGeom>
            <a:noFill/>
          </p:spPr>
          <p:txBody>
            <a:bodyPr wrap="square">
              <a:spAutoFit/>
            </a:bodyPr>
            <a:lstStyle/>
            <a:p>
              <a:pPr>
                <a:spcBef>
                  <a:spcPts val="600"/>
                </a:spcBef>
              </a:pPr>
              <a:r>
                <a:rPr lang="en-US" sz="1400" b="1" dirty="0">
                  <a:solidFill>
                    <a:schemeClr val="bg1"/>
                  </a:solidFill>
                  <a:latin typeface="Segoe UI" panose="020B0502040204020203" pitchFamily="34" charset="0"/>
                  <a:cs typeface="Segoe UI" panose="020B0502040204020203" pitchFamily="34" charset="0"/>
                </a:rPr>
                <a:t>Monitoring</a:t>
              </a:r>
              <a:endParaRPr lang="en-US" sz="1400" dirty="0">
                <a:solidFill>
                  <a:schemeClr val="bg1"/>
                </a:solidFill>
                <a:latin typeface="Segoe UI" panose="020B0502040204020203" pitchFamily="34" charset="0"/>
                <a:cs typeface="Segoe UI" panose="020B0502040204020203" pitchFamily="34" charset="0"/>
              </a:endParaRPr>
            </a:p>
            <a:p>
              <a:pPr>
                <a:spcBef>
                  <a:spcPts val="600"/>
                </a:spcBef>
              </a:pPr>
              <a:r>
                <a:rPr lang="en-US" sz="1200" b="0" i="0" dirty="0">
                  <a:solidFill>
                    <a:schemeClr val="bg1"/>
                  </a:solidFill>
                  <a:effectLst/>
                  <a:latin typeface="Segoe UI" panose="020B0502040204020203" pitchFamily="34" charset="0"/>
                  <a:cs typeface="Segoe UI" panose="020B0502040204020203" pitchFamily="34" charset="0"/>
                </a:rPr>
                <a:t>Furthermore typical monitoring such as Temperature, Relative Humidity and Pressure, airflow shall monitored.</a:t>
              </a:r>
              <a:endParaRPr lang="en-US" sz="1200" dirty="0">
                <a:solidFill>
                  <a:schemeClr val="bg1"/>
                </a:solidFill>
                <a:latin typeface="Segoe UI" panose="020B0502040204020203" pitchFamily="34" charset="0"/>
                <a:cs typeface="Segoe UI" panose="020B0502040204020203" pitchFamily="34" charset="0"/>
              </a:endParaRPr>
            </a:p>
          </p:txBody>
        </p:sp>
        <p:sp>
          <p:nvSpPr>
            <p:cNvPr id="60" name="TextBox 59">
              <a:extLst>
                <a:ext uri="{FF2B5EF4-FFF2-40B4-BE49-F238E27FC236}">
                  <a16:creationId xmlns:a16="http://schemas.microsoft.com/office/drawing/2014/main" id="{98D7389E-2BD0-5B2B-DA14-0B7653809357}"/>
                </a:ext>
              </a:extLst>
            </p:cNvPr>
            <p:cNvSpPr txBox="1"/>
            <p:nvPr/>
          </p:nvSpPr>
          <p:spPr>
            <a:xfrm>
              <a:off x="2109584" y="3203147"/>
              <a:ext cx="1815532" cy="1015663"/>
            </a:xfrm>
            <a:prstGeom prst="rect">
              <a:avLst/>
            </a:prstGeom>
            <a:noFill/>
          </p:spPr>
          <p:txBody>
            <a:bodyPr wrap="square">
              <a:spAutoFit/>
            </a:bodyPr>
            <a:lstStyle/>
            <a:p>
              <a:pPr algn="ctr"/>
              <a:r>
                <a:rPr lang="en-US" sz="2000" b="1" i="0" dirty="0">
                  <a:solidFill>
                    <a:schemeClr val="tx1">
                      <a:lumMod val="85000"/>
                      <a:lumOff val="15000"/>
                    </a:schemeClr>
                  </a:solidFill>
                  <a:effectLst/>
                  <a:latin typeface="Segoe UI" panose="020B0502040204020203" pitchFamily="34" charset="0"/>
                </a:rPr>
                <a:t>Building</a:t>
              </a:r>
            </a:p>
            <a:p>
              <a:pPr algn="ctr"/>
              <a:r>
                <a:rPr lang="en-US" sz="2000" b="1" dirty="0">
                  <a:solidFill>
                    <a:schemeClr val="tx1">
                      <a:lumMod val="85000"/>
                      <a:lumOff val="15000"/>
                    </a:schemeClr>
                  </a:solidFill>
                  <a:latin typeface="Segoe UI" panose="020B0502040204020203" pitchFamily="34" charset="0"/>
                </a:rPr>
                <a:t>Management</a:t>
              </a:r>
            </a:p>
            <a:p>
              <a:pPr algn="ctr"/>
              <a:r>
                <a:rPr lang="en-US" sz="2000" b="1" i="0" dirty="0">
                  <a:solidFill>
                    <a:schemeClr val="tx1">
                      <a:lumMod val="85000"/>
                      <a:lumOff val="15000"/>
                    </a:schemeClr>
                  </a:solidFill>
                  <a:effectLst/>
                  <a:latin typeface="Segoe UI" panose="020B0502040204020203" pitchFamily="34" charset="0"/>
                </a:rPr>
                <a:t>System</a:t>
              </a:r>
            </a:p>
          </p:txBody>
        </p:sp>
      </p:grpSp>
      <p:pic>
        <p:nvPicPr>
          <p:cNvPr id="76" name="Graphic 75" descr="Clock with solid fill">
            <a:extLst>
              <a:ext uri="{FF2B5EF4-FFF2-40B4-BE49-F238E27FC236}">
                <a16:creationId xmlns:a16="http://schemas.microsoft.com/office/drawing/2014/main" id="{77C11A8E-6C8A-0177-A4D6-E240461E7B4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42392" y="2814076"/>
            <a:ext cx="208181" cy="208181"/>
          </a:xfrm>
          <a:prstGeom prst="rect">
            <a:avLst/>
          </a:prstGeom>
        </p:spPr>
      </p:pic>
      <p:pic>
        <p:nvPicPr>
          <p:cNvPr id="78" name="Graphic 77" descr="Key outline">
            <a:extLst>
              <a:ext uri="{FF2B5EF4-FFF2-40B4-BE49-F238E27FC236}">
                <a16:creationId xmlns:a16="http://schemas.microsoft.com/office/drawing/2014/main" id="{5B64DB9B-8066-F834-6FE3-6DD615DF834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42392" y="3181060"/>
            <a:ext cx="267060" cy="267060"/>
          </a:xfrm>
          <a:prstGeom prst="rect">
            <a:avLst/>
          </a:prstGeom>
        </p:spPr>
      </p:pic>
      <p:pic>
        <p:nvPicPr>
          <p:cNvPr id="80" name="Graphic 79" descr="Warning outline">
            <a:extLst>
              <a:ext uri="{FF2B5EF4-FFF2-40B4-BE49-F238E27FC236}">
                <a16:creationId xmlns:a16="http://schemas.microsoft.com/office/drawing/2014/main" id="{8E6F21E1-0B54-7B1A-FF0E-F49768054BF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42392" y="3555750"/>
            <a:ext cx="238220" cy="238220"/>
          </a:xfrm>
          <a:prstGeom prst="rect">
            <a:avLst/>
          </a:prstGeom>
        </p:spPr>
      </p:pic>
      <p:pic>
        <p:nvPicPr>
          <p:cNvPr id="82" name="Graphic 81" descr="Scientist female with solid fill">
            <a:extLst>
              <a:ext uri="{FF2B5EF4-FFF2-40B4-BE49-F238E27FC236}">
                <a16:creationId xmlns:a16="http://schemas.microsoft.com/office/drawing/2014/main" id="{63A375D8-2260-32E1-2697-F3B33A1B820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33590" y="3920221"/>
            <a:ext cx="275862" cy="275862"/>
          </a:xfrm>
          <a:prstGeom prst="rect">
            <a:avLst/>
          </a:prstGeom>
        </p:spPr>
      </p:pic>
      <p:pic>
        <p:nvPicPr>
          <p:cNvPr id="84" name="Graphic 83" descr="Periodic Graph with solid fill">
            <a:extLst>
              <a:ext uri="{FF2B5EF4-FFF2-40B4-BE49-F238E27FC236}">
                <a16:creationId xmlns:a16="http://schemas.microsoft.com/office/drawing/2014/main" id="{74AA2A15-B616-CA38-CFBA-2455F1ECBAE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246842" y="4330970"/>
            <a:ext cx="262610" cy="262610"/>
          </a:xfrm>
          <a:prstGeom prst="rect">
            <a:avLst/>
          </a:prstGeom>
        </p:spPr>
      </p:pic>
    </p:spTree>
    <p:extLst>
      <p:ext uri="{BB962C8B-B14F-4D97-AF65-F5344CB8AC3E}">
        <p14:creationId xmlns:p14="http://schemas.microsoft.com/office/powerpoint/2010/main" val="1882063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94DD7D7-0747-A0F1-8AA9-36E227213AE0}"/>
              </a:ext>
            </a:extLst>
          </p:cNvPr>
          <p:cNvPicPr>
            <a:picLocks noChangeAspect="1"/>
          </p:cNvPicPr>
          <p:nvPr/>
        </p:nvPicPr>
        <p:blipFill>
          <a:blip r:embed="rId3"/>
          <a:stretch>
            <a:fillRect/>
          </a:stretch>
        </p:blipFill>
        <p:spPr>
          <a:xfrm>
            <a:off x="9116404" y="199796"/>
            <a:ext cx="2089918" cy="1008079"/>
          </a:xfrm>
          <a:prstGeom prst="rect">
            <a:avLst/>
          </a:prstGeom>
        </p:spPr>
      </p:pic>
      <p:cxnSp>
        <p:nvCxnSpPr>
          <p:cNvPr id="40" name="Straight Arrow Connector 39">
            <a:extLst>
              <a:ext uri="{FF2B5EF4-FFF2-40B4-BE49-F238E27FC236}">
                <a16:creationId xmlns:a16="http://schemas.microsoft.com/office/drawing/2014/main" id="{45C29F62-DA02-B3F3-00B0-4D7C726CC81C}"/>
              </a:ext>
            </a:extLst>
          </p:cNvPr>
          <p:cNvCxnSpPr>
            <a:cxnSpLocks/>
            <a:endCxn id="41" idx="0"/>
          </p:cNvCxnSpPr>
          <p:nvPr/>
        </p:nvCxnSpPr>
        <p:spPr>
          <a:xfrm flipH="1">
            <a:off x="6441600" y="707325"/>
            <a:ext cx="1" cy="139306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1" name="Picture 40">
            <a:extLst>
              <a:ext uri="{FF2B5EF4-FFF2-40B4-BE49-F238E27FC236}">
                <a16:creationId xmlns:a16="http://schemas.microsoft.com/office/drawing/2014/main" id="{F9AF97A2-9D4A-BB13-A646-A96803041FAC}"/>
              </a:ext>
            </a:extLst>
          </p:cNvPr>
          <p:cNvPicPr>
            <a:picLocks noChangeAspect="1"/>
          </p:cNvPicPr>
          <p:nvPr/>
        </p:nvPicPr>
        <p:blipFill>
          <a:blip r:embed="rId3"/>
          <a:srcRect l="2103" t="10302" r="35097" b="10623"/>
          <a:stretch/>
        </p:blipFill>
        <p:spPr>
          <a:xfrm>
            <a:off x="5785365" y="2100393"/>
            <a:ext cx="1312469" cy="797142"/>
          </a:xfrm>
          <a:prstGeom prst="rect">
            <a:avLst/>
          </a:prstGeom>
        </p:spPr>
      </p:pic>
      <p:cxnSp>
        <p:nvCxnSpPr>
          <p:cNvPr id="44" name="Straight Connector 43">
            <a:extLst>
              <a:ext uri="{FF2B5EF4-FFF2-40B4-BE49-F238E27FC236}">
                <a16:creationId xmlns:a16="http://schemas.microsoft.com/office/drawing/2014/main" id="{24583FB9-1CFE-2134-496E-C2ED3202E45B}"/>
              </a:ext>
            </a:extLst>
          </p:cNvPr>
          <p:cNvCxnSpPr>
            <a:cxnSpLocks/>
          </p:cNvCxnSpPr>
          <p:nvPr/>
        </p:nvCxnSpPr>
        <p:spPr>
          <a:xfrm flipV="1">
            <a:off x="829480" y="703835"/>
            <a:ext cx="2130357" cy="9829"/>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47" name="Picture 46">
            <a:extLst>
              <a:ext uri="{FF2B5EF4-FFF2-40B4-BE49-F238E27FC236}">
                <a16:creationId xmlns:a16="http://schemas.microsoft.com/office/drawing/2014/main" id="{E4D35823-6554-D77A-9150-00D2DE981F2D}"/>
              </a:ext>
            </a:extLst>
          </p:cNvPr>
          <p:cNvPicPr>
            <a:picLocks noChangeAspect="1"/>
          </p:cNvPicPr>
          <p:nvPr/>
        </p:nvPicPr>
        <p:blipFill>
          <a:blip r:embed="rId4"/>
          <a:stretch>
            <a:fillRect/>
          </a:stretch>
        </p:blipFill>
        <p:spPr>
          <a:xfrm>
            <a:off x="6340674" y="1133599"/>
            <a:ext cx="209696" cy="209696"/>
          </a:xfrm>
          <a:prstGeom prst="rect">
            <a:avLst/>
          </a:prstGeom>
        </p:spPr>
      </p:pic>
      <p:sp>
        <p:nvSpPr>
          <p:cNvPr id="54" name="Rectangle 53">
            <a:extLst>
              <a:ext uri="{FF2B5EF4-FFF2-40B4-BE49-F238E27FC236}">
                <a16:creationId xmlns:a16="http://schemas.microsoft.com/office/drawing/2014/main" id="{8EAA9D73-039C-4C47-3A3E-9D935453ACE5}"/>
              </a:ext>
            </a:extLst>
          </p:cNvPr>
          <p:cNvSpPr/>
          <p:nvPr/>
        </p:nvSpPr>
        <p:spPr>
          <a:xfrm>
            <a:off x="5044483" y="3836019"/>
            <a:ext cx="5045529" cy="2090508"/>
          </a:xfrm>
          <a:prstGeom prst="rect">
            <a:avLst/>
          </a:prstGeom>
          <a:noFill/>
          <a:ln w="57150">
            <a:solidFill>
              <a:srgbClr val="0070C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Rectangle 54">
            <a:extLst>
              <a:ext uri="{FF2B5EF4-FFF2-40B4-BE49-F238E27FC236}">
                <a16:creationId xmlns:a16="http://schemas.microsoft.com/office/drawing/2014/main" id="{FE108489-D16D-1F41-2A6B-2C62F4E8F1BA}"/>
              </a:ext>
            </a:extLst>
          </p:cNvPr>
          <p:cNvSpPr/>
          <p:nvPr/>
        </p:nvSpPr>
        <p:spPr>
          <a:xfrm>
            <a:off x="3260810" y="3836019"/>
            <a:ext cx="1367224" cy="2090508"/>
          </a:xfrm>
          <a:prstGeom prst="rect">
            <a:avLst/>
          </a:prstGeom>
          <a:noFill/>
          <a:ln w="57150">
            <a:solidFill>
              <a:srgbClr val="0070C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6" name="Rectangle 55">
            <a:extLst>
              <a:ext uri="{FF2B5EF4-FFF2-40B4-BE49-F238E27FC236}">
                <a16:creationId xmlns:a16="http://schemas.microsoft.com/office/drawing/2014/main" id="{E3C24300-E1A6-6897-4D3D-9D7992B191FE}"/>
              </a:ext>
            </a:extLst>
          </p:cNvPr>
          <p:cNvSpPr/>
          <p:nvPr/>
        </p:nvSpPr>
        <p:spPr>
          <a:xfrm>
            <a:off x="1081355" y="3836019"/>
            <a:ext cx="1668621" cy="2090508"/>
          </a:xfrm>
          <a:prstGeom prst="rect">
            <a:avLst/>
          </a:prstGeom>
          <a:noFill/>
          <a:ln w="57150">
            <a:solidFill>
              <a:srgbClr val="0070C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025" name="Straight Arrow Connector 1024">
            <a:extLst>
              <a:ext uri="{FF2B5EF4-FFF2-40B4-BE49-F238E27FC236}">
                <a16:creationId xmlns:a16="http://schemas.microsoft.com/office/drawing/2014/main" id="{09BC59A0-35B2-D950-5175-5EDB8131194F}"/>
              </a:ext>
            </a:extLst>
          </p:cNvPr>
          <p:cNvCxnSpPr>
            <a:cxnSpLocks/>
            <a:stCxn id="9" idx="1"/>
          </p:cNvCxnSpPr>
          <p:nvPr/>
        </p:nvCxnSpPr>
        <p:spPr>
          <a:xfrm flipH="1">
            <a:off x="6448481" y="703836"/>
            <a:ext cx="2667923" cy="982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34" name="Graphic 1033">
            <a:extLst>
              <a:ext uri="{FF2B5EF4-FFF2-40B4-BE49-F238E27FC236}">
                <a16:creationId xmlns:a16="http://schemas.microsoft.com/office/drawing/2014/main" id="{EECDE8CF-8BCE-D7B6-4250-CBE6CCBDDF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12714" y="3823548"/>
            <a:ext cx="629862" cy="629862"/>
          </a:xfrm>
          <a:prstGeom prst="rect">
            <a:avLst/>
          </a:prstGeom>
        </p:spPr>
      </p:pic>
      <p:pic>
        <p:nvPicPr>
          <p:cNvPr id="1035" name="Graphic 1034">
            <a:extLst>
              <a:ext uri="{FF2B5EF4-FFF2-40B4-BE49-F238E27FC236}">
                <a16:creationId xmlns:a16="http://schemas.microsoft.com/office/drawing/2014/main" id="{07D17F20-3E3A-611C-E2D0-92FBD690568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29491" y="3836019"/>
            <a:ext cx="629862" cy="629862"/>
          </a:xfrm>
          <a:prstGeom prst="rect">
            <a:avLst/>
          </a:prstGeom>
        </p:spPr>
      </p:pic>
      <p:pic>
        <p:nvPicPr>
          <p:cNvPr id="1036" name="Graphic 1035">
            <a:extLst>
              <a:ext uri="{FF2B5EF4-FFF2-40B4-BE49-F238E27FC236}">
                <a16:creationId xmlns:a16="http://schemas.microsoft.com/office/drawing/2014/main" id="{2F372243-79A5-5541-DBE0-3678F7009E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88801" y="3836019"/>
            <a:ext cx="629862" cy="629862"/>
          </a:xfrm>
          <a:prstGeom prst="rect">
            <a:avLst/>
          </a:prstGeom>
        </p:spPr>
      </p:pic>
      <p:pic>
        <p:nvPicPr>
          <p:cNvPr id="1037" name="Graphic 1036">
            <a:extLst>
              <a:ext uri="{FF2B5EF4-FFF2-40B4-BE49-F238E27FC236}">
                <a16:creationId xmlns:a16="http://schemas.microsoft.com/office/drawing/2014/main" id="{FBC3AC05-26D2-FF8D-FD2B-0424404A9C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26945" y="3836019"/>
            <a:ext cx="629862" cy="629862"/>
          </a:xfrm>
          <a:prstGeom prst="rect">
            <a:avLst/>
          </a:prstGeom>
        </p:spPr>
      </p:pic>
      <p:pic>
        <p:nvPicPr>
          <p:cNvPr id="1038" name="Graphic 1037">
            <a:extLst>
              <a:ext uri="{FF2B5EF4-FFF2-40B4-BE49-F238E27FC236}">
                <a16:creationId xmlns:a16="http://schemas.microsoft.com/office/drawing/2014/main" id="{731FC6D3-8276-9187-1D7A-54EDF39F1F0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58885" y="3836019"/>
            <a:ext cx="629862" cy="629862"/>
          </a:xfrm>
          <a:prstGeom prst="rect">
            <a:avLst/>
          </a:prstGeom>
        </p:spPr>
      </p:pic>
      <p:cxnSp>
        <p:nvCxnSpPr>
          <p:cNvPr id="1039" name="Straight Connector 1038">
            <a:extLst>
              <a:ext uri="{FF2B5EF4-FFF2-40B4-BE49-F238E27FC236}">
                <a16:creationId xmlns:a16="http://schemas.microsoft.com/office/drawing/2014/main" id="{B1C8933D-5360-90B6-173E-294DCB02571F}"/>
              </a:ext>
            </a:extLst>
          </p:cNvPr>
          <p:cNvCxnSpPr>
            <a:cxnSpLocks/>
          </p:cNvCxnSpPr>
          <p:nvPr/>
        </p:nvCxnSpPr>
        <p:spPr>
          <a:xfrm>
            <a:off x="5429336" y="2753998"/>
            <a:ext cx="0" cy="3765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1" name="Straight Connector 1040">
            <a:extLst>
              <a:ext uri="{FF2B5EF4-FFF2-40B4-BE49-F238E27FC236}">
                <a16:creationId xmlns:a16="http://schemas.microsoft.com/office/drawing/2014/main" id="{8E738031-0ED4-4D1D-A688-9235BB8FD999}"/>
              </a:ext>
            </a:extLst>
          </p:cNvPr>
          <p:cNvCxnSpPr>
            <a:cxnSpLocks/>
          </p:cNvCxnSpPr>
          <p:nvPr/>
        </p:nvCxnSpPr>
        <p:spPr>
          <a:xfrm>
            <a:off x="5410286" y="2763523"/>
            <a:ext cx="3868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3" name="Straight Connector 1042">
            <a:extLst>
              <a:ext uri="{FF2B5EF4-FFF2-40B4-BE49-F238E27FC236}">
                <a16:creationId xmlns:a16="http://schemas.microsoft.com/office/drawing/2014/main" id="{26E3F796-626B-D8EB-A48A-D56B2CD2979B}"/>
              </a:ext>
            </a:extLst>
          </p:cNvPr>
          <p:cNvCxnSpPr>
            <a:cxnSpLocks/>
          </p:cNvCxnSpPr>
          <p:nvPr/>
        </p:nvCxnSpPr>
        <p:spPr>
          <a:xfrm>
            <a:off x="2002460" y="3140755"/>
            <a:ext cx="336249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7" name="Straight Arrow Connector 1046">
            <a:extLst>
              <a:ext uri="{FF2B5EF4-FFF2-40B4-BE49-F238E27FC236}">
                <a16:creationId xmlns:a16="http://schemas.microsoft.com/office/drawing/2014/main" id="{559EBBB5-22DF-3196-C647-BD2F3DC4660D}"/>
              </a:ext>
            </a:extLst>
          </p:cNvPr>
          <p:cNvCxnSpPr>
            <a:cxnSpLocks/>
          </p:cNvCxnSpPr>
          <p:nvPr/>
        </p:nvCxnSpPr>
        <p:spPr>
          <a:xfrm>
            <a:off x="5915331" y="3158424"/>
            <a:ext cx="0" cy="68265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3" name="Straight Connector 1052">
            <a:extLst>
              <a:ext uri="{FF2B5EF4-FFF2-40B4-BE49-F238E27FC236}">
                <a16:creationId xmlns:a16="http://schemas.microsoft.com/office/drawing/2014/main" id="{670C8408-7A5E-2BDC-D942-4736CE89C1BA}"/>
              </a:ext>
            </a:extLst>
          </p:cNvPr>
          <p:cNvCxnSpPr>
            <a:cxnSpLocks/>
          </p:cNvCxnSpPr>
          <p:nvPr/>
        </p:nvCxnSpPr>
        <p:spPr>
          <a:xfrm>
            <a:off x="5353192" y="3140755"/>
            <a:ext cx="371787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5" name="Straight Arrow Connector 1054">
            <a:extLst>
              <a:ext uri="{FF2B5EF4-FFF2-40B4-BE49-F238E27FC236}">
                <a16:creationId xmlns:a16="http://schemas.microsoft.com/office/drawing/2014/main" id="{42AECF03-9E9A-555C-7E2F-50F3981D82B0}"/>
              </a:ext>
            </a:extLst>
          </p:cNvPr>
          <p:cNvCxnSpPr>
            <a:cxnSpLocks/>
          </p:cNvCxnSpPr>
          <p:nvPr/>
        </p:nvCxnSpPr>
        <p:spPr>
          <a:xfrm>
            <a:off x="9061011" y="3140755"/>
            <a:ext cx="9206" cy="69526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8" name="Straight Arrow Connector 1057">
            <a:extLst>
              <a:ext uri="{FF2B5EF4-FFF2-40B4-BE49-F238E27FC236}">
                <a16:creationId xmlns:a16="http://schemas.microsoft.com/office/drawing/2014/main" id="{8DFA6895-5493-1DAD-E2FF-6ED5116C9C4B}"/>
              </a:ext>
            </a:extLst>
          </p:cNvPr>
          <p:cNvCxnSpPr>
            <a:cxnSpLocks/>
          </p:cNvCxnSpPr>
          <p:nvPr/>
        </p:nvCxnSpPr>
        <p:spPr>
          <a:xfrm>
            <a:off x="7541876" y="3151418"/>
            <a:ext cx="0" cy="68265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61" name="Straight Arrow Connector 1060">
            <a:extLst>
              <a:ext uri="{FF2B5EF4-FFF2-40B4-BE49-F238E27FC236}">
                <a16:creationId xmlns:a16="http://schemas.microsoft.com/office/drawing/2014/main" id="{E1DE1B50-EA2C-C3B9-98EB-5211842345E7}"/>
              </a:ext>
            </a:extLst>
          </p:cNvPr>
          <p:cNvCxnSpPr>
            <a:cxnSpLocks/>
          </p:cNvCxnSpPr>
          <p:nvPr/>
        </p:nvCxnSpPr>
        <p:spPr>
          <a:xfrm>
            <a:off x="2022907" y="3146349"/>
            <a:ext cx="0" cy="68265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3" name="Picture 62">
            <a:extLst>
              <a:ext uri="{FF2B5EF4-FFF2-40B4-BE49-F238E27FC236}">
                <a16:creationId xmlns:a16="http://schemas.microsoft.com/office/drawing/2014/main" id="{18E87D09-FE19-9F1C-62AE-C089F5DF3004}"/>
              </a:ext>
            </a:extLst>
          </p:cNvPr>
          <p:cNvPicPr>
            <a:picLocks noChangeAspect="1"/>
          </p:cNvPicPr>
          <p:nvPr/>
        </p:nvPicPr>
        <p:blipFill>
          <a:blip r:embed="rId7"/>
          <a:stretch>
            <a:fillRect/>
          </a:stretch>
        </p:blipFill>
        <p:spPr>
          <a:xfrm>
            <a:off x="1819268" y="3231173"/>
            <a:ext cx="407278" cy="147156"/>
          </a:xfrm>
          <a:prstGeom prst="rect">
            <a:avLst/>
          </a:prstGeom>
        </p:spPr>
      </p:pic>
      <p:cxnSp>
        <p:nvCxnSpPr>
          <p:cNvPr id="1063" name="Straight Arrow Connector 1062">
            <a:extLst>
              <a:ext uri="{FF2B5EF4-FFF2-40B4-BE49-F238E27FC236}">
                <a16:creationId xmlns:a16="http://schemas.microsoft.com/office/drawing/2014/main" id="{4BA9D7C7-7909-9ED0-95F3-28CA04BE252F}"/>
              </a:ext>
            </a:extLst>
          </p:cNvPr>
          <p:cNvCxnSpPr>
            <a:cxnSpLocks/>
          </p:cNvCxnSpPr>
          <p:nvPr/>
        </p:nvCxnSpPr>
        <p:spPr>
          <a:xfrm>
            <a:off x="3944422" y="3153361"/>
            <a:ext cx="0" cy="68265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44" name="Picture 1043">
            <a:extLst>
              <a:ext uri="{FF2B5EF4-FFF2-40B4-BE49-F238E27FC236}">
                <a16:creationId xmlns:a16="http://schemas.microsoft.com/office/drawing/2014/main" id="{22A68D75-6682-C32F-391D-CE866EDEB49D}"/>
              </a:ext>
            </a:extLst>
          </p:cNvPr>
          <p:cNvPicPr>
            <a:picLocks noChangeAspect="1"/>
          </p:cNvPicPr>
          <p:nvPr/>
        </p:nvPicPr>
        <p:blipFill>
          <a:blip r:embed="rId7"/>
          <a:stretch>
            <a:fillRect/>
          </a:stretch>
        </p:blipFill>
        <p:spPr>
          <a:xfrm>
            <a:off x="3740783" y="3231173"/>
            <a:ext cx="407278" cy="147156"/>
          </a:xfrm>
          <a:prstGeom prst="rect">
            <a:avLst/>
          </a:prstGeom>
        </p:spPr>
      </p:pic>
      <p:cxnSp>
        <p:nvCxnSpPr>
          <p:cNvPr id="1065" name="Straight Arrow Connector 1064">
            <a:extLst>
              <a:ext uri="{FF2B5EF4-FFF2-40B4-BE49-F238E27FC236}">
                <a16:creationId xmlns:a16="http://schemas.microsoft.com/office/drawing/2014/main" id="{FA5CFC95-3B34-49CE-E502-4EA455FE3E9B}"/>
              </a:ext>
            </a:extLst>
          </p:cNvPr>
          <p:cNvCxnSpPr>
            <a:cxnSpLocks/>
          </p:cNvCxnSpPr>
          <p:nvPr/>
        </p:nvCxnSpPr>
        <p:spPr>
          <a:xfrm flipH="1" flipV="1">
            <a:off x="2959837" y="707325"/>
            <a:ext cx="3539589" cy="77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67" name="Picture 1066">
            <a:extLst>
              <a:ext uri="{FF2B5EF4-FFF2-40B4-BE49-F238E27FC236}">
                <a16:creationId xmlns:a16="http://schemas.microsoft.com/office/drawing/2014/main" id="{59202CB8-2504-A186-900F-EA519385E3E6}"/>
              </a:ext>
            </a:extLst>
          </p:cNvPr>
          <p:cNvPicPr>
            <a:picLocks noChangeAspect="1"/>
          </p:cNvPicPr>
          <p:nvPr/>
        </p:nvPicPr>
        <p:blipFill>
          <a:blip r:embed="rId4"/>
          <a:stretch>
            <a:fillRect/>
          </a:stretch>
        </p:blipFill>
        <p:spPr>
          <a:xfrm>
            <a:off x="1925093" y="3463153"/>
            <a:ext cx="209696" cy="209696"/>
          </a:xfrm>
          <a:prstGeom prst="rect">
            <a:avLst/>
          </a:prstGeom>
        </p:spPr>
      </p:pic>
      <p:pic>
        <p:nvPicPr>
          <p:cNvPr id="1068" name="Picture 1067">
            <a:extLst>
              <a:ext uri="{FF2B5EF4-FFF2-40B4-BE49-F238E27FC236}">
                <a16:creationId xmlns:a16="http://schemas.microsoft.com/office/drawing/2014/main" id="{A9C2BC35-7227-C8CF-459D-CDB98556144C}"/>
              </a:ext>
            </a:extLst>
          </p:cNvPr>
          <p:cNvPicPr>
            <a:picLocks noChangeAspect="1"/>
          </p:cNvPicPr>
          <p:nvPr/>
        </p:nvPicPr>
        <p:blipFill>
          <a:blip r:embed="rId4"/>
          <a:stretch>
            <a:fillRect/>
          </a:stretch>
        </p:blipFill>
        <p:spPr>
          <a:xfrm>
            <a:off x="3846608" y="3487678"/>
            <a:ext cx="209696" cy="209696"/>
          </a:xfrm>
          <a:prstGeom prst="rect">
            <a:avLst/>
          </a:prstGeom>
        </p:spPr>
      </p:pic>
      <p:pic>
        <p:nvPicPr>
          <p:cNvPr id="1069" name="Picture 1068">
            <a:extLst>
              <a:ext uri="{FF2B5EF4-FFF2-40B4-BE49-F238E27FC236}">
                <a16:creationId xmlns:a16="http://schemas.microsoft.com/office/drawing/2014/main" id="{3FBB3513-7315-F2BE-ADC5-3A9C4880751F}"/>
              </a:ext>
            </a:extLst>
          </p:cNvPr>
          <p:cNvPicPr>
            <a:picLocks noChangeAspect="1"/>
          </p:cNvPicPr>
          <p:nvPr/>
        </p:nvPicPr>
        <p:blipFill>
          <a:blip r:embed="rId4"/>
          <a:stretch>
            <a:fillRect/>
          </a:stretch>
        </p:blipFill>
        <p:spPr>
          <a:xfrm>
            <a:off x="5814638" y="3458117"/>
            <a:ext cx="209696" cy="209696"/>
          </a:xfrm>
          <a:prstGeom prst="rect">
            <a:avLst/>
          </a:prstGeom>
        </p:spPr>
      </p:pic>
      <p:pic>
        <p:nvPicPr>
          <p:cNvPr id="1070" name="Picture 1069">
            <a:extLst>
              <a:ext uri="{FF2B5EF4-FFF2-40B4-BE49-F238E27FC236}">
                <a16:creationId xmlns:a16="http://schemas.microsoft.com/office/drawing/2014/main" id="{743D4BE2-FC95-59B7-9D7B-B4DFD5B19D44}"/>
              </a:ext>
            </a:extLst>
          </p:cNvPr>
          <p:cNvPicPr>
            <a:picLocks noChangeAspect="1"/>
          </p:cNvPicPr>
          <p:nvPr/>
        </p:nvPicPr>
        <p:blipFill>
          <a:blip r:embed="rId4"/>
          <a:stretch>
            <a:fillRect/>
          </a:stretch>
        </p:blipFill>
        <p:spPr>
          <a:xfrm>
            <a:off x="7437028" y="3458117"/>
            <a:ext cx="209696" cy="209696"/>
          </a:xfrm>
          <a:prstGeom prst="rect">
            <a:avLst/>
          </a:prstGeom>
        </p:spPr>
      </p:pic>
      <p:pic>
        <p:nvPicPr>
          <p:cNvPr id="1071" name="Picture 1070">
            <a:extLst>
              <a:ext uri="{FF2B5EF4-FFF2-40B4-BE49-F238E27FC236}">
                <a16:creationId xmlns:a16="http://schemas.microsoft.com/office/drawing/2014/main" id="{1A66878A-9FAE-7CA3-87AC-7A32D4C5276E}"/>
              </a:ext>
            </a:extLst>
          </p:cNvPr>
          <p:cNvPicPr>
            <a:picLocks noChangeAspect="1"/>
          </p:cNvPicPr>
          <p:nvPr/>
        </p:nvPicPr>
        <p:blipFill>
          <a:blip r:embed="rId4"/>
          <a:stretch>
            <a:fillRect/>
          </a:stretch>
        </p:blipFill>
        <p:spPr>
          <a:xfrm>
            <a:off x="8963197" y="3461956"/>
            <a:ext cx="209696" cy="209696"/>
          </a:xfrm>
          <a:prstGeom prst="rect">
            <a:avLst/>
          </a:prstGeom>
        </p:spPr>
      </p:pic>
      <p:pic>
        <p:nvPicPr>
          <p:cNvPr id="1072" name="Picture 4">
            <a:extLst>
              <a:ext uri="{FF2B5EF4-FFF2-40B4-BE49-F238E27FC236}">
                <a16:creationId xmlns:a16="http://schemas.microsoft.com/office/drawing/2014/main" id="{BFE7BB62-635E-AD98-BB2C-973A9E42EBF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89937" y="4164468"/>
            <a:ext cx="665295" cy="359802"/>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4">
            <a:extLst>
              <a:ext uri="{FF2B5EF4-FFF2-40B4-BE49-F238E27FC236}">
                <a16:creationId xmlns:a16="http://schemas.microsoft.com/office/drawing/2014/main" id="{F7ADDFEB-5032-5F85-52A5-95901296B5F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15160" y="4138479"/>
            <a:ext cx="665295" cy="359802"/>
          </a:xfrm>
          <a:prstGeom prst="rect">
            <a:avLst/>
          </a:prstGeom>
          <a:noFill/>
          <a:extLst>
            <a:ext uri="{909E8E84-426E-40DD-AFC4-6F175D3DCCD1}">
              <a14:hiddenFill xmlns:a14="http://schemas.microsoft.com/office/drawing/2010/main">
                <a:solidFill>
                  <a:srgbClr val="FFFFFF"/>
                </a:solidFill>
              </a14:hiddenFill>
            </a:ext>
          </a:extLst>
        </p:spPr>
      </p:pic>
      <p:pic>
        <p:nvPicPr>
          <p:cNvPr id="1075" name="Picture 4">
            <a:extLst>
              <a:ext uri="{FF2B5EF4-FFF2-40B4-BE49-F238E27FC236}">
                <a16:creationId xmlns:a16="http://schemas.microsoft.com/office/drawing/2014/main" id="{F32AB141-E05A-69CA-37B0-F10694D19F6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82683" y="4121351"/>
            <a:ext cx="665295" cy="359802"/>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4">
            <a:extLst>
              <a:ext uri="{FF2B5EF4-FFF2-40B4-BE49-F238E27FC236}">
                <a16:creationId xmlns:a16="http://schemas.microsoft.com/office/drawing/2014/main" id="{01E3A9B5-8AAD-1132-52B1-89792028AC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12129" y="4150950"/>
            <a:ext cx="665295" cy="359802"/>
          </a:xfrm>
          <a:prstGeom prst="rect">
            <a:avLst/>
          </a:prstGeom>
          <a:noFill/>
          <a:extLst>
            <a:ext uri="{909E8E84-426E-40DD-AFC4-6F175D3DCCD1}">
              <a14:hiddenFill xmlns:a14="http://schemas.microsoft.com/office/drawing/2010/main">
                <a:solidFill>
                  <a:srgbClr val="FFFFFF"/>
                </a:solidFill>
              </a14:hiddenFill>
            </a:ext>
          </a:extLst>
        </p:spPr>
      </p:pic>
      <p:pic>
        <p:nvPicPr>
          <p:cNvPr id="1077" name="Picture 4">
            <a:extLst>
              <a:ext uri="{FF2B5EF4-FFF2-40B4-BE49-F238E27FC236}">
                <a16:creationId xmlns:a16="http://schemas.microsoft.com/office/drawing/2014/main" id="{E925A582-E2F8-D3C3-4358-96577B5CE61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57160" y="4138479"/>
            <a:ext cx="665295" cy="359802"/>
          </a:xfrm>
          <a:prstGeom prst="rect">
            <a:avLst/>
          </a:prstGeom>
          <a:noFill/>
          <a:extLst>
            <a:ext uri="{909E8E84-426E-40DD-AFC4-6F175D3DCCD1}">
              <a14:hiddenFill xmlns:a14="http://schemas.microsoft.com/office/drawing/2010/main">
                <a:solidFill>
                  <a:srgbClr val="FFFFFF"/>
                </a:solidFill>
              </a14:hiddenFill>
            </a:ext>
          </a:extLst>
        </p:spPr>
      </p:pic>
      <p:pic>
        <p:nvPicPr>
          <p:cNvPr id="1081" name="Picture 1080">
            <a:extLst>
              <a:ext uri="{FF2B5EF4-FFF2-40B4-BE49-F238E27FC236}">
                <a16:creationId xmlns:a16="http://schemas.microsoft.com/office/drawing/2014/main" id="{20AEC9B3-BE41-A589-2289-B49C800E0F9A}"/>
              </a:ext>
            </a:extLst>
          </p:cNvPr>
          <p:cNvPicPr>
            <a:picLocks noChangeAspect="1"/>
          </p:cNvPicPr>
          <p:nvPr/>
        </p:nvPicPr>
        <p:blipFill>
          <a:blip r:embed="rId9"/>
          <a:stretch>
            <a:fillRect/>
          </a:stretch>
        </p:blipFill>
        <p:spPr>
          <a:xfrm>
            <a:off x="7329646" y="1698760"/>
            <a:ext cx="406400" cy="406400"/>
          </a:xfrm>
          <a:prstGeom prst="rect">
            <a:avLst/>
          </a:prstGeom>
        </p:spPr>
      </p:pic>
      <p:pic>
        <p:nvPicPr>
          <p:cNvPr id="1082" name="Picture 1081">
            <a:extLst>
              <a:ext uri="{FF2B5EF4-FFF2-40B4-BE49-F238E27FC236}">
                <a16:creationId xmlns:a16="http://schemas.microsoft.com/office/drawing/2014/main" id="{CA70FF65-09FB-32DE-F4F8-3A6B5D937FD4}"/>
              </a:ext>
            </a:extLst>
          </p:cNvPr>
          <p:cNvPicPr>
            <a:picLocks noChangeAspect="1"/>
          </p:cNvPicPr>
          <p:nvPr/>
        </p:nvPicPr>
        <p:blipFill>
          <a:blip r:embed="rId10"/>
          <a:stretch>
            <a:fillRect/>
          </a:stretch>
        </p:blipFill>
        <p:spPr>
          <a:xfrm>
            <a:off x="7319481" y="2141208"/>
            <a:ext cx="406400" cy="406400"/>
          </a:xfrm>
          <a:prstGeom prst="rect">
            <a:avLst/>
          </a:prstGeom>
        </p:spPr>
      </p:pic>
      <p:cxnSp>
        <p:nvCxnSpPr>
          <p:cNvPr id="1083" name="Straight Arrow Connector 1082">
            <a:extLst>
              <a:ext uri="{FF2B5EF4-FFF2-40B4-BE49-F238E27FC236}">
                <a16:creationId xmlns:a16="http://schemas.microsoft.com/office/drawing/2014/main" id="{44A62898-ABA2-8811-8499-DFE48AED4871}"/>
              </a:ext>
            </a:extLst>
          </p:cNvPr>
          <p:cNvCxnSpPr>
            <a:cxnSpLocks/>
          </p:cNvCxnSpPr>
          <p:nvPr/>
        </p:nvCxnSpPr>
        <p:spPr>
          <a:xfrm>
            <a:off x="6974009" y="1840933"/>
            <a:ext cx="0" cy="2812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85" name="Straight Arrow Connector 1084">
            <a:extLst>
              <a:ext uri="{FF2B5EF4-FFF2-40B4-BE49-F238E27FC236}">
                <a16:creationId xmlns:a16="http://schemas.microsoft.com/office/drawing/2014/main" id="{5B7D6249-0593-3E81-E189-544FB2489D1A}"/>
              </a:ext>
            </a:extLst>
          </p:cNvPr>
          <p:cNvCxnSpPr>
            <a:cxnSpLocks/>
          </p:cNvCxnSpPr>
          <p:nvPr/>
        </p:nvCxnSpPr>
        <p:spPr>
          <a:xfrm flipH="1">
            <a:off x="7075041" y="2258509"/>
            <a:ext cx="274176" cy="0"/>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pic>
        <p:nvPicPr>
          <p:cNvPr id="1091" name="Picture 1090">
            <a:extLst>
              <a:ext uri="{FF2B5EF4-FFF2-40B4-BE49-F238E27FC236}">
                <a16:creationId xmlns:a16="http://schemas.microsoft.com/office/drawing/2014/main" id="{B6B01CC3-F5CF-B32C-4233-2BEA2E0A294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41032" y="4825683"/>
            <a:ext cx="1451858" cy="1055897"/>
          </a:xfrm>
          <a:prstGeom prst="rect">
            <a:avLst/>
          </a:prstGeom>
        </p:spPr>
      </p:pic>
      <p:pic>
        <p:nvPicPr>
          <p:cNvPr id="1092" name="Picture 12" descr="A Nanotek cleanroom operator wearing boot covers, microporous coveralls, white nitrile cleanroom gloves, a face mask, and a bouffant cap with a hood.">
            <a:extLst>
              <a:ext uri="{FF2B5EF4-FFF2-40B4-BE49-F238E27FC236}">
                <a16:creationId xmlns:a16="http://schemas.microsoft.com/office/drawing/2014/main" id="{C02480EA-FE94-B34E-D2F7-D4E1A77D634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44606" y="4547130"/>
            <a:ext cx="836484" cy="1471340"/>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1093">
            <a:extLst>
              <a:ext uri="{FF2B5EF4-FFF2-40B4-BE49-F238E27FC236}">
                <a16:creationId xmlns:a16="http://schemas.microsoft.com/office/drawing/2014/main" id="{5B93969D-FE4F-6A66-31D7-746B8308E91A}"/>
              </a:ext>
            </a:extLst>
          </p:cNvPr>
          <p:cNvPicPr>
            <a:picLocks noChangeAspect="1"/>
          </p:cNvPicPr>
          <p:nvPr/>
        </p:nvPicPr>
        <p:blipFill>
          <a:blip r:embed="rId13"/>
          <a:srcRect t="1" r="12258" b="12009"/>
          <a:stretch/>
        </p:blipFill>
        <p:spPr>
          <a:xfrm>
            <a:off x="1983802" y="5543633"/>
            <a:ext cx="379605" cy="380678"/>
          </a:xfrm>
          <a:prstGeom prst="rect">
            <a:avLst/>
          </a:prstGeom>
        </p:spPr>
      </p:pic>
      <p:pic>
        <p:nvPicPr>
          <p:cNvPr id="1096" name="Picture 12" descr="A Nanotek cleanroom operator wearing boot covers, microporous coveralls, white nitrile cleanroom gloves, a face mask, and a bouffant cap with a hood.">
            <a:extLst>
              <a:ext uri="{FF2B5EF4-FFF2-40B4-BE49-F238E27FC236}">
                <a16:creationId xmlns:a16="http://schemas.microsoft.com/office/drawing/2014/main" id="{A015688B-E140-31D0-51A0-BD180EE498C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14337" y="4574600"/>
            <a:ext cx="836484" cy="147134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82A2799-BCEB-BE74-7BB6-2C1B5E1D1CBB}"/>
              </a:ext>
            </a:extLst>
          </p:cNvPr>
          <p:cNvSpPr txBox="1"/>
          <p:nvPr/>
        </p:nvSpPr>
        <p:spPr>
          <a:xfrm>
            <a:off x="1666485" y="4610868"/>
            <a:ext cx="836484" cy="369332"/>
          </a:xfrm>
          <a:prstGeom prst="rect">
            <a:avLst/>
          </a:prstGeom>
          <a:noFill/>
        </p:spPr>
        <p:txBody>
          <a:bodyPr wrap="square" rtlCol="0">
            <a:spAutoFit/>
          </a:bodyPr>
          <a:lstStyle/>
          <a:p>
            <a:r>
              <a:rPr lang="es-ES" dirty="0">
                <a:latin typeface="Corbel" panose="020B0503020204020204" pitchFamily="34" charset="0"/>
                <a:ea typeface="Cambria" panose="02040503050406030204" pitchFamily="18" charset="0"/>
              </a:rPr>
              <a:t>MAL</a:t>
            </a:r>
          </a:p>
        </p:txBody>
      </p:sp>
      <p:sp>
        <p:nvSpPr>
          <p:cNvPr id="3" name="TextBox 2">
            <a:extLst>
              <a:ext uri="{FF2B5EF4-FFF2-40B4-BE49-F238E27FC236}">
                <a16:creationId xmlns:a16="http://schemas.microsoft.com/office/drawing/2014/main" id="{9684C01B-2916-A28A-2CE1-6CF1057E4979}"/>
              </a:ext>
            </a:extLst>
          </p:cNvPr>
          <p:cNvSpPr txBox="1"/>
          <p:nvPr/>
        </p:nvSpPr>
        <p:spPr>
          <a:xfrm>
            <a:off x="3700242" y="4610868"/>
            <a:ext cx="836484" cy="369332"/>
          </a:xfrm>
          <a:prstGeom prst="rect">
            <a:avLst/>
          </a:prstGeom>
          <a:noFill/>
        </p:spPr>
        <p:txBody>
          <a:bodyPr wrap="square" rtlCol="0">
            <a:spAutoFit/>
          </a:bodyPr>
          <a:lstStyle/>
          <a:p>
            <a:r>
              <a:rPr lang="es-ES" dirty="0">
                <a:latin typeface="Corbel" panose="020B0503020204020204" pitchFamily="34" charset="0"/>
                <a:ea typeface="Cambria" panose="02040503050406030204" pitchFamily="18" charset="0"/>
              </a:rPr>
              <a:t>PAL</a:t>
            </a:r>
          </a:p>
        </p:txBody>
      </p:sp>
      <p:sp>
        <p:nvSpPr>
          <p:cNvPr id="4" name="TextBox 3">
            <a:extLst>
              <a:ext uri="{FF2B5EF4-FFF2-40B4-BE49-F238E27FC236}">
                <a16:creationId xmlns:a16="http://schemas.microsoft.com/office/drawing/2014/main" id="{638B8D59-0C36-FECE-CD79-1A137B891E93}"/>
              </a:ext>
            </a:extLst>
          </p:cNvPr>
          <p:cNvSpPr txBox="1"/>
          <p:nvPr/>
        </p:nvSpPr>
        <p:spPr>
          <a:xfrm>
            <a:off x="5371724" y="4645520"/>
            <a:ext cx="981574" cy="369332"/>
          </a:xfrm>
          <a:prstGeom prst="rect">
            <a:avLst/>
          </a:prstGeom>
          <a:noFill/>
        </p:spPr>
        <p:txBody>
          <a:bodyPr wrap="square" rtlCol="0">
            <a:spAutoFit/>
          </a:bodyPr>
          <a:lstStyle/>
          <a:p>
            <a:r>
              <a:rPr lang="es-ES" dirty="0">
                <a:latin typeface="Corbel" panose="020B0503020204020204" pitchFamily="34" charset="0"/>
                <a:ea typeface="Cambria" panose="02040503050406030204" pitchFamily="18" charset="0"/>
              </a:rPr>
              <a:t>FILLING</a:t>
            </a:r>
          </a:p>
        </p:txBody>
      </p:sp>
      <p:cxnSp>
        <p:nvCxnSpPr>
          <p:cNvPr id="5" name="Straight Connector 4">
            <a:extLst>
              <a:ext uri="{FF2B5EF4-FFF2-40B4-BE49-F238E27FC236}">
                <a16:creationId xmlns:a16="http://schemas.microsoft.com/office/drawing/2014/main" id="{F878ECD7-30FC-CA09-A874-A92DB20F2563}"/>
              </a:ext>
            </a:extLst>
          </p:cNvPr>
          <p:cNvCxnSpPr>
            <a:cxnSpLocks/>
          </p:cNvCxnSpPr>
          <p:nvPr/>
        </p:nvCxnSpPr>
        <p:spPr>
          <a:xfrm flipV="1">
            <a:off x="7630635" y="1824831"/>
            <a:ext cx="3619110" cy="16102"/>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B2B4488-46C8-52E6-E342-C58462887EBC}"/>
              </a:ext>
            </a:extLst>
          </p:cNvPr>
          <p:cNvCxnSpPr>
            <a:cxnSpLocks/>
          </p:cNvCxnSpPr>
          <p:nvPr/>
        </p:nvCxnSpPr>
        <p:spPr>
          <a:xfrm>
            <a:off x="7630635" y="2258509"/>
            <a:ext cx="3644489" cy="1566"/>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8" name="TextBox 7">
            <a:extLst>
              <a:ext uri="{FF2B5EF4-FFF2-40B4-BE49-F238E27FC236}">
                <a16:creationId xmlns:a16="http://schemas.microsoft.com/office/drawing/2014/main" id="{F7980F0A-1A4E-C043-D673-2530BDA84748}"/>
              </a:ext>
            </a:extLst>
          </p:cNvPr>
          <p:cNvSpPr txBox="1"/>
          <p:nvPr/>
        </p:nvSpPr>
        <p:spPr>
          <a:xfrm>
            <a:off x="11266386" y="1723334"/>
            <a:ext cx="836484" cy="246221"/>
          </a:xfrm>
          <a:prstGeom prst="rect">
            <a:avLst/>
          </a:prstGeom>
          <a:noFill/>
        </p:spPr>
        <p:txBody>
          <a:bodyPr wrap="square" rtlCol="0">
            <a:spAutoFit/>
          </a:bodyPr>
          <a:lstStyle/>
          <a:p>
            <a:r>
              <a:rPr lang="es-ES" sz="1000" dirty="0">
                <a:latin typeface="Corbel" panose="020B0503020204020204" pitchFamily="34" charset="0"/>
                <a:ea typeface="Cambria" panose="02040503050406030204" pitchFamily="18" charset="0"/>
              </a:rPr>
              <a:t>CW</a:t>
            </a:r>
          </a:p>
        </p:txBody>
      </p:sp>
      <p:sp>
        <p:nvSpPr>
          <p:cNvPr id="10" name="TextBox 9">
            <a:extLst>
              <a:ext uri="{FF2B5EF4-FFF2-40B4-BE49-F238E27FC236}">
                <a16:creationId xmlns:a16="http://schemas.microsoft.com/office/drawing/2014/main" id="{C7E72EE3-6FA0-6A81-C4DE-472745F88ACD}"/>
              </a:ext>
            </a:extLst>
          </p:cNvPr>
          <p:cNvSpPr txBox="1"/>
          <p:nvPr/>
        </p:nvSpPr>
        <p:spPr>
          <a:xfrm>
            <a:off x="11275124" y="2141927"/>
            <a:ext cx="836484" cy="246221"/>
          </a:xfrm>
          <a:prstGeom prst="rect">
            <a:avLst/>
          </a:prstGeom>
          <a:noFill/>
        </p:spPr>
        <p:txBody>
          <a:bodyPr wrap="square" rtlCol="0">
            <a:spAutoFit/>
          </a:bodyPr>
          <a:lstStyle/>
          <a:p>
            <a:r>
              <a:rPr lang="es-ES" sz="1000" dirty="0">
                <a:latin typeface="Corbel" panose="020B0503020204020204" pitchFamily="34" charset="0"/>
                <a:ea typeface="Cambria" panose="02040503050406030204" pitchFamily="18" charset="0"/>
              </a:rPr>
              <a:t>LPHW</a:t>
            </a:r>
          </a:p>
        </p:txBody>
      </p:sp>
      <p:pic>
        <p:nvPicPr>
          <p:cNvPr id="11" name="Picture 10">
            <a:extLst>
              <a:ext uri="{FF2B5EF4-FFF2-40B4-BE49-F238E27FC236}">
                <a16:creationId xmlns:a16="http://schemas.microsoft.com/office/drawing/2014/main" id="{D81EC34D-B717-CFC2-2D04-906D1205FB97}"/>
              </a:ext>
            </a:extLst>
          </p:cNvPr>
          <p:cNvPicPr>
            <a:picLocks noChangeAspect="1"/>
          </p:cNvPicPr>
          <p:nvPr/>
        </p:nvPicPr>
        <p:blipFill>
          <a:blip r:embed="rId9"/>
          <a:stretch>
            <a:fillRect/>
          </a:stretch>
        </p:blipFill>
        <p:spPr>
          <a:xfrm rot="5400000">
            <a:off x="9299662" y="1348617"/>
            <a:ext cx="406400" cy="406400"/>
          </a:xfrm>
          <a:prstGeom prst="rect">
            <a:avLst/>
          </a:prstGeom>
        </p:spPr>
      </p:pic>
      <p:pic>
        <p:nvPicPr>
          <p:cNvPr id="12" name="Picture 11">
            <a:extLst>
              <a:ext uri="{FF2B5EF4-FFF2-40B4-BE49-F238E27FC236}">
                <a16:creationId xmlns:a16="http://schemas.microsoft.com/office/drawing/2014/main" id="{68786033-CA50-D37F-5D5B-C7BB8E15BB26}"/>
              </a:ext>
            </a:extLst>
          </p:cNvPr>
          <p:cNvPicPr>
            <a:picLocks noChangeAspect="1"/>
          </p:cNvPicPr>
          <p:nvPr/>
        </p:nvPicPr>
        <p:blipFill>
          <a:blip r:embed="rId10"/>
          <a:stretch>
            <a:fillRect/>
          </a:stretch>
        </p:blipFill>
        <p:spPr>
          <a:xfrm rot="5400000">
            <a:off x="9869207" y="1343295"/>
            <a:ext cx="406400" cy="406400"/>
          </a:xfrm>
          <a:prstGeom prst="rect">
            <a:avLst/>
          </a:prstGeom>
        </p:spPr>
      </p:pic>
      <p:cxnSp>
        <p:nvCxnSpPr>
          <p:cNvPr id="14" name="Straight Arrow Connector 13">
            <a:extLst>
              <a:ext uri="{FF2B5EF4-FFF2-40B4-BE49-F238E27FC236}">
                <a16:creationId xmlns:a16="http://schemas.microsoft.com/office/drawing/2014/main" id="{1EA30428-A424-011C-70A1-5E5BA530AD49}"/>
              </a:ext>
            </a:extLst>
          </p:cNvPr>
          <p:cNvCxnSpPr>
            <a:cxnSpLocks/>
          </p:cNvCxnSpPr>
          <p:nvPr/>
        </p:nvCxnSpPr>
        <p:spPr>
          <a:xfrm flipV="1">
            <a:off x="9587262" y="1207875"/>
            <a:ext cx="0" cy="2003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E5467DE5-C627-355F-FA58-83FEFC02F292}"/>
              </a:ext>
            </a:extLst>
          </p:cNvPr>
          <p:cNvCxnSpPr>
            <a:cxnSpLocks/>
          </p:cNvCxnSpPr>
          <p:nvPr/>
        </p:nvCxnSpPr>
        <p:spPr>
          <a:xfrm flipV="1">
            <a:off x="10147702" y="1181122"/>
            <a:ext cx="0" cy="200301"/>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20" name="Straight Connector 19">
            <a:extLst>
              <a:ext uri="{FF2B5EF4-FFF2-40B4-BE49-F238E27FC236}">
                <a16:creationId xmlns:a16="http://schemas.microsoft.com/office/drawing/2014/main" id="{F48472FA-FF03-397B-3C26-A8485C975431}"/>
              </a:ext>
            </a:extLst>
          </p:cNvPr>
          <p:cNvCxnSpPr>
            <a:cxnSpLocks/>
          </p:cNvCxnSpPr>
          <p:nvPr/>
        </p:nvCxnSpPr>
        <p:spPr>
          <a:xfrm>
            <a:off x="9587262" y="1698720"/>
            <a:ext cx="0" cy="142213"/>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8989067-A498-98DA-46D1-854F534F7A2A}"/>
              </a:ext>
            </a:extLst>
          </p:cNvPr>
          <p:cNvCxnSpPr>
            <a:cxnSpLocks/>
          </p:cNvCxnSpPr>
          <p:nvPr/>
        </p:nvCxnSpPr>
        <p:spPr>
          <a:xfrm>
            <a:off x="10132854" y="1705678"/>
            <a:ext cx="0" cy="552831"/>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pic>
        <p:nvPicPr>
          <p:cNvPr id="29" name="Picture 28">
            <a:extLst>
              <a:ext uri="{FF2B5EF4-FFF2-40B4-BE49-F238E27FC236}">
                <a16:creationId xmlns:a16="http://schemas.microsoft.com/office/drawing/2014/main" id="{F6EAC661-EA39-8D62-10B3-61E473E49741}"/>
              </a:ext>
            </a:extLst>
          </p:cNvPr>
          <p:cNvPicPr>
            <a:picLocks noChangeAspect="1"/>
          </p:cNvPicPr>
          <p:nvPr/>
        </p:nvPicPr>
        <p:blipFill>
          <a:blip r:embed="rId14"/>
          <a:stretch>
            <a:fillRect/>
          </a:stretch>
        </p:blipFill>
        <p:spPr>
          <a:xfrm>
            <a:off x="9345915" y="5290268"/>
            <a:ext cx="609600" cy="609600"/>
          </a:xfrm>
          <a:prstGeom prst="rect">
            <a:avLst/>
          </a:prstGeom>
        </p:spPr>
      </p:pic>
      <p:pic>
        <p:nvPicPr>
          <p:cNvPr id="30" name="Picture 12" descr="A Nanotek cleanroom operator wearing boot covers, microporous coveralls, white nitrile cleanroom gloves, a face mask, and a bouffant cap with a hood.">
            <a:extLst>
              <a:ext uri="{FF2B5EF4-FFF2-40B4-BE49-F238E27FC236}">
                <a16:creationId xmlns:a16="http://schemas.microsoft.com/office/drawing/2014/main" id="{F7D4E7CA-D77D-89CF-824A-3E706EA021B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992109" y="4548758"/>
            <a:ext cx="836484" cy="147134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52EE88EE-F0F2-950C-2F77-48E81BF11B5A}"/>
              </a:ext>
            </a:extLst>
          </p:cNvPr>
          <p:cNvPicPr>
            <a:picLocks noChangeAspect="1"/>
          </p:cNvPicPr>
          <p:nvPr/>
        </p:nvPicPr>
        <p:blipFill>
          <a:blip r:embed="rId15"/>
          <a:srcRect l="25665" t="11619" r="19954"/>
          <a:stretch/>
        </p:blipFill>
        <p:spPr>
          <a:xfrm>
            <a:off x="3816562" y="5362298"/>
            <a:ext cx="331499" cy="538769"/>
          </a:xfrm>
          <a:prstGeom prst="rect">
            <a:avLst/>
          </a:prstGeom>
        </p:spPr>
      </p:pic>
      <p:pic>
        <p:nvPicPr>
          <p:cNvPr id="33" name="Picture 32">
            <a:extLst>
              <a:ext uri="{FF2B5EF4-FFF2-40B4-BE49-F238E27FC236}">
                <a16:creationId xmlns:a16="http://schemas.microsoft.com/office/drawing/2014/main" id="{4B0C0BC4-9A86-45D5-D936-C5162DE95E89}"/>
              </a:ext>
            </a:extLst>
          </p:cNvPr>
          <p:cNvPicPr>
            <a:picLocks noChangeAspect="1"/>
          </p:cNvPicPr>
          <p:nvPr/>
        </p:nvPicPr>
        <p:blipFill>
          <a:blip r:embed="rId15"/>
          <a:srcRect l="25665" t="11619" r="19954"/>
          <a:stretch/>
        </p:blipFill>
        <p:spPr>
          <a:xfrm>
            <a:off x="4109469" y="5362298"/>
            <a:ext cx="331499" cy="538769"/>
          </a:xfrm>
          <a:prstGeom prst="rect">
            <a:avLst/>
          </a:prstGeom>
        </p:spPr>
      </p:pic>
      <p:pic>
        <p:nvPicPr>
          <p:cNvPr id="34" name="Picture 33">
            <a:extLst>
              <a:ext uri="{FF2B5EF4-FFF2-40B4-BE49-F238E27FC236}">
                <a16:creationId xmlns:a16="http://schemas.microsoft.com/office/drawing/2014/main" id="{9A72E1FA-D2A0-6FF8-4E08-3C3C996BCA6B}"/>
              </a:ext>
            </a:extLst>
          </p:cNvPr>
          <p:cNvPicPr>
            <a:picLocks noChangeAspect="1"/>
          </p:cNvPicPr>
          <p:nvPr/>
        </p:nvPicPr>
        <p:blipFill>
          <a:blip r:embed="rId16"/>
          <a:stretch>
            <a:fillRect/>
          </a:stretch>
        </p:blipFill>
        <p:spPr>
          <a:xfrm>
            <a:off x="679336" y="2197686"/>
            <a:ext cx="1170650" cy="619755"/>
          </a:xfrm>
          <a:prstGeom prst="rect">
            <a:avLst/>
          </a:prstGeom>
        </p:spPr>
      </p:pic>
      <p:grpSp>
        <p:nvGrpSpPr>
          <p:cNvPr id="43" name="Group 42">
            <a:extLst>
              <a:ext uri="{FF2B5EF4-FFF2-40B4-BE49-F238E27FC236}">
                <a16:creationId xmlns:a16="http://schemas.microsoft.com/office/drawing/2014/main" id="{4C20BFEE-53F4-0257-E83F-4B908D79ACF9}"/>
              </a:ext>
            </a:extLst>
          </p:cNvPr>
          <p:cNvGrpSpPr/>
          <p:nvPr/>
        </p:nvGrpSpPr>
        <p:grpSpPr>
          <a:xfrm>
            <a:off x="4243883" y="3253343"/>
            <a:ext cx="384152" cy="582676"/>
            <a:chOff x="9634977" y="3030548"/>
            <a:chExt cx="504797" cy="805471"/>
          </a:xfrm>
        </p:grpSpPr>
        <p:pic>
          <p:nvPicPr>
            <p:cNvPr id="45" name="Picture 44">
              <a:extLst>
                <a:ext uri="{FF2B5EF4-FFF2-40B4-BE49-F238E27FC236}">
                  <a16:creationId xmlns:a16="http://schemas.microsoft.com/office/drawing/2014/main" id="{60AD0C30-A42D-2AF1-4C6F-ECD623CE686C}"/>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634977" y="3030548"/>
              <a:ext cx="504797" cy="504797"/>
            </a:xfrm>
            <a:prstGeom prst="rect">
              <a:avLst/>
            </a:prstGeom>
          </p:spPr>
        </p:pic>
        <p:cxnSp>
          <p:nvCxnSpPr>
            <p:cNvPr id="46" name="Straight Connector 45">
              <a:extLst>
                <a:ext uri="{FF2B5EF4-FFF2-40B4-BE49-F238E27FC236}">
                  <a16:creationId xmlns:a16="http://schemas.microsoft.com/office/drawing/2014/main" id="{08ADEE16-C071-6F41-6B2A-F2D70E754627}"/>
                </a:ext>
              </a:extLst>
            </p:cNvPr>
            <p:cNvCxnSpPr>
              <a:cxnSpLocks/>
              <a:stCxn id="45" idx="2"/>
            </p:cNvCxnSpPr>
            <p:nvPr/>
          </p:nvCxnSpPr>
          <p:spPr>
            <a:xfrm flipH="1">
              <a:off x="9887375" y="3535345"/>
              <a:ext cx="1" cy="300674"/>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49" name="Group 48">
            <a:extLst>
              <a:ext uri="{FF2B5EF4-FFF2-40B4-BE49-F238E27FC236}">
                <a16:creationId xmlns:a16="http://schemas.microsoft.com/office/drawing/2014/main" id="{528C8A70-1C99-EC41-8C52-56B2457031CE}"/>
              </a:ext>
            </a:extLst>
          </p:cNvPr>
          <p:cNvGrpSpPr/>
          <p:nvPr/>
        </p:nvGrpSpPr>
        <p:grpSpPr>
          <a:xfrm>
            <a:off x="9256023" y="3226684"/>
            <a:ext cx="384152" cy="582676"/>
            <a:chOff x="9634977" y="3030548"/>
            <a:chExt cx="504797" cy="805471"/>
          </a:xfrm>
        </p:grpSpPr>
        <p:pic>
          <p:nvPicPr>
            <p:cNvPr id="50" name="Picture 49">
              <a:extLst>
                <a:ext uri="{FF2B5EF4-FFF2-40B4-BE49-F238E27FC236}">
                  <a16:creationId xmlns:a16="http://schemas.microsoft.com/office/drawing/2014/main" id="{1D7F5673-852D-9E19-9C7D-38A83769610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634977" y="3030548"/>
              <a:ext cx="504797" cy="504797"/>
            </a:xfrm>
            <a:prstGeom prst="rect">
              <a:avLst/>
            </a:prstGeom>
          </p:spPr>
        </p:pic>
        <p:cxnSp>
          <p:nvCxnSpPr>
            <p:cNvPr id="51" name="Straight Connector 50">
              <a:extLst>
                <a:ext uri="{FF2B5EF4-FFF2-40B4-BE49-F238E27FC236}">
                  <a16:creationId xmlns:a16="http://schemas.microsoft.com/office/drawing/2014/main" id="{735837E1-64A4-EBD1-A1E3-C09005A29281}"/>
                </a:ext>
              </a:extLst>
            </p:cNvPr>
            <p:cNvCxnSpPr>
              <a:cxnSpLocks/>
              <a:stCxn id="50" idx="2"/>
            </p:cNvCxnSpPr>
            <p:nvPr/>
          </p:nvCxnSpPr>
          <p:spPr>
            <a:xfrm flipH="1">
              <a:off x="9887375" y="3535345"/>
              <a:ext cx="1" cy="300674"/>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52" name="Group 51">
            <a:extLst>
              <a:ext uri="{FF2B5EF4-FFF2-40B4-BE49-F238E27FC236}">
                <a16:creationId xmlns:a16="http://schemas.microsoft.com/office/drawing/2014/main" id="{1232592E-C6FC-B7E1-76F9-61E2A532B323}"/>
              </a:ext>
            </a:extLst>
          </p:cNvPr>
          <p:cNvGrpSpPr/>
          <p:nvPr/>
        </p:nvGrpSpPr>
        <p:grpSpPr>
          <a:xfrm>
            <a:off x="2329272" y="3243695"/>
            <a:ext cx="384152" cy="582676"/>
            <a:chOff x="9634977" y="3030548"/>
            <a:chExt cx="504797" cy="805471"/>
          </a:xfrm>
        </p:grpSpPr>
        <p:pic>
          <p:nvPicPr>
            <p:cNvPr id="53" name="Picture 52">
              <a:extLst>
                <a:ext uri="{FF2B5EF4-FFF2-40B4-BE49-F238E27FC236}">
                  <a16:creationId xmlns:a16="http://schemas.microsoft.com/office/drawing/2014/main" id="{106A8598-B08B-A0B9-2B3B-F9D8325378E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634977" y="3030548"/>
              <a:ext cx="504797" cy="504797"/>
            </a:xfrm>
            <a:prstGeom prst="rect">
              <a:avLst/>
            </a:prstGeom>
          </p:spPr>
        </p:pic>
        <p:cxnSp>
          <p:nvCxnSpPr>
            <p:cNvPr id="57" name="Straight Connector 56">
              <a:extLst>
                <a:ext uri="{FF2B5EF4-FFF2-40B4-BE49-F238E27FC236}">
                  <a16:creationId xmlns:a16="http://schemas.microsoft.com/office/drawing/2014/main" id="{58D6BDB9-AF17-65E1-79B8-94E9598D7925}"/>
                </a:ext>
              </a:extLst>
            </p:cNvPr>
            <p:cNvCxnSpPr>
              <a:cxnSpLocks/>
              <a:stCxn id="53" idx="2"/>
            </p:cNvCxnSpPr>
            <p:nvPr/>
          </p:nvCxnSpPr>
          <p:spPr>
            <a:xfrm flipH="1">
              <a:off x="9887375" y="3535345"/>
              <a:ext cx="1" cy="300674"/>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cxnSp>
        <p:nvCxnSpPr>
          <p:cNvPr id="1024" name="Straight Connector 1023">
            <a:extLst>
              <a:ext uri="{FF2B5EF4-FFF2-40B4-BE49-F238E27FC236}">
                <a16:creationId xmlns:a16="http://schemas.microsoft.com/office/drawing/2014/main" id="{8F020B18-3EF9-5344-9620-77D9836430A1}"/>
              </a:ext>
            </a:extLst>
          </p:cNvPr>
          <p:cNvCxnSpPr>
            <a:cxnSpLocks/>
          </p:cNvCxnSpPr>
          <p:nvPr/>
        </p:nvCxnSpPr>
        <p:spPr>
          <a:xfrm>
            <a:off x="6973939" y="1834356"/>
            <a:ext cx="352490" cy="11137"/>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1033" name="Straight Connector 1032">
            <a:extLst>
              <a:ext uri="{FF2B5EF4-FFF2-40B4-BE49-F238E27FC236}">
                <a16:creationId xmlns:a16="http://schemas.microsoft.com/office/drawing/2014/main" id="{6261D35A-D41F-60C2-2117-6874530325FA}"/>
              </a:ext>
            </a:extLst>
          </p:cNvPr>
          <p:cNvCxnSpPr>
            <a:cxnSpLocks/>
          </p:cNvCxnSpPr>
          <p:nvPr/>
        </p:nvCxnSpPr>
        <p:spPr>
          <a:xfrm>
            <a:off x="2503018" y="6360205"/>
            <a:ext cx="880807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0" name="Straight Arrow Connector 1039">
            <a:extLst>
              <a:ext uri="{FF2B5EF4-FFF2-40B4-BE49-F238E27FC236}">
                <a16:creationId xmlns:a16="http://schemas.microsoft.com/office/drawing/2014/main" id="{A3FC72E0-614B-1107-5E79-C57E65A4E6D1}"/>
              </a:ext>
            </a:extLst>
          </p:cNvPr>
          <p:cNvCxnSpPr>
            <a:cxnSpLocks/>
          </p:cNvCxnSpPr>
          <p:nvPr/>
        </p:nvCxnSpPr>
        <p:spPr>
          <a:xfrm>
            <a:off x="2502969" y="5924311"/>
            <a:ext cx="0" cy="45494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5" name="Straight Arrow Connector 1044">
            <a:extLst>
              <a:ext uri="{FF2B5EF4-FFF2-40B4-BE49-F238E27FC236}">
                <a16:creationId xmlns:a16="http://schemas.microsoft.com/office/drawing/2014/main" id="{887019E6-5385-6DCD-EEBC-395FF1AC5EEF}"/>
              </a:ext>
            </a:extLst>
          </p:cNvPr>
          <p:cNvCxnSpPr>
            <a:cxnSpLocks/>
          </p:cNvCxnSpPr>
          <p:nvPr/>
        </p:nvCxnSpPr>
        <p:spPr>
          <a:xfrm>
            <a:off x="3629491" y="5924311"/>
            <a:ext cx="0" cy="45494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8" name="Straight Arrow Connector 1047">
            <a:extLst>
              <a:ext uri="{FF2B5EF4-FFF2-40B4-BE49-F238E27FC236}">
                <a16:creationId xmlns:a16="http://schemas.microsoft.com/office/drawing/2014/main" id="{796F8EFA-8D5F-0C1D-C2B7-BF9DA1DBF5DF}"/>
              </a:ext>
            </a:extLst>
          </p:cNvPr>
          <p:cNvCxnSpPr>
            <a:cxnSpLocks/>
          </p:cNvCxnSpPr>
          <p:nvPr/>
        </p:nvCxnSpPr>
        <p:spPr>
          <a:xfrm>
            <a:off x="5439327" y="5924311"/>
            <a:ext cx="0" cy="45494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9" name="Straight Arrow Connector 1048">
            <a:extLst>
              <a:ext uri="{FF2B5EF4-FFF2-40B4-BE49-F238E27FC236}">
                <a16:creationId xmlns:a16="http://schemas.microsoft.com/office/drawing/2014/main" id="{20F0309F-D16F-B9CF-ECE2-C2E29D530884}"/>
              </a:ext>
            </a:extLst>
          </p:cNvPr>
          <p:cNvCxnSpPr>
            <a:cxnSpLocks/>
          </p:cNvCxnSpPr>
          <p:nvPr/>
        </p:nvCxnSpPr>
        <p:spPr>
          <a:xfrm flipH="1" flipV="1">
            <a:off x="7083730" y="2741936"/>
            <a:ext cx="4166015" cy="91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1" name="Straight Arrow Connector 1050">
            <a:extLst>
              <a:ext uri="{FF2B5EF4-FFF2-40B4-BE49-F238E27FC236}">
                <a16:creationId xmlns:a16="http://schemas.microsoft.com/office/drawing/2014/main" id="{7EDDA3BB-3829-5E61-20C0-1728AFACFF64}"/>
              </a:ext>
            </a:extLst>
          </p:cNvPr>
          <p:cNvCxnSpPr>
            <a:cxnSpLocks/>
          </p:cNvCxnSpPr>
          <p:nvPr/>
        </p:nvCxnSpPr>
        <p:spPr>
          <a:xfrm flipH="1" flipV="1">
            <a:off x="11253947" y="2750351"/>
            <a:ext cx="22990" cy="360985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60" name="Connector: Curved 1059">
            <a:extLst>
              <a:ext uri="{FF2B5EF4-FFF2-40B4-BE49-F238E27FC236}">
                <a16:creationId xmlns:a16="http://schemas.microsoft.com/office/drawing/2014/main" id="{247B7C63-048D-8B87-895F-6D8CFFA2267D}"/>
              </a:ext>
            </a:extLst>
          </p:cNvPr>
          <p:cNvCxnSpPr/>
          <p:nvPr/>
        </p:nvCxnSpPr>
        <p:spPr>
          <a:xfrm flipV="1">
            <a:off x="10161363" y="5733972"/>
            <a:ext cx="258987" cy="147608"/>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1062" name="Connector: Curved 1061">
            <a:extLst>
              <a:ext uri="{FF2B5EF4-FFF2-40B4-BE49-F238E27FC236}">
                <a16:creationId xmlns:a16="http://schemas.microsoft.com/office/drawing/2014/main" id="{0B1C20B5-DEE6-B45F-A54F-906973B0EF73}"/>
              </a:ext>
            </a:extLst>
          </p:cNvPr>
          <p:cNvCxnSpPr>
            <a:cxnSpLocks/>
          </p:cNvCxnSpPr>
          <p:nvPr/>
        </p:nvCxnSpPr>
        <p:spPr>
          <a:xfrm rot="16200000" flipH="1">
            <a:off x="4224702" y="6053525"/>
            <a:ext cx="267502" cy="107796"/>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1066" name="Connector: Curved 1065">
            <a:extLst>
              <a:ext uri="{FF2B5EF4-FFF2-40B4-BE49-F238E27FC236}">
                <a16:creationId xmlns:a16="http://schemas.microsoft.com/office/drawing/2014/main" id="{C1952F76-8F58-A8F8-869B-B1843F3D40FB}"/>
              </a:ext>
            </a:extLst>
          </p:cNvPr>
          <p:cNvCxnSpPr>
            <a:cxnSpLocks/>
          </p:cNvCxnSpPr>
          <p:nvPr/>
        </p:nvCxnSpPr>
        <p:spPr>
          <a:xfrm rot="16200000" flipH="1">
            <a:off x="1120110" y="6042372"/>
            <a:ext cx="267502" cy="107796"/>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1073" name="TextBox 1072">
            <a:extLst>
              <a:ext uri="{FF2B5EF4-FFF2-40B4-BE49-F238E27FC236}">
                <a16:creationId xmlns:a16="http://schemas.microsoft.com/office/drawing/2014/main" id="{EF2A4500-FEF0-A5CB-8B0C-3EC96DB92331}"/>
              </a:ext>
            </a:extLst>
          </p:cNvPr>
          <p:cNvSpPr txBox="1"/>
          <p:nvPr/>
        </p:nvSpPr>
        <p:spPr>
          <a:xfrm>
            <a:off x="11294577" y="111917"/>
            <a:ext cx="656236" cy="246221"/>
          </a:xfrm>
          <a:prstGeom prst="rect">
            <a:avLst/>
          </a:prstGeom>
          <a:solidFill>
            <a:schemeClr val="accent1"/>
          </a:solidFill>
          <a:ln w="28575">
            <a:solidFill>
              <a:schemeClr val="accent1"/>
            </a:solidFill>
          </a:ln>
        </p:spPr>
        <p:txBody>
          <a:bodyPr wrap="square" rtlCol="0">
            <a:spAutoFit/>
          </a:bodyPr>
          <a:lstStyle>
            <a:defPPr>
              <a:defRPr lang="es-ES"/>
            </a:defPPr>
            <a:lvl1pPr>
              <a:defRPr sz="1000">
                <a:solidFill>
                  <a:schemeClr val="bg1"/>
                </a:solidFill>
                <a:latin typeface="Corbel" panose="020B0503020204020204" pitchFamily="34" charset="0"/>
                <a:ea typeface="Cambria" panose="02040503050406030204" pitchFamily="18" charset="0"/>
              </a:defRPr>
            </a:lvl1pPr>
          </a:lstStyle>
          <a:p>
            <a:r>
              <a:rPr lang="es-ES" dirty="0"/>
              <a:t>32 ºC</a:t>
            </a:r>
          </a:p>
        </p:txBody>
      </p:sp>
      <p:sp>
        <p:nvSpPr>
          <p:cNvPr id="1078" name="TextBox 1077">
            <a:extLst>
              <a:ext uri="{FF2B5EF4-FFF2-40B4-BE49-F238E27FC236}">
                <a16:creationId xmlns:a16="http://schemas.microsoft.com/office/drawing/2014/main" id="{FDE635C8-0424-DC96-5781-2AFF62DDD361}"/>
              </a:ext>
            </a:extLst>
          </p:cNvPr>
          <p:cNvSpPr txBox="1"/>
          <p:nvPr/>
        </p:nvSpPr>
        <p:spPr>
          <a:xfrm>
            <a:off x="11294439" y="403867"/>
            <a:ext cx="646849" cy="246221"/>
          </a:xfrm>
          <a:prstGeom prst="rect">
            <a:avLst/>
          </a:prstGeom>
          <a:solidFill>
            <a:schemeClr val="accent1"/>
          </a:solidFill>
          <a:ln w="28575">
            <a:solidFill>
              <a:schemeClr val="accent1"/>
            </a:solidFill>
          </a:ln>
        </p:spPr>
        <p:txBody>
          <a:bodyPr wrap="square" rtlCol="0">
            <a:spAutoFit/>
          </a:bodyPr>
          <a:lstStyle>
            <a:defPPr>
              <a:defRPr lang="es-ES"/>
            </a:defPPr>
            <a:lvl1pPr>
              <a:defRPr sz="1000">
                <a:solidFill>
                  <a:schemeClr val="bg1"/>
                </a:solidFill>
                <a:latin typeface="Corbel" panose="020B0503020204020204" pitchFamily="34" charset="0"/>
                <a:ea typeface="Cambria" panose="02040503050406030204" pitchFamily="18" charset="0"/>
              </a:defRPr>
            </a:lvl1pPr>
          </a:lstStyle>
          <a:p>
            <a:r>
              <a:rPr lang="es-ES" dirty="0"/>
              <a:t>55 % RH</a:t>
            </a:r>
          </a:p>
        </p:txBody>
      </p:sp>
      <p:sp>
        <p:nvSpPr>
          <p:cNvPr id="1079" name="TextBox 1078">
            <a:extLst>
              <a:ext uri="{FF2B5EF4-FFF2-40B4-BE49-F238E27FC236}">
                <a16:creationId xmlns:a16="http://schemas.microsoft.com/office/drawing/2014/main" id="{DB7F6D1E-9B40-545F-4265-D2CD0E353711}"/>
              </a:ext>
            </a:extLst>
          </p:cNvPr>
          <p:cNvSpPr txBox="1"/>
          <p:nvPr/>
        </p:nvSpPr>
        <p:spPr>
          <a:xfrm>
            <a:off x="7212128" y="296937"/>
            <a:ext cx="999184" cy="246221"/>
          </a:xfrm>
          <a:prstGeom prst="rect">
            <a:avLst/>
          </a:prstGeom>
          <a:solidFill>
            <a:srgbClr val="00B0F0"/>
          </a:solidFill>
          <a:ln w="28575">
            <a:solidFill>
              <a:srgbClr val="00B0F0"/>
            </a:solidFill>
          </a:ln>
        </p:spPr>
        <p:txBody>
          <a:bodyPr wrap="square" rtlCol="0">
            <a:spAutoFit/>
          </a:bodyPr>
          <a:lstStyle/>
          <a:p>
            <a:r>
              <a:rPr lang="es-ES" sz="1000" dirty="0">
                <a:solidFill>
                  <a:schemeClr val="bg1"/>
                </a:solidFill>
                <a:latin typeface="Corbel" panose="020B0503020204020204" pitchFamily="34" charset="0"/>
                <a:ea typeface="Cambria" panose="02040503050406030204" pitchFamily="18" charset="0"/>
              </a:rPr>
              <a:t>Dehum. 10 ºC</a:t>
            </a:r>
          </a:p>
        </p:txBody>
      </p:sp>
      <p:sp>
        <p:nvSpPr>
          <p:cNvPr id="1086" name="TextBox 1085">
            <a:extLst>
              <a:ext uri="{FF2B5EF4-FFF2-40B4-BE49-F238E27FC236}">
                <a16:creationId xmlns:a16="http://schemas.microsoft.com/office/drawing/2014/main" id="{F5AD6219-FCA6-4B28-8E82-6A3665E229CD}"/>
              </a:ext>
            </a:extLst>
          </p:cNvPr>
          <p:cNvSpPr txBox="1"/>
          <p:nvPr/>
        </p:nvSpPr>
        <p:spPr>
          <a:xfrm>
            <a:off x="5450821" y="1092283"/>
            <a:ext cx="786904" cy="246221"/>
          </a:xfrm>
          <a:prstGeom prst="rect">
            <a:avLst/>
          </a:prstGeom>
          <a:noFill/>
          <a:ln w="28575">
            <a:solidFill>
              <a:srgbClr val="92D050"/>
            </a:solidFill>
          </a:ln>
        </p:spPr>
        <p:txBody>
          <a:bodyPr wrap="square" rtlCol="0">
            <a:spAutoFit/>
          </a:bodyPr>
          <a:lstStyle/>
          <a:p>
            <a:r>
              <a:rPr lang="es-ES" sz="1000" dirty="0">
                <a:latin typeface="Corbel" panose="020B0503020204020204" pitchFamily="34" charset="0"/>
                <a:ea typeface="Cambria" panose="02040503050406030204" pitchFamily="18" charset="0"/>
              </a:rPr>
              <a:t>3194 m</a:t>
            </a:r>
            <a:r>
              <a:rPr lang="es-ES" sz="1000" baseline="30000" dirty="0">
                <a:latin typeface="Corbel" panose="020B0503020204020204" pitchFamily="34" charset="0"/>
                <a:ea typeface="Cambria" panose="02040503050406030204" pitchFamily="18" charset="0"/>
              </a:rPr>
              <a:t>3</a:t>
            </a:r>
            <a:r>
              <a:rPr lang="es-ES" sz="1000" dirty="0">
                <a:latin typeface="Corbel" panose="020B0503020204020204" pitchFamily="34" charset="0"/>
                <a:ea typeface="Cambria" panose="02040503050406030204" pitchFamily="18" charset="0"/>
              </a:rPr>
              <a:t>/h</a:t>
            </a:r>
          </a:p>
        </p:txBody>
      </p:sp>
      <p:grpSp>
        <p:nvGrpSpPr>
          <p:cNvPr id="1093" name="Group 1092">
            <a:extLst>
              <a:ext uri="{FF2B5EF4-FFF2-40B4-BE49-F238E27FC236}">
                <a16:creationId xmlns:a16="http://schemas.microsoft.com/office/drawing/2014/main" id="{F4D6D391-B6CD-F371-C6DE-699905A3EB67}"/>
              </a:ext>
            </a:extLst>
          </p:cNvPr>
          <p:cNvGrpSpPr/>
          <p:nvPr/>
        </p:nvGrpSpPr>
        <p:grpSpPr>
          <a:xfrm>
            <a:off x="2410030" y="5906396"/>
            <a:ext cx="538772" cy="412438"/>
            <a:chOff x="2410030" y="5906396"/>
            <a:chExt cx="538772" cy="412438"/>
          </a:xfrm>
        </p:grpSpPr>
        <p:pic>
          <p:nvPicPr>
            <p:cNvPr id="1087" name="Picture 1086">
              <a:extLst>
                <a:ext uri="{FF2B5EF4-FFF2-40B4-BE49-F238E27FC236}">
                  <a16:creationId xmlns:a16="http://schemas.microsoft.com/office/drawing/2014/main" id="{3F7E627C-396B-E0A3-7996-2801106BED29}"/>
                </a:ext>
              </a:extLst>
            </p:cNvPr>
            <p:cNvPicPr>
              <a:picLocks noChangeAspect="1"/>
            </p:cNvPicPr>
            <p:nvPr/>
          </p:nvPicPr>
          <p:blipFill>
            <a:blip r:embed="rId18"/>
            <a:stretch>
              <a:fillRect/>
            </a:stretch>
          </p:blipFill>
          <p:spPr>
            <a:xfrm>
              <a:off x="2798384" y="5906396"/>
              <a:ext cx="150418" cy="412438"/>
            </a:xfrm>
            <a:prstGeom prst="rect">
              <a:avLst/>
            </a:prstGeom>
          </p:spPr>
        </p:pic>
        <p:pic>
          <p:nvPicPr>
            <p:cNvPr id="1088" name="Picture 1087">
              <a:extLst>
                <a:ext uri="{FF2B5EF4-FFF2-40B4-BE49-F238E27FC236}">
                  <a16:creationId xmlns:a16="http://schemas.microsoft.com/office/drawing/2014/main" id="{38218EBE-9C0C-5F7B-5A99-DD94CDB07879}"/>
                </a:ext>
              </a:extLst>
            </p:cNvPr>
            <p:cNvPicPr>
              <a:picLocks noChangeAspect="1"/>
            </p:cNvPicPr>
            <p:nvPr/>
          </p:nvPicPr>
          <p:blipFill>
            <a:blip r:embed="rId4"/>
            <a:stretch>
              <a:fillRect/>
            </a:stretch>
          </p:blipFill>
          <p:spPr>
            <a:xfrm>
              <a:off x="2410030" y="6013125"/>
              <a:ext cx="209696" cy="209696"/>
            </a:xfrm>
            <a:prstGeom prst="rect">
              <a:avLst/>
            </a:prstGeom>
          </p:spPr>
        </p:pic>
        <p:cxnSp>
          <p:nvCxnSpPr>
            <p:cNvPr id="1090" name="Straight Connector 1089">
              <a:extLst>
                <a:ext uri="{FF2B5EF4-FFF2-40B4-BE49-F238E27FC236}">
                  <a16:creationId xmlns:a16="http://schemas.microsoft.com/office/drawing/2014/main" id="{41FE5D81-2AF2-207A-CA06-A81C73C745F4}"/>
                </a:ext>
              </a:extLst>
            </p:cNvPr>
            <p:cNvCxnSpPr>
              <a:cxnSpLocks/>
            </p:cNvCxnSpPr>
            <p:nvPr/>
          </p:nvCxnSpPr>
          <p:spPr>
            <a:xfrm flipV="1">
              <a:off x="2610201" y="6103090"/>
              <a:ext cx="207233" cy="535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1095" name="Group 1094">
            <a:extLst>
              <a:ext uri="{FF2B5EF4-FFF2-40B4-BE49-F238E27FC236}">
                <a16:creationId xmlns:a16="http://schemas.microsoft.com/office/drawing/2014/main" id="{AE44A64D-59D9-FDC4-F0D5-132FC751903A}"/>
              </a:ext>
            </a:extLst>
          </p:cNvPr>
          <p:cNvGrpSpPr/>
          <p:nvPr/>
        </p:nvGrpSpPr>
        <p:grpSpPr>
          <a:xfrm>
            <a:off x="3526478" y="5924311"/>
            <a:ext cx="538772" cy="412438"/>
            <a:chOff x="2410030" y="5906396"/>
            <a:chExt cx="538772" cy="412438"/>
          </a:xfrm>
        </p:grpSpPr>
        <p:pic>
          <p:nvPicPr>
            <p:cNvPr id="1097" name="Picture 1096">
              <a:extLst>
                <a:ext uri="{FF2B5EF4-FFF2-40B4-BE49-F238E27FC236}">
                  <a16:creationId xmlns:a16="http://schemas.microsoft.com/office/drawing/2014/main" id="{8979EE39-6E17-E85D-4078-C113F8F382D1}"/>
                </a:ext>
              </a:extLst>
            </p:cNvPr>
            <p:cNvPicPr>
              <a:picLocks noChangeAspect="1"/>
            </p:cNvPicPr>
            <p:nvPr/>
          </p:nvPicPr>
          <p:blipFill>
            <a:blip r:embed="rId18"/>
            <a:stretch>
              <a:fillRect/>
            </a:stretch>
          </p:blipFill>
          <p:spPr>
            <a:xfrm>
              <a:off x="2798384" y="5906396"/>
              <a:ext cx="150418" cy="412438"/>
            </a:xfrm>
            <a:prstGeom prst="rect">
              <a:avLst/>
            </a:prstGeom>
          </p:spPr>
        </p:pic>
        <p:pic>
          <p:nvPicPr>
            <p:cNvPr id="1098" name="Picture 1097">
              <a:extLst>
                <a:ext uri="{FF2B5EF4-FFF2-40B4-BE49-F238E27FC236}">
                  <a16:creationId xmlns:a16="http://schemas.microsoft.com/office/drawing/2014/main" id="{47203A12-AB07-3DC4-3754-566800E08634}"/>
                </a:ext>
              </a:extLst>
            </p:cNvPr>
            <p:cNvPicPr>
              <a:picLocks noChangeAspect="1"/>
            </p:cNvPicPr>
            <p:nvPr/>
          </p:nvPicPr>
          <p:blipFill>
            <a:blip r:embed="rId4"/>
            <a:stretch>
              <a:fillRect/>
            </a:stretch>
          </p:blipFill>
          <p:spPr>
            <a:xfrm>
              <a:off x="2410030" y="6013125"/>
              <a:ext cx="209696" cy="209696"/>
            </a:xfrm>
            <a:prstGeom prst="rect">
              <a:avLst/>
            </a:prstGeom>
          </p:spPr>
        </p:pic>
        <p:cxnSp>
          <p:nvCxnSpPr>
            <p:cNvPr id="1099" name="Straight Connector 1098">
              <a:extLst>
                <a:ext uri="{FF2B5EF4-FFF2-40B4-BE49-F238E27FC236}">
                  <a16:creationId xmlns:a16="http://schemas.microsoft.com/office/drawing/2014/main" id="{E97F68EE-CDD0-C9E2-691E-2C133FFE4B4F}"/>
                </a:ext>
              </a:extLst>
            </p:cNvPr>
            <p:cNvCxnSpPr>
              <a:cxnSpLocks/>
            </p:cNvCxnSpPr>
            <p:nvPr/>
          </p:nvCxnSpPr>
          <p:spPr>
            <a:xfrm flipV="1">
              <a:off x="2610201" y="6103090"/>
              <a:ext cx="207233" cy="535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1100" name="Group 1099">
            <a:extLst>
              <a:ext uri="{FF2B5EF4-FFF2-40B4-BE49-F238E27FC236}">
                <a16:creationId xmlns:a16="http://schemas.microsoft.com/office/drawing/2014/main" id="{070EF95C-A5A6-7179-3918-B6D503BE93EB}"/>
              </a:ext>
            </a:extLst>
          </p:cNvPr>
          <p:cNvGrpSpPr/>
          <p:nvPr/>
        </p:nvGrpSpPr>
        <p:grpSpPr>
          <a:xfrm>
            <a:off x="5340511" y="5924311"/>
            <a:ext cx="538772" cy="412438"/>
            <a:chOff x="2410030" y="5906396"/>
            <a:chExt cx="538772" cy="412438"/>
          </a:xfrm>
        </p:grpSpPr>
        <p:pic>
          <p:nvPicPr>
            <p:cNvPr id="1101" name="Picture 1100">
              <a:extLst>
                <a:ext uri="{FF2B5EF4-FFF2-40B4-BE49-F238E27FC236}">
                  <a16:creationId xmlns:a16="http://schemas.microsoft.com/office/drawing/2014/main" id="{519150D2-74AB-223C-FBA6-EAC48A7B58A2}"/>
                </a:ext>
              </a:extLst>
            </p:cNvPr>
            <p:cNvPicPr>
              <a:picLocks noChangeAspect="1"/>
            </p:cNvPicPr>
            <p:nvPr/>
          </p:nvPicPr>
          <p:blipFill>
            <a:blip r:embed="rId18"/>
            <a:stretch>
              <a:fillRect/>
            </a:stretch>
          </p:blipFill>
          <p:spPr>
            <a:xfrm>
              <a:off x="2798384" y="5906396"/>
              <a:ext cx="150418" cy="412438"/>
            </a:xfrm>
            <a:prstGeom prst="rect">
              <a:avLst/>
            </a:prstGeom>
          </p:spPr>
        </p:pic>
        <p:pic>
          <p:nvPicPr>
            <p:cNvPr id="1102" name="Picture 1101">
              <a:extLst>
                <a:ext uri="{FF2B5EF4-FFF2-40B4-BE49-F238E27FC236}">
                  <a16:creationId xmlns:a16="http://schemas.microsoft.com/office/drawing/2014/main" id="{2E5CF60D-0F77-60BF-9901-75EFB5F791BA}"/>
                </a:ext>
              </a:extLst>
            </p:cNvPr>
            <p:cNvPicPr>
              <a:picLocks noChangeAspect="1"/>
            </p:cNvPicPr>
            <p:nvPr/>
          </p:nvPicPr>
          <p:blipFill>
            <a:blip r:embed="rId4"/>
            <a:stretch>
              <a:fillRect/>
            </a:stretch>
          </p:blipFill>
          <p:spPr>
            <a:xfrm>
              <a:off x="2410030" y="6013125"/>
              <a:ext cx="209696" cy="209696"/>
            </a:xfrm>
            <a:prstGeom prst="rect">
              <a:avLst/>
            </a:prstGeom>
          </p:spPr>
        </p:pic>
        <p:cxnSp>
          <p:nvCxnSpPr>
            <p:cNvPr id="1103" name="Straight Connector 1102">
              <a:extLst>
                <a:ext uri="{FF2B5EF4-FFF2-40B4-BE49-F238E27FC236}">
                  <a16:creationId xmlns:a16="http://schemas.microsoft.com/office/drawing/2014/main" id="{D7C2F43C-6EEA-1A42-D6B2-1040F64694BD}"/>
                </a:ext>
              </a:extLst>
            </p:cNvPr>
            <p:cNvCxnSpPr>
              <a:cxnSpLocks/>
            </p:cNvCxnSpPr>
            <p:nvPr/>
          </p:nvCxnSpPr>
          <p:spPr>
            <a:xfrm flipV="1">
              <a:off x="2610201" y="6103090"/>
              <a:ext cx="207233" cy="535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6" name="TextBox 5">
            <a:extLst>
              <a:ext uri="{FF2B5EF4-FFF2-40B4-BE49-F238E27FC236}">
                <a16:creationId xmlns:a16="http://schemas.microsoft.com/office/drawing/2014/main" id="{A1FC41FF-DB0B-4129-DBED-3933E0BB899C}"/>
              </a:ext>
            </a:extLst>
          </p:cNvPr>
          <p:cNvSpPr txBox="1"/>
          <p:nvPr/>
        </p:nvSpPr>
        <p:spPr>
          <a:xfrm>
            <a:off x="679335" y="1791344"/>
            <a:ext cx="1170650" cy="246221"/>
          </a:xfrm>
          <a:prstGeom prst="rect">
            <a:avLst/>
          </a:prstGeom>
          <a:noFill/>
          <a:ln w="28575">
            <a:solidFill>
              <a:srgbClr val="92D050"/>
            </a:solidFill>
          </a:ln>
        </p:spPr>
        <p:txBody>
          <a:bodyPr wrap="square" rtlCol="0">
            <a:spAutoFit/>
          </a:bodyPr>
          <a:lstStyle>
            <a:defPPr>
              <a:defRPr lang="es-ES"/>
            </a:defPPr>
            <a:lvl1pPr>
              <a:defRPr sz="1000">
                <a:latin typeface="Corbel" panose="020B0503020204020204" pitchFamily="34" charset="0"/>
                <a:ea typeface="Cambria" panose="02040503050406030204" pitchFamily="18" charset="0"/>
              </a:defRPr>
            </a:lvl1pPr>
          </a:lstStyle>
          <a:p>
            <a:r>
              <a:rPr lang="es-ES" dirty="0"/>
              <a:t>Airflow reduction</a:t>
            </a:r>
          </a:p>
        </p:txBody>
      </p:sp>
      <p:pic>
        <p:nvPicPr>
          <p:cNvPr id="13" name="Picture 12">
            <a:extLst>
              <a:ext uri="{FF2B5EF4-FFF2-40B4-BE49-F238E27FC236}">
                <a16:creationId xmlns:a16="http://schemas.microsoft.com/office/drawing/2014/main" id="{C052E686-8BF9-9704-6A7C-B65E28B99512}"/>
              </a:ext>
            </a:extLst>
          </p:cNvPr>
          <p:cNvPicPr>
            <a:picLocks noChangeAspect="1"/>
          </p:cNvPicPr>
          <p:nvPr/>
        </p:nvPicPr>
        <p:blipFill>
          <a:blip r:embed="rId16"/>
          <a:stretch>
            <a:fillRect/>
          </a:stretch>
        </p:blipFill>
        <p:spPr>
          <a:xfrm>
            <a:off x="4744368" y="1073909"/>
            <a:ext cx="575635" cy="304748"/>
          </a:xfrm>
          <a:prstGeom prst="rect">
            <a:avLst/>
          </a:prstGeom>
        </p:spPr>
      </p:pic>
      <p:pic>
        <p:nvPicPr>
          <p:cNvPr id="15" name="Picture 14">
            <a:extLst>
              <a:ext uri="{FF2B5EF4-FFF2-40B4-BE49-F238E27FC236}">
                <a16:creationId xmlns:a16="http://schemas.microsoft.com/office/drawing/2014/main" id="{AA5E1FB9-0F5B-C309-1B58-5DB3D4ECE6D7}"/>
              </a:ext>
            </a:extLst>
          </p:cNvPr>
          <p:cNvPicPr>
            <a:picLocks noChangeAspect="1"/>
          </p:cNvPicPr>
          <p:nvPr/>
        </p:nvPicPr>
        <p:blipFill>
          <a:blip r:embed="rId16"/>
          <a:stretch>
            <a:fillRect/>
          </a:stretch>
        </p:blipFill>
        <p:spPr>
          <a:xfrm>
            <a:off x="6610020" y="277478"/>
            <a:ext cx="575635" cy="304748"/>
          </a:xfrm>
          <a:prstGeom prst="rect">
            <a:avLst/>
          </a:prstGeom>
        </p:spPr>
      </p:pic>
      <p:sp>
        <p:nvSpPr>
          <p:cNvPr id="16" name="TextBox 15">
            <a:extLst>
              <a:ext uri="{FF2B5EF4-FFF2-40B4-BE49-F238E27FC236}">
                <a16:creationId xmlns:a16="http://schemas.microsoft.com/office/drawing/2014/main" id="{30867441-3CBD-5903-9DE8-AE58B7053BEB}"/>
              </a:ext>
            </a:extLst>
          </p:cNvPr>
          <p:cNvSpPr txBox="1"/>
          <p:nvPr/>
        </p:nvSpPr>
        <p:spPr>
          <a:xfrm>
            <a:off x="7222150" y="787926"/>
            <a:ext cx="999184" cy="246221"/>
          </a:xfrm>
          <a:prstGeom prst="rect">
            <a:avLst/>
          </a:prstGeom>
          <a:solidFill>
            <a:srgbClr val="00B0F0"/>
          </a:solidFill>
          <a:ln w="28575">
            <a:solidFill>
              <a:srgbClr val="00B0F0"/>
            </a:solidFill>
          </a:ln>
        </p:spPr>
        <p:txBody>
          <a:bodyPr wrap="square" rtlCol="0">
            <a:spAutoFit/>
          </a:bodyPr>
          <a:lstStyle>
            <a:defPPr>
              <a:defRPr lang="es-ES"/>
            </a:defPPr>
            <a:lvl1pPr>
              <a:defRPr sz="1000">
                <a:solidFill>
                  <a:schemeClr val="bg1"/>
                </a:solidFill>
                <a:latin typeface="Corbel" panose="020B0503020204020204" pitchFamily="34" charset="0"/>
                <a:ea typeface="Cambria" panose="02040503050406030204" pitchFamily="18" charset="0"/>
              </a:defRPr>
            </a:lvl1pPr>
          </a:lstStyle>
          <a:p>
            <a:r>
              <a:rPr lang="es-ES" dirty="0"/>
              <a:t>Cooling 18 ºC</a:t>
            </a:r>
          </a:p>
        </p:txBody>
      </p:sp>
      <p:pic>
        <p:nvPicPr>
          <p:cNvPr id="17" name="Picture 16">
            <a:extLst>
              <a:ext uri="{FF2B5EF4-FFF2-40B4-BE49-F238E27FC236}">
                <a16:creationId xmlns:a16="http://schemas.microsoft.com/office/drawing/2014/main" id="{F1CE2DB4-04EF-676F-3402-9B82DC8B20E3}"/>
              </a:ext>
            </a:extLst>
          </p:cNvPr>
          <p:cNvPicPr>
            <a:picLocks noChangeAspect="1"/>
          </p:cNvPicPr>
          <p:nvPr/>
        </p:nvPicPr>
        <p:blipFill>
          <a:blip r:embed="rId16"/>
          <a:stretch>
            <a:fillRect/>
          </a:stretch>
        </p:blipFill>
        <p:spPr>
          <a:xfrm>
            <a:off x="6620042" y="768467"/>
            <a:ext cx="575635" cy="304748"/>
          </a:xfrm>
          <a:prstGeom prst="rect">
            <a:avLst/>
          </a:prstGeom>
        </p:spPr>
      </p:pic>
      <p:sp>
        <p:nvSpPr>
          <p:cNvPr id="18" name="TextBox 17">
            <a:extLst>
              <a:ext uri="{FF2B5EF4-FFF2-40B4-BE49-F238E27FC236}">
                <a16:creationId xmlns:a16="http://schemas.microsoft.com/office/drawing/2014/main" id="{1E45C78D-E0C0-FB11-FBCC-55726B0ADEE6}"/>
              </a:ext>
            </a:extLst>
          </p:cNvPr>
          <p:cNvSpPr txBox="1"/>
          <p:nvPr/>
        </p:nvSpPr>
        <p:spPr>
          <a:xfrm>
            <a:off x="7226749" y="1227334"/>
            <a:ext cx="999184" cy="246221"/>
          </a:xfrm>
          <a:prstGeom prst="rect">
            <a:avLst/>
          </a:prstGeom>
          <a:solidFill>
            <a:srgbClr val="FF0000"/>
          </a:solidFill>
          <a:ln w="28575">
            <a:solidFill>
              <a:srgbClr val="FF0000"/>
            </a:solidFill>
          </a:ln>
        </p:spPr>
        <p:txBody>
          <a:bodyPr wrap="square" rtlCol="0">
            <a:spAutoFit/>
          </a:bodyPr>
          <a:lstStyle/>
          <a:p>
            <a:r>
              <a:rPr lang="es-ES" sz="1000" dirty="0">
                <a:solidFill>
                  <a:schemeClr val="bg1"/>
                </a:solidFill>
                <a:latin typeface="Corbel" panose="020B0503020204020204" pitchFamily="34" charset="0"/>
                <a:ea typeface="Cambria" panose="02040503050406030204" pitchFamily="18" charset="0"/>
              </a:rPr>
              <a:t>Heating 18 ºC</a:t>
            </a:r>
          </a:p>
        </p:txBody>
      </p:sp>
      <p:pic>
        <p:nvPicPr>
          <p:cNvPr id="21" name="Picture 20">
            <a:extLst>
              <a:ext uri="{FF2B5EF4-FFF2-40B4-BE49-F238E27FC236}">
                <a16:creationId xmlns:a16="http://schemas.microsoft.com/office/drawing/2014/main" id="{13EAE0CE-4EF2-F171-7970-2181F759A09B}"/>
              </a:ext>
            </a:extLst>
          </p:cNvPr>
          <p:cNvPicPr>
            <a:picLocks noChangeAspect="1"/>
          </p:cNvPicPr>
          <p:nvPr/>
        </p:nvPicPr>
        <p:blipFill>
          <a:blip r:embed="rId16"/>
          <a:stretch>
            <a:fillRect/>
          </a:stretch>
        </p:blipFill>
        <p:spPr>
          <a:xfrm>
            <a:off x="6624641" y="1207875"/>
            <a:ext cx="575635" cy="304748"/>
          </a:xfrm>
          <a:prstGeom prst="rect">
            <a:avLst/>
          </a:prstGeom>
        </p:spPr>
      </p:pic>
      <p:pic>
        <p:nvPicPr>
          <p:cNvPr id="23" name="Picture 22">
            <a:extLst>
              <a:ext uri="{FF2B5EF4-FFF2-40B4-BE49-F238E27FC236}">
                <a16:creationId xmlns:a16="http://schemas.microsoft.com/office/drawing/2014/main" id="{0454217D-37CD-E166-47EF-ECE863E51EA9}"/>
              </a:ext>
            </a:extLst>
          </p:cNvPr>
          <p:cNvPicPr>
            <a:picLocks noChangeAspect="1"/>
          </p:cNvPicPr>
          <p:nvPr/>
        </p:nvPicPr>
        <p:blipFill>
          <a:blip r:embed="rId19"/>
          <a:stretch>
            <a:fillRect/>
          </a:stretch>
        </p:blipFill>
        <p:spPr>
          <a:xfrm>
            <a:off x="10383512" y="3214644"/>
            <a:ext cx="554781" cy="736818"/>
          </a:xfrm>
          <a:prstGeom prst="rect">
            <a:avLst/>
          </a:prstGeom>
        </p:spPr>
      </p:pic>
      <p:sp>
        <p:nvSpPr>
          <p:cNvPr id="24" name="TextBox 23">
            <a:extLst>
              <a:ext uri="{FF2B5EF4-FFF2-40B4-BE49-F238E27FC236}">
                <a16:creationId xmlns:a16="http://schemas.microsoft.com/office/drawing/2014/main" id="{8CA40B6A-C7B9-0835-5356-71C60D77CA0D}"/>
              </a:ext>
            </a:extLst>
          </p:cNvPr>
          <p:cNvSpPr txBox="1"/>
          <p:nvPr/>
        </p:nvSpPr>
        <p:spPr>
          <a:xfrm>
            <a:off x="2748547" y="3317150"/>
            <a:ext cx="468807" cy="246221"/>
          </a:xfrm>
          <a:prstGeom prst="rect">
            <a:avLst/>
          </a:prstGeom>
          <a:noFill/>
          <a:ln w="28575">
            <a:solidFill>
              <a:srgbClr val="92D050"/>
            </a:solidFill>
          </a:ln>
        </p:spPr>
        <p:txBody>
          <a:bodyPr wrap="square" rtlCol="0">
            <a:spAutoFit/>
          </a:bodyPr>
          <a:lstStyle/>
          <a:p>
            <a:r>
              <a:rPr lang="es-ES" sz="1000" dirty="0">
                <a:latin typeface="Corbel" panose="020B0503020204020204" pitchFamily="34" charset="0"/>
                <a:ea typeface="Cambria" panose="02040503050406030204" pitchFamily="18" charset="0"/>
              </a:rPr>
              <a:t>30 Pa</a:t>
            </a:r>
          </a:p>
        </p:txBody>
      </p:sp>
      <p:sp>
        <p:nvSpPr>
          <p:cNvPr id="25" name="TextBox 24">
            <a:extLst>
              <a:ext uri="{FF2B5EF4-FFF2-40B4-BE49-F238E27FC236}">
                <a16:creationId xmlns:a16="http://schemas.microsoft.com/office/drawing/2014/main" id="{E7BD1291-9CF2-57D3-596B-FFB10F722753}"/>
              </a:ext>
            </a:extLst>
          </p:cNvPr>
          <p:cNvSpPr txBox="1"/>
          <p:nvPr/>
        </p:nvSpPr>
        <p:spPr>
          <a:xfrm>
            <a:off x="4736622" y="3295820"/>
            <a:ext cx="468807" cy="246221"/>
          </a:xfrm>
          <a:prstGeom prst="rect">
            <a:avLst/>
          </a:prstGeom>
          <a:noFill/>
          <a:ln w="28575">
            <a:solidFill>
              <a:srgbClr val="92D050"/>
            </a:solidFill>
          </a:ln>
        </p:spPr>
        <p:txBody>
          <a:bodyPr wrap="square" rtlCol="0">
            <a:spAutoFit/>
          </a:bodyPr>
          <a:lstStyle/>
          <a:p>
            <a:r>
              <a:rPr lang="es-ES" sz="1000" dirty="0">
                <a:latin typeface="Corbel" panose="020B0503020204020204" pitchFamily="34" charset="0"/>
                <a:ea typeface="Cambria" panose="02040503050406030204" pitchFamily="18" charset="0"/>
              </a:rPr>
              <a:t>30 Pa</a:t>
            </a:r>
          </a:p>
        </p:txBody>
      </p:sp>
      <p:sp>
        <p:nvSpPr>
          <p:cNvPr id="26" name="TextBox 25">
            <a:extLst>
              <a:ext uri="{FF2B5EF4-FFF2-40B4-BE49-F238E27FC236}">
                <a16:creationId xmlns:a16="http://schemas.microsoft.com/office/drawing/2014/main" id="{3C070164-8030-C77B-9599-431B9A3EDB1B}"/>
              </a:ext>
            </a:extLst>
          </p:cNvPr>
          <p:cNvSpPr txBox="1"/>
          <p:nvPr/>
        </p:nvSpPr>
        <p:spPr>
          <a:xfrm>
            <a:off x="9692556" y="3276927"/>
            <a:ext cx="468807" cy="246221"/>
          </a:xfrm>
          <a:prstGeom prst="rect">
            <a:avLst/>
          </a:prstGeom>
          <a:noFill/>
          <a:ln w="28575">
            <a:solidFill>
              <a:srgbClr val="92D050"/>
            </a:solidFill>
          </a:ln>
        </p:spPr>
        <p:txBody>
          <a:bodyPr wrap="square" rtlCol="0">
            <a:spAutoFit/>
          </a:bodyPr>
          <a:lstStyle/>
          <a:p>
            <a:r>
              <a:rPr lang="es-ES" sz="1000" dirty="0">
                <a:latin typeface="Corbel" panose="020B0503020204020204" pitchFamily="34" charset="0"/>
                <a:ea typeface="Cambria" panose="02040503050406030204" pitchFamily="18" charset="0"/>
              </a:rPr>
              <a:t>45 Pa</a:t>
            </a:r>
          </a:p>
        </p:txBody>
      </p:sp>
      <p:cxnSp>
        <p:nvCxnSpPr>
          <p:cNvPr id="27" name="Straight Connector 26">
            <a:extLst>
              <a:ext uri="{FF2B5EF4-FFF2-40B4-BE49-F238E27FC236}">
                <a16:creationId xmlns:a16="http://schemas.microsoft.com/office/drawing/2014/main" id="{1099C915-06BB-6933-6D3B-A624FD82CD1B}"/>
              </a:ext>
            </a:extLst>
          </p:cNvPr>
          <p:cNvCxnSpPr>
            <a:cxnSpLocks/>
          </p:cNvCxnSpPr>
          <p:nvPr/>
        </p:nvCxnSpPr>
        <p:spPr>
          <a:xfrm>
            <a:off x="10090012" y="4147495"/>
            <a:ext cx="54446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E2BB83E-59C4-FFBB-2B71-F13FDDE279F7}"/>
              </a:ext>
            </a:extLst>
          </p:cNvPr>
          <p:cNvCxnSpPr>
            <a:cxnSpLocks/>
          </p:cNvCxnSpPr>
          <p:nvPr/>
        </p:nvCxnSpPr>
        <p:spPr>
          <a:xfrm flipV="1">
            <a:off x="10767747" y="2992794"/>
            <a:ext cx="0" cy="2240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C97DFBF0-1191-96C8-5AFB-F7F447541E36}"/>
              </a:ext>
            </a:extLst>
          </p:cNvPr>
          <p:cNvCxnSpPr>
            <a:cxnSpLocks/>
          </p:cNvCxnSpPr>
          <p:nvPr/>
        </p:nvCxnSpPr>
        <p:spPr>
          <a:xfrm flipV="1">
            <a:off x="10627539" y="3940457"/>
            <a:ext cx="0" cy="2240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C943AF36-123A-43EA-C737-1940AAC8929B}"/>
              </a:ext>
            </a:extLst>
          </p:cNvPr>
          <p:cNvSpPr txBox="1"/>
          <p:nvPr/>
        </p:nvSpPr>
        <p:spPr>
          <a:xfrm>
            <a:off x="4887638" y="2341848"/>
            <a:ext cx="786904" cy="246221"/>
          </a:xfrm>
          <a:prstGeom prst="rect">
            <a:avLst/>
          </a:prstGeom>
          <a:noFill/>
          <a:ln w="28575">
            <a:solidFill>
              <a:srgbClr val="92D050"/>
            </a:solidFill>
          </a:ln>
        </p:spPr>
        <p:txBody>
          <a:bodyPr wrap="square" rtlCol="0">
            <a:spAutoFit/>
          </a:bodyPr>
          <a:lstStyle/>
          <a:p>
            <a:r>
              <a:rPr lang="es-ES" sz="1000" dirty="0">
                <a:latin typeface="Corbel" panose="020B0503020204020204" pitchFamily="34" charset="0"/>
                <a:ea typeface="Cambria" panose="02040503050406030204" pitchFamily="18" charset="0"/>
              </a:rPr>
              <a:t>28500 m</a:t>
            </a:r>
            <a:r>
              <a:rPr lang="es-ES" sz="1000" baseline="30000" dirty="0">
                <a:latin typeface="Corbel" panose="020B0503020204020204" pitchFamily="34" charset="0"/>
                <a:ea typeface="Cambria" panose="02040503050406030204" pitchFamily="18" charset="0"/>
              </a:rPr>
              <a:t>3</a:t>
            </a:r>
            <a:r>
              <a:rPr lang="es-ES" sz="1000" dirty="0">
                <a:latin typeface="Corbel" panose="020B0503020204020204" pitchFamily="34" charset="0"/>
                <a:ea typeface="Cambria" panose="02040503050406030204" pitchFamily="18" charset="0"/>
              </a:rPr>
              <a:t>/h</a:t>
            </a:r>
          </a:p>
        </p:txBody>
      </p:sp>
      <p:pic>
        <p:nvPicPr>
          <p:cNvPr id="35" name="Picture 34">
            <a:extLst>
              <a:ext uri="{FF2B5EF4-FFF2-40B4-BE49-F238E27FC236}">
                <a16:creationId xmlns:a16="http://schemas.microsoft.com/office/drawing/2014/main" id="{7C92FCAD-9413-7868-DE4E-42B3C71ACB37}"/>
              </a:ext>
            </a:extLst>
          </p:cNvPr>
          <p:cNvPicPr>
            <a:picLocks noChangeAspect="1"/>
          </p:cNvPicPr>
          <p:nvPr/>
        </p:nvPicPr>
        <p:blipFill>
          <a:blip r:embed="rId16"/>
          <a:stretch>
            <a:fillRect/>
          </a:stretch>
        </p:blipFill>
        <p:spPr>
          <a:xfrm>
            <a:off x="4231321" y="2320092"/>
            <a:ext cx="575635" cy="304748"/>
          </a:xfrm>
          <a:prstGeom prst="rect">
            <a:avLst/>
          </a:prstGeom>
        </p:spPr>
      </p:pic>
      <p:pic>
        <p:nvPicPr>
          <p:cNvPr id="42" name="Picture 41">
            <a:extLst>
              <a:ext uri="{FF2B5EF4-FFF2-40B4-BE49-F238E27FC236}">
                <a16:creationId xmlns:a16="http://schemas.microsoft.com/office/drawing/2014/main" id="{178D99ED-259D-481D-57F4-56731EB8AB53}"/>
              </a:ext>
            </a:extLst>
          </p:cNvPr>
          <p:cNvPicPr>
            <a:picLocks noChangeAspect="1"/>
          </p:cNvPicPr>
          <p:nvPr/>
        </p:nvPicPr>
        <p:blipFill>
          <a:blip r:embed="rId20"/>
          <a:stretch>
            <a:fillRect/>
          </a:stretch>
        </p:blipFill>
        <p:spPr>
          <a:xfrm>
            <a:off x="1997626" y="1790325"/>
            <a:ext cx="397950" cy="273769"/>
          </a:xfrm>
          <a:prstGeom prst="rect">
            <a:avLst/>
          </a:prstGeom>
        </p:spPr>
      </p:pic>
    </p:spTree>
    <p:extLst>
      <p:ext uri="{BB962C8B-B14F-4D97-AF65-F5344CB8AC3E}">
        <p14:creationId xmlns:p14="http://schemas.microsoft.com/office/powerpoint/2010/main" val="4002810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DBE75-3290-041D-FEA7-DEBC0074DFE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B980B82-F2C9-8955-0A68-E454B5F865A7}"/>
              </a:ext>
            </a:extLst>
          </p:cNvPr>
          <p:cNvPicPr>
            <a:picLocks noChangeAspect="1"/>
          </p:cNvPicPr>
          <p:nvPr/>
        </p:nvPicPr>
        <p:blipFill>
          <a:blip r:embed="rId3"/>
          <a:stretch>
            <a:fillRect/>
          </a:stretch>
        </p:blipFill>
        <p:spPr>
          <a:xfrm>
            <a:off x="9116404" y="199796"/>
            <a:ext cx="2089918" cy="1008079"/>
          </a:xfrm>
          <a:prstGeom prst="rect">
            <a:avLst/>
          </a:prstGeom>
        </p:spPr>
      </p:pic>
      <p:cxnSp>
        <p:nvCxnSpPr>
          <p:cNvPr id="40" name="Straight Arrow Connector 39">
            <a:extLst>
              <a:ext uri="{FF2B5EF4-FFF2-40B4-BE49-F238E27FC236}">
                <a16:creationId xmlns:a16="http://schemas.microsoft.com/office/drawing/2014/main" id="{EC687E5C-6A6C-092E-DC43-86BA23F2C1BA}"/>
              </a:ext>
            </a:extLst>
          </p:cNvPr>
          <p:cNvCxnSpPr>
            <a:cxnSpLocks/>
            <a:endCxn id="41" idx="0"/>
          </p:cNvCxnSpPr>
          <p:nvPr/>
        </p:nvCxnSpPr>
        <p:spPr>
          <a:xfrm flipH="1">
            <a:off x="6441600" y="707325"/>
            <a:ext cx="1" cy="139306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1" name="Picture 40">
            <a:extLst>
              <a:ext uri="{FF2B5EF4-FFF2-40B4-BE49-F238E27FC236}">
                <a16:creationId xmlns:a16="http://schemas.microsoft.com/office/drawing/2014/main" id="{B42E1C5E-1F40-F5C2-789E-4093B6F0E832}"/>
              </a:ext>
            </a:extLst>
          </p:cNvPr>
          <p:cNvPicPr>
            <a:picLocks noChangeAspect="1"/>
          </p:cNvPicPr>
          <p:nvPr/>
        </p:nvPicPr>
        <p:blipFill>
          <a:blip r:embed="rId3"/>
          <a:srcRect l="2103" t="10302" r="35097" b="10623"/>
          <a:stretch/>
        </p:blipFill>
        <p:spPr>
          <a:xfrm>
            <a:off x="5785365" y="2100393"/>
            <a:ext cx="1312469" cy="797142"/>
          </a:xfrm>
          <a:prstGeom prst="rect">
            <a:avLst/>
          </a:prstGeom>
        </p:spPr>
      </p:pic>
      <p:cxnSp>
        <p:nvCxnSpPr>
          <p:cNvPr id="44" name="Straight Connector 43">
            <a:extLst>
              <a:ext uri="{FF2B5EF4-FFF2-40B4-BE49-F238E27FC236}">
                <a16:creationId xmlns:a16="http://schemas.microsoft.com/office/drawing/2014/main" id="{78A3C54F-7DBE-2DA1-31A6-251A7B08093A}"/>
              </a:ext>
            </a:extLst>
          </p:cNvPr>
          <p:cNvCxnSpPr>
            <a:cxnSpLocks/>
          </p:cNvCxnSpPr>
          <p:nvPr/>
        </p:nvCxnSpPr>
        <p:spPr>
          <a:xfrm flipV="1">
            <a:off x="829480" y="703835"/>
            <a:ext cx="2130357" cy="9829"/>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601E0E44-B925-323B-1904-807090D75AE4}"/>
              </a:ext>
            </a:extLst>
          </p:cNvPr>
          <p:cNvSpPr/>
          <p:nvPr/>
        </p:nvSpPr>
        <p:spPr>
          <a:xfrm>
            <a:off x="5044483" y="3836019"/>
            <a:ext cx="5045529" cy="2090508"/>
          </a:xfrm>
          <a:prstGeom prst="rect">
            <a:avLst/>
          </a:prstGeom>
          <a:noFill/>
          <a:ln w="57150">
            <a:solidFill>
              <a:srgbClr val="0070C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5" name="Rectangle 54">
            <a:extLst>
              <a:ext uri="{FF2B5EF4-FFF2-40B4-BE49-F238E27FC236}">
                <a16:creationId xmlns:a16="http://schemas.microsoft.com/office/drawing/2014/main" id="{564EB0BD-DF34-08D9-2BF0-9A74A05D9DE6}"/>
              </a:ext>
            </a:extLst>
          </p:cNvPr>
          <p:cNvSpPr/>
          <p:nvPr/>
        </p:nvSpPr>
        <p:spPr>
          <a:xfrm>
            <a:off x="3260810" y="3836019"/>
            <a:ext cx="1367224" cy="2090508"/>
          </a:xfrm>
          <a:prstGeom prst="rect">
            <a:avLst/>
          </a:prstGeom>
          <a:noFill/>
          <a:ln w="57150">
            <a:solidFill>
              <a:srgbClr val="0070C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6" name="Rectangle 55">
            <a:extLst>
              <a:ext uri="{FF2B5EF4-FFF2-40B4-BE49-F238E27FC236}">
                <a16:creationId xmlns:a16="http://schemas.microsoft.com/office/drawing/2014/main" id="{561E308D-1CEC-D233-00F6-25FBC71D096F}"/>
              </a:ext>
            </a:extLst>
          </p:cNvPr>
          <p:cNvSpPr/>
          <p:nvPr/>
        </p:nvSpPr>
        <p:spPr>
          <a:xfrm>
            <a:off x="1081355" y="3836019"/>
            <a:ext cx="1668621" cy="2090508"/>
          </a:xfrm>
          <a:prstGeom prst="rect">
            <a:avLst/>
          </a:prstGeom>
          <a:noFill/>
          <a:ln w="57150">
            <a:solidFill>
              <a:srgbClr val="0070C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025" name="Straight Arrow Connector 1024">
            <a:extLst>
              <a:ext uri="{FF2B5EF4-FFF2-40B4-BE49-F238E27FC236}">
                <a16:creationId xmlns:a16="http://schemas.microsoft.com/office/drawing/2014/main" id="{2B338496-DAF9-8241-B350-A47B45123C26}"/>
              </a:ext>
            </a:extLst>
          </p:cNvPr>
          <p:cNvCxnSpPr>
            <a:cxnSpLocks/>
            <a:stCxn id="9" idx="1"/>
          </p:cNvCxnSpPr>
          <p:nvPr/>
        </p:nvCxnSpPr>
        <p:spPr>
          <a:xfrm flipH="1">
            <a:off x="6448481" y="703836"/>
            <a:ext cx="2667923" cy="982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34" name="Graphic 1033">
            <a:extLst>
              <a:ext uri="{FF2B5EF4-FFF2-40B4-BE49-F238E27FC236}">
                <a16:creationId xmlns:a16="http://schemas.microsoft.com/office/drawing/2014/main" id="{3F77AB13-876D-26E4-7616-BE846B2A306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12714" y="3823548"/>
            <a:ext cx="629862" cy="629862"/>
          </a:xfrm>
          <a:prstGeom prst="rect">
            <a:avLst/>
          </a:prstGeom>
        </p:spPr>
      </p:pic>
      <p:pic>
        <p:nvPicPr>
          <p:cNvPr id="1035" name="Graphic 1034">
            <a:extLst>
              <a:ext uri="{FF2B5EF4-FFF2-40B4-BE49-F238E27FC236}">
                <a16:creationId xmlns:a16="http://schemas.microsoft.com/office/drawing/2014/main" id="{37701682-FB64-29AA-B105-56FD71A0303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29491" y="3836019"/>
            <a:ext cx="629862" cy="629862"/>
          </a:xfrm>
          <a:prstGeom prst="rect">
            <a:avLst/>
          </a:prstGeom>
        </p:spPr>
      </p:pic>
      <p:pic>
        <p:nvPicPr>
          <p:cNvPr id="1036" name="Graphic 1035">
            <a:extLst>
              <a:ext uri="{FF2B5EF4-FFF2-40B4-BE49-F238E27FC236}">
                <a16:creationId xmlns:a16="http://schemas.microsoft.com/office/drawing/2014/main" id="{2252DFD1-D116-054A-D07D-ECDC9D03C3E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88801" y="3836019"/>
            <a:ext cx="629862" cy="629862"/>
          </a:xfrm>
          <a:prstGeom prst="rect">
            <a:avLst/>
          </a:prstGeom>
        </p:spPr>
      </p:pic>
      <p:pic>
        <p:nvPicPr>
          <p:cNvPr id="1037" name="Graphic 1036">
            <a:extLst>
              <a:ext uri="{FF2B5EF4-FFF2-40B4-BE49-F238E27FC236}">
                <a16:creationId xmlns:a16="http://schemas.microsoft.com/office/drawing/2014/main" id="{238543CE-920F-73FB-6DF8-A2AB19703A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26945" y="3836019"/>
            <a:ext cx="629862" cy="629862"/>
          </a:xfrm>
          <a:prstGeom prst="rect">
            <a:avLst/>
          </a:prstGeom>
        </p:spPr>
      </p:pic>
      <p:pic>
        <p:nvPicPr>
          <p:cNvPr id="1038" name="Graphic 1037">
            <a:extLst>
              <a:ext uri="{FF2B5EF4-FFF2-40B4-BE49-F238E27FC236}">
                <a16:creationId xmlns:a16="http://schemas.microsoft.com/office/drawing/2014/main" id="{4FB39344-2129-AC31-9D81-577F9F57DF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58885" y="3836019"/>
            <a:ext cx="629862" cy="629862"/>
          </a:xfrm>
          <a:prstGeom prst="rect">
            <a:avLst/>
          </a:prstGeom>
        </p:spPr>
      </p:pic>
      <p:cxnSp>
        <p:nvCxnSpPr>
          <p:cNvPr id="1039" name="Straight Connector 1038">
            <a:extLst>
              <a:ext uri="{FF2B5EF4-FFF2-40B4-BE49-F238E27FC236}">
                <a16:creationId xmlns:a16="http://schemas.microsoft.com/office/drawing/2014/main" id="{F5DCF21D-29A7-C30F-F21B-36C721505535}"/>
              </a:ext>
            </a:extLst>
          </p:cNvPr>
          <p:cNvCxnSpPr>
            <a:cxnSpLocks/>
          </p:cNvCxnSpPr>
          <p:nvPr/>
        </p:nvCxnSpPr>
        <p:spPr>
          <a:xfrm>
            <a:off x="5429336" y="2753998"/>
            <a:ext cx="0" cy="3765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1" name="Straight Connector 1040">
            <a:extLst>
              <a:ext uri="{FF2B5EF4-FFF2-40B4-BE49-F238E27FC236}">
                <a16:creationId xmlns:a16="http://schemas.microsoft.com/office/drawing/2014/main" id="{CE1E5798-253B-7141-8C4F-5E4FFD065150}"/>
              </a:ext>
            </a:extLst>
          </p:cNvPr>
          <p:cNvCxnSpPr>
            <a:cxnSpLocks/>
          </p:cNvCxnSpPr>
          <p:nvPr/>
        </p:nvCxnSpPr>
        <p:spPr>
          <a:xfrm>
            <a:off x="5410286" y="2763523"/>
            <a:ext cx="3868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3" name="Straight Connector 1042">
            <a:extLst>
              <a:ext uri="{FF2B5EF4-FFF2-40B4-BE49-F238E27FC236}">
                <a16:creationId xmlns:a16="http://schemas.microsoft.com/office/drawing/2014/main" id="{0DCBE6D6-AD2F-6E1F-7D19-9726E8C802BC}"/>
              </a:ext>
            </a:extLst>
          </p:cNvPr>
          <p:cNvCxnSpPr>
            <a:cxnSpLocks/>
          </p:cNvCxnSpPr>
          <p:nvPr/>
        </p:nvCxnSpPr>
        <p:spPr>
          <a:xfrm>
            <a:off x="2002460" y="3140755"/>
            <a:ext cx="336249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7" name="Straight Arrow Connector 1046">
            <a:extLst>
              <a:ext uri="{FF2B5EF4-FFF2-40B4-BE49-F238E27FC236}">
                <a16:creationId xmlns:a16="http://schemas.microsoft.com/office/drawing/2014/main" id="{84718C79-DDF0-126D-657D-A3575722E200}"/>
              </a:ext>
            </a:extLst>
          </p:cNvPr>
          <p:cNvCxnSpPr>
            <a:cxnSpLocks/>
          </p:cNvCxnSpPr>
          <p:nvPr/>
        </p:nvCxnSpPr>
        <p:spPr>
          <a:xfrm>
            <a:off x="5915331" y="3158424"/>
            <a:ext cx="0" cy="68265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3" name="Straight Connector 1052">
            <a:extLst>
              <a:ext uri="{FF2B5EF4-FFF2-40B4-BE49-F238E27FC236}">
                <a16:creationId xmlns:a16="http://schemas.microsoft.com/office/drawing/2014/main" id="{0554A4AB-4835-CBF3-D694-055B6B8D1084}"/>
              </a:ext>
            </a:extLst>
          </p:cNvPr>
          <p:cNvCxnSpPr>
            <a:cxnSpLocks/>
          </p:cNvCxnSpPr>
          <p:nvPr/>
        </p:nvCxnSpPr>
        <p:spPr>
          <a:xfrm>
            <a:off x="5353192" y="3140755"/>
            <a:ext cx="371787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5" name="Straight Arrow Connector 1054">
            <a:extLst>
              <a:ext uri="{FF2B5EF4-FFF2-40B4-BE49-F238E27FC236}">
                <a16:creationId xmlns:a16="http://schemas.microsoft.com/office/drawing/2014/main" id="{3E0BDB86-65D2-B323-4E80-A1CDDC7C4E02}"/>
              </a:ext>
            </a:extLst>
          </p:cNvPr>
          <p:cNvCxnSpPr>
            <a:cxnSpLocks/>
          </p:cNvCxnSpPr>
          <p:nvPr/>
        </p:nvCxnSpPr>
        <p:spPr>
          <a:xfrm>
            <a:off x="9061011" y="3140755"/>
            <a:ext cx="9206" cy="69526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8" name="Straight Arrow Connector 1057">
            <a:extLst>
              <a:ext uri="{FF2B5EF4-FFF2-40B4-BE49-F238E27FC236}">
                <a16:creationId xmlns:a16="http://schemas.microsoft.com/office/drawing/2014/main" id="{C9B1894B-F969-EBB2-581E-E020395E0792}"/>
              </a:ext>
            </a:extLst>
          </p:cNvPr>
          <p:cNvCxnSpPr>
            <a:cxnSpLocks/>
          </p:cNvCxnSpPr>
          <p:nvPr/>
        </p:nvCxnSpPr>
        <p:spPr>
          <a:xfrm>
            <a:off x="7541876" y="3151418"/>
            <a:ext cx="0" cy="68265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61" name="Straight Arrow Connector 1060">
            <a:extLst>
              <a:ext uri="{FF2B5EF4-FFF2-40B4-BE49-F238E27FC236}">
                <a16:creationId xmlns:a16="http://schemas.microsoft.com/office/drawing/2014/main" id="{FE603742-EF3F-B7F7-F703-E2E693826363}"/>
              </a:ext>
            </a:extLst>
          </p:cNvPr>
          <p:cNvCxnSpPr>
            <a:cxnSpLocks/>
          </p:cNvCxnSpPr>
          <p:nvPr/>
        </p:nvCxnSpPr>
        <p:spPr>
          <a:xfrm>
            <a:off x="2022907" y="3146349"/>
            <a:ext cx="0" cy="68265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3" name="Picture 62">
            <a:extLst>
              <a:ext uri="{FF2B5EF4-FFF2-40B4-BE49-F238E27FC236}">
                <a16:creationId xmlns:a16="http://schemas.microsoft.com/office/drawing/2014/main" id="{81BDEECA-5A24-F13F-6FB7-15407008E47D}"/>
              </a:ext>
            </a:extLst>
          </p:cNvPr>
          <p:cNvPicPr>
            <a:picLocks noChangeAspect="1"/>
          </p:cNvPicPr>
          <p:nvPr/>
        </p:nvPicPr>
        <p:blipFill>
          <a:blip r:embed="rId6"/>
          <a:stretch>
            <a:fillRect/>
          </a:stretch>
        </p:blipFill>
        <p:spPr>
          <a:xfrm>
            <a:off x="1819268" y="3231173"/>
            <a:ext cx="407278" cy="147156"/>
          </a:xfrm>
          <a:prstGeom prst="rect">
            <a:avLst/>
          </a:prstGeom>
        </p:spPr>
      </p:pic>
      <p:cxnSp>
        <p:nvCxnSpPr>
          <p:cNvPr id="1063" name="Straight Arrow Connector 1062">
            <a:extLst>
              <a:ext uri="{FF2B5EF4-FFF2-40B4-BE49-F238E27FC236}">
                <a16:creationId xmlns:a16="http://schemas.microsoft.com/office/drawing/2014/main" id="{4BBB8532-1C4E-D809-33B1-7089A97E2BB2}"/>
              </a:ext>
            </a:extLst>
          </p:cNvPr>
          <p:cNvCxnSpPr>
            <a:cxnSpLocks/>
          </p:cNvCxnSpPr>
          <p:nvPr/>
        </p:nvCxnSpPr>
        <p:spPr>
          <a:xfrm>
            <a:off x="3944422" y="3153361"/>
            <a:ext cx="0" cy="68265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44" name="Picture 1043">
            <a:extLst>
              <a:ext uri="{FF2B5EF4-FFF2-40B4-BE49-F238E27FC236}">
                <a16:creationId xmlns:a16="http://schemas.microsoft.com/office/drawing/2014/main" id="{73951FAF-3510-FB98-DBB7-EF9566E67B82}"/>
              </a:ext>
            </a:extLst>
          </p:cNvPr>
          <p:cNvPicPr>
            <a:picLocks noChangeAspect="1"/>
          </p:cNvPicPr>
          <p:nvPr/>
        </p:nvPicPr>
        <p:blipFill>
          <a:blip r:embed="rId6"/>
          <a:stretch>
            <a:fillRect/>
          </a:stretch>
        </p:blipFill>
        <p:spPr>
          <a:xfrm>
            <a:off x="3740783" y="3231173"/>
            <a:ext cx="407278" cy="147156"/>
          </a:xfrm>
          <a:prstGeom prst="rect">
            <a:avLst/>
          </a:prstGeom>
        </p:spPr>
      </p:pic>
      <p:cxnSp>
        <p:nvCxnSpPr>
          <p:cNvPr id="1065" name="Straight Arrow Connector 1064">
            <a:extLst>
              <a:ext uri="{FF2B5EF4-FFF2-40B4-BE49-F238E27FC236}">
                <a16:creationId xmlns:a16="http://schemas.microsoft.com/office/drawing/2014/main" id="{07FA280D-02FA-14AB-9F8A-E348F6B9E39E}"/>
              </a:ext>
            </a:extLst>
          </p:cNvPr>
          <p:cNvCxnSpPr>
            <a:cxnSpLocks/>
          </p:cNvCxnSpPr>
          <p:nvPr/>
        </p:nvCxnSpPr>
        <p:spPr>
          <a:xfrm flipH="1" flipV="1">
            <a:off x="2959837" y="707325"/>
            <a:ext cx="3539589" cy="772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81" name="Picture 1080">
            <a:extLst>
              <a:ext uri="{FF2B5EF4-FFF2-40B4-BE49-F238E27FC236}">
                <a16:creationId xmlns:a16="http://schemas.microsoft.com/office/drawing/2014/main" id="{44830AEB-4A2F-F18A-2DE2-BF825861DC83}"/>
              </a:ext>
            </a:extLst>
          </p:cNvPr>
          <p:cNvPicPr>
            <a:picLocks noChangeAspect="1"/>
          </p:cNvPicPr>
          <p:nvPr/>
        </p:nvPicPr>
        <p:blipFill>
          <a:blip r:embed="rId7"/>
          <a:stretch>
            <a:fillRect/>
          </a:stretch>
        </p:blipFill>
        <p:spPr>
          <a:xfrm>
            <a:off x="7329646" y="1698760"/>
            <a:ext cx="406400" cy="406400"/>
          </a:xfrm>
          <a:prstGeom prst="rect">
            <a:avLst/>
          </a:prstGeom>
        </p:spPr>
      </p:pic>
      <p:pic>
        <p:nvPicPr>
          <p:cNvPr id="1082" name="Picture 1081">
            <a:extLst>
              <a:ext uri="{FF2B5EF4-FFF2-40B4-BE49-F238E27FC236}">
                <a16:creationId xmlns:a16="http://schemas.microsoft.com/office/drawing/2014/main" id="{D242890B-9CA5-3876-3928-E85FFF5A2007}"/>
              </a:ext>
            </a:extLst>
          </p:cNvPr>
          <p:cNvPicPr>
            <a:picLocks noChangeAspect="1"/>
          </p:cNvPicPr>
          <p:nvPr/>
        </p:nvPicPr>
        <p:blipFill>
          <a:blip r:embed="rId8"/>
          <a:stretch>
            <a:fillRect/>
          </a:stretch>
        </p:blipFill>
        <p:spPr>
          <a:xfrm>
            <a:off x="7319481" y="2141208"/>
            <a:ext cx="406400" cy="406400"/>
          </a:xfrm>
          <a:prstGeom prst="rect">
            <a:avLst/>
          </a:prstGeom>
        </p:spPr>
      </p:pic>
      <p:cxnSp>
        <p:nvCxnSpPr>
          <p:cNvPr id="1083" name="Straight Arrow Connector 1082">
            <a:extLst>
              <a:ext uri="{FF2B5EF4-FFF2-40B4-BE49-F238E27FC236}">
                <a16:creationId xmlns:a16="http://schemas.microsoft.com/office/drawing/2014/main" id="{1C2DB1E7-394A-1C05-0AA0-4CACB2056291}"/>
              </a:ext>
            </a:extLst>
          </p:cNvPr>
          <p:cNvCxnSpPr>
            <a:cxnSpLocks/>
          </p:cNvCxnSpPr>
          <p:nvPr/>
        </p:nvCxnSpPr>
        <p:spPr>
          <a:xfrm>
            <a:off x="6974009" y="1840933"/>
            <a:ext cx="0" cy="2812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85" name="Straight Arrow Connector 1084">
            <a:extLst>
              <a:ext uri="{FF2B5EF4-FFF2-40B4-BE49-F238E27FC236}">
                <a16:creationId xmlns:a16="http://schemas.microsoft.com/office/drawing/2014/main" id="{BB353D15-52EA-4B0C-793E-6353DC84421C}"/>
              </a:ext>
            </a:extLst>
          </p:cNvPr>
          <p:cNvCxnSpPr>
            <a:cxnSpLocks/>
          </p:cNvCxnSpPr>
          <p:nvPr/>
        </p:nvCxnSpPr>
        <p:spPr>
          <a:xfrm flipH="1">
            <a:off x="7075041" y="2258509"/>
            <a:ext cx="274176" cy="0"/>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pic>
        <p:nvPicPr>
          <p:cNvPr id="1094" name="Picture 1093">
            <a:extLst>
              <a:ext uri="{FF2B5EF4-FFF2-40B4-BE49-F238E27FC236}">
                <a16:creationId xmlns:a16="http://schemas.microsoft.com/office/drawing/2014/main" id="{B76F584D-7FCD-BA54-B011-1CF3E2C9BCE2}"/>
              </a:ext>
            </a:extLst>
          </p:cNvPr>
          <p:cNvPicPr>
            <a:picLocks noChangeAspect="1"/>
          </p:cNvPicPr>
          <p:nvPr/>
        </p:nvPicPr>
        <p:blipFill>
          <a:blip r:embed="rId9"/>
          <a:srcRect t="1" r="12258" b="12009"/>
          <a:stretch/>
        </p:blipFill>
        <p:spPr>
          <a:xfrm>
            <a:off x="1983802" y="5543633"/>
            <a:ext cx="379605" cy="380678"/>
          </a:xfrm>
          <a:prstGeom prst="rect">
            <a:avLst/>
          </a:prstGeom>
        </p:spPr>
      </p:pic>
      <p:sp>
        <p:nvSpPr>
          <p:cNvPr id="2" name="TextBox 1">
            <a:extLst>
              <a:ext uri="{FF2B5EF4-FFF2-40B4-BE49-F238E27FC236}">
                <a16:creationId xmlns:a16="http://schemas.microsoft.com/office/drawing/2014/main" id="{7F8B8475-0C53-6B5B-694F-212916378F05}"/>
              </a:ext>
            </a:extLst>
          </p:cNvPr>
          <p:cNvSpPr txBox="1"/>
          <p:nvPr/>
        </p:nvSpPr>
        <p:spPr>
          <a:xfrm>
            <a:off x="1666485" y="4610868"/>
            <a:ext cx="836484" cy="369332"/>
          </a:xfrm>
          <a:prstGeom prst="rect">
            <a:avLst/>
          </a:prstGeom>
          <a:noFill/>
        </p:spPr>
        <p:txBody>
          <a:bodyPr wrap="square" rtlCol="0">
            <a:spAutoFit/>
          </a:bodyPr>
          <a:lstStyle/>
          <a:p>
            <a:r>
              <a:rPr lang="es-ES" dirty="0">
                <a:latin typeface="Corbel" panose="020B0503020204020204" pitchFamily="34" charset="0"/>
                <a:ea typeface="Cambria" panose="02040503050406030204" pitchFamily="18" charset="0"/>
              </a:rPr>
              <a:t>MAL</a:t>
            </a:r>
          </a:p>
        </p:txBody>
      </p:sp>
      <p:sp>
        <p:nvSpPr>
          <p:cNvPr id="3" name="TextBox 2">
            <a:extLst>
              <a:ext uri="{FF2B5EF4-FFF2-40B4-BE49-F238E27FC236}">
                <a16:creationId xmlns:a16="http://schemas.microsoft.com/office/drawing/2014/main" id="{DC02413C-A5C9-5F65-68C2-DDE60EC592A5}"/>
              </a:ext>
            </a:extLst>
          </p:cNvPr>
          <p:cNvSpPr txBox="1"/>
          <p:nvPr/>
        </p:nvSpPr>
        <p:spPr>
          <a:xfrm>
            <a:off x="3700242" y="4610868"/>
            <a:ext cx="836484" cy="369332"/>
          </a:xfrm>
          <a:prstGeom prst="rect">
            <a:avLst/>
          </a:prstGeom>
          <a:noFill/>
        </p:spPr>
        <p:txBody>
          <a:bodyPr wrap="square" rtlCol="0">
            <a:spAutoFit/>
          </a:bodyPr>
          <a:lstStyle/>
          <a:p>
            <a:r>
              <a:rPr lang="es-ES" dirty="0">
                <a:latin typeface="Corbel" panose="020B0503020204020204" pitchFamily="34" charset="0"/>
                <a:ea typeface="Cambria" panose="02040503050406030204" pitchFamily="18" charset="0"/>
              </a:rPr>
              <a:t>PAL</a:t>
            </a:r>
          </a:p>
        </p:txBody>
      </p:sp>
      <p:sp>
        <p:nvSpPr>
          <p:cNvPr id="4" name="TextBox 3">
            <a:extLst>
              <a:ext uri="{FF2B5EF4-FFF2-40B4-BE49-F238E27FC236}">
                <a16:creationId xmlns:a16="http://schemas.microsoft.com/office/drawing/2014/main" id="{10860E33-66DC-5494-0F75-B3AA78EBE55F}"/>
              </a:ext>
            </a:extLst>
          </p:cNvPr>
          <p:cNvSpPr txBox="1"/>
          <p:nvPr/>
        </p:nvSpPr>
        <p:spPr>
          <a:xfrm>
            <a:off x="5371724" y="4645520"/>
            <a:ext cx="981574" cy="369332"/>
          </a:xfrm>
          <a:prstGeom prst="rect">
            <a:avLst/>
          </a:prstGeom>
          <a:noFill/>
        </p:spPr>
        <p:txBody>
          <a:bodyPr wrap="square" rtlCol="0">
            <a:spAutoFit/>
          </a:bodyPr>
          <a:lstStyle/>
          <a:p>
            <a:r>
              <a:rPr lang="es-ES" dirty="0">
                <a:latin typeface="Corbel" panose="020B0503020204020204" pitchFamily="34" charset="0"/>
                <a:ea typeface="Cambria" panose="02040503050406030204" pitchFamily="18" charset="0"/>
              </a:rPr>
              <a:t>FILLING</a:t>
            </a:r>
          </a:p>
        </p:txBody>
      </p:sp>
      <p:cxnSp>
        <p:nvCxnSpPr>
          <p:cNvPr id="5" name="Straight Connector 4">
            <a:extLst>
              <a:ext uri="{FF2B5EF4-FFF2-40B4-BE49-F238E27FC236}">
                <a16:creationId xmlns:a16="http://schemas.microsoft.com/office/drawing/2014/main" id="{4DC7691E-86CE-9D35-6A4A-11806593F05B}"/>
              </a:ext>
            </a:extLst>
          </p:cNvPr>
          <p:cNvCxnSpPr>
            <a:cxnSpLocks/>
          </p:cNvCxnSpPr>
          <p:nvPr/>
        </p:nvCxnSpPr>
        <p:spPr>
          <a:xfrm flipV="1">
            <a:off x="7630635" y="1824831"/>
            <a:ext cx="3619110" cy="16102"/>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0ECAA7E-154F-5F55-C646-F5970623E901}"/>
              </a:ext>
            </a:extLst>
          </p:cNvPr>
          <p:cNvCxnSpPr>
            <a:cxnSpLocks/>
          </p:cNvCxnSpPr>
          <p:nvPr/>
        </p:nvCxnSpPr>
        <p:spPr>
          <a:xfrm>
            <a:off x="7630635" y="2258509"/>
            <a:ext cx="3644489" cy="1566"/>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sp>
        <p:nvSpPr>
          <p:cNvPr id="8" name="TextBox 7">
            <a:extLst>
              <a:ext uri="{FF2B5EF4-FFF2-40B4-BE49-F238E27FC236}">
                <a16:creationId xmlns:a16="http://schemas.microsoft.com/office/drawing/2014/main" id="{2D8AA6B2-B73C-1EB8-8DA7-8EF134DED524}"/>
              </a:ext>
            </a:extLst>
          </p:cNvPr>
          <p:cNvSpPr txBox="1"/>
          <p:nvPr/>
        </p:nvSpPr>
        <p:spPr>
          <a:xfrm>
            <a:off x="11266386" y="1723334"/>
            <a:ext cx="836484" cy="246221"/>
          </a:xfrm>
          <a:prstGeom prst="rect">
            <a:avLst/>
          </a:prstGeom>
          <a:noFill/>
        </p:spPr>
        <p:txBody>
          <a:bodyPr wrap="square" rtlCol="0">
            <a:spAutoFit/>
          </a:bodyPr>
          <a:lstStyle/>
          <a:p>
            <a:r>
              <a:rPr lang="es-ES" sz="1000" dirty="0">
                <a:latin typeface="Corbel" panose="020B0503020204020204" pitchFamily="34" charset="0"/>
                <a:ea typeface="Cambria" panose="02040503050406030204" pitchFamily="18" charset="0"/>
              </a:rPr>
              <a:t>CW</a:t>
            </a:r>
          </a:p>
        </p:txBody>
      </p:sp>
      <p:sp>
        <p:nvSpPr>
          <p:cNvPr id="10" name="TextBox 9">
            <a:extLst>
              <a:ext uri="{FF2B5EF4-FFF2-40B4-BE49-F238E27FC236}">
                <a16:creationId xmlns:a16="http://schemas.microsoft.com/office/drawing/2014/main" id="{67EFA7D1-C09F-0C7E-05E1-86817825D3AB}"/>
              </a:ext>
            </a:extLst>
          </p:cNvPr>
          <p:cNvSpPr txBox="1"/>
          <p:nvPr/>
        </p:nvSpPr>
        <p:spPr>
          <a:xfrm>
            <a:off x="11275124" y="2141927"/>
            <a:ext cx="836484" cy="246221"/>
          </a:xfrm>
          <a:prstGeom prst="rect">
            <a:avLst/>
          </a:prstGeom>
          <a:noFill/>
        </p:spPr>
        <p:txBody>
          <a:bodyPr wrap="square" rtlCol="0">
            <a:spAutoFit/>
          </a:bodyPr>
          <a:lstStyle/>
          <a:p>
            <a:r>
              <a:rPr lang="es-ES" sz="1000" dirty="0">
                <a:latin typeface="Corbel" panose="020B0503020204020204" pitchFamily="34" charset="0"/>
                <a:ea typeface="Cambria" panose="02040503050406030204" pitchFamily="18" charset="0"/>
              </a:rPr>
              <a:t>LPHW</a:t>
            </a:r>
          </a:p>
        </p:txBody>
      </p:sp>
      <p:pic>
        <p:nvPicPr>
          <p:cNvPr id="11" name="Picture 10">
            <a:extLst>
              <a:ext uri="{FF2B5EF4-FFF2-40B4-BE49-F238E27FC236}">
                <a16:creationId xmlns:a16="http://schemas.microsoft.com/office/drawing/2014/main" id="{6D89E277-CDB2-E865-6BD6-4635E5AE2634}"/>
              </a:ext>
            </a:extLst>
          </p:cNvPr>
          <p:cNvPicPr>
            <a:picLocks noChangeAspect="1"/>
          </p:cNvPicPr>
          <p:nvPr/>
        </p:nvPicPr>
        <p:blipFill>
          <a:blip r:embed="rId7"/>
          <a:stretch>
            <a:fillRect/>
          </a:stretch>
        </p:blipFill>
        <p:spPr>
          <a:xfrm rot="5400000">
            <a:off x="9299662" y="1348617"/>
            <a:ext cx="406400" cy="406400"/>
          </a:xfrm>
          <a:prstGeom prst="rect">
            <a:avLst/>
          </a:prstGeom>
        </p:spPr>
      </p:pic>
      <p:pic>
        <p:nvPicPr>
          <p:cNvPr id="12" name="Picture 11">
            <a:extLst>
              <a:ext uri="{FF2B5EF4-FFF2-40B4-BE49-F238E27FC236}">
                <a16:creationId xmlns:a16="http://schemas.microsoft.com/office/drawing/2014/main" id="{67A4D9A1-FD28-5CDC-AE99-EBAD1C82283B}"/>
              </a:ext>
            </a:extLst>
          </p:cNvPr>
          <p:cNvPicPr>
            <a:picLocks noChangeAspect="1"/>
          </p:cNvPicPr>
          <p:nvPr/>
        </p:nvPicPr>
        <p:blipFill>
          <a:blip r:embed="rId8"/>
          <a:stretch>
            <a:fillRect/>
          </a:stretch>
        </p:blipFill>
        <p:spPr>
          <a:xfrm rot="5400000">
            <a:off x="9869207" y="1343295"/>
            <a:ext cx="406400" cy="406400"/>
          </a:xfrm>
          <a:prstGeom prst="rect">
            <a:avLst/>
          </a:prstGeom>
        </p:spPr>
      </p:pic>
      <p:cxnSp>
        <p:nvCxnSpPr>
          <p:cNvPr id="14" name="Straight Arrow Connector 13">
            <a:extLst>
              <a:ext uri="{FF2B5EF4-FFF2-40B4-BE49-F238E27FC236}">
                <a16:creationId xmlns:a16="http://schemas.microsoft.com/office/drawing/2014/main" id="{76F046B1-F906-7B32-A095-2E0551C8A4CE}"/>
              </a:ext>
            </a:extLst>
          </p:cNvPr>
          <p:cNvCxnSpPr>
            <a:cxnSpLocks/>
          </p:cNvCxnSpPr>
          <p:nvPr/>
        </p:nvCxnSpPr>
        <p:spPr>
          <a:xfrm flipV="1">
            <a:off x="9587262" y="1207875"/>
            <a:ext cx="0" cy="2003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F9B6D504-6BCA-2733-4278-47E69D16926A}"/>
              </a:ext>
            </a:extLst>
          </p:cNvPr>
          <p:cNvCxnSpPr>
            <a:cxnSpLocks/>
          </p:cNvCxnSpPr>
          <p:nvPr/>
        </p:nvCxnSpPr>
        <p:spPr>
          <a:xfrm flipV="1">
            <a:off x="10147702" y="1181122"/>
            <a:ext cx="0" cy="200301"/>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20" name="Straight Connector 19">
            <a:extLst>
              <a:ext uri="{FF2B5EF4-FFF2-40B4-BE49-F238E27FC236}">
                <a16:creationId xmlns:a16="http://schemas.microsoft.com/office/drawing/2014/main" id="{FD81C9FA-7128-57B1-1DAE-02F492C635EC}"/>
              </a:ext>
            </a:extLst>
          </p:cNvPr>
          <p:cNvCxnSpPr>
            <a:cxnSpLocks/>
          </p:cNvCxnSpPr>
          <p:nvPr/>
        </p:nvCxnSpPr>
        <p:spPr>
          <a:xfrm>
            <a:off x="9587262" y="1698720"/>
            <a:ext cx="0" cy="142213"/>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0B5F5C0-1F62-F57E-C148-8294CFBBEDD4}"/>
              </a:ext>
            </a:extLst>
          </p:cNvPr>
          <p:cNvCxnSpPr>
            <a:cxnSpLocks/>
          </p:cNvCxnSpPr>
          <p:nvPr/>
        </p:nvCxnSpPr>
        <p:spPr>
          <a:xfrm>
            <a:off x="10132854" y="1705678"/>
            <a:ext cx="0" cy="552831"/>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pic>
        <p:nvPicPr>
          <p:cNvPr id="29" name="Picture 28">
            <a:extLst>
              <a:ext uri="{FF2B5EF4-FFF2-40B4-BE49-F238E27FC236}">
                <a16:creationId xmlns:a16="http://schemas.microsoft.com/office/drawing/2014/main" id="{DFC9A42F-6CF2-C8D1-1395-ECDE2FB3C0BB}"/>
              </a:ext>
            </a:extLst>
          </p:cNvPr>
          <p:cNvPicPr>
            <a:picLocks noChangeAspect="1"/>
          </p:cNvPicPr>
          <p:nvPr/>
        </p:nvPicPr>
        <p:blipFill>
          <a:blip r:embed="rId10"/>
          <a:stretch>
            <a:fillRect/>
          </a:stretch>
        </p:blipFill>
        <p:spPr>
          <a:xfrm>
            <a:off x="9345915" y="5290268"/>
            <a:ext cx="609600" cy="609600"/>
          </a:xfrm>
          <a:prstGeom prst="rect">
            <a:avLst/>
          </a:prstGeom>
        </p:spPr>
      </p:pic>
      <p:pic>
        <p:nvPicPr>
          <p:cNvPr id="32" name="Picture 31">
            <a:extLst>
              <a:ext uri="{FF2B5EF4-FFF2-40B4-BE49-F238E27FC236}">
                <a16:creationId xmlns:a16="http://schemas.microsoft.com/office/drawing/2014/main" id="{6DDA46BE-8C46-36C0-441C-689DEBFCAC2B}"/>
              </a:ext>
            </a:extLst>
          </p:cNvPr>
          <p:cNvPicPr>
            <a:picLocks noChangeAspect="1"/>
          </p:cNvPicPr>
          <p:nvPr/>
        </p:nvPicPr>
        <p:blipFill>
          <a:blip r:embed="rId11"/>
          <a:srcRect l="25665" t="11619" r="19954"/>
          <a:stretch/>
        </p:blipFill>
        <p:spPr>
          <a:xfrm>
            <a:off x="3816562" y="5362298"/>
            <a:ext cx="331499" cy="538769"/>
          </a:xfrm>
          <a:prstGeom prst="rect">
            <a:avLst/>
          </a:prstGeom>
        </p:spPr>
      </p:pic>
      <p:pic>
        <p:nvPicPr>
          <p:cNvPr id="33" name="Picture 32">
            <a:extLst>
              <a:ext uri="{FF2B5EF4-FFF2-40B4-BE49-F238E27FC236}">
                <a16:creationId xmlns:a16="http://schemas.microsoft.com/office/drawing/2014/main" id="{31BDBDFE-84FC-8C83-7C58-435ABCC02A30}"/>
              </a:ext>
            </a:extLst>
          </p:cNvPr>
          <p:cNvPicPr>
            <a:picLocks noChangeAspect="1"/>
          </p:cNvPicPr>
          <p:nvPr/>
        </p:nvPicPr>
        <p:blipFill>
          <a:blip r:embed="rId11"/>
          <a:srcRect l="25665" t="11619" r="19954"/>
          <a:stretch/>
        </p:blipFill>
        <p:spPr>
          <a:xfrm>
            <a:off x="4109469" y="5362298"/>
            <a:ext cx="331499" cy="538769"/>
          </a:xfrm>
          <a:prstGeom prst="rect">
            <a:avLst/>
          </a:prstGeom>
        </p:spPr>
      </p:pic>
      <p:pic>
        <p:nvPicPr>
          <p:cNvPr id="34" name="Picture 33">
            <a:extLst>
              <a:ext uri="{FF2B5EF4-FFF2-40B4-BE49-F238E27FC236}">
                <a16:creationId xmlns:a16="http://schemas.microsoft.com/office/drawing/2014/main" id="{2DBB52F2-E541-3C73-F394-CF5752787E1E}"/>
              </a:ext>
            </a:extLst>
          </p:cNvPr>
          <p:cNvPicPr>
            <a:picLocks noChangeAspect="1"/>
          </p:cNvPicPr>
          <p:nvPr/>
        </p:nvPicPr>
        <p:blipFill>
          <a:blip r:embed="rId12"/>
          <a:stretch>
            <a:fillRect/>
          </a:stretch>
        </p:blipFill>
        <p:spPr>
          <a:xfrm>
            <a:off x="679336" y="2197686"/>
            <a:ext cx="1170650" cy="619755"/>
          </a:xfrm>
          <a:prstGeom prst="rect">
            <a:avLst/>
          </a:prstGeom>
        </p:spPr>
      </p:pic>
      <p:grpSp>
        <p:nvGrpSpPr>
          <p:cNvPr id="43" name="Group 42">
            <a:extLst>
              <a:ext uri="{FF2B5EF4-FFF2-40B4-BE49-F238E27FC236}">
                <a16:creationId xmlns:a16="http://schemas.microsoft.com/office/drawing/2014/main" id="{F2099E0B-FA33-0518-928B-A7BA804317F7}"/>
              </a:ext>
            </a:extLst>
          </p:cNvPr>
          <p:cNvGrpSpPr/>
          <p:nvPr/>
        </p:nvGrpSpPr>
        <p:grpSpPr>
          <a:xfrm>
            <a:off x="3190160" y="3287295"/>
            <a:ext cx="384152" cy="582676"/>
            <a:chOff x="9634977" y="3030548"/>
            <a:chExt cx="504797" cy="805471"/>
          </a:xfrm>
        </p:grpSpPr>
        <p:pic>
          <p:nvPicPr>
            <p:cNvPr id="45" name="Picture 44">
              <a:extLst>
                <a:ext uri="{FF2B5EF4-FFF2-40B4-BE49-F238E27FC236}">
                  <a16:creationId xmlns:a16="http://schemas.microsoft.com/office/drawing/2014/main" id="{AC45450C-AAE5-F2E7-2CDE-888CB4459CE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634977" y="3030548"/>
              <a:ext cx="504797" cy="504797"/>
            </a:xfrm>
            <a:prstGeom prst="rect">
              <a:avLst/>
            </a:prstGeom>
          </p:spPr>
        </p:pic>
        <p:cxnSp>
          <p:nvCxnSpPr>
            <p:cNvPr id="46" name="Straight Connector 45">
              <a:extLst>
                <a:ext uri="{FF2B5EF4-FFF2-40B4-BE49-F238E27FC236}">
                  <a16:creationId xmlns:a16="http://schemas.microsoft.com/office/drawing/2014/main" id="{103BF5C3-5E26-9CCC-9FA1-9C31BD175E24}"/>
                </a:ext>
              </a:extLst>
            </p:cNvPr>
            <p:cNvCxnSpPr>
              <a:cxnSpLocks/>
              <a:stCxn id="45" idx="2"/>
            </p:cNvCxnSpPr>
            <p:nvPr/>
          </p:nvCxnSpPr>
          <p:spPr>
            <a:xfrm flipH="1">
              <a:off x="9887375" y="3535345"/>
              <a:ext cx="1" cy="300674"/>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49" name="Group 48">
            <a:extLst>
              <a:ext uri="{FF2B5EF4-FFF2-40B4-BE49-F238E27FC236}">
                <a16:creationId xmlns:a16="http://schemas.microsoft.com/office/drawing/2014/main" id="{FE79F2BF-6151-60F9-2E85-DF364E242461}"/>
              </a:ext>
            </a:extLst>
          </p:cNvPr>
          <p:cNvGrpSpPr/>
          <p:nvPr/>
        </p:nvGrpSpPr>
        <p:grpSpPr>
          <a:xfrm>
            <a:off x="9600563" y="3234243"/>
            <a:ext cx="384152" cy="582676"/>
            <a:chOff x="9634977" y="3030548"/>
            <a:chExt cx="504797" cy="805471"/>
          </a:xfrm>
        </p:grpSpPr>
        <p:pic>
          <p:nvPicPr>
            <p:cNvPr id="50" name="Picture 49">
              <a:extLst>
                <a:ext uri="{FF2B5EF4-FFF2-40B4-BE49-F238E27FC236}">
                  <a16:creationId xmlns:a16="http://schemas.microsoft.com/office/drawing/2014/main" id="{1FD654E8-7704-5484-9F25-7BF09C0690D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634977" y="3030548"/>
              <a:ext cx="504797" cy="504797"/>
            </a:xfrm>
            <a:prstGeom prst="rect">
              <a:avLst/>
            </a:prstGeom>
          </p:spPr>
        </p:pic>
        <p:cxnSp>
          <p:nvCxnSpPr>
            <p:cNvPr id="51" name="Straight Connector 50">
              <a:extLst>
                <a:ext uri="{FF2B5EF4-FFF2-40B4-BE49-F238E27FC236}">
                  <a16:creationId xmlns:a16="http://schemas.microsoft.com/office/drawing/2014/main" id="{A993FCA9-E322-75CB-B675-5CA2B55E7FE5}"/>
                </a:ext>
              </a:extLst>
            </p:cNvPr>
            <p:cNvCxnSpPr>
              <a:cxnSpLocks/>
              <a:stCxn id="50" idx="2"/>
            </p:cNvCxnSpPr>
            <p:nvPr/>
          </p:nvCxnSpPr>
          <p:spPr>
            <a:xfrm flipH="1">
              <a:off x="9887375" y="3535345"/>
              <a:ext cx="1" cy="300674"/>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52" name="Group 51">
            <a:extLst>
              <a:ext uri="{FF2B5EF4-FFF2-40B4-BE49-F238E27FC236}">
                <a16:creationId xmlns:a16="http://schemas.microsoft.com/office/drawing/2014/main" id="{A4C8770C-8463-8647-D716-A6526B275EF1}"/>
              </a:ext>
            </a:extLst>
          </p:cNvPr>
          <p:cNvGrpSpPr/>
          <p:nvPr/>
        </p:nvGrpSpPr>
        <p:grpSpPr>
          <a:xfrm>
            <a:off x="1248864" y="3253343"/>
            <a:ext cx="384152" cy="582676"/>
            <a:chOff x="9634977" y="3030548"/>
            <a:chExt cx="504797" cy="805471"/>
          </a:xfrm>
        </p:grpSpPr>
        <p:pic>
          <p:nvPicPr>
            <p:cNvPr id="53" name="Picture 52">
              <a:extLst>
                <a:ext uri="{FF2B5EF4-FFF2-40B4-BE49-F238E27FC236}">
                  <a16:creationId xmlns:a16="http://schemas.microsoft.com/office/drawing/2014/main" id="{2E5A4D9D-A4C3-9A10-7D3D-3A4FA3115E1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634977" y="3030548"/>
              <a:ext cx="504797" cy="504797"/>
            </a:xfrm>
            <a:prstGeom prst="rect">
              <a:avLst/>
            </a:prstGeom>
          </p:spPr>
        </p:pic>
        <p:cxnSp>
          <p:nvCxnSpPr>
            <p:cNvPr id="57" name="Straight Connector 56">
              <a:extLst>
                <a:ext uri="{FF2B5EF4-FFF2-40B4-BE49-F238E27FC236}">
                  <a16:creationId xmlns:a16="http://schemas.microsoft.com/office/drawing/2014/main" id="{549EC3F8-01EC-86EF-84BB-D7542BCD5FE0}"/>
                </a:ext>
              </a:extLst>
            </p:cNvPr>
            <p:cNvCxnSpPr>
              <a:cxnSpLocks/>
              <a:stCxn id="53" idx="2"/>
            </p:cNvCxnSpPr>
            <p:nvPr/>
          </p:nvCxnSpPr>
          <p:spPr>
            <a:xfrm flipH="1">
              <a:off x="9887375" y="3535345"/>
              <a:ext cx="1" cy="300674"/>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cxnSp>
        <p:nvCxnSpPr>
          <p:cNvPr id="1024" name="Straight Connector 1023">
            <a:extLst>
              <a:ext uri="{FF2B5EF4-FFF2-40B4-BE49-F238E27FC236}">
                <a16:creationId xmlns:a16="http://schemas.microsoft.com/office/drawing/2014/main" id="{D80078E7-871C-90DD-A7AA-15891815A593}"/>
              </a:ext>
            </a:extLst>
          </p:cNvPr>
          <p:cNvCxnSpPr>
            <a:cxnSpLocks/>
          </p:cNvCxnSpPr>
          <p:nvPr/>
        </p:nvCxnSpPr>
        <p:spPr>
          <a:xfrm>
            <a:off x="6973939" y="1834356"/>
            <a:ext cx="352490" cy="11137"/>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1033" name="Straight Connector 1032">
            <a:extLst>
              <a:ext uri="{FF2B5EF4-FFF2-40B4-BE49-F238E27FC236}">
                <a16:creationId xmlns:a16="http://schemas.microsoft.com/office/drawing/2014/main" id="{E8E88313-0C1A-9441-5B9C-733095603DBB}"/>
              </a:ext>
            </a:extLst>
          </p:cNvPr>
          <p:cNvCxnSpPr>
            <a:cxnSpLocks/>
          </p:cNvCxnSpPr>
          <p:nvPr/>
        </p:nvCxnSpPr>
        <p:spPr>
          <a:xfrm>
            <a:off x="2503018" y="6360205"/>
            <a:ext cx="880807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0" name="Straight Arrow Connector 1039">
            <a:extLst>
              <a:ext uri="{FF2B5EF4-FFF2-40B4-BE49-F238E27FC236}">
                <a16:creationId xmlns:a16="http://schemas.microsoft.com/office/drawing/2014/main" id="{0F09E7FA-8E14-DC6E-8B31-1F713687AAF0}"/>
              </a:ext>
            </a:extLst>
          </p:cNvPr>
          <p:cNvCxnSpPr>
            <a:cxnSpLocks/>
          </p:cNvCxnSpPr>
          <p:nvPr/>
        </p:nvCxnSpPr>
        <p:spPr>
          <a:xfrm>
            <a:off x="2502969" y="5924311"/>
            <a:ext cx="0" cy="45494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5" name="Straight Arrow Connector 1044">
            <a:extLst>
              <a:ext uri="{FF2B5EF4-FFF2-40B4-BE49-F238E27FC236}">
                <a16:creationId xmlns:a16="http://schemas.microsoft.com/office/drawing/2014/main" id="{A8E301EB-45FA-E0C1-89CE-BA1D31EBAD62}"/>
              </a:ext>
            </a:extLst>
          </p:cNvPr>
          <p:cNvCxnSpPr>
            <a:cxnSpLocks/>
          </p:cNvCxnSpPr>
          <p:nvPr/>
        </p:nvCxnSpPr>
        <p:spPr>
          <a:xfrm>
            <a:off x="3629491" y="5924311"/>
            <a:ext cx="0" cy="45494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8" name="Straight Arrow Connector 1047">
            <a:extLst>
              <a:ext uri="{FF2B5EF4-FFF2-40B4-BE49-F238E27FC236}">
                <a16:creationId xmlns:a16="http://schemas.microsoft.com/office/drawing/2014/main" id="{9F865908-DF29-D8C9-75CA-B69714C8A230}"/>
              </a:ext>
            </a:extLst>
          </p:cNvPr>
          <p:cNvCxnSpPr>
            <a:cxnSpLocks/>
          </p:cNvCxnSpPr>
          <p:nvPr/>
        </p:nvCxnSpPr>
        <p:spPr>
          <a:xfrm>
            <a:off x="5439327" y="5924311"/>
            <a:ext cx="0" cy="45494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9" name="Straight Arrow Connector 1048">
            <a:extLst>
              <a:ext uri="{FF2B5EF4-FFF2-40B4-BE49-F238E27FC236}">
                <a16:creationId xmlns:a16="http://schemas.microsoft.com/office/drawing/2014/main" id="{4C326660-A30B-9A7D-5E44-B0528F9EA1C1}"/>
              </a:ext>
            </a:extLst>
          </p:cNvPr>
          <p:cNvCxnSpPr>
            <a:cxnSpLocks/>
          </p:cNvCxnSpPr>
          <p:nvPr/>
        </p:nvCxnSpPr>
        <p:spPr>
          <a:xfrm flipH="1" flipV="1">
            <a:off x="7083730" y="2741936"/>
            <a:ext cx="4166015" cy="91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1" name="Straight Arrow Connector 1050">
            <a:extLst>
              <a:ext uri="{FF2B5EF4-FFF2-40B4-BE49-F238E27FC236}">
                <a16:creationId xmlns:a16="http://schemas.microsoft.com/office/drawing/2014/main" id="{55B4965C-8B5A-F78A-3E65-8A5A758082B3}"/>
              </a:ext>
            </a:extLst>
          </p:cNvPr>
          <p:cNvCxnSpPr>
            <a:cxnSpLocks/>
          </p:cNvCxnSpPr>
          <p:nvPr/>
        </p:nvCxnSpPr>
        <p:spPr>
          <a:xfrm flipH="1" flipV="1">
            <a:off x="11253947" y="2750351"/>
            <a:ext cx="22990" cy="360985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60" name="Connector: Curved 1059">
            <a:extLst>
              <a:ext uri="{FF2B5EF4-FFF2-40B4-BE49-F238E27FC236}">
                <a16:creationId xmlns:a16="http://schemas.microsoft.com/office/drawing/2014/main" id="{18A5A067-0BF8-B6B7-8ECE-7D801FC14115}"/>
              </a:ext>
            </a:extLst>
          </p:cNvPr>
          <p:cNvCxnSpPr/>
          <p:nvPr/>
        </p:nvCxnSpPr>
        <p:spPr>
          <a:xfrm flipV="1">
            <a:off x="10161363" y="5733972"/>
            <a:ext cx="258987" cy="147608"/>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1062" name="Connector: Curved 1061">
            <a:extLst>
              <a:ext uri="{FF2B5EF4-FFF2-40B4-BE49-F238E27FC236}">
                <a16:creationId xmlns:a16="http://schemas.microsoft.com/office/drawing/2014/main" id="{37272323-E835-9595-A84F-2B79E4D82B6C}"/>
              </a:ext>
            </a:extLst>
          </p:cNvPr>
          <p:cNvCxnSpPr>
            <a:cxnSpLocks/>
          </p:cNvCxnSpPr>
          <p:nvPr/>
        </p:nvCxnSpPr>
        <p:spPr>
          <a:xfrm rot="16200000" flipH="1">
            <a:off x="4224702" y="6053525"/>
            <a:ext cx="267502" cy="107796"/>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1066" name="Connector: Curved 1065">
            <a:extLst>
              <a:ext uri="{FF2B5EF4-FFF2-40B4-BE49-F238E27FC236}">
                <a16:creationId xmlns:a16="http://schemas.microsoft.com/office/drawing/2014/main" id="{E13DE42A-8247-EF61-B8D9-B800A3F39D70}"/>
              </a:ext>
            </a:extLst>
          </p:cNvPr>
          <p:cNvCxnSpPr>
            <a:cxnSpLocks/>
          </p:cNvCxnSpPr>
          <p:nvPr/>
        </p:nvCxnSpPr>
        <p:spPr>
          <a:xfrm rot="16200000" flipH="1">
            <a:off x="1120110" y="6042372"/>
            <a:ext cx="267502" cy="107796"/>
          </a:xfrm>
          <a:prstGeom prst="curvedConnector3">
            <a:avLst/>
          </a:prstGeom>
          <a:ln>
            <a:tailEnd type="triangle"/>
          </a:ln>
        </p:spPr>
        <p:style>
          <a:lnRef idx="3">
            <a:schemeClr val="dk1"/>
          </a:lnRef>
          <a:fillRef idx="0">
            <a:schemeClr val="dk1"/>
          </a:fillRef>
          <a:effectRef idx="2">
            <a:schemeClr val="dk1"/>
          </a:effectRef>
          <a:fontRef idx="minor">
            <a:schemeClr val="tx1"/>
          </a:fontRef>
        </p:style>
      </p:cxnSp>
      <p:sp>
        <p:nvSpPr>
          <p:cNvPr id="1073" name="TextBox 1072">
            <a:extLst>
              <a:ext uri="{FF2B5EF4-FFF2-40B4-BE49-F238E27FC236}">
                <a16:creationId xmlns:a16="http://schemas.microsoft.com/office/drawing/2014/main" id="{80DAB07C-060A-3BCE-1E00-9BFB69401F9D}"/>
              </a:ext>
            </a:extLst>
          </p:cNvPr>
          <p:cNvSpPr txBox="1"/>
          <p:nvPr/>
        </p:nvSpPr>
        <p:spPr>
          <a:xfrm>
            <a:off x="11294577" y="111917"/>
            <a:ext cx="656236" cy="246221"/>
          </a:xfrm>
          <a:prstGeom prst="rect">
            <a:avLst/>
          </a:prstGeom>
          <a:solidFill>
            <a:schemeClr val="accent1"/>
          </a:solidFill>
          <a:ln w="28575">
            <a:solidFill>
              <a:schemeClr val="accent1"/>
            </a:solidFill>
          </a:ln>
        </p:spPr>
        <p:txBody>
          <a:bodyPr wrap="square" rtlCol="0">
            <a:spAutoFit/>
          </a:bodyPr>
          <a:lstStyle>
            <a:defPPr>
              <a:defRPr lang="es-ES"/>
            </a:defPPr>
            <a:lvl1pPr>
              <a:defRPr sz="1000">
                <a:solidFill>
                  <a:schemeClr val="bg1"/>
                </a:solidFill>
                <a:latin typeface="Corbel" panose="020B0503020204020204" pitchFamily="34" charset="0"/>
                <a:ea typeface="Cambria" panose="02040503050406030204" pitchFamily="18" charset="0"/>
              </a:defRPr>
            </a:lvl1pPr>
          </a:lstStyle>
          <a:p>
            <a:r>
              <a:rPr lang="es-ES" dirty="0"/>
              <a:t>32 ºC</a:t>
            </a:r>
          </a:p>
        </p:txBody>
      </p:sp>
      <p:sp>
        <p:nvSpPr>
          <p:cNvPr id="1078" name="TextBox 1077">
            <a:extLst>
              <a:ext uri="{FF2B5EF4-FFF2-40B4-BE49-F238E27FC236}">
                <a16:creationId xmlns:a16="http://schemas.microsoft.com/office/drawing/2014/main" id="{597E745F-3E75-1743-4377-F657985B36DA}"/>
              </a:ext>
            </a:extLst>
          </p:cNvPr>
          <p:cNvSpPr txBox="1"/>
          <p:nvPr/>
        </p:nvSpPr>
        <p:spPr>
          <a:xfrm>
            <a:off x="11294439" y="403867"/>
            <a:ext cx="646849" cy="246221"/>
          </a:xfrm>
          <a:prstGeom prst="rect">
            <a:avLst/>
          </a:prstGeom>
          <a:solidFill>
            <a:schemeClr val="accent1"/>
          </a:solidFill>
          <a:ln w="28575">
            <a:solidFill>
              <a:schemeClr val="accent1"/>
            </a:solidFill>
          </a:ln>
        </p:spPr>
        <p:txBody>
          <a:bodyPr wrap="square" rtlCol="0">
            <a:spAutoFit/>
          </a:bodyPr>
          <a:lstStyle>
            <a:defPPr>
              <a:defRPr lang="es-ES"/>
            </a:defPPr>
            <a:lvl1pPr>
              <a:defRPr sz="1000">
                <a:solidFill>
                  <a:schemeClr val="bg1"/>
                </a:solidFill>
                <a:latin typeface="Corbel" panose="020B0503020204020204" pitchFamily="34" charset="0"/>
                <a:ea typeface="Cambria" panose="02040503050406030204" pitchFamily="18" charset="0"/>
              </a:defRPr>
            </a:lvl1pPr>
          </a:lstStyle>
          <a:p>
            <a:r>
              <a:rPr lang="es-ES" dirty="0"/>
              <a:t>55 % RH</a:t>
            </a:r>
          </a:p>
        </p:txBody>
      </p:sp>
      <p:sp>
        <p:nvSpPr>
          <p:cNvPr id="1079" name="TextBox 1078">
            <a:extLst>
              <a:ext uri="{FF2B5EF4-FFF2-40B4-BE49-F238E27FC236}">
                <a16:creationId xmlns:a16="http://schemas.microsoft.com/office/drawing/2014/main" id="{98309B60-F695-E6FB-FEC5-3D1EB9C223D6}"/>
              </a:ext>
            </a:extLst>
          </p:cNvPr>
          <p:cNvSpPr txBox="1"/>
          <p:nvPr/>
        </p:nvSpPr>
        <p:spPr>
          <a:xfrm>
            <a:off x="7212128" y="296937"/>
            <a:ext cx="999184" cy="246221"/>
          </a:xfrm>
          <a:prstGeom prst="rect">
            <a:avLst/>
          </a:prstGeom>
          <a:solidFill>
            <a:srgbClr val="00B0F0"/>
          </a:solidFill>
          <a:ln w="28575">
            <a:solidFill>
              <a:srgbClr val="00B0F0"/>
            </a:solidFill>
          </a:ln>
        </p:spPr>
        <p:txBody>
          <a:bodyPr wrap="square" rtlCol="0">
            <a:spAutoFit/>
          </a:bodyPr>
          <a:lstStyle/>
          <a:p>
            <a:r>
              <a:rPr lang="es-ES" sz="1000" dirty="0">
                <a:solidFill>
                  <a:schemeClr val="bg1"/>
                </a:solidFill>
                <a:latin typeface="Corbel" panose="020B0503020204020204" pitchFamily="34" charset="0"/>
                <a:ea typeface="Cambria" panose="02040503050406030204" pitchFamily="18" charset="0"/>
              </a:rPr>
              <a:t>Dehum. 12 ºC</a:t>
            </a:r>
          </a:p>
        </p:txBody>
      </p:sp>
      <p:sp>
        <p:nvSpPr>
          <p:cNvPr id="1086" name="TextBox 1085">
            <a:extLst>
              <a:ext uri="{FF2B5EF4-FFF2-40B4-BE49-F238E27FC236}">
                <a16:creationId xmlns:a16="http://schemas.microsoft.com/office/drawing/2014/main" id="{5BD776FC-BC48-8AF6-B064-EF2AD538675C}"/>
              </a:ext>
            </a:extLst>
          </p:cNvPr>
          <p:cNvSpPr txBox="1"/>
          <p:nvPr/>
        </p:nvSpPr>
        <p:spPr>
          <a:xfrm>
            <a:off x="5450821" y="1092283"/>
            <a:ext cx="786904" cy="246221"/>
          </a:xfrm>
          <a:prstGeom prst="rect">
            <a:avLst/>
          </a:prstGeom>
          <a:noFill/>
          <a:ln w="28575">
            <a:solidFill>
              <a:srgbClr val="92D050"/>
            </a:solidFill>
          </a:ln>
        </p:spPr>
        <p:txBody>
          <a:bodyPr wrap="square" rtlCol="0">
            <a:spAutoFit/>
          </a:bodyPr>
          <a:lstStyle/>
          <a:p>
            <a:r>
              <a:rPr lang="es-ES" sz="1000" dirty="0">
                <a:latin typeface="Corbel" panose="020B0503020204020204" pitchFamily="34" charset="0"/>
                <a:ea typeface="Cambria" panose="02040503050406030204" pitchFamily="18" charset="0"/>
              </a:rPr>
              <a:t>2606 m</a:t>
            </a:r>
            <a:r>
              <a:rPr lang="es-ES" sz="1000" baseline="30000" dirty="0">
                <a:latin typeface="Corbel" panose="020B0503020204020204" pitchFamily="34" charset="0"/>
                <a:ea typeface="Cambria" panose="02040503050406030204" pitchFamily="18" charset="0"/>
              </a:rPr>
              <a:t>3</a:t>
            </a:r>
            <a:r>
              <a:rPr lang="es-ES" sz="1000" dirty="0">
                <a:latin typeface="Corbel" panose="020B0503020204020204" pitchFamily="34" charset="0"/>
                <a:ea typeface="Cambria" panose="02040503050406030204" pitchFamily="18" charset="0"/>
              </a:rPr>
              <a:t>/h</a:t>
            </a:r>
          </a:p>
        </p:txBody>
      </p:sp>
      <p:grpSp>
        <p:nvGrpSpPr>
          <p:cNvPr id="1093" name="Group 1092">
            <a:extLst>
              <a:ext uri="{FF2B5EF4-FFF2-40B4-BE49-F238E27FC236}">
                <a16:creationId xmlns:a16="http://schemas.microsoft.com/office/drawing/2014/main" id="{F865B21C-6C11-2DB8-4B70-583E92CE52E6}"/>
              </a:ext>
            </a:extLst>
          </p:cNvPr>
          <p:cNvGrpSpPr/>
          <p:nvPr/>
        </p:nvGrpSpPr>
        <p:grpSpPr>
          <a:xfrm>
            <a:off x="2410030" y="5906396"/>
            <a:ext cx="538772" cy="412438"/>
            <a:chOff x="2410030" y="5906396"/>
            <a:chExt cx="538772" cy="412438"/>
          </a:xfrm>
        </p:grpSpPr>
        <p:pic>
          <p:nvPicPr>
            <p:cNvPr id="1087" name="Picture 1086">
              <a:extLst>
                <a:ext uri="{FF2B5EF4-FFF2-40B4-BE49-F238E27FC236}">
                  <a16:creationId xmlns:a16="http://schemas.microsoft.com/office/drawing/2014/main" id="{0AFA8969-0B0B-9926-6F53-2C9996528FA5}"/>
                </a:ext>
              </a:extLst>
            </p:cNvPr>
            <p:cNvPicPr>
              <a:picLocks noChangeAspect="1"/>
            </p:cNvPicPr>
            <p:nvPr/>
          </p:nvPicPr>
          <p:blipFill>
            <a:blip r:embed="rId14"/>
            <a:stretch>
              <a:fillRect/>
            </a:stretch>
          </p:blipFill>
          <p:spPr>
            <a:xfrm>
              <a:off x="2798384" y="5906396"/>
              <a:ext cx="150418" cy="412438"/>
            </a:xfrm>
            <a:prstGeom prst="rect">
              <a:avLst/>
            </a:prstGeom>
          </p:spPr>
        </p:pic>
        <p:pic>
          <p:nvPicPr>
            <p:cNvPr id="1088" name="Picture 1087">
              <a:extLst>
                <a:ext uri="{FF2B5EF4-FFF2-40B4-BE49-F238E27FC236}">
                  <a16:creationId xmlns:a16="http://schemas.microsoft.com/office/drawing/2014/main" id="{24D08E4E-9FCD-048F-A47D-51A5720E07BA}"/>
                </a:ext>
              </a:extLst>
            </p:cNvPr>
            <p:cNvPicPr>
              <a:picLocks noChangeAspect="1"/>
            </p:cNvPicPr>
            <p:nvPr/>
          </p:nvPicPr>
          <p:blipFill>
            <a:blip r:embed="rId15"/>
            <a:stretch>
              <a:fillRect/>
            </a:stretch>
          </p:blipFill>
          <p:spPr>
            <a:xfrm>
              <a:off x="2410030" y="6013125"/>
              <a:ext cx="209696" cy="209696"/>
            </a:xfrm>
            <a:prstGeom prst="rect">
              <a:avLst/>
            </a:prstGeom>
          </p:spPr>
        </p:pic>
        <p:cxnSp>
          <p:nvCxnSpPr>
            <p:cNvPr id="1090" name="Straight Connector 1089">
              <a:extLst>
                <a:ext uri="{FF2B5EF4-FFF2-40B4-BE49-F238E27FC236}">
                  <a16:creationId xmlns:a16="http://schemas.microsoft.com/office/drawing/2014/main" id="{526AEA51-57F8-BAAB-9B4C-C21FAAD9C8B7}"/>
                </a:ext>
              </a:extLst>
            </p:cNvPr>
            <p:cNvCxnSpPr>
              <a:cxnSpLocks/>
            </p:cNvCxnSpPr>
            <p:nvPr/>
          </p:nvCxnSpPr>
          <p:spPr>
            <a:xfrm flipV="1">
              <a:off x="2610201" y="6103090"/>
              <a:ext cx="207233" cy="535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1095" name="Group 1094">
            <a:extLst>
              <a:ext uri="{FF2B5EF4-FFF2-40B4-BE49-F238E27FC236}">
                <a16:creationId xmlns:a16="http://schemas.microsoft.com/office/drawing/2014/main" id="{C962FD4C-13B9-75ED-0BFA-076E936D358D}"/>
              </a:ext>
            </a:extLst>
          </p:cNvPr>
          <p:cNvGrpSpPr/>
          <p:nvPr/>
        </p:nvGrpSpPr>
        <p:grpSpPr>
          <a:xfrm>
            <a:off x="3526478" y="5924311"/>
            <a:ext cx="538772" cy="412438"/>
            <a:chOff x="2410030" y="5906396"/>
            <a:chExt cx="538772" cy="412438"/>
          </a:xfrm>
        </p:grpSpPr>
        <p:pic>
          <p:nvPicPr>
            <p:cNvPr id="1097" name="Picture 1096">
              <a:extLst>
                <a:ext uri="{FF2B5EF4-FFF2-40B4-BE49-F238E27FC236}">
                  <a16:creationId xmlns:a16="http://schemas.microsoft.com/office/drawing/2014/main" id="{64CBBECE-FD50-A3E0-CA85-4A12A84E2600}"/>
                </a:ext>
              </a:extLst>
            </p:cNvPr>
            <p:cNvPicPr>
              <a:picLocks noChangeAspect="1"/>
            </p:cNvPicPr>
            <p:nvPr/>
          </p:nvPicPr>
          <p:blipFill>
            <a:blip r:embed="rId14"/>
            <a:stretch>
              <a:fillRect/>
            </a:stretch>
          </p:blipFill>
          <p:spPr>
            <a:xfrm>
              <a:off x="2798384" y="5906396"/>
              <a:ext cx="150418" cy="412438"/>
            </a:xfrm>
            <a:prstGeom prst="rect">
              <a:avLst/>
            </a:prstGeom>
          </p:spPr>
        </p:pic>
        <p:pic>
          <p:nvPicPr>
            <p:cNvPr id="1098" name="Picture 1097">
              <a:extLst>
                <a:ext uri="{FF2B5EF4-FFF2-40B4-BE49-F238E27FC236}">
                  <a16:creationId xmlns:a16="http://schemas.microsoft.com/office/drawing/2014/main" id="{E72797B9-994D-B2D8-6672-CB3C3A03BB2B}"/>
                </a:ext>
              </a:extLst>
            </p:cNvPr>
            <p:cNvPicPr>
              <a:picLocks noChangeAspect="1"/>
            </p:cNvPicPr>
            <p:nvPr/>
          </p:nvPicPr>
          <p:blipFill>
            <a:blip r:embed="rId15"/>
            <a:stretch>
              <a:fillRect/>
            </a:stretch>
          </p:blipFill>
          <p:spPr>
            <a:xfrm>
              <a:off x="2410030" y="6013125"/>
              <a:ext cx="209696" cy="209696"/>
            </a:xfrm>
            <a:prstGeom prst="rect">
              <a:avLst/>
            </a:prstGeom>
          </p:spPr>
        </p:pic>
        <p:cxnSp>
          <p:nvCxnSpPr>
            <p:cNvPr id="1099" name="Straight Connector 1098">
              <a:extLst>
                <a:ext uri="{FF2B5EF4-FFF2-40B4-BE49-F238E27FC236}">
                  <a16:creationId xmlns:a16="http://schemas.microsoft.com/office/drawing/2014/main" id="{326EFB75-687B-6A4B-AFFD-2804B650DE43}"/>
                </a:ext>
              </a:extLst>
            </p:cNvPr>
            <p:cNvCxnSpPr>
              <a:cxnSpLocks/>
            </p:cNvCxnSpPr>
            <p:nvPr/>
          </p:nvCxnSpPr>
          <p:spPr>
            <a:xfrm flipV="1">
              <a:off x="2610201" y="6103090"/>
              <a:ext cx="207233" cy="535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1100" name="Group 1099">
            <a:extLst>
              <a:ext uri="{FF2B5EF4-FFF2-40B4-BE49-F238E27FC236}">
                <a16:creationId xmlns:a16="http://schemas.microsoft.com/office/drawing/2014/main" id="{86F7F24C-4327-3EF2-F994-87FF1F11E98D}"/>
              </a:ext>
            </a:extLst>
          </p:cNvPr>
          <p:cNvGrpSpPr/>
          <p:nvPr/>
        </p:nvGrpSpPr>
        <p:grpSpPr>
          <a:xfrm>
            <a:off x="5340511" y="5924311"/>
            <a:ext cx="538772" cy="412438"/>
            <a:chOff x="2410030" y="5906396"/>
            <a:chExt cx="538772" cy="412438"/>
          </a:xfrm>
        </p:grpSpPr>
        <p:pic>
          <p:nvPicPr>
            <p:cNvPr id="1101" name="Picture 1100">
              <a:extLst>
                <a:ext uri="{FF2B5EF4-FFF2-40B4-BE49-F238E27FC236}">
                  <a16:creationId xmlns:a16="http://schemas.microsoft.com/office/drawing/2014/main" id="{249C73F2-80B4-B709-0886-1DA7DB08F1CD}"/>
                </a:ext>
              </a:extLst>
            </p:cNvPr>
            <p:cNvPicPr>
              <a:picLocks noChangeAspect="1"/>
            </p:cNvPicPr>
            <p:nvPr/>
          </p:nvPicPr>
          <p:blipFill>
            <a:blip r:embed="rId14"/>
            <a:stretch>
              <a:fillRect/>
            </a:stretch>
          </p:blipFill>
          <p:spPr>
            <a:xfrm>
              <a:off x="2798384" y="5906396"/>
              <a:ext cx="150418" cy="412438"/>
            </a:xfrm>
            <a:prstGeom prst="rect">
              <a:avLst/>
            </a:prstGeom>
          </p:spPr>
        </p:pic>
        <p:pic>
          <p:nvPicPr>
            <p:cNvPr id="1102" name="Picture 1101">
              <a:extLst>
                <a:ext uri="{FF2B5EF4-FFF2-40B4-BE49-F238E27FC236}">
                  <a16:creationId xmlns:a16="http://schemas.microsoft.com/office/drawing/2014/main" id="{F102A6DB-E4B1-CF3E-E7B8-3BCCBD7950C8}"/>
                </a:ext>
              </a:extLst>
            </p:cNvPr>
            <p:cNvPicPr>
              <a:picLocks noChangeAspect="1"/>
            </p:cNvPicPr>
            <p:nvPr/>
          </p:nvPicPr>
          <p:blipFill>
            <a:blip r:embed="rId15"/>
            <a:stretch>
              <a:fillRect/>
            </a:stretch>
          </p:blipFill>
          <p:spPr>
            <a:xfrm>
              <a:off x="2410030" y="6013125"/>
              <a:ext cx="209696" cy="209696"/>
            </a:xfrm>
            <a:prstGeom prst="rect">
              <a:avLst/>
            </a:prstGeom>
          </p:spPr>
        </p:pic>
        <p:cxnSp>
          <p:nvCxnSpPr>
            <p:cNvPr id="1103" name="Straight Connector 1102">
              <a:extLst>
                <a:ext uri="{FF2B5EF4-FFF2-40B4-BE49-F238E27FC236}">
                  <a16:creationId xmlns:a16="http://schemas.microsoft.com/office/drawing/2014/main" id="{962DF27F-4A16-AAF2-CE8D-4D556008521E}"/>
                </a:ext>
              </a:extLst>
            </p:cNvPr>
            <p:cNvCxnSpPr>
              <a:cxnSpLocks/>
            </p:cNvCxnSpPr>
            <p:nvPr/>
          </p:nvCxnSpPr>
          <p:spPr>
            <a:xfrm flipV="1">
              <a:off x="2610201" y="6103090"/>
              <a:ext cx="207233" cy="535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6" name="TextBox 5">
            <a:extLst>
              <a:ext uri="{FF2B5EF4-FFF2-40B4-BE49-F238E27FC236}">
                <a16:creationId xmlns:a16="http://schemas.microsoft.com/office/drawing/2014/main" id="{5C065346-C3E7-9133-693F-877C91E68948}"/>
              </a:ext>
            </a:extLst>
          </p:cNvPr>
          <p:cNvSpPr txBox="1"/>
          <p:nvPr/>
        </p:nvSpPr>
        <p:spPr>
          <a:xfrm>
            <a:off x="679335" y="1791344"/>
            <a:ext cx="1170650" cy="246221"/>
          </a:xfrm>
          <a:prstGeom prst="rect">
            <a:avLst/>
          </a:prstGeom>
          <a:noFill/>
          <a:ln w="28575">
            <a:solidFill>
              <a:srgbClr val="92D050"/>
            </a:solidFill>
          </a:ln>
        </p:spPr>
        <p:txBody>
          <a:bodyPr wrap="square" rtlCol="0">
            <a:spAutoFit/>
          </a:bodyPr>
          <a:lstStyle>
            <a:defPPr>
              <a:defRPr lang="es-ES"/>
            </a:defPPr>
            <a:lvl1pPr>
              <a:defRPr sz="1000">
                <a:latin typeface="Corbel" panose="020B0503020204020204" pitchFamily="34" charset="0"/>
                <a:ea typeface="Cambria" panose="02040503050406030204" pitchFamily="18" charset="0"/>
              </a:defRPr>
            </a:lvl1pPr>
          </a:lstStyle>
          <a:p>
            <a:r>
              <a:rPr lang="es-ES" dirty="0"/>
              <a:t>Airflow reduction</a:t>
            </a:r>
          </a:p>
        </p:txBody>
      </p:sp>
      <p:pic>
        <p:nvPicPr>
          <p:cNvPr id="13" name="Picture 12">
            <a:extLst>
              <a:ext uri="{FF2B5EF4-FFF2-40B4-BE49-F238E27FC236}">
                <a16:creationId xmlns:a16="http://schemas.microsoft.com/office/drawing/2014/main" id="{677D72AE-9DDA-FCB9-2E14-920CF7866600}"/>
              </a:ext>
            </a:extLst>
          </p:cNvPr>
          <p:cNvPicPr>
            <a:picLocks noChangeAspect="1"/>
          </p:cNvPicPr>
          <p:nvPr/>
        </p:nvPicPr>
        <p:blipFill>
          <a:blip r:embed="rId12"/>
          <a:stretch>
            <a:fillRect/>
          </a:stretch>
        </p:blipFill>
        <p:spPr>
          <a:xfrm>
            <a:off x="4744368" y="1073909"/>
            <a:ext cx="575635" cy="304748"/>
          </a:xfrm>
          <a:prstGeom prst="rect">
            <a:avLst/>
          </a:prstGeom>
        </p:spPr>
      </p:pic>
      <p:pic>
        <p:nvPicPr>
          <p:cNvPr id="15" name="Picture 14">
            <a:extLst>
              <a:ext uri="{FF2B5EF4-FFF2-40B4-BE49-F238E27FC236}">
                <a16:creationId xmlns:a16="http://schemas.microsoft.com/office/drawing/2014/main" id="{6E3A2DFF-4C0B-5478-62AA-39B21ADE44FC}"/>
              </a:ext>
            </a:extLst>
          </p:cNvPr>
          <p:cNvPicPr>
            <a:picLocks noChangeAspect="1"/>
          </p:cNvPicPr>
          <p:nvPr/>
        </p:nvPicPr>
        <p:blipFill>
          <a:blip r:embed="rId12"/>
          <a:stretch>
            <a:fillRect/>
          </a:stretch>
        </p:blipFill>
        <p:spPr>
          <a:xfrm>
            <a:off x="6610020" y="277478"/>
            <a:ext cx="575635" cy="304748"/>
          </a:xfrm>
          <a:prstGeom prst="rect">
            <a:avLst/>
          </a:prstGeom>
        </p:spPr>
      </p:pic>
      <p:sp>
        <p:nvSpPr>
          <p:cNvPr id="16" name="TextBox 15">
            <a:extLst>
              <a:ext uri="{FF2B5EF4-FFF2-40B4-BE49-F238E27FC236}">
                <a16:creationId xmlns:a16="http://schemas.microsoft.com/office/drawing/2014/main" id="{52C1AB5B-B11C-9BE1-E184-A6FB605F954E}"/>
              </a:ext>
            </a:extLst>
          </p:cNvPr>
          <p:cNvSpPr txBox="1"/>
          <p:nvPr/>
        </p:nvSpPr>
        <p:spPr>
          <a:xfrm>
            <a:off x="7222150" y="787926"/>
            <a:ext cx="999184" cy="246221"/>
          </a:xfrm>
          <a:prstGeom prst="rect">
            <a:avLst/>
          </a:prstGeom>
          <a:solidFill>
            <a:srgbClr val="00B0F0"/>
          </a:solidFill>
          <a:ln w="28575">
            <a:solidFill>
              <a:srgbClr val="00B0F0"/>
            </a:solidFill>
          </a:ln>
        </p:spPr>
        <p:txBody>
          <a:bodyPr wrap="square" rtlCol="0">
            <a:spAutoFit/>
          </a:bodyPr>
          <a:lstStyle>
            <a:defPPr>
              <a:defRPr lang="es-ES"/>
            </a:defPPr>
            <a:lvl1pPr>
              <a:defRPr sz="1000">
                <a:solidFill>
                  <a:schemeClr val="bg1"/>
                </a:solidFill>
                <a:latin typeface="Corbel" panose="020B0503020204020204" pitchFamily="34" charset="0"/>
                <a:ea typeface="Cambria" panose="02040503050406030204" pitchFamily="18" charset="0"/>
              </a:defRPr>
            </a:lvl1pPr>
          </a:lstStyle>
          <a:p>
            <a:r>
              <a:rPr lang="es-ES" dirty="0"/>
              <a:t>Cooling 18 ºC</a:t>
            </a:r>
          </a:p>
        </p:txBody>
      </p:sp>
      <p:pic>
        <p:nvPicPr>
          <p:cNvPr id="17" name="Picture 16">
            <a:extLst>
              <a:ext uri="{FF2B5EF4-FFF2-40B4-BE49-F238E27FC236}">
                <a16:creationId xmlns:a16="http://schemas.microsoft.com/office/drawing/2014/main" id="{725038F5-B242-28FC-8E5D-B486A394620D}"/>
              </a:ext>
            </a:extLst>
          </p:cNvPr>
          <p:cNvPicPr>
            <a:picLocks noChangeAspect="1"/>
          </p:cNvPicPr>
          <p:nvPr/>
        </p:nvPicPr>
        <p:blipFill>
          <a:blip r:embed="rId12"/>
          <a:stretch>
            <a:fillRect/>
          </a:stretch>
        </p:blipFill>
        <p:spPr>
          <a:xfrm>
            <a:off x="6620042" y="768467"/>
            <a:ext cx="575635" cy="304748"/>
          </a:xfrm>
          <a:prstGeom prst="rect">
            <a:avLst/>
          </a:prstGeom>
        </p:spPr>
      </p:pic>
      <p:sp>
        <p:nvSpPr>
          <p:cNvPr id="18" name="TextBox 17">
            <a:extLst>
              <a:ext uri="{FF2B5EF4-FFF2-40B4-BE49-F238E27FC236}">
                <a16:creationId xmlns:a16="http://schemas.microsoft.com/office/drawing/2014/main" id="{6E26F0F7-A3D4-D8E5-E2F6-FE9687106167}"/>
              </a:ext>
            </a:extLst>
          </p:cNvPr>
          <p:cNvSpPr txBox="1"/>
          <p:nvPr/>
        </p:nvSpPr>
        <p:spPr>
          <a:xfrm>
            <a:off x="7226749" y="1227334"/>
            <a:ext cx="999184" cy="246221"/>
          </a:xfrm>
          <a:prstGeom prst="rect">
            <a:avLst/>
          </a:prstGeom>
          <a:solidFill>
            <a:srgbClr val="FF0000"/>
          </a:solidFill>
          <a:ln w="28575">
            <a:solidFill>
              <a:srgbClr val="FF0000"/>
            </a:solidFill>
          </a:ln>
        </p:spPr>
        <p:txBody>
          <a:bodyPr wrap="square" rtlCol="0">
            <a:spAutoFit/>
          </a:bodyPr>
          <a:lstStyle/>
          <a:p>
            <a:r>
              <a:rPr lang="es-ES" sz="1000" dirty="0">
                <a:solidFill>
                  <a:schemeClr val="bg1"/>
                </a:solidFill>
                <a:latin typeface="Corbel" panose="020B0503020204020204" pitchFamily="34" charset="0"/>
                <a:ea typeface="Cambria" panose="02040503050406030204" pitchFamily="18" charset="0"/>
              </a:rPr>
              <a:t>Heating 16 ºC</a:t>
            </a:r>
          </a:p>
        </p:txBody>
      </p:sp>
      <p:pic>
        <p:nvPicPr>
          <p:cNvPr id="21" name="Picture 20">
            <a:extLst>
              <a:ext uri="{FF2B5EF4-FFF2-40B4-BE49-F238E27FC236}">
                <a16:creationId xmlns:a16="http://schemas.microsoft.com/office/drawing/2014/main" id="{7E706B4A-BD4F-694D-7A4C-C23CE64E7E7A}"/>
              </a:ext>
            </a:extLst>
          </p:cNvPr>
          <p:cNvPicPr>
            <a:picLocks noChangeAspect="1"/>
          </p:cNvPicPr>
          <p:nvPr/>
        </p:nvPicPr>
        <p:blipFill>
          <a:blip r:embed="rId12"/>
          <a:stretch>
            <a:fillRect/>
          </a:stretch>
        </p:blipFill>
        <p:spPr>
          <a:xfrm>
            <a:off x="6624641" y="1207875"/>
            <a:ext cx="575635" cy="304748"/>
          </a:xfrm>
          <a:prstGeom prst="rect">
            <a:avLst/>
          </a:prstGeom>
        </p:spPr>
      </p:pic>
      <p:pic>
        <p:nvPicPr>
          <p:cNvPr id="23" name="Picture 22">
            <a:extLst>
              <a:ext uri="{FF2B5EF4-FFF2-40B4-BE49-F238E27FC236}">
                <a16:creationId xmlns:a16="http://schemas.microsoft.com/office/drawing/2014/main" id="{CDFD3130-7A17-63B1-AB1E-10854AFF1DC3}"/>
              </a:ext>
            </a:extLst>
          </p:cNvPr>
          <p:cNvPicPr>
            <a:picLocks noChangeAspect="1"/>
          </p:cNvPicPr>
          <p:nvPr/>
        </p:nvPicPr>
        <p:blipFill>
          <a:blip r:embed="rId16"/>
          <a:stretch>
            <a:fillRect/>
          </a:stretch>
        </p:blipFill>
        <p:spPr>
          <a:xfrm>
            <a:off x="10383512" y="3214644"/>
            <a:ext cx="554781" cy="736818"/>
          </a:xfrm>
          <a:prstGeom prst="rect">
            <a:avLst/>
          </a:prstGeom>
        </p:spPr>
      </p:pic>
      <p:sp>
        <p:nvSpPr>
          <p:cNvPr id="24" name="TextBox 23">
            <a:extLst>
              <a:ext uri="{FF2B5EF4-FFF2-40B4-BE49-F238E27FC236}">
                <a16:creationId xmlns:a16="http://schemas.microsoft.com/office/drawing/2014/main" id="{1EC241F1-BA3C-0FC4-5C57-AEF30B2C1B59}"/>
              </a:ext>
            </a:extLst>
          </p:cNvPr>
          <p:cNvSpPr txBox="1"/>
          <p:nvPr/>
        </p:nvSpPr>
        <p:spPr>
          <a:xfrm>
            <a:off x="696639" y="3338845"/>
            <a:ext cx="468807" cy="246221"/>
          </a:xfrm>
          <a:prstGeom prst="rect">
            <a:avLst/>
          </a:prstGeom>
          <a:noFill/>
          <a:ln w="28575">
            <a:solidFill>
              <a:srgbClr val="92D050"/>
            </a:solidFill>
          </a:ln>
        </p:spPr>
        <p:txBody>
          <a:bodyPr wrap="square" rtlCol="0">
            <a:spAutoFit/>
          </a:bodyPr>
          <a:lstStyle/>
          <a:p>
            <a:r>
              <a:rPr lang="es-ES" sz="1000" dirty="0">
                <a:latin typeface="Corbel" panose="020B0503020204020204" pitchFamily="34" charset="0"/>
                <a:ea typeface="Cambria" panose="02040503050406030204" pitchFamily="18" charset="0"/>
              </a:rPr>
              <a:t>30 Pa</a:t>
            </a:r>
          </a:p>
        </p:txBody>
      </p:sp>
      <p:sp>
        <p:nvSpPr>
          <p:cNvPr id="25" name="TextBox 24">
            <a:extLst>
              <a:ext uri="{FF2B5EF4-FFF2-40B4-BE49-F238E27FC236}">
                <a16:creationId xmlns:a16="http://schemas.microsoft.com/office/drawing/2014/main" id="{6C867386-276D-6488-3FD1-5E91F4CDA0BE}"/>
              </a:ext>
            </a:extLst>
          </p:cNvPr>
          <p:cNvSpPr txBox="1"/>
          <p:nvPr/>
        </p:nvSpPr>
        <p:spPr>
          <a:xfrm>
            <a:off x="2659352" y="3346305"/>
            <a:ext cx="468807" cy="246221"/>
          </a:xfrm>
          <a:prstGeom prst="rect">
            <a:avLst/>
          </a:prstGeom>
          <a:noFill/>
          <a:ln w="28575">
            <a:solidFill>
              <a:srgbClr val="92D050"/>
            </a:solidFill>
          </a:ln>
        </p:spPr>
        <p:txBody>
          <a:bodyPr wrap="square" rtlCol="0">
            <a:spAutoFit/>
          </a:bodyPr>
          <a:lstStyle/>
          <a:p>
            <a:r>
              <a:rPr lang="es-ES" sz="1000" dirty="0">
                <a:latin typeface="Corbel" panose="020B0503020204020204" pitchFamily="34" charset="0"/>
                <a:ea typeface="Cambria" panose="02040503050406030204" pitchFamily="18" charset="0"/>
              </a:rPr>
              <a:t>30 Pa</a:t>
            </a:r>
          </a:p>
        </p:txBody>
      </p:sp>
      <p:sp>
        <p:nvSpPr>
          <p:cNvPr id="26" name="TextBox 25">
            <a:extLst>
              <a:ext uri="{FF2B5EF4-FFF2-40B4-BE49-F238E27FC236}">
                <a16:creationId xmlns:a16="http://schemas.microsoft.com/office/drawing/2014/main" id="{12C9E890-5C7D-FBD8-0AB1-8E5B3DC3AF38}"/>
              </a:ext>
            </a:extLst>
          </p:cNvPr>
          <p:cNvSpPr txBox="1"/>
          <p:nvPr/>
        </p:nvSpPr>
        <p:spPr>
          <a:xfrm>
            <a:off x="9868022" y="2966193"/>
            <a:ext cx="468807" cy="246221"/>
          </a:xfrm>
          <a:prstGeom prst="rect">
            <a:avLst/>
          </a:prstGeom>
          <a:noFill/>
          <a:ln w="28575">
            <a:solidFill>
              <a:srgbClr val="92D050"/>
            </a:solidFill>
          </a:ln>
        </p:spPr>
        <p:txBody>
          <a:bodyPr wrap="square" rtlCol="0">
            <a:spAutoFit/>
          </a:bodyPr>
          <a:lstStyle/>
          <a:p>
            <a:r>
              <a:rPr lang="es-ES" sz="1000" dirty="0">
                <a:latin typeface="Corbel" panose="020B0503020204020204" pitchFamily="34" charset="0"/>
                <a:ea typeface="Cambria" panose="02040503050406030204" pitchFamily="18" charset="0"/>
              </a:rPr>
              <a:t>45 Pa</a:t>
            </a:r>
          </a:p>
        </p:txBody>
      </p:sp>
      <p:cxnSp>
        <p:nvCxnSpPr>
          <p:cNvPr id="27" name="Straight Connector 26">
            <a:extLst>
              <a:ext uri="{FF2B5EF4-FFF2-40B4-BE49-F238E27FC236}">
                <a16:creationId xmlns:a16="http://schemas.microsoft.com/office/drawing/2014/main" id="{ED32D83C-0891-00BD-A303-3D04EECFC61D}"/>
              </a:ext>
            </a:extLst>
          </p:cNvPr>
          <p:cNvCxnSpPr>
            <a:cxnSpLocks/>
          </p:cNvCxnSpPr>
          <p:nvPr/>
        </p:nvCxnSpPr>
        <p:spPr>
          <a:xfrm>
            <a:off x="10090012" y="4147495"/>
            <a:ext cx="54446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85278C0-FBAF-CC58-8C4D-D62F923CD6CD}"/>
              </a:ext>
            </a:extLst>
          </p:cNvPr>
          <p:cNvCxnSpPr>
            <a:cxnSpLocks/>
          </p:cNvCxnSpPr>
          <p:nvPr/>
        </p:nvCxnSpPr>
        <p:spPr>
          <a:xfrm flipV="1">
            <a:off x="10767747" y="2992794"/>
            <a:ext cx="0" cy="2240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96654131-557D-6448-D3C4-858DC351141E}"/>
              </a:ext>
            </a:extLst>
          </p:cNvPr>
          <p:cNvCxnSpPr>
            <a:cxnSpLocks/>
          </p:cNvCxnSpPr>
          <p:nvPr/>
        </p:nvCxnSpPr>
        <p:spPr>
          <a:xfrm flipV="1">
            <a:off x="10627539" y="3940457"/>
            <a:ext cx="0" cy="2240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86E6028-9F76-7E5E-7262-B6EEED76EA72}"/>
              </a:ext>
            </a:extLst>
          </p:cNvPr>
          <p:cNvSpPr txBox="1"/>
          <p:nvPr/>
        </p:nvSpPr>
        <p:spPr>
          <a:xfrm>
            <a:off x="4887638" y="2341848"/>
            <a:ext cx="786904" cy="246221"/>
          </a:xfrm>
          <a:prstGeom prst="rect">
            <a:avLst/>
          </a:prstGeom>
          <a:noFill/>
          <a:ln w="28575">
            <a:solidFill>
              <a:srgbClr val="92D050"/>
            </a:solidFill>
          </a:ln>
        </p:spPr>
        <p:txBody>
          <a:bodyPr wrap="square" rtlCol="0">
            <a:spAutoFit/>
          </a:bodyPr>
          <a:lstStyle/>
          <a:p>
            <a:r>
              <a:rPr lang="es-ES" sz="1000" dirty="0">
                <a:latin typeface="Corbel" panose="020B0503020204020204" pitchFamily="34" charset="0"/>
                <a:ea typeface="Cambria" panose="02040503050406030204" pitchFamily="18" charset="0"/>
              </a:rPr>
              <a:t>8600 m</a:t>
            </a:r>
            <a:r>
              <a:rPr lang="es-ES" sz="1000" baseline="30000" dirty="0">
                <a:latin typeface="Corbel" panose="020B0503020204020204" pitchFamily="34" charset="0"/>
                <a:ea typeface="Cambria" panose="02040503050406030204" pitchFamily="18" charset="0"/>
              </a:rPr>
              <a:t>3</a:t>
            </a:r>
            <a:r>
              <a:rPr lang="es-ES" sz="1000" dirty="0">
                <a:latin typeface="Corbel" panose="020B0503020204020204" pitchFamily="34" charset="0"/>
                <a:ea typeface="Cambria" panose="02040503050406030204" pitchFamily="18" charset="0"/>
              </a:rPr>
              <a:t>/h</a:t>
            </a:r>
          </a:p>
        </p:txBody>
      </p:sp>
      <p:pic>
        <p:nvPicPr>
          <p:cNvPr id="35" name="Picture 34">
            <a:extLst>
              <a:ext uri="{FF2B5EF4-FFF2-40B4-BE49-F238E27FC236}">
                <a16:creationId xmlns:a16="http://schemas.microsoft.com/office/drawing/2014/main" id="{FB89C155-D6BD-8BE9-9611-8E80933A2F71}"/>
              </a:ext>
            </a:extLst>
          </p:cNvPr>
          <p:cNvPicPr>
            <a:picLocks noChangeAspect="1"/>
          </p:cNvPicPr>
          <p:nvPr/>
        </p:nvPicPr>
        <p:blipFill>
          <a:blip r:embed="rId12"/>
          <a:stretch>
            <a:fillRect/>
          </a:stretch>
        </p:blipFill>
        <p:spPr>
          <a:xfrm>
            <a:off x="4231321" y="2320092"/>
            <a:ext cx="575635" cy="304748"/>
          </a:xfrm>
          <a:prstGeom prst="rect">
            <a:avLst/>
          </a:prstGeom>
        </p:spPr>
      </p:pic>
      <p:pic>
        <p:nvPicPr>
          <p:cNvPr id="36" name="Picture 6">
            <a:extLst>
              <a:ext uri="{FF2B5EF4-FFF2-40B4-BE49-F238E27FC236}">
                <a16:creationId xmlns:a16="http://schemas.microsoft.com/office/drawing/2014/main" id="{8925402A-1CFD-8D90-0478-229CE70858A6}"/>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691612" y="4130609"/>
            <a:ext cx="676958" cy="36611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a:extLst>
              <a:ext uri="{FF2B5EF4-FFF2-40B4-BE49-F238E27FC236}">
                <a16:creationId xmlns:a16="http://schemas.microsoft.com/office/drawing/2014/main" id="{2D0C3DC0-5EA1-8925-D3A1-B71C340FB19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29491" y="4084650"/>
            <a:ext cx="676958" cy="36611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
            <a:extLst>
              <a:ext uri="{FF2B5EF4-FFF2-40B4-BE49-F238E27FC236}">
                <a16:creationId xmlns:a16="http://schemas.microsoft.com/office/drawing/2014/main" id="{EC78EDD8-34AF-781D-8889-3617D384A8F4}"/>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588801" y="4162952"/>
            <a:ext cx="676958" cy="36611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a:extLst>
              <a:ext uri="{FF2B5EF4-FFF2-40B4-BE49-F238E27FC236}">
                <a16:creationId xmlns:a16="http://schemas.microsoft.com/office/drawing/2014/main" id="{D6F4659A-63E6-143F-D33C-4A5ADD9A26B9}"/>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200276" y="4138479"/>
            <a:ext cx="676958" cy="366110"/>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6">
            <a:extLst>
              <a:ext uri="{FF2B5EF4-FFF2-40B4-BE49-F238E27FC236}">
                <a16:creationId xmlns:a16="http://schemas.microsoft.com/office/drawing/2014/main" id="{FDF475A8-E641-8B46-EDA9-29B77A984B0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729566" y="4110160"/>
            <a:ext cx="676958" cy="366110"/>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
            <a:extLst>
              <a:ext uri="{FF2B5EF4-FFF2-40B4-BE49-F238E27FC236}">
                <a16:creationId xmlns:a16="http://schemas.microsoft.com/office/drawing/2014/main" id="{942B9052-F05A-BEA2-A0EB-A92B1C1B7C1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204047" y="4852837"/>
            <a:ext cx="1451858" cy="1055897"/>
          </a:xfrm>
          <a:prstGeom prst="rect">
            <a:avLst/>
          </a:prstGeom>
          <a:noFill/>
          <a:extLst>
            <a:ext uri="{909E8E84-426E-40DD-AFC4-6F175D3DCCD1}">
              <a14:hiddenFill xmlns:a14="http://schemas.microsoft.com/office/drawing/2010/main">
                <a:solidFill>
                  <a:srgbClr val="FFFFFF"/>
                </a:solidFill>
              </a14:hiddenFill>
            </a:ext>
          </a:extLst>
        </p:spPr>
      </p:pic>
      <p:grpSp>
        <p:nvGrpSpPr>
          <p:cNvPr id="59" name="Group 58">
            <a:extLst>
              <a:ext uri="{FF2B5EF4-FFF2-40B4-BE49-F238E27FC236}">
                <a16:creationId xmlns:a16="http://schemas.microsoft.com/office/drawing/2014/main" id="{6A05F232-0BB0-C98D-8F29-8B1970B4EB2F}"/>
              </a:ext>
            </a:extLst>
          </p:cNvPr>
          <p:cNvGrpSpPr/>
          <p:nvPr/>
        </p:nvGrpSpPr>
        <p:grpSpPr>
          <a:xfrm>
            <a:off x="1929896" y="3358352"/>
            <a:ext cx="538772" cy="412438"/>
            <a:chOff x="2410030" y="5906396"/>
            <a:chExt cx="538772" cy="412438"/>
          </a:xfrm>
        </p:grpSpPr>
        <p:pic>
          <p:nvPicPr>
            <p:cNvPr id="60" name="Picture 59">
              <a:extLst>
                <a:ext uri="{FF2B5EF4-FFF2-40B4-BE49-F238E27FC236}">
                  <a16:creationId xmlns:a16="http://schemas.microsoft.com/office/drawing/2014/main" id="{E9713639-F430-3893-FD25-A725ADF91191}"/>
                </a:ext>
              </a:extLst>
            </p:cNvPr>
            <p:cNvPicPr>
              <a:picLocks noChangeAspect="1"/>
            </p:cNvPicPr>
            <p:nvPr/>
          </p:nvPicPr>
          <p:blipFill>
            <a:blip r:embed="rId14"/>
            <a:stretch>
              <a:fillRect/>
            </a:stretch>
          </p:blipFill>
          <p:spPr>
            <a:xfrm>
              <a:off x="2798384" y="5906396"/>
              <a:ext cx="150418" cy="412438"/>
            </a:xfrm>
            <a:prstGeom prst="rect">
              <a:avLst/>
            </a:prstGeom>
          </p:spPr>
        </p:pic>
        <p:pic>
          <p:nvPicPr>
            <p:cNvPr id="61" name="Picture 60">
              <a:extLst>
                <a:ext uri="{FF2B5EF4-FFF2-40B4-BE49-F238E27FC236}">
                  <a16:creationId xmlns:a16="http://schemas.microsoft.com/office/drawing/2014/main" id="{67D81EFF-821E-EE10-8412-01FE174D71F4}"/>
                </a:ext>
              </a:extLst>
            </p:cNvPr>
            <p:cNvPicPr>
              <a:picLocks noChangeAspect="1"/>
            </p:cNvPicPr>
            <p:nvPr/>
          </p:nvPicPr>
          <p:blipFill>
            <a:blip r:embed="rId15"/>
            <a:stretch>
              <a:fillRect/>
            </a:stretch>
          </p:blipFill>
          <p:spPr>
            <a:xfrm>
              <a:off x="2410030" y="6013125"/>
              <a:ext cx="209696" cy="209696"/>
            </a:xfrm>
            <a:prstGeom prst="rect">
              <a:avLst/>
            </a:prstGeom>
          </p:spPr>
        </p:pic>
        <p:cxnSp>
          <p:nvCxnSpPr>
            <p:cNvPr id="62" name="Straight Connector 61">
              <a:extLst>
                <a:ext uri="{FF2B5EF4-FFF2-40B4-BE49-F238E27FC236}">
                  <a16:creationId xmlns:a16="http://schemas.microsoft.com/office/drawing/2014/main" id="{3CDD75CE-1319-D79D-630C-030C6D6A1ACB}"/>
                </a:ext>
              </a:extLst>
            </p:cNvPr>
            <p:cNvCxnSpPr>
              <a:cxnSpLocks/>
            </p:cNvCxnSpPr>
            <p:nvPr/>
          </p:nvCxnSpPr>
          <p:spPr>
            <a:xfrm flipV="1">
              <a:off x="2610201" y="6103090"/>
              <a:ext cx="207233" cy="535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1026" name="Group 1025">
            <a:extLst>
              <a:ext uri="{FF2B5EF4-FFF2-40B4-BE49-F238E27FC236}">
                <a16:creationId xmlns:a16="http://schemas.microsoft.com/office/drawing/2014/main" id="{99D785B6-3AFC-8FD7-FE61-E5C175C77135}"/>
              </a:ext>
            </a:extLst>
          </p:cNvPr>
          <p:cNvGrpSpPr/>
          <p:nvPr/>
        </p:nvGrpSpPr>
        <p:grpSpPr>
          <a:xfrm>
            <a:off x="3840083" y="3342807"/>
            <a:ext cx="538772" cy="412438"/>
            <a:chOff x="2410030" y="5906396"/>
            <a:chExt cx="538772" cy="412438"/>
          </a:xfrm>
        </p:grpSpPr>
        <p:pic>
          <p:nvPicPr>
            <p:cNvPr id="1027" name="Picture 1026">
              <a:extLst>
                <a:ext uri="{FF2B5EF4-FFF2-40B4-BE49-F238E27FC236}">
                  <a16:creationId xmlns:a16="http://schemas.microsoft.com/office/drawing/2014/main" id="{2A4108A9-E5D2-9416-1C9B-8946169BFC80}"/>
                </a:ext>
              </a:extLst>
            </p:cNvPr>
            <p:cNvPicPr>
              <a:picLocks noChangeAspect="1"/>
            </p:cNvPicPr>
            <p:nvPr/>
          </p:nvPicPr>
          <p:blipFill>
            <a:blip r:embed="rId14"/>
            <a:stretch>
              <a:fillRect/>
            </a:stretch>
          </p:blipFill>
          <p:spPr>
            <a:xfrm>
              <a:off x="2798384" y="5906396"/>
              <a:ext cx="150418" cy="412438"/>
            </a:xfrm>
            <a:prstGeom prst="rect">
              <a:avLst/>
            </a:prstGeom>
          </p:spPr>
        </p:pic>
        <p:pic>
          <p:nvPicPr>
            <p:cNvPr id="1028" name="Picture 1027">
              <a:extLst>
                <a:ext uri="{FF2B5EF4-FFF2-40B4-BE49-F238E27FC236}">
                  <a16:creationId xmlns:a16="http://schemas.microsoft.com/office/drawing/2014/main" id="{86541294-E6D5-C040-FDC9-79B380E84634}"/>
                </a:ext>
              </a:extLst>
            </p:cNvPr>
            <p:cNvPicPr>
              <a:picLocks noChangeAspect="1"/>
            </p:cNvPicPr>
            <p:nvPr/>
          </p:nvPicPr>
          <p:blipFill>
            <a:blip r:embed="rId15"/>
            <a:stretch>
              <a:fillRect/>
            </a:stretch>
          </p:blipFill>
          <p:spPr>
            <a:xfrm>
              <a:off x="2410030" y="6013125"/>
              <a:ext cx="209696" cy="209696"/>
            </a:xfrm>
            <a:prstGeom prst="rect">
              <a:avLst/>
            </a:prstGeom>
          </p:spPr>
        </p:pic>
        <p:cxnSp>
          <p:nvCxnSpPr>
            <p:cNvPr id="1029" name="Straight Connector 1028">
              <a:extLst>
                <a:ext uri="{FF2B5EF4-FFF2-40B4-BE49-F238E27FC236}">
                  <a16:creationId xmlns:a16="http://schemas.microsoft.com/office/drawing/2014/main" id="{A8BB6248-0EB5-831D-C5F4-5E31B9BB8913}"/>
                </a:ext>
              </a:extLst>
            </p:cNvPr>
            <p:cNvCxnSpPr>
              <a:cxnSpLocks/>
            </p:cNvCxnSpPr>
            <p:nvPr/>
          </p:nvCxnSpPr>
          <p:spPr>
            <a:xfrm flipV="1">
              <a:off x="2610201" y="6103090"/>
              <a:ext cx="207233" cy="535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1030" name="Group 1029">
            <a:extLst>
              <a:ext uri="{FF2B5EF4-FFF2-40B4-BE49-F238E27FC236}">
                <a16:creationId xmlns:a16="http://schemas.microsoft.com/office/drawing/2014/main" id="{8503AF1F-08CD-BE78-7C93-1F90A6AE0B0F}"/>
              </a:ext>
            </a:extLst>
          </p:cNvPr>
          <p:cNvGrpSpPr/>
          <p:nvPr/>
        </p:nvGrpSpPr>
        <p:grpSpPr>
          <a:xfrm>
            <a:off x="5814526" y="3279463"/>
            <a:ext cx="538772" cy="412438"/>
            <a:chOff x="2410030" y="5906396"/>
            <a:chExt cx="538772" cy="412438"/>
          </a:xfrm>
        </p:grpSpPr>
        <p:pic>
          <p:nvPicPr>
            <p:cNvPr id="1031" name="Picture 1030">
              <a:extLst>
                <a:ext uri="{FF2B5EF4-FFF2-40B4-BE49-F238E27FC236}">
                  <a16:creationId xmlns:a16="http://schemas.microsoft.com/office/drawing/2014/main" id="{7EEB6C1A-535F-5EE7-EF6F-DB09520C9587}"/>
                </a:ext>
              </a:extLst>
            </p:cNvPr>
            <p:cNvPicPr>
              <a:picLocks noChangeAspect="1"/>
            </p:cNvPicPr>
            <p:nvPr/>
          </p:nvPicPr>
          <p:blipFill>
            <a:blip r:embed="rId14"/>
            <a:stretch>
              <a:fillRect/>
            </a:stretch>
          </p:blipFill>
          <p:spPr>
            <a:xfrm>
              <a:off x="2798384" y="5906396"/>
              <a:ext cx="150418" cy="412438"/>
            </a:xfrm>
            <a:prstGeom prst="rect">
              <a:avLst/>
            </a:prstGeom>
          </p:spPr>
        </p:pic>
        <p:pic>
          <p:nvPicPr>
            <p:cNvPr id="1032" name="Picture 1031">
              <a:extLst>
                <a:ext uri="{FF2B5EF4-FFF2-40B4-BE49-F238E27FC236}">
                  <a16:creationId xmlns:a16="http://schemas.microsoft.com/office/drawing/2014/main" id="{45F7CEEF-BB88-20E4-6266-C68043DC08B7}"/>
                </a:ext>
              </a:extLst>
            </p:cNvPr>
            <p:cNvPicPr>
              <a:picLocks noChangeAspect="1"/>
            </p:cNvPicPr>
            <p:nvPr/>
          </p:nvPicPr>
          <p:blipFill>
            <a:blip r:embed="rId15"/>
            <a:stretch>
              <a:fillRect/>
            </a:stretch>
          </p:blipFill>
          <p:spPr>
            <a:xfrm>
              <a:off x="2410030" y="6013125"/>
              <a:ext cx="209696" cy="209696"/>
            </a:xfrm>
            <a:prstGeom prst="rect">
              <a:avLst/>
            </a:prstGeom>
          </p:spPr>
        </p:pic>
        <p:cxnSp>
          <p:nvCxnSpPr>
            <p:cNvPr id="1042" name="Straight Connector 1041">
              <a:extLst>
                <a:ext uri="{FF2B5EF4-FFF2-40B4-BE49-F238E27FC236}">
                  <a16:creationId xmlns:a16="http://schemas.microsoft.com/office/drawing/2014/main" id="{BF38F7E6-285E-550C-EEB5-8BEB9C3763D9}"/>
                </a:ext>
              </a:extLst>
            </p:cNvPr>
            <p:cNvCxnSpPr>
              <a:cxnSpLocks/>
            </p:cNvCxnSpPr>
            <p:nvPr/>
          </p:nvCxnSpPr>
          <p:spPr>
            <a:xfrm flipV="1">
              <a:off x="2610201" y="6103090"/>
              <a:ext cx="207233" cy="535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1046" name="Group 1045">
            <a:extLst>
              <a:ext uri="{FF2B5EF4-FFF2-40B4-BE49-F238E27FC236}">
                <a16:creationId xmlns:a16="http://schemas.microsoft.com/office/drawing/2014/main" id="{FE0B321E-FB1E-6542-A8BD-222B965AA224}"/>
              </a:ext>
            </a:extLst>
          </p:cNvPr>
          <p:cNvGrpSpPr/>
          <p:nvPr/>
        </p:nvGrpSpPr>
        <p:grpSpPr>
          <a:xfrm>
            <a:off x="7434466" y="3244339"/>
            <a:ext cx="538772" cy="412438"/>
            <a:chOff x="2410030" y="5906396"/>
            <a:chExt cx="538772" cy="412438"/>
          </a:xfrm>
        </p:grpSpPr>
        <p:pic>
          <p:nvPicPr>
            <p:cNvPr id="1050" name="Picture 1049">
              <a:extLst>
                <a:ext uri="{FF2B5EF4-FFF2-40B4-BE49-F238E27FC236}">
                  <a16:creationId xmlns:a16="http://schemas.microsoft.com/office/drawing/2014/main" id="{579ADAAA-5C10-603F-BA37-1D967739820B}"/>
                </a:ext>
              </a:extLst>
            </p:cNvPr>
            <p:cNvPicPr>
              <a:picLocks noChangeAspect="1"/>
            </p:cNvPicPr>
            <p:nvPr/>
          </p:nvPicPr>
          <p:blipFill>
            <a:blip r:embed="rId14"/>
            <a:stretch>
              <a:fillRect/>
            </a:stretch>
          </p:blipFill>
          <p:spPr>
            <a:xfrm>
              <a:off x="2798384" y="5906396"/>
              <a:ext cx="150418" cy="412438"/>
            </a:xfrm>
            <a:prstGeom prst="rect">
              <a:avLst/>
            </a:prstGeom>
          </p:spPr>
        </p:pic>
        <p:pic>
          <p:nvPicPr>
            <p:cNvPr id="1052" name="Picture 1051">
              <a:extLst>
                <a:ext uri="{FF2B5EF4-FFF2-40B4-BE49-F238E27FC236}">
                  <a16:creationId xmlns:a16="http://schemas.microsoft.com/office/drawing/2014/main" id="{BCBC5C37-B6AC-0638-3CA7-3A9D82B5FFD4}"/>
                </a:ext>
              </a:extLst>
            </p:cNvPr>
            <p:cNvPicPr>
              <a:picLocks noChangeAspect="1"/>
            </p:cNvPicPr>
            <p:nvPr/>
          </p:nvPicPr>
          <p:blipFill>
            <a:blip r:embed="rId15"/>
            <a:stretch>
              <a:fillRect/>
            </a:stretch>
          </p:blipFill>
          <p:spPr>
            <a:xfrm>
              <a:off x="2410030" y="6013125"/>
              <a:ext cx="209696" cy="209696"/>
            </a:xfrm>
            <a:prstGeom prst="rect">
              <a:avLst/>
            </a:prstGeom>
          </p:spPr>
        </p:pic>
        <p:cxnSp>
          <p:nvCxnSpPr>
            <p:cNvPr id="1054" name="Straight Connector 1053">
              <a:extLst>
                <a:ext uri="{FF2B5EF4-FFF2-40B4-BE49-F238E27FC236}">
                  <a16:creationId xmlns:a16="http://schemas.microsoft.com/office/drawing/2014/main" id="{0E82AF52-844F-B2DD-FE36-424F2722D69C}"/>
                </a:ext>
              </a:extLst>
            </p:cNvPr>
            <p:cNvCxnSpPr>
              <a:cxnSpLocks/>
            </p:cNvCxnSpPr>
            <p:nvPr/>
          </p:nvCxnSpPr>
          <p:spPr>
            <a:xfrm flipV="1">
              <a:off x="2610201" y="6103090"/>
              <a:ext cx="207233" cy="535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1056" name="Group 1055">
            <a:extLst>
              <a:ext uri="{FF2B5EF4-FFF2-40B4-BE49-F238E27FC236}">
                <a16:creationId xmlns:a16="http://schemas.microsoft.com/office/drawing/2014/main" id="{34BDAE33-4017-5D8D-7FF9-ED8E6EB36483}"/>
              </a:ext>
            </a:extLst>
          </p:cNvPr>
          <p:cNvGrpSpPr/>
          <p:nvPr/>
        </p:nvGrpSpPr>
        <p:grpSpPr>
          <a:xfrm>
            <a:off x="8952769" y="3237420"/>
            <a:ext cx="538772" cy="412438"/>
            <a:chOff x="2410030" y="5906396"/>
            <a:chExt cx="538772" cy="412438"/>
          </a:xfrm>
        </p:grpSpPr>
        <p:pic>
          <p:nvPicPr>
            <p:cNvPr id="1057" name="Picture 1056">
              <a:extLst>
                <a:ext uri="{FF2B5EF4-FFF2-40B4-BE49-F238E27FC236}">
                  <a16:creationId xmlns:a16="http://schemas.microsoft.com/office/drawing/2014/main" id="{F1018EFE-0DDE-B424-2BEF-A4E09C67CFFC}"/>
                </a:ext>
              </a:extLst>
            </p:cNvPr>
            <p:cNvPicPr>
              <a:picLocks noChangeAspect="1"/>
            </p:cNvPicPr>
            <p:nvPr/>
          </p:nvPicPr>
          <p:blipFill>
            <a:blip r:embed="rId14"/>
            <a:stretch>
              <a:fillRect/>
            </a:stretch>
          </p:blipFill>
          <p:spPr>
            <a:xfrm>
              <a:off x="2798384" y="5906396"/>
              <a:ext cx="150418" cy="412438"/>
            </a:xfrm>
            <a:prstGeom prst="rect">
              <a:avLst/>
            </a:prstGeom>
          </p:spPr>
        </p:pic>
        <p:pic>
          <p:nvPicPr>
            <p:cNvPr id="1059" name="Picture 1058">
              <a:extLst>
                <a:ext uri="{FF2B5EF4-FFF2-40B4-BE49-F238E27FC236}">
                  <a16:creationId xmlns:a16="http://schemas.microsoft.com/office/drawing/2014/main" id="{CA36EBA2-BC8D-4882-332E-B1F0525C3AD3}"/>
                </a:ext>
              </a:extLst>
            </p:cNvPr>
            <p:cNvPicPr>
              <a:picLocks noChangeAspect="1"/>
            </p:cNvPicPr>
            <p:nvPr/>
          </p:nvPicPr>
          <p:blipFill>
            <a:blip r:embed="rId15"/>
            <a:stretch>
              <a:fillRect/>
            </a:stretch>
          </p:blipFill>
          <p:spPr>
            <a:xfrm>
              <a:off x="2410030" y="6013125"/>
              <a:ext cx="209696" cy="209696"/>
            </a:xfrm>
            <a:prstGeom prst="rect">
              <a:avLst/>
            </a:prstGeom>
          </p:spPr>
        </p:pic>
        <p:cxnSp>
          <p:nvCxnSpPr>
            <p:cNvPr id="1064" name="Straight Connector 1063">
              <a:extLst>
                <a:ext uri="{FF2B5EF4-FFF2-40B4-BE49-F238E27FC236}">
                  <a16:creationId xmlns:a16="http://schemas.microsoft.com/office/drawing/2014/main" id="{689918FA-8106-6069-36DD-893FBB27D5AB}"/>
                </a:ext>
              </a:extLst>
            </p:cNvPr>
            <p:cNvCxnSpPr>
              <a:cxnSpLocks/>
            </p:cNvCxnSpPr>
            <p:nvPr/>
          </p:nvCxnSpPr>
          <p:spPr>
            <a:xfrm flipV="1">
              <a:off x="2610201" y="6103090"/>
              <a:ext cx="207233" cy="535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grpSp>
        <p:nvGrpSpPr>
          <p:cNvPr id="1104" name="Group 1103">
            <a:extLst>
              <a:ext uri="{FF2B5EF4-FFF2-40B4-BE49-F238E27FC236}">
                <a16:creationId xmlns:a16="http://schemas.microsoft.com/office/drawing/2014/main" id="{E4E41646-644D-46A0-7EE5-E044F6712DBE}"/>
              </a:ext>
            </a:extLst>
          </p:cNvPr>
          <p:cNvGrpSpPr/>
          <p:nvPr/>
        </p:nvGrpSpPr>
        <p:grpSpPr>
          <a:xfrm>
            <a:off x="6348917" y="1588858"/>
            <a:ext cx="538772" cy="412438"/>
            <a:chOff x="2410030" y="5906396"/>
            <a:chExt cx="538772" cy="412438"/>
          </a:xfrm>
        </p:grpSpPr>
        <p:pic>
          <p:nvPicPr>
            <p:cNvPr id="1105" name="Picture 1104">
              <a:extLst>
                <a:ext uri="{FF2B5EF4-FFF2-40B4-BE49-F238E27FC236}">
                  <a16:creationId xmlns:a16="http://schemas.microsoft.com/office/drawing/2014/main" id="{9FA1FFDC-35BB-CAD9-B428-4DE6A9B86037}"/>
                </a:ext>
              </a:extLst>
            </p:cNvPr>
            <p:cNvPicPr>
              <a:picLocks noChangeAspect="1"/>
            </p:cNvPicPr>
            <p:nvPr/>
          </p:nvPicPr>
          <p:blipFill>
            <a:blip r:embed="rId14"/>
            <a:stretch>
              <a:fillRect/>
            </a:stretch>
          </p:blipFill>
          <p:spPr>
            <a:xfrm>
              <a:off x="2798384" y="5906396"/>
              <a:ext cx="150418" cy="412438"/>
            </a:xfrm>
            <a:prstGeom prst="rect">
              <a:avLst/>
            </a:prstGeom>
          </p:spPr>
        </p:pic>
        <p:pic>
          <p:nvPicPr>
            <p:cNvPr id="1106" name="Picture 1105">
              <a:extLst>
                <a:ext uri="{FF2B5EF4-FFF2-40B4-BE49-F238E27FC236}">
                  <a16:creationId xmlns:a16="http://schemas.microsoft.com/office/drawing/2014/main" id="{11819658-1884-CEBF-A489-1D29AD3BCB69}"/>
                </a:ext>
              </a:extLst>
            </p:cNvPr>
            <p:cNvPicPr>
              <a:picLocks noChangeAspect="1"/>
            </p:cNvPicPr>
            <p:nvPr/>
          </p:nvPicPr>
          <p:blipFill>
            <a:blip r:embed="rId15"/>
            <a:stretch>
              <a:fillRect/>
            </a:stretch>
          </p:blipFill>
          <p:spPr>
            <a:xfrm>
              <a:off x="2410030" y="6013125"/>
              <a:ext cx="209696" cy="209696"/>
            </a:xfrm>
            <a:prstGeom prst="rect">
              <a:avLst/>
            </a:prstGeom>
          </p:spPr>
        </p:pic>
        <p:cxnSp>
          <p:nvCxnSpPr>
            <p:cNvPr id="1107" name="Straight Connector 1106">
              <a:extLst>
                <a:ext uri="{FF2B5EF4-FFF2-40B4-BE49-F238E27FC236}">
                  <a16:creationId xmlns:a16="http://schemas.microsoft.com/office/drawing/2014/main" id="{A0C6B444-8225-C21A-20A2-0D8E9FF24BAA}"/>
                </a:ext>
              </a:extLst>
            </p:cNvPr>
            <p:cNvCxnSpPr>
              <a:cxnSpLocks/>
            </p:cNvCxnSpPr>
            <p:nvPr/>
          </p:nvCxnSpPr>
          <p:spPr>
            <a:xfrm flipV="1">
              <a:off x="2610201" y="6103090"/>
              <a:ext cx="207233" cy="5358"/>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108" name="TextBox 1107">
            <a:extLst>
              <a:ext uri="{FF2B5EF4-FFF2-40B4-BE49-F238E27FC236}">
                <a16:creationId xmlns:a16="http://schemas.microsoft.com/office/drawing/2014/main" id="{6C8F5981-3BD6-F4BE-FEE8-D282697BFD63}"/>
              </a:ext>
            </a:extLst>
          </p:cNvPr>
          <p:cNvSpPr txBox="1"/>
          <p:nvPr/>
        </p:nvSpPr>
        <p:spPr>
          <a:xfrm>
            <a:off x="5361372" y="154639"/>
            <a:ext cx="1055769" cy="369332"/>
          </a:xfrm>
          <a:prstGeom prst="rect">
            <a:avLst/>
          </a:prstGeom>
          <a:solidFill>
            <a:srgbClr val="FFFF00"/>
          </a:solidFill>
          <a:ln>
            <a:solidFill>
              <a:srgbClr val="FFFF00"/>
            </a:solidFill>
          </a:ln>
        </p:spPr>
        <p:txBody>
          <a:bodyPr wrap="square" rtlCol="0">
            <a:spAutoFit/>
          </a:bodyPr>
          <a:lstStyle/>
          <a:p>
            <a:r>
              <a:rPr lang="es-ES" dirty="0"/>
              <a:t>Setpoints</a:t>
            </a:r>
          </a:p>
        </p:txBody>
      </p:sp>
      <p:sp>
        <p:nvSpPr>
          <p:cNvPr id="1110" name="TextBox 1109">
            <a:extLst>
              <a:ext uri="{FF2B5EF4-FFF2-40B4-BE49-F238E27FC236}">
                <a16:creationId xmlns:a16="http://schemas.microsoft.com/office/drawing/2014/main" id="{F1E22A4C-73CE-F1DD-13DD-30B4C8B757C8}"/>
              </a:ext>
            </a:extLst>
          </p:cNvPr>
          <p:cNvSpPr txBox="1"/>
          <p:nvPr/>
        </p:nvSpPr>
        <p:spPr>
          <a:xfrm>
            <a:off x="1495214" y="4979563"/>
            <a:ext cx="862683" cy="369332"/>
          </a:xfrm>
          <a:prstGeom prst="rect">
            <a:avLst/>
          </a:prstGeom>
          <a:solidFill>
            <a:srgbClr val="FFFF00"/>
          </a:solidFill>
          <a:ln>
            <a:solidFill>
              <a:srgbClr val="FFFF00"/>
            </a:solidFill>
          </a:ln>
        </p:spPr>
        <p:txBody>
          <a:bodyPr wrap="square" rtlCol="0">
            <a:spAutoFit/>
          </a:bodyPr>
          <a:lstStyle/>
          <a:p>
            <a:r>
              <a:rPr lang="es-ES" dirty="0"/>
              <a:t>Airflow</a:t>
            </a:r>
          </a:p>
        </p:txBody>
      </p:sp>
      <p:sp>
        <p:nvSpPr>
          <p:cNvPr id="1111" name="TextBox 1110">
            <a:extLst>
              <a:ext uri="{FF2B5EF4-FFF2-40B4-BE49-F238E27FC236}">
                <a16:creationId xmlns:a16="http://schemas.microsoft.com/office/drawing/2014/main" id="{05A496DE-6D44-969C-1B48-AD9F6F53ADB6}"/>
              </a:ext>
            </a:extLst>
          </p:cNvPr>
          <p:cNvSpPr txBox="1"/>
          <p:nvPr/>
        </p:nvSpPr>
        <p:spPr>
          <a:xfrm>
            <a:off x="3513080" y="4914565"/>
            <a:ext cx="862683" cy="369332"/>
          </a:xfrm>
          <a:prstGeom prst="rect">
            <a:avLst/>
          </a:prstGeom>
          <a:solidFill>
            <a:srgbClr val="FFFF00"/>
          </a:solidFill>
          <a:ln>
            <a:solidFill>
              <a:srgbClr val="FFFF00"/>
            </a:solidFill>
          </a:ln>
        </p:spPr>
        <p:txBody>
          <a:bodyPr wrap="square" rtlCol="0">
            <a:spAutoFit/>
          </a:bodyPr>
          <a:lstStyle/>
          <a:p>
            <a:r>
              <a:rPr lang="es-ES" dirty="0"/>
              <a:t>Airflow</a:t>
            </a:r>
          </a:p>
        </p:txBody>
      </p:sp>
      <p:sp>
        <p:nvSpPr>
          <p:cNvPr id="1112" name="TextBox 1111">
            <a:extLst>
              <a:ext uri="{FF2B5EF4-FFF2-40B4-BE49-F238E27FC236}">
                <a16:creationId xmlns:a16="http://schemas.microsoft.com/office/drawing/2014/main" id="{D05BCB24-1DB5-E221-C80D-383B7D2F2E39}"/>
              </a:ext>
            </a:extLst>
          </p:cNvPr>
          <p:cNvSpPr txBox="1"/>
          <p:nvPr/>
        </p:nvSpPr>
        <p:spPr>
          <a:xfrm>
            <a:off x="6342649" y="4344396"/>
            <a:ext cx="862683" cy="369332"/>
          </a:xfrm>
          <a:prstGeom prst="rect">
            <a:avLst/>
          </a:prstGeom>
          <a:solidFill>
            <a:srgbClr val="FFFF00"/>
          </a:solidFill>
          <a:ln>
            <a:solidFill>
              <a:srgbClr val="FFFF00"/>
            </a:solidFill>
          </a:ln>
        </p:spPr>
        <p:txBody>
          <a:bodyPr wrap="square" rtlCol="0">
            <a:spAutoFit/>
          </a:bodyPr>
          <a:lstStyle/>
          <a:p>
            <a:r>
              <a:rPr lang="es-ES" dirty="0"/>
              <a:t>Airflow</a:t>
            </a:r>
          </a:p>
        </p:txBody>
      </p:sp>
      <p:sp>
        <p:nvSpPr>
          <p:cNvPr id="1113" name="TextBox 1112">
            <a:extLst>
              <a:ext uri="{FF2B5EF4-FFF2-40B4-BE49-F238E27FC236}">
                <a16:creationId xmlns:a16="http://schemas.microsoft.com/office/drawing/2014/main" id="{EA16C342-86DA-D736-8F7D-C8E73CEF0C3A}"/>
              </a:ext>
            </a:extLst>
          </p:cNvPr>
          <p:cNvSpPr txBox="1"/>
          <p:nvPr/>
        </p:nvSpPr>
        <p:spPr>
          <a:xfrm>
            <a:off x="6980691" y="1531280"/>
            <a:ext cx="1305786" cy="646331"/>
          </a:xfrm>
          <a:prstGeom prst="rect">
            <a:avLst/>
          </a:prstGeom>
          <a:solidFill>
            <a:srgbClr val="FFFF00"/>
          </a:solidFill>
          <a:ln>
            <a:solidFill>
              <a:srgbClr val="FFFF00"/>
            </a:solidFill>
          </a:ln>
        </p:spPr>
        <p:txBody>
          <a:bodyPr wrap="square" rtlCol="0">
            <a:spAutoFit/>
          </a:bodyPr>
          <a:lstStyle/>
          <a:p>
            <a:r>
              <a:rPr lang="es-ES" dirty="0"/>
              <a:t>Damper positioning</a:t>
            </a:r>
          </a:p>
        </p:txBody>
      </p:sp>
      <p:sp>
        <p:nvSpPr>
          <p:cNvPr id="1114" name="TextBox 1113">
            <a:extLst>
              <a:ext uri="{FF2B5EF4-FFF2-40B4-BE49-F238E27FC236}">
                <a16:creationId xmlns:a16="http://schemas.microsoft.com/office/drawing/2014/main" id="{BE967B59-069B-9ED6-E8BB-038392CB9B92}"/>
              </a:ext>
            </a:extLst>
          </p:cNvPr>
          <p:cNvSpPr txBox="1"/>
          <p:nvPr/>
        </p:nvSpPr>
        <p:spPr>
          <a:xfrm>
            <a:off x="4391590" y="3117194"/>
            <a:ext cx="1250364" cy="646331"/>
          </a:xfrm>
          <a:prstGeom prst="rect">
            <a:avLst/>
          </a:prstGeom>
          <a:solidFill>
            <a:srgbClr val="FFFF00"/>
          </a:solidFill>
          <a:ln>
            <a:solidFill>
              <a:srgbClr val="FFFF00"/>
            </a:solidFill>
          </a:ln>
        </p:spPr>
        <p:txBody>
          <a:bodyPr wrap="square" rtlCol="0">
            <a:spAutoFit/>
          </a:bodyPr>
          <a:lstStyle/>
          <a:p>
            <a:r>
              <a:rPr lang="es-ES" dirty="0"/>
              <a:t>Damper positioning</a:t>
            </a:r>
          </a:p>
        </p:txBody>
      </p:sp>
      <p:sp>
        <p:nvSpPr>
          <p:cNvPr id="1115" name="TextBox 1114">
            <a:extLst>
              <a:ext uri="{FF2B5EF4-FFF2-40B4-BE49-F238E27FC236}">
                <a16:creationId xmlns:a16="http://schemas.microsoft.com/office/drawing/2014/main" id="{1CF7D379-FBD7-266B-4337-C36B1AE23508}"/>
              </a:ext>
            </a:extLst>
          </p:cNvPr>
          <p:cNvSpPr txBox="1"/>
          <p:nvPr/>
        </p:nvSpPr>
        <p:spPr>
          <a:xfrm>
            <a:off x="5951554" y="6056089"/>
            <a:ext cx="1250364" cy="646331"/>
          </a:xfrm>
          <a:prstGeom prst="rect">
            <a:avLst/>
          </a:prstGeom>
          <a:solidFill>
            <a:srgbClr val="FFFF00"/>
          </a:solidFill>
          <a:ln>
            <a:solidFill>
              <a:srgbClr val="FFFF00"/>
            </a:solidFill>
          </a:ln>
        </p:spPr>
        <p:txBody>
          <a:bodyPr wrap="square" rtlCol="0">
            <a:spAutoFit/>
          </a:bodyPr>
          <a:lstStyle/>
          <a:p>
            <a:r>
              <a:rPr lang="es-ES" dirty="0"/>
              <a:t>Damper positioning</a:t>
            </a:r>
          </a:p>
        </p:txBody>
      </p:sp>
      <p:pic>
        <p:nvPicPr>
          <p:cNvPr id="1117" name="Picture 1116">
            <a:extLst>
              <a:ext uri="{FF2B5EF4-FFF2-40B4-BE49-F238E27FC236}">
                <a16:creationId xmlns:a16="http://schemas.microsoft.com/office/drawing/2014/main" id="{D8A963FD-AA94-ACDA-30A6-1D08811C6CC1}"/>
              </a:ext>
            </a:extLst>
          </p:cNvPr>
          <p:cNvPicPr>
            <a:picLocks noChangeAspect="1"/>
          </p:cNvPicPr>
          <p:nvPr/>
        </p:nvPicPr>
        <p:blipFill>
          <a:blip r:embed="rId19"/>
          <a:stretch>
            <a:fillRect/>
          </a:stretch>
        </p:blipFill>
        <p:spPr>
          <a:xfrm>
            <a:off x="7992915" y="3889274"/>
            <a:ext cx="629862" cy="367419"/>
          </a:xfrm>
          <a:prstGeom prst="rect">
            <a:avLst/>
          </a:prstGeom>
        </p:spPr>
      </p:pic>
      <p:sp>
        <p:nvSpPr>
          <p:cNvPr id="1119" name="TextBox 1118">
            <a:extLst>
              <a:ext uri="{FF2B5EF4-FFF2-40B4-BE49-F238E27FC236}">
                <a16:creationId xmlns:a16="http://schemas.microsoft.com/office/drawing/2014/main" id="{3EC44A04-000C-3FA6-C65B-2F5C1CD2E38D}"/>
              </a:ext>
            </a:extLst>
          </p:cNvPr>
          <p:cNvSpPr txBox="1"/>
          <p:nvPr/>
        </p:nvSpPr>
        <p:spPr>
          <a:xfrm>
            <a:off x="8057619" y="4427324"/>
            <a:ext cx="1927095" cy="369332"/>
          </a:xfrm>
          <a:prstGeom prst="rect">
            <a:avLst/>
          </a:prstGeom>
          <a:solidFill>
            <a:srgbClr val="FFFF00"/>
          </a:solidFill>
          <a:ln>
            <a:solidFill>
              <a:srgbClr val="FFFF00"/>
            </a:solidFill>
          </a:ln>
        </p:spPr>
        <p:txBody>
          <a:bodyPr wrap="square" rtlCol="0">
            <a:spAutoFit/>
          </a:bodyPr>
          <a:lstStyle/>
          <a:p>
            <a:r>
              <a:rPr lang="es-ES" dirty="0"/>
              <a:t>Presence detector</a:t>
            </a:r>
          </a:p>
        </p:txBody>
      </p:sp>
      <p:pic>
        <p:nvPicPr>
          <p:cNvPr id="1122" name="Picture 1121">
            <a:extLst>
              <a:ext uri="{FF2B5EF4-FFF2-40B4-BE49-F238E27FC236}">
                <a16:creationId xmlns:a16="http://schemas.microsoft.com/office/drawing/2014/main" id="{A0054F4B-F159-ABF3-1525-9F1477B97F23}"/>
              </a:ext>
            </a:extLst>
          </p:cNvPr>
          <p:cNvPicPr>
            <a:picLocks noChangeAspect="1"/>
          </p:cNvPicPr>
          <p:nvPr/>
        </p:nvPicPr>
        <p:blipFill>
          <a:blip r:embed="rId20"/>
          <a:stretch>
            <a:fillRect/>
          </a:stretch>
        </p:blipFill>
        <p:spPr>
          <a:xfrm>
            <a:off x="1941250" y="1794219"/>
            <a:ext cx="398112" cy="269876"/>
          </a:xfrm>
          <a:prstGeom prst="rect">
            <a:avLst/>
          </a:prstGeom>
        </p:spPr>
      </p:pic>
      <p:pic>
        <p:nvPicPr>
          <p:cNvPr id="1124" name="Picture 1123">
            <a:extLst>
              <a:ext uri="{FF2B5EF4-FFF2-40B4-BE49-F238E27FC236}">
                <a16:creationId xmlns:a16="http://schemas.microsoft.com/office/drawing/2014/main" id="{66AB50A1-A4F4-D1FA-F482-43F8A8E81C25}"/>
              </a:ext>
            </a:extLst>
          </p:cNvPr>
          <p:cNvPicPr>
            <a:picLocks noChangeAspect="1"/>
          </p:cNvPicPr>
          <p:nvPr/>
        </p:nvPicPr>
        <p:blipFill>
          <a:blip r:embed="rId21"/>
          <a:stretch>
            <a:fillRect/>
          </a:stretch>
        </p:blipFill>
        <p:spPr>
          <a:xfrm>
            <a:off x="348160" y="3940263"/>
            <a:ext cx="609600" cy="609600"/>
          </a:xfrm>
          <a:prstGeom prst="rect">
            <a:avLst/>
          </a:prstGeom>
        </p:spPr>
      </p:pic>
      <p:sp>
        <p:nvSpPr>
          <p:cNvPr id="1125" name="TextBox 1124">
            <a:extLst>
              <a:ext uri="{FF2B5EF4-FFF2-40B4-BE49-F238E27FC236}">
                <a16:creationId xmlns:a16="http://schemas.microsoft.com/office/drawing/2014/main" id="{34B40686-174F-BC0D-5241-003840F4E8E7}"/>
              </a:ext>
            </a:extLst>
          </p:cNvPr>
          <p:cNvSpPr txBox="1"/>
          <p:nvPr/>
        </p:nvSpPr>
        <p:spPr>
          <a:xfrm>
            <a:off x="158563" y="4638662"/>
            <a:ext cx="880503" cy="369332"/>
          </a:xfrm>
          <a:prstGeom prst="rect">
            <a:avLst/>
          </a:prstGeom>
          <a:solidFill>
            <a:srgbClr val="FFFF00"/>
          </a:solidFill>
          <a:ln>
            <a:solidFill>
              <a:srgbClr val="FFFF00"/>
            </a:solidFill>
          </a:ln>
        </p:spPr>
        <p:txBody>
          <a:bodyPr wrap="square" rtlCol="0">
            <a:spAutoFit/>
          </a:bodyPr>
          <a:lstStyle/>
          <a:p>
            <a:r>
              <a:rPr lang="es-ES" dirty="0"/>
              <a:t>Beacon</a:t>
            </a:r>
          </a:p>
        </p:txBody>
      </p:sp>
      <p:sp>
        <p:nvSpPr>
          <p:cNvPr id="1126" name="TextBox 1125">
            <a:extLst>
              <a:ext uri="{FF2B5EF4-FFF2-40B4-BE49-F238E27FC236}">
                <a16:creationId xmlns:a16="http://schemas.microsoft.com/office/drawing/2014/main" id="{5314CF75-3CFA-0055-75D1-FD0C9E72AAE2}"/>
              </a:ext>
            </a:extLst>
          </p:cNvPr>
          <p:cNvSpPr txBox="1"/>
          <p:nvPr/>
        </p:nvSpPr>
        <p:spPr>
          <a:xfrm>
            <a:off x="4849748" y="1558571"/>
            <a:ext cx="862683" cy="369332"/>
          </a:xfrm>
          <a:prstGeom prst="rect">
            <a:avLst/>
          </a:prstGeom>
          <a:solidFill>
            <a:srgbClr val="FFFF00"/>
          </a:solidFill>
          <a:ln>
            <a:solidFill>
              <a:srgbClr val="FFFF00"/>
            </a:solidFill>
          </a:ln>
        </p:spPr>
        <p:txBody>
          <a:bodyPr wrap="square" rtlCol="0">
            <a:spAutoFit/>
          </a:bodyPr>
          <a:lstStyle/>
          <a:p>
            <a:r>
              <a:rPr lang="es-ES" dirty="0"/>
              <a:t>Airflow</a:t>
            </a:r>
          </a:p>
        </p:txBody>
      </p:sp>
    </p:spTree>
    <p:extLst>
      <p:ext uri="{BB962C8B-B14F-4D97-AF65-F5344CB8AC3E}">
        <p14:creationId xmlns:p14="http://schemas.microsoft.com/office/powerpoint/2010/main" val="3312758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08"/>
                                        </p:tgtEl>
                                        <p:attrNameLst>
                                          <p:attrName>style.visibility</p:attrName>
                                        </p:attrNameLst>
                                      </p:cBhvr>
                                      <p:to>
                                        <p:strVal val="visible"/>
                                      </p:to>
                                    </p:set>
                                    <p:animEffect transition="in" filter="fade">
                                      <p:cBhvr>
                                        <p:cTn id="7" dur="500"/>
                                        <p:tgtEl>
                                          <p:spTgt spid="110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10"/>
                                        </p:tgtEl>
                                        <p:attrNameLst>
                                          <p:attrName>style.visibility</p:attrName>
                                        </p:attrNameLst>
                                      </p:cBhvr>
                                      <p:to>
                                        <p:strVal val="visible"/>
                                      </p:to>
                                    </p:set>
                                    <p:animEffect transition="in" filter="fade">
                                      <p:cBhvr>
                                        <p:cTn id="12" dur="500"/>
                                        <p:tgtEl>
                                          <p:spTgt spid="11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26"/>
                                        </p:tgtEl>
                                        <p:attrNameLst>
                                          <p:attrName>style.visibility</p:attrName>
                                        </p:attrNameLst>
                                      </p:cBhvr>
                                      <p:to>
                                        <p:strVal val="visible"/>
                                      </p:to>
                                    </p:set>
                                    <p:animEffect transition="in" filter="fade">
                                      <p:cBhvr>
                                        <p:cTn id="15" dur="500"/>
                                        <p:tgtEl>
                                          <p:spTgt spid="112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11"/>
                                        </p:tgtEl>
                                        <p:attrNameLst>
                                          <p:attrName>style.visibility</p:attrName>
                                        </p:attrNameLst>
                                      </p:cBhvr>
                                      <p:to>
                                        <p:strVal val="visible"/>
                                      </p:to>
                                    </p:set>
                                    <p:animEffect transition="in" filter="fade">
                                      <p:cBhvr>
                                        <p:cTn id="18" dur="500"/>
                                        <p:tgtEl>
                                          <p:spTgt spid="11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12"/>
                                        </p:tgtEl>
                                        <p:attrNameLst>
                                          <p:attrName>style.visibility</p:attrName>
                                        </p:attrNameLst>
                                      </p:cBhvr>
                                      <p:to>
                                        <p:strVal val="visible"/>
                                      </p:to>
                                    </p:set>
                                    <p:animEffect transition="in" filter="fade">
                                      <p:cBhvr>
                                        <p:cTn id="21" dur="500"/>
                                        <p:tgtEl>
                                          <p:spTgt spid="11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13"/>
                                        </p:tgtEl>
                                        <p:attrNameLst>
                                          <p:attrName>style.visibility</p:attrName>
                                        </p:attrNameLst>
                                      </p:cBhvr>
                                      <p:to>
                                        <p:strVal val="visible"/>
                                      </p:to>
                                    </p:set>
                                    <p:animEffect transition="in" filter="fade">
                                      <p:cBhvr>
                                        <p:cTn id="26" dur="500"/>
                                        <p:tgtEl>
                                          <p:spTgt spid="111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14"/>
                                        </p:tgtEl>
                                        <p:attrNameLst>
                                          <p:attrName>style.visibility</p:attrName>
                                        </p:attrNameLst>
                                      </p:cBhvr>
                                      <p:to>
                                        <p:strVal val="visible"/>
                                      </p:to>
                                    </p:set>
                                    <p:animEffect transition="in" filter="fade">
                                      <p:cBhvr>
                                        <p:cTn id="29" dur="500"/>
                                        <p:tgtEl>
                                          <p:spTgt spid="11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15"/>
                                        </p:tgtEl>
                                        <p:attrNameLst>
                                          <p:attrName>style.visibility</p:attrName>
                                        </p:attrNameLst>
                                      </p:cBhvr>
                                      <p:to>
                                        <p:strVal val="visible"/>
                                      </p:to>
                                    </p:set>
                                    <p:animEffect transition="in" filter="fade">
                                      <p:cBhvr>
                                        <p:cTn id="32" dur="500"/>
                                        <p:tgtEl>
                                          <p:spTgt spid="11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19"/>
                                        </p:tgtEl>
                                        <p:attrNameLst>
                                          <p:attrName>style.visibility</p:attrName>
                                        </p:attrNameLst>
                                      </p:cBhvr>
                                      <p:to>
                                        <p:strVal val="visible"/>
                                      </p:to>
                                    </p:set>
                                    <p:animEffect transition="in" filter="fade">
                                      <p:cBhvr>
                                        <p:cTn id="37" dur="500"/>
                                        <p:tgtEl>
                                          <p:spTgt spid="11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25"/>
                                        </p:tgtEl>
                                        <p:attrNameLst>
                                          <p:attrName>style.visibility</p:attrName>
                                        </p:attrNameLst>
                                      </p:cBhvr>
                                      <p:to>
                                        <p:strVal val="visible"/>
                                      </p:to>
                                    </p:set>
                                    <p:animEffect transition="in" filter="fade">
                                      <p:cBhvr>
                                        <p:cTn id="42" dur="500"/>
                                        <p:tgtEl>
                                          <p:spTgt spid="1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8" grpId="0" animBg="1"/>
      <p:bldP spid="1110" grpId="0" animBg="1"/>
      <p:bldP spid="1111" grpId="0" animBg="1"/>
      <p:bldP spid="1112" grpId="0" animBg="1"/>
      <p:bldP spid="1113" grpId="0" animBg="1"/>
      <p:bldP spid="1114" grpId="0" animBg="1"/>
      <p:bldP spid="1115" grpId="0" animBg="1"/>
      <p:bldP spid="1119" grpId="0" animBg="1"/>
      <p:bldP spid="1125" grpId="0" animBg="1"/>
      <p:bldP spid="11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E11AD-1BB3-FA34-40F9-3883CEA5660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26A4A30-7342-27C4-23AB-A0775AC75BA6}"/>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latin typeface="+mj-lt"/>
              </a:rPr>
              <a:t>ENERGY ANALYSIS – OUTDOOR CONDITIONS</a:t>
            </a:r>
          </a:p>
        </p:txBody>
      </p:sp>
      <p:pic>
        <p:nvPicPr>
          <p:cNvPr id="4" name="Picture 3">
            <a:extLst>
              <a:ext uri="{FF2B5EF4-FFF2-40B4-BE49-F238E27FC236}">
                <a16:creationId xmlns:a16="http://schemas.microsoft.com/office/drawing/2014/main" id="{30BA8CAF-0491-7B8E-BC4D-48F2270F6DB1}"/>
              </a:ext>
            </a:extLst>
          </p:cNvPr>
          <p:cNvPicPr>
            <a:picLocks noChangeAspect="1"/>
          </p:cNvPicPr>
          <p:nvPr/>
        </p:nvPicPr>
        <p:blipFill>
          <a:blip r:embed="rId3"/>
          <a:stretch>
            <a:fillRect/>
          </a:stretch>
        </p:blipFill>
        <p:spPr>
          <a:xfrm>
            <a:off x="414068" y="914413"/>
            <a:ext cx="11386868" cy="5435460"/>
          </a:xfrm>
          <a:prstGeom prst="rect">
            <a:avLst/>
          </a:prstGeom>
        </p:spPr>
      </p:pic>
    </p:spTree>
    <p:extLst>
      <p:ext uri="{BB962C8B-B14F-4D97-AF65-F5344CB8AC3E}">
        <p14:creationId xmlns:p14="http://schemas.microsoft.com/office/powerpoint/2010/main" val="1597756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162F9-CD1E-9347-9465-2CA4DEBFB77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2986016-B90C-FCF6-FDA0-7FDBD5DAAF26}"/>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latin typeface="+mj-lt"/>
              </a:rPr>
              <a:t>SIMULATION – OUTDOOR CONDITIONS</a:t>
            </a:r>
          </a:p>
        </p:txBody>
      </p:sp>
      <p:pic>
        <p:nvPicPr>
          <p:cNvPr id="4" name="Picture 3">
            <a:extLst>
              <a:ext uri="{FF2B5EF4-FFF2-40B4-BE49-F238E27FC236}">
                <a16:creationId xmlns:a16="http://schemas.microsoft.com/office/drawing/2014/main" id="{7F55B41D-44F1-7E47-7DCC-EFE12AFFE2E0}"/>
              </a:ext>
            </a:extLst>
          </p:cNvPr>
          <p:cNvPicPr>
            <a:picLocks noChangeAspect="1"/>
          </p:cNvPicPr>
          <p:nvPr/>
        </p:nvPicPr>
        <p:blipFill>
          <a:blip r:embed="rId3"/>
          <a:stretch>
            <a:fillRect/>
          </a:stretch>
        </p:blipFill>
        <p:spPr>
          <a:xfrm>
            <a:off x="476121" y="828135"/>
            <a:ext cx="4062939" cy="5926347"/>
          </a:xfrm>
          <a:prstGeom prst="rect">
            <a:avLst/>
          </a:prstGeom>
        </p:spPr>
      </p:pic>
      <p:pic>
        <p:nvPicPr>
          <p:cNvPr id="5" name="Picture 4">
            <a:extLst>
              <a:ext uri="{FF2B5EF4-FFF2-40B4-BE49-F238E27FC236}">
                <a16:creationId xmlns:a16="http://schemas.microsoft.com/office/drawing/2014/main" id="{CF068423-3B5A-9642-4204-315041C9799C}"/>
              </a:ext>
            </a:extLst>
          </p:cNvPr>
          <p:cNvPicPr>
            <a:picLocks noChangeAspect="1"/>
          </p:cNvPicPr>
          <p:nvPr/>
        </p:nvPicPr>
        <p:blipFill>
          <a:blip r:embed="rId4"/>
          <a:stretch>
            <a:fillRect/>
          </a:stretch>
        </p:blipFill>
        <p:spPr>
          <a:xfrm>
            <a:off x="4707958" y="828136"/>
            <a:ext cx="3325070" cy="1112808"/>
          </a:xfrm>
          <a:prstGeom prst="rect">
            <a:avLst/>
          </a:prstGeom>
        </p:spPr>
      </p:pic>
      <p:pic>
        <p:nvPicPr>
          <p:cNvPr id="6" name="Picture 5">
            <a:extLst>
              <a:ext uri="{FF2B5EF4-FFF2-40B4-BE49-F238E27FC236}">
                <a16:creationId xmlns:a16="http://schemas.microsoft.com/office/drawing/2014/main" id="{A2051354-33D5-9D06-936C-0C22B314DCED}"/>
              </a:ext>
            </a:extLst>
          </p:cNvPr>
          <p:cNvPicPr>
            <a:picLocks noChangeAspect="1"/>
          </p:cNvPicPr>
          <p:nvPr/>
        </p:nvPicPr>
        <p:blipFill>
          <a:blip r:embed="rId5"/>
          <a:stretch>
            <a:fillRect/>
          </a:stretch>
        </p:blipFill>
        <p:spPr>
          <a:xfrm>
            <a:off x="8201926" y="810883"/>
            <a:ext cx="3244474" cy="1127944"/>
          </a:xfrm>
          <a:prstGeom prst="rect">
            <a:avLst/>
          </a:prstGeom>
        </p:spPr>
      </p:pic>
      <p:pic>
        <p:nvPicPr>
          <p:cNvPr id="7" name="Picture 6">
            <a:extLst>
              <a:ext uri="{FF2B5EF4-FFF2-40B4-BE49-F238E27FC236}">
                <a16:creationId xmlns:a16="http://schemas.microsoft.com/office/drawing/2014/main" id="{008A63D6-B1C0-B36E-1211-C8E803B8DE16}"/>
              </a:ext>
            </a:extLst>
          </p:cNvPr>
          <p:cNvPicPr>
            <a:picLocks noChangeAspect="1"/>
          </p:cNvPicPr>
          <p:nvPr/>
        </p:nvPicPr>
        <p:blipFill>
          <a:blip r:embed="rId6"/>
          <a:stretch>
            <a:fillRect/>
          </a:stretch>
        </p:blipFill>
        <p:spPr>
          <a:xfrm>
            <a:off x="5530078" y="2249670"/>
            <a:ext cx="5058481" cy="4239217"/>
          </a:xfrm>
          <a:prstGeom prst="rect">
            <a:avLst/>
          </a:prstGeom>
        </p:spPr>
      </p:pic>
    </p:spTree>
    <p:extLst>
      <p:ext uri="{BB962C8B-B14F-4D97-AF65-F5344CB8AC3E}">
        <p14:creationId xmlns:p14="http://schemas.microsoft.com/office/powerpoint/2010/main" val="2240864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B1255-9EED-69F2-C672-6D977D36438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F811BB2-DAA7-727D-8C58-27124D0EB111}"/>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latin typeface="+mj-lt"/>
              </a:rPr>
              <a:t>SIMULATION – HEAT GAINS &amp; HOURLY PROFILE</a:t>
            </a:r>
          </a:p>
        </p:txBody>
      </p:sp>
      <p:pic>
        <p:nvPicPr>
          <p:cNvPr id="3" name="Picture 2">
            <a:extLst>
              <a:ext uri="{FF2B5EF4-FFF2-40B4-BE49-F238E27FC236}">
                <a16:creationId xmlns:a16="http://schemas.microsoft.com/office/drawing/2014/main" id="{9DB224B0-C3BF-C995-72FE-430A55D0B1FA}"/>
              </a:ext>
            </a:extLst>
          </p:cNvPr>
          <p:cNvPicPr>
            <a:picLocks noChangeAspect="1"/>
          </p:cNvPicPr>
          <p:nvPr/>
        </p:nvPicPr>
        <p:blipFill>
          <a:blip r:embed="rId3"/>
          <a:stretch>
            <a:fillRect/>
          </a:stretch>
        </p:blipFill>
        <p:spPr>
          <a:xfrm>
            <a:off x="2920242" y="988303"/>
            <a:ext cx="5645788" cy="2118265"/>
          </a:xfrm>
          <a:prstGeom prst="rect">
            <a:avLst/>
          </a:prstGeom>
        </p:spPr>
      </p:pic>
      <p:pic>
        <p:nvPicPr>
          <p:cNvPr id="9" name="Picture 8">
            <a:extLst>
              <a:ext uri="{FF2B5EF4-FFF2-40B4-BE49-F238E27FC236}">
                <a16:creationId xmlns:a16="http://schemas.microsoft.com/office/drawing/2014/main" id="{373979F8-4F3E-1A5A-D48C-A88C0B02CF21}"/>
              </a:ext>
            </a:extLst>
          </p:cNvPr>
          <p:cNvPicPr>
            <a:picLocks noChangeAspect="1"/>
          </p:cNvPicPr>
          <p:nvPr/>
        </p:nvPicPr>
        <p:blipFill>
          <a:blip r:embed="rId4"/>
          <a:stretch>
            <a:fillRect/>
          </a:stretch>
        </p:blipFill>
        <p:spPr>
          <a:xfrm>
            <a:off x="1479712" y="3124879"/>
            <a:ext cx="3677163" cy="3581900"/>
          </a:xfrm>
          <a:prstGeom prst="rect">
            <a:avLst/>
          </a:prstGeom>
        </p:spPr>
      </p:pic>
      <p:pic>
        <p:nvPicPr>
          <p:cNvPr id="12" name="Picture 11">
            <a:extLst>
              <a:ext uri="{FF2B5EF4-FFF2-40B4-BE49-F238E27FC236}">
                <a16:creationId xmlns:a16="http://schemas.microsoft.com/office/drawing/2014/main" id="{9180B28D-CC0E-E8CF-CDA8-1C02643B1E0F}"/>
              </a:ext>
            </a:extLst>
          </p:cNvPr>
          <p:cNvPicPr>
            <a:picLocks noChangeAspect="1"/>
          </p:cNvPicPr>
          <p:nvPr/>
        </p:nvPicPr>
        <p:blipFill>
          <a:blip r:embed="rId5"/>
          <a:stretch>
            <a:fillRect/>
          </a:stretch>
        </p:blipFill>
        <p:spPr>
          <a:xfrm>
            <a:off x="5997777" y="3124879"/>
            <a:ext cx="3905795" cy="3591426"/>
          </a:xfrm>
          <a:prstGeom prst="rect">
            <a:avLst/>
          </a:prstGeom>
        </p:spPr>
      </p:pic>
    </p:spTree>
    <p:extLst>
      <p:ext uri="{BB962C8B-B14F-4D97-AF65-F5344CB8AC3E}">
        <p14:creationId xmlns:p14="http://schemas.microsoft.com/office/powerpoint/2010/main" val="2951096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76472-F9A4-DCC7-AD69-9C78C12D511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D9F9BBD-FBBF-3126-7DDF-DF536248435B}"/>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latin typeface="+mj-lt"/>
              </a:rPr>
              <a:t>SIMULATION – ENERGY ANALYSIS</a:t>
            </a:r>
          </a:p>
        </p:txBody>
      </p:sp>
      <p:pic>
        <p:nvPicPr>
          <p:cNvPr id="4" name="Picture 3">
            <a:extLst>
              <a:ext uri="{FF2B5EF4-FFF2-40B4-BE49-F238E27FC236}">
                <a16:creationId xmlns:a16="http://schemas.microsoft.com/office/drawing/2014/main" id="{00C352C8-AA60-45E8-5F3E-974731DD49BB}"/>
              </a:ext>
            </a:extLst>
          </p:cNvPr>
          <p:cNvPicPr>
            <a:picLocks noChangeAspect="1"/>
          </p:cNvPicPr>
          <p:nvPr/>
        </p:nvPicPr>
        <p:blipFill>
          <a:blip r:embed="rId3"/>
          <a:stretch>
            <a:fillRect/>
          </a:stretch>
        </p:blipFill>
        <p:spPr>
          <a:xfrm>
            <a:off x="60385" y="1125248"/>
            <a:ext cx="11982090" cy="5038826"/>
          </a:xfrm>
          <a:prstGeom prst="rect">
            <a:avLst/>
          </a:prstGeom>
        </p:spPr>
      </p:pic>
      <p:pic>
        <p:nvPicPr>
          <p:cNvPr id="7" name="Picture 6">
            <a:extLst>
              <a:ext uri="{FF2B5EF4-FFF2-40B4-BE49-F238E27FC236}">
                <a16:creationId xmlns:a16="http://schemas.microsoft.com/office/drawing/2014/main" id="{1EA30B99-9090-554A-FDC4-C3070EE5D97A}"/>
              </a:ext>
            </a:extLst>
          </p:cNvPr>
          <p:cNvPicPr>
            <a:picLocks noChangeAspect="1"/>
          </p:cNvPicPr>
          <p:nvPr/>
        </p:nvPicPr>
        <p:blipFill>
          <a:blip r:embed="rId4"/>
          <a:stretch>
            <a:fillRect/>
          </a:stretch>
        </p:blipFill>
        <p:spPr>
          <a:xfrm>
            <a:off x="1181819" y="1047693"/>
            <a:ext cx="2460392" cy="1057151"/>
          </a:xfrm>
          <a:prstGeom prst="rect">
            <a:avLst/>
          </a:prstGeom>
        </p:spPr>
      </p:pic>
      <p:pic>
        <p:nvPicPr>
          <p:cNvPr id="9" name="Picture 8">
            <a:extLst>
              <a:ext uri="{FF2B5EF4-FFF2-40B4-BE49-F238E27FC236}">
                <a16:creationId xmlns:a16="http://schemas.microsoft.com/office/drawing/2014/main" id="{9630DF4B-A24D-8C01-4812-842CAAA5A9AA}"/>
              </a:ext>
            </a:extLst>
          </p:cNvPr>
          <p:cNvPicPr>
            <a:picLocks noChangeAspect="1"/>
          </p:cNvPicPr>
          <p:nvPr/>
        </p:nvPicPr>
        <p:blipFill>
          <a:blip r:embed="rId5"/>
          <a:stretch>
            <a:fillRect/>
          </a:stretch>
        </p:blipFill>
        <p:spPr>
          <a:xfrm>
            <a:off x="1111796" y="1622616"/>
            <a:ext cx="2530415" cy="482228"/>
          </a:xfrm>
          <a:prstGeom prst="rect">
            <a:avLst/>
          </a:prstGeom>
        </p:spPr>
      </p:pic>
    </p:spTree>
    <p:extLst>
      <p:ext uri="{BB962C8B-B14F-4D97-AF65-F5344CB8AC3E}">
        <p14:creationId xmlns:p14="http://schemas.microsoft.com/office/powerpoint/2010/main" val="2630871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F44E3-C091-0986-5963-512D6FA84A6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B4690274-A169-7364-D28D-1041D82C2723}"/>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latin typeface="+mj-lt"/>
              </a:rPr>
              <a:t>SIMULATION – ENERGY ANALYSIS</a:t>
            </a:r>
          </a:p>
        </p:txBody>
      </p:sp>
      <p:graphicFrame>
        <p:nvGraphicFramePr>
          <p:cNvPr id="2" name="Chart 1">
            <a:extLst>
              <a:ext uri="{FF2B5EF4-FFF2-40B4-BE49-F238E27FC236}">
                <a16:creationId xmlns:a16="http://schemas.microsoft.com/office/drawing/2014/main" id="{1F984BC5-28B5-4239-936A-175BCF9B2A34}"/>
              </a:ext>
            </a:extLst>
          </p:cNvPr>
          <p:cNvGraphicFramePr>
            <a:graphicFrameLocks/>
          </p:cNvGraphicFramePr>
          <p:nvPr>
            <p:extLst>
              <p:ext uri="{D42A27DB-BD31-4B8C-83A1-F6EECF244321}">
                <p14:modId xmlns:p14="http://schemas.microsoft.com/office/powerpoint/2010/main" val="2953952880"/>
              </p:ext>
            </p:extLst>
          </p:nvPr>
        </p:nvGraphicFramePr>
        <p:xfrm>
          <a:off x="615420" y="1127622"/>
          <a:ext cx="1936191" cy="13606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3AF5BCC2-36B3-424C-9701-32099549054C}"/>
              </a:ext>
            </a:extLst>
          </p:cNvPr>
          <p:cNvGraphicFramePr>
            <a:graphicFrameLocks/>
          </p:cNvGraphicFramePr>
          <p:nvPr>
            <p:extLst>
              <p:ext uri="{D42A27DB-BD31-4B8C-83A1-F6EECF244321}">
                <p14:modId xmlns:p14="http://schemas.microsoft.com/office/powerpoint/2010/main" val="3727938331"/>
              </p:ext>
            </p:extLst>
          </p:nvPr>
        </p:nvGraphicFramePr>
        <p:xfrm>
          <a:off x="6077298" y="3019498"/>
          <a:ext cx="1821376" cy="134366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9490D6BB-BECB-4F48-BDAD-3EDBD271BAA8}"/>
              </a:ext>
            </a:extLst>
          </p:cNvPr>
          <p:cNvGraphicFramePr>
            <a:graphicFrameLocks/>
          </p:cNvGraphicFramePr>
          <p:nvPr>
            <p:extLst>
              <p:ext uri="{D42A27DB-BD31-4B8C-83A1-F6EECF244321}">
                <p14:modId xmlns:p14="http://schemas.microsoft.com/office/powerpoint/2010/main" val="717312894"/>
              </p:ext>
            </p:extLst>
          </p:nvPr>
        </p:nvGraphicFramePr>
        <p:xfrm>
          <a:off x="601365" y="5032364"/>
          <a:ext cx="1950246" cy="135862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2D46D15A-8115-451B-A7E8-30D442063F2B}"/>
              </a:ext>
            </a:extLst>
          </p:cNvPr>
          <p:cNvGraphicFramePr>
            <a:graphicFrameLocks/>
          </p:cNvGraphicFramePr>
          <p:nvPr>
            <p:extLst>
              <p:ext uri="{D42A27DB-BD31-4B8C-83A1-F6EECF244321}">
                <p14:modId xmlns:p14="http://schemas.microsoft.com/office/powerpoint/2010/main" val="915168714"/>
              </p:ext>
            </p:extLst>
          </p:nvPr>
        </p:nvGraphicFramePr>
        <p:xfrm>
          <a:off x="2808622" y="1127623"/>
          <a:ext cx="1821003" cy="132566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Chart 13">
            <a:extLst>
              <a:ext uri="{FF2B5EF4-FFF2-40B4-BE49-F238E27FC236}">
                <a16:creationId xmlns:a16="http://schemas.microsoft.com/office/drawing/2014/main" id="{E291D14F-29B0-47AE-8155-D53939F05F83}"/>
              </a:ext>
            </a:extLst>
          </p:cNvPr>
          <p:cNvGraphicFramePr>
            <a:graphicFrameLocks/>
          </p:cNvGraphicFramePr>
          <p:nvPr>
            <p:extLst>
              <p:ext uri="{D42A27DB-BD31-4B8C-83A1-F6EECF244321}">
                <p14:modId xmlns:p14="http://schemas.microsoft.com/office/powerpoint/2010/main" val="2060197028"/>
              </p:ext>
            </p:extLst>
          </p:nvPr>
        </p:nvGraphicFramePr>
        <p:xfrm>
          <a:off x="601365" y="3089182"/>
          <a:ext cx="1950246" cy="137634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5" name="Chart 14">
            <a:extLst>
              <a:ext uri="{FF2B5EF4-FFF2-40B4-BE49-F238E27FC236}">
                <a16:creationId xmlns:a16="http://schemas.microsoft.com/office/drawing/2014/main" id="{500A19D9-3B34-4475-BA7B-8E6AEDB2D4B6}"/>
              </a:ext>
            </a:extLst>
          </p:cNvPr>
          <p:cNvGraphicFramePr>
            <a:graphicFrameLocks/>
          </p:cNvGraphicFramePr>
          <p:nvPr>
            <p:extLst>
              <p:ext uri="{D42A27DB-BD31-4B8C-83A1-F6EECF244321}">
                <p14:modId xmlns:p14="http://schemas.microsoft.com/office/powerpoint/2010/main" val="1659625901"/>
              </p:ext>
            </p:extLst>
          </p:nvPr>
        </p:nvGraphicFramePr>
        <p:xfrm>
          <a:off x="2808622" y="3048625"/>
          <a:ext cx="1867011" cy="139918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7" name="Chart 16">
            <a:extLst>
              <a:ext uri="{FF2B5EF4-FFF2-40B4-BE49-F238E27FC236}">
                <a16:creationId xmlns:a16="http://schemas.microsoft.com/office/drawing/2014/main" id="{75F3765F-7C2D-423F-AF6C-FA6949433452}"/>
              </a:ext>
            </a:extLst>
          </p:cNvPr>
          <p:cNvGraphicFramePr>
            <a:graphicFrameLocks/>
          </p:cNvGraphicFramePr>
          <p:nvPr>
            <p:extLst>
              <p:ext uri="{D42A27DB-BD31-4B8C-83A1-F6EECF244321}">
                <p14:modId xmlns:p14="http://schemas.microsoft.com/office/powerpoint/2010/main" val="2411221617"/>
              </p:ext>
            </p:extLst>
          </p:nvPr>
        </p:nvGraphicFramePr>
        <p:xfrm>
          <a:off x="8170870" y="3026509"/>
          <a:ext cx="2015843" cy="1394015"/>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9" name="Table 18">
            <a:extLst>
              <a:ext uri="{FF2B5EF4-FFF2-40B4-BE49-F238E27FC236}">
                <a16:creationId xmlns:a16="http://schemas.microsoft.com/office/drawing/2014/main" id="{8A3FDA66-C19C-E608-C482-CC3FE0ED6967}"/>
              </a:ext>
            </a:extLst>
          </p:cNvPr>
          <p:cNvGraphicFramePr>
            <a:graphicFrameLocks noGrp="1"/>
          </p:cNvGraphicFramePr>
          <p:nvPr>
            <p:extLst>
              <p:ext uri="{D42A27DB-BD31-4B8C-83A1-F6EECF244321}">
                <p14:modId xmlns:p14="http://schemas.microsoft.com/office/powerpoint/2010/main" val="4053645334"/>
              </p:ext>
            </p:extLst>
          </p:nvPr>
        </p:nvGraphicFramePr>
        <p:xfrm>
          <a:off x="6691359" y="4465528"/>
          <a:ext cx="3055879" cy="285750"/>
        </p:xfrm>
        <a:graphic>
          <a:graphicData uri="http://schemas.openxmlformats.org/drawingml/2006/table">
            <a:tbl>
              <a:tblPr/>
              <a:tblGrid>
                <a:gridCol w="971908">
                  <a:extLst>
                    <a:ext uri="{9D8B030D-6E8A-4147-A177-3AD203B41FA5}">
                      <a16:colId xmlns:a16="http://schemas.microsoft.com/office/drawing/2014/main" val="2320433949"/>
                    </a:ext>
                  </a:extLst>
                </a:gridCol>
                <a:gridCol w="599499">
                  <a:extLst>
                    <a:ext uri="{9D8B030D-6E8A-4147-A177-3AD203B41FA5}">
                      <a16:colId xmlns:a16="http://schemas.microsoft.com/office/drawing/2014/main" val="2486173438"/>
                    </a:ext>
                  </a:extLst>
                </a:gridCol>
                <a:gridCol w="748580">
                  <a:extLst>
                    <a:ext uri="{9D8B030D-6E8A-4147-A177-3AD203B41FA5}">
                      <a16:colId xmlns:a16="http://schemas.microsoft.com/office/drawing/2014/main" val="2028735314"/>
                    </a:ext>
                  </a:extLst>
                </a:gridCol>
                <a:gridCol w="735892">
                  <a:extLst>
                    <a:ext uri="{9D8B030D-6E8A-4147-A177-3AD203B41FA5}">
                      <a16:colId xmlns:a16="http://schemas.microsoft.com/office/drawing/2014/main" val="2588657640"/>
                    </a:ext>
                  </a:extLst>
                </a:gridCol>
              </a:tblGrid>
              <a:tr h="142875">
                <a:tc>
                  <a:txBody>
                    <a:bodyPr/>
                    <a:lstStyle/>
                    <a:p>
                      <a:pPr algn="l" fontAlgn="t"/>
                      <a:r>
                        <a:rPr lang="es-ES" sz="600" b="1" i="0" u="none" strike="noStrike" dirty="0">
                          <a:solidFill>
                            <a:srgbClr val="FFFFFF"/>
                          </a:solidFill>
                          <a:effectLst/>
                          <a:latin typeface="Arial" panose="020B0604020202020204" pitchFamily="34"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t"/>
                      <a:r>
                        <a:rPr lang="es-ES" sz="600" b="1" i="0" u="none" strike="noStrike" dirty="0">
                          <a:solidFill>
                            <a:srgbClr val="FFFFFF"/>
                          </a:solidFill>
                          <a:effectLst/>
                          <a:latin typeface="Arial" panose="020B0604020202020204" pitchFamily="34" charset="0"/>
                        </a:rPr>
                        <a:t>MAX</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t"/>
                      <a:r>
                        <a:rPr lang="es-ES" sz="600" b="1" i="0" u="none" strike="noStrike">
                          <a:solidFill>
                            <a:srgbClr val="FFFFFF"/>
                          </a:solidFill>
                          <a:effectLst/>
                          <a:latin typeface="Arial" panose="020B0604020202020204" pitchFamily="34" charset="0"/>
                        </a:rPr>
                        <a:t>ARM</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t"/>
                      <a:r>
                        <a:rPr lang="es-ES" sz="600" b="1" i="0" u="none" strike="noStrike" dirty="0">
                          <a:solidFill>
                            <a:srgbClr val="FFFFFF"/>
                          </a:solidFill>
                          <a:effectLst/>
                          <a:latin typeface="Arial" panose="020B0604020202020204" pitchFamily="34" charset="0"/>
                        </a:rPr>
                        <a:t>NORMAL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val="927832503"/>
                  </a:ext>
                </a:extLst>
              </a:tr>
              <a:tr h="142875">
                <a:tc>
                  <a:txBody>
                    <a:bodyPr/>
                    <a:lstStyle/>
                    <a:p>
                      <a:pPr algn="l" fontAlgn="t"/>
                      <a:r>
                        <a:rPr lang="es-ES" sz="600" b="1" i="0" u="none" strike="noStrike" dirty="0" err="1">
                          <a:solidFill>
                            <a:srgbClr val="FFFFFF"/>
                          </a:solidFill>
                          <a:effectLst/>
                          <a:latin typeface="Arial" panose="020B0604020202020204" pitchFamily="34" charset="0"/>
                        </a:rPr>
                        <a:t>Humidification</a:t>
                      </a:r>
                      <a:endParaRPr lang="es-ES" sz="600" b="1" i="0" u="none" strike="noStrike" dirty="0">
                        <a:solidFill>
                          <a:srgbClr val="FFFFFF"/>
                        </a:solidFill>
                        <a:effectLst/>
                        <a:latin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b"/>
                      <a:r>
                        <a:rPr lang="es-ES" sz="600" b="0" i="0" u="none" strike="noStrike" dirty="0">
                          <a:solidFill>
                            <a:srgbClr val="000000"/>
                          </a:solidFill>
                          <a:effectLst/>
                          <a:latin typeface="Arial" panose="020B0604020202020204" pitchFamily="34" charset="0"/>
                        </a:rPr>
                        <a:t>25.0 Kg/h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ES" sz="600" b="0" i="0" u="none" strike="noStrike" dirty="0">
                          <a:solidFill>
                            <a:srgbClr val="000000"/>
                          </a:solidFill>
                          <a:effectLst/>
                          <a:latin typeface="Arial" panose="020B0604020202020204" pitchFamily="34" charset="0"/>
                        </a:rPr>
                        <a:t>31952.5 Kg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ES" sz="600" b="0" i="0" u="none" strike="noStrike" dirty="0">
                          <a:solidFill>
                            <a:srgbClr val="000000"/>
                          </a:solidFill>
                          <a:effectLst/>
                          <a:latin typeface="Arial" panose="020B0604020202020204" pitchFamily="34" charset="0"/>
                        </a:rPr>
                        <a:t>57265.6 Kg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5695958"/>
                  </a:ext>
                </a:extLst>
              </a:tr>
            </a:tbl>
          </a:graphicData>
        </a:graphic>
      </p:graphicFrame>
      <p:graphicFrame>
        <p:nvGraphicFramePr>
          <p:cNvPr id="20" name="Table 19">
            <a:extLst>
              <a:ext uri="{FF2B5EF4-FFF2-40B4-BE49-F238E27FC236}">
                <a16:creationId xmlns:a16="http://schemas.microsoft.com/office/drawing/2014/main" id="{25E06027-820A-C72F-0695-6311F0022B57}"/>
              </a:ext>
            </a:extLst>
          </p:cNvPr>
          <p:cNvGraphicFramePr>
            <a:graphicFrameLocks noGrp="1"/>
          </p:cNvGraphicFramePr>
          <p:nvPr>
            <p:extLst>
              <p:ext uri="{D42A27DB-BD31-4B8C-83A1-F6EECF244321}">
                <p14:modId xmlns:p14="http://schemas.microsoft.com/office/powerpoint/2010/main" val="1530053849"/>
              </p:ext>
            </p:extLst>
          </p:nvPr>
        </p:nvGraphicFramePr>
        <p:xfrm>
          <a:off x="1095929" y="4507505"/>
          <a:ext cx="3039133" cy="285750"/>
        </p:xfrm>
        <a:graphic>
          <a:graphicData uri="http://schemas.openxmlformats.org/drawingml/2006/table">
            <a:tbl>
              <a:tblPr/>
              <a:tblGrid>
                <a:gridCol w="687295">
                  <a:extLst>
                    <a:ext uri="{9D8B030D-6E8A-4147-A177-3AD203B41FA5}">
                      <a16:colId xmlns:a16="http://schemas.microsoft.com/office/drawing/2014/main" val="3240999925"/>
                    </a:ext>
                  </a:extLst>
                </a:gridCol>
                <a:gridCol w="676557">
                  <a:extLst>
                    <a:ext uri="{9D8B030D-6E8A-4147-A177-3AD203B41FA5}">
                      <a16:colId xmlns:a16="http://schemas.microsoft.com/office/drawing/2014/main" val="2088580991"/>
                    </a:ext>
                  </a:extLst>
                </a:gridCol>
                <a:gridCol w="844800">
                  <a:extLst>
                    <a:ext uri="{9D8B030D-6E8A-4147-A177-3AD203B41FA5}">
                      <a16:colId xmlns:a16="http://schemas.microsoft.com/office/drawing/2014/main" val="9083066"/>
                    </a:ext>
                  </a:extLst>
                </a:gridCol>
                <a:gridCol w="830481">
                  <a:extLst>
                    <a:ext uri="{9D8B030D-6E8A-4147-A177-3AD203B41FA5}">
                      <a16:colId xmlns:a16="http://schemas.microsoft.com/office/drawing/2014/main" val="2495736520"/>
                    </a:ext>
                  </a:extLst>
                </a:gridCol>
              </a:tblGrid>
              <a:tr h="142875">
                <a:tc>
                  <a:txBody>
                    <a:bodyPr/>
                    <a:lstStyle/>
                    <a:p>
                      <a:pPr algn="l" fontAlgn="t"/>
                      <a:r>
                        <a:rPr lang="es-ES" sz="600" b="1" i="0" u="none" strike="noStrike" dirty="0">
                          <a:solidFill>
                            <a:srgbClr val="FFFFFF"/>
                          </a:solidFill>
                          <a:effectLst/>
                          <a:latin typeface="Arial" panose="020B0604020202020204" pitchFamily="34"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t"/>
                      <a:r>
                        <a:rPr lang="es-ES" sz="600" b="1" i="0" u="none" strike="noStrike" dirty="0">
                          <a:solidFill>
                            <a:srgbClr val="FFFFFF"/>
                          </a:solidFill>
                          <a:effectLst/>
                          <a:latin typeface="Arial" panose="020B0604020202020204" pitchFamily="34" charset="0"/>
                        </a:rPr>
                        <a:t>MAX</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t"/>
                      <a:r>
                        <a:rPr lang="es-ES" sz="600" b="1" i="0" u="none" strike="noStrike" dirty="0">
                          <a:solidFill>
                            <a:srgbClr val="FFFFFF"/>
                          </a:solidFill>
                          <a:effectLst/>
                          <a:latin typeface="Arial" panose="020B0604020202020204" pitchFamily="34" charset="0"/>
                        </a:rPr>
                        <a:t>ARM</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t"/>
                      <a:r>
                        <a:rPr lang="es-ES" sz="600" b="1" i="0" u="none" strike="noStrike" dirty="0">
                          <a:solidFill>
                            <a:srgbClr val="FFFFFF"/>
                          </a:solidFill>
                          <a:effectLst/>
                          <a:latin typeface="Arial" panose="020B0604020202020204" pitchFamily="34" charset="0"/>
                        </a:rPr>
                        <a:t>NORMAL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val="3934589854"/>
                  </a:ext>
                </a:extLst>
              </a:tr>
              <a:tr h="142875">
                <a:tc>
                  <a:txBody>
                    <a:bodyPr/>
                    <a:lstStyle/>
                    <a:p>
                      <a:pPr algn="l" fontAlgn="t"/>
                      <a:r>
                        <a:rPr lang="es-ES" sz="600" b="1" i="0" u="none" strike="noStrike" dirty="0">
                          <a:solidFill>
                            <a:srgbClr val="FFFFFF"/>
                          </a:solidFill>
                          <a:effectLst/>
                          <a:latin typeface="Arial" panose="020B0604020202020204" pitchFamily="34" charset="0"/>
                        </a:rPr>
                        <a:t>Heating</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b"/>
                      <a:r>
                        <a:rPr lang="es-ES" sz="600" b="0" i="0" u="none" strike="noStrike" dirty="0">
                          <a:solidFill>
                            <a:srgbClr val="000000"/>
                          </a:solidFill>
                          <a:effectLst/>
                          <a:latin typeface="Arial" panose="020B0604020202020204" pitchFamily="34" charset="0"/>
                        </a:rPr>
                        <a:t>31.7 kW</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es-ES" sz="600" b="0" i="0" u="none" strike="noStrike">
                          <a:solidFill>
                            <a:srgbClr val="000000"/>
                          </a:solidFill>
                          <a:effectLst/>
                          <a:latin typeface="Arial" panose="020B0604020202020204" pitchFamily="34" charset="0"/>
                        </a:rPr>
                        <a:t>62821.6 kWh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es-ES" sz="600" b="0" i="0" u="none" strike="noStrike" dirty="0">
                          <a:solidFill>
                            <a:srgbClr val="000000"/>
                          </a:solidFill>
                          <a:effectLst/>
                          <a:latin typeface="Arial" panose="020B0604020202020204" pitchFamily="34" charset="0"/>
                        </a:rPr>
                        <a:t>76331.5 kWh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8969851"/>
                  </a:ext>
                </a:extLst>
              </a:tr>
            </a:tbl>
          </a:graphicData>
        </a:graphic>
      </p:graphicFrame>
      <p:graphicFrame>
        <p:nvGraphicFramePr>
          <p:cNvPr id="21" name="Table 20">
            <a:extLst>
              <a:ext uri="{FF2B5EF4-FFF2-40B4-BE49-F238E27FC236}">
                <a16:creationId xmlns:a16="http://schemas.microsoft.com/office/drawing/2014/main" id="{20B4C505-20C6-2CDF-3D11-E3D4B1191A62}"/>
              </a:ext>
            </a:extLst>
          </p:cNvPr>
          <p:cNvGraphicFramePr>
            <a:graphicFrameLocks noGrp="1"/>
          </p:cNvGraphicFramePr>
          <p:nvPr>
            <p:extLst>
              <p:ext uri="{D42A27DB-BD31-4B8C-83A1-F6EECF244321}">
                <p14:modId xmlns:p14="http://schemas.microsoft.com/office/powerpoint/2010/main" val="3900239637"/>
              </p:ext>
            </p:extLst>
          </p:nvPr>
        </p:nvGraphicFramePr>
        <p:xfrm>
          <a:off x="1095929" y="2520257"/>
          <a:ext cx="3039134" cy="234315"/>
        </p:xfrm>
        <a:graphic>
          <a:graphicData uri="http://schemas.openxmlformats.org/drawingml/2006/table">
            <a:tbl>
              <a:tblPr/>
              <a:tblGrid>
                <a:gridCol w="687295">
                  <a:extLst>
                    <a:ext uri="{9D8B030D-6E8A-4147-A177-3AD203B41FA5}">
                      <a16:colId xmlns:a16="http://schemas.microsoft.com/office/drawing/2014/main" val="3117237538"/>
                    </a:ext>
                  </a:extLst>
                </a:gridCol>
                <a:gridCol w="676557">
                  <a:extLst>
                    <a:ext uri="{9D8B030D-6E8A-4147-A177-3AD203B41FA5}">
                      <a16:colId xmlns:a16="http://schemas.microsoft.com/office/drawing/2014/main" val="86424379"/>
                    </a:ext>
                  </a:extLst>
                </a:gridCol>
                <a:gridCol w="844801">
                  <a:extLst>
                    <a:ext uri="{9D8B030D-6E8A-4147-A177-3AD203B41FA5}">
                      <a16:colId xmlns:a16="http://schemas.microsoft.com/office/drawing/2014/main" val="3733144723"/>
                    </a:ext>
                  </a:extLst>
                </a:gridCol>
                <a:gridCol w="830481">
                  <a:extLst>
                    <a:ext uri="{9D8B030D-6E8A-4147-A177-3AD203B41FA5}">
                      <a16:colId xmlns:a16="http://schemas.microsoft.com/office/drawing/2014/main" val="2916904872"/>
                    </a:ext>
                  </a:extLst>
                </a:gridCol>
              </a:tblGrid>
              <a:tr h="0">
                <a:tc>
                  <a:txBody>
                    <a:bodyPr/>
                    <a:lstStyle/>
                    <a:p>
                      <a:pPr algn="l" fontAlgn="t"/>
                      <a:r>
                        <a:rPr lang="es-ES" sz="600" b="1" i="0" u="none" strike="noStrike" dirty="0">
                          <a:solidFill>
                            <a:srgbClr val="FFFFFF"/>
                          </a:solidFill>
                          <a:effectLst/>
                          <a:latin typeface="Arial" panose="020B0604020202020204" pitchFamily="34"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t"/>
                      <a:r>
                        <a:rPr lang="es-ES" sz="600" b="1" i="0" u="none" strike="noStrike" dirty="0">
                          <a:solidFill>
                            <a:srgbClr val="FFFFFF"/>
                          </a:solidFill>
                          <a:effectLst/>
                          <a:latin typeface="Arial" panose="020B0604020202020204" pitchFamily="34" charset="0"/>
                        </a:rPr>
                        <a:t>MAX</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t"/>
                      <a:r>
                        <a:rPr lang="es-ES" sz="600" b="1" i="0" u="none" strike="noStrike" dirty="0">
                          <a:solidFill>
                            <a:srgbClr val="FFFFFF"/>
                          </a:solidFill>
                          <a:effectLst/>
                          <a:latin typeface="Arial" panose="020B0604020202020204" pitchFamily="34" charset="0"/>
                        </a:rPr>
                        <a:t>ARM</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t"/>
                      <a:r>
                        <a:rPr lang="es-ES" sz="600" b="1" i="0" u="none" strike="noStrike">
                          <a:solidFill>
                            <a:srgbClr val="FFFFFF"/>
                          </a:solidFill>
                          <a:effectLst/>
                          <a:latin typeface="Arial" panose="020B0604020202020204" pitchFamily="34" charset="0"/>
                        </a:rPr>
                        <a:t>NORMAL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val="304390442"/>
                  </a:ext>
                </a:extLst>
              </a:tr>
              <a:tr h="142875">
                <a:tc>
                  <a:txBody>
                    <a:bodyPr/>
                    <a:lstStyle/>
                    <a:p>
                      <a:pPr algn="l" fontAlgn="t"/>
                      <a:r>
                        <a:rPr lang="es-ES" sz="600" b="1" i="0" u="none" strike="noStrike">
                          <a:solidFill>
                            <a:srgbClr val="FFFFFF"/>
                          </a:solidFill>
                          <a:effectLst/>
                          <a:latin typeface="Arial" panose="020B0604020202020204" pitchFamily="34" charset="0"/>
                        </a:rPr>
                        <a:t>Sensible Coooling</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b"/>
                      <a:r>
                        <a:rPr lang="es-ES" sz="600" b="0" i="0" u="none" strike="noStrike" dirty="0">
                          <a:solidFill>
                            <a:srgbClr val="000000"/>
                          </a:solidFill>
                          <a:effectLst/>
                          <a:latin typeface="Arial" panose="020B0604020202020204" pitchFamily="34" charset="0"/>
                        </a:rPr>
                        <a:t>16.6 kW</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es-ES" sz="600" b="0" i="0" u="none" strike="noStrike" dirty="0">
                          <a:solidFill>
                            <a:srgbClr val="000000"/>
                          </a:solidFill>
                          <a:effectLst/>
                          <a:latin typeface="Arial" panose="020B0604020202020204" pitchFamily="34" charset="0"/>
                        </a:rPr>
                        <a:t>6374.7 kWh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es-ES" sz="600" b="0" i="0" u="none" strike="noStrike" dirty="0">
                          <a:solidFill>
                            <a:srgbClr val="000000"/>
                          </a:solidFill>
                          <a:effectLst/>
                          <a:latin typeface="Arial" panose="020B0604020202020204" pitchFamily="34" charset="0"/>
                        </a:rPr>
                        <a:t>6782.4 kWh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82253000"/>
                  </a:ext>
                </a:extLst>
              </a:tr>
            </a:tbl>
          </a:graphicData>
        </a:graphic>
      </p:graphicFrame>
      <p:graphicFrame>
        <p:nvGraphicFramePr>
          <p:cNvPr id="22" name="Chart 21">
            <a:extLst>
              <a:ext uri="{FF2B5EF4-FFF2-40B4-BE49-F238E27FC236}">
                <a16:creationId xmlns:a16="http://schemas.microsoft.com/office/drawing/2014/main" id="{5621CE0A-3D9A-476E-B40C-09FC9FB119CC}"/>
              </a:ext>
            </a:extLst>
          </p:cNvPr>
          <p:cNvGraphicFramePr>
            <a:graphicFrameLocks/>
          </p:cNvGraphicFramePr>
          <p:nvPr>
            <p:extLst>
              <p:ext uri="{D42A27DB-BD31-4B8C-83A1-F6EECF244321}">
                <p14:modId xmlns:p14="http://schemas.microsoft.com/office/powerpoint/2010/main" val="3072702370"/>
              </p:ext>
            </p:extLst>
          </p:nvPr>
        </p:nvGraphicFramePr>
        <p:xfrm>
          <a:off x="8156816" y="1098496"/>
          <a:ext cx="2015844" cy="1338980"/>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23" name="Chart 22">
            <a:extLst>
              <a:ext uri="{FF2B5EF4-FFF2-40B4-BE49-F238E27FC236}">
                <a16:creationId xmlns:a16="http://schemas.microsoft.com/office/drawing/2014/main" id="{ECA737C3-4D72-4993-AEBB-18B3E48B639F}"/>
              </a:ext>
            </a:extLst>
          </p:cNvPr>
          <p:cNvGraphicFramePr>
            <a:graphicFrameLocks/>
          </p:cNvGraphicFramePr>
          <p:nvPr>
            <p:extLst>
              <p:ext uri="{D42A27DB-BD31-4B8C-83A1-F6EECF244321}">
                <p14:modId xmlns:p14="http://schemas.microsoft.com/office/powerpoint/2010/main" val="2993254495"/>
              </p:ext>
            </p:extLst>
          </p:nvPr>
        </p:nvGraphicFramePr>
        <p:xfrm>
          <a:off x="6077297" y="1098495"/>
          <a:ext cx="1821377" cy="1354797"/>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24" name="Table 23">
            <a:extLst>
              <a:ext uri="{FF2B5EF4-FFF2-40B4-BE49-F238E27FC236}">
                <a16:creationId xmlns:a16="http://schemas.microsoft.com/office/drawing/2014/main" id="{14C8E431-C963-8B55-DD00-BD464715C402}"/>
              </a:ext>
            </a:extLst>
          </p:cNvPr>
          <p:cNvGraphicFramePr>
            <a:graphicFrameLocks noGrp="1"/>
          </p:cNvGraphicFramePr>
          <p:nvPr>
            <p:extLst>
              <p:ext uri="{D42A27DB-BD31-4B8C-83A1-F6EECF244321}">
                <p14:modId xmlns:p14="http://schemas.microsoft.com/office/powerpoint/2010/main" val="4005654722"/>
              </p:ext>
            </p:extLst>
          </p:nvPr>
        </p:nvGraphicFramePr>
        <p:xfrm>
          <a:off x="6671499" y="2509358"/>
          <a:ext cx="3055879" cy="228580"/>
        </p:xfrm>
        <a:graphic>
          <a:graphicData uri="http://schemas.openxmlformats.org/drawingml/2006/table">
            <a:tbl>
              <a:tblPr/>
              <a:tblGrid>
                <a:gridCol w="1057155">
                  <a:extLst>
                    <a:ext uri="{9D8B030D-6E8A-4147-A177-3AD203B41FA5}">
                      <a16:colId xmlns:a16="http://schemas.microsoft.com/office/drawing/2014/main" val="2584538155"/>
                    </a:ext>
                  </a:extLst>
                </a:gridCol>
                <a:gridCol w="680697">
                  <a:extLst>
                    <a:ext uri="{9D8B030D-6E8A-4147-A177-3AD203B41FA5}">
                      <a16:colId xmlns:a16="http://schemas.microsoft.com/office/drawing/2014/main" val="3893915625"/>
                    </a:ext>
                  </a:extLst>
                </a:gridCol>
                <a:gridCol w="482969">
                  <a:extLst>
                    <a:ext uri="{9D8B030D-6E8A-4147-A177-3AD203B41FA5}">
                      <a16:colId xmlns:a16="http://schemas.microsoft.com/office/drawing/2014/main" val="2911636881"/>
                    </a:ext>
                  </a:extLst>
                </a:gridCol>
                <a:gridCol w="835058">
                  <a:extLst>
                    <a:ext uri="{9D8B030D-6E8A-4147-A177-3AD203B41FA5}">
                      <a16:colId xmlns:a16="http://schemas.microsoft.com/office/drawing/2014/main" val="1926803807"/>
                    </a:ext>
                  </a:extLst>
                </a:gridCol>
              </a:tblGrid>
              <a:tr h="100254">
                <a:tc>
                  <a:txBody>
                    <a:bodyPr/>
                    <a:lstStyle/>
                    <a:p>
                      <a:pPr algn="l" fontAlgn="t"/>
                      <a:r>
                        <a:rPr lang="es-ES" sz="600" b="1" i="0" u="none" strike="noStrike" dirty="0">
                          <a:solidFill>
                            <a:srgbClr val="FFFFFF"/>
                          </a:solidFill>
                          <a:effectLst/>
                          <a:latin typeface="Arial" panose="020B0604020202020204" pitchFamily="34"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t"/>
                      <a:r>
                        <a:rPr lang="es-ES" sz="600" b="1" i="0" u="none" strike="noStrike" dirty="0">
                          <a:solidFill>
                            <a:srgbClr val="FFFFFF"/>
                          </a:solidFill>
                          <a:effectLst/>
                          <a:latin typeface="Arial" panose="020B0604020202020204" pitchFamily="34" charset="0"/>
                        </a:rPr>
                        <a:t>MAX</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t"/>
                      <a:r>
                        <a:rPr lang="es-ES" sz="600" b="1" i="0" u="none" strike="noStrike">
                          <a:solidFill>
                            <a:srgbClr val="FFFFFF"/>
                          </a:solidFill>
                          <a:effectLst/>
                          <a:latin typeface="Arial" panose="020B0604020202020204" pitchFamily="34" charset="0"/>
                        </a:rPr>
                        <a:t>ARM</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t"/>
                      <a:r>
                        <a:rPr lang="es-ES" sz="600" b="1" i="0" u="none" strike="noStrike">
                          <a:solidFill>
                            <a:srgbClr val="FFFFFF"/>
                          </a:solidFill>
                          <a:effectLst/>
                          <a:latin typeface="Arial" panose="020B0604020202020204" pitchFamily="34" charset="0"/>
                        </a:rPr>
                        <a:t>NORMAL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val="502068069"/>
                  </a:ext>
                </a:extLst>
              </a:tr>
              <a:tr h="128326">
                <a:tc>
                  <a:txBody>
                    <a:bodyPr/>
                    <a:lstStyle/>
                    <a:p>
                      <a:pPr algn="l" fontAlgn="t"/>
                      <a:r>
                        <a:rPr lang="es-ES" sz="600" b="1" i="0" u="none" strike="noStrike" dirty="0">
                          <a:solidFill>
                            <a:srgbClr val="FFFFFF"/>
                          </a:solidFill>
                          <a:effectLst/>
                          <a:latin typeface="Arial" panose="020B0604020202020204" pitchFamily="34" charset="0"/>
                        </a:rPr>
                        <a:t>Cooling and </a:t>
                      </a:r>
                      <a:r>
                        <a:rPr lang="es-ES" sz="600" b="1" i="0" u="none" strike="noStrike" dirty="0" err="1">
                          <a:solidFill>
                            <a:srgbClr val="FFFFFF"/>
                          </a:solidFill>
                          <a:effectLst/>
                          <a:latin typeface="Arial" panose="020B0604020202020204" pitchFamily="34" charset="0"/>
                        </a:rPr>
                        <a:t>Dehumidif</a:t>
                      </a:r>
                      <a:r>
                        <a:rPr lang="es-ES" sz="600" b="1" i="0" u="none" strike="noStrike" dirty="0">
                          <a:solidFill>
                            <a:srgbClr val="FFFFFF"/>
                          </a:solidFill>
                          <a:effectLst/>
                          <a:latin typeface="Arial" panose="020B0604020202020204" pitchFamily="34" charset="0"/>
                        </a:rPr>
                        <a: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b"/>
                      <a:r>
                        <a:rPr lang="es-ES" sz="600" b="0" i="0" u="none" strike="noStrike" dirty="0">
                          <a:solidFill>
                            <a:srgbClr val="000000"/>
                          </a:solidFill>
                          <a:effectLst/>
                          <a:latin typeface="Arial" panose="020B0604020202020204" pitchFamily="34" charset="0"/>
                        </a:rPr>
                        <a:t>34.4 kW</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es-ES" sz="600" b="0" i="0" u="none" strike="noStrike" dirty="0">
                          <a:solidFill>
                            <a:srgbClr val="000000"/>
                          </a:solidFill>
                          <a:effectLst/>
                          <a:latin typeface="Arial" panose="020B0604020202020204" pitchFamily="34" charset="0"/>
                        </a:rPr>
                        <a:t>1745.3 kWh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es-ES" sz="600" b="0" i="0" u="none" strike="noStrike" dirty="0">
                          <a:solidFill>
                            <a:srgbClr val="000000"/>
                          </a:solidFill>
                          <a:effectLst/>
                          <a:latin typeface="Arial" panose="020B0604020202020204" pitchFamily="34" charset="0"/>
                        </a:rPr>
                        <a:t>1887.2 kWh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3827075"/>
                  </a:ext>
                </a:extLst>
              </a:tr>
            </a:tbl>
          </a:graphicData>
        </a:graphic>
      </p:graphicFrame>
      <p:graphicFrame>
        <p:nvGraphicFramePr>
          <p:cNvPr id="26" name="Table 25">
            <a:extLst>
              <a:ext uri="{FF2B5EF4-FFF2-40B4-BE49-F238E27FC236}">
                <a16:creationId xmlns:a16="http://schemas.microsoft.com/office/drawing/2014/main" id="{0C3B1368-0220-88B0-026A-98B8632F6D6A}"/>
              </a:ext>
            </a:extLst>
          </p:cNvPr>
          <p:cNvGraphicFramePr>
            <a:graphicFrameLocks noGrp="1"/>
          </p:cNvGraphicFramePr>
          <p:nvPr>
            <p:extLst>
              <p:ext uri="{D42A27DB-BD31-4B8C-83A1-F6EECF244321}">
                <p14:modId xmlns:p14="http://schemas.microsoft.com/office/powerpoint/2010/main" val="2713940631"/>
              </p:ext>
            </p:extLst>
          </p:nvPr>
        </p:nvGraphicFramePr>
        <p:xfrm>
          <a:off x="4841745" y="6076937"/>
          <a:ext cx="2692985" cy="314057"/>
        </p:xfrm>
        <a:graphic>
          <a:graphicData uri="http://schemas.openxmlformats.org/drawingml/2006/table">
            <a:tbl>
              <a:tblPr/>
              <a:tblGrid>
                <a:gridCol w="782924">
                  <a:extLst>
                    <a:ext uri="{9D8B030D-6E8A-4147-A177-3AD203B41FA5}">
                      <a16:colId xmlns:a16="http://schemas.microsoft.com/office/drawing/2014/main" val="1959537769"/>
                    </a:ext>
                  </a:extLst>
                </a:gridCol>
                <a:gridCol w="595223">
                  <a:extLst>
                    <a:ext uri="{9D8B030D-6E8A-4147-A177-3AD203B41FA5}">
                      <a16:colId xmlns:a16="http://schemas.microsoft.com/office/drawing/2014/main" val="2766708911"/>
                    </a:ext>
                  </a:extLst>
                </a:gridCol>
                <a:gridCol w="578946">
                  <a:extLst>
                    <a:ext uri="{9D8B030D-6E8A-4147-A177-3AD203B41FA5}">
                      <a16:colId xmlns:a16="http://schemas.microsoft.com/office/drawing/2014/main" val="4055926615"/>
                    </a:ext>
                  </a:extLst>
                </a:gridCol>
                <a:gridCol w="735892">
                  <a:extLst>
                    <a:ext uri="{9D8B030D-6E8A-4147-A177-3AD203B41FA5}">
                      <a16:colId xmlns:a16="http://schemas.microsoft.com/office/drawing/2014/main" val="1764697286"/>
                    </a:ext>
                  </a:extLst>
                </a:gridCol>
              </a:tblGrid>
              <a:tr h="171182">
                <a:tc>
                  <a:txBody>
                    <a:bodyPr/>
                    <a:lstStyle/>
                    <a:p>
                      <a:pPr algn="l" fontAlgn="t"/>
                      <a:r>
                        <a:rPr lang="es-ES" sz="600" b="1" i="0" u="none" strike="noStrike" dirty="0">
                          <a:solidFill>
                            <a:srgbClr val="FFFFFF"/>
                          </a:solidFill>
                          <a:effectLst/>
                          <a:latin typeface="Arial" panose="020B0604020202020204" pitchFamily="34"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t"/>
                      <a:r>
                        <a:rPr lang="es-ES" sz="600" b="1" i="0" u="none" strike="noStrike">
                          <a:solidFill>
                            <a:srgbClr val="FFFFFF"/>
                          </a:solidFill>
                          <a:effectLst/>
                          <a:latin typeface="Arial" panose="020B0604020202020204" pitchFamily="34" charset="0"/>
                        </a:rPr>
                        <a:t>MAX</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t"/>
                      <a:r>
                        <a:rPr lang="es-ES" sz="600" b="1" i="0" u="none" strike="noStrike">
                          <a:solidFill>
                            <a:srgbClr val="FFFFFF"/>
                          </a:solidFill>
                          <a:effectLst/>
                          <a:latin typeface="Arial" panose="020B0604020202020204" pitchFamily="34" charset="0"/>
                        </a:rPr>
                        <a:t>ARM</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t"/>
                      <a:r>
                        <a:rPr lang="es-ES" sz="600" b="1" i="0" u="none" strike="noStrike">
                          <a:solidFill>
                            <a:srgbClr val="FFFFFF"/>
                          </a:solidFill>
                          <a:effectLst/>
                          <a:latin typeface="Arial" panose="020B0604020202020204" pitchFamily="34" charset="0"/>
                        </a:rPr>
                        <a:t>NORMAL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val="234341861"/>
                  </a:ext>
                </a:extLst>
              </a:tr>
              <a:tr h="142875">
                <a:tc>
                  <a:txBody>
                    <a:bodyPr/>
                    <a:lstStyle/>
                    <a:p>
                      <a:pPr algn="l" fontAlgn="t"/>
                      <a:r>
                        <a:rPr lang="es-ES" sz="600" b="1" i="0" u="none" strike="noStrike">
                          <a:solidFill>
                            <a:srgbClr val="FFFFFF"/>
                          </a:solidFill>
                          <a:effectLst/>
                          <a:latin typeface="Arial" panose="020B0604020202020204" pitchFamily="34" charset="0"/>
                        </a:rPr>
                        <a:t>Recirculation Unit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b"/>
                      <a:r>
                        <a:rPr lang="es-ES" sz="600" b="0" i="0" u="none" strike="noStrike" dirty="0">
                          <a:solidFill>
                            <a:srgbClr val="000000"/>
                          </a:solidFill>
                          <a:effectLst/>
                          <a:latin typeface="Arial" panose="020B0604020202020204" pitchFamily="34" charset="0"/>
                        </a:rPr>
                        <a:t>43.6 kW</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es-ES" sz="600" b="0" i="0" u="none" strike="noStrike" dirty="0">
                          <a:solidFill>
                            <a:srgbClr val="000000"/>
                          </a:solidFill>
                          <a:effectLst/>
                          <a:latin typeface="Arial" panose="020B0604020202020204" pitchFamily="34" charset="0"/>
                        </a:rPr>
                        <a:t>212233.8 kWh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es-ES" sz="600" b="0" i="0" u="none" strike="noStrike" dirty="0">
                          <a:solidFill>
                            <a:srgbClr val="000000"/>
                          </a:solidFill>
                          <a:effectLst/>
                          <a:latin typeface="Arial" panose="020B0604020202020204" pitchFamily="34" charset="0"/>
                        </a:rPr>
                        <a:t>309160.6 kWh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4498736"/>
                  </a:ext>
                </a:extLst>
              </a:tr>
            </a:tbl>
          </a:graphicData>
        </a:graphic>
      </p:graphicFrame>
      <p:graphicFrame>
        <p:nvGraphicFramePr>
          <p:cNvPr id="27" name="Chart 26">
            <a:extLst>
              <a:ext uri="{FF2B5EF4-FFF2-40B4-BE49-F238E27FC236}">
                <a16:creationId xmlns:a16="http://schemas.microsoft.com/office/drawing/2014/main" id="{9394414B-0E82-4558-81B0-9F1F9885E993}"/>
              </a:ext>
            </a:extLst>
          </p:cNvPr>
          <p:cNvGraphicFramePr>
            <a:graphicFrameLocks/>
          </p:cNvGraphicFramePr>
          <p:nvPr>
            <p:extLst>
              <p:ext uri="{D42A27DB-BD31-4B8C-83A1-F6EECF244321}">
                <p14:modId xmlns:p14="http://schemas.microsoft.com/office/powerpoint/2010/main" val="1664058941"/>
              </p:ext>
            </p:extLst>
          </p:nvPr>
        </p:nvGraphicFramePr>
        <p:xfrm>
          <a:off x="2808622" y="5032365"/>
          <a:ext cx="1867011" cy="1376643"/>
        </p:xfrm>
        <a:graphic>
          <a:graphicData uri="http://schemas.openxmlformats.org/drawingml/2006/chart">
            <c:chart xmlns:c="http://schemas.openxmlformats.org/drawingml/2006/chart" xmlns:r="http://schemas.openxmlformats.org/officeDocument/2006/relationships" r:id="rId12"/>
          </a:graphicData>
        </a:graphic>
      </p:graphicFrame>
      <p:pic>
        <p:nvPicPr>
          <p:cNvPr id="31" name="Graphic 30" descr="Bar graph with downward trend with solid fill">
            <a:extLst>
              <a:ext uri="{FF2B5EF4-FFF2-40B4-BE49-F238E27FC236}">
                <a16:creationId xmlns:a16="http://schemas.microsoft.com/office/drawing/2014/main" id="{EE9C43D9-9B3D-6089-3725-1B9631E8CBC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591070" y="1684225"/>
            <a:ext cx="914400" cy="914400"/>
          </a:xfrm>
          <a:prstGeom prst="rect">
            <a:avLst/>
          </a:prstGeom>
        </p:spPr>
      </p:pic>
      <p:sp>
        <p:nvSpPr>
          <p:cNvPr id="32" name="TextBox 31">
            <a:extLst>
              <a:ext uri="{FF2B5EF4-FFF2-40B4-BE49-F238E27FC236}">
                <a16:creationId xmlns:a16="http://schemas.microsoft.com/office/drawing/2014/main" id="{8A2937E2-8605-8BC3-BA01-73A589DBA726}"/>
              </a:ext>
            </a:extLst>
          </p:cNvPr>
          <p:cNvSpPr txBox="1"/>
          <p:nvPr/>
        </p:nvSpPr>
        <p:spPr>
          <a:xfrm>
            <a:off x="4978479" y="2488274"/>
            <a:ext cx="952858" cy="369332"/>
          </a:xfrm>
          <a:prstGeom prst="rect">
            <a:avLst/>
          </a:prstGeom>
          <a:noFill/>
        </p:spPr>
        <p:txBody>
          <a:bodyPr wrap="square" rtlCol="0">
            <a:spAutoFit/>
          </a:bodyPr>
          <a:lstStyle/>
          <a:p>
            <a:r>
              <a:rPr lang="es-ES" b="1" dirty="0">
                <a:solidFill>
                  <a:srgbClr val="FFC000"/>
                </a:solidFill>
                <a:latin typeface="Artifakt Element Black" panose="020B0B03050000020004" pitchFamily="34" charset="0"/>
                <a:ea typeface="Artifakt Element Black" panose="020B0B03050000020004" pitchFamily="34" charset="0"/>
                <a:cs typeface="ISOCP" panose="00000400000000000000" pitchFamily="2" charset="0"/>
              </a:rPr>
              <a:t>6.0%</a:t>
            </a:r>
          </a:p>
        </p:txBody>
      </p:sp>
      <p:pic>
        <p:nvPicPr>
          <p:cNvPr id="34" name="Graphic 33" descr="Leaf with solid fill">
            <a:extLst>
              <a:ext uri="{FF2B5EF4-FFF2-40B4-BE49-F238E27FC236}">
                <a16:creationId xmlns:a16="http://schemas.microsoft.com/office/drawing/2014/main" id="{5D772FCD-984A-E4A2-3201-6EECB054038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648508" y="1376689"/>
            <a:ext cx="429535" cy="429535"/>
          </a:xfrm>
          <a:prstGeom prst="rect">
            <a:avLst/>
          </a:prstGeom>
        </p:spPr>
      </p:pic>
      <p:pic>
        <p:nvPicPr>
          <p:cNvPr id="35" name="Graphic 34" descr="Bar graph with downward trend with solid fill">
            <a:extLst>
              <a:ext uri="{FF2B5EF4-FFF2-40B4-BE49-F238E27FC236}">
                <a16:creationId xmlns:a16="http://schemas.microsoft.com/office/drawing/2014/main" id="{937AFD2E-B447-A5AD-26AF-C72770B4445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620843" y="3622078"/>
            <a:ext cx="914400" cy="914400"/>
          </a:xfrm>
          <a:prstGeom prst="rect">
            <a:avLst/>
          </a:prstGeom>
        </p:spPr>
      </p:pic>
      <p:sp>
        <p:nvSpPr>
          <p:cNvPr id="36" name="TextBox 35">
            <a:extLst>
              <a:ext uri="{FF2B5EF4-FFF2-40B4-BE49-F238E27FC236}">
                <a16:creationId xmlns:a16="http://schemas.microsoft.com/office/drawing/2014/main" id="{8B11ED47-A012-42C2-5E57-E401EF62E986}"/>
              </a:ext>
            </a:extLst>
          </p:cNvPr>
          <p:cNvSpPr txBox="1"/>
          <p:nvPr/>
        </p:nvSpPr>
        <p:spPr>
          <a:xfrm>
            <a:off x="5008252" y="4426127"/>
            <a:ext cx="952858" cy="369332"/>
          </a:xfrm>
          <a:prstGeom prst="rect">
            <a:avLst/>
          </a:prstGeom>
          <a:noFill/>
        </p:spPr>
        <p:txBody>
          <a:bodyPr wrap="square" rtlCol="0">
            <a:spAutoFit/>
          </a:bodyPr>
          <a:lstStyle/>
          <a:p>
            <a:r>
              <a:rPr lang="es-ES" b="1" dirty="0">
                <a:solidFill>
                  <a:srgbClr val="FFC000"/>
                </a:solidFill>
                <a:latin typeface="Artifakt Element Black" panose="020B0B03050000020004" pitchFamily="34" charset="0"/>
                <a:ea typeface="Artifakt Element Black" panose="020B0B03050000020004" pitchFamily="34" charset="0"/>
                <a:cs typeface="ISOCP" panose="00000400000000000000" pitchFamily="2" charset="0"/>
              </a:rPr>
              <a:t>17.7%</a:t>
            </a:r>
          </a:p>
        </p:txBody>
      </p:sp>
      <p:pic>
        <p:nvPicPr>
          <p:cNvPr id="37" name="Graphic 36" descr="Leaf with solid fill">
            <a:extLst>
              <a:ext uri="{FF2B5EF4-FFF2-40B4-BE49-F238E27FC236}">
                <a16:creationId xmlns:a16="http://schemas.microsoft.com/office/drawing/2014/main" id="{E37DB337-9368-4E36-C5B5-E69392A4978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678281" y="3314542"/>
            <a:ext cx="429535" cy="429535"/>
          </a:xfrm>
          <a:prstGeom prst="rect">
            <a:avLst/>
          </a:prstGeom>
        </p:spPr>
      </p:pic>
      <p:pic>
        <p:nvPicPr>
          <p:cNvPr id="38" name="Graphic 37" descr="Bar graph with downward trend with solid fill">
            <a:extLst>
              <a:ext uri="{FF2B5EF4-FFF2-40B4-BE49-F238E27FC236}">
                <a16:creationId xmlns:a16="http://schemas.microsoft.com/office/drawing/2014/main" id="{93F57878-F44F-7E96-3238-D8915960ADD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534730" y="5619737"/>
            <a:ext cx="914400" cy="914400"/>
          </a:xfrm>
          <a:prstGeom prst="rect">
            <a:avLst/>
          </a:prstGeom>
        </p:spPr>
      </p:pic>
      <p:sp>
        <p:nvSpPr>
          <p:cNvPr id="39" name="TextBox 38">
            <a:extLst>
              <a:ext uri="{FF2B5EF4-FFF2-40B4-BE49-F238E27FC236}">
                <a16:creationId xmlns:a16="http://schemas.microsoft.com/office/drawing/2014/main" id="{52EFE1D6-7BAD-6EE5-9B3D-5E3343187C05}"/>
              </a:ext>
            </a:extLst>
          </p:cNvPr>
          <p:cNvSpPr txBox="1"/>
          <p:nvPr/>
        </p:nvSpPr>
        <p:spPr>
          <a:xfrm>
            <a:off x="8430520" y="6124866"/>
            <a:ext cx="952858" cy="369332"/>
          </a:xfrm>
          <a:prstGeom prst="rect">
            <a:avLst/>
          </a:prstGeom>
          <a:noFill/>
        </p:spPr>
        <p:txBody>
          <a:bodyPr wrap="square" rtlCol="0">
            <a:spAutoFit/>
          </a:bodyPr>
          <a:lstStyle/>
          <a:p>
            <a:r>
              <a:rPr lang="es-ES" b="1" dirty="0">
                <a:solidFill>
                  <a:srgbClr val="FFC000"/>
                </a:solidFill>
                <a:latin typeface="Artifakt Element Black" panose="020B0B03050000020004" pitchFamily="34" charset="0"/>
                <a:ea typeface="Artifakt Element Black" panose="020B0B03050000020004" pitchFamily="34" charset="0"/>
                <a:cs typeface="ISOCP" panose="00000400000000000000" pitchFamily="2" charset="0"/>
              </a:rPr>
              <a:t>31.4%</a:t>
            </a:r>
          </a:p>
        </p:txBody>
      </p:sp>
      <p:pic>
        <p:nvPicPr>
          <p:cNvPr id="40" name="Graphic 39" descr="Leaf with solid fill">
            <a:extLst>
              <a:ext uri="{FF2B5EF4-FFF2-40B4-BE49-F238E27FC236}">
                <a16:creationId xmlns:a16="http://schemas.microsoft.com/office/drawing/2014/main" id="{12AE856B-B989-25A7-E5EB-B08F98C02AF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592168" y="5312201"/>
            <a:ext cx="429535" cy="429535"/>
          </a:xfrm>
          <a:prstGeom prst="rect">
            <a:avLst/>
          </a:prstGeom>
        </p:spPr>
      </p:pic>
      <p:pic>
        <p:nvPicPr>
          <p:cNvPr id="41" name="Graphic 40" descr="Bar graph with downward trend with solid fill">
            <a:extLst>
              <a:ext uri="{FF2B5EF4-FFF2-40B4-BE49-F238E27FC236}">
                <a16:creationId xmlns:a16="http://schemas.microsoft.com/office/drawing/2014/main" id="{79DA083F-AC74-C7EC-12EE-188EE5016E1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156330" y="1650410"/>
            <a:ext cx="914400" cy="914400"/>
          </a:xfrm>
          <a:prstGeom prst="rect">
            <a:avLst/>
          </a:prstGeom>
        </p:spPr>
      </p:pic>
      <p:sp>
        <p:nvSpPr>
          <p:cNvPr id="42" name="TextBox 41">
            <a:extLst>
              <a:ext uri="{FF2B5EF4-FFF2-40B4-BE49-F238E27FC236}">
                <a16:creationId xmlns:a16="http://schemas.microsoft.com/office/drawing/2014/main" id="{5D60372D-AD25-DBE4-A8AC-CD5A97D499F9}"/>
              </a:ext>
            </a:extLst>
          </p:cNvPr>
          <p:cNvSpPr txBox="1"/>
          <p:nvPr/>
        </p:nvSpPr>
        <p:spPr>
          <a:xfrm>
            <a:off x="11052120" y="2155539"/>
            <a:ext cx="952858" cy="369332"/>
          </a:xfrm>
          <a:prstGeom prst="rect">
            <a:avLst/>
          </a:prstGeom>
          <a:noFill/>
        </p:spPr>
        <p:txBody>
          <a:bodyPr wrap="square" rtlCol="0">
            <a:spAutoFit/>
          </a:bodyPr>
          <a:lstStyle/>
          <a:p>
            <a:r>
              <a:rPr lang="es-ES" b="1" dirty="0">
                <a:solidFill>
                  <a:srgbClr val="FFC000"/>
                </a:solidFill>
                <a:latin typeface="Artifakt Element Black" panose="020B0B03050000020004" pitchFamily="34" charset="0"/>
                <a:ea typeface="Artifakt Element Black" panose="020B0B03050000020004" pitchFamily="34" charset="0"/>
                <a:cs typeface="ISOCP" panose="00000400000000000000" pitchFamily="2" charset="0"/>
              </a:rPr>
              <a:t>7.5%</a:t>
            </a:r>
          </a:p>
        </p:txBody>
      </p:sp>
      <p:pic>
        <p:nvPicPr>
          <p:cNvPr id="43" name="Graphic 42" descr="Leaf with solid fill">
            <a:extLst>
              <a:ext uri="{FF2B5EF4-FFF2-40B4-BE49-F238E27FC236}">
                <a16:creationId xmlns:a16="http://schemas.microsoft.com/office/drawing/2014/main" id="{B1B86F0D-3F49-C8D4-096F-F19E034ED3B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213768" y="1342874"/>
            <a:ext cx="429535" cy="429535"/>
          </a:xfrm>
          <a:prstGeom prst="rect">
            <a:avLst/>
          </a:prstGeom>
        </p:spPr>
      </p:pic>
      <p:pic>
        <p:nvPicPr>
          <p:cNvPr id="44" name="Graphic 43" descr="Bar graph with downward trend with solid fill">
            <a:extLst>
              <a:ext uri="{FF2B5EF4-FFF2-40B4-BE49-F238E27FC236}">
                <a16:creationId xmlns:a16="http://schemas.microsoft.com/office/drawing/2014/main" id="{D2AFBF8B-255A-9243-6E3B-27D07913F2C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156330" y="3588263"/>
            <a:ext cx="914400" cy="914400"/>
          </a:xfrm>
          <a:prstGeom prst="rect">
            <a:avLst/>
          </a:prstGeom>
        </p:spPr>
      </p:pic>
      <p:sp>
        <p:nvSpPr>
          <p:cNvPr id="45" name="TextBox 44">
            <a:extLst>
              <a:ext uri="{FF2B5EF4-FFF2-40B4-BE49-F238E27FC236}">
                <a16:creationId xmlns:a16="http://schemas.microsoft.com/office/drawing/2014/main" id="{217F9E08-4934-0A09-C2EF-EFB3F04CD125}"/>
              </a:ext>
            </a:extLst>
          </p:cNvPr>
          <p:cNvSpPr txBox="1"/>
          <p:nvPr/>
        </p:nvSpPr>
        <p:spPr>
          <a:xfrm>
            <a:off x="11052120" y="4093392"/>
            <a:ext cx="952858" cy="369332"/>
          </a:xfrm>
          <a:prstGeom prst="rect">
            <a:avLst/>
          </a:prstGeom>
          <a:noFill/>
        </p:spPr>
        <p:txBody>
          <a:bodyPr wrap="square" rtlCol="0">
            <a:spAutoFit/>
          </a:bodyPr>
          <a:lstStyle/>
          <a:p>
            <a:r>
              <a:rPr lang="es-ES" b="1" dirty="0">
                <a:solidFill>
                  <a:srgbClr val="FFC000"/>
                </a:solidFill>
                <a:latin typeface="Artifakt Element Black" panose="020B0B03050000020004" pitchFamily="34" charset="0"/>
                <a:ea typeface="Artifakt Element Black" panose="020B0B03050000020004" pitchFamily="34" charset="0"/>
                <a:cs typeface="ISOCP" panose="00000400000000000000" pitchFamily="2" charset="0"/>
              </a:rPr>
              <a:t>44.2%</a:t>
            </a:r>
          </a:p>
        </p:txBody>
      </p:sp>
      <p:pic>
        <p:nvPicPr>
          <p:cNvPr id="46" name="Graphic 45" descr="Leaf with solid fill">
            <a:extLst>
              <a:ext uri="{FF2B5EF4-FFF2-40B4-BE49-F238E27FC236}">
                <a16:creationId xmlns:a16="http://schemas.microsoft.com/office/drawing/2014/main" id="{61FFBE5D-7C70-F2BB-CBC3-D6307AC159E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213768" y="3280727"/>
            <a:ext cx="429535" cy="429535"/>
          </a:xfrm>
          <a:prstGeom prst="rect">
            <a:avLst/>
          </a:prstGeom>
        </p:spPr>
      </p:pic>
    </p:spTree>
    <p:extLst>
      <p:ext uri="{BB962C8B-B14F-4D97-AF65-F5344CB8AC3E}">
        <p14:creationId xmlns:p14="http://schemas.microsoft.com/office/powerpoint/2010/main" val="2138263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FDF37-BB2B-BD40-DAB5-3D30F992658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37D74ED-B508-636F-C5B2-AFD3D256F6B5}"/>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latin typeface="+mj-lt"/>
              </a:rPr>
              <a:t>SIMULATION – ENERGY ANALYSIS</a:t>
            </a:r>
          </a:p>
        </p:txBody>
      </p:sp>
      <p:graphicFrame>
        <p:nvGraphicFramePr>
          <p:cNvPr id="4" name="Chart 3">
            <a:extLst>
              <a:ext uri="{FF2B5EF4-FFF2-40B4-BE49-F238E27FC236}">
                <a16:creationId xmlns:a16="http://schemas.microsoft.com/office/drawing/2014/main" id="{032A2710-7528-41B7-B19B-A7145223D2BD}"/>
              </a:ext>
            </a:extLst>
          </p:cNvPr>
          <p:cNvGraphicFramePr>
            <a:graphicFrameLocks/>
          </p:cNvGraphicFramePr>
          <p:nvPr>
            <p:extLst>
              <p:ext uri="{D42A27DB-BD31-4B8C-83A1-F6EECF244321}">
                <p14:modId xmlns:p14="http://schemas.microsoft.com/office/powerpoint/2010/main" val="1477605035"/>
              </p:ext>
            </p:extLst>
          </p:nvPr>
        </p:nvGraphicFramePr>
        <p:xfrm>
          <a:off x="741871" y="1647274"/>
          <a:ext cx="4727278" cy="341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D946EAFA-1801-4B24-AD6C-5843E3C5AABB}"/>
              </a:ext>
            </a:extLst>
          </p:cNvPr>
          <p:cNvGraphicFramePr>
            <a:graphicFrameLocks/>
          </p:cNvGraphicFramePr>
          <p:nvPr>
            <p:extLst>
              <p:ext uri="{D42A27DB-BD31-4B8C-83A1-F6EECF244321}">
                <p14:modId xmlns:p14="http://schemas.microsoft.com/office/powerpoint/2010/main" val="2514443494"/>
              </p:ext>
            </p:extLst>
          </p:nvPr>
        </p:nvGraphicFramePr>
        <p:xfrm>
          <a:off x="6340414" y="1647274"/>
          <a:ext cx="4727278" cy="341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Table 10">
            <a:extLst>
              <a:ext uri="{FF2B5EF4-FFF2-40B4-BE49-F238E27FC236}">
                <a16:creationId xmlns:a16="http://schemas.microsoft.com/office/drawing/2014/main" id="{17692632-7C07-329C-B326-992F9154A8E9}"/>
              </a:ext>
            </a:extLst>
          </p:cNvPr>
          <p:cNvGraphicFramePr>
            <a:graphicFrameLocks noGrp="1"/>
          </p:cNvGraphicFramePr>
          <p:nvPr>
            <p:extLst>
              <p:ext uri="{D42A27DB-BD31-4B8C-83A1-F6EECF244321}">
                <p14:modId xmlns:p14="http://schemas.microsoft.com/office/powerpoint/2010/main" val="930449041"/>
              </p:ext>
            </p:extLst>
          </p:nvPr>
        </p:nvGraphicFramePr>
        <p:xfrm>
          <a:off x="3332123" y="5442522"/>
          <a:ext cx="5087259" cy="832822"/>
        </p:xfrm>
        <a:graphic>
          <a:graphicData uri="http://schemas.openxmlformats.org/drawingml/2006/table">
            <a:tbl>
              <a:tblPr/>
              <a:tblGrid>
                <a:gridCol w="1479005">
                  <a:extLst>
                    <a:ext uri="{9D8B030D-6E8A-4147-A177-3AD203B41FA5}">
                      <a16:colId xmlns:a16="http://schemas.microsoft.com/office/drawing/2014/main" val="1959537769"/>
                    </a:ext>
                  </a:extLst>
                </a:gridCol>
                <a:gridCol w="1124423">
                  <a:extLst>
                    <a:ext uri="{9D8B030D-6E8A-4147-A177-3AD203B41FA5}">
                      <a16:colId xmlns:a16="http://schemas.microsoft.com/office/drawing/2014/main" val="2766708911"/>
                    </a:ext>
                  </a:extLst>
                </a:gridCol>
                <a:gridCol w="1093674">
                  <a:extLst>
                    <a:ext uri="{9D8B030D-6E8A-4147-A177-3AD203B41FA5}">
                      <a16:colId xmlns:a16="http://schemas.microsoft.com/office/drawing/2014/main" val="4055926615"/>
                    </a:ext>
                  </a:extLst>
                </a:gridCol>
                <a:gridCol w="1390157">
                  <a:extLst>
                    <a:ext uri="{9D8B030D-6E8A-4147-A177-3AD203B41FA5}">
                      <a16:colId xmlns:a16="http://schemas.microsoft.com/office/drawing/2014/main" val="1764697286"/>
                    </a:ext>
                  </a:extLst>
                </a:gridCol>
              </a:tblGrid>
              <a:tr h="520083">
                <a:tc>
                  <a:txBody>
                    <a:bodyPr/>
                    <a:lstStyle/>
                    <a:p>
                      <a:pPr algn="l" fontAlgn="t"/>
                      <a:r>
                        <a:rPr lang="es-ES" sz="1200" b="1" i="0" u="none" strike="noStrike" dirty="0">
                          <a:solidFill>
                            <a:srgbClr val="FFFFFF"/>
                          </a:solidFill>
                          <a:effectLst/>
                          <a:latin typeface="Arial" panose="020B0604020202020204" pitchFamily="34"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t"/>
                      <a:r>
                        <a:rPr lang="es-ES" sz="1200" b="1" i="0" u="none" strike="noStrike" dirty="0">
                          <a:solidFill>
                            <a:srgbClr val="FFFFFF"/>
                          </a:solidFill>
                          <a:effectLst/>
                          <a:latin typeface="Arial" panose="020B0604020202020204" pitchFamily="34" charset="0"/>
                        </a:rPr>
                        <a:t>MAX</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t"/>
                      <a:r>
                        <a:rPr lang="es-ES" sz="1200" b="1" i="0" u="none" strike="noStrike" dirty="0">
                          <a:solidFill>
                            <a:srgbClr val="FFFFFF"/>
                          </a:solidFill>
                          <a:effectLst/>
                          <a:latin typeface="Arial" panose="020B0604020202020204" pitchFamily="34" charset="0"/>
                        </a:rPr>
                        <a:t>ARM</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t"/>
                      <a:r>
                        <a:rPr lang="es-ES" sz="1200" b="1" i="0" u="none" strike="noStrike">
                          <a:solidFill>
                            <a:srgbClr val="FFFFFF"/>
                          </a:solidFill>
                          <a:effectLst/>
                          <a:latin typeface="Arial" panose="020B0604020202020204" pitchFamily="34" charset="0"/>
                        </a:rPr>
                        <a:t>NORMAL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val="234341861"/>
                  </a:ext>
                </a:extLst>
              </a:tr>
              <a:tr h="312739">
                <a:tc>
                  <a:txBody>
                    <a:bodyPr/>
                    <a:lstStyle/>
                    <a:p>
                      <a:pPr algn="l" fontAlgn="t"/>
                      <a:r>
                        <a:rPr lang="es-ES" sz="1200" b="1" i="0" u="none" strike="noStrike" dirty="0" err="1">
                          <a:solidFill>
                            <a:srgbClr val="FFFFFF"/>
                          </a:solidFill>
                          <a:effectLst/>
                          <a:latin typeface="Arial" panose="020B0604020202020204" pitchFamily="34" charset="0"/>
                        </a:rPr>
                        <a:t>Average</a:t>
                      </a:r>
                      <a:r>
                        <a:rPr lang="es-ES" sz="1200" b="1" i="0" u="none" strike="noStrike" dirty="0">
                          <a:solidFill>
                            <a:srgbClr val="FFFFFF"/>
                          </a:solidFill>
                          <a:effectLst/>
                          <a:latin typeface="Arial" panose="020B0604020202020204" pitchFamily="34" charset="0"/>
                        </a:rPr>
                        <a:t> Load - </a:t>
                      </a:r>
                      <a:r>
                        <a:rPr lang="es-ES" sz="1200" b="1" i="0" u="none" strike="noStrike" dirty="0" err="1">
                          <a:solidFill>
                            <a:srgbClr val="FFFFFF"/>
                          </a:solidFill>
                          <a:effectLst/>
                          <a:latin typeface="Arial" panose="020B0604020202020204" pitchFamily="34" charset="0"/>
                        </a:rPr>
                        <a:t>Year</a:t>
                      </a:r>
                      <a:endParaRPr lang="es-ES" sz="1200" b="1" i="0" u="none" strike="noStrike" dirty="0">
                        <a:solidFill>
                          <a:srgbClr val="FFFFFF"/>
                        </a:solidFill>
                        <a:effectLst/>
                        <a:latin typeface="Arial" panose="020B060402020202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b"/>
                      <a:r>
                        <a:rPr lang="es-ES" sz="1200" b="0" i="0" u="none" strike="noStrike" dirty="0">
                          <a:solidFill>
                            <a:srgbClr val="000000"/>
                          </a:solidFill>
                          <a:effectLst/>
                          <a:latin typeface="Arial" panose="020B0604020202020204" pitchFamily="34" charset="0"/>
                        </a:rPr>
                        <a:t>75 kW</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es-ES" sz="1200" b="0" i="0" u="none" strike="noStrike" dirty="0">
                          <a:solidFill>
                            <a:srgbClr val="000000"/>
                          </a:solidFill>
                          <a:effectLst/>
                          <a:latin typeface="Arial" panose="020B0604020202020204" pitchFamily="34" charset="0"/>
                        </a:rPr>
                        <a:t>33.5 %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es-ES" sz="1200" b="0" i="0" u="none" strike="noStrike" dirty="0">
                          <a:solidFill>
                            <a:srgbClr val="000000"/>
                          </a:solidFill>
                          <a:effectLst/>
                          <a:latin typeface="Arial" panose="020B0604020202020204" pitchFamily="34" charset="0"/>
                        </a:rPr>
                        <a:t>48.4 %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4498736"/>
                  </a:ext>
                </a:extLst>
              </a:tr>
            </a:tbl>
          </a:graphicData>
        </a:graphic>
      </p:graphicFrame>
      <p:pic>
        <p:nvPicPr>
          <p:cNvPr id="12" name="Graphic 11" descr="Bar graph with downward trend with solid fill">
            <a:extLst>
              <a:ext uri="{FF2B5EF4-FFF2-40B4-BE49-F238E27FC236}">
                <a16:creationId xmlns:a16="http://schemas.microsoft.com/office/drawing/2014/main" id="{9F46328F-75A3-82DC-152E-BE07EFDA24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45862" y="5471295"/>
            <a:ext cx="914400" cy="914400"/>
          </a:xfrm>
          <a:prstGeom prst="rect">
            <a:avLst/>
          </a:prstGeom>
        </p:spPr>
      </p:pic>
      <p:sp>
        <p:nvSpPr>
          <p:cNvPr id="13" name="TextBox 12">
            <a:extLst>
              <a:ext uri="{FF2B5EF4-FFF2-40B4-BE49-F238E27FC236}">
                <a16:creationId xmlns:a16="http://schemas.microsoft.com/office/drawing/2014/main" id="{FB7E3F96-429E-4586-7BA9-8F3187AE6693}"/>
              </a:ext>
            </a:extLst>
          </p:cNvPr>
          <p:cNvSpPr txBox="1"/>
          <p:nvPr/>
        </p:nvSpPr>
        <p:spPr>
          <a:xfrm>
            <a:off x="8933271" y="6275344"/>
            <a:ext cx="952858" cy="369332"/>
          </a:xfrm>
          <a:prstGeom prst="rect">
            <a:avLst/>
          </a:prstGeom>
          <a:noFill/>
        </p:spPr>
        <p:txBody>
          <a:bodyPr wrap="square" rtlCol="0">
            <a:spAutoFit/>
          </a:bodyPr>
          <a:lstStyle/>
          <a:p>
            <a:r>
              <a:rPr lang="es-ES" b="1" dirty="0">
                <a:solidFill>
                  <a:srgbClr val="FFC000"/>
                </a:solidFill>
                <a:latin typeface="Artifakt Element Black" panose="020B0B03050000020004" pitchFamily="34" charset="0"/>
                <a:ea typeface="Artifakt Element Black" panose="020B0B03050000020004" pitchFamily="34" charset="0"/>
                <a:cs typeface="ISOCP" panose="00000400000000000000" pitchFamily="2" charset="0"/>
              </a:rPr>
              <a:t>30.8%</a:t>
            </a:r>
          </a:p>
        </p:txBody>
      </p:sp>
      <p:pic>
        <p:nvPicPr>
          <p:cNvPr id="14" name="Graphic 13" descr="Leaf with solid fill">
            <a:extLst>
              <a:ext uri="{FF2B5EF4-FFF2-40B4-BE49-F238E27FC236}">
                <a16:creationId xmlns:a16="http://schemas.microsoft.com/office/drawing/2014/main" id="{CE325BC4-D89B-8C2B-D263-8EC91EA5483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03300" y="5163759"/>
            <a:ext cx="429535" cy="429535"/>
          </a:xfrm>
          <a:prstGeom prst="rect">
            <a:avLst/>
          </a:prstGeom>
        </p:spPr>
      </p:pic>
    </p:spTree>
    <p:extLst>
      <p:ext uri="{BB962C8B-B14F-4D97-AF65-F5344CB8AC3E}">
        <p14:creationId xmlns:p14="http://schemas.microsoft.com/office/powerpoint/2010/main" val="4213677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39D96-416F-7625-4754-132E2378146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4AF0918-D7B5-7981-688A-2B07890E11BD}"/>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latin typeface="+mj-lt"/>
              </a:rPr>
              <a:t>SIMULATION – ENERGY ANALYSIS</a:t>
            </a:r>
          </a:p>
        </p:txBody>
      </p:sp>
      <p:pic>
        <p:nvPicPr>
          <p:cNvPr id="2" name="Picture 1">
            <a:extLst>
              <a:ext uri="{FF2B5EF4-FFF2-40B4-BE49-F238E27FC236}">
                <a16:creationId xmlns:a16="http://schemas.microsoft.com/office/drawing/2014/main" id="{C42E4B2D-C57E-9D3D-E13F-83DF20D12018}"/>
              </a:ext>
            </a:extLst>
          </p:cNvPr>
          <p:cNvPicPr>
            <a:picLocks noChangeAspect="1"/>
          </p:cNvPicPr>
          <p:nvPr/>
        </p:nvPicPr>
        <p:blipFill>
          <a:blip r:embed="rId3"/>
          <a:stretch>
            <a:fillRect/>
          </a:stretch>
        </p:blipFill>
        <p:spPr>
          <a:xfrm>
            <a:off x="333826" y="772231"/>
            <a:ext cx="4099277" cy="2794201"/>
          </a:xfrm>
          <a:prstGeom prst="rect">
            <a:avLst/>
          </a:prstGeom>
        </p:spPr>
      </p:pic>
      <p:pic>
        <p:nvPicPr>
          <p:cNvPr id="3" name="Picture 2">
            <a:extLst>
              <a:ext uri="{FF2B5EF4-FFF2-40B4-BE49-F238E27FC236}">
                <a16:creationId xmlns:a16="http://schemas.microsoft.com/office/drawing/2014/main" id="{17BDC65A-9E9C-6DC2-8DD0-0736DF3409BB}"/>
              </a:ext>
            </a:extLst>
          </p:cNvPr>
          <p:cNvPicPr>
            <a:picLocks noChangeAspect="1"/>
          </p:cNvPicPr>
          <p:nvPr/>
        </p:nvPicPr>
        <p:blipFill>
          <a:blip r:embed="rId4"/>
          <a:stretch>
            <a:fillRect/>
          </a:stretch>
        </p:blipFill>
        <p:spPr>
          <a:xfrm>
            <a:off x="4576792" y="819014"/>
            <a:ext cx="4144337" cy="2803646"/>
          </a:xfrm>
          <a:prstGeom prst="rect">
            <a:avLst/>
          </a:prstGeom>
        </p:spPr>
      </p:pic>
      <p:sp>
        <p:nvSpPr>
          <p:cNvPr id="5" name="TextBox 4">
            <a:extLst>
              <a:ext uri="{FF2B5EF4-FFF2-40B4-BE49-F238E27FC236}">
                <a16:creationId xmlns:a16="http://schemas.microsoft.com/office/drawing/2014/main" id="{81158ED5-A8E4-6EEA-DC14-4DF41651A88C}"/>
              </a:ext>
            </a:extLst>
          </p:cNvPr>
          <p:cNvSpPr txBox="1"/>
          <p:nvPr/>
        </p:nvSpPr>
        <p:spPr>
          <a:xfrm>
            <a:off x="1401335" y="890330"/>
            <a:ext cx="2713464" cy="446276"/>
          </a:xfrm>
          <a:prstGeom prst="rect">
            <a:avLst/>
          </a:prstGeom>
          <a:noFill/>
        </p:spPr>
        <p:txBody>
          <a:bodyPr wrap="square" lIns="0" tIns="0" rIns="0" bIns="0" rtlCol="0" anchor="ctr">
            <a:spAutoFit/>
          </a:bodyPr>
          <a:lstStyle/>
          <a:p>
            <a:pPr defTabSz="1219170">
              <a:spcBef>
                <a:spcPts val="600"/>
              </a:spcBef>
              <a:defRPr/>
            </a:pPr>
            <a:r>
              <a:rPr lang="en-US" sz="1200" dirty="0">
                <a:latin typeface="+mj-lt"/>
              </a:rPr>
              <a:t>MAKE UP UNIT – FULL MODE</a:t>
            </a:r>
          </a:p>
          <a:p>
            <a:pPr defTabSz="1219170">
              <a:spcBef>
                <a:spcPts val="600"/>
              </a:spcBef>
              <a:defRPr/>
            </a:pPr>
            <a:endParaRPr lang="en-US" sz="1200" dirty="0">
              <a:solidFill>
                <a:schemeClr val="tx1">
                  <a:lumMod val="95000"/>
                  <a:lumOff val="5000"/>
                </a:schemeClr>
              </a:solidFill>
              <a:latin typeface="Georgia Pro Light" panose="02040302050405020303" pitchFamily="18" charset="0"/>
            </a:endParaRPr>
          </a:p>
        </p:txBody>
      </p:sp>
      <p:sp>
        <p:nvSpPr>
          <p:cNvPr id="6" name="TextBox 5">
            <a:extLst>
              <a:ext uri="{FF2B5EF4-FFF2-40B4-BE49-F238E27FC236}">
                <a16:creationId xmlns:a16="http://schemas.microsoft.com/office/drawing/2014/main" id="{5F977FFA-9A1C-527B-6B16-B360A76AD047}"/>
              </a:ext>
            </a:extLst>
          </p:cNvPr>
          <p:cNvSpPr txBox="1"/>
          <p:nvPr/>
        </p:nvSpPr>
        <p:spPr>
          <a:xfrm>
            <a:off x="8915314" y="1858104"/>
            <a:ext cx="1191089" cy="630942"/>
          </a:xfrm>
          <a:prstGeom prst="rect">
            <a:avLst/>
          </a:prstGeom>
          <a:noFill/>
        </p:spPr>
        <p:txBody>
          <a:bodyPr wrap="square" lIns="0" tIns="0" rIns="0" bIns="0" rtlCol="0" anchor="ctr">
            <a:spAutoFit/>
          </a:bodyPr>
          <a:lstStyle/>
          <a:p>
            <a:pPr defTabSz="1219170">
              <a:spcBef>
                <a:spcPts val="600"/>
              </a:spcBef>
              <a:defRPr/>
            </a:pPr>
            <a:r>
              <a:rPr lang="en-US" sz="1200" dirty="0">
                <a:latin typeface="+mj-lt"/>
              </a:rPr>
              <a:t>MAKE UP UNIT - POWER</a:t>
            </a:r>
          </a:p>
          <a:p>
            <a:pPr defTabSz="1219170">
              <a:spcBef>
                <a:spcPts val="600"/>
              </a:spcBef>
              <a:defRPr/>
            </a:pPr>
            <a:endParaRPr lang="en-US" sz="1200" dirty="0">
              <a:solidFill>
                <a:schemeClr val="tx1">
                  <a:lumMod val="95000"/>
                  <a:lumOff val="5000"/>
                </a:schemeClr>
              </a:solidFill>
              <a:latin typeface="Georgia Pro Light" panose="02040302050405020303" pitchFamily="18" charset="0"/>
            </a:endParaRPr>
          </a:p>
        </p:txBody>
      </p:sp>
      <p:graphicFrame>
        <p:nvGraphicFramePr>
          <p:cNvPr id="8" name="Table 7">
            <a:extLst>
              <a:ext uri="{FF2B5EF4-FFF2-40B4-BE49-F238E27FC236}">
                <a16:creationId xmlns:a16="http://schemas.microsoft.com/office/drawing/2014/main" id="{C64AB9A4-A6B8-462D-E44A-715FDB92EC66}"/>
              </a:ext>
            </a:extLst>
          </p:cNvPr>
          <p:cNvGraphicFramePr>
            <a:graphicFrameLocks noGrp="1"/>
          </p:cNvGraphicFramePr>
          <p:nvPr>
            <p:extLst>
              <p:ext uri="{D42A27DB-BD31-4B8C-83A1-F6EECF244321}">
                <p14:modId xmlns:p14="http://schemas.microsoft.com/office/powerpoint/2010/main" val="3913315851"/>
              </p:ext>
            </p:extLst>
          </p:nvPr>
        </p:nvGraphicFramePr>
        <p:xfrm>
          <a:off x="8947230" y="907619"/>
          <a:ext cx="3048000" cy="857250"/>
        </p:xfrm>
        <a:graphic>
          <a:graphicData uri="http://schemas.openxmlformats.org/drawingml/2006/table">
            <a:tbl>
              <a:tblPr/>
              <a:tblGrid>
                <a:gridCol w="609600">
                  <a:extLst>
                    <a:ext uri="{9D8B030D-6E8A-4147-A177-3AD203B41FA5}">
                      <a16:colId xmlns:a16="http://schemas.microsoft.com/office/drawing/2014/main" val="1506697522"/>
                    </a:ext>
                  </a:extLst>
                </a:gridCol>
                <a:gridCol w="609600">
                  <a:extLst>
                    <a:ext uri="{9D8B030D-6E8A-4147-A177-3AD203B41FA5}">
                      <a16:colId xmlns:a16="http://schemas.microsoft.com/office/drawing/2014/main" val="4470677"/>
                    </a:ext>
                  </a:extLst>
                </a:gridCol>
                <a:gridCol w="609600">
                  <a:extLst>
                    <a:ext uri="{9D8B030D-6E8A-4147-A177-3AD203B41FA5}">
                      <a16:colId xmlns:a16="http://schemas.microsoft.com/office/drawing/2014/main" val="2812865831"/>
                    </a:ext>
                  </a:extLst>
                </a:gridCol>
                <a:gridCol w="609600">
                  <a:extLst>
                    <a:ext uri="{9D8B030D-6E8A-4147-A177-3AD203B41FA5}">
                      <a16:colId xmlns:a16="http://schemas.microsoft.com/office/drawing/2014/main" val="80445311"/>
                    </a:ext>
                  </a:extLst>
                </a:gridCol>
                <a:gridCol w="609600">
                  <a:extLst>
                    <a:ext uri="{9D8B030D-6E8A-4147-A177-3AD203B41FA5}">
                      <a16:colId xmlns:a16="http://schemas.microsoft.com/office/drawing/2014/main" val="3962422093"/>
                    </a:ext>
                  </a:extLst>
                </a:gridCol>
              </a:tblGrid>
              <a:tr h="571500">
                <a:tc>
                  <a:txBody>
                    <a:bodyPr/>
                    <a:lstStyle/>
                    <a:p>
                      <a:pPr algn="l" fontAlgn="ctr"/>
                      <a:r>
                        <a:rPr lang="es-ES" sz="800" b="1" i="0" u="none" strike="noStrike" dirty="0">
                          <a:solidFill>
                            <a:srgbClr val="FFFFFF"/>
                          </a:solidFill>
                          <a:effectLst/>
                          <a:latin typeface="Arial" panose="020B0604020202020204" pitchFamily="34" charset="0"/>
                        </a:rPr>
                        <a:t>Airflows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r" fontAlgn="ctr"/>
                      <a:r>
                        <a:rPr lang="es-ES" sz="800" b="1" i="0" u="none" strike="noStrike">
                          <a:solidFill>
                            <a:srgbClr val="FFFFFF"/>
                          </a:solidFill>
                          <a:effectLst/>
                          <a:latin typeface="Arial" panose="020B0604020202020204" pitchFamily="34" charset="0"/>
                        </a:rPr>
                        <a:t>Normal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es-ES" sz="800" b="1" i="0" u="none" strike="noStrike">
                          <a:solidFill>
                            <a:srgbClr val="FFFFFF"/>
                          </a:solidFill>
                          <a:effectLst/>
                          <a:latin typeface="Arial" panose="020B0604020202020204" pitchFamily="34" charset="0"/>
                        </a:rPr>
                        <a:t>kW</a:t>
                      </a:r>
                    </a:p>
                  </a:txBody>
                  <a:tcPr marL="0" marR="0" marT="0"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r" fontAlgn="ctr"/>
                      <a:r>
                        <a:rPr lang="es-ES" sz="800" b="1" i="0" u="none" strike="noStrike">
                          <a:solidFill>
                            <a:srgbClr val="FFFFFF"/>
                          </a:solidFill>
                          <a:effectLst/>
                          <a:latin typeface="Arial" panose="020B0604020202020204" pitchFamily="34" charset="0"/>
                        </a:rPr>
                        <a:t>ARM</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es-ES" sz="800" b="1" i="0" u="none" strike="noStrike">
                          <a:solidFill>
                            <a:srgbClr val="FFFFFF"/>
                          </a:solidFill>
                          <a:effectLst/>
                          <a:latin typeface="Arial" panose="020B0604020202020204" pitchFamily="34" charset="0"/>
                        </a:rPr>
                        <a:t>kW</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val="68211653"/>
                  </a:ext>
                </a:extLst>
              </a:tr>
              <a:tr h="142875">
                <a:tc>
                  <a:txBody>
                    <a:bodyPr/>
                    <a:lstStyle/>
                    <a:p>
                      <a:pPr algn="l" fontAlgn="b"/>
                      <a:r>
                        <a:rPr lang="es-ES" sz="800" b="0" i="0" u="none" strike="noStrike">
                          <a:solidFill>
                            <a:srgbClr val="000000"/>
                          </a:solidFill>
                          <a:effectLst/>
                          <a:latin typeface="Arial" panose="020B0604020202020204" pitchFamily="34" charset="0"/>
                        </a:rPr>
                        <a:t>Fresh Air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ES" sz="800" b="0" i="0" u="none" strike="noStrike">
                          <a:solidFill>
                            <a:srgbClr val="000000"/>
                          </a:solidFill>
                          <a:effectLst/>
                          <a:latin typeface="Arial" panose="020B0604020202020204" pitchFamily="34" charset="0"/>
                        </a:rPr>
                        <a:t>3194 m³/h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ES" sz="800" b="0" i="0" u="none" strike="noStrike">
                          <a:solidFill>
                            <a:srgbClr val="000000"/>
                          </a:solidFill>
                          <a:effectLst/>
                          <a:latin typeface="Arial" panose="020B0604020202020204" pitchFamily="34" charset="0"/>
                        </a:rPr>
                        <a:t>1.37 kW</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ES" sz="800" b="0" i="0" u="none" strike="noStrike">
                          <a:solidFill>
                            <a:srgbClr val="000000"/>
                          </a:solidFill>
                          <a:effectLst/>
                          <a:latin typeface="Arial" panose="020B0604020202020204" pitchFamily="34" charset="0"/>
                        </a:rPr>
                        <a:t>2606 m³/h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ES" sz="800" b="0" i="0" u="none" strike="noStrike">
                          <a:solidFill>
                            <a:srgbClr val="000000"/>
                          </a:solidFill>
                          <a:effectLst/>
                          <a:latin typeface="Arial" panose="020B0604020202020204" pitchFamily="34" charset="0"/>
                        </a:rPr>
                        <a:t>1.12 kW</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4312170"/>
                  </a:ext>
                </a:extLst>
              </a:tr>
              <a:tr h="142875">
                <a:tc>
                  <a:txBody>
                    <a:bodyPr/>
                    <a:lstStyle/>
                    <a:p>
                      <a:pPr algn="l" fontAlgn="b"/>
                      <a:r>
                        <a:rPr lang="es-ES" sz="800" b="0" i="0" u="none" strike="noStrike">
                          <a:solidFill>
                            <a:srgbClr val="000000"/>
                          </a:solidFill>
                          <a:effectLst/>
                          <a:latin typeface="Arial" panose="020B0604020202020204" pitchFamily="34" charset="0"/>
                        </a:rPr>
                        <a:t>Supply Air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ES" sz="800" b="0" i="0" u="none" strike="noStrike">
                          <a:solidFill>
                            <a:srgbClr val="000000"/>
                          </a:solidFill>
                          <a:effectLst/>
                          <a:latin typeface="Arial" panose="020B0604020202020204" pitchFamily="34" charset="0"/>
                        </a:rPr>
                        <a:t>28500 m³/h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ES" sz="800" b="0" i="0" u="none" strike="noStrike">
                          <a:solidFill>
                            <a:srgbClr val="000000"/>
                          </a:solidFill>
                          <a:effectLst/>
                          <a:latin typeface="Arial" panose="020B0604020202020204" pitchFamily="34" charset="0"/>
                        </a:rPr>
                        <a:t>16.10 kW</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ES" sz="800" b="0" i="0" u="none" strike="noStrike">
                          <a:solidFill>
                            <a:srgbClr val="000000"/>
                          </a:solidFill>
                          <a:effectLst/>
                          <a:latin typeface="Arial" panose="020B0604020202020204" pitchFamily="34" charset="0"/>
                        </a:rPr>
                        <a:t>8600 m³/h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ES" sz="800" b="0" i="0" u="none" strike="noStrike" dirty="0">
                          <a:solidFill>
                            <a:srgbClr val="000000"/>
                          </a:solidFill>
                          <a:effectLst/>
                          <a:latin typeface="Arial" panose="020B0604020202020204" pitchFamily="34" charset="0"/>
                        </a:rPr>
                        <a:t>7.77 kW</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0312214"/>
                  </a:ext>
                </a:extLst>
              </a:tr>
            </a:tbl>
          </a:graphicData>
        </a:graphic>
      </p:graphicFrame>
      <p:pic>
        <p:nvPicPr>
          <p:cNvPr id="9" name="Picture 8">
            <a:extLst>
              <a:ext uri="{FF2B5EF4-FFF2-40B4-BE49-F238E27FC236}">
                <a16:creationId xmlns:a16="http://schemas.microsoft.com/office/drawing/2014/main" id="{A3DFCC44-04BA-3FC8-F091-37DB4A1F78AD}"/>
              </a:ext>
            </a:extLst>
          </p:cNvPr>
          <p:cNvPicPr>
            <a:picLocks noChangeAspect="1"/>
          </p:cNvPicPr>
          <p:nvPr/>
        </p:nvPicPr>
        <p:blipFill>
          <a:blip r:embed="rId5"/>
          <a:stretch>
            <a:fillRect/>
          </a:stretch>
        </p:blipFill>
        <p:spPr>
          <a:xfrm>
            <a:off x="333827" y="3835266"/>
            <a:ext cx="4047192" cy="2818306"/>
          </a:xfrm>
          <a:prstGeom prst="rect">
            <a:avLst/>
          </a:prstGeom>
        </p:spPr>
      </p:pic>
      <p:pic>
        <p:nvPicPr>
          <p:cNvPr id="15" name="Picture 14">
            <a:extLst>
              <a:ext uri="{FF2B5EF4-FFF2-40B4-BE49-F238E27FC236}">
                <a16:creationId xmlns:a16="http://schemas.microsoft.com/office/drawing/2014/main" id="{F8C72389-DEFD-608C-24DC-A72FA6520B95}"/>
              </a:ext>
            </a:extLst>
          </p:cNvPr>
          <p:cNvPicPr>
            <a:picLocks noChangeAspect="1"/>
          </p:cNvPicPr>
          <p:nvPr/>
        </p:nvPicPr>
        <p:blipFill>
          <a:blip r:embed="rId6"/>
          <a:stretch>
            <a:fillRect/>
          </a:stretch>
        </p:blipFill>
        <p:spPr>
          <a:xfrm>
            <a:off x="4576793" y="3894884"/>
            <a:ext cx="4154696" cy="2889364"/>
          </a:xfrm>
          <a:prstGeom prst="rect">
            <a:avLst/>
          </a:prstGeom>
        </p:spPr>
      </p:pic>
      <p:graphicFrame>
        <p:nvGraphicFramePr>
          <p:cNvPr id="16" name="Table 15">
            <a:extLst>
              <a:ext uri="{FF2B5EF4-FFF2-40B4-BE49-F238E27FC236}">
                <a16:creationId xmlns:a16="http://schemas.microsoft.com/office/drawing/2014/main" id="{A76CD016-7FA8-4EF7-FF65-3D68B3FD3316}"/>
              </a:ext>
            </a:extLst>
          </p:cNvPr>
          <p:cNvGraphicFramePr>
            <a:graphicFrameLocks noGrp="1"/>
          </p:cNvGraphicFramePr>
          <p:nvPr>
            <p:extLst>
              <p:ext uri="{D42A27DB-BD31-4B8C-83A1-F6EECF244321}">
                <p14:modId xmlns:p14="http://schemas.microsoft.com/office/powerpoint/2010/main" val="3503996125"/>
              </p:ext>
            </p:extLst>
          </p:nvPr>
        </p:nvGraphicFramePr>
        <p:xfrm>
          <a:off x="8810172" y="3733569"/>
          <a:ext cx="3048001" cy="374514"/>
        </p:xfrm>
        <a:graphic>
          <a:graphicData uri="http://schemas.openxmlformats.org/drawingml/2006/table">
            <a:tbl>
              <a:tblPr/>
              <a:tblGrid>
                <a:gridCol w="689301">
                  <a:extLst>
                    <a:ext uri="{9D8B030D-6E8A-4147-A177-3AD203B41FA5}">
                      <a16:colId xmlns:a16="http://schemas.microsoft.com/office/drawing/2014/main" val="2735630022"/>
                    </a:ext>
                  </a:extLst>
                </a:gridCol>
                <a:gridCol w="678531">
                  <a:extLst>
                    <a:ext uri="{9D8B030D-6E8A-4147-A177-3AD203B41FA5}">
                      <a16:colId xmlns:a16="http://schemas.microsoft.com/office/drawing/2014/main" val="482417357"/>
                    </a:ext>
                  </a:extLst>
                </a:gridCol>
                <a:gridCol w="847265">
                  <a:extLst>
                    <a:ext uri="{9D8B030D-6E8A-4147-A177-3AD203B41FA5}">
                      <a16:colId xmlns:a16="http://schemas.microsoft.com/office/drawing/2014/main" val="2749319753"/>
                    </a:ext>
                  </a:extLst>
                </a:gridCol>
                <a:gridCol w="832904">
                  <a:extLst>
                    <a:ext uri="{9D8B030D-6E8A-4147-A177-3AD203B41FA5}">
                      <a16:colId xmlns:a16="http://schemas.microsoft.com/office/drawing/2014/main" val="1427015808"/>
                    </a:ext>
                  </a:extLst>
                </a:gridCol>
              </a:tblGrid>
              <a:tr h="187257">
                <a:tc>
                  <a:txBody>
                    <a:bodyPr/>
                    <a:lstStyle/>
                    <a:p>
                      <a:pPr algn="l" fontAlgn="t"/>
                      <a:r>
                        <a:rPr lang="es-ES" sz="800" b="1" i="0" u="none" strike="noStrike">
                          <a:solidFill>
                            <a:srgbClr val="FFFFFF"/>
                          </a:solidFill>
                          <a:effectLst/>
                          <a:latin typeface="Arial" panose="020B0604020202020204" pitchFamily="34"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t"/>
                      <a:r>
                        <a:rPr lang="es-ES" sz="800" b="1" i="0" u="none" strike="noStrike">
                          <a:solidFill>
                            <a:srgbClr val="FFFFFF"/>
                          </a:solidFill>
                          <a:effectLst/>
                          <a:latin typeface="Arial" panose="020B0604020202020204" pitchFamily="34" charset="0"/>
                        </a:rPr>
                        <a:t>MAX</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t"/>
                      <a:r>
                        <a:rPr lang="es-ES" sz="800" b="1" i="0" u="none" strike="noStrike">
                          <a:solidFill>
                            <a:srgbClr val="FFFFFF"/>
                          </a:solidFill>
                          <a:effectLst/>
                          <a:latin typeface="Arial" panose="020B0604020202020204" pitchFamily="34" charset="0"/>
                        </a:rPr>
                        <a:t>ARM</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tc>
                  <a:txBody>
                    <a:bodyPr/>
                    <a:lstStyle/>
                    <a:p>
                      <a:pPr algn="ctr" fontAlgn="t"/>
                      <a:r>
                        <a:rPr lang="es-ES" sz="800" b="1" i="0" u="none" strike="noStrike">
                          <a:solidFill>
                            <a:srgbClr val="FFFFFF"/>
                          </a:solidFill>
                          <a:effectLst/>
                          <a:latin typeface="Arial" panose="020B0604020202020204" pitchFamily="34" charset="0"/>
                        </a:rPr>
                        <a:t>NORMAL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203764"/>
                    </a:solidFill>
                  </a:tcPr>
                </a:tc>
                <a:extLst>
                  <a:ext uri="{0D108BD9-81ED-4DB2-BD59-A6C34878D82A}">
                    <a16:rowId xmlns:a16="http://schemas.microsoft.com/office/drawing/2014/main" val="1654360912"/>
                  </a:ext>
                </a:extLst>
              </a:tr>
              <a:tr h="187257">
                <a:tc>
                  <a:txBody>
                    <a:bodyPr/>
                    <a:lstStyle/>
                    <a:p>
                      <a:pPr algn="l" fontAlgn="t"/>
                      <a:r>
                        <a:rPr lang="es-ES" sz="800" b="1" i="0" u="none" strike="noStrike">
                          <a:solidFill>
                            <a:srgbClr val="FFFFFF"/>
                          </a:solidFill>
                          <a:effectLst/>
                          <a:latin typeface="Arial" panose="020B0604020202020204" pitchFamily="34" charset="0"/>
                        </a:rPr>
                        <a:t>Fan</a:t>
                      </a:r>
                    </a:p>
                  </a:txBody>
                  <a:tcPr marL="0" marR="0" marT="0" marB="0">
                    <a:lnL>
                      <a:noFill/>
                    </a:lnL>
                    <a:lnR>
                      <a:noFill/>
                    </a:lnR>
                    <a:lnT>
                      <a:noFill/>
                    </a:lnT>
                    <a:lnB>
                      <a:noFill/>
                    </a:lnB>
                    <a:solidFill>
                      <a:srgbClr val="203764"/>
                    </a:solidFill>
                  </a:tcPr>
                </a:tc>
                <a:tc>
                  <a:txBody>
                    <a:bodyPr/>
                    <a:lstStyle/>
                    <a:p>
                      <a:pPr algn="ctr" fontAlgn="b"/>
                      <a:r>
                        <a:rPr lang="es-ES" sz="800" b="0" i="0" u="none" strike="noStrike" dirty="0">
                          <a:solidFill>
                            <a:srgbClr val="000000"/>
                          </a:solidFill>
                          <a:effectLst/>
                          <a:latin typeface="Arial" panose="020B0604020202020204" pitchFamily="34" charset="0"/>
                        </a:rPr>
                        <a:t>17.5 kW</a:t>
                      </a:r>
                    </a:p>
                  </a:txBody>
                  <a:tcPr marL="0" marR="0" marT="0" marB="0" anchor="b">
                    <a:lnL w="635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es-ES" sz="800" b="0" i="0" u="none" strike="noStrike" dirty="0">
                          <a:solidFill>
                            <a:srgbClr val="000000"/>
                          </a:solidFill>
                          <a:effectLst/>
                          <a:latin typeface="Arial" panose="020B0604020202020204" pitchFamily="34" charset="0"/>
                        </a:rPr>
                        <a:t>115439.3 kWh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es-ES" sz="800" b="0" i="0" u="none" strike="noStrike" dirty="0">
                          <a:solidFill>
                            <a:srgbClr val="000000"/>
                          </a:solidFill>
                          <a:effectLst/>
                          <a:latin typeface="Arial" panose="020B0604020202020204" pitchFamily="34" charset="0"/>
                        </a:rPr>
                        <a:t>153028.4 kWh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55166"/>
                  </a:ext>
                </a:extLst>
              </a:tr>
            </a:tbl>
          </a:graphicData>
        </a:graphic>
      </p:graphicFrame>
      <p:pic>
        <p:nvPicPr>
          <p:cNvPr id="17" name="Graphic 16" descr="Bar graph with downward trend with solid fill">
            <a:extLst>
              <a:ext uri="{FF2B5EF4-FFF2-40B4-BE49-F238E27FC236}">
                <a16:creationId xmlns:a16="http://schemas.microsoft.com/office/drawing/2014/main" id="{3861DA68-B986-73DE-6F11-4F4A5D4F30E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810172" y="2514600"/>
            <a:ext cx="914400" cy="914400"/>
          </a:xfrm>
          <a:prstGeom prst="rect">
            <a:avLst/>
          </a:prstGeom>
        </p:spPr>
      </p:pic>
      <p:sp>
        <p:nvSpPr>
          <p:cNvPr id="18" name="TextBox 17">
            <a:extLst>
              <a:ext uri="{FF2B5EF4-FFF2-40B4-BE49-F238E27FC236}">
                <a16:creationId xmlns:a16="http://schemas.microsoft.com/office/drawing/2014/main" id="{2AB4DA6D-B403-C4F1-089E-1ADA7BCFBEF8}"/>
              </a:ext>
            </a:extLst>
          </p:cNvPr>
          <p:cNvSpPr txBox="1"/>
          <p:nvPr/>
        </p:nvSpPr>
        <p:spPr>
          <a:xfrm>
            <a:off x="9197581" y="3318649"/>
            <a:ext cx="952858" cy="369332"/>
          </a:xfrm>
          <a:prstGeom prst="rect">
            <a:avLst/>
          </a:prstGeom>
          <a:noFill/>
        </p:spPr>
        <p:txBody>
          <a:bodyPr wrap="square" rtlCol="0">
            <a:spAutoFit/>
          </a:bodyPr>
          <a:lstStyle/>
          <a:p>
            <a:r>
              <a:rPr lang="es-ES" b="1" dirty="0">
                <a:solidFill>
                  <a:srgbClr val="FFC000"/>
                </a:solidFill>
                <a:latin typeface="Artifakt Element Black" panose="020B0B03050000020004" pitchFamily="34" charset="0"/>
                <a:ea typeface="Artifakt Element Black" panose="020B0B03050000020004" pitchFamily="34" charset="0"/>
                <a:cs typeface="ISOCP" panose="00000400000000000000" pitchFamily="2" charset="0"/>
              </a:rPr>
              <a:t>18.3%</a:t>
            </a:r>
          </a:p>
        </p:txBody>
      </p:sp>
      <p:pic>
        <p:nvPicPr>
          <p:cNvPr id="19" name="Graphic 18" descr="Leaf with solid fill">
            <a:extLst>
              <a:ext uri="{FF2B5EF4-FFF2-40B4-BE49-F238E27FC236}">
                <a16:creationId xmlns:a16="http://schemas.microsoft.com/office/drawing/2014/main" id="{C6D02BEC-FEF6-95F9-5C06-7E1DE7BFC85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867610" y="2207064"/>
            <a:ext cx="429535" cy="429535"/>
          </a:xfrm>
          <a:prstGeom prst="rect">
            <a:avLst/>
          </a:prstGeom>
        </p:spPr>
      </p:pic>
      <p:sp>
        <p:nvSpPr>
          <p:cNvPr id="20" name="TextBox 19">
            <a:extLst>
              <a:ext uri="{FF2B5EF4-FFF2-40B4-BE49-F238E27FC236}">
                <a16:creationId xmlns:a16="http://schemas.microsoft.com/office/drawing/2014/main" id="{6BAB8389-8A80-D0B1-969B-AD159A391638}"/>
              </a:ext>
            </a:extLst>
          </p:cNvPr>
          <p:cNvSpPr txBox="1"/>
          <p:nvPr/>
        </p:nvSpPr>
        <p:spPr>
          <a:xfrm>
            <a:off x="8867610" y="4444171"/>
            <a:ext cx="1543818" cy="630942"/>
          </a:xfrm>
          <a:prstGeom prst="rect">
            <a:avLst/>
          </a:prstGeom>
          <a:noFill/>
        </p:spPr>
        <p:txBody>
          <a:bodyPr wrap="square" lIns="0" tIns="0" rIns="0" bIns="0" rtlCol="0" anchor="ctr">
            <a:spAutoFit/>
          </a:bodyPr>
          <a:lstStyle/>
          <a:p>
            <a:pPr defTabSz="1219170">
              <a:spcBef>
                <a:spcPts val="600"/>
              </a:spcBef>
              <a:defRPr/>
            </a:pPr>
            <a:r>
              <a:rPr lang="en-US" sz="1200" dirty="0">
                <a:latin typeface="+mj-lt"/>
              </a:rPr>
              <a:t>RECIRCULATION UNIT - POWER</a:t>
            </a:r>
          </a:p>
          <a:p>
            <a:pPr defTabSz="1219170">
              <a:spcBef>
                <a:spcPts val="600"/>
              </a:spcBef>
              <a:defRPr/>
            </a:pPr>
            <a:endParaRPr lang="en-US" sz="1200" dirty="0">
              <a:solidFill>
                <a:schemeClr val="tx1">
                  <a:lumMod val="95000"/>
                  <a:lumOff val="5000"/>
                </a:schemeClr>
              </a:solidFill>
              <a:latin typeface="Georgia Pro Light" panose="02040302050405020303" pitchFamily="18" charset="0"/>
            </a:endParaRPr>
          </a:p>
        </p:txBody>
      </p:sp>
      <p:pic>
        <p:nvPicPr>
          <p:cNvPr id="4" name="Graphic 3" descr="Bar graph with downward trend with solid fill">
            <a:extLst>
              <a:ext uri="{FF2B5EF4-FFF2-40B4-BE49-F238E27FC236}">
                <a16:creationId xmlns:a16="http://schemas.microsoft.com/office/drawing/2014/main" id="{21FA01C2-4796-ECD2-070D-07D5CB9852D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839945" y="4760697"/>
            <a:ext cx="914400" cy="914400"/>
          </a:xfrm>
          <a:prstGeom prst="rect">
            <a:avLst/>
          </a:prstGeom>
        </p:spPr>
      </p:pic>
      <p:sp>
        <p:nvSpPr>
          <p:cNvPr id="7" name="TextBox 6">
            <a:extLst>
              <a:ext uri="{FF2B5EF4-FFF2-40B4-BE49-F238E27FC236}">
                <a16:creationId xmlns:a16="http://schemas.microsoft.com/office/drawing/2014/main" id="{7E968DB1-DA76-B2C3-A87B-21DEA828A1ED}"/>
              </a:ext>
            </a:extLst>
          </p:cNvPr>
          <p:cNvSpPr txBox="1"/>
          <p:nvPr/>
        </p:nvSpPr>
        <p:spPr>
          <a:xfrm>
            <a:off x="9227354" y="5564746"/>
            <a:ext cx="952858" cy="369332"/>
          </a:xfrm>
          <a:prstGeom prst="rect">
            <a:avLst/>
          </a:prstGeom>
          <a:noFill/>
        </p:spPr>
        <p:txBody>
          <a:bodyPr wrap="square" rtlCol="0">
            <a:spAutoFit/>
          </a:bodyPr>
          <a:lstStyle/>
          <a:p>
            <a:r>
              <a:rPr lang="es-ES" b="1" dirty="0">
                <a:solidFill>
                  <a:srgbClr val="FFC000"/>
                </a:solidFill>
                <a:latin typeface="Artifakt Element Black" panose="020B0B03050000020004" pitchFamily="34" charset="0"/>
                <a:ea typeface="Artifakt Element Black" panose="020B0B03050000020004" pitchFamily="34" charset="0"/>
                <a:cs typeface="ISOCP" panose="00000400000000000000" pitchFamily="2" charset="0"/>
              </a:rPr>
              <a:t>51.7%</a:t>
            </a:r>
          </a:p>
        </p:txBody>
      </p:sp>
      <p:pic>
        <p:nvPicPr>
          <p:cNvPr id="11" name="Graphic 10" descr="Bar graph with downward trend with solid fill">
            <a:extLst>
              <a:ext uri="{FF2B5EF4-FFF2-40B4-BE49-F238E27FC236}">
                <a16:creationId xmlns:a16="http://schemas.microsoft.com/office/drawing/2014/main" id="{FCAD1688-AD09-B652-C0E0-C5ACA7BF152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652833" y="5370297"/>
            <a:ext cx="914400" cy="914400"/>
          </a:xfrm>
          <a:prstGeom prst="rect">
            <a:avLst/>
          </a:prstGeom>
        </p:spPr>
      </p:pic>
      <p:sp>
        <p:nvSpPr>
          <p:cNvPr id="12" name="TextBox 11">
            <a:extLst>
              <a:ext uri="{FF2B5EF4-FFF2-40B4-BE49-F238E27FC236}">
                <a16:creationId xmlns:a16="http://schemas.microsoft.com/office/drawing/2014/main" id="{4956ACB6-5FC2-98DF-A18A-BFBDD369D0A7}"/>
              </a:ext>
            </a:extLst>
          </p:cNvPr>
          <p:cNvSpPr txBox="1"/>
          <p:nvPr/>
        </p:nvSpPr>
        <p:spPr>
          <a:xfrm>
            <a:off x="11040242" y="6174346"/>
            <a:ext cx="952858" cy="369332"/>
          </a:xfrm>
          <a:prstGeom prst="rect">
            <a:avLst/>
          </a:prstGeom>
          <a:noFill/>
        </p:spPr>
        <p:txBody>
          <a:bodyPr wrap="square" rtlCol="0">
            <a:spAutoFit/>
          </a:bodyPr>
          <a:lstStyle/>
          <a:p>
            <a:r>
              <a:rPr lang="es-ES" b="1" dirty="0">
                <a:solidFill>
                  <a:srgbClr val="FFC000"/>
                </a:solidFill>
                <a:latin typeface="Artifakt Element Black" panose="020B0B03050000020004" pitchFamily="34" charset="0"/>
                <a:ea typeface="Artifakt Element Black" panose="020B0B03050000020004" pitchFamily="34" charset="0"/>
                <a:cs typeface="ISOCP" panose="00000400000000000000" pitchFamily="2" charset="0"/>
              </a:rPr>
              <a:t>43.4%</a:t>
            </a:r>
          </a:p>
        </p:txBody>
      </p:sp>
      <p:sp>
        <p:nvSpPr>
          <p:cNvPr id="13" name="TextBox 12">
            <a:extLst>
              <a:ext uri="{FF2B5EF4-FFF2-40B4-BE49-F238E27FC236}">
                <a16:creationId xmlns:a16="http://schemas.microsoft.com/office/drawing/2014/main" id="{A54DB191-A1F5-E878-3647-4956093EA81C}"/>
              </a:ext>
            </a:extLst>
          </p:cNvPr>
          <p:cNvSpPr txBox="1"/>
          <p:nvPr/>
        </p:nvSpPr>
        <p:spPr>
          <a:xfrm>
            <a:off x="10752882" y="4836615"/>
            <a:ext cx="1240217" cy="815608"/>
          </a:xfrm>
          <a:prstGeom prst="rect">
            <a:avLst/>
          </a:prstGeom>
          <a:noFill/>
        </p:spPr>
        <p:txBody>
          <a:bodyPr wrap="square" lIns="0" tIns="0" rIns="0" bIns="0" rtlCol="0" anchor="ctr">
            <a:spAutoFit/>
          </a:bodyPr>
          <a:lstStyle/>
          <a:p>
            <a:pPr defTabSz="1219170">
              <a:spcBef>
                <a:spcPts val="600"/>
              </a:spcBef>
              <a:defRPr/>
            </a:pPr>
            <a:r>
              <a:rPr lang="en-US" sz="1200" dirty="0">
                <a:latin typeface="+mj-lt"/>
              </a:rPr>
              <a:t>TOTAL VENTILATION ENERGY</a:t>
            </a:r>
          </a:p>
          <a:p>
            <a:pPr defTabSz="1219170">
              <a:spcBef>
                <a:spcPts val="600"/>
              </a:spcBef>
              <a:defRPr/>
            </a:pPr>
            <a:endParaRPr lang="en-US" sz="1200" dirty="0">
              <a:solidFill>
                <a:schemeClr val="tx1">
                  <a:lumMod val="95000"/>
                  <a:lumOff val="5000"/>
                </a:schemeClr>
              </a:solidFill>
              <a:latin typeface="Georgia Pro Light" panose="02040302050405020303" pitchFamily="18" charset="0"/>
            </a:endParaRPr>
          </a:p>
        </p:txBody>
      </p:sp>
    </p:spTree>
    <p:extLst>
      <p:ext uri="{BB962C8B-B14F-4D97-AF65-F5344CB8AC3E}">
        <p14:creationId xmlns:p14="http://schemas.microsoft.com/office/powerpoint/2010/main" val="1026081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7EAB6E-5FFF-4923-BC7F-D2C71AD246DB}"/>
              </a:ext>
            </a:extLst>
          </p:cNvPr>
          <p:cNvSpPr>
            <a:spLocks noGrp="1"/>
          </p:cNvSpPr>
          <p:nvPr>
            <p:ph type="title"/>
          </p:nvPr>
        </p:nvSpPr>
        <p:spPr>
          <a:xfrm>
            <a:off x="838200" y="1406000"/>
            <a:ext cx="9575801" cy="4796392"/>
          </a:xfrm>
        </p:spPr>
        <p:txBody>
          <a:bodyPr rtlCol="0">
            <a:noAutofit/>
          </a:bodyPr>
          <a:lstStyle/>
          <a:p>
            <a:r>
              <a:rPr lang="en-US" sz="1800" b="0" dirty="0">
                <a:solidFill>
                  <a:schemeClr val="tx1"/>
                </a:solidFill>
              </a:rPr>
              <a:t>Disclaimer</a:t>
            </a:r>
            <a:br>
              <a:rPr lang="en-US" sz="1800" b="0" dirty="0">
                <a:solidFill>
                  <a:schemeClr val="tx1"/>
                </a:solidFill>
              </a:rPr>
            </a:br>
            <a:br>
              <a:rPr lang="en-US" sz="1800" b="0" dirty="0">
                <a:solidFill>
                  <a:schemeClr val="tx1"/>
                </a:solidFill>
              </a:rPr>
            </a:br>
            <a:r>
              <a:rPr lang="en-US" sz="1800" b="0" dirty="0">
                <a:solidFill>
                  <a:schemeClr val="tx1"/>
                </a:solidFill>
              </a:rPr>
              <a:t>The views, opinions, and ideas expressed in this presentation are solely those of the presenter and do not necessarily reflect the official position, policies, or perspectives of Eli Lilly and Company. Any references to industry practices, research findings, or potential strategies are shared for informational purposes only and should not be interpreted as endorsements or directives from Lilly.</a:t>
            </a:r>
            <a:br>
              <a:rPr lang="en-US" sz="1800" b="0" dirty="0">
                <a:solidFill>
                  <a:schemeClr val="tx1"/>
                </a:solidFill>
              </a:rPr>
            </a:br>
            <a:br>
              <a:rPr lang="en-US" sz="1800" b="0" dirty="0">
                <a:solidFill>
                  <a:schemeClr val="tx1"/>
                </a:solidFill>
              </a:rPr>
            </a:br>
            <a:r>
              <a:rPr lang="en-US" sz="1800" b="0" dirty="0">
                <a:solidFill>
                  <a:schemeClr val="tx1"/>
                </a:solidFill>
              </a:rPr>
              <a:t>Furthermore, while every effort has been made to ensure the accuracy and relevance of the information presented, it should not be considered as official guidance or regulatory advice. Attendees are encouraged to evaluate and adapt the content in accordance with their own professional judgment and applicable industry standards.</a:t>
            </a:r>
            <a:br>
              <a:rPr lang="en-US" sz="1800" b="0" dirty="0">
                <a:solidFill>
                  <a:schemeClr val="tx1"/>
                </a:solidFill>
              </a:rPr>
            </a:br>
            <a:endParaRPr lang="en-US" sz="1800" b="0" dirty="0">
              <a:solidFill>
                <a:schemeClr val="tx1"/>
              </a:solidFill>
            </a:endParaRPr>
          </a:p>
        </p:txBody>
      </p:sp>
    </p:spTree>
    <p:extLst>
      <p:ext uri="{BB962C8B-B14F-4D97-AF65-F5344CB8AC3E}">
        <p14:creationId xmlns:p14="http://schemas.microsoft.com/office/powerpoint/2010/main" val="660194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4C682-E82C-56D2-CA1C-C5375F0EE92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C8D34D8-E6F9-53D2-B074-29E78B756F87}"/>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latin typeface="+mj-lt"/>
              </a:rPr>
              <a:t>RECIRCULATING UNITS</a:t>
            </a:r>
          </a:p>
        </p:txBody>
      </p:sp>
      <p:pic>
        <p:nvPicPr>
          <p:cNvPr id="3" name="Picture 2">
            <a:extLst>
              <a:ext uri="{FF2B5EF4-FFF2-40B4-BE49-F238E27FC236}">
                <a16:creationId xmlns:a16="http://schemas.microsoft.com/office/drawing/2014/main" id="{EBA431C4-5A2A-9A43-325A-8CD58776B8A1}"/>
              </a:ext>
            </a:extLst>
          </p:cNvPr>
          <p:cNvPicPr>
            <a:picLocks noChangeAspect="1"/>
          </p:cNvPicPr>
          <p:nvPr/>
        </p:nvPicPr>
        <p:blipFill>
          <a:blip r:embed="rId3"/>
          <a:stretch>
            <a:fillRect/>
          </a:stretch>
        </p:blipFill>
        <p:spPr>
          <a:xfrm>
            <a:off x="862526" y="886799"/>
            <a:ext cx="4011399" cy="2913334"/>
          </a:xfrm>
          <a:prstGeom prst="rect">
            <a:avLst/>
          </a:prstGeom>
        </p:spPr>
      </p:pic>
      <p:sp>
        <p:nvSpPr>
          <p:cNvPr id="5" name="TextBox 4">
            <a:extLst>
              <a:ext uri="{FF2B5EF4-FFF2-40B4-BE49-F238E27FC236}">
                <a16:creationId xmlns:a16="http://schemas.microsoft.com/office/drawing/2014/main" id="{63C37216-2258-12A6-8848-F7DF09ADA358}"/>
              </a:ext>
            </a:extLst>
          </p:cNvPr>
          <p:cNvSpPr txBox="1"/>
          <p:nvPr/>
        </p:nvSpPr>
        <p:spPr>
          <a:xfrm>
            <a:off x="862526" y="3877009"/>
            <a:ext cx="1464649" cy="246221"/>
          </a:xfrm>
          <a:prstGeom prst="rect">
            <a:avLst/>
          </a:prstGeom>
          <a:solidFill>
            <a:srgbClr val="00B0F0"/>
          </a:solidFill>
          <a:ln w="28575">
            <a:solidFill>
              <a:srgbClr val="00B0F0"/>
            </a:solidFill>
          </a:ln>
        </p:spPr>
        <p:txBody>
          <a:bodyPr wrap="square" rtlCol="0">
            <a:spAutoFit/>
          </a:bodyPr>
          <a:lstStyle>
            <a:defPPr>
              <a:defRPr lang="es-ES"/>
            </a:defPPr>
            <a:lvl1pPr>
              <a:defRPr sz="1000">
                <a:solidFill>
                  <a:schemeClr val="bg1"/>
                </a:solidFill>
                <a:latin typeface="Corbel" panose="020B0503020204020204" pitchFamily="34" charset="0"/>
                <a:ea typeface="Cambria" panose="02040503050406030204" pitchFamily="18" charset="0"/>
              </a:defRPr>
            </a:lvl1pPr>
          </a:lstStyle>
          <a:p>
            <a:r>
              <a:rPr lang="es-ES" dirty="0"/>
              <a:t>Plenum Fan Filter Units</a:t>
            </a:r>
          </a:p>
        </p:txBody>
      </p:sp>
      <p:pic>
        <p:nvPicPr>
          <p:cNvPr id="1026" name="Picture 2">
            <a:extLst>
              <a:ext uri="{FF2B5EF4-FFF2-40B4-BE49-F238E27FC236}">
                <a16:creationId xmlns:a16="http://schemas.microsoft.com/office/drawing/2014/main" id="{AF35E0D0-E486-0E9E-717F-A9FC284470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7067" y="907910"/>
            <a:ext cx="4155798" cy="281652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B10942B-57AB-4F62-BD3C-CC7B892FEC4C}"/>
              </a:ext>
            </a:extLst>
          </p:cNvPr>
          <p:cNvSpPr txBox="1"/>
          <p:nvPr/>
        </p:nvSpPr>
        <p:spPr>
          <a:xfrm>
            <a:off x="8555419" y="3753899"/>
            <a:ext cx="1697446" cy="246221"/>
          </a:xfrm>
          <a:prstGeom prst="rect">
            <a:avLst/>
          </a:prstGeom>
          <a:solidFill>
            <a:srgbClr val="00B0F0"/>
          </a:solidFill>
          <a:ln w="28575">
            <a:solidFill>
              <a:srgbClr val="00B0F0"/>
            </a:solidFill>
          </a:ln>
        </p:spPr>
        <p:txBody>
          <a:bodyPr wrap="square" rtlCol="0">
            <a:spAutoFit/>
          </a:bodyPr>
          <a:lstStyle>
            <a:defPPr>
              <a:defRPr lang="es-ES"/>
            </a:defPPr>
            <a:lvl1pPr>
              <a:defRPr sz="1000">
                <a:solidFill>
                  <a:schemeClr val="bg1"/>
                </a:solidFill>
                <a:latin typeface="Corbel" panose="020B0503020204020204" pitchFamily="34" charset="0"/>
                <a:ea typeface="Cambria" panose="02040503050406030204" pitchFamily="18" charset="0"/>
              </a:defRPr>
            </a:lvl1pPr>
          </a:lstStyle>
          <a:p>
            <a:r>
              <a:rPr lang="es-ES" dirty="0"/>
              <a:t>Compact Recirculating Units</a:t>
            </a:r>
          </a:p>
        </p:txBody>
      </p:sp>
      <p:pic>
        <p:nvPicPr>
          <p:cNvPr id="8" name="Picture 7">
            <a:extLst>
              <a:ext uri="{FF2B5EF4-FFF2-40B4-BE49-F238E27FC236}">
                <a16:creationId xmlns:a16="http://schemas.microsoft.com/office/drawing/2014/main" id="{4D38533F-06E8-63B7-2E3C-93A5355E58FD}"/>
              </a:ext>
            </a:extLst>
          </p:cNvPr>
          <p:cNvPicPr>
            <a:picLocks noChangeAspect="1"/>
          </p:cNvPicPr>
          <p:nvPr/>
        </p:nvPicPr>
        <p:blipFill>
          <a:blip r:embed="rId5"/>
          <a:stretch>
            <a:fillRect/>
          </a:stretch>
        </p:blipFill>
        <p:spPr>
          <a:xfrm>
            <a:off x="3571335" y="3906644"/>
            <a:ext cx="4392653" cy="2739846"/>
          </a:xfrm>
          <a:prstGeom prst="rect">
            <a:avLst/>
          </a:prstGeom>
        </p:spPr>
      </p:pic>
      <p:sp>
        <p:nvSpPr>
          <p:cNvPr id="9" name="TextBox 8">
            <a:extLst>
              <a:ext uri="{FF2B5EF4-FFF2-40B4-BE49-F238E27FC236}">
                <a16:creationId xmlns:a16="http://schemas.microsoft.com/office/drawing/2014/main" id="{A08626AD-4701-5ADB-9FC9-EE5649302BAC}"/>
              </a:ext>
            </a:extLst>
          </p:cNvPr>
          <p:cNvSpPr txBox="1"/>
          <p:nvPr/>
        </p:nvSpPr>
        <p:spPr>
          <a:xfrm>
            <a:off x="8046460" y="6371853"/>
            <a:ext cx="1697446" cy="246221"/>
          </a:xfrm>
          <a:prstGeom prst="rect">
            <a:avLst/>
          </a:prstGeom>
          <a:solidFill>
            <a:srgbClr val="00B0F0"/>
          </a:solidFill>
          <a:ln w="28575">
            <a:solidFill>
              <a:srgbClr val="00B0F0"/>
            </a:solidFill>
          </a:ln>
        </p:spPr>
        <p:txBody>
          <a:bodyPr wrap="square" rtlCol="0">
            <a:spAutoFit/>
          </a:bodyPr>
          <a:lstStyle>
            <a:defPPr>
              <a:defRPr lang="es-ES"/>
            </a:defPPr>
            <a:lvl1pPr>
              <a:defRPr sz="1000">
                <a:solidFill>
                  <a:schemeClr val="bg1"/>
                </a:solidFill>
                <a:latin typeface="Corbel" panose="020B0503020204020204" pitchFamily="34" charset="0"/>
                <a:ea typeface="Cambria" panose="02040503050406030204" pitchFamily="18" charset="0"/>
              </a:defRPr>
            </a:lvl1pPr>
          </a:lstStyle>
          <a:p>
            <a:r>
              <a:rPr lang="es-ES" dirty="0"/>
              <a:t>In-Duct particle counters</a:t>
            </a:r>
          </a:p>
        </p:txBody>
      </p:sp>
    </p:spTree>
    <p:extLst>
      <p:ext uri="{BB962C8B-B14F-4D97-AF65-F5344CB8AC3E}">
        <p14:creationId xmlns:p14="http://schemas.microsoft.com/office/powerpoint/2010/main" val="1192934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0F97532-5EC0-ACF1-74E1-2C9CC18B7BE6}"/>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5" name="Group 4">
            <a:extLst>
              <a:ext uri="{FF2B5EF4-FFF2-40B4-BE49-F238E27FC236}">
                <a16:creationId xmlns:a16="http://schemas.microsoft.com/office/drawing/2014/main" id="{D47145B7-8F60-DE61-2F8A-B6D36C9E6866}"/>
              </a:ext>
            </a:extLst>
          </p:cNvPr>
          <p:cNvGrpSpPr/>
          <p:nvPr/>
        </p:nvGrpSpPr>
        <p:grpSpPr>
          <a:xfrm>
            <a:off x="1948639" y="810912"/>
            <a:ext cx="8794081" cy="5866146"/>
            <a:chOff x="2387226" y="390618"/>
            <a:chExt cx="8794081" cy="5866146"/>
          </a:xfrm>
        </p:grpSpPr>
        <p:sp>
          <p:nvSpPr>
            <p:cNvPr id="6" name="Rectangle 5">
              <a:extLst>
                <a:ext uri="{FF2B5EF4-FFF2-40B4-BE49-F238E27FC236}">
                  <a16:creationId xmlns:a16="http://schemas.microsoft.com/office/drawing/2014/main" id="{36823090-8B80-3218-8E39-5F11C8D24745}"/>
                </a:ext>
              </a:extLst>
            </p:cNvPr>
            <p:cNvSpPr/>
            <p:nvPr/>
          </p:nvSpPr>
          <p:spPr>
            <a:xfrm>
              <a:off x="2387226" y="5648281"/>
              <a:ext cx="7936635" cy="6391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cxnSp>
          <p:nvCxnSpPr>
            <p:cNvPr id="7" name="Straight Connector 6">
              <a:extLst>
                <a:ext uri="{FF2B5EF4-FFF2-40B4-BE49-F238E27FC236}">
                  <a16:creationId xmlns:a16="http://schemas.microsoft.com/office/drawing/2014/main" id="{93E34089-7641-5EB7-14EB-E4FE071030ED}"/>
                </a:ext>
              </a:extLst>
            </p:cNvPr>
            <p:cNvCxnSpPr>
              <a:cxnSpLocks/>
            </p:cNvCxnSpPr>
            <p:nvPr/>
          </p:nvCxnSpPr>
          <p:spPr>
            <a:xfrm flipV="1">
              <a:off x="3233530" y="4418682"/>
              <a:ext cx="0" cy="1229599"/>
            </a:xfrm>
            <a:prstGeom prst="line">
              <a:avLst/>
            </a:prstGeom>
            <a:ln w="57150">
              <a:solidFill>
                <a:schemeClr val="tx1">
                  <a:lumMod val="65000"/>
                  <a:lumOff val="3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578820A-2247-6D99-098A-4E120251D2C5}"/>
                </a:ext>
              </a:extLst>
            </p:cNvPr>
            <p:cNvCxnSpPr>
              <a:cxnSpLocks/>
            </p:cNvCxnSpPr>
            <p:nvPr/>
          </p:nvCxnSpPr>
          <p:spPr>
            <a:xfrm flipV="1">
              <a:off x="5467948" y="4657833"/>
              <a:ext cx="4384" cy="1054361"/>
            </a:xfrm>
            <a:prstGeom prst="line">
              <a:avLst/>
            </a:prstGeom>
            <a:ln w="57150">
              <a:solidFill>
                <a:schemeClr val="tx1">
                  <a:lumMod val="65000"/>
                  <a:lumOff val="3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C9C49F4-218D-F0B2-150E-3B1900E17C4D}"/>
                </a:ext>
              </a:extLst>
            </p:cNvPr>
            <p:cNvCxnSpPr>
              <a:cxnSpLocks/>
            </p:cNvCxnSpPr>
            <p:nvPr/>
          </p:nvCxnSpPr>
          <p:spPr>
            <a:xfrm flipV="1">
              <a:off x="7336606" y="4141407"/>
              <a:ext cx="0" cy="1506876"/>
            </a:xfrm>
            <a:prstGeom prst="line">
              <a:avLst/>
            </a:prstGeom>
            <a:ln w="57150">
              <a:solidFill>
                <a:schemeClr val="tx1">
                  <a:lumMod val="65000"/>
                  <a:lumOff val="3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A254A97-B5C7-97D1-4E63-1D550AF7471B}"/>
                </a:ext>
              </a:extLst>
            </p:cNvPr>
            <p:cNvCxnSpPr>
              <a:cxnSpLocks/>
            </p:cNvCxnSpPr>
            <p:nvPr/>
          </p:nvCxnSpPr>
          <p:spPr>
            <a:xfrm flipV="1">
              <a:off x="9220711" y="3758553"/>
              <a:ext cx="17795" cy="1889727"/>
            </a:xfrm>
            <a:prstGeom prst="line">
              <a:avLst/>
            </a:prstGeom>
            <a:ln w="57150">
              <a:solidFill>
                <a:schemeClr val="tx1">
                  <a:lumMod val="65000"/>
                  <a:lumOff val="35000"/>
                </a:schemeClr>
              </a:solidFill>
              <a:tailEnd type="ova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4321A60B-05CD-573C-5854-4E9D3CBA9F15}"/>
                </a:ext>
              </a:extLst>
            </p:cNvPr>
            <p:cNvSpPr/>
            <p:nvPr/>
          </p:nvSpPr>
          <p:spPr>
            <a:xfrm>
              <a:off x="3113954" y="5536513"/>
              <a:ext cx="239151" cy="239151"/>
            </a:xfrm>
            <a:prstGeom prst="ellipse">
              <a:avLst/>
            </a:prstGeom>
            <a:solidFill>
              <a:schemeClr val="bg1"/>
            </a:solidFill>
            <a:ln w="571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 name="Oval 12">
              <a:extLst>
                <a:ext uri="{FF2B5EF4-FFF2-40B4-BE49-F238E27FC236}">
                  <a16:creationId xmlns:a16="http://schemas.microsoft.com/office/drawing/2014/main" id="{BFD8B3F4-6F21-AEC8-05FF-A6F151B56863}"/>
                </a:ext>
              </a:extLst>
            </p:cNvPr>
            <p:cNvSpPr/>
            <p:nvPr/>
          </p:nvSpPr>
          <p:spPr>
            <a:xfrm>
              <a:off x="5361062" y="5536513"/>
              <a:ext cx="239151" cy="239151"/>
            </a:xfrm>
            <a:prstGeom prst="ellipse">
              <a:avLst/>
            </a:prstGeom>
            <a:solidFill>
              <a:schemeClr val="bg1"/>
            </a:solidFill>
            <a:ln w="571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4" name="Oval 13">
              <a:extLst>
                <a:ext uri="{FF2B5EF4-FFF2-40B4-BE49-F238E27FC236}">
                  <a16:creationId xmlns:a16="http://schemas.microsoft.com/office/drawing/2014/main" id="{ED62011C-DD5E-8799-5AA4-2A449F5061AF}"/>
                </a:ext>
              </a:extLst>
            </p:cNvPr>
            <p:cNvSpPr/>
            <p:nvPr/>
          </p:nvSpPr>
          <p:spPr>
            <a:xfrm>
              <a:off x="7217030" y="5536513"/>
              <a:ext cx="239151" cy="239151"/>
            </a:xfrm>
            <a:prstGeom prst="ellipse">
              <a:avLst/>
            </a:prstGeom>
            <a:solidFill>
              <a:schemeClr val="bg1"/>
            </a:solidFill>
            <a:ln w="571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5" name="Oval 14">
              <a:extLst>
                <a:ext uri="{FF2B5EF4-FFF2-40B4-BE49-F238E27FC236}">
                  <a16:creationId xmlns:a16="http://schemas.microsoft.com/office/drawing/2014/main" id="{8209C08F-9630-F590-CF1F-136097BAA429}"/>
                </a:ext>
              </a:extLst>
            </p:cNvPr>
            <p:cNvSpPr/>
            <p:nvPr/>
          </p:nvSpPr>
          <p:spPr>
            <a:xfrm>
              <a:off x="9113161" y="5536513"/>
              <a:ext cx="239151" cy="239151"/>
            </a:xfrm>
            <a:prstGeom prst="ellipse">
              <a:avLst/>
            </a:prstGeom>
            <a:solidFill>
              <a:schemeClr val="bg1"/>
            </a:solidFill>
            <a:ln w="571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Freeform: Shape 15">
              <a:extLst>
                <a:ext uri="{FF2B5EF4-FFF2-40B4-BE49-F238E27FC236}">
                  <a16:creationId xmlns:a16="http://schemas.microsoft.com/office/drawing/2014/main" id="{A154794E-7A0B-C85E-10CA-7E1E94D6F437}"/>
                </a:ext>
              </a:extLst>
            </p:cNvPr>
            <p:cNvSpPr/>
            <p:nvPr/>
          </p:nvSpPr>
          <p:spPr>
            <a:xfrm rot="19519270">
              <a:off x="7697487" y="1397298"/>
              <a:ext cx="2384633" cy="2216264"/>
            </a:xfrm>
            <a:custGeom>
              <a:avLst/>
              <a:gdLst>
                <a:gd name="connsiteX0" fmla="*/ 2415838 w 2415838"/>
                <a:gd name="connsiteY0" fmla="*/ 805961 h 2324822"/>
                <a:gd name="connsiteX1" fmla="*/ 806519 w 2415838"/>
                <a:gd name="connsiteY1" fmla="*/ 2324822 h 2324822"/>
                <a:gd name="connsiteX2" fmla="*/ 916168 w 2415838"/>
                <a:gd name="connsiteY2" fmla="*/ 1632296 h 2324822"/>
                <a:gd name="connsiteX3" fmla="*/ 102094 w 2415838"/>
                <a:gd name="connsiteY3" fmla="*/ 1679214 h 2324822"/>
                <a:gd name="connsiteX4" fmla="*/ 0 w 2415838"/>
                <a:gd name="connsiteY4" fmla="*/ 1677274 h 2324822"/>
                <a:gd name="connsiteX5" fmla="*/ 0 w 2415838"/>
                <a:gd name="connsiteY5" fmla="*/ 749521 h 2324822"/>
                <a:gd name="connsiteX6" fmla="*/ 158583 w 2415838"/>
                <a:gd name="connsiteY6" fmla="*/ 735046 h 2324822"/>
                <a:gd name="connsiteX7" fmla="*/ 915981 w 2415838"/>
                <a:gd name="connsiteY7" fmla="*/ 611057 h 2324822"/>
                <a:gd name="connsiteX8" fmla="*/ 421355 w 2415838"/>
                <a:gd name="connsiteY8" fmla="*/ 0 h 2324822"/>
                <a:gd name="connsiteX9" fmla="*/ 2415838 w 2415838"/>
                <a:gd name="connsiteY9" fmla="*/ 805961 h 2324822"/>
                <a:gd name="connsiteX0" fmla="*/ 2405081 w 2405081"/>
                <a:gd name="connsiteY0" fmla="*/ 524814 h 2324822"/>
                <a:gd name="connsiteX1" fmla="*/ 806519 w 2405081"/>
                <a:gd name="connsiteY1" fmla="*/ 2324822 h 2324822"/>
                <a:gd name="connsiteX2" fmla="*/ 916168 w 2405081"/>
                <a:gd name="connsiteY2" fmla="*/ 1632296 h 2324822"/>
                <a:gd name="connsiteX3" fmla="*/ 102094 w 2405081"/>
                <a:gd name="connsiteY3" fmla="*/ 1679214 h 2324822"/>
                <a:gd name="connsiteX4" fmla="*/ 0 w 2405081"/>
                <a:gd name="connsiteY4" fmla="*/ 1677274 h 2324822"/>
                <a:gd name="connsiteX5" fmla="*/ 0 w 2405081"/>
                <a:gd name="connsiteY5" fmla="*/ 749521 h 2324822"/>
                <a:gd name="connsiteX6" fmla="*/ 158583 w 2405081"/>
                <a:gd name="connsiteY6" fmla="*/ 735046 h 2324822"/>
                <a:gd name="connsiteX7" fmla="*/ 915981 w 2405081"/>
                <a:gd name="connsiteY7" fmla="*/ 611057 h 2324822"/>
                <a:gd name="connsiteX8" fmla="*/ 421355 w 2405081"/>
                <a:gd name="connsiteY8" fmla="*/ 0 h 2324822"/>
                <a:gd name="connsiteX9" fmla="*/ 2405081 w 2405081"/>
                <a:gd name="connsiteY9" fmla="*/ 524814 h 2324822"/>
                <a:gd name="connsiteX0" fmla="*/ 2384633 w 2384633"/>
                <a:gd name="connsiteY0" fmla="*/ 579093 h 2324822"/>
                <a:gd name="connsiteX1" fmla="*/ 806519 w 2384633"/>
                <a:gd name="connsiteY1" fmla="*/ 2324822 h 2324822"/>
                <a:gd name="connsiteX2" fmla="*/ 916168 w 2384633"/>
                <a:gd name="connsiteY2" fmla="*/ 1632296 h 2324822"/>
                <a:gd name="connsiteX3" fmla="*/ 102094 w 2384633"/>
                <a:gd name="connsiteY3" fmla="*/ 1679214 h 2324822"/>
                <a:gd name="connsiteX4" fmla="*/ 0 w 2384633"/>
                <a:gd name="connsiteY4" fmla="*/ 1677274 h 2324822"/>
                <a:gd name="connsiteX5" fmla="*/ 0 w 2384633"/>
                <a:gd name="connsiteY5" fmla="*/ 749521 h 2324822"/>
                <a:gd name="connsiteX6" fmla="*/ 158583 w 2384633"/>
                <a:gd name="connsiteY6" fmla="*/ 735046 h 2324822"/>
                <a:gd name="connsiteX7" fmla="*/ 915981 w 2384633"/>
                <a:gd name="connsiteY7" fmla="*/ 611057 h 2324822"/>
                <a:gd name="connsiteX8" fmla="*/ 421355 w 2384633"/>
                <a:gd name="connsiteY8" fmla="*/ 0 h 2324822"/>
                <a:gd name="connsiteX9" fmla="*/ 2384633 w 2384633"/>
                <a:gd name="connsiteY9" fmla="*/ 579093 h 2324822"/>
                <a:gd name="connsiteX0" fmla="*/ 2384633 w 2384633"/>
                <a:gd name="connsiteY0" fmla="*/ 470535 h 2216264"/>
                <a:gd name="connsiteX1" fmla="*/ 806519 w 2384633"/>
                <a:gd name="connsiteY1" fmla="*/ 2216264 h 2216264"/>
                <a:gd name="connsiteX2" fmla="*/ 916168 w 2384633"/>
                <a:gd name="connsiteY2" fmla="*/ 1523738 h 2216264"/>
                <a:gd name="connsiteX3" fmla="*/ 102094 w 2384633"/>
                <a:gd name="connsiteY3" fmla="*/ 1570656 h 2216264"/>
                <a:gd name="connsiteX4" fmla="*/ 0 w 2384633"/>
                <a:gd name="connsiteY4" fmla="*/ 1568716 h 2216264"/>
                <a:gd name="connsiteX5" fmla="*/ 0 w 2384633"/>
                <a:gd name="connsiteY5" fmla="*/ 640963 h 2216264"/>
                <a:gd name="connsiteX6" fmla="*/ 158583 w 2384633"/>
                <a:gd name="connsiteY6" fmla="*/ 626488 h 2216264"/>
                <a:gd name="connsiteX7" fmla="*/ 915981 w 2384633"/>
                <a:gd name="connsiteY7" fmla="*/ 502499 h 2216264"/>
                <a:gd name="connsiteX8" fmla="*/ 380458 w 2384633"/>
                <a:gd name="connsiteY8" fmla="*/ 0 h 2216264"/>
                <a:gd name="connsiteX9" fmla="*/ 2384633 w 2384633"/>
                <a:gd name="connsiteY9" fmla="*/ 470535 h 221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4633" h="2216264">
                  <a:moveTo>
                    <a:pt x="2384633" y="470535"/>
                  </a:moveTo>
                  <a:lnTo>
                    <a:pt x="806519" y="2216264"/>
                  </a:lnTo>
                  <a:lnTo>
                    <a:pt x="916168" y="1523738"/>
                  </a:lnTo>
                  <a:cubicBezTo>
                    <a:pt x="635475" y="1555423"/>
                    <a:pt x="364131" y="1570594"/>
                    <a:pt x="102094" y="1570656"/>
                  </a:cubicBezTo>
                  <a:lnTo>
                    <a:pt x="0" y="1568716"/>
                  </a:lnTo>
                  <a:lnTo>
                    <a:pt x="0" y="640963"/>
                  </a:lnTo>
                  <a:lnTo>
                    <a:pt x="158583" y="626488"/>
                  </a:lnTo>
                  <a:cubicBezTo>
                    <a:pt x="402818" y="599765"/>
                    <a:pt x="655179" y="558871"/>
                    <a:pt x="915981" y="502499"/>
                  </a:cubicBezTo>
                  <a:lnTo>
                    <a:pt x="380458" y="0"/>
                  </a:lnTo>
                  <a:lnTo>
                    <a:pt x="2384633" y="47053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p>
          </p:txBody>
        </p:sp>
        <p:sp>
          <p:nvSpPr>
            <p:cNvPr id="17" name="Freeform: Shape 16">
              <a:extLst>
                <a:ext uri="{FF2B5EF4-FFF2-40B4-BE49-F238E27FC236}">
                  <a16:creationId xmlns:a16="http://schemas.microsoft.com/office/drawing/2014/main" id="{6A427484-D52D-136F-1444-C5B397DA90C1}"/>
                </a:ext>
              </a:extLst>
            </p:cNvPr>
            <p:cNvSpPr/>
            <p:nvPr/>
          </p:nvSpPr>
          <p:spPr>
            <a:xfrm rot="19519270">
              <a:off x="6240335" y="3157227"/>
              <a:ext cx="1711147" cy="1035471"/>
            </a:xfrm>
            <a:custGeom>
              <a:avLst/>
              <a:gdLst>
                <a:gd name="connsiteX0" fmla="*/ 1711147 w 1711147"/>
                <a:gd name="connsiteY0" fmla="*/ 117587 h 1035471"/>
                <a:gd name="connsiteX1" fmla="*/ 1711147 w 1711147"/>
                <a:gd name="connsiteY1" fmla="*/ 1035471 h 1035471"/>
                <a:gd name="connsiteX2" fmla="*/ 1647068 w 1711147"/>
                <a:gd name="connsiteY2" fmla="*/ 1034253 h 1035471"/>
                <a:gd name="connsiteX3" fmla="*/ 7403 w 1711147"/>
                <a:gd name="connsiteY3" fmla="*/ 744080 h 1035471"/>
                <a:gd name="connsiteX4" fmla="*/ 0 w 1711147"/>
                <a:gd name="connsiteY4" fmla="*/ 741458 h 1035471"/>
                <a:gd name="connsiteX5" fmla="*/ 30582 w 1711147"/>
                <a:gd name="connsiteY5" fmla="*/ 0 h 1035471"/>
                <a:gd name="connsiteX6" fmla="*/ 176087 w 1711147"/>
                <a:gd name="connsiteY6" fmla="*/ 31236 h 1035471"/>
                <a:gd name="connsiteX7" fmla="*/ 1484770 w 1711147"/>
                <a:gd name="connsiteY7" fmla="*/ 129942 h 1035471"/>
                <a:gd name="connsiteX8" fmla="*/ 1711147 w 1711147"/>
                <a:gd name="connsiteY8" fmla="*/ 117587 h 103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147" h="1035471">
                  <a:moveTo>
                    <a:pt x="1711147" y="117587"/>
                  </a:moveTo>
                  <a:lnTo>
                    <a:pt x="1711147" y="1035471"/>
                  </a:lnTo>
                  <a:lnTo>
                    <a:pt x="1647068" y="1034253"/>
                  </a:lnTo>
                  <a:cubicBezTo>
                    <a:pt x="1050111" y="1011265"/>
                    <a:pt x="503741" y="908580"/>
                    <a:pt x="7403" y="744080"/>
                  </a:cubicBezTo>
                  <a:lnTo>
                    <a:pt x="0" y="741458"/>
                  </a:lnTo>
                  <a:lnTo>
                    <a:pt x="30582" y="0"/>
                  </a:lnTo>
                  <a:lnTo>
                    <a:pt x="176087" y="31236"/>
                  </a:lnTo>
                  <a:cubicBezTo>
                    <a:pt x="582300" y="110372"/>
                    <a:pt x="1017696" y="146758"/>
                    <a:pt x="1484770" y="129942"/>
                  </a:cubicBezTo>
                  <a:lnTo>
                    <a:pt x="1711147" y="117587"/>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p>
          </p:txBody>
        </p:sp>
        <p:sp>
          <p:nvSpPr>
            <p:cNvPr id="18" name="Freeform: Shape 17">
              <a:extLst>
                <a:ext uri="{FF2B5EF4-FFF2-40B4-BE49-F238E27FC236}">
                  <a16:creationId xmlns:a16="http://schemas.microsoft.com/office/drawing/2014/main" id="{C4897396-A896-5072-2B41-C2E439579487}"/>
                </a:ext>
              </a:extLst>
            </p:cNvPr>
            <p:cNvSpPr/>
            <p:nvPr/>
          </p:nvSpPr>
          <p:spPr>
            <a:xfrm rot="19519270">
              <a:off x="4608600" y="3562848"/>
              <a:ext cx="1595078" cy="1366319"/>
            </a:xfrm>
            <a:custGeom>
              <a:avLst/>
              <a:gdLst>
                <a:gd name="connsiteX0" fmla="*/ 1595078 w 1595078"/>
                <a:gd name="connsiteY0" fmla="*/ 636041 h 1366319"/>
                <a:gd name="connsiteX1" fmla="*/ 1564956 w 1595078"/>
                <a:gd name="connsiteY1" fmla="*/ 1366319 h 1366319"/>
                <a:gd name="connsiteX2" fmla="*/ 1454213 w 1595078"/>
                <a:gd name="connsiteY2" fmla="*/ 1327108 h 1366319"/>
                <a:gd name="connsiteX3" fmla="*/ 157359 w 1595078"/>
                <a:gd name="connsiteY3" fmla="*/ 621818 h 1366319"/>
                <a:gd name="connsiteX4" fmla="*/ 0 w 1595078"/>
                <a:gd name="connsiteY4" fmla="*/ 501078 h 1366319"/>
                <a:gd name="connsiteX5" fmla="*/ 63353 w 1595078"/>
                <a:gd name="connsiteY5" fmla="*/ 0 h 1366319"/>
                <a:gd name="connsiteX6" fmla="*/ 193148 w 1595078"/>
                <a:gd name="connsiteY6" fmla="*/ 79097 h 1366319"/>
                <a:gd name="connsiteX7" fmla="*/ 1435972 w 1595078"/>
                <a:gd name="connsiteY7" fmla="*/ 595498 h 1366319"/>
                <a:gd name="connsiteX8" fmla="*/ 1595078 w 1595078"/>
                <a:gd name="connsiteY8" fmla="*/ 636041 h 1366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078" h="1366319">
                  <a:moveTo>
                    <a:pt x="1595078" y="636041"/>
                  </a:moveTo>
                  <a:lnTo>
                    <a:pt x="1564956" y="1366319"/>
                  </a:lnTo>
                  <a:lnTo>
                    <a:pt x="1454213" y="1327108"/>
                  </a:lnTo>
                  <a:cubicBezTo>
                    <a:pt x="972159" y="1145311"/>
                    <a:pt x="540059" y="904254"/>
                    <a:pt x="157359" y="621818"/>
                  </a:cubicBezTo>
                  <a:lnTo>
                    <a:pt x="0" y="501078"/>
                  </a:lnTo>
                  <a:lnTo>
                    <a:pt x="63353" y="0"/>
                  </a:lnTo>
                  <a:lnTo>
                    <a:pt x="193148" y="79097"/>
                  </a:lnTo>
                  <a:cubicBezTo>
                    <a:pt x="571476" y="293611"/>
                    <a:pt x="984430" y="471278"/>
                    <a:pt x="1435972" y="595498"/>
                  </a:cubicBezTo>
                  <a:lnTo>
                    <a:pt x="1595078" y="63604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p>
          </p:txBody>
        </p:sp>
        <p:sp>
          <p:nvSpPr>
            <p:cNvPr id="19" name="Freeform: Shape 18">
              <a:extLst>
                <a:ext uri="{FF2B5EF4-FFF2-40B4-BE49-F238E27FC236}">
                  <a16:creationId xmlns:a16="http://schemas.microsoft.com/office/drawing/2014/main" id="{36626D83-8495-89B4-4F62-730EB1F4F30F}"/>
                </a:ext>
              </a:extLst>
            </p:cNvPr>
            <p:cNvSpPr/>
            <p:nvPr/>
          </p:nvSpPr>
          <p:spPr>
            <a:xfrm rot="19519270">
              <a:off x="2788798" y="3370996"/>
              <a:ext cx="1443773" cy="1694306"/>
            </a:xfrm>
            <a:custGeom>
              <a:avLst/>
              <a:gdLst>
                <a:gd name="connsiteX0" fmla="*/ 0 w 1443773"/>
                <a:gd name="connsiteY0" fmla="*/ 0 h 1694306"/>
                <a:gd name="connsiteX1" fmla="*/ 1344488 w 1443773"/>
                <a:gd name="connsiteY1" fmla="*/ 1151962 h 1694306"/>
                <a:gd name="connsiteX2" fmla="*/ 1443773 w 1443773"/>
                <a:gd name="connsiteY2" fmla="*/ 1212466 h 1694306"/>
                <a:gd name="connsiteX3" fmla="*/ 1382852 w 1443773"/>
                <a:gd name="connsiteY3" fmla="*/ 1694306 h 1694306"/>
                <a:gd name="connsiteX4" fmla="*/ 1159728 w 1443773"/>
                <a:gd name="connsiteY4" fmla="*/ 1502663 h 1694306"/>
                <a:gd name="connsiteX5" fmla="*/ 0 w 1443773"/>
                <a:gd name="connsiteY5" fmla="*/ 0 h 169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3773" h="1694306">
                  <a:moveTo>
                    <a:pt x="0" y="0"/>
                  </a:moveTo>
                  <a:cubicBezTo>
                    <a:pt x="387511" y="417251"/>
                    <a:pt x="831823" y="817368"/>
                    <a:pt x="1344488" y="1151962"/>
                  </a:cubicBezTo>
                  <a:lnTo>
                    <a:pt x="1443773" y="1212466"/>
                  </a:lnTo>
                  <a:lnTo>
                    <a:pt x="1382852" y="1694306"/>
                  </a:lnTo>
                  <a:lnTo>
                    <a:pt x="1159728" y="1502663"/>
                  </a:lnTo>
                  <a:cubicBezTo>
                    <a:pt x="673358" y="1053205"/>
                    <a:pt x="287320" y="534940"/>
                    <a:pt x="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b="1"/>
            </a:p>
          </p:txBody>
        </p:sp>
        <p:sp>
          <p:nvSpPr>
            <p:cNvPr id="20" name="TextBox 19">
              <a:extLst>
                <a:ext uri="{FF2B5EF4-FFF2-40B4-BE49-F238E27FC236}">
                  <a16:creationId xmlns:a16="http://schemas.microsoft.com/office/drawing/2014/main" id="{3AF93DBC-33CA-DAFB-9E24-31F6391AB4D6}"/>
                </a:ext>
              </a:extLst>
            </p:cNvPr>
            <p:cNvSpPr txBox="1"/>
            <p:nvPr/>
          </p:nvSpPr>
          <p:spPr>
            <a:xfrm>
              <a:off x="8866652" y="5887432"/>
              <a:ext cx="729688" cy="369332"/>
            </a:xfrm>
            <a:prstGeom prst="rect">
              <a:avLst/>
            </a:prstGeom>
            <a:noFill/>
          </p:spPr>
          <p:txBody>
            <a:bodyPr wrap="none" rtlCol="0">
              <a:spAutoFit/>
            </a:bodyPr>
            <a:lstStyle/>
            <a:p>
              <a:pPr algn="ctr"/>
              <a:r>
                <a:rPr lang="en-US" b="1" dirty="0">
                  <a:latin typeface="Georgia Pro Cond" panose="02040506050405020303" pitchFamily="18" charset="0"/>
                </a:rPr>
                <a:t>2025</a:t>
              </a:r>
            </a:p>
          </p:txBody>
        </p:sp>
        <p:sp>
          <p:nvSpPr>
            <p:cNvPr id="21" name="TextBox 20">
              <a:extLst>
                <a:ext uri="{FF2B5EF4-FFF2-40B4-BE49-F238E27FC236}">
                  <a16:creationId xmlns:a16="http://schemas.microsoft.com/office/drawing/2014/main" id="{EF92ABD4-CE23-BA9F-1746-85CD7E059F9B}"/>
                </a:ext>
              </a:extLst>
            </p:cNvPr>
            <p:cNvSpPr txBox="1"/>
            <p:nvPr/>
          </p:nvSpPr>
          <p:spPr>
            <a:xfrm>
              <a:off x="6971760" y="5887432"/>
              <a:ext cx="729688" cy="369332"/>
            </a:xfrm>
            <a:prstGeom prst="rect">
              <a:avLst/>
            </a:prstGeom>
            <a:noFill/>
          </p:spPr>
          <p:txBody>
            <a:bodyPr wrap="none" rtlCol="0">
              <a:spAutoFit/>
            </a:bodyPr>
            <a:lstStyle/>
            <a:p>
              <a:pPr algn="ctr"/>
              <a:r>
                <a:rPr lang="en-US" b="1" dirty="0">
                  <a:latin typeface="Georgia Pro Cond" panose="02040506050405020303" pitchFamily="18" charset="0"/>
                </a:rPr>
                <a:t>2015</a:t>
              </a:r>
            </a:p>
          </p:txBody>
        </p:sp>
        <p:sp>
          <p:nvSpPr>
            <p:cNvPr id="22" name="TextBox 21">
              <a:extLst>
                <a:ext uri="{FF2B5EF4-FFF2-40B4-BE49-F238E27FC236}">
                  <a16:creationId xmlns:a16="http://schemas.microsoft.com/office/drawing/2014/main" id="{ADA7AC51-F065-9490-F73A-CDE92CB606FC}"/>
                </a:ext>
              </a:extLst>
            </p:cNvPr>
            <p:cNvSpPr txBox="1"/>
            <p:nvPr/>
          </p:nvSpPr>
          <p:spPr>
            <a:xfrm>
              <a:off x="5115792" y="5887432"/>
              <a:ext cx="729688" cy="369332"/>
            </a:xfrm>
            <a:prstGeom prst="rect">
              <a:avLst/>
            </a:prstGeom>
            <a:noFill/>
          </p:spPr>
          <p:txBody>
            <a:bodyPr wrap="none" rtlCol="0">
              <a:spAutoFit/>
            </a:bodyPr>
            <a:lstStyle/>
            <a:p>
              <a:pPr algn="ctr"/>
              <a:r>
                <a:rPr lang="en-US" b="1" dirty="0">
                  <a:latin typeface="Georgia Pro Cond" panose="02040506050405020303" pitchFamily="18" charset="0"/>
                </a:rPr>
                <a:t>2000</a:t>
              </a:r>
            </a:p>
          </p:txBody>
        </p:sp>
        <p:sp>
          <p:nvSpPr>
            <p:cNvPr id="23" name="TextBox 22">
              <a:extLst>
                <a:ext uri="{FF2B5EF4-FFF2-40B4-BE49-F238E27FC236}">
                  <a16:creationId xmlns:a16="http://schemas.microsoft.com/office/drawing/2014/main" id="{6AA1FDE0-1516-450C-E9BD-2A1820648DE8}"/>
                </a:ext>
              </a:extLst>
            </p:cNvPr>
            <p:cNvSpPr txBox="1"/>
            <p:nvPr/>
          </p:nvSpPr>
          <p:spPr>
            <a:xfrm>
              <a:off x="2868684" y="5887432"/>
              <a:ext cx="729688" cy="369332"/>
            </a:xfrm>
            <a:prstGeom prst="rect">
              <a:avLst/>
            </a:prstGeom>
            <a:noFill/>
          </p:spPr>
          <p:txBody>
            <a:bodyPr wrap="none" rtlCol="0">
              <a:spAutoFit/>
            </a:bodyPr>
            <a:lstStyle/>
            <a:p>
              <a:pPr algn="ctr"/>
              <a:r>
                <a:rPr lang="en-US" b="1" dirty="0">
                  <a:latin typeface="Georgia Pro Cond" panose="02040506050405020303" pitchFamily="18" charset="0"/>
                </a:rPr>
                <a:t>1950</a:t>
              </a:r>
            </a:p>
          </p:txBody>
        </p:sp>
        <p:sp>
          <p:nvSpPr>
            <p:cNvPr id="24" name="TextBox 23">
              <a:extLst>
                <a:ext uri="{FF2B5EF4-FFF2-40B4-BE49-F238E27FC236}">
                  <a16:creationId xmlns:a16="http://schemas.microsoft.com/office/drawing/2014/main" id="{696FECA3-CEDC-2753-6E41-409CA1C77814}"/>
                </a:ext>
              </a:extLst>
            </p:cNvPr>
            <p:cNvSpPr txBox="1"/>
            <p:nvPr/>
          </p:nvSpPr>
          <p:spPr>
            <a:xfrm>
              <a:off x="2806409" y="3094833"/>
              <a:ext cx="1691947" cy="1000274"/>
            </a:xfrm>
            <a:prstGeom prst="rect">
              <a:avLst/>
            </a:prstGeom>
            <a:noFill/>
          </p:spPr>
          <p:txBody>
            <a:bodyPr wrap="square" lIns="0" tIns="0" rIns="0" bIns="0" rtlCol="0" anchor="ctr">
              <a:spAutoFit/>
            </a:bodyPr>
            <a:lstStyle/>
            <a:p>
              <a:pPr defTabSz="1219170">
                <a:spcBef>
                  <a:spcPts val="600"/>
                </a:spcBef>
                <a:defRPr/>
              </a:pPr>
              <a:r>
                <a:rPr lang="en-US" sz="1200" dirty="0">
                  <a:latin typeface="+mj-lt"/>
                </a:rPr>
                <a:t>Empirical approach. Focusing on maintaining air cleanliness rather than energy efficiency.</a:t>
              </a:r>
            </a:p>
            <a:p>
              <a:pPr defTabSz="1219170">
                <a:spcBef>
                  <a:spcPts val="600"/>
                </a:spcBef>
                <a:defRPr/>
              </a:pPr>
              <a:endParaRPr lang="en-US" sz="1200" dirty="0">
                <a:solidFill>
                  <a:schemeClr val="tx1">
                    <a:lumMod val="95000"/>
                    <a:lumOff val="5000"/>
                  </a:schemeClr>
                </a:solidFill>
                <a:latin typeface="Georgia Pro Light" panose="02040302050405020303" pitchFamily="18" charset="0"/>
              </a:endParaRPr>
            </a:p>
          </p:txBody>
        </p:sp>
        <p:sp>
          <p:nvSpPr>
            <p:cNvPr id="25" name="TextBox 24">
              <a:extLst>
                <a:ext uri="{FF2B5EF4-FFF2-40B4-BE49-F238E27FC236}">
                  <a16:creationId xmlns:a16="http://schemas.microsoft.com/office/drawing/2014/main" id="{CAA8B122-4D77-C3B0-8919-6A688876D839}"/>
                </a:ext>
              </a:extLst>
            </p:cNvPr>
            <p:cNvSpPr txBox="1"/>
            <p:nvPr/>
          </p:nvSpPr>
          <p:spPr>
            <a:xfrm>
              <a:off x="4831147" y="2515061"/>
              <a:ext cx="1691947" cy="1107996"/>
            </a:xfrm>
            <a:prstGeom prst="rect">
              <a:avLst/>
            </a:prstGeom>
            <a:noFill/>
          </p:spPr>
          <p:txBody>
            <a:bodyPr wrap="square" lIns="0" tIns="0" rIns="0" bIns="0" rtlCol="0" anchor="ctr">
              <a:spAutoFit/>
            </a:bodyPr>
            <a:lstStyle/>
            <a:p>
              <a:pPr defTabSz="1219170">
                <a:spcBef>
                  <a:spcPts val="600"/>
                </a:spcBef>
                <a:defRPr/>
              </a:pPr>
              <a:r>
                <a:rPr lang="en-US" sz="1200" dirty="0">
                  <a:latin typeface="+mj-lt"/>
                </a:rPr>
                <a:t>The pharmaceutical industry remained conservative, typically applying 20 to 50 ACR, depending on the cleanroom classification</a:t>
              </a:r>
              <a:endParaRPr lang="en-US" sz="1200" dirty="0">
                <a:solidFill>
                  <a:schemeClr val="tx1">
                    <a:lumMod val="95000"/>
                    <a:lumOff val="5000"/>
                  </a:schemeClr>
                </a:solidFill>
                <a:latin typeface="Georgia Pro Light" panose="02040302050405020303" pitchFamily="18" charset="0"/>
              </a:endParaRPr>
            </a:p>
          </p:txBody>
        </p:sp>
        <p:sp>
          <p:nvSpPr>
            <p:cNvPr id="26" name="TextBox 25">
              <a:extLst>
                <a:ext uri="{FF2B5EF4-FFF2-40B4-BE49-F238E27FC236}">
                  <a16:creationId xmlns:a16="http://schemas.microsoft.com/office/drawing/2014/main" id="{C571C7C8-9458-2085-133F-0FBC072D64F4}"/>
                </a:ext>
              </a:extLst>
            </p:cNvPr>
            <p:cNvSpPr txBox="1"/>
            <p:nvPr/>
          </p:nvSpPr>
          <p:spPr>
            <a:xfrm>
              <a:off x="6610207" y="2203967"/>
              <a:ext cx="1691947" cy="553998"/>
            </a:xfrm>
            <a:prstGeom prst="rect">
              <a:avLst/>
            </a:prstGeom>
            <a:noFill/>
          </p:spPr>
          <p:txBody>
            <a:bodyPr wrap="square" lIns="0" tIns="0" rIns="0" bIns="0" rtlCol="0" anchor="ctr">
              <a:spAutoFit/>
            </a:bodyPr>
            <a:lstStyle/>
            <a:p>
              <a:pPr defTabSz="1219170">
                <a:spcBef>
                  <a:spcPts val="600"/>
                </a:spcBef>
                <a:defRPr/>
              </a:pPr>
              <a:r>
                <a:rPr lang="en-US" sz="1200" dirty="0">
                  <a:latin typeface="+mj-lt"/>
                </a:rPr>
                <a:t>ACR Optimization &amp; Energy reduction programs</a:t>
              </a:r>
              <a:endParaRPr lang="en-US" sz="1200" dirty="0">
                <a:solidFill>
                  <a:schemeClr val="tx1">
                    <a:lumMod val="95000"/>
                    <a:lumOff val="5000"/>
                  </a:schemeClr>
                </a:solidFill>
                <a:latin typeface="Georgia Pro Light" panose="02040302050405020303" pitchFamily="18" charset="0"/>
              </a:endParaRPr>
            </a:p>
          </p:txBody>
        </p:sp>
        <p:sp>
          <p:nvSpPr>
            <p:cNvPr id="27" name="TextBox 26">
              <a:extLst>
                <a:ext uri="{FF2B5EF4-FFF2-40B4-BE49-F238E27FC236}">
                  <a16:creationId xmlns:a16="http://schemas.microsoft.com/office/drawing/2014/main" id="{F8CE06C0-FE2D-B27C-3F7A-D559F5F5435D}"/>
                </a:ext>
              </a:extLst>
            </p:cNvPr>
            <p:cNvSpPr txBox="1"/>
            <p:nvPr/>
          </p:nvSpPr>
          <p:spPr>
            <a:xfrm>
              <a:off x="9489360" y="390618"/>
              <a:ext cx="1691947" cy="923330"/>
            </a:xfrm>
            <a:prstGeom prst="rect">
              <a:avLst/>
            </a:prstGeom>
            <a:noFill/>
          </p:spPr>
          <p:txBody>
            <a:bodyPr wrap="square" lIns="0" tIns="0" rIns="0" bIns="0" rtlCol="0" anchor="ctr">
              <a:spAutoFit/>
            </a:bodyPr>
            <a:lstStyle/>
            <a:p>
              <a:pPr defTabSz="1219170">
                <a:spcBef>
                  <a:spcPts val="600"/>
                </a:spcBef>
                <a:defRPr/>
              </a:pPr>
              <a:r>
                <a:rPr lang="en-US" sz="1200" dirty="0">
                  <a:latin typeface="+mj-lt"/>
                </a:rPr>
                <a:t>Demand-Controlled Filtration (DCF) and Fine-Tuning strategies to optimize ACR without compromising air quality.</a:t>
              </a:r>
            </a:p>
          </p:txBody>
        </p:sp>
      </p:grpSp>
      <p:sp>
        <p:nvSpPr>
          <p:cNvPr id="29" name="TextBox 28">
            <a:extLst>
              <a:ext uri="{FF2B5EF4-FFF2-40B4-BE49-F238E27FC236}">
                <a16:creationId xmlns:a16="http://schemas.microsoft.com/office/drawing/2014/main" id="{E49D1E1B-A358-9203-9070-B01EC17F84DE}"/>
              </a:ext>
            </a:extLst>
          </p:cNvPr>
          <p:cNvSpPr txBox="1"/>
          <p:nvPr/>
        </p:nvSpPr>
        <p:spPr>
          <a:xfrm>
            <a:off x="2273600" y="1158786"/>
            <a:ext cx="1281835" cy="369332"/>
          </a:xfrm>
          <a:prstGeom prst="rect">
            <a:avLst/>
          </a:prstGeom>
          <a:noFill/>
        </p:spPr>
        <p:txBody>
          <a:bodyPr wrap="square">
            <a:spAutoFit/>
          </a:bodyPr>
          <a:lstStyle/>
          <a:p>
            <a:pPr defTabSz="1219170">
              <a:spcBef>
                <a:spcPts val="600"/>
              </a:spcBef>
              <a:defRPr/>
            </a:pPr>
            <a:r>
              <a:rPr lang="en-US" sz="1800" dirty="0">
                <a:latin typeface="+mj-lt"/>
              </a:rPr>
              <a:t>&gt; 80ACR</a:t>
            </a:r>
            <a:endParaRPr lang="en-US" sz="1800" dirty="0">
              <a:solidFill>
                <a:schemeClr val="tx1">
                  <a:lumMod val="95000"/>
                  <a:lumOff val="5000"/>
                </a:schemeClr>
              </a:solidFill>
              <a:latin typeface="Georgia Pro Light" panose="02040302050405020303" pitchFamily="18" charset="0"/>
            </a:endParaRPr>
          </a:p>
        </p:txBody>
      </p:sp>
      <p:sp>
        <p:nvSpPr>
          <p:cNvPr id="30" name="TextBox 29">
            <a:extLst>
              <a:ext uri="{FF2B5EF4-FFF2-40B4-BE49-F238E27FC236}">
                <a16:creationId xmlns:a16="http://schemas.microsoft.com/office/drawing/2014/main" id="{E9FDAF6C-A273-C636-5E77-9AD590903FE6}"/>
              </a:ext>
            </a:extLst>
          </p:cNvPr>
          <p:cNvSpPr txBox="1"/>
          <p:nvPr/>
        </p:nvSpPr>
        <p:spPr>
          <a:xfrm>
            <a:off x="4392827" y="1175636"/>
            <a:ext cx="1360992" cy="369332"/>
          </a:xfrm>
          <a:prstGeom prst="rect">
            <a:avLst/>
          </a:prstGeom>
          <a:noFill/>
        </p:spPr>
        <p:txBody>
          <a:bodyPr wrap="square">
            <a:spAutoFit/>
          </a:bodyPr>
          <a:lstStyle/>
          <a:p>
            <a:pPr defTabSz="1219170">
              <a:spcBef>
                <a:spcPts val="600"/>
              </a:spcBef>
              <a:defRPr/>
            </a:pPr>
            <a:r>
              <a:rPr lang="en-US" dirty="0">
                <a:latin typeface="+mj-lt"/>
              </a:rPr>
              <a:t>20 – 50 </a:t>
            </a:r>
            <a:r>
              <a:rPr lang="en-US" sz="1800" dirty="0">
                <a:latin typeface="+mj-lt"/>
              </a:rPr>
              <a:t>ACR</a:t>
            </a:r>
            <a:endParaRPr lang="en-US" sz="1800" dirty="0">
              <a:solidFill>
                <a:schemeClr val="tx1">
                  <a:lumMod val="95000"/>
                  <a:lumOff val="5000"/>
                </a:schemeClr>
              </a:solidFill>
              <a:latin typeface="Georgia Pro Light" panose="02040302050405020303" pitchFamily="18" charset="0"/>
            </a:endParaRPr>
          </a:p>
        </p:txBody>
      </p:sp>
      <p:sp>
        <p:nvSpPr>
          <p:cNvPr id="33" name="TextBox 32">
            <a:extLst>
              <a:ext uri="{FF2B5EF4-FFF2-40B4-BE49-F238E27FC236}">
                <a16:creationId xmlns:a16="http://schemas.microsoft.com/office/drawing/2014/main" id="{4C8A98E0-7759-8B40-0373-B347900AEE63}"/>
              </a:ext>
            </a:extLst>
          </p:cNvPr>
          <p:cNvSpPr txBox="1"/>
          <p:nvPr/>
        </p:nvSpPr>
        <p:spPr>
          <a:xfrm>
            <a:off x="6159713" y="1166259"/>
            <a:ext cx="1360992" cy="369332"/>
          </a:xfrm>
          <a:prstGeom prst="rect">
            <a:avLst/>
          </a:prstGeom>
          <a:noFill/>
        </p:spPr>
        <p:txBody>
          <a:bodyPr wrap="square">
            <a:spAutoFit/>
          </a:bodyPr>
          <a:lstStyle/>
          <a:p>
            <a:pPr defTabSz="1219170">
              <a:spcBef>
                <a:spcPts val="600"/>
              </a:spcBef>
              <a:defRPr/>
            </a:pPr>
            <a:r>
              <a:rPr lang="en-US" dirty="0">
                <a:latin typeface="+mj-lt"/>
              </a:rPr>
              <a:t>15 – 30 </a:t>
            </a:r>
            <a:r>
              <a:rPr lang="en-US" sz="1800" dirty="0">
                <a:latin typeface="+mj-lt"/>
              </a:rPr>
              <a:t>ACR</a:t>
            </a:r>
            <a:endParaRPr lang="en-US" sz="1800" dirty="0">
              <a:solidFill>
                <a:schemeClr val="tx1">
                  <a:lumMod val="95000"/>
                  <a:lumOff val="5000"/>
                </a:schemeClr>
              </a:solidFill>
              <a:latin typeface="Georgia Pro Light" panose="02040302050405020303" pitchFamily="18" charset="0"/>
            </a:endParaRPr>
          </a:p>
        </p:txBody>
      </p:sp>
    </p:spTree>
    <p:extLst>
      <p:ext uri="{BB962C8B-B14F-4D97-AF65-F5344CB8AC3E}">
        <p14:creationId xmlns:p14="http://schemas.microsoft.com/office/powerpoint/2010/main" val="2709913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F9CCA-15A4-D917-C9A6-093C0352652F}"/>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0B6C7DC-0B28-477C-DC5A-6A3675E0DE65}"/>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 name="Group 1">
            <a:extLst>
              <a:ext uri="{FF2B5EF4-FFF2-40B4-BE49-F238E27FC236}">
                <a16:creationId xmlns:a16="http://schemas.microsoft.com/office/drawing/2014/main" id="{7B3848BA-A2A3-426B-B387-EC6142D1727A}"/>
              </a:ext>
            </a:extLst>
          </p:cNvPr>
          <p:cNvGrpSpPr/>
          <p:nvPr/>
        </p:nvGrpSpPr>
        <p:grpSpPr>
          <a:xfrm>
            <a:off x="955983" y="1040476"/>
            <a:ext cx="10474017" cy="5497587"/>
            <a:chOff x="1228046" y="1373017"/>
            <a:chExt cx="10474017" cy="5497587"/>
          </a:xfrm>
        </p:grpSpPr>
        <p:grpSp>
          <p:nvGrpSpPr>
            <p:cNvPr id="3" name="Group 2">
              <a:extLst>
                <a:ext uri="{FF2B5EF4-FFF2-40B4-BE49-F238E27FC236}">
                  <a16:creationId xmlns:a16="http://schemas.microsoft.com/office/drawing/2014/main" id="{73AC6C3D-D42F-46F7-B4F5-86F55D62EFD8}"/>
                </a:ext>
              </a:extLst>
            </p:cNvPr>
            <p:cNvGrpSpPr/>
            <p:nvPr/>
          </p:nvGrpSpPr>
          <p:grpSpPr>
            <a:xfrm>
              <a:off x="1228046" y="1373017"/>
              <a:ext cx="2125769" cy="5389199"/>
              <a:chOff x="1237295" y="1117906"/>
              <a:chExt cx="2100413" cy="5324912"/>
            </a:xfrm>
          </p:grpSpPr>
          <p:grpSp>
            <p:nvGrpSpPr>
              <p:cNvPr id="63" name="Group 62">
                <a:extLst>
                  <a:ext uri="{FF2B5EF4-FFF2-40B4-BE49-F238E27FC236}">
                    <a16:creationId xmlns:a16="http://schemas.microsoft.com/office/drawing/2014/main" id="{90F35DAC-E7DD-4B0A-B25E-FCEDA20F405C}"/>
                  </a:ext>
                </a:extLst>
              </p:cNvPr>
              <p:cNvGrpSpPr/>
              <p:nvPr/>
            </p:nvGrpSpPr>
            <p:grpSpPr>
              <a:xfrm>
                <a:off x="1237295" y="1117906"/>
                <a:ext cx="2100413" cy="2643864"/>
                <a:chOff x="1634861" y="1162252"/>
                <a:chExt cx="2100413" cy="2643864"/>
              </a:xfrm>
            </p:grpSpPr>
            <p:sp>
              <p:nvSpPr>
                <p:cNvPr id="65" name="Freeform: Shape 64">
                  <a:extLst>
                    <a:ext uri="{FF2B5EF4-FFF2-40B4-BE49-F238E27FC236}">
                      <a16:creationId xmlns:a16="http://schemas.microsoft.com/office/drawing/2014/main" id="{1A8780CB-C6CC-4CF9-9B3F-495E92C59620}"/>
                    </a:ext>
                  </a:extLst>
                </p:cNvPr>
                <p:cNvSpPr>
                  <a:spLocks/>
                </p:cNvSpPr>
                <p:nvPr/>
              </p:nvSpPr>
              <p:spPr bwMode="auto">
                <a:xfrm rot="395367">
                  <a:off x="1634861" y="1793496"/>
                  <a:ext cx="2100413" cy="2012620"/>
                </a:xfrm>
                <a:custGeom>
                  <a:avLst/>
                  <a:gdLst>
                    <a:gd name="connsiteX0" fmla="*/ 1083647 w 2334182"/>
                    <a:gd name="connsiteY0" fmla="*/ 171768 h 2236619"/>
                    <a:gd name="connsiteX1" fmla="*/ 950300 w 2334182"/>
                    <a:gd name="connsiteY1" fmla="*/ 202779 h 2236619"/>
                    <a:gd name="connsiteX2" fmla="*/ 907661 w 2334182"/>
                    <a:gd name="connsiteY2" fmla="*/ 218284 h 2236619"/>
                    <a:gd name="connsiteX3" fmla="*/ 862695 w 2334182"/>
                    <a:gd name="connsiteY3" fmla="*/ 235340 h 2236619"/>
                    <a:gd name="connsiteX4" fmla="*/ 819281 w 2334182"/>
                    <a:gd name="connsiteY4" fmla="*/ 254722 h 2236619"/>
                    <a:gd name="connsiteX5" fmla="*/ 775091 w 2334182"/>
                    <a:gd name="connsiteY5" fmla="*/ 277980 h 2236619"/>
                    <a:gd name="connsiteX6" fmla="*/ 733227 w 2334182"/>
                    <a:gd name="connsiteY6" fmla="*/ 302787 h 2236619"/>
                    <a:gd name="connsiteX7" fmla="*/ 692138 w 2334182"/>
                    <a:gd name="connsiteY7" fmla="*/ 329922 h 2236619"/>
                    <a:gd name="connsiteX8" fmla="*/ 654149 w 2334182"/>
                    <a:gd name="connsiteY8" fmla="*/ 360932 h 2236619"/>
                    <a:gd name="connsiteX9" fmla="*/ 618487 w 2334182"/>
                    <a:gd name="connsiteY9" fmla="*/ 394269 h 2236619"/>
                    <a:gd name="connsiteX10" fmla="*/ 586702 w 2334182"/>
                    <a:gd name="connsiteY10" fmla="*/ 431482 h 2236619"/>
                    <a:gd name="connsiteX11" fmla="*/ 558017 w 2334182"/>
                    <a:gd name="connsiteY11" fmla="*/ 469469 h 2236619"/>
                    <a:gd name="connsiteX12" fmla="*/ 535534 w 2334182"/>
                    <a:gd name="connsiteY12" fmla="*/ 511334 h 2236619"/>
                    <a:gd name="connsiteX13" fmla="*/ 516928 w 2334182"/>
                    <a:gd name="connsiteY13" fmla="*/ 557074 h 2236619"/>
                    <a:gd name="connsiteX14" fmla="*/ 506075 w 2334182"/>
                    <a:gd name="connsiteY14" fmla="*/ 604366 h 2236619"/>
                    <a:gd name="connsiteX15" fmla="*/ 500647 w 2334182"/>
                    <a:gd name="connsiteY15" fmla="*/ 657083 h 2236619"/>
                    <a:gd name="connsiteX16" fmla="*/ 502973 w 2334182"/>
                    <a:gd name="connsiteY16" fmla="*/ 693521 h 2236619"/>
                    <a:gd name="connsiteX17" fmla="*/ 513051 w 2334182"/>
                    <a:gd name="connsiteY17" fmla="*/ 727633 h 2236619"/>
                    <a:gd name="connsiteX18" fmla="*/ 527007 w 2334182"/>
                    <a:gd name="connsiteY18" fmla="*/ 758644 h 2236619"/>
                    <a:gd name="connsiteX19" fmla="*/ 547163 w 2334182"/>
                    <a:gd name="connsiteY19" fmla="*/ 786552 h 2236619"/>
                    <a:gd name="connsiteX20" fmla="*/ 568095 w 2334182"/>
                    <a:gd name="connsiteY20" fmla="*/ 812912 h 2236619"/>
                    <a:gd name="connsiteX21" fmla="*/ 592129 w 2334182"/>
                    <a:gd name="connsiteY21" fmla="*/ 836170 h 2236619"/>
                    <a:gd name="connsiteX22" fmla="*/ 616162 w 2334182"/>
                    <a:gd name="connsiteY22" fmla="*/ 854001 h 2236619"/>
                    <a:gd name="connsiteX23" fmla="*/ 640970 w 2334182"/>
                    <a:gd name="connsiteY23" fmla="*/ 871056 h 2236619"/>
                    <a:gd name="connsiteX24" fmla="*/ 673532 w 2334182"/>
                    <a:gd name="connsiteY24" fmla="*/ 883460 h 2236619"/>
                    <a:gd name="connsiteX25" fmla="*/ 709194 w 2334182"/>
                    <a:gd name="connsiteY25" fmla="*/ 891988 h 2236619"/>
                    <a:gd name="connsiteX26" fmla="*/ 748732 w 2334182"/>
                    <a:gd name="connsiteY26" fmla="*/ 898190 h 2236619"/>
                    <a:gd name="connsiteX27" fmla="*/ 790596 w 2334182"/>
                    <a:gd name="connsiteY27" fmla="*/ 902067 h 2236619"/>
                    <a:gd name="connsiteX28" fmla="*/ 834786 w 2334182"/>
                    <a:gd name="connsiteY28" fmla="*/ 905168 h 2236619"/>
                    <a:gd name="connsiteX29" fmla="*/ 878201 w 2334182"/>
                    <a:gd name="connsiteY29" fmla="*/ 905943 h 2236619"/>
                    <a:gd name="connsiteX30" fmla="*/ 923167 w 2334182"/>
                    <a:gd name="connsiteY30" fmla="*/ 905943 h 2236619"/>
                    <a:gd name="connsiteX31" fmla="*/ 968132 w 2334182"/>
                    <a:gd name="connsiteY31" fmla="*/ 907493 h 2236619"/>
                    <a:gd name="connsiteX32" fmla="*/ 1010772 w 2334182"/>
                    <a:gd name="connsiteY32" fmla="*/ 910595 h 2236619"/>
                    <a:gd name="connsiteX33" fmla="*/ 1050310 w 2334182"/>
                    <a:gd name="connsiteY33" fmla="*/ 913696 h 2236619"/>
                    <a:gd name="connsiteX34" fmla="*/ 1086747 w 2334182"/>
                    <a:gd name="connsiteY34" fmla="*/ 919122 h 2236619"/>
                    <a:gd name="connsiteX35" fmla="*/ 1120859 w 2334182"/>
                    <a:gd name="connsiteY35" fmla="*/ 927650 h 2236619"/>
                    <a:gd name="connsiteX36" fmla="*/ 1148768 w 2334182"/>
                    <a:gd name="connsiteY36" fmla="*/ 938505 h 2236619"/>
                    <a:gd name="connsiteX37" fmla="*/ 1169700 w 2334182"/>
                    <a:gd name="connsiteY37" fmla="*/ 954009 h 2236619"/>
                    <a:gd name="connsiteX38" fmla="*/ 1186756 w 2334182"/>
                    <a:gd name="connsiteY38" fmla="*/ 971065 h 2236619"/>
                    <a:gd name="connsiteX39" fmla="*/ 1202261 w 2334182"/>
                    <a:gd name="connsiteY39" fmla="*/ 991222 h 2236619"/>
                    <a:gd name="connsiteX40" fmla="*/ 1213891 w 2334182"/>
                    <a:gd name="connsiteY40" fmla="*/ 1010604 h 2236619"/>
                    <a:gd name="connsiteX41" fmla="*/ 1224744 w 2334182"/>
                    <a:gd name="connsiteY41" fmla="*/ 1033086 h 2236619"/>
                    <a:gd name="connsiteX42" fmla="*/ 1233272 w 2334182"/>
                    <a:gd name="connsiteY42" fmla="*/ 1054018 h 2236619"/>
                    <a:gd name="connsiteX43" fmla="*/ 1241801 w 2334182"/>
                    <a:gd name="connsiteY43" fmla="*/ 1076501 h 2236619"/>
                    <a:gd name="connsiteX44" fmla="*/ 1250328 w 2334182"/>
                    <a:gd name="connsiteY44" fmla="*/ 1099759 h 2236619"/>
                    <a:gd name="connsiteX45" fmla="*/ 1260407 w 2334182"/>
                    <a:gd name="connsiteY45" fmla="*/ 1120691 h 2236619"/>
                    <a:gd name="connsiteX46" fmla="*/ 1269710 w 2334182"/>
                    <a:gd name="connsiteY46" fmla="*/ 1141624 h 2236619"/>
                    <a:gd name="connsiteX47" fmla="*/ 1281339 w 2334182"/>
                    <a:gd name="connsiteY47" fmla="*/ 1161780 h 2236619"/>
                    <a:gd name="connsiteX48" fmla="*/ 1293743 w 2334182"/>
                    <a:gd name="connsiteY48" fmla="*/ 1179611 h 2236619"/>
                    <a:gd name="connsiteX49" fmla="*/ 1309248 w 2334182"/>
                    <a:gd name="connsiteY49" fmla="*/ 1196668 h 2236619"/>
                    <a:gd name="connsiteX50" fmla="*/ 1327855 w 2334182"/>
                    <a:gd name="connsiteY50" fmla="*/ 1210622 h 2236619"/>
                    <a:gd name="connsiteX51" fmla="*/ 1350338 w 2334182"/>
                    <a:gd name="connsiteY51" fmla="*/ 1222251 h 2236619"/>
                    <a:gd name="connsiteX52" fmla="*/ 1377471 w 2334182"/>
                    <a:gd name="connsiteY52" fmla="*/ 1231555 h 2236619"/>
                    <a:gd name="connsiteX53" fmla="*/ 1406932 w 2334182"/>
                    <a:gd name="connsiteY53" fmla="*/ 1237756 h 2236619"/>
                    <a:gd name="connsiteX54" fmla="*/ 1441818 w 2334182"/>
                    <a:gd name="connsiteY54" fmla="*/ 1240082 h 2236619"/>
                    <a:gd name="connsiteX55" fmla="*/ 1484458 w 2334182"/>
                    <a:gd name="connsiteY55" fmla="*/ 1239307 h 2236619"/>
                    <a:gd name="connsiteX56" fmla="*/ 1502289 w 2334182"/>
                    <a:gd name="connsiteY56" fmla="*/ 1267216 h 2236619"/>
                    <a:gd name="connsiteX57" fmla="*/ 1523996 w 2334182"/>
                    <a:gd name="connsiteY57" fmla="*/ 1296677 h 2236619"/>
                    <a:gd name="connsiteX58" fmla="*/ 1548805 w 2334182"/>
                    <a:gd name="connsiteY58" fmla="*/ 1327687 h 2236619"/>
                    <a:gd name="connsiteX59" fmla="*/ 1577490 w 2334182"/>
                    <a:gd name="connsiteY59" fmla="*/ 1357146 h 2236619"/>
                    <a:gd name="connsiteX60" fmla="*/ 1606949 w 2334182"/>
                    <a:gd name="connsiteY60" fmla="*/ 1385831 h 2236619"/>
                    <a:gd name="connsiteX61" fmla="*/ 1636410 w 2334182"/>
                    <a:gd name="connsiteY61" fmla="*/ 1406764 h 2236619"/>
                    <a:gd name="connsiteX62" fmla="*/ 1665870 w 2334182"/>
                    <a:gd name="connsiteY62" fmla="*/ 1422268 h 2236619"/>
                    <a:gd name="connsiteX63" fmla="*/ 1691453 w 2334182"/>
                    <a:gd name="connsiteY63" fmla="*/ 1429246 h 2236619"/>
                    <a:gd name="connsiteX64" fmla="*/ 1720914 w 2334182"/>
                    <a:gd name="connsiteY64" fmla="*/ 1430797 h 2236619"/>
                    <a:gd name="connsiteX65" fmla="*/ 1753474 w 2334182"/>
                    <a:gd name="connsiteY65" fmla="*/ 1429246 h 2236619"/>
                    <a:gd name="connsiteX66" fmla="*/ 1787587 w 2334182"/>
                    <a:gd name="connsiteY66" fmla="*/ 1426145 h 2236619"/>
                    <a:gd name="connsiteX67" fmla="*/ 1822473 w 2334182"/>
                    <a:gd name="connsiteY67" fmla="*/ 1419168 h 2236619"/>
                    <a:gd name="connsiteX68" fmla="*/ 1856584 w 2334182"/>
                    <a:gd name="connsiteY68" fmla="*/ 1410640 h 2236619"/>
                    <a:gd name="connsiteX69" fmla="*/ 1889921 w 2334182"/>
                    <a:gd name="connsiteY69" fmla="*/ 1401336 h 2236619"/>
                    <a:gd name="connsiteX70" fmla="*/ 1920156 w 2334182"/>
                    <a:gd name="connsiteY70" fmla="*/ 1389708 h 2236619"/>
                    <a:gd name="connsiteX71" fmla="*/ 1948066 w 2334182"/>
                    <a:gd name="connsiteY71" fmla="*/ 1378853 h 2236619"/>
                    <a:gd name="connsiteX72" fmla="*/ 1968998 w 2334182"/>
                    <a:gd name="connsiteY72" fmla="*/ 1367225 h 2236619"/>
                    <a:gd name="connsiteX73" fmla="*/ 1986054 w 2334182"/>
                    <a:gd name="connsiteY73" fmla="*/ 1357146 h 2236619"/>
                    <a:gd name="connsiteX74" fmla="*/ 2011638 w 2334182"/>
                    <a:gd name="connsiteY74" fmla="*/ 1337766 h 2236619"/>
                    <a:gd name="connsiteX75" fmla="*/ 2036446 w 2334182"/>
                    <a:gd name="connsiteY75" fmla="*/ 1315283 h 2236619"/>
                    <a:gd name="connsiteX76" fmla="*/ 2060480 w 2334182"/>
                    <a:gd name="connsiteY76" fmla="*/ 1291250 h 2236619"/>
                    <a:gd name="connsiteX77" fmla="*/ 2084513 w 2334182"/>
                    <a:gd name="connsiteY77" fmla="*/ 1265666 h 2236619"/>
                    <a:gd name="connsiteX78" fmla="*/ 2106995 w 2334182"/>
                    <a:gd name="connsiteY78" fmla="*/ 1236205 h 2236619"/>
                    <a:gd name="connsiteX79" fmla="*/ 2127153 w 2334182"/>
                    <a:gd name="connsiteY79" fmla="*/ 1205195 h 2236619"/>
                    <a:gd name="connsiteX80" fmla="*/ 2144983 w 2334182"/>
                    <a:gd name="connsiteY80" fmla="*/ 1171083 h 2236619"/>
                    <a:gd name="connsiteX81" fmla="*/ 2160488 w 2334182"/>
                    <a:gd name="connsiteY81" fmla="*/ 1133095 h 2236619"/>
                    <a:gd name="connsiteX82" fmla="*/ 2172117 w 2334182"/>
                    <a:gd name="connsiteY82" fmla="*/ 1093557 h 2236619"/>
                    <a:gd name="connsiteX83" fmla="*/ 2180645 w 2334182"/>
                    <a:gd name="connsiteY83" fmla="*/ 1048591 h 2236619"/>
                    <a:gd name="connsiteX84" fmla="*/ 2183747 w 2334182"/>
                    <a:gd name="connsiteY84" fmla="*/ 1002076 h 2236619"/>
                    <a:gd name="connsiteX85" fmla="*/ 2182196 w 2334182"/>
                    <a:gd name="connsiteY85" fmla="*/ 950133 h 2236619"/>
                    <a:gd name="connsiteX86" fmla="*/ 2175218 w 2334182"/>
                    <a:gd name="connsiteY86" fmla="*/ 895090 h 2236619"/>
                    <a:gd name="connsiteX87" fmla="*/ 2158162 w 2334182"/>
                    <a:gd name="connsiteY87" fmla="*/ 812912 h 2236619"/>
                    <a:gd name="connsiteX88" fmla="*/ 2137231 w 2334182"/>
                    <a:gd name="connsiteY88" fmla="*/ 736936 h 2236619"/>
                    <a:gd name="connsiteX89" fmla="*/ 2110096 w 2334182"/>
                    <a:gd name="connsiteY89" fmla="*/ 664061 h 2236619"/>
                    <a:gd name="connsiteX90" fmla="*/ 2077535 w 2334182"/>
                    <a:gd name="connsiteY90" fmla="*/ 595837 h 2236619"/>
                    <a:gd name="connsiteX91" fmla="*/ 2041098 w 2334182"/>
                    <a:gd name="connsiteY91" fmla="*/ 533041 h 2236619"/>
                    <a:gd name="connsiteX92" fmla="*/ 1997683 w 2334182"/>
                    <a:gd name="connsiteY92" fmla="*/ 473346 h 2236619"/>
                    <a:gd name="connsiteX93" fmla="*/ 1951167 w 2334182"/>
                    <a:gd name="connsiteY93" fmla="*/ 419853 h 2236619"/>
                    <a:gd name="connsiteX94" fmla="*/ 1896899 w 2334182"/>
                    <a:gd name="connsiteY94" fmla="*/ 371786 h 2236619"/>
                    <a:gd name="connsiteX95" fmla="*/ 1841079 w 2334182"/>
                    <a:gd name="connsiteY95" fmla="*/ 326821 h 2236619"/>
                    <a:gd name="connsiteX96" fmla="*/ 1777508 w 2334182"/>
                    <a:gd name="connsiteY96" fmla="*/ 288833 h 2236619"/>
                    <a:gd name="connsiteX97" fmla="*/ 1710061 w 2334182"/>
                    <a:gd name="connsiteY97" fmla="*/ 254722 h 2236619"/>
                    <a:gd name="connsiteX98" fmla="*/ 1637960 w 2334182"/>
                    <a:gd name="connsiteY98" fmla="*/ 225261 h 2236619"/>
                    <a:gd name="connsiteX99" fmla="*/ 1560433 w 2334182"/>
                    <a:gd name="connsiteY99" fmla="*/ 202779 h 2236619"/>
                    <a:gd name="connsiteX100" fmla="*/ 1477481 w 2334182"/>
                    <a:gd name="connsiteY100" fmla="*/ 184948 h 2236619"/>
                    <a:gd name="connsiteX101" fmla="*/ 1391427 w 2334182"/>
                    <a:gd name="connsiteY101" fmla="*/ 171768 h 2236619"/>
                    <a:gd name="connsiteX102" fmla="*/ 1298395 w 2334182"/>
                    <a:gd name="connsiteY102" fmla="*/ 164791 h 2236619"/>
                    <a:gd name="connsiteX103" fmla="*/ 1200712 w 2334182"/>
                    <a:gd name="connsiteY103" fmla="*/ 163240 h 2236619"/>
                    <a:gd name="connsiteX104" fmla="*/ 1112347 w 2334182"/>
                    <a:gd name="connsiteY104" fmla="*/ 7377 h 2236619"/>
                    <a:gd name="connsiteX105" fmla="*/ 1202794 w 2334182"/>
                    <a:gd name="connsiteY105" fmla="*/ 0 h 2236619"/>
                    <a:gd name="connsiteX106" fmla="*/ 1304349 w 2334182"/>
                    <a:gd name="connsiteY106" fmla="*/ 820 h 2236619"/>
                    <a:gd name="connsiteX107" fmla="*/ 1399557 w 2334182"/>
                    <a:gd name="connsiteY107" fmla="*/ 8195 h 2236619"/>
                    <a:gd name="connsiteX108" fmla="*/ 1490005 w 2334182"/>
                    <a:gd name="connsiteY108" fmla="*/ 20490 h 2236619"/>
                    <a:gd name="connsiteX109" fmla="*/ 1576486 w 2334182"/>
                    <a:gd name="connsiteY109" fmla="*/ 38520 h 2236619"/>
                    <a:gd name="connsiteX110" fmla="*/ 1658999 w 2334182"/>
                    <a:gd name="connsiteY110" fmla="*/ 60649 h 2236619"/>
                    <a:gd name="connsiteX111" fmla="*/ 1735165 w 2334182"/>
                    <a:gd name="connsiteY111" fmla="*/ 89334 h 2236619"/>
                    <a:gd name="connsiteX112" fmla="*/ 1808952 w 2334182"/>
                    <a:gd name="connsiteY112" fmla="*/ 120478 h 2236619"/>
                    <a:gd name="connsiteX113" fmla="*/ 1876391 w 2334182"/>
                    <a:gd name="connsiteY113" fmla="*/ 157358 h 2236619"/>
                    <a:gd name="connsiteX114" fmla="*/ 1939862 w 2334182"/>
                    <a:gd name="connsiteY114" fmla="*/ 199157 h 2236619"/>
                    <a:gd name="connsiteX115" fmla="*/ 2000955 w 2334182"/>
                    <a:gd name="connsiteY115" fmla="*/ 245873 h 2236619"/>
                    <a:gd name="connsiteX116" fmla="*/ 2055699 w 2334182"/>
                    <a:gd name="connsiteY116" fmla="*/ 295866 h 2236619"/>
                    <a:gd name="connsiteX117" fmla="*/ 2105683 w 2334182"/>
                    <a:gd name="connsiteY117" fmla="*/ 351598 h 2236619"/>
                    <a:gd name="connsiteX118" fmla="*/ 2152493 w 2334182"/>
                    <a:gd name="connsiteY118" fmla="*/ 409787 h 2236619"/>
                    <a:gd name="connsiteX119" fmla="*/ 2193750 w 2334182"/>
                    <a:gd name="connsiteY119" fmla="*/ 472075 h 2236619"/>
                    <a:gd name="connsiteX120" fmla="*/ 2231834 w 2334182"/>
                    <a:gd name="connsiteY120" fmla="*/ 537641 h 2236619"/>
                    <a:gd name="connsiteX121" fmla="*/ 2257223 w 2334182"/>
                    <a:gd name="connsiteY121" fmla="*/ 592553 h 2236619"/>
                    <a:gd name="connsiteX122" fmla="*/ 2279437 w 2334182"/>
                    <a:gd name="connsiteY122" fmla="*/ 654021 h 2236619"/>
                    <a:gd name="connsiteX123" fmla="*/ 2299273 w 2334182"/>
                    <a:gd name="connsiteY123" fmla="*/ 721226 h 2236619"/>
                    <a:gd name="connsiteX124" fmla="*/ 2315141 w 2334182"/>
                    <a:gd name="connsiteY124" fmla="*/ 794168 h 2236619"/>
                    <a:gd name="connsiteX125" fmla="*/ 2327042 w 2334182"/>
                    <a:gd name="connsiteY125" fmla="*/ 868749 h 2236619"/>
                    <a:gd name="connsiteX126" fmla="*/ 2332595 w 2334182"/>
                    <a:gd name="connsiteY126" fmla="*/ 945790 h 2236619"/>
                    <a:gd name="connsiteX127" fmla="*/ 2334182 w 2334182"/>
                    <a:gd name="connsiteY127" fmla="*/ 1024469 h 2236619"/>
                    <a:gd name="connsiteX128" fmla="*/ 2329422 w 2334182"/>
                    <a:gd name="connsiteY128" fmla="*/ 1102329 h 2236619"/>
                    <a:gd name="connsiteX129" fmla="*/ 2319901 w 2334182"/>
                    <a:gd name="connsiteY129" fmla="*/ 1178549 h 2236619"/>
                    <a:gd name="connsiteX130" fmla="*/ 2302446 w 2334182"/>
                    <a:gd name="connsiteY130" fmla="*/ 1253131 h 2236619"/>
                    <a:gd name="connsiteX131" fmla="*/ 2279438 w 2334182"/>
                    <a:gd name="connsiteY131" fmla="*/ 1317056 h 2236619"/>
                    <a:gd name="connsiteX132" fmla="*/ 2251669 w 2334182"/>
                    <a:gd name="connsiteY132" fmla="*/ 1376887 h 2236619"/>
                    <a:gd name="connsiteX133" fmla="*/ 2218347 w 2334182"/>
                    <a:gd name="connsiteY133" fmla="*/ 1431798 h 2236619"/>
                    <a:gd name="connsiteX134" fmla="*/ 2184230 w 2334182"/>
                    <a:gd name="connsiteY134" fmla="*/ 1485070 h 2236619"/>
                    <a:gd name="connsiteX135" fmla="*/ 2146146 w 2334182"/>
                    <a:gd name="connsiteY135" fmla="*/ 1537523 h 2236619"/>
                    <a:gd name="connsiteX136" fmla="*/ 2108857 w 2334182"/>
                    <a:gd name="connsiteY136" fmla="*/ 1586698 h 2236619"/>
                    <a:gd name="connsiteX137" fmla="*/ 2071567 w 2334182"/>
                    <a:gd name="connsiteY137" fmla="*/ 1637511 h 2236619"/>
                    <a:gd name="connsiteX138" fmla="*/ 2035070 w 2334182"/>
                    <a:gd name="connsiteY138" fmla="*/ 1688324 h 2236619"/>
                    <a:gd name="connsiteX139" fmla="*/ 2010476 w 2334182"/>
                    <a:gd name="connsiteY139" fmla="*/ 1729303 h 2236619"/>
                    <a:gd name="connsiteX140" fmla="*/ 1990641 w 2334182"/>
                    <a:gd name="connsiteY140" fmla="*/ 1776019 h 2236619"/>
                    <a:gd name="connsiteX141" fmla="*/ 1974772 w 2334182"/>
                    <a:gd name="connsiteY141" fmla="*/ 1825194 h 2236619"/>
                    <a:gd name="connsiteX142" fmla="*/ 1962078 w 2334182"/>
                    <a:gd name="connsiteY142" fmla="*/ 1878466 h 2236619"/>
                    <a:gd name="connsiteX143" fmla="*/ 1960491 w 2334182"/>
                    <a:gd name="connsiteY143" fmla="*/ 1903872 h 2236619"/>
                    <a:gd name="connsiteX144" fmla="*/ 1962078 w 2334182"/>
                    <a:gd name="connsiteY144" fmla="*/ 1934197 h 2236619"/>
                    <a:gd name="connsiteX145" fmla="*/ 1966044 w 2334182"/>
                    <a:gd name="connsiteY145" fmla="*/ 1971077 h 2236619"/>
                    <a:gd name="connsiteX146" fmla="*/ 1971598 w 2334182"/>
                    <a:gd name="connsiteY146" fmla="*/ 2009597 h 2236619"/>
                    <a:gd name="connsiteX147" fmla="*/ 1980326 w 2334182"/>
                    <a:gd name="connsiteY147" fmla="*/ 2051395 h 2236619"/>
                    <a:gd name="connsiteX148" fmla="*/ 1990640 w 2334182"/>
                    <a:gd name="connsiteY148" fmla="*/ 2093195 h 2236619"/>
                    <a:gd name="connsiteX149" fmla="*/ 1991123 w 2334182"/>
                    <a:gd name="connsiteY149" fmla="*/ 2095075 h 2236619"/>
                    <a:gd name="connsiteX150" fmla="*/ 1365671 w 2334182"/>
                    <a:gd name="connsiteY150" fmla="*/ 2095075 h 2236619"/>
                    <a:gd name="connsiteX151" fmla="*/ 1211165 w 2334182"/>
                    <a:gd name="connsiteY151" fmla="*/ 2159073 h 2236619"/>
                    <a:gd name="connsiteX152" fmla="*/ 1185737 w 2334182"/>
                    <a:gd name="connsiteY152" fmla="*/ 2196789 h 2236619"/>
                    <a:gd name="connsiteX153" fmla="*/ 951135 w 2334182"/>
                    <a:gd name="connsiteY153" fmla="*/ 2223889 h 2236619"/>
                    <a:gd name="connsiteX154" fmla="*/ 947319 w 2334182"/>
                    <a:gd name="connsiteY154" fmla="*/ 2215311 h 2236619"/>
                    <a:gd name="connsiteX155" fmla="*/ 933038 w 2334182"/>
                    <a:gd name="connsiteY155" fmla="*/ 2191544 h 2236619"/>
                    <a:gd name="connsiteX156" fmla="*/ 917170 w 2334182"/>
                    <a:gd name="connsiteY156" fmla="*/ 2176791 h 2236619"/>
                    <a:gd name="connsiteX157" fmla="*/ 899716 w 2334182"/>
                    <a:gd name="connsiteY157" fmla="*/ 2169415 h 2236619"/>
                    <a:gd name="connsiteX158" fmla="*/ 879881 w 2334182"/>
                    <a:gd name="connsiteY158" fmla="*/ 2166136 h 2236619"/>
                    <a:gd name="connsiteX159" fmla="*/ 856872 w 2334182"/>
                    <a:gd name="connsiteY159" fmla="*/ 2167777 h 2236619"/>
                    <a:gd name="connsiteX160" fmla="*/ 833864 w 2334182"/>
                    <a:gd name="connsiteY160" fmla="*/ 2171054 h 2236619"/>
                    <a:gd name="connsiteX161" fmla="*/ 812442 w 2334182"/>
                    <a:gd name="connsiteY161" fmla="*/ 2176791 h 2236619"/>
                    <a:gd name="connsiteX162" fmla="*/ 791813 w 2334182"/>
                    <a:gd name="connsiteY162" fmla="*/ 2182528 h 2236619"/>
                    <a:gd name="connsiteX163" fmla="*/ 772771 w 2334182"/>
                    <a:gd name="connsiteY163" fmla="*/ 2188264 h 2236619"/>
                    <a:gd name="connsiteX164" fmla="*/ 758490 w 2334182"/>
                    <a:gd name="connsiteY164" fmla="*/ 2193182 h 2236619"/>
                    <a:gd name="connsiteX165" fmla="*/ 724374 w 2334182"/>
                    <a:gd name="connsiteY165" fmla="*/ 2204657 h 2236619"/>
                    <a:gd name="connsiteX166" fmla="*/ 685497 w 2334182"/>
                    <a:gd name="connsiteY166" fmla="*/ 2215311 h 2236619"/>
                    <a:gd name="connsiteX167" fmla="*/ 641861 w 2334182"/>
                    <a:gd name="connsiteY167" fmla="*/ 2224326 h 2236619"/>
                    <a:gd name="connsiteX168" fmla="*/ 595844 w 2334182"/>
                    <a:gd name="connsiteY168" fmla="*/ 2230063 h 2236619"/>
                    <a:gd name="connsiteX169" fmla="*/ 549827 w 2334182"/>
                    <a:gd name="connsiteY169" fmla="*/ 2234981 h 2236619"/>
                    <a:gd name="connsiteX170" fmla="*/ 503016 w 2334182"/>
                    <a:gd name="connsiteY170" fmla="*/ 2236619 h 2236619"/>
                    <a:gd name="connsiteX171" fmla="*/ 458585 w 2334182"/>
                    <a:gd name="connsiteY171" fmla="*/ 2233342 h 2236619"/>
                    <a:gd name="connsiteX172" fmla="*/ 416535 w 2334182"/>
                    <a:gd name="connsiteY172" fmla="*/ 2225965 h 2236619"/>
                    <a:gd name="connsiteX173" fmla="*/ 393527 w 2334182"/>
                    <a:gd name="connsiteY173" fmla="*/ 2220229 h 2236619"/>
                    <a:gd name="connsiteX174" fmla="*/ 370518 w 2334182"/>
                    <a:gd name="connsiteY174" fmla="*/ 2209574 h 2236619"/>
                    <a:gd name="connsiteX175" fmla="*/ 347509 w 2334182"/>
                    <a:gd name="connsiteY175" fmla="*/ 2197280 h 2236619"/>
                    <a:gd name="connsiteX176" fmla="*/ 327675 w 2334182"/>
                    <a:gd name="connsiteY176" fmla="*/ 2182528 h 2236619"/>
                    <a:gd name="connsiteX177" fmla="*/ 307047 w 2334182"/>
                    <a:gd name="connsiteY177" fmla="*/ 2164497 h 2236619"/>
                    <a:gd name="connsiteX178" fmla="*/ 291178 w 2334182"/>
                    <a:gd name="connsiteY178" fmla="*/ 2145647 h 2236619"/>
                    <a:gd name="connsiteX179" fmla="*/ 280070 w 2334182"/>
                    <a:gd name="connsiteY179" fmla="*/ 2121880 h 2236619"/>
                    <a:gd name="connsiteX180" fmla="*/ 271342 w 2334182"/>
                    <a:gd name="connsiteY180" fmla="*/ 2094833 h 2236619"/>
                    <a:gd name="connsiteX181" fmla="*/ 268169 w 2334182"/>
                    <a:gd name="connsiteY181" fmla="*/ 2065329 h 2236619"/>
                    <a:gd name="connsiteX182" fmla="*/ 271342 w 2334182"/>
                    <a:gd name="connsiteY182" fmla="*/ 2032546 h 2236619"/>
                    <a:gd name="connsiteX183" fmla="*/ 275310 w 2334182"/>
                    <a:gd name="connsiteY183" fmla="*/ 2009597 h 2236619"/>
                    <a:gd name="connsiteX184" fmla="*/ 280864 w 2334182"/>
                    <a:gd name="connsiteY184" fmla="*/ 1984191 h 2236619"/>
                    <a:gd name="connsiteX185" fmla="*/ 287211 w 2334182"/>
                    <a:gd name="connsiteY185" fmla="*/ 1957964 h 2236619"/>
                    <a:gd name="connsiteX186" fmla="*/ 289591 w 2334182"/>
                    <a:gd name="connsiteY186" fmla="*/ 1932558 h 2236619"/>
                    <a:gd name="connsiteX187" fmla="*/ 289591 w 2334182"/>
                    <a:gd name="connsiteY187" fmla="*/ 1905512 h 2236619"/>
                    <a:gd name="connsiteX188" fmla="*/ 282450 w 2334182"/>
                    <a:gd name="connsiteY188" fmla="*/ 1881745 h 2236619"/>
                    <a:gd name="connsiteX189" fmla="*/ 275310 w 2334182"/>
                    <a:gd name="connsiteY189" fmla="*/ 1868630 h 2236619"/>
                    <a:gd name="connsiteX190" fmla="*/ 262615 w 2334182"/>
                    <a:gd name="connsiteY190" fmla="*/ 1856338 h 2236619"/>
                    <a:gd name="connsiteX191" fmla="*/ 249128 w 2334182"/>
                    <a:gd name="connsiteY191" fmla="*/ 1847322 h 2236619"/>
                    <a:gd name="connsiteX192" fmla="*/ 234847 w 2334182"/>
                    <a:gd name="connsiteY192" fmla="*/ 1839945 h 2236619"/>
                    <a:gd name="connsiteX193" fmla="*/ 220565 w 2334182"/>
                    <a:gd name="connsiteY193" fmla="*/ 1829291 h 2236619"/>
                    <a:gd name="connsiteX194" fmla="*/ 209457 w 2334182"/>
                    <a:gd name="connsiteY194" fmla="*/ 1817817 h 2236619"/>
                    <a:gd name="connsiteX195" fmla="*/ 200730 w 2334182"/>
                    <a:gd name="connsiteY195" fmla="*/ 1803065 h 2236619"/>
                    <a:gd name="connsiteX196" fmla="*/ 197557 w 2334182"/>
                    <a:gd name="connsiteY196" fmla="*/ 1786674 h 2236619"/>
                    <a:gd name="connsiteX197" fmla="*/ 199143 w 2334182"/>
                    <a:gd name="connsiteY197" fmla="*/ 1770281 h 2236619"/>
                    <a:gd name="connsiteX198" fmla="*/ 204697 w 2334182"/>
                    <a:gd name="connsiteY198" fmla="*/ 1754709 h 2236619"/>
                    <a:gd name="connsiteX199" fmla="*/ 211838 w 2334182"/>
                    <a:gd name="connsiteY199" fmla="*/ 1741596 h 2236619"/>
                    <a:gd name="connsiteX200" fmla="*/ 216598 w 2334182"/>
                    <a:gd name="connsiteY200" fmla="*/ 1728483 h 2236619"/>
                    <a:gd name="connsiteX201" fmla="*/ 193590 w 2334182"/>
                    <a:gd name="connsiteY201" fmla="*/ 1712092 h 2236619"/>
                    <a:gd name="connsiteX202" fmla="*/ 177722 w 2334182"/>
                    <a:gd name="connsiteY202" fmla="*/ 1695701 h 2236619"/>
                    <a:gd name="connsiteX203" fmla="*/ 168994 w 2334182"/>
                    <a:gd name="connsiteY203" fmla="*/ 1679309 h 2236619"/>
                    <a:gd name="connsiteX204" fmla="*/ 167408 w 2334182"/>
                    <a:gd name="connsiteY204" fmla="*/ 1661278 h 2236619"/>
                    <a:gd name="connsiteX205" fmla="*/ 169787 w 2334182"/>
                    <a:gd name="connsiteY205" fmla="*/ 1644887 h 2236619"/>
                    <a:gd name="connsiteX206" fmla="*/ 176135 w 2334182"/>
                    <a:gd name="connsiteY206" fmla="*/ 1626857 h 2236619"/>
                    <a:gd name="connsiteX207" fmla="*/ 184862 w 2334182"/>
                    <a:gd name="connsiteY207" fmla="*/ 1608826 h 2236619"/>
                    <a:gd name="connsiteX208" fmla="*/ 194383 w 2334182"/>
                    <a:gd name="connsiteY208" fmla="*/ 1590796 h 2236619"/>
                    <a:gd name="connsiteX209" fmla="*/ 203111 w 2334182"/>
                    <a:gd name="connsiteY209" fmla="*/ 1571944 h 2236619"/>
                    <a:gd name="connsiteX210" fmla="*/ 211838 w 2334182"/>
                    <a:gd name="connsiteY210" fmla="*/ 1553914 h 2236619"/>
                    <a:gd name="connsiteX211" fmla="*/ 216598 w 2334182"/>
                    <a:gd name="connsiteY211" fmla="*/ 1534245 h 2236619"/>
                    <a:gd name="connsiteX212" fmla="*/ 200730 w 2334182"/>
                    <a:gd name="connsiteY212" fmla="*/ 1519492 h 2236619"/>
                    <a:gd name="connsiteX213" fmla="*/ 178514 w 2334182"/>
                    <a:gd name="connsiteY213" fmla="*/ 1508018 h 2236619"/>
                    <a:gd name="connsiteX214" fmla="*/ 153919 w 2334182"/>
                    <a:gd name="connsiteY214" fmla="*/ 1497364 h 2236619"/>
                    <a:gd name="connsiteX215" fmla="*/ 128531 w 2334182"/>
                    <a:gd name="connsiteY215" fmla="*/ 1488349 h 2236619"/>
                    <a:gd name="connsiteX216" fmla="*/ 102348 w 2334182"/>
                    <a:gd name="connsiteY216" fmla="*/ 1479333 h 2236619"/>
                    <a:gd name="connsiteX217" fmla="*/ 76166 w 2334182"/>
                    <a:gd name="connsiteY217" fmla="*/ 1470318 h 2236619"/>
                    <a:gd name="connsiteX218" fmla="*/ 51571 w 2334182"/>
                    <a:gd name="connsiteY218" fmla="*/ 1459663 h 2236619"/>
                    <a:gd name="connsiteX219" fmla="*/ 31736 w 2334182"/>
                    <a:gd name="connsiteY219" fmla="*/ 1448189 h 2236619"/>
                    <a:gd name="connsiteX220" fmla="*/ 14281 w 2334182"/>
                    <a:gd name="connsiteY220" fmla="*/ 1431798 h 2236619"/>
                    <a:gd name="connsiteX221" fmla="*/ 3967 w 2334182"/>
                    <a:gd name="connsiteY221" fmla="*/ 1412128 h 2236619"/>
                    <a:gd name="connsiteX222" fmla="*/ 0 w 2334182"/>
                    <a:gd name="connsiteY222" fmla="*/ 1391638 h 2236619"/>
                    <a:gd name="connsiteX223" fmla="*/ 3174 w 2334182"/>
                    <a:gd name="connsiteY223" fmla="*/ 1371969 h 2236619"/>
                    <a:gd name="connsiteX224" fmla="*/ 10314 w 2334182"/>
                    <a:gd name="connsiteY224" fmla="*/ 1353938 h 2236619"/>
                    <a:gd name="connsiteX225" fmla="*/ 21422 w 2334182"/>
                    <a:gd name="connsiteY225" fmla="*/ 1339185 h 2236619"/>
                    <a:gd name="connsiteX226" fmla="*/ 34909 w 2334182"/>
                    <a:gd name="connsiteY226" fmla="*/ 1324433 h 2236619"/>
                    <a:gd name="connsiteX227" fmla="*/ 47604 w 2334182"/>
                    <a:gd name="connsiteY227" fmla="*/ 1312140 h 2236619"/>
                    <a:gd name="connsiteX228" fmla="*/ 57919 w 2334182"/>
                    <a:gd name="connsiteY228" fmla="*/ 1302305 h 2236619"/>
                    <a:gd name="connsiteX229" fmla="*/ 88068 w 2334182"/>
                    <a:gd name="connsiteY229" fmla="*/ 1266244 h 2236619"/>
                    <a:gd name="connsiteX230" fmla="*/ 119803 w 2334182"/>
                    <a:gd name="connsiteY230" fmla="*/ 1233461 h 2236619"/>
                    <a:gd name="connsiteX231" fmla="*/ 151540 w 2334182"/>
                    <a:gd name="connsiteY231" fmla="*/ 1200677 h 2236619"/>
                    <a:gd name="connsiteX232" fmla="*/ 181689 w 2334182"/>
                    <a:gd name="connsiteY232" fmla="*/ 1164615 h 2236619"/>
                    <a:gd name="connsiteX233" fmla="*/ 210251 w 2334182"/>
                    <a:gd name="connsiteY233" fmla="*/ 1129374 h 2236619"/>
                    <a:gd name="connsiteX234" fmla="*/ 236433 w 2334182"/>
                    <a:gd name="connsiteY234" fmla="*/ 1089215 h 2236619"/>
                    <a:gd name="connsiteX235" fmla="*/ 257855 w 2334182"/>
                    <a:gd name="connsiteY235" fmla="*/ 1045778 h 2236619"/>
                    <a:gd name="connsiteX236" fmla="*/ 269756 w 2334182"/>
                    <a:gd name="connsiteY236" fmla="*/ 1009716 h 2236619"/>
                    <a:gd name="connsiteX237" fmla="*/ 273723 w 2334182"/>
                    <a:gd name="connsiteY237" fmla="*/ 974475 h 2236619"/>
                    <a:gd name="connsiteX238" fmla="*/ 273723 w 2334182"/>
                    <a:gd name="connsiteY238" fmla="*/ 936775 h 2236619"/>
                    <a:gd name="connsiteX239" fmla="*/ 272930 w 2334182"/>
                    <a:gd name="connsiteY239" fmla="*/ 896615 h 2236619"/>
                    <a:gd name="connsiteX240" fmla="*/ 271342 w 2334182"/>
                    <a:gd name="connsiteY240" fmla="*/ 856456 h 2236619"/>
                    <a:gd name="connsiteX241" fmla="*/ 272930 w 2334182"/>
                    <a:gd name="connsiteY241" fmla="*/ 813019 h 2236619"/>
                    <a:gd name="connsiteX242" fmla="*/ 276896 w 2334182"/>
                    <a:gd name="connsiteY242" fmla="*/ 767123 h 2236619"/>
                    <a:gd name="connsiteX243" fmla="*/ 321327 w 2334182"/>
                    <a:gd name="connsiteY243" fmla="*/ 577800 h 2236619"/>
                    <a:gd name="connsiteX244" fmla="*/ 349096 w 2334182"/>
                    <a:gd name="connsiteY244" fmla="*/ 508956 h 2236619"/>
                    <a:gd name="connsiteX245" fmla="*/ 382419 w 2334182"/>
                    <a:gd name="connsiteY245" fmla="*/ 445030 h 2236619"/>
                    <a:gd name="connsiteX246" fmla="*/ 421295 w 2334182"/>
                    <a:gd name="connsiteY246" fmla="*/ 385200 h 2236619"/>
                    <a:gd name="connsiteX247" fmla="*/ 465726 w 2334182"/>
                    <a:gd name="connsiteY247" fmla="*/ 328650 h 2236619"/>
                    <a:gd name="connsiteX248" fmla="*/ 514917 w 2334182"/>
                    <a:gd name="connsiteY248" fmla="*/ 277017 h 2236619"/>
                    <a:gd name="connsiteX249" fmla="*/ 568074 w 2334182"/>
                    <a:gd name="connsiteY249" fmla="*/ 229481 h 2236619"/>
                    <a:gd name="connsiteX250" fmla="*/ 625993 w 2334182"/>
                    <a:gd name="connsiteY250" fmla="*/ 186044 h 2236619"/>
                    <a:gd name="connsiteX251" fmla="*/ 686291 w 2334182"/>
                    <a:gd name="connsiteY251" fmla="*/ 147523 h 2236619"/>
                    <a:gd name="connsiteX252" fmla="*/ 751351 w 2334182"/>
                    <a:gd name="connsiteY252" fmla="*/ 113101 h 2236619"/>
                    <a:gd name="connsiteX253" fmla="*/ 817996 w 2334182"/>
                    <a:gd name="connsiteY253" fmla="*/ 84416 h 2236619"/>
                    <a:gd name="connsiteX254" fmla="*/ 885434 w 2334182"/>
                    <a:gd name="connsiteY254" fmla="*/ 59010 h 2236619"/>
                    <a:gd name="connsiteX0" fmla="*/ 1083647 w 2334182"/>
                    <a:gd name="connsiteY0" fmla="*/ 171768 h 2236619"/>
                    <a:gd name="connsiteX1" fmla="*/ 950300 w 2334182"/>
                    <a:gd name="connsiteY1" fmla="*/ 202779 h 2236619"/>
                    <a:gd name="connsiteX2" fmla="*/ 907661 w 2334182"/>
                    <a:gd name="connsiteY2" fmla="*/ 218284 h 2236619"/>
                    <a:gd name="connsiteX3" fmla="*/ 862695 w 2334182"/>
                    <a:gd name="connsiteY3" fmla="*/ 235340 h 2236619"/>
                    <a:gd name="connsiteX4" fmla="*/ 819281 w 2334182"/>
                    <a:gd name="connsiteY4" fmla="*/ 254722 h 2236619"/>
                    <a:gd name="connsiteX5" fmla="*/ 775091 w 2334182"/>
                    <a:gd name="connsiteY5" fmla="*/ 277980 h 2236619"/>
                    <a:gd name="connsiteX6" fmla="*/ 733227 w 2334182"/>
                    <a:gd name="connsiteY6" fmla="*/ 302787 h 2236619"/>
                    <a:gd name="connsiteX7" fmla="*/ 692138 w 2334182"/>
                    <a:gd name="connsiteY7" fmla="*/ 329922 h 2236619"/>
                    <a:gd name="connsiteX8" fmla="*/ 654149 w 2334182"/>
                    <a:gd name="connsiteY8" fmla="*/ 360932 h 2236619"/>
                    <a:gd name="connsiteX9" fmla="*/ 618487 w 2334182"/>
                    <a:gd name="connsiteY9" fmla="*/ 394269 h 2236619"/>
                    <a:gd name="connsiteX10" fmla="*/ 586702 w 2334182"/>
                    <a:gd name="connsiteY10" fmla="*/ 431482 h 2236619"/>
                    <a:gd name="connsiteX11" fmla="*/ 558017 w 2334182"/>
                    <a:gd name="connsiteY11" fmla="*/ 469469 h 2236619"/>
                    <a:gd name="connsiteX12" fmla="*/ 535534 w 2334182"/>
                    <a:gd name="connsiteY12" fmla="*/ 511334 h 2236619"/>
                    <a:gd name="connsiteX13" fmla="*/ 516928 w 2334182"/>
                    <a:gd name="connsiteY13" fmla="*/ 557074 h 2236619"/>
                    <a:gd name="connsiteX14" fmla="*/ 506075 w 2334182"/>
                    <a:gd name="connsiteY14" fmla="*/ 604366 h 2236619"/>
                    <a:gd name="connsiteX15" fmla="*/ 500647 w 2334182"/>
                    <a:gd name="connsiteY15" fmla="*/ 657083 h 2236619"/>
                    <a:gd name="connsiteX16" fmla="*/ 502973 w 2334182"/>
                    <a:gd name="connsiteY16" fmla="*/ 693521 h 2236619"/>
                    <a:gd name="connsiteX17" fmla="*/ 513051 w 2334182"/>
                    <a:gd name="connsiteY17" fmla="*/ 727633 h 2236619"/>
                    <a:gd name="connsiteX18" fmla="*/ 527007 w 2334182"/>
                    <a:gd name="connsiteY18" fmla="*/ 758644 h 2236619"/>
                    <a:gd name="connsiteX19" fmla="*/ 547163 w 2334182"/>
                    <a:gd name="connsiteY19" fmla="*/ 786552 h 2236619"/>
                    <a:gd name="connsiteX20" fmla="*/ 568095 w 2334182"/>
                    <a:gd name="connsiteY20" fmla="*/ 812912 h 2236619"/>
                    <a:gd name="connsiteX21" fmla="*/ 592129 w 2334182"/>
                    <a:gd name="connsiteY21" fmla="*/ 836170 h 2236619"/>
                    <a:gd name="connsiteX22" fmla="*/ 616162 w 2334182"/>
                    <a:gd name="connsiteY22" fmla="*/ 854001 h 2236619"/>
                    <a:gd name="connsiteX23" fmla="*/ 640970 w 2334182"/>
                    <a:gd name="connsiteY23" fmla="*/ 871056 h 2236619"/>
                    <a:gd name="connsiteX24" fmla="*/ 673532 w 2334182"/>
                    <a:gd name="connsiteY24" fmla="*/ 883460 h 2236619"/>
                    <a:gd name="connsiteX25" fmla="*/ 709194 w 2334182"/>
                    <a:gd name="connsiteY25" fmla="*/ 891988 h 2236619"/>
                    <a:gd name="connsiteX26" fmla="*/ 748732 w 2334182"/>
                    <a:gd name="connsiteY26" fmla="*/ 898190 h 2236619"/>
                    <a:gd name="connsiteX27" fmla="*/ 790596 w 2334182"/>
                    <a:gd name="connsiteY27" fmla="*/ 902067 h 2236619"/>
                    <a:gd name="connsiteX28" fmla="*/ 834786 w 2334182"/>
                    <a:gd name="connsiteY28" fmla="*/ 905168 h 2236619"/>
                    <a:gd name="connsiteX29" fmla="*/ 878201 w 2334182"/>
                    <a:gd name="connsiteY29" fmla="*/ 905943 h 2236619"/>
                    <a:gd name="connsiteX30" fmla="*/ 923167 w 2334182"/>
                    <a:gd name="connsiteY30" fmla="*/ 905943 h 2236619"/>
                    <a:gd name="connsiteX31" fmla="*/ 968132 w 2334182"/>
                    <a:gd name="connsiteY31" fmla="*/ 907493 h 2236619"/>
                    <a:gd name="connsiteX32" fmla="*/ 1010772 w 2334182"/>
                    <a:gd name="connsiteY32" fmla="*/ 910595 h 2236619"/>
                    <a:gd name="connsiteX33" fmla="*/ 1050310 w 2334182"/>
                    <a:gd name="connsiteY33" fmla="*/ 913696 h 2236619"/>
                    <a:gd name="connsiteX34" fmla="*/ 1086747 w 2334182"/>
                    <a:gd name="connsiteY34" fmla="*/ 919122 h 2236619"/>
                    <a:gd name="connsiteX35" fmla="*/ 1120859 w 2334182"/>
                    <a:gd name="connsiteY35" fmla="*/ 927650 h 2236619"/>
                    <a:gd name="connsiteX36" fmla="*/ 1148768 w 2334182"/>
                    <a:gd name="connsiteY36" fmla="*/ 938505 h 2236619"/>
                    <a:gd name="connsiteX37" fmla="*/ 1169700 w 2334182"/>
                    <a:gd name="connsiteY37" fmla="*/ 954009 h 2236619"/>
                    <a:gd name="connsiteX38" fmla="*/ 1186756 w 2334182"/>
                    <a:gd name="connsiteY38" fmla="*/ 971065 h 2236619"/>
                    <a:gd name="connsiteX39" fmla="*/ 1202261 w 2334182"/>
                    <a:gd name="connsiteY39" fmla="*/ 991222 h 2236619"/>
                    <a:gd name="connsiteX40" fmla="*/ 1213891 w 2334182"/>
                    <a:gd name="connsiteY40" fmla="*/ 1010604 h 2236619"/>
                    <a:gd name="connsiteX41" fmla="*/ 1224744 w 2334182"/>
                    <a:gd name="connsiteY41" fmla="*/ 1033086 h 2236619"/>
                    <a:gd name="connsiteX42" fmla="*/ 1233272 w 2334182"/>
                    <a:gd name="connsiteY42" fmla="*/ 1054018 h 2236619"/>
                    <a:gd name="connsiteX43" fmla="*/ 1241801 w 2334182"/>
                    <a:gd name="connsiteY43" fmla="*/ 1076501 h 2236619"/>
                    <a:gd name="connsiteX44" fmla="*/ 1250328 w 2334182"/>
                    <a:gd name="connsiteY44" fmla="*/ 1099759 h 2236619"/>
                    <a:gd name="connsiteX45" fmla="*/ 1260407 w 2334182"/>
                    <a:gd name="connsiteY45" fmla="*/ 1120691 h 2236619"/>
                    <a:gd name="connsiteX46" fmla="*/ 1269710 w 2334182"/>
                    <a:gd name="connsiteY46" fmla="*/ 1141624 h 2236619"/>
                    <a:gd name="connsiteX47" fmla="*/ 1281339 w 2334182"/>
                    <a:gd name="connsiteY47" fmla="*/ 1161780 h 2236619"/>
                    <a:gd name="connsiteX48" fmla="*/ 1293743 w 2334182"/>
                    <a:gd name="connsiteY48" fmla="*/ 1179611 h 2236619"/>
                    <a:gd name="connsiteX49" fmla="*/ 1309248 w 2334182"/>
                    <a:gd name="connsiteY49" fmla="*/ 1196668 h 2236619"/>
                    <a:gd name="connsiteX50" fmla="*/ 1327855 w 2334182"/>
                    <a:gd name="connsiteY50" fmla="*/ 1210622 h 2236619"/>
                    <a:gd name="connsiteX51" fmla="*/ 1350338 w 2334182"/>
                    <a:gd name="connsiteY51" fmla="*/ 1222251 h 2236619"/>
                    <a:gd name="connsiteX52" fmla="*/ 1377471 w 2334182"/>
                    <a:gd name="connsiteY52" fmla="*/ 1231555 h 2236619"/>
                    <a:gd name="connsiteX53" fmla="*/ 1406932 w 2334182"/>
                    <a:gd name="connsiteY53" fmla="*/ 1237756 h 2236619"/>
                    <a:gd name="connsiteX54" fmla="*/ 1441818 w 2334182"/>
                    <a:gd name="connsiteY54" fmla="*/ 1240082 h 2236619"/>
                    <a:gd name="connsiteX55" fmla="*/ 1484458 w 2334182"/>
                    <a:gd name="connsiteY55" fmla="*/ 1239307 h 2236619"/>
                    <a:gd name="connsiteX56" fmla="*/ 1502289 w 2334182"/>
                    <a:gd name="connsiteY56" fmla="*/ 1267216 h 2236619"/>
                    <a:gd name="connsiteX57" fmla="*/ 1523996 w 2334182"/>
                    <a:gd name="connsiteY57" fmla="*/ 1296677 h 2236619"/>
                    <a:gd name="connsiteX58" fmla="*/ 1548805 w 2334182"/>
                    <a:gd name="connsiteY58" fmla="*/ 1327687 h 2236619"/>
                    <a:gd name="connsiteX59" fmla="*/ 1577490 w 2334182"/>
                    <a:gd name="connsiteY59" fmla="*/ 1357146 h 2236619"/>
                    <a:gd name="connsiteX60" fmla="*/ 1606949 w 2334182"/>
                    <a:gd name="connsiteY60" fmla="*/ 1385831 h 2236619"/>
                    <a:gd name="connsiteX61" fmla="*/ 1636410 w 2334182"/>
                    <a:gd name="connsiteY61" fmla="*/ 1406764 h 2236619"/>
                    <a:gd name="connsiteX62" fmla="*/ 1665870 w 2334182"/>
                    <a:gd name="connsiteY62" fmla="*/ 1422268 h 2236619"/>
                    <a:gd name="connsiteX63" fmla="*/ 1691453 w 2334182"/>
                    <a:gd name="connsiteY63" fmla="*/ 1429246 h 2236619"/>
                    <a:gd name="connsiteX64" fmla="*/ 1720914 w 2334182"/>
                    <a:gd name="connsiteY64" fmla="*/ 1430797 h 2236619"/>
                    <a:gd name="connsiteX65" fmla="*/ 1753474 w 2334182"/>
                    <a:gd name="connsiteY65" fmla="*/ 1429246 h 2236619"/>
                    <a:gd name="connsiteX66" fmla="*/ 1787587 w 2334182"/>
                    <a:gd name="connsiteY66" fmla="*/ 1426145 h 2236619"/>
                    <a:gd name="connsiteX67" fmla="*/ 1822473 w 2334182"/>
                    <a:gd name="connsiteY67" fmla="*/ 1419168 h 2236619"/>
                    <a:gd name="connsiteX68" fmla="*/ 1856584 w 2334182"/>
                    <a:gd name="connsiteY68" fmla="*/ 1410640 h 2236619"/>
                    <a:gd name="connsiteX69" fmla="*/ 1889921 w 2334182"/>
                    <a:gd name="connsiteY69" fmla="*/ 1401336 h 2236619"/>
                    <a:gd name="connsiteX70" fmla="*/ 1920156 w 2334182"/>
                    <a:gd name="connsiteY70" fmla="*/ 1389708 h 2236619"/>
                    <a:gd name="connsiteX71" fmla="*/ 1948066 w 2334182"/>
                    <a:gd name="connsiteY71" fmla="*/ 1378853 h 2236619"/>
                    <a:gd name="connsiteX72" fmla="*/ 1968998 w 2334182"/>
                    <a:gd name="connsiteY72" fmla="*/ 1367225 h 2236619"/>
                    <a:gd name="connsiteX73" fmla="*/ 1986054 w 2334182"/>
                    <a:gd name="connsiteY73" fmla="*/ 1357146 h 2236619"/>
                    <a:gd name="connsiteX74" fmla="*/ 2011638 w 2334182"/>
                    <a:gd name="connsiteY74" fmla="*/ 1337766 h 2236619"/>
                    <a:gd name="connsiteX75" fmla="*/ 2036446 w 2334182"/>
                    <a:gd name="connsiteY75" fmla="*/ 1315283 h 2236619"/>
                    <a:gd name="connsiteX76" fmla="*/ 2060480 w 2334182"/>
                    <a:gd name="connsiteY76" fmla="*/ 1291250 h 2236619"/>
                    <a:gd name="connsiteX77" fmla="*/ 2084513 w 2334182"/>
                    <a:gd name="connsiteY77" fmla="*/ 1265666 h 2236619"/>
                    <a:gd name="connsiteX78" fmla="*/ 2106995 w 2334182"/>
                    <a:gd name="connsiteY78" fmla="*/ 1236205 h 2236619"/>
                    <a:gd name="connsiteX79" fmla="*/ 2127153 w 2334182"/>
                    <a:gd name="connsiteY79" fmla="*/ 1205195 h 2236619"/>
                    <a:gd name="connsiteX80" fmla="*/ 2144983 w 2334182"/>
                    <a:gd name="connsiteY80" fmla="*/ 1171083 h 2236619"/>
                    <a:gd name="connsiteX81" fmla="*/ 2160488 w 2334182"/>
                    <a:gd name="connsiteY81" fmla="*/ 1133095 h 2236619"/>
                    <a:gd name="connsiteX82" fmla="*/ 2172117 w 2334182"/>
                    <a:gd name="connsiteY82" fmla="*/ 1093557 h 2236619"/>
                    <a:gd name="connsiteX83" fmla="*/ 2180645 w 2334182"/>
                    <a:gd name="connsiteY83" fmla="*/ 1048591 h 2236619"/>
                    <a:gd name="connsiteX84" fmla="*/ 2183747 w 2334182"/>
                    <a:gd name="connsiteY84" fmla="*/ 1002076 h 2236619"/>
                    <a:gd name="connsiteX85" fmla="*/ 2182196 w 2334182"/>
                    <a:gd name="connsiteY85" fmla="*/ 950133 h 2236619"/>
                    <a:gd name="connsiteX86" fmla="*/ 2175218 w 2334182"/>
                    <a:gd name="connsiteY86" fmla="*/ 895090 h 2236619"/>
                    <a:gd name="connsiteX87" fmla="*/ 2158162 w 2334182"/>
                    <a:gd name="connsiteY87" fmla="*/ 812912 h 2236619"/>
                    <a:gd name="connsiteX88" fmla="*/ 2137231 w 2334182"/>
                    <a:gd name="connsiteY88" fmla="*/ 736936 h 2236619"/>
                    <a:gd name="connsiteX89" fmla="*/ 2110096 w 2334182"/>
                    <a:gd name="connsiteY89" fmla="*/ 664061 h 2236619"/>
                    <a:gd name="connsiteX90" fmla="*/ 2077535 w 2334182"/>
                    <a:gd name="connsiteY90" fmla="*/ 595837 h 2236619"/>
                    <a:gd name="connsiteX91" fmla="*/ 2041098 w 2334182"/>
                    <a:gd name="connsiteY91" fmla="*/ 533041 h 2236619"/>
                    <a:gd name="connsiteX92" fmla="*/ 1997683 w 2334182"/>
                    <a:gd name="connsiteY92" fmla="*/ 473346 h 2236619"/>
                    <a:gd name="connsiteX93" fmla="*/ 1951167 w 2334182"/>
                    <a:gd name="connsiteY93" fmla="*/ 419853 h 2236619"/>
                    <a:gd name="connsiteX94" fmla="*/ 1896899 w 2334182"/>
                    <a:gd name="connsiteY94" fmla="*/ 371786 h 2236619"/>
                    <a:gd name="connsiteX95" fmla="*/ 1841079 w 2334182"/>
                    <a:gd name="connsiteY95" fmla="*/ 326821 h 2236619"/>
                    <a:gd name="connsiteX96" fmla="*/ 1777508 w 2334182"/>
                    <a:gd name="connsiteY96" fmla="*/ 288833 h 2236619"/>
                    <a:gd name="connsiteX97" fmla="*/ 1710061 w 2334182"/>
                    <a:gd name="connsiteY97" fmla="*/ 254722 h 2236619"/>
                    <a:gd name="connsiteX98" fmla="*/ 1637960 w 2334182"/>
                    <a:gd name="connsiteY98" fmla="*/ 225261 h 2236619"/>
                    <a:gd name="connsiteX99" fmla="*/ 1560433 w 2334182"/>
                    <a:gd name="connsiteY99" fmla="*/ 202779 h 2236619"/>
                    <a:gd name="connsiteX100" fmla="*/ 1477481 w 2334182"/>
                    <a:gd name="connsiteY100" fmla="*/ 184948 h 2236619"/>
                    <a:gd name="connsiteX101" fmla="*/ 1391427 w 2334182"/>
                    <a:gd name="connsiteY101" fmla="*/ 171768 h 2236619"/>
                    <a:gd name="connsiteX102" fmla="*/ 1298395 w 2334182"/>
                    <a:gd name="connsiteY102" fmla="*/ 164791 h 2236619"/>
                    <a:gd name="connsiteX103" fmla="*/ 1200712 w 2334182"/>
                    <a:gd name="connsiteY103" fmla="*/ 163240 h 2236619"/>
                    <a:gd name="connsiteX104" fmla="*/ 1083647 w 2334182"/>
                    <a:gd name="connsiteY104" fmla="*/ 171768 h 2236619"/>
                    <a:gd name="connsiteX105" fmla="*/ 1112347 w 2334182"/>
                    <a:gd name="connsiteY105" fmla="*/ 7377 h 2236619"/>
                    <a:gd name="connsiteX106" fmla="*/ 1202794 w 2334182"/>
                    <a:gd name="connsiteY106" fmla="*/ 0 h 2236619"/>
                    <a:gd name="connsiteX107" fmla="*/ 1304349 w 2334182"/>
                    <a:gd name="connsiteY107" fmla="*/ 820 h 2236619"/>
                    <a:gd name="connsiteX108" fmla="*/ 1399557 w 2334182"/>
                    <a:gd name="connsiteY108" fmla="*/ 8195 h 2236619"/>
                    <a:gd name="connsiteX109" fmla="*/ 1490005 w 2334182"/>
                    <a:gd name="connsiteY109" fmla="*/ 20490 h 2236619"/>
                    <a:gd name="connsiteX110" fmla="*/ 1576486 w 2334182"/>
                    <a:gd name="connsiteY110" fmla="*/ 38520 h 2236619"/>
                    <a:gd name="connsiteX111" fmla="*/ 1658999 w 2334182"/>
                    <a:gd name="connsiteY111" fmla="*/ 60649 h 2236619"/>
                    <a:gd name="connsiteX112" fmla="*/ 1735165 w 2334182"/>
                    <a:gd name="connsiteY112" fmla="*/ 89334 h 2236619"/>
                    <a:gd name="connsiteX113" fmla="*/ 1808952 w 2334182"/>
                    <a:gd name="connsiteY113" fmla="*/ 120478 h 2236619"/>
                    <a:gd name="connsiteX114" fmla="*/ 1876391 w 2334182"/>
                    <a:gd name="connsiteY114" fmla="*/ 157358 h 2236619"/>
                    <a:gd name="connsiteX115" fmla="*/ 1939862 w 2334182"/>
                    <a:gd name="connsiteY115" fmla="*/ 199157 h 2236619"/>
                    <a:gd name="connsiteX116" fmla="*/ 2000955 w 2334182"/>
                    <a:gd name="connsiteY116" fmla="*/ 245873 h 2236619"/>
                    <a:gd name="connsiteX117" fmla="*/ 2055699 w 2334182"/>
                    <a:gd name="connsiteY117" fmla="*/ 295866 h 2236619"/>
                    <a:gd name="connsiteX118" fmla="*/ 2105683 w 2334182"/>
                    <a:gd name="connsiteY118" fmla="*/ 351598 h 2236619"/>
                    <a:gd name="connsiteX119" fmla="*/ 2152493 w 2334182"/>
                    <a:gd name="connsiteY119" fmla="*/ 409787 h 2236619"/>
                    <a:gd name="connsiteX120" fmla="*/ 2193750 w 2334182"/>
                    <a:gd name="connsiteY120" fmla="*/ 472075 h 2236619"/>
                    <a:gd name="connsiteX121" fmla="*/ 2231834 w 2334182"/>
                    <a:gd name="connsiteY121" fmla="*/ 537641 h 2236619"/>
                    <a:gd name="connsiteX122" fmla="*/ 2257223 w 2334182"/>
                    <a:gd name="connsiteY122" fmla="*/ 592553 h 2236619"/>
                    <a:gd name="connsiteX123" fmla="*/ 2279437 w 2334182"/>
                    <a:gd name="connsiteY123" fmla="*/ 654021 h 2236619"/>
                    <a:gd name="connsiteX124" fmla="*/ 2299273 w 2334182"/>
                    <a:gd name="connsiteY124" fmla="*/ 721226 h 2236619"/>
                    <a:gd name="connsiteX125" fmla="*/ 2315141 w 2334182"/>
                    <a:gd name="connsiteY125" fmla="*/ 794168 h 2236619"/>
                    <a:gd name="connsiteX126" fmla="*/ 2327042 w 2334182"/>
                    <a:gd name="connsiteY126" fmla="*/ 868749 h 2236619"/>
                    <a:gd name="connsiteX127" fmla="*/ 2332595 w 2334182"/>
                    <a:gd name="connsiteY127" fmla="*/ 945790 h 2236619"/>
                    <a:gd name="connsiteX128" fmla="*/ 2334182 w 2334182"/>
                    <a:gd name="connsiteY128" fmla="*/ 1024469 h 2236619"/>
                    <a:gd name="connsiteX129" fmla="*/ 2329422 w 2334182"/>
                    <a:gd name="connsiteY129" fmla="*/ 1102329 h 2236619"/>
                    <a:gd name="connsiteX130" fmla="*/ 2319901 w 2334182"/>
                    <a:gd name="connsiteY130" fmla="*/ 1178549 h 2236619"/>
                    <a:gd name="connsiteX131" fmla="*/ 2302446 w 2334182"/>
                    <a:gd name="connsiteY131" fmla="*/ 1253131 h 2236619"/>
                    <a:gd name="connsiteX132" fmla="*/ 2279438 w 2334182"/>
                    <a:gd name="connsiteY132" fmla="*/ 1317056 h 2236619"/>
                    <a:gd name="connsiteX133" fmla="*/ 2251669 w 2334182"/>
                    <a:gd name="connsiteY133" fmla="*/ 1376887 h 2236619"/>
                    <a:gd name="connsiteX134" fmla="*/ 2218347 w 2334182"/>
                    <a:gd name="connsiteY134" fmla="*/ 1431798 h 2236619"/>
                    <a:gd name="connsiteX135" fmla="*/ 2184230 w 2334182"/>
                    <a:gd name="connsiteY135" fmla="*/ 1485070 h 2236619"/>
                    <a:gd name="connsiteX136" fmla="*/ 2146146 w 2334182"/>
                    <a:gd name="connsiteY136" fmla="*/ 1537523 h 2236619"/>
                    <a:gd name="connsiteX137" fmla="*/ 2108857 w 2334182"/>
                    <a:gd name="connsiteY137" fmla="*/ 1586698 h 2236619"/>
                    <a:gd name="connsiteX138" fmla="*/ 2071567 w 2334182"/>
                    <a:gd name="connsiteY138" fmla="*/ 1637511 h 2236619"/>
                    <a:gd name="connsiteX139" fmla="*/ 2035070 w 2334182"/>
                    <a:gd name="connsiteY139" fmla="*/ 1688324 h 2236619"/>
                    <a:gd name="connsiteX140" fmla="*/ 2010476 w 2334182"/>
                    <a:gd name="connsiteY140" fmla="*/ 1729303 h 2236619"/>
                    <a:gd name="connsiteX141" fmla="*/ 1990641 w 2334182"/>
                    <a:gd name="connsiteY141" fmla="*/ 1776019 h 2236619"/>
                    <a:gd name="connsiteX142" fmla="*/ 1974772 w 2334182"/>
                    <a:gd name="connsiteY142" fmla="*/ 1825194 h 2236619"/>
                    <a:gd name="connsiteX143" fmla="*/ 1962078 w 2334182"/>
                    <a:gd name="connsiteY143" fmla="*/ 1878466 h 2236619"/>
                    <a:gd name="connsiteX144" fmla="*/ 1960491 w 2334182"/>
                    <a:gd name="connsiteY144" fmla="*/ 1903872 h 2236619"/>
                    <a:gd name="connsiteX145" fmla="*/ 1962078 w 2334182"/>
                    <a:gd name="connsiteY145" fmla="*/ 1934197 h 2236619"/>
                    <a:gd name="connsiteX146" fmla="*/ 1966044 w 2334182"/>
                    <a:gd name="connsiteY146" fmla="*/ 1971077 h 2236619"/>
                    <a:gd name="connsiteX147" fmla="*/ 1971598 w 2334182"/>
                    <a:gd name="connsiteY147" fmla="*/ 2009597 h 2236619"/>
                    <a:gd name="connsiteX148" fmla="*/ 1980326 w 2334182"/>
                    <a:gd name="connsiteY148" fmla="*/ 2051395 h 2236619"/>
                    <a:gd name="connsiteX149" fmla="*/ 1990640 w 2334182"/>
                    <a:gd name="connsiteY149" fmla="*/ 2093195 h 2236619"/>
                    <a:gd name="connsiteX150" fmla="*/ 1991123 w 2334182"/>
                    <a:gd name="connsiteY150" fmla="*/ 2095075 h 2236619"/>
                    <a:gd name="connsiteX151" fmla="*/ 1211165 w 2334182"/>
                    <a:gd name="connsiteY151" fmla="*/ 2159073 h 2236619"/>
                    <a:gd name="connsiteX152" fmla="*/ 1185737 w 2334182"/>
                    <a:gd name="connsiteY152" fmla="*/ 2196789 h 2236619"/>
                    <a:gd name="connsiteX153" fmla="*/ 951135 w 2334182"/>
                    <a:gd name="connsiteY153" fmla="*/ 2223889 h 2236619"/>
                    <a:gd name="connsiteX154" fmla="*/ 947319 w 2334182"/>
                    <a:gd name="connsiteY154" fmla="*/ 2215311 h 2236619"/>
                    <a:gd name="connsiteX155" fmla="*/ 933038 w 2334182"/>
                    <a:gd name="connsiteY155" fmla="*/ 2191544 h 2236619"/>
                    <a:gd name="connsiteX156" fmla="*/ 917170 w 2334182"/>
                    <a:gd name="connsiteY156" fmla="*/ 2176791 h 2236619"/>
                    <a:gd name="connsiteX157" fmla="*/ 899716 w 2334182"/>
                    <a:gd name="connsiteY157" fmla="*/ 2169415 h 2236619"/>
                    <a:gd name="connsiteX158" fmla="*/ 879881 w 2334182"/>
                    <a:gd name="connsiteY158" fmla="*/ 2166136 h 2236619"/>
                    <a:gd name="connsiteX159" fmla="*/ 856872 w 2334182"/>
                    <a:gd name="connsiteY159" fmla="*/ 2167777 h 2236619"/>
                    <a:gd name="connsiteX160" fmla="*/ 833864 w 2334182"/>
                    <a:gd name="connsiteY160" fmla="*/ 2171054 h 2236619"/>
                    <a:gd name="connsiteX161" fmla="*/ 812442 w 2334182"/>
                    <a:gd name="connsiteY161" fmla="*/ 2176791 h 2236619"/>
                    <a:gd name="connsiteX162" fmla="*/ 791813 w 2334182"/>
                    <a:gd name="connsiteY162" fmla="*/ 2182528 h 2236619"/>
                    <a:gd name="connsiteX163" fmla="*/ 772771 w 2334182"/>
                    <a:gd name="connsiteY163" fmla="*/ 2188264 h 2236619"/>
                    <a:gd name="connsiteX164" fmla="*/ 758490 w 2334182"/>
                    <a:gd name="connsiteY164" fmla="*/ 2193182 h 2236619"/>
                    <a:gd name="connsiteX165" fmla="*/ 724374 w 2334182"/>
                    <a:gd name="connsiteY165" fmla="*/ 2204657 h 2236619"/>
                    <a:gd name="connsiteX166" fmla="*/ 685497 w 2334182"/>
                    <a:gd name="connsiteY166" fmla="*/ 2215311 h 2236619"/>
                    <a:gd name="connsiteX167" fmla="*/ 641861 w 2334182"/>
                    <a:gd name="connsiteY167" fmla="*/ 2224326 h 2236619"/>
                    <a:gd name="connsiteX168" fmla="*/ 595844 w 2334182"/>
                    <a:gd name="connsiteY168" fmla="*/ 2230063 h 2236619"/>
                    <a:gd name="connsiteX169" fmla="*/ 549827 w 2334182"/>
                    <a:gd name="connsiteY169" fmla="*/ 2234981 h 2236619"/>
                    <a:gd name="connsiteX170" fmla="*/ 503016 w 2334182"/>
                    <a:gd name="connsiteY170" fmla="*/ 2236619 h 2236619"/>
                    <a:gd name="connsiteX171" fmla="*/ 458585 w 2334182"/>
                    <a:gd name="connsiteY171" fmla="*/ 2233342 h 2236619"/>
                    <a:gd name="connsiteX172" fmla="*/ 416535 w 2334182"/>
                    <a:gd name="connsiteY172" fmla="*/ 2225965 h 2236619"/>
                    <a:gd name="connsiteX173" fmla="*/ 393527 w 2334182"/>
                    <a:gd name="connsiteY173" fmla="*/ 2220229 h 2236619"/>
                    <a:gd name="connsiteX174" fmla="*/ 370518 w 2334182"/>
                    <a:gd name="connsiteY174" fmla="*/ 2209574 h 2236619"/>
                    <a:gd name="connsiteX175" fmla="*/ 347509 w 2334182"/>
                    <a:gd name="connsiteY175" fmla="*/ 2197280 h 2236619"/>
                    <a:gd name="connsiteX176" fmla="*/ 327675 w 2334182"/>
                    <a:gd name="connsiteY176" fmla="*/ 2182528 h 2236619"/>
                    <a:gd name="connsiteX177" fmla="*/ 307047 w 2334182"/>
                    <a:gd name="connsiteY177" fmla="*/ 2164497 h 2236619"/>
                    <a:gd name="connsiteX178" fmla="*/ 291178 w 2334182"/>
                    <a:gd name="connsiteY178" fmla="*/ 2145647 h 2236619"/>
                    <a:gd name="connsiteX179" fmla="*/ 280070 w 2334182"/>
                    <a:gd name="connsiteY179" fmla="*/ 2121880 h 2236619"/>
                    <a:gd name="connsiteX180" fmla="*/ 271342 w 2334182"/>
                    <a:gd name="connsiteY180" fmla="*/ 2094833 h 2236619"/>
                    <a:gd name="connsiteX181" fmla="*/ 268169 w 2334182"/>
                    <a:gd name="connsiteY181" fmla="*/ 2065329 h 2236619"/>
                    <a:gd name="connsiteX182" fmla="*/ 271342 w 2334182"/>
                    <a:gd name="connsiteY182" fmla="*/ 2032546 h 2236619"/>
                    <a:gd name="connsiteX183" fmla="*/ 275310 w 2334182"/>
                    <a:gd name="connsiteY183" fmla="*/ 2009597 h 2236619"/>
                    <a:gd name="connsiteX184" fmla="*/ 280864 w 2334182"/>
                    <a:gd name="connsiteY184" fmla="*/ 1984191 h 2236619"/>
                    <a:gd name="connsiteX185" fmla="*/ 287211 w 2334182"/>
                    <a:gd name="connsiteY185" fmla="*/ 1957964 h 2236619"/>
                    <a:gd name="connsiteX186" fmla="*/ 289591 w 2334182"/>
                    <a:gd name="connsiteY186" fmla="*/ 1932558 h 2236619"/>
                    <a:gd name="connsiteX187" fmla="*/ 289591 w 2334182"/>
                    <a:gd name="connsiteY187" fmla="*/ 1905512 h 2236619"/>
                    <a:gd name="connsiteX188" fmla="*/ 282450 w 2334182"/>
                    <a:gd name="connsiteY188" fmla="*/ 1881745 h 2236619"/>
                    <a:gd name="connsiteX189" fmla="*/ 275310 w 2334182"/>
                    <a:gd name="connsiteY189" fmla="*/ 1868630 h 2236619"/>
                    <a:gd name="connsiteX190" fmla="*/ 262615 w 2334182"/>
                    <a:gd name="connsiteY190" fmla="*/ 1856338 h 2236619"/>
                    <a:gd name="connsiteX191" fmla="*/ 249128 w 2334182"/>
                    <a:gd name="connsiteY191" fmla="*/ 1847322 h 2236619"/>
                    <a:gd name="connsiteX192" fmla="*/ 234847 w 2334182"/>
                    <a:gd name="connsiteY192" fmla="*/ 1839945 h 2236619"/>
                    <a:gd name="connsiteX193" fmla="*/ 220565 w 2334182"/>
                    <a:gd name="connsiteY193" fmla="*/ 1829291 h 2236619"/>
                    <a:gd name="connsiteX194" fmla="*/ 209457 w 2334182"/>
                    <a:gd name="connsiteY194" fmla="*/ 1817817 h 2236619"/>
                    <a:gd name="connsiteX195" fmla="*/ 200730 w 2334182"/>
                    <a:gd name="connsiteY195" fmla="*/ 1803065 h 2236619"/>
                    <a:gd name="connsiteX196" fmla="*/ 197557 w 2334182"/>
                    <a:gd name="connsiteY196" fmla="*/ 1786674 h 2236619"/>
                    <a:gd name="connsiteX197" fmla="*/ 199143 w 2334182"/>
                    <a:gd name="connsiteY197" fmla="*/ 1770281 h 2236619"/>
                    <a:gd name="connsiteX198" fmla="*/ 204697 w 2334182"/>
                    <a:gd name="connsiteY198" fmla="*/ 1754709 h 2236619"/>
                    <a:gd name="connsiteX199" fmla="*/ 211838 w 2334182"/>
                    <a:gd name="connsiteY199" fmla="*/ 1741596 h 2236619"/>
                    <a:gd name="connsiteX200" fmla="*/ 216598 w 2334182"/>
                    <a:gd name="connsiteY200" fmla="*/ 1728483 h 2236619"/>
                    <a:gd name="connsiteX201" fmla="*/ 193590 w 2334182"/>
                    <a:gd name="connsiteY201" fmla="*/ 1712092 h 2236619"/>
                    <a:gd name="connsiteX202" fmla="*/ 177722 w 2334182"/>
                    <a:gd name="connsiteY202" fmla="*/ 1695701 h 2236619"/>
                    <a:gd name="connsiteX203" fmla="*/ 168994 w 2334182"/>
                    <a:gd name="connsiteY203" fmla="*/ 1679309 h 2236619"/>
                    <a:gd name="connsiteX204" fmla="*/ 167408 w 2334182"/>
                    <a:gd name="connsiteY204" fmla="*/ 1661278 h 2236619"/>
                    <a:gd name="connsiteX205" fmla="*/ 169787 w 2334182"/>
                    <a:gd name="connsiteY205" fmla="*/ 1644887 h 2236619"/>
                    <a:gd name="connsiteX206" fmla="*/ 176135 w 2334182"/>
                    <a:gd name="connsiteY206" fmla="*/ 1626857 h 2236619"/>
                    <a:gd name="connsiteX207" fmla="*/ 184862 w 2334182"/>
                    <a:gd name="connsiteY207" fmla="*/ 1608826 h 2236619"/>
                    <a:gd name="connsiteX208" fmla="*/ 194383 w 2334182"/>
                    <a:gd name="connsiteY208" fmla="*/ 1590796 h 2236619"/>
                    <a:gd name="connsiteX209" fmla="*/ 203111 w 2334182"/>
                    <a:gd name="connsiteY209" fmla="*/ 1571944 h 2236619"/>
                    <a:gd name="connsiteX210" fmla="*/ 211838 w 2334182"/>
                    <a:gd name="connsiteY210" fmla="*/ 1553914 h 2236619"/>
                    <a:gd name="connsiteX211" fmla="*/ 216598 w 2334182"/>
                    <a:gd name="connsiteY211" fmla="*/ 1534245 h 2236619"/>
                    <a:gd name="connsiteX212" fmla="*/ 200730 w 2334182"/>
                    <a:gd name="connsiteY212" fmla="*/ 1519492 h 2236619"/>
                    <a:gd name="connsiteX213" fmla="*/ 178514 w 2334182"/>
                    <a:gd name="connsiteY213" fmla="*/ 1508018 h 2236619"/>
                    <a:gd name="connsiteX214" fmla="*/ 153919 w 2334182"/>
                    <a:gd name="connsiteY214" fmla="*/ 1497364 h 2236619"/>
                    <a:gd name="connsiteX215" fmla="*/ 128531 w 2334182"/>
                    <a:gd name="connsiteY215" fmla="*/ 1488349 h 2236619"/>
                    <a:gd name="connsiteX216" fmla="*/ 102348 w 2334182"/>
                    <a:gd name="connsiteY216" fmla="*/ 1479333 h 2236619"/>
                    <a:gd name="connsiteX217" fmla="*/ 76166 w 2334182"/>
                    <a:gd name="connsiteY217" fmla="*/ 1470318 h 2236619"/>
                    <a:gd name="connsiteX218" fmla="*/ 51571 w 2334182"/>
                    <a:gd name="connsiteY218" fmla="*/ 1459663 h 2236619"/>
                    <a:gd name="connsiteX219" fmla="*/ 31736 w 2334182"/>
                    <a:gd name="connsiteY219" fmla="*/ 1448189 h 2236619"/>
                    <a:gd name="connsiteX220" fmla="*/ 14281 w 2334182"/>
                    <a:gd name="connsiteY220" fmla="*/ 1431798 h 2236619"/>
                    <a:gd name="connsiteX221" fmla="*/ 3967 w 2334182"/>
                    <a:gd name="connsiteY221" fmla="*/ 1412128 h 2236619"/>
                    <a:gd name="connsiteX222" fmla="*/ 0 w 2334182"/>
                    <a:gd name="connsiteY222" fmla="*/ 1391638 h 2236619"/>
                    <a:gd name="connsiteX223" fmla="*/ 3174 w 2334182"/>
                    <a:gd name="connsiteY223" fmla="*/ 1371969 h 2236619"/>
                    <a:gd name="connsiteX224" fmla="*/ 10314 w 2334182"/>
                    <a:gd name="connsiteY224" fmla="*/ 1353938 h 2236619"/>
                    <a:gd name="connsiteX225" fmla="*/ 21422 w 2334182"/>
                    <a:gd name="connsiteY225" fmla="*/ 1339185 h 2236619"/>
                    <a:gd name="connsiteX226" fmla="*/ 34909 w 2334182"/>
                    <a:gd name="connsiteY226" fmla="*/ 1324433 h 2236619"/>
                    <a:gd name="connsiteX227" fmla="*/ 47604 w 2334182"/>
                    <a:gd name="connsiteY227" fmla="*/ 1312140 h 2236619"/>
                    <a:gd name="connsiteX228" fmla="*/ 57919 w 2334182"/>
                    <a:gd name="connsiteY228" fmla="*/ 1302305 h 2236619"/>
                    <a:gd name="connsiteX229" fmla="*/ 88068 w 2334182"/>
                    <a:gd name="connsiteY229" fmla="*/ 1266244 h 2236619"/>
                    <a:gd name="connsiteX230" fmla="*/ 119803 w 2334182"/>
                    <a:gd name="connsiteY230" fmla="*/ 1233461 h 2236619"/>
                    <a:gd name="connsiteX231" fmla="*/ 151540 w 2334182"/>
                    <a:gd name="connsiteY231" fmla="*/ 1200677 h 2236619"/>
                    <a:gd name="connsiteX232" fmla="*/ 181689 w 2334182"/>
                    <a:gd name="connsiteY232" fmla="*/ 1164615 h 2236619"/>
                    <a:gd name="connsiteX233" fmla="*/ 210251 w 2334182"/>
                    <a:gd name="connsiteY233" fmla="*/ 1129374 h 2236619"/>
                    <a:gd name="connsiteX234" fmla="*/ 236433 w 2334182"/>
                    <a:gd name="connsiteY234" fmla="*/ 1089215 h 2236619"/>
                    <a:gd name="connsiteX235" fmla="*/ 257855 w 2334182"/>
                    <a:gd name="connsiteY235" fmla="*/ 1045778 h 2236619"/>
                    <a:gd name="connsiteX236" fmla="*/ 269756 w 2334182"/>
                    <a:gd name="connsiteY236" fmla="*/ 1009716 h 2236619"/>
                    <a:gd name="connsiteX237" fmla="*/ 273723 w 2334182"/>
                    <a:gd name="connsiteY237" fmla="*/ 974475 h 2236619"/>
                    <a:gd name="connsiteX238" fmla="*/ 273723 w 2334182"/>
                    <a:gd name="connsiteY238" fmla="*/ 936775 h 2236619"/>
                    <a:gd name="connsiteX239" fmla="*/ 272930 w 2334182"/>
                    <a:gd name="connsiteY239" fmla="*/ 896615 h 2236619"/>
                    <a:gd name="connsiteX240" fmla="*/ 271342 w 2334182"/>
                    <a:gd name="connsiteY240" fmla="*/ 856456 h 2236619"/>
                    <a:gd name="connsiteX241" fmla="*/ 272930 w 2334182"/>
                    <a:gd name="connsiteY241" fmla="*/ 813019 h 2236619"/>
                    <a:gd name="connsiteX242" fmla="*/ 276896 w 2334182"/>
                    <a:gd name="connsiteY242" fmla="*/ 767123 h 2236619"/>
                    <a:gd name="connsiteX243" fmla="*/ 321327 w 2334182"/>
                    <a:gd name="connsiteY243" fmla="*/ 577800 h 2236619"/>
                    <a:gd name="connsiteX244" fmla="*/ 349096 w 2334182"/>
                    <a:gd name="connsiteY244" fmla="*/ 508956 h 2236619"/>
                    <a:gd name="connsiteX245" fmla="*/ 382419 w 2334182"/>
                    <a:gd name="connsiteY245" fmla="*/ 445030 h 2236619"/>
                    <a:gd name="connsiteX246" fmla="*/ 421295 w 2334182"/>
                    <a:gd name="connsiteY246" fmla="*/ 385200 h 2236619"/>
                    <a:gd name="connsiteX247" fmla="*/ 465726 w 2334182"/>
                    <a:gd name="connsiteY247" fmla="*/ 328650 h 2236619"/>
                    <a:gd name="connsiteX248" fmla="*/ 514917 w 2334182"/>
                    <a:gd name="connsiteY248" fmla="*/ 277017 h 2236619"/>
                    <a:gd name="connsiteX249" fmla="*/ 568074 w 2334182"/>
                    <a:gd name="connsiteY249" fmla="*/ 229481 h 2236619"/>
                    <a:gd name="connsiteX250" fmla="*/ 625993 w 2334182"/>
                    <a:gd name="connsiteY250" fmla="*/ 186044 h 2236619"/>
                    <a:gd name="connsiteX251" fmla="*/ 686291 w 2334182"/>
                    <a:gd name="connsiteY251" fmla="*/ 147523 h 2236619"/>
                    <a:gd name="connsiteX252" fmla="*/ 751351 w 2334182"/>
                    <a:gd name="connsiteY252" fmla="*/ 113101 h 2236619"/>
                    <a:gd name="connsiteX253" fmla="*/ 817996 w 2334182"/>
                    <a:gd name="connsiteY253" fmla="*/ 84416 h 2236619"/>
                    <a:gd name="connsiteX254" fmla="*/ 885434 w 2334182"/>
                    <a:gd name="connsiteY254" fmla="*/ 59010 h 2236619"/>
                    <a:gd name="connsiteX255" fmla="*/ 1112347 w 2334182"/>
                    <a:gd name="connsiteY255" fmla="*/ 7377 h 2236619"/>
                    <a:gd name="connsiteX0" fmla="*/ 1083647 w 2334182"/>
                    <a:gd name="connsiteY0" fmla="*/ 171768 h 2236619"/>
                    <a:gd name="connsiteX1" fmla="*/ 950300 w 2334182"/>
                    <a:gd name="connsiteY1" fmla="*/ 202779 h 2236619"/>
                    <a:gd name="connsiteX2" fmla="*/ 907661 w 2334182"/>
                    <a:gd name="connsiteY2" fmla="*/ 218284 h 2236619"/>
                    <a:gd name="connsiteX3" fmla="*/ 862695 w 2334182"/>
                    <a:gd name="connsiteY3" fmla="*/ 235340 h 2236619"/>
                    <a:gd name="connsiteX4" fmla="*/ 819281 w 2334182"/>
                    <a:gd name="connsiteY4" fmla="*/ 254722 h 2236619"/>
                    <a:gd name="connsiteX5" fmla="*/ 775091 w 2334182"/>
                    <a:gd name="connsiteY5" fmla="*/ 277980 h 2236619"/>
                    <a:gd name="connsiteX6" fmla="*/ 733227 w 2334182"/>
                    <a:gd name="connsiteY6" fmla="*/ 302787 h 2236619"/>
                    <a:gd name="connsiteX7" fmla="*/ 692138 w 2334182"/>
                    <a:gd name="connsiteY7" fmla="*/ 329922 h 2236619"/>
                    <a:gd name="connsiteX8" fmla="*/ 654149 w 2334182"/>
                    <a:gd name="connsiteY8" fmla="*/ 360932 h 2236619"/>
                    <a:gd name="connsiteX9" fmla="*/ 618487 w 2334182"/>
                    <a:gd name="connsiteY9" fmla="*/ 394269 h 2236619"/>
                    <a:gd name="connsiteX10" fmla="*/ 586702 w 2334182"/>
                    <a:gd name="connsiteY10" fmla="*/ 431482 h 2236619"/>
                    <a:gd name="connsiteX11" fmla="*/ 558017 w 2334182"/>
                    <a:gd name="connsiteY11" fmla="*/ 469469 h 2236619"/>
                    <a:gd name="connsiteX12" fmla="*/ 535534 w 2334182"/>
                    <a:gd name="connsiteY12" fmla="*/ 511334 h 2236619"/>
                    <a:gd name="connsiteX13" fmla="*/ 516928 w 2334182"/>
                    <a:gd name="connsiteY13" fmla="*/ 557074 h 2236619"/>
                    <a:gd name="connsiteX14" fmla="*/ 506075 w 2334182"/>
                    <a:gd name="connsiteY14" fmla="*/ 604366 h 2236619"/>
                    <a:gd name="connsiteX15" fmla="*/ 500647 w 2334182"/>
                    <a:gd name="connsiteY15" fmla="*/ 657083 h 2236619"/>
                    <a:gd name="connsiteX16" fmla="*/ 502973 w 2334182"/>
                    <a:gd name="connsiteY16" fmla="*/ 693521 h 2236619"/>
                    <a:gd name="connsiteX17" fmla="*/ 513051 w 2334182"/>
                    <a:gd name="connsiteY17" fmla="*/ 727633 h 2236619"/>
                    <a:gd name="connsiteX18" fmla="*/ 527007 w 2334182"/>
                    <a:gd name="connsiteY18" fmla="*/ 758644 h 2236619"/>
                    <a:gd name="connsiteX19" fmla="*/ 547163 w 2334182"/>
                    <a:gd name="connsiteY19" fmla="*/ 786552 h 2236619"/>
                    <a:gd name="connsiteX20" fmla="*/ 568095 w 2334182"/>
                    <a:gd name="connsiteY20" fmla="*/ 812912 h 2236619"/>
                    <a:gd name="connsiteX21" fmla="*/ 592129 w 2334182"/>
                    <a:gd name="connsiteY21" fmla="*/ 836170 h 2236619"/>
                    <a:gd name="connsiteX22" fmla="*/ 616162 w 2334182"/>
                    <a:gd name="connsiteY22" fmla="*/ 854001 h 2236619"/>
                    <a:gd name="connsiteX23" fmla="*/ 640970 w 2334182"/>
                    <a:gd name="connsiteY23" fmla="*/ 871056 h 2236619"/>
                    <a:gd name="connsiteX24" fmla="*/ 673532 w 2334182"/>
                    <a:gd name="connsiteY24" fmla="*/ 883460 h 2236619"/>
                    <a:gd name="connsiteX25" fmla="*/ 709194 w 2334182"/>
                    <a:gd name="connsiteY25" fmla="*/ 891988 h 2236619"/>
                    <a:gd name="connsiteX26" fmla="*/ 748732 w 2334182"/>
                    <a:gd name="connsiteY26" fmla="*/ 898190 h 2236619"/>
                    <a:gd name="connsiteX27" fmla="*/ 790596 w 2334182"/>
                    <a:gd name="connsiteY27" fmla="*/ 902067 h 2236619"/>
                    <a:gd name="connsiteX28" fmla="*/ 834786 w 2334182"/>
                    <a:gd name="connsiteY28" fmla="*/ 905168 h 2236619"/>
                    <a:gd name="connsiteX29" fmla="*/ 878201 w 2334182"/>
                    <a:gd name="connsiteY29" fmla="*/ 905943 h 2236619"/>
                    <a:gd name="connsiteX30" fmla="*/ 923167 w 2334182"/>
                    <a:gd name="connsiteY30" fmla="*/ 905943 h 2236619"/>
                    <a:gd name="connsiteX31" fmla="*/ 968132 w 2334182"/>
                    <a:gd name="connsiteY31" fmla="*/ 907493 h 2236619"/>
                    <a:gd name="connsiteX32" fmla="*/ 1010772 w 2334182"/>
                    <a:gd name="connsiteY32" fmla="*/ 910595 h 2236619"/>
                    <a:gd name="connsiteX33" fmla="*/ 1050310 w 2334182"/>
                    <a:gd name="connsiteY33" fmla="*/ 913696 h 2236619"/>
                    <a:gd name="connsiteX34" fmla="*/ 1086747 w 2334182"/>
                    <a:gd name="connsiteY34" fmla="*/ 919122 h 2236619"/>
                    <a:gd name="connsiteX35" fmla="*/ 1120859 w 2334182"/>
                    <a:gd name="connsiteY35" fmla="*/ 927650 h 2236619"/>
                    <a:gd name="connsiteX36" fmla="*/ 1148768 w 2334182"/>
                    <a:gd name="connsiteY36" fmla="*/ 938505 h 2236619"/>
                    <a:gd name="connsiteX37" fmla="*/ 1169700 w 2334182"/>
                    <a:gd name="connsiteY37" fmla="*/ 954009 h 2236619"/>
                    <a:gd name="connsiteX38" fmla="*/ 1186756 w 2334182"/>
                    <a:gd name="connsiteY38" fmla="*/ 971065 h 2236619"/>
                    <a:gd name="connsiteX39" fmla="*/ 1202261 w 2334182"/>
                    <a:gd name="connsiteY39" fmla="*/ 991222 h 2236619"/>
                    <a:gd name="connsiteX40" fmla="*/ 1213891 w 2334182"/>
                    <a:gd name="connsiteY40" fmla="*/ 1010604 h 2236619"/>
                    <a:gd name="connsiteX41" fmla="*/ 1224744 w 2334182"/>
                    <a:gd name="connsiteY41" fmla="*/ 1033086 h 2236619"/>
                    <a:gd name="connsiteX42" fmla="*/ 1233272 w 2334182"/>
                    <a:gd name="connsiteY42" fmla="*/ 1054018 h 2236619"/>
                    <a:gd name="connsiteX43" fmla="*/ 1241801 w 2334182"/>
                    <a:gd name="connsiteY43" fmla="*/ 1076501 h 2236619"/>
                    <a:gd name="connsiteX44" fmla="*/ 1250328 w 2334182"/>
                    <a:gd name="connsiteY44" fmla="*/ 1099759 h 2236619"/>
                    <a:gd name="connsiteX45" fmla="*/ 1260407 w 2334182"/>
                    <a:gd name="connsiteY45" fmla="*/ 1120691 h 2236619"/>
                    <a:gd name="connsiteX46" fmla="*/ 1269710 w 2334182"/>
                    <a:gd name="connsiteY46" fmla="*/ 1141624 h 2236619"/>
                    <a:gd name="connsiteX47" fmla="*/ 1281339 w 2334182"/>
                    <a:gd name="connsiteY47" fmla="*/ 1161780 h 2236619"/>
                    <a:gd name="connsiteX48" fmla="*/ 1293743 w 2334182"/>
                    <a:gd name="connsiteY48" fmla="*/ 1179611 h 2236619"/>
                    <a:gd name="connsiteX49" fmla="*/ 1309248 w 2334182"/>
                    <a:gd name="connsiteY49" fmla="*/ 1196668 h 2236619"/>
                    <a:gd name="connsiteX50" fmla="*/ 1327855 w 2334182"/>
                    <a:gd name="connsiteY50" fmla="*/ 1210622 h 2236619"/>
                    <a:gd name="connsiteX51" fmla="*/ 1350338 w 2334182"/>
                    <a:gd name="connsiteY51" fmla="*/ 1222251 h 2236619"/>
                    <a:gd name="connsiteX52" fmla="*/ 1377471 w 2334182"/>
                    <a:gd name="connsiteY52" fmla="*/ 1231555 h 2236619"/>
                    <a:gd name="connsiteX53" fmla="*/ 1406932 w 2334182"/>
                    <a:gd name="connsiteY53" fmla="*/ 1237756 h 2236619"/>
                    <a:gd name="connsiteX54" fmla="*/ 1441818 w 2334182"/>
                    <a:gd name="connsiteY54" fmla="*/ 1240082 h 2236619"/>
                    <a:gd name="connsiteX55" fmla="*/ 1484458 w 2334182"/>
                    <a:gd name="connsiteY55" fmla="*/ 1239307 h 2236619"/>
                    <a:gd name="connsiteX56" fmla="*/ 1502289 w 2334182"/>
                    <a:gd name="connsiteY56" fmla="*/ 1267216 h 2236619"/>
                    <a:gd name="connsiteX57" fmla="*/ 1523996 w 2334182"/>
                    <a:gd name="connsiteY57" fmla="*/ 1296677 h 2236619"/>
                    <a:gd name="connsiteX58" fmla="*/ 1548805 w 2334182"/>
                    <a:gd name="connsiteY58" fmla="*/ 1327687 h 2236619"/>
                    <a:gd name="connsiteX59" fmla="*/ 1577490 w 2334182"/>
                    <a:gd name="connsiteY59" fmla="*/ 1357146 h 2236619"/>
                    <a:gd name="connsiteX60" fmla="*/ 1606949 w 2334182"/>
                    <a:gd name="connsiteY60" fmla="*/ 1385831 h 2236619"/>
                    <a:gd name="connsiteX61" fmla="*/ 1636410 w 2334182"/>
                    <a:gd name="connsiteY61" fmla="*/ 1406764 h 2236619"/>
                    <a:gd name="connsiteX62" fmla="*/ 1665870 w 2334182"/>
                    <a:gd name="connsiteY62" fmla="*/ 1422268 h 2236619"/>
                    <a:gd name="connsiteX63" fmla="*/ 1691453 w 2334182"/>
                    <a:gd name="connsiteY63" fmla="*/ 1429246 h 2236619"/>
                    <a:gd name="connsiteX64" fmla="*/ 1720914 w 2334182"/>
                    <a:gd name="connsiteY64" fmla="*/ 1430797 h 2236619"/>
                    <a:gd name="connsiteX65" fmla="*/ 1753474 w 2334182"/>
                    <a:gd name="connsiteY65" fmla="*/ 1429246 h 2236619"/>
                    <a:gd name="connsiteX66" fmla="*/ 1787587 w 2334182"/>
                    <a:gd name="connsiteY66" fmla="*/ 1426145 h 2236619"/>
                    <a:gd name="connsiteX67" fmla="*/ 1822473 w 2334182"/>
                    <a:gd name="connsiteY67" fmla="*/ 1419168 h 2236619"/>
                    <a:gd name="connsiteX68" fmla="*/ 1856584 w 2334182"/>
                    <a:gd name="connsiteY68" fmla="*/ 1410640 h 2236619"/>
                    <a:gd name="connsiteX69" fmla="*/ 1889921 w 2334182"/>
                    <a:gd name="connsiteY69" fmla="*/ 1401336 h 2236619"/>
                    <a:gd name="connsiteX70" fmla="*/ 1920156 w 2334182"/>
                    <a:gd name="connsiteY70" fmla="*/ 1389708 h 2236619"/>
                    <a:gd name="connsiteX71" fmla="*/ 1948066 w 2334182"/>
                    <a:gd name="connsiteY71" fmla="*/ 1378853 h 2236619"/>
                    <a:gd name="connsiteX72" fmla="*/ 1968998 w 2334182"/>
                    <a:gd name="connsiteY72" fmla="*/ 1367225 h 2236619"/>
                    <a:gd name="connsiteX73" fmla="*/ 1986054 w 2334182"/>
                    <a:gd name="connsiteY73" fmla="*/ 1357146 h 2236619"/>
                    <a:gd name="connsiteX74" fmla="*/ 2011638 w 2334182"/>
                    <a:gd name="connsiteY74" fmla="*/ 1337766 h 2236619"/>
                    <a:gd name="connsiteX75" fmla="*/ 2036446 w 2334182"/>
                    <a:gd name="connsiteY75" fmla="*/ 1315283 h 2236619"/>
                    <a:gd name="connsiteX76" fmla="*/ 2060480 w 2334182"/>
                    <a:gd name="connsiteY76" fmla="*/ 1291250 h 2236619"/>
                    <a:gd name="connsiteX77" fmla="*/ 2084513 w 2334182"/>
                    <a:gd name="connsiteY77" fmla="*/ 1265666 h 2236619"/>
                    <a:gd name="connsiteX78" fmla="*/ 2106995 w 2334182"/>
                    <a:gd name="connsiteY78" fmla="*/ 1236205 h 2236619"/>
                    <a:gd name="connsiteX79" fmla="*/ 2127153 w 2334182"/>
                    <a:gd name="connsiteY79" fmla="*/ 1205195 h 2236619"/>
                    <a:gd name="connsiteX80" fmla="*/ 2144983 w 2334182"/>
                    <a:gd name="connsiteY80" fmla="*/ 1171083 h 2236619"/>
                    <a:gd name="connsiteX81" fmla="*/ 2160488 w 2334182"/>
                    <a:gd name="connsiteY81" fmla="*/ 1133095 h 2236619"/>
                    <a:gd name="connsiteX82" fmla="*/ 2172117 w 2334182"/>
                    <a:gd name="connsiteY82" fmla="*/ 1093557 h 2236619"/>
                    <a:gd name="connsiteX83" fmla="*/ 2180645 w 2334182"/>
                    <a:gd name="connsiteY83" fmla="*/ 1048591 h 2236619"/>
                    <a:gd name="connsiteX84" fmla="*/ 2183747 w 2334182"/>
                    <a:gd name="connsiteY84" fmla="*/ 1002076 h 2236619"/>
                    <a:gd name="connsiteX85" fmla="*/ 2182196 w 2334182"/>
                    <a:gd name="connsiteY85" fmla="*/ 950133 h 2236619"/>
                    <a:gd name="connsiteX86" fmla="*/ 2175218 w 2334182"/>
                    <a:gd name="connsiteY86" fmla="*/ 895090 h 2236619"/>
                    <a:gd name="connsiteX87" fmla="*/ 2158162 w 2334182"/>
                    <a:gd name="connsiteY87" fmla="*/ 812912 h 2236619"/>
                    <a:gd name="connsiteX88" fmla="*/ 2137231 w 2334182"/>
                    <a:gd name="connsiteY88" fmla="*/ 736936 h 2236619"/>
                    <a:gd name="connsiteX89" fmla="*/ 2110096 w 2334182"/>
                    <a:gd name="connsiteY89" fmla="*/ 664061 h 2236619"/>
                    <a:gd name="connsiteX90" fmla="*/ 2077535 w 2334182"/>
                    <a:gd name="connsiteY90" fmla="*/ 595837 h 2236619"/>
                    <a:gd name="connsiteX91" fmla="*/ 2041098 w 2334182"/>
                    <a:gd name="connsiteY91" fmla="*/ 533041 h 2236619"/>
                    <a:gd name="connsiteX92" fmla="*/ 1997683 w 2334182"/>
                    <a:gd name="connsiteY92" fmla="*/ 473346 h 2236619"/>
                    <a:gd name="connsiteX93" fmla="*/ 1951167 w 2334182"/>
                    <a:gd name="connsiteY93" fmla="*/ 419853 h 2236619"/>
                    <a:gd name="connsiteX94" fmla="*/ 1896899 w 2334182"/>
                    <a:gd name="connsiteY94" fmla="*/ 371786 h 2236619"/>
                    <a:gd name="connsiteX95" fmla="*/ 1841079 w 2334182"/>
                    <a:gd name="connsiteY95" fmla="*/ 326821 h 2236619"/>
                    <a:gd name="connsiteX96" fmla="*/ 1777508 w 2334182"/>
                    <a:gd name="connsiteY96" fmla="*/ 288833 h 2236619"/>
                    <a:gd name="connsiteX97" fmla="*/ 1710061 w 2334182"/>
                    <a:gd name="connsiteY97" fmla="*/ 254722 h 2236619"/>
                    <a:gd name="connsiteX98" fmla="*/ 1637960 w 2334182"/>
                    <a:gd name="connsiteY98" fmla="*/ 225261 h 2236619"/>
                    <a:gd name="connsiteX99" fmla="*/ 1560433 w 2334182"/>
                    <a:gd name="connsiteY99" fmla="*/ 202779 h 2236619"/>
                    <a:gd name="connsiteX100" fmla="*/ 1477481 w 2334182"/>
                    <a:gd name="connsiteY100" fmla="*/ 184948 h 2236619"/>
                    <a:gd name="connsiteX101" fmla="*/ 1391427 w 2334182"/>
                    <a:gd name="connsiteY101" fmla="*/ 171768 h 2236619"/>
                    <a:gd name="connsiteX102" fmla="*/ 1298395 w 2334182"/>
                    <a:gd name="connsiteY102" fmla="*/ 164791 h 2236619"/>
                    <a:gd name="connsiteX103" fmla="*/ 1200712 w 2334182"/>
                    <a:gd name="connsiteY103" fmla="*/ 163240 h 2236619"/>
                    <a:gd name="connsiteX104" fmla="*/ 1083647 w 2334182"/>
                    <a:gd name="connsiteY104" fmla="*/ 171768 h 2236619"/>
                    <a:gd name="connsiteX105" fmla="*/ 1112347 w 2334182"/>
                    <a:gd name="connsiteY105" fmla="*/ 7377 h 2236619"/>
                    <a:gd name="connsiteX106" fmla="*/ 1202794 w 2334182"/>
                    <a:gd name="connsiteY106" fmla="*/ 0 h 2236619"/>
                    <a:gd name="connsiteX107" fmla="*/ 1304349 w 2334182"/>
                    <a:gd name="connsiteY107" fmla="*/ 820 h 2236619"/>
                    <a:gd name="connsiteX108" fmla="*/ 1399557 w 2334182"/>
                    <a:gd name="connsiteY108" fmla="*/ 8195 h 2236619"/>
                    <a:gd name="connsiteX109" fmla="*/ 1490005 w 2334182"/>
                    <a:gd name="connsiteY109" fmla="*/ 20490 h 2236619"/>
                    <a:gd name="connsiteX110" fmla="*/ 1576486 w 2334182"/>
                    <a:gd name="connsiteY110" fmla="*/ 38520 h 2236619"/>
                    <a:gd name="connsiteX111" fmla="*/ 1658999 w 2334182"/>
                    <a:gd name="connsiteY111" fmla="*/ 60649 h 2236619"/>
                    <a:gd name="connsiteX112" fmla="*/ 1735165 w 2334182"/>
                    <a:gd name="connsiteY112" fmla="*/ 89334 h 2236619"/>
                    <a:gd name="connsiteX113" fmla="*/ 1808952 w 2334182"/>
                    <a:gd name="connsiteY113" fmla="*/ 120478 h 2236619"/>
                    <a:gd name="connsiteX114" fmla="*/ 1876391 w 2334182"/>
                    <a:gd name="connsiteY114" fmla="*/ 157358 h 2236619"/>
                    <a:gd name="connsiteX115" fmla="*/ 1939862 w 2334182"/>
                    <a:gd name="connsiteY115" fmla="*/ 199157 h 2236619"/>
                    <a:gd name="connsiteX116" fmla="*/ 2000955 w 2334182"/>
                    <a:gd name="connsiteY116" fmla="*/ 245873 h 2236619"/>
                    <a:gd name="connsiteX117" fmla="*/ 2055699 w 2334182"/>
                    <a:gd name="connsiteY117" fmla="*/ 295866 h 2236619"/>
                    <a:gd name="connsiteX118" fmla="*/ 2105683 w 2334182"/>
                    <a:gd name="connsiteY118" fmla="*/ 351598 h 2236619"/>
                    <a:gd name="connsiteX119" fmla="*/ 2152493 w 2334182"/>
                    <a:gd name="connsiteY119" fmla="*/ 409787 h 2236619"/>
                    <a:gd name="connsiteX120" fmla="*/ 2193750 w 2334182"/>
                    <a:gd name="connsiteY120" fmla="*/ 472075 h 2236619"/>
                    <a:gd name="connsiteX121" fmla="*/ 2231834 w 2334182"/>
                    <a:gd name="connsiteY121" fmla="*/ 537641 h 2236619"/>
                    <a:gd name="connsiteX122" fmla="*/ 2257223 w 2334182"/>
                    <a:gd name="connsiteY122" fmla="*/ 592553 h 2236619"/>
                    <a:gd name="connsiteX123" fmla="*/ 2279437 w 2334182"/>
                    <a:gd name="connsiteY123" fmla="*/ 654021 h 2236619"/>
                    <a:gd name="connsiteX124" fmla="*/ 2299273 w 2334182"/>
                    <a:gd name="connsiteY124" fmla="*/ 721226 h 2236619"/>
                    <a:gd name="connsiteX125" fmla="*/ 2315141 w 2334182"/>
                    <a:gd name="connsiteY125" fmla="*/ 794168 h 2236619"/>
                    <a:gd name="connsiteX126" fmla="*/ 2327042 w 2334182"/>
                    <a:gd name="connsiteY126" fmla="*/ 868749 h 2236619"/>
                    <a:gd name="connsiteX127" fmla="*/ 2332595 w 2334182"/>
                    <a:gd name="connsiteY127" fmla="*/ 945790 h 2236619"/>
                    <a:gd name="connsiteX128" fmla="*/ 2334182 w 2334182"/>
                    <a:gd name="connsiteY128" fmla="*/ 1024469 h 2236619"/>
                    <a:gd name="connsiteX129" fmla="*/ 2329422 w 2334182"/>
                    <a:gd name="connsiteY129" fmla="*/ 1102329 h 2236619"/>
                    <a:gd name="connsiteX130" fmla="*/ 2319901 w 2334182"/>
                    <a:gd name="connsiteY130" fmla="*/ 1178549 h 2236619"/>
                    <a:gd name="connsiteX131" fmla="*/ 2302446 w 2334182"/>
                    <a:gd name="connsiteY131" fmla="*/ 1253131 h 2236619"/>
                    <a:gd name="connsiteX132" fmla="*/ 2279438 w 2334182"/>
                    <a:gd name="connsiteY132" fmla="*/ 1317056 h 2236619"/>
                    <a:gd name="connsiteX133" fmla="*/ 2251669 w 2334182"/>
                    <a:gd name="connsiteY133" fmla="*/ 1376887 h 2236619"/>
                    <a:gd name="connsiteX134" fmla="*/ 2218347 w 2334182"/>
                    <a:gd name="connsiteY134" fmla="*/ 1431798 h 2236619"/>
                    <a:gd name="connsiteX135" fmla="*/ 2184230 w 2334182"/>
                    <a:gd name="connsiteY135" fmla="*/ 1485070 h 2236619"/>
                    <a:gd name="connsiteX136" fmla="*/ 2146146 w 2334182"/>
                    <a:gd name="connsiteY136" fmla="*/ 1537523 h 2236619"/>
                    <a:gd name="connsiteX137" fmla="*/ 2108857 w 2334182"/>
                    <a:gd name="connsiteY137" fmla="*/ 1586698 h 2236619"/>
                    <a:gd name="connsiteX138" fmla="*/ 2071567 w 2334182"/>
                    <a:gd name="connsiteY138" fmla="*/ 1637511 h 2236619"/>
                    <a:gd name="connsiteX139" fmla="*/ 2035070 w 2334182"/>
                    <a:gd name="connsiteY139" fmla="*/ 1688324 h 2236619"/>
                    <a:gd name="connsiteX140" fmla="*/ 2010476 w 2334182"/>
                    <a:gd name="connsiteY140" fmla="*/ 1729303 h 2236619"/>
                    <a:gd name="connsiteX141" fmla="*/ 1990641 w 2334182"/>
                    <a:gd name="connsiteY141" fmla="*/ 1776019 h 2236619"/>
                    <a:gd name="connsiteX142" fmla="*/ 1974772 w 2334182"/>
                    <a:gd name="connsiteY142" fmla="*/ 1825194 h 2236619"/>
                    <a:gd name="connsiteX143" fmla="*/ 1962078 w 2334182"/>
                    <a:gd name="connsiteY143" fmla="*/ 1878466 h 2236619"/>
                    <a:gd name="connsiteX144" fmla="*/ 1960491 w 2334182"/>
                    <a:gd name="connsiteY144" fmla="*/ 1903872 h 2236619"/>
                    <a:gd name="connsiteX145" fmla="*/ 1962078 w 2334182"/>
                    <a:gd name="connsiteY145" fmla="*/ 1934197 h 2236619"/>
                    <a:gd name="connsiteX146" fmla="*/ 1966044 w 2334182"/>
                    <a:gd name="connsiteY146" fmla="*/ 1971077 h 2236619"/>
                    <a:gd name="connsiteX147" fmla="*/ 1971598 w 2334182"/>
                    <a:gd name="connsiteY147" fmla="*/ 2009597 h 2236619"/>
                    <a:gd name="connsiteX148" fmla="*/ 1980326 w 2334182"/>
                    <a:gd name="connsiteY148" fmla="*/ 2051395 h 2236619"/>
                    <a:gd name="connsiteX149" fmla="*/ 1990640 w 2334182"/>
                    <a:gd name="connsiteY149" fmla="*/ 2093195 h 2236619"/>
                    <a:gd name="connsiteX150" fmla="*/ 1991123 w 2334182"/>
                    <a:gd name="connsiteY150" fmla="*/ 2095075 h 2236619"/>
                    <a:gd name="connsiteX151" fmla="*/ 1211165 w 2334182"/>
                    <a:gd name="connsiteY151" fmla="*/ 2159073 h 2236619"/>
                    <a:gd name="connsiteX152" fmla="*/ 951135 w 2334182"/>
                    <a:gd name="connsiteY152" fmla="*/ 2223889 h 2236619"/>
                    <a:gd name="connsiteX153" fmla="*/ 947319 w 2334182"/>
                    <a:gd name="connsiteY153" fmla="*/ 2215311 h 2236619"/>
                    <a:gd name="connsiteX154" fmla="*/ 933038 w 2334182"/>
                    <a:gd name="connsiteY154" fmla="*/ 2191544 h 2236619"/>
                    <a:gd name="connsiteX155" fmla="*/ 917170 w 2334182"/>
                    <a:gd name="connsiteY155" fmla="*/ 2176791 h 2236619"/>
                    <a:gd name="connsiteX156" fmla="*/ 899716 w 2334182"/>
                    <a:gd name="connsiteY156" fmla="*/ 2169415 h 2236619"/>
                    <a:gd name="connsiteX157" fmla="*/ 879881 w 2334182"/>
                    <a:gd name="connsiteY157" fmla="*/ 2166136 h 2236619"/>
                    <a:gd name="connsiteX158" fmla="*/ 856872 w 2334182"/>
                    <a:gd name="connsiteY158" fmla="*/ 2167777 h 2236619"/>
                    <a:gd name="connsiteX159" fmla="*/ 833864 w 2334182"/>
                    <a:gd name="connsiteY159" fmla="*/ 2171054 h 2236619"/>
                    <a:gd name="connsiteX160" fmla="*/ 812442 w 2334182"/>
                    <a:gd name="connsiteY160" fmla="*/ 2176791 h 2236619"/>
                    <a:gd name="connsiteX161" fmla="*/ 791813 w 2334182"/>
                    <a:gd name="connsiteY161" fmla="*/ 2182528 h 2236619"/>
                    <a:gd name="connsiteX162" fmla="*/ 772771 w 2334182"/>
                    <a:gd name="connsiteY162" fmla="*/ 2188264 h 2236619"/>
                    <a:gd name="connsiteX163" fmla="*/ 758490 w 2334182"/>
                    <a:gd name="connsiteY163" fmla="*/ 2193182 h 2236619"/>
                    <a:gd name="connsiteX164" fmla="*/ 724374 w 2334182"/>
                    <a:gd name="connsiteY164" fmla="*/ 2204657 h 2236619"/>
                    <a:gd name="connsiteX165" fmla="*/ 685497 w 2334182"/>
                    <a:gd name="connsiteY165" fmla="*/ 2215311 h 2236619"/>
                    <a:gd name="connsiteX166" fmla="*/ 641861 w 2334182"/>
                    <a:gd name="connsiteY166" fmla="*/ 2224326 h 2236619"/>
                    <a:gd name="connsiteX167" fmla="*/ 595844 w 2334182"/>
                    <a:gd name="connsiteY167" fmla="*/ 2230063 h 2236619"/>
                    <a:gd name="connsiteX168" fmla="*/ 549827 w 2334182"/>
                    <a:gd name="connsiteY168" fmla="*/ 2234981 h 2236619"/>
                    <a:gd name="connsiteX169" fmla="*/ 503016 w 2334182"/>
                    <a:gd name="connsiteY169" fmla="*/ 2236619 h 2236619"/>
                    <a:gd name="connsiteX170" fmla="*/ 458585 w 2334182"/>
                    <a:gd name="connsiteY170" fmla="*/ 2233342 h 2236619"/>
                    <a:gd name="connsiteX171" fmla="*/ 416535 w 2334182"/>
                    <a:gd name="connsiteY171" fmla="*/ 2225965 h 2236619"/>
                    <a:gd name="connsiteX172" fmla="*/ 393527 w 2334182"/>
                    <a:gd name="connsiteY172" fmla="*/ 2220229 h 2236619"/>
                    <a:gd name="connsiteX173" fmla="*/ 370518 w 2334182"/>
                    <a:gd name="connsiteY173" fmla="*/ 2209574 h 2236619"/>
                    <a:gd name="connsiteX174" fmla="*/ 347509 w 2334182"/>
                    <a:gd name="connsiteY174" fmla="*/ 2197280 h 2236619"/>
                    <a:gd name="connsiteX175" fmla="*/ 327675 w 2334182"/>
                    <a:gd name="connsiteY175" fmla="*/ 2182528 h 2236619"/>
                    <a:gd name="connsiteX176" fmla="*/ 307047 w 2334182"/>
                    <a:gd name="connsiteY176" fmla="*/ 2164497 h 2236619"/>
                    <a:gd name="connsiteX177" fmla="*/ 291178 w 2334182"/>
                    <a:gd name="connsiteY177" fmla="*/ 2145647 h 2236619"/>
                    <a:gd name="connsiteX178" fmla="*/ 280070 w 2334182"/>
                    <a:gd name="connsiteY178" fmla="*/ 2121880 h 2236619"/>
                    <a:gd name="connsiteX179" fmla="*/ 271342 w 2334182"/>
                    <a:gd name="connsiteY179" fmla="*/ 2094833 h 2236619"/>
                    <a:gd name="connsiteX180" fmla="*/ 268169 w 2334182"/>
                    <a:gd name="connsiteY180" fmla="*/ 2065329 h 2236619"/>
                    <a:gd name="connsiteX181" fmla="*/ 271342 w 2334182"/>
                    <a:gd name="connsiteY181" fmla="*/ 2032546 h 2236619"/>
                    <a:gd name="connsiteX182" fmla="*/ 275310 w 2334182"/>
                    <a:gd name="connsiteY182" fmla="*/ 2009597 h 2236619"/>
                    <a:gd name="connsiteX183" fmla="*/ 280864 w 2334182"/>
                    <a:gd name="connsiteY183" fmla="*/ 1984191 h 2236619"/>
                    <a:gd name="connsiteX184" fmla="*/ 287211 w 2334182"/>
                    <a:gd name="connsiteY184" fmla="*/ 1957964 h 2236619"/>
                    <a:gd name="connsiteX185" fmla="*/ 289591 w 2334182"/>
                    <a:gd name="connsiteY185" fmla="*/ 1932558 h 2236619"/>
                    <a:gd name="connsiteX186" fmla="*/ 289591 w 2334182"/>
                    <a:gd name="connsiteY186" fmla="*/ 1905512 h 2236619"/>
                    <a:gd name="connsiteX187" fmla="*/ 282450 w 2334182"/>
                    <a:gd name="connsiteY187" fmla="*/ 1881745 h 2236619"/>
                    <a:gd name="connsiteX188" fmla="*/ 275310 w 2334182"/>
                    <a:gd name="connsiteY188" fmla="*/ 1868630 h 2236619"/>
                    <a:gd name="connsiteX189" fmla="*/ 262615 w 2334182"/>
                    <a:gd name="connsiteY189" fmla="*/ 1856338 h 2236619"/>
                    <a:gd name="connsiteX190" fmla="*/ 249128 w 2334182"/>
                    <a:gd name="connsiteY190" fmla="*/ 1847322 h 2236619"/>
                    <a:gd name="connsiteX191" fmla="*/ 234847 w 2334182"/>
                    <a:gd name="connsiteY191" fmla="*/ 1839945 h 2236619"/>
                    <a:gd name="connsiteX192" fmla="*/ 220565 w 2334182"/>
                    <a:gd name="connsiteY192" fmla="*/ 1829291 h 2236619"/>
                    <a:gd name="connsiteX193" fmla="*/ 209457 w 2334182"/>
                    <a:gd name="connsiteY193" fmla="*/ 1817817 h 2236619"/>
                    <a:gd name="connsiteX194" fmla="*/ 200730 w 2334182"/>
                    <a:gd name="connsiteY194" fmla="*/ 1803065 h 2236619"/>
                    <a:gd name="connsiteX195" fmla="*/ 197557 w 2334182"/>
                    <a:gd name="connsiteY195" fmla="*/ 1786674 h 2236619"/>
                    <a:gd name="connsiteX196" fmla="*/ 199143 w 2334182"/>
                    <a:gd name="connsiteY196" fmla="*/ 1770281 h 2236619"/>
                    <a:gd name="connsiteX197" fmla="*/ 204697 w 2334182"/>
                    <a:gd name="connsiteY197" fmla="*/ 1754709 h 2236619"/>
                    <a:gd name="connsiteX198" fmla="*/ 211838 w 2334182"/>
                    <a:gd name="connsiteY198" fmla="*/ 1741596 h 2236619"/>
                    <a:gd name="connsiteX199" fmla="*/ 216598 w 2334182"/>
                    <a:gd name="connsiteY199" fmla="*/ 1728483 h 2236619"/>
                    <a:gd name="connsiteX200" fmla="*/ 193590 w 2334182"/>
                    <a:gd name="connsiteY200" fmla="*/ 1712092 h 2236619"/>
                    <a:gd name="connsiteX201" fmla="*/ 177722 w 2334182"/>
                    <a:gd name="connsiteY201" fmla="*/ 1695701 h 2236619"/>
                    <a:gd name="connsiteX202" fmla="*/ 168994 w 2334182"/>
                    <a:gd name="connsiteY202" fmla="*/ 1679309 h 2236619"/>
                    <a:gd name="connsiteX203" fmla="*/ 167408 w 2334182"/>
                    <a:gd name="connsiteY203" fmla="*/ 1661278 h 2236619"/>
                    <a:gd name="connsiteX204" fmla="*/ 169787 w 2334182"/>
                    <a:gd name="connsiteY204" fmla="*/ 1644887 h 2236619"/>
                    <a:gd name="connsiteX205" fmla="*/ 176135 w 2334182"/>
                    <a:gd name="connsiteY205" fmla="*/ 1626857 h 2236619"/>
                    <a:gd name="connsiteX206" fmla="*/ 184862 w 2334182"/>
                    <a:gd name="connsiteY206" fmla="*/ 1608826 h 2236619"/>
                    <a:gd name="connsiteX207" fmla="*/ 194383 w 2334182"/>
                    <a:gd name="connsiteY207" fmla="*/ 1590796 h 2236619"/>
                    <a:gd name="connsiteX208" fmla="*/ 203111 w 2334182"/>
                    <a:gd name="connsiteY208" fmla="*/ 1571944 h 2236619"/>
                    <a:gd name="connsiteX209" fmla="*/ 211838 w 2334182"/>
                    <a:gd name="connsiteY209" fmla="*/ 1553914 h 2236619"/>
                    <a:gd name="connsiteX210" fmla="*/ 216598 w 2334182"/>
                    <a:gd name="connsiteY210" fmla="*/ 1534245 h 2236619"/>
                    <a:gd name="connsiteX211" fmla="*/ 200730 w 2334182"/>
                    <a:gd name="connsiteY211" fmla="*/ 1519492 h 2236619"/>
                    <a:gd name="connsiteX212" fmla="*/ 178514 w 2334182"/>
                    <a:gd name="connsiteY212" fmla="*/ 1508018 h 2236619"/>
                    <a:gd name="connsiteX213" fmla="*/ 153919 w 2334182"/>
                    <a:gd name="connsiteY213" fmla="*/ 1497364 h 2236619"/>
                    <a:gd name="connsiteX214" fmla="*/ 128531 w 2334182"/>
                    <a:gd name="connsiteY214" fmla="*/ 1488349 h 2236619"/>
                    <a:gd name="connsiteX215" fmla="*/ 102348 w 2334182"/>
                    <a:gd name="connsiteY215" fmla="*/ 1479333 h 2236619"/>
                    <a:gd name="connsiteX216" fmla="*/ 76166 w 2334182"/>
                    <a:gd name="connsiteY216" fmla="*/ 1470318 h 2236619"/>
                    <a:gd name="connsiteX217" fmla="*/ 51571 w 2334182"/>
                    <a:gd name="connsiteY217" fmla="*/ 1459663 h 2236619"/>
                    <a:gd name="connsiteX218" fmla="*/ 31736 w 2334182"/>
                    <a:gd name="connsiteY218" fmla="*/ 1448189 h 2236619"/>
                    <a:gd name="connsiteX219" fmla="*/ 14281 w 2334182"/>
                    <a:gd name="connsiteY219" fmla="*/ 1431798 h 2236619"/>
                    <a:gd name="connsiteX220" fmla="*/ 3967 w 2334182"/>
                    <a:gd name="connsiteY220" fmla="*/ 1412128 h 2236619"/>
                    <a:gd name="connsiteX221" fmla="*/ 0 w 2334182"/>
                    <a:gd name="connsiteY221" fmla="*/ 1391638 h 2236619"/>
                    <a:gd name="connsiteX222" fmla="*/ 3174 w 2334182"/>
                    <a:gd name="connsiteY222" fmla="*/ 1371969 h 2236619"/>
                    <a:gd name="connsiteX223" fmla="*/ 10314 w 2334182"/>
                    <a:gd name="connsiteY223" fmla="*/ 1353938 h 2236619"/>
                    <a:gd name="connsiteX224" fmla="*/ 21422 w 2334182"/>
                    <a:gd name="connsiteY224" fmla="*/ 1339185 h 2236619"/>
                    <a:gd name="connsiteX225" fmla="*/ 34909 w 2334182"/>
                    <a:gd name="connsiteY225" fmla="*/ 1324433 h 2236619"/>
                    <a:gd name="connsiteX226" fmla="*/ 47604 w 2334182"/>
                    <a:gd name="connsiteY226" fmla="*/ 1312140 h 2236619"/>
                    <a:gd name="connsiteX227" fmla="*/ 57919 w 2334182"/>
                    <a:gd name="connsiteY227" fmla="*/ 1302305 h 2236619"/>
                    <a:gd name="connsiteX228" fmla="*/ 88068 w 2334182"/>
                    <a:gd name="connsiteY228" fmla="*/ 1266244 h 2236619"/>
                    <a:gd name="connsiteX229" fmla="*/ 119803 w 2334182"/>
                    <a:gd name="connsiteY229" fmla="*/ 1233461 h 2236619"/>
                    <a:gd name="connsiteX230" fmla="*/ 151540 w 2334182"/>
                    <a:gd name="connsiteY230" fmla="*/ 1200677 h 2236619"/>
                    <a:gd name="connsiteX231" fmla="*/ 181689 w 2334182"/>
                    <a:gd name="connsiteY231" fmla="*/ 1164615 h 2236619"/>
                    <a:gd name="connsiteX232" fmla="*/ 210251 w 2334182"/>
                    <a:gd name="connsiteY232" fmla="*/ 1129374 h 2236619"/>
                    <a:gd name="connsiteX233" fmla="*/ 236433 w 2334182"/>
                    <a:gd name="connsiteY233" fmla="*/ 1089215 h 2236619"/>
                    <a:gd name="connsiteX234" fmla="*/ 257855 w 2334182"/>
                    <a:gd name="connsiteY234" fmla="*/ 1045778 h 2236619"/>
                    <a:gd name="connsiteX235" fmla="*/ 269756 w 2334182"/>
                    <a:gd name="connsiteY235" fmla="*/ 1009716 h 2236619"/>
                    <a:gd name="connsiteX236" fmla="*/ 273723 w 2334182"/>
                    <a:gd name="connsiteY236" fmla="*/ 974475 h 2236619"/>
                    <a:gd name="connsiteX237" fmla="*/ 273723 w 2334182"/>
                    <a:gd name="connsiteY237" fmla="*/ 936775 h 2236619"/>
                    <a:gd name="connsiteX238" fmla="*/ 272930 w 2334182"/>
                    <a:gd name="connsiteY238" fmla="*/ 896615 h 2236619"/>
                    <a:gd name="connsiteX239" fmla="*/ 271342 w 2334182"/>
                    <a:gd name="connsiteY239" fmla="*/ 856456 h 2236619"/>
                    <a:gd name="connsiteX240" fmla="*/ 272930 w 2334182"/>
                    <a:gd name="connsiteY240" fmla="*/ 813019 h 2236619"/>
                    <a:gd name="connsiteX241" fmla="*/ 276896 w 2334182"/>
                    <a:gd name="connsiteY241" fmla="*/ 767123 h 2236619"/>
                    <a:gd name="connsiteX242" fmla="*/ 321327 w 2334182"/>
                    <a:gd name="connsiteY242" fmla="*/ 577800 h 2236619"/>
                    <a:gd name="connsiteX243" fmla="*/ 349096 w 2334182"/>
                    <a:gd name="connsiteY243" fmla="*/ 508956 h 2236619"/>
                    <a:gd name="connsiteX244" fmla="*/ 382419 w 2334182"/>
                    <a:gd name="connsiteY244" fmla="*/ 445030 h 2236619"/>
                    <a:gd name="connsiteX245" fmla="*/ 421295 w 2334182"/>
                    <a:gd name="connsiteY245" fmla="*/ 385200 h 2236619"/>
                    <a:gd name="connsiteX246" fmla="*/ 465726 w 2334182"/>
                    <a:gd name="connsiteY246" fmla="*/ 328650 h 2236619"/>
                    <a:gd name="connsiteX247" fmla="*/ 514917 w 2334182"/>
                    <a:gd name="connsiteY247" fmla="*/ 277017 h 2236619"/>
                    <a:gd name="connsiteX248" fmla="*/ 568074 w 2334182"/>
                    <a:gd name="connsiteY248" fmla="*/ 229481 h 2236619"/>
                    <a:gd name="connsiteX249" fmla="*/ 625993 w 2334182"/>
                    <a:gd name="connsiteY249" fmla="*/ 186044 h 2236619"/>
                    <a:gd name="connsiteX250" fmla="*/ 686291 w 2334182"/>
                    <a:gd name="connsiteY250" fmla="*/ 147523 h 2236619"/>
                    <a:gd name="connsiteX251" fmla="*/ 751351 w 2334182"/>
                    <a:gd name="connsiteY251" fmla="*/ 113101 h 2236619"/>
                    <a:gd name="connsiteX252" fmla="*/ 817996 w 2334182"/>
                    <a:gd name="connsiteY252" fmla="*/ 84416 h 2236619"/>
                    <a:gd name="connsiteX253" fmla="*/ 885434 w 2334182"/>
                    <a:gd name="connsiteY253" fmla="*/ 59010 h 2236619"/>
                    <a:gd name="connsiteX254" fmla="*/ 1112347 w 2334182"/>
                    <a:gd name="connsiteY254" fmla="*/ 7377 h 2236619"/>
                    <a:gd name="connsiteX0" fmla="*/ 1083647 w 2334182"/>
                    <a:gd name="connsiteY0" fmla="*/ 171768 h 2236619"/>
                    <a:gd name="connsiteX1" fmla="*/ 950300 w 2334182"/>
                    <a:gd name="connsiteY1" fmla="*/ 202779 h 2236619"/>
                    <a:gd name="connsiteX2" fmla="*/ 907661 w 2334182"/>
                    <a:gd name="connsiteY2" fmla="*/ 218284 h 2236619"/>
                    <a:gd name="connsiteX3" fmla="*/ 862695 w 2334182"/>
                    <a:gd name="connsiteY3" fmla="*/ 235340 h 2236619"/>
                    <a:gd name="connsiteX4" fmla="*/ 819281 w 2334182"/>
                    <a:gd name="connsiteY4" fmla="*/ 254722 h 2236619"/>
                    <a:gd name="connsiteX5" fmla="*/ 775091 w 2334182"/>
                    <a:gd name="connsiteY5" fmla="*/ 277980 h 2236619"/>
                    <a:gd name="connsiteX6" fmla="*/ 733227 w 2334182"/>
                    <a:gd name="connsiteY6" fmla="*/ 302787 h 2236619"/>
                    <a:gd name="connsiteX7" fmla="*/ 692138 w 2334182"/>
                    <a:gd name="connsiteY7" fmla="*/ 329922 h 2236619"/>
                    <a:gd name="connsiteX8" fmla="*/ 654149 w 2334182"/>
                    <a:gd name="connsiteY8" fmla="*/ 360932 h 2236619"/>
                    <a:gd name="connsiteX9" fmla="*/ 618487 w 2334182"/>
                    <a:gd name="connsiteY9" fmla="*/ 394269 h 2236619"/>
                    <a:gd name="connsiteX10" fmla="*/ 586702 w 2334182"/>
                    <a:gd name="connsiteY10" fmla="*/ 431482 h 2236619"/>
                    <a:gd name="connsiteX11" fmla="*/ 558017 w 2334182"/>
                    <a:gd name="connsiteY11" fmla="*/ 469469 h 2236619"/>
                    <a:gd name="connsiteX12" fmla="*/ 535534 w 2334182"/>
                    <a:gd name="connsiteY12" fmla="*/ 511334 h 2236619"/>
                    <a:gd name="connsiteX13" fmla="*/ 516928 w 2334182"/>
                    <a:gd name="connsiteY13" fmla="*/ 557074 h 2236619"/>
                    <a:gd name="connsiteX14" fmla="*/ 506075 w 2334182"/>
                    <a:gd name="connsiteY14" fmla="*/ 604366 h 2236619"/>
                    <a:gd name="connsiteX15" fmla="*/ 500647 w 2334182"/>
                    <a:gd name="connsiteY15" fmla="*/ 657083 h 2236619"/>
                    <a:gd name="connsiteX16" fmla="*/ 502973 w 2334182"/>
                    <a:gd name="connsiteY16" fmla="*/ 693521 h 2236619"/>
                    <a:gd name="connsiteX17" fmla="*/ 513051 w 2334182"/>
                    <a:gd name="connsiteY17" fmla="*/ 727633 h 2236619"/>
                    <a:gd name="connsiteX18" fmla="*/ 527007 w 2334182"/>
                    <a:gd name="connsiteY18" fmla="*/ 758644 h 2236619"/>
                    <a:gd name="connsiteX19" fmla="*/ 547163 w 2334182"/>
                    <a:gd name="connsiteY19" fmla="*/ 786552 h 2236619"/>
                    <a:gd name="connsiteX20" fmla="*/ 568095 w 2334182"/>
                    <a:gd name="connsiteY20" fmla="*/ 812912 h 2236619"/>
                    <a:gd name="connsiteX21" fmla="*/ 592129 w 2334182"/>
                    <a:gd name="connsiteY21" fmla="*/ 836170 h 2236619"/>
                    <a:gd name="connsiteX22" fmla="*/ 616162 w 2334182"/>
                    <a:gd name="connsiteY22" fmla="*/ 854001 h 2236619"/>
                    <a:gd name="connsiteX23" fmla="*/ 640970 w 2334182"/>
                    <a:gd name="connsiteY23" fmla="*/ 871056 h 2236619"/>
                    <a:gd name="connsiteX24" fmla="*/ 673532 w 2334182"/>
                    <a:gd name="connsiteY24" fmla="*/ 883460 h 2236619"/>
                    <a:gd name="connsiteX25" fmla="*/ 709194 w 2334182"/>
                    <a:gd name="connsiteY25" fmla="*/ 891988 h 2236619"/>
                    <a:gd name="connsiteX26" fmla="*/ 748732 w 2334182"/>
                    <a:gd name="connsiteY26" fmla="*/ 898190 h 2236619"/>
                    <a:gd name="connsiteX27" fmla="*/ 790596 w 2334182"/>
                    <a:gd name="connsiteY27" fmla="*/ 902067 h 2236619"/>
                    <a:gd name="connsiteX28" fmla="*/ 834786 w 2334182"/>
                    <a:gd name="connsiteY28" fmla="*/ 905168 h 2236619"/>
                    <a:gd name="connsiteX29" fmla="*/ 878201 w 2334182"/>
                    <a:gd name="connsiteY29" fmla="*/ 905943 h 2236619"/>
                    <a:gd name="connsiteX30" fmla="*/ 923167 w 2334182"/>
                    <a:gd name="connsiteY30" fmla="*/ 905943 h 2236619"/>
                    <a:gd name="connsiteX31" fmla="*/ 968132 w 2334182"/>
                    <a:gd name="connsiteY31" fmla="*/ 907493 h 2236619"/>
                    <a:gd name="connsiteX32" fmla="*/ 1010772 w 2334182"/>
                    <a:gd name="connsiteY32" fmla="*/ 910595 h 2236619"/>
                    <a:gd name="connsiteX33" fmla="*/ 1050310 w 2334182"/>
                    <a:gd name="connsiteY33" fmla="*/ 913696 h 2236619"/>
                    <a:gd name="connsiteX34" fmla="*/ 1086747 w 2334182"/>
                    <a:gd name="connsiteY34" fmla="*/ 919122 h 2236619"/>
                    <a:gd name="connsiteX35" fmla="*/ 1120859 w 2334182"/>
                    <a:gd name="connsiteY35" fmla="*/ 927650 h 2236619"/>
                    <a:gd name="connsiteX36" fmla="*/ 1148768 w 2334182"/>
                    <a:gd name="connsiteY36" fmla="*/ 938505 h 2236619"/>
                    <a:gd name="connsiteX37" fmla="*/ 1169700 w 2334182"/>
                    <a:gd name="connsiteY37" fmla="*/ 954009 h 2236619"/>
                    <a:gd name="connsiteX38" fmla="*/ 1186756 w 2334182"/>
                    <a:gd name="connsiteY38" fmla="*/ 971065 h 2236619"/>
                    <a:gd name="connsiteX39" fmla="*/ 1202261 w 2334182"/>
                    <a:gd name="connsiteY39" fmla="*/ 991222 h 2236619"/>
                    <a:gd name="connsiteX40" fmla="*/ 1213891 w 2334182"/>
                    <a:gd name="connsiteY40" fmla="*/ 1010604 h 2236619"/>
                    <a:gd name="connsiteX41" fmla="*/ 1224744 w 2334182"/>
                    <a:gd name="connsiteY41" fmla="*/ 1033086 h 2236619"/>
                    <a:gd name="connsiteX42" fmla="*/ 1233272 w 2334182"/>
                    <a:gd name="connsiteY42" fmla="*/ 1054018 h 2236619"/>
                    <a:gd name="connsiteX43" fmla="*/ 1241801 w 2334182"/>
                    <a:gd name="connsiteY43" fmla="*/ 1076501 h 2236619"/>
                    <a:gd name="connsiteX44" fmla="*/ 1250328 w 2334182"/>
                    <a:gd name="connsiteY44" fmla="*/ 1099759 h 2236619"/>
                    <a:gd name="connsiteX45" fmla="*/ 1260407 w 2334182"/>
                    <a:gd name="connsiteY45" fmla="*/ 1120691 h 2236619"/>
                    <a:gd name="connsiteX46" fmla="*/ 1269710 w 2334182"/>
                    <a:gd name="connsiteY46" fmla="*/ 1141624 h 2236619"/>
                    <a:gd name="connsiteX47" fmla="*/ 1281339 w 2334182"/>
                    <a:gd name="connsiteY47" fmla="*/ 1161780 h 2236619"/>
                    <a:gd name="connsiteX48" fmla="*/ 1293743 w 2334182"/>
                    <a:gd name="connsiteY48" fmla="*/ 1179611 h 2236619"/>
                    <a:gd name="connsiteX49" fmla="*/ 1309248 w 2334182"/>
                    <a:gd name="connsiteY49" fmla="*/ 1196668 h 2236619"/>
                    <a:gd name="connsiteX50" fmla="*/ 1327855 w 2334182"/>
                    <a:gd name="connsiteY50" fmla="*/ 1210622 h 2236619"/>
                    <a:gd name="connsiteX51" fmla="*/ 1350338 w 2334182"/>
                    <a:gd name="connsiteY51" fmla="*/ 1222251 h 2236619"/>
                    <a:gd name="connsiteX52" fmla="*/ 1377471 w 2334182"/>
                    <a:gd name="connsiteY52" fmla="*/ 1231555 h 2236619"/>
                    <a:gd name="connsiteX53" fmla="*/ 1406932 w 2334182"/>
                    <a:gd name="connsiteY53" fmla="*/ 1237756 h 2236619"/>
                    <a:gd name="connsiteX54" fmla="*/ 1441818 w 2334182"/>
                    <a:gd name="connsiteY54" fmla="*/ 1240082 h 2236619"/>
                    <a:gd name="connsiteX55" fmla="*/ 1484458 w 2334182"/>
                    <a:gd name="connsiteY55" fmla="*/ 1239307 h 2236619"/>
                    <a:gd name="connsiteX56" fmla="*/ 1502289 w 2334182"/>
                    <a:gd name="connsiteY56" fmla="*/ 1267216 h 2236619"/>
                    <a:gd name="connsiteX57" fmla="*/ 1523996 w 2334182"/>
                    <a:gd name="connsiteY57" fmla="*/ 1296677 h 2236619"/>
                    <a:gd name="connsiteX58" fmla="*/ 1548805 w 2334182"/>
                    <a:gd name="connsiteY58" fmla="*/ 1327687 h 2236619"/>
                    <a:gd name="connsiteX59" fmla="*/ 1577490 w 2334182"/>
                    <a:gd name="connsiteY59" fmla="*/ 1357146 h 2236619"/>
                    <a:gd name="connsiteX60" fmla="*/ 1606949 w 2334182"/>
                    <a:gd name="connsiteY60" fmla="*/ 1385831 h 2236619"/>
                    <a:gd name="connsiteX61" fmla="*/ 1636410 w 2334182"/>
                    <a:gd name="connsiteY61" fmla="*/ 1406764 h 2236619"/>
                    <a:gd name="connsiteX62" fmla="*/ 1665870 w 2334182"/>
                    <a:gd name="connsiteY62" fmla="*/ 1422268 h 2236619"/>
                    <a:gd name="connsiteX63" fmla="*/ 1691453 w 2334182"/>
                    <a:gd name="connsiteY63" fmla="*/ 1429246 h 2236619"/>
                    <a:gd name="connsiteX64" fmla="*/ 1720914 w 2334182"/>
                    <a:gd name="connsiteY64" fmla="*/ 1430797 h 2236619"/>
                    <a:gd name="connsiteX65" fmla="*/ 1753474 w 2334182"/>
                    <a:gd name="connsiteY65" fmla="*/ 1429246 h 2236619"/>
                    <a:gd name="connsiteX66" fmla="*/ 1787587 w 2334182"/>
                    <a:gd name="connsiteY66" fmla="*/ 1426145 h 2236619"/>
                    <a:gd name="connsiteX67" fmla="*/ 1822473 w 2334182"/>
                    <a:gd name="connsiteY67" fmla="*/ 1419168 h 2236619"/>
                    <a:gd name="connsiteX68" fmla="*/ 1856584 w 2334182"/>
                    <a:gd name="connsiteY68" fmla="*/ 1410640 h 2236619"/>
                    <a:gd name="connsiteX69" fmla="*/ 1889921 w 2334182"/>
                    <a:gd name="connsiteY69" fmla="*/ 1401336 h 2236619"/>
                    <a:gd name="connsiteX70" fmla="*/ 1920156 w 2334182"/>
                    <a:gd name="connsiteY70" fmla="*/ 1389708 h 2236619"/>
                    <a:gd name="connsiteX71" fmla="*/ 1948066 w 2334182"/>
                    <a:gd name="connsiteY71" fmla="*/ 1378853 h 2236619"/>
                    <a:gd name="connsiteX72" fmla="*/ 1968998 w 2334182"/>
                    <a:gd name="connsiteY72" fmla="*/ 1367225 h 2236619"/>
                    <a:gd name="connsiteX73" fmla="*/ 1986054 w 2334182"/>
                    <a:gd name="connsiteY73" fmla="*/ 1357146 h 2236619"/>
                    <a:gd name="connsiteX74" fmla="*/ 2011638 w 2334182"/>
                    <a:gd name="connsiteY74" fmla="*/ 1337766 h 2236619"/>
                    <a:gd name="connsiteX75" fmla="*/ 2036446 w 2334182"/>
                    <a:gd name="connsiteY75" fmla="*/ 1315283 h 2236619"/>
                    <a:gd name="connsiteX76" fmla="*/ 2060480 w 2334182"/>
                    <a:gd name="connsiteY76" fmla="*/ 1291250 h 2236619"/>
                    <a:gd name="connsiteX77" fmla="*/ 2084513 w 2334182"/>
                    <a:gd name="connsiteY77" fmla="*/ 1265666 h 2236619"/>
                    <a:gd name="connsiteX78" fmla="*/ 2106995 w 2334182"/>
                    <a:gd name="connsiteY78" fmla="*/ 1236205 h 2236619"/>
                    <a:gd name="connsiteX79" fmla="*/ 2127153 w 2334182"/>
                    <a:gd name="connsiteY79" fmla="*/ 1205195 h 2236619"/>
                    <a:gd name="connsiteX80" fmla="*/ 2144983 w 2334182"/>
                    <a:gd name="connsiteY80" fmla="*/ 1171083 h 2236619"/>
                    <a:gd name="connsiteX81" fmla="*/ 2160488 w 2334182"/>
                    <a:gd name="connsiteY81" fmla="*/ 1133095 h 2236619"/>
                    <a:gd name="connsiteX82" fmla="*/ 2172117 w 2334182"/>
                    <a:gd name="connsiteY82" fmla="*/ 1093557 h 2236619"/>
                    <a:gd name="connsiteX83" fmla="*/ 2180645 w 2334182"/>
                    <a:gd name="connsiteY83" fmla="*/ 1048591 h 2236619"/>
                    <a:gd name="connsiteX84" fmla="*/ 2183747 w 2334182"/>
                    <a:gd name="connsiteY84" fmla="*/ 1002076 h 2236619"/>
                    <a:gd name="connsiteX85" fmla="*/ 2182196 w 2334182"/>
                    <a:gd name="connsiteY85" fmla="*/ 950133 h 2236619"/>
                    <a:gd name="connsiteX86" fmla="*/ 2175218 w 2334182"/>
                    <a:gd name="connsiteY86" fmla="*/ 895090 h 2236619"/>
                    <a:gd name="connsiteX87" fmla="*/ 2158162 w 2334182"/>
                    <a:gd name="connsiteY87" fmla="*/ 812912 h 2236619"/>
                    <a:gd name="connsiteX88" fmla="*/ 2137231 w 2334182"/>
                    <a:gd name="connsiteY88" fmla="*/ 736936 h 2236619"/>
                    <a:gd name="connsiteX89" fmla="*/ 2110096 w 2334182"/>
                    <a:gd name="connsiteY89" fmla="*/ 664061 h 2236619"/>
                    <a:gd name="connsiteX90" fmla="*/ 2077535 w 2334182"/>
                    <a:gd name="connsiteY90" fmla="*/ 595837 h 2236619"/>
                    <a:gd name="connsiteX91" fmla="*/ 2041098 w 2334182"/>
                    <a:gd name="connsiteY91" fmla="*/ 533041 h 2236619"/>
                    <a:gd name="connsiteX92" fmla="*/ 1997683 w 2334182"/>
                    <a:gd name="connsiteY92" fmla="*/ 473346 h 2236619"/>
                    <a:gd name="connsiteX93" fmla="*/ 1951167 w 2334182"/>
                    <a:gd name="connsiteY93" fmla="*/ 419853 h 2236619"/>
                    <a:gd name="connsiteX94" fmla="*/ 1896899 w 2334182"/>
                    <a:gd name="connsiteY94" fmla="*/ 371786 h 2236619"/>
                    <a:gd name="connsiteX95" fmla="*/ 1841079 w 2334182"/>
                    <a:gd name="connsiteY95" fmla="*/ 326821 h 2236619"/>
                    <a:gd name="connsiteX96" fmla="*/ 1777508 w 2334182"/>
                    <a:gd name="connsiteY96" fmla="*/ 288833 h 2236619"/>
                    <a:gd name="connsiteX97" fmla="*/ 1710061 w 2334182"/>
                    <a:gd name="connsiteY97" fmla="*/ 254722 h 2236619"/>
                    <a:gd name="connsiteX98" fmla="*/ 1637960 w 2334182"/>
                    <a:gd name="connsiteY98" fmla="*/ 225261 h 2236619"/>
                    <a:gd name="connsiteX99" fmla="*/ 1560433 w 2334182"/>
                    <a:gd name="connsiteY99" fmla="*/ 202779 h 2236619"/>
                    <a:gd name="connsiteX100" fmla="*/ 1477481 w 2334182"/>
                    <a:gd name="connsiteY100" fmla="*/ 184948 h 2236619"/>
                    <a:gd name="connsiteX101" fmla="*/ 1391427 w 2334182"/>
                    <a:gd name="connsiteY101" fmla="*/ 171768 h 2236619"/>
                    <a:gd name="connsiteX102" fmla="*/ 1298395 w 2334182"/>
                    <a:gd name="connsiteY102" fmla="*/ 164791 h 2236619"/>
                    <a:gd name="connsiteX103" fmla="*/ 1200712 w 2334182"/>
                    <a:gd name="connsiteY103" fmla="*/ 163240 h 2236619"/>
                    <a:gd name="connsiteX104" fmla="*/ 1083647 w 2334182"/>
                    <a:gd name="connsiteY104" fmla="*/ 171768 h 2236619"/>
                    <a:gd name="connsiteX105" fmla="*/ 1112347 w 2334182"/>
                    <a:gd name="connsiteY105" fmla="*/ 7377 h 2236619"/>
                    <a:gd name="connsiteX106" fmla="*/ 1202794 w 2334182"/>
                    <a:gd name="connsiteY106" fmla="*/ 0 h 2236619"/>
                    <a:gd name="connsiteX107" fmla="*/ 1304349 w 2334182"/>
                    <a:gd name="connsiteY107" fmla="*/ 820 h 2236619"/>
                    <a:gd name="connsiteX108" fmla="*/ 1399557 w 2334182"/>
                    <a:gd name="connsiteY108" fmla="*/ 8195 h 2236619"/>
                    <a:gd name="connsiteX109" fmla="*/ 1490005 w 2334182"/>
                    <a:gd name="connsiteY109" fmla="*/ 20490 h 2236619"/>
                    <a:gd name="connsiteX110" fmla="*/ 1576486 w 2334182"/>
                    <a:gd name="connsiteY110" fmla="*/ 38520 h 2236619"/>
                    <a:gd name="connsiteX111" fmla="*/ 1658999 w 2334182"/>
                    <a:gd name="connsiteY111" fmla="*/ 60649 h 2236619"/>
                    <a:gd name="connsiteX112" fmla="*/ 1735165 w 2334182"/>
                    <a:gd name="connsiteY112" fmla="*/ 89334 h 2236619"/>
                    <a:gd name="connsiteX113" fmla="*/ 1808952 w 2334182"/>
                    <a:gd name="connsiteY113" fmla="*/ 120478 h 2236619"/>
                    <a:gd name="connsiteX114" fmla="*/ 1876391 w 2334182"/>
                    <a:gd name="connsiteY114" fmla="*/ 157358 h 2236619"/>
                    <a:gd name="connsiteX115" fmla="*/ 1939862 w 2334182"/>
                    <a:gd name="connsiteY115" fmla="*/ 199157 h 2236619"/>
                    <a:gd name="connsiteX116" fmla="*/ 2000955 w 2334182"/>
                    <a:gd name="connsiteY116" fmla="*/ 245873 h 2236619"/>
                    <a:gd name="connsiteX117" fmla="*/ 2055699 w 2334182"/>
                    <a:gd name="connsiteY117" fmla="*/ 295866 h 2236619"/>
                    <a:gd name="connsiteX118" fmla="*/ 2105683 w 2334182"/>
                    <a:gd name="connsiteY118" fmla="*/ 351598 h 2236619"/>
                    <a:gd name="connsiteX119" fmla="*/ 2152493 w 2334182"/>
                    <a:gd name="connsiteY119" fmla="*/ 409787 h 2236619"/>
                    <a:gd name="connsiteX120" fmla="*/ 2193750 w 2334182"/>
                    <a:gd name="connsiteY120" fmla="*/ 472075 h 2236619"/>
                    <a:gd name="connsiteX121" fmla="*/ 2231834 w 2334182"/>
                    <a:gd name="connsiteY121" fmla="*/ 537641 h 2236619"/>
                    <a:gd name="connsiteX122" fmla="*/ 2257223 w 2334182"/>
                    <a:gd name="connsiteY122" fmla="*/ 592553 h 2236619"/>
                    <a:gd name="connsiteX123" fmla="*/ 2279437 w 2334182"/>
                    <a:gd name="connsiteY123" fmla="*/ 654021 h 2236619"/>
                    <a:gd name="connsiteX124" fmla="*/ 2299273 w 2334182"/>
                    <a:gd name="connsiteY124" fmla="*/ 721226 h 2236619"/>
                    <a:gd name="connsiteX125" fmla="*/ 2315141 w 2334182"/>
                    <a:gd name="connsiteY125" fmla="*/ 794168 h 2236619"/>
                    <a:gd name="connsiteX126" fmla="*/ 2327042 w 2334182"/>
                    <a:gd name="connsiteY126" fmla="*/ 868749 h 2236619"/>
                    <a:gd name="connsiteX127" fmla="*/ 2332595 w 2334182"/>
                    <a:gd name="connsiteY127" fmla="*/ 945790 h 2236619"/>
                    <a:gd name="connsiteX128" fmla="*/ 2334182 w 2334182"/>
                    <a:gd name="connsiteY128" fmla="*/ 1024469 h 2236619"/>
                    <a:gd name="connsiteX129" fmla="*/ 2329422 w 2334182"/>
                    <a:gd name="connsiteY129" fmla="*/ 1102329 h 2236619"/>
                    <a:gd name="connsiteX130" fmla="*/ 2319901 w 2334182"/>
                    <a:gd name="connsiteY130" fmla="*/ 1178549 h 2236619"/>
                    <a:gd name="connsiteX131" fmla="*/ 2302446 w 2334182"/>
                    <a:gd name="connsiteY131" fmla="*/ 1253131 h 2236619"/>
                    <a:gd name="connsiteX132" fmla="*/ 2279438 w 2334182"/>
                    <a:gd name="connsiteY132" fmla="*/ 1317056 h 2236619"/>
                    <a:gd name="connsiteX133" fmla="*/ 2251669 w 2334182"/>
                    <a:gd name="connsiteY133" fmla="*/ 1376887 h 2236619"/>
                    <a:gd name="connsiteX134" fmla="*/ 2218347 w 2334182"/>
                    <a:gd name="connsiteY134" fmla="*/ 1431798 h 2236619"/>
                    <a:gd name="connsiteX135" fmla="*/ 2184230 w 2334182"/>
                    <a:gd name="connsiteY135" fmla="*/ 1485070 h 2236619"/>
                    <a:gd name="connsiteX136" fmla="*/ 2146146 w 2334182"/>
                    <a:gd name="connsiteY136" fmla="*/ 1537523 h 2236619"/>
                    <a:gd name="connsiteX137" fmla="*/ 2108857 w 2334182"/>
                    <a:gd name="connsiteY137" fmla="*/ 1586698 h 2236619"/>
                    <a:gd name="connsiteX138" fmla="*/ 2071567 w 2334182"/>
                    <a:gd name="connsiteY138" fmla="*/ 1637511 h 2236619"/>
                    <a:gd name="connsiteX139" fmla="*/ 2035070 w 2334182"/>
                    <a:gd name="connsiteY139" fmla="*/ 1688324 h 2236619"/>
                    <a:gd name="connsiteX140" fmla="*/ 2010476 w 2334182"/>
                    <a:gd name="connsiteY140" fmla="*/ 1729303 h 2236619"/>
                    <a:gd name="connsiteX141" fmla="*/ 1990641 w 2334182"/>
                    <a:gd name="connsiteY141" fmla="*/ 1776019 h 2236619"/>
                    <a:gd name="connsiteX142" fmla="*/ 1974772 w 2334182"/>
                    <a:gd name="connsiteY142" fmla="*/ 1825194 h 2236619"/>
                    <a:gd name="connsiteX143" fmla="*/ 1962078 w 2334182"/>
                    <a:gd name="connsiteY143" fmla="*/ 1878466 h 2236619"/>
                    <a:gd name="connsiteX144" fmla="*/ 1960491 w 2334182"/>
                    <a:gd name="connsiteY144" fmla="*/ 1903872 h 2236619"/>
                    <a:gd name="connsiteX145" fmla="*/ 1962078 w 2334182"/>
                    <a:gd name="connsiteY145" fmla="*/ 1934197 h 2236619"/>
                    <a:gd name="connsiteX146" fmla="*/ 1966044 w 2334182"/>
                    <a:gd name="connsiteY146" fmla="*/ 1971077 h 2236619"/>
                    <a:gd name="connsiteX147" fmla="*/ 1971598 w 2334182"/>
                    <a:gd name="connsiteY147" fmla="*/ 2009597 h 2236619"/>
                    <a:gd name="connsiteX148" fmla="*/ 1980326 w 2334182"/>
                    <a:gd name="connsiteY148" fmla="*/ 2051395 h 2236619"/>
                    <a:gd name="connsiteX149" fmla="*/ 1990640 w 2334182"/>
                    <a:gd name="connsiteY149" fmla="*/ 2093195 h 2236619"/>
                    <a:gd name="connsiteX150" fmla="*/ 1991123 w 2334182"/>
                    <a:gd name="connsiteY150" fmla="*/ 2095075 h 2236619"/>
                    <a:gd name="connsiteX151" fmla="*/ 951135 w 2334182"/>
                    <a:gd name="connsiteY151" fmla="*/ 2223889 h 2236619"/>
                    <a:gd name="connsiteX152" fmla="*/ 947319 w 2334182"/>
                    <a:gd name="connsiteY152" fmla="*/ 2215311 h 2236619"/>
                    <a:gd name="connsiteX153" fmla="*/ 933038 w 2334182"/>
                    <a:gd name="connsiteY153" fmla="*/ 2191544 h 2236619"/>
                    <a:gd name="connsiteX154" fmla="*/ 917170 w 2334182"/>
                    <a:gd name="connsiteY154" fmla="*/ 2176791 h 2236619"/>
                    <a:gd name="connsiteX155" fmla="*/ 899716 w 2334182"/>
                    <a:gd name="connsiteY155" fmla="*/ 2169415 h 2236619"/>
                    <a:gd name="connsiteX156" fmla="*/ 879881 w 2334182"/>
                    <a:gd name="connsiteY156" fmla="*/ 2166136 h 2236619"/>
                    <a:gd name="connsiteX157" fmla="*/ 856872 w 2334182"/>
                    <a:gd name="connsiteY157" fmla="*/ 2167777 h 2236619"/>
                    <a:gd name="connsiteX158" fmla="*/ 833864 w 2334182"/>
                    <a:gd name="connsiteY158" fmla="*/ 2171054 h 2236619"/>
                    <a:gd name="connsiteX159" fmla="*/ 812442 w 2334182"/>
                    <a:gd name="connsiteY159" fmla="*/ 2176791 h 2236619"/>
                    <a:gd name="connsiteX160" fmla="*/ 791813 w 2334182"/>
                    <a:gd name="connsiteY160" fmla="*/ 2182528 h 2236619"/>
                    <a:gd name="connsiteX161" fmla="*/ 772771 w 2334182"/>
                    <a:gd name="connsiteY161" fmla="*/ 2188264 h 2236619"/>
                    <a:gd name="connsiteX162" fmla="*/ 758490 w 2334182"/>
                    <a:gd name="connsiteY162" fmla="*/ 2193182 h 2236619"/>
                    <a:gd name="connsiteX163" fmla="*/ 724374 w 2334182"/>
                    <a:gd name="connsiteY163" fmla="*/ 2204657 h 2236619"/>
                    <a:gd name="connsiteX164" fmla="*/ 685497 w 2334182"/>
                    <a:gd name="connsiteY164" fmla="*/ 2215311 h 2236619"/>
                    <a:gd name="connsiteX165" fmla="*/ 641861 w 2334182"/>
                    <a:gd name="connsiteY165" fmla="*/ 2224326 h 2236619"/>
                    <a:gd name="connsiteX166" fmla="*/ 595844 w 2334182"/>
                    <a:gd name="connsiteY166" fmla="*/ 2230063 h 2236619"/>
                    <a:gd name="connsiteX167" fmla="*/ 549827 w 2334182"/>
                    <a:gd name="connsiteY167" fmla="*/ 2234981 h 2236619"/>
                    <a:gd name="connsiteX168" fmla="*/ 503016 w 2334182"/>
                    <a:gd name="connsiteY168" fmla="*/ 2236619 h 2236619"/>
                    <a:gd name="connsiteX169" fmla="*/ 458585 w 2334182"/>
                    <a:gd name="connsiteY169" fmla="*/ 2233342 h 2236619"/>
                    <a:gd name="connsiteX170" fmla="*/ 416535 w 2334182"/>
                    <a:gd name="connsiteY170" fmla="*/ 2225965 h 2236619"/>
                    <a:gd name="connsiteX171" fmla="*/ 393527 w 2334182"/>
                    <a:gd name="connsiteY171" fmla="*/ 2220229 h 2236619"/>
                    <a:gd name="connsiteX172" fmla="*/ 370518 w 2334182"/>
                    <a:gd name="connsiteY172" fmla="*/ 2209574 h 2236619"/>
                    <a:gd name="connsiteX173" fmla="*/ 347509 w 2334182"/>
                    <a:gd name="connsiteY173" fmla="*/ 2197280 h 2236619"/>
                    <a:gd name="connsiteX174" fmla="*/ 327675 w 2334182"/>
                    <a:gd name="connsiteY174" fmla="*/ 2182528 h 2236619"/>
                    <a:gd name="connsiteX175" fmla="*/ 307047 w 2334182"/>
                    <a:gd name="connsiteY175" fmla="*/ 2164497 h 2236619"/>
                    <a:gd name="connsiteX176" fmla="*/ 291178 w 2334182"/>
                    <a:gd name="connsiteY176" fmla="*/ 2145647 h 2236619"/>
                    <a:gd name="connsiteX177" fmla="*/ 280070 w 2334182"/>
                    <a:gd name="connsiteY177" fmla="*/ 2121880 h 2236619"/>
                    <a:gd name="connsiteX178" fmla="*/ 271342 w 2334182"/>
                    <a:gd name="connsiteY178" fmla="*/ 2094833 h 2236619"/>
                    <a:gd name="connsiteX179" fmla="*/ 268169 w 2334182"/>
                    <a:gd name="connsiteY179" fmla="*/ 2065329 h 2236619"/>
                    <a:gd name="connsiteX180" fmla="*/ 271342 w 2334182"/>
                    <a:gd name="connsiteY180" fmla="*/ 2032546 h 2236619"/>
                    <a:gd name="connsiteX181" fmla="*/ 275310 w 2334182"/>
                    <a:gd name="connsiteY181" fmla="*/ 2009597 h 2236619"/>
                    <a:gd name="connsiteX182" fmla="*/ 280864 w 2334182"/>
                    <a:gd name="connsiteY182" fmla="*/ 1984191 h 2236619"/>
                    <a:gd name="connsiteX183" fmla="*/ 287211 w 2334182"/>
                    <a:gd name="connsiteY183" fmla="*/ 1957964 h 2236619"/>
                    <a:gd name="connsiteX184" fmla="*/ 289591 w 2334182"/>
                    <a:gd name="connsiteY184" fmla="*/ 1932558 h 2236619"/>
                    <a:gd name="connsiteX185" fmla="*/ 289591 w 2334182"/>
                    <a:gd name="connsiteY185" fmla="*/ 1905512 h 2236619"/>
                    <a:gd name="connsiteX186" fmla="*/ 282450 w 2334182"/>
                    <a:gd name="connsiteY186" fmla="*/ 1881745 h 2236619"/>
                    <a:gd name="connsiteX187" fmla="*/ 275310 w 2334182"/>
                    <a:gd name="connsiteY187" fmla="*/ 1868630 h 2236619"/>
                    <a:gd name="connsiteX188" fmla="*/ 262615 w 2334182"/>
                    <a:gd name="connsiteY188" fmla="*/ 1856338 h 2236619"/>
                    <a:gd name="connsiteX189" fmla="*/ 249128 w 2334182"/>
                    <a:gd name="connsiteY189" fmla="*/ 1847322 h 2236619"/>
                    <a:gd name="connsiteX190" fmla="*/ 234847 w 2334182"/>
                    <a:gd name="connsiteY190" fmla="*/ 1839945 h 2236619"/>
                    <a:gd name="connsiteX191" fmla="*/ 220565 w 2334182"/>
                    <a:gd name="connsiteY191" fmla="*/ 1829291 h 2236619"/>
                    <a:gd name="connsiteX192" fmla="*/ 209457 w 2334182"/>
                    <a:gd name="connsiteY192" fmla="*/ 1817817 h 2236619"/>
                    <a:gd name="connsiteX193" fmla="*/ 200730 w 2334182"/>
                    <a:gd name="connsiteY193" fmla="*/ 1803065 h 2236619"/>
                    <a:gd name="connsiteX194" fmla="*/ 197557 w 2334182"/>
                    <a:gd name="connsiteY194" fmla="*/ 1786674 h 2236619"/>
                    <a:gd name="connsiteX195" fmla="*/ 199143 w 2334182"/>
                    <a:gd name="connsiteY195" fmla="*/ 1770281 h 2236619"/>
                    <a:gd name="connsiteX196" fmla="*/ 204697 w 2334182"/>
                    <a:gd name="connsiteY196" fmla="*/ 1754709 h 2236619"/>
                    <a:gd name="connsiteX197" fmla="*/ 211838 w 2334182"/>
                    <a:gd name="connsiteY197" fmla="*/ 1741596 h 2236619"/>
                    <a:gd name="connsiteX198" fmla="*/ 216598 w 2334182"/>
                    <a:gd name="connsiteY198" fmla="*/ 1728483 h 2236619"/>
                    <a:gd name="connsiteX199" fmla="*/ 193590 w 2334182"/>
                    <a:gd name="connsiteY199" fmla="*/ 1712092 h 2236619"/>
                    <a:gd name="connsiteX200" fmla="*/ 177722 w 2334182"/>
                    <a:gd name="connsiteY200" fmla="*/ 1695701 h 2236619"/>
                    <a:gd name="connsiteX201" fmla="*/ 168994 w 2334182"/>
                    <a:gd name="connsiteY201" fmla="*/ 1679309 h 2236619"/>
                    <a:gd name="connsiteX202" fmla="*/ 167408 w 2334182"/>
                    <a:gd name="connsiteY202" fmla="*/ 1661278 h 2236619"/>
                    <a:gd name="connsiteX203" fmla="*/ 169787 w 2334182"/>
                    <a:gd name="connsiteY203" fmla="*/ 1644887 h 2236619"/>
                    <a:gd name="connsiteX204" fmla="*/ 176135 w 2334182"/>
                    <a:gd name="connsiteY204" fmla="*/ 1626857 h 2236619"/>
                    <a:gd name="connsiteX205" fmla="*/ 184862 w 2334182"/>
                    <a:gd name="connsiteY205" fmla="*/ 1608826 h 2236619"/>
                    <a:gd name="connsiteX206" fmla="*/ 194383 w 2334182"/>
                    <a:gd name="connsiteY206" fmla="*/ 1590796 h 2236619"/>
                    <a:gd name="connsiteX207" fmla="*/ 203111 w 2334182"/>
                    <a:gd name="connsiteY207" fmla="*/ 1571944 h 2236619"/>
                    <a:gd name="connsiteX208" fmla="*/ 211838 w 2334182"/>
                    <a:gd name="connsiteY208" fmla="*/ 1553914 h 2236619"/>
                    <a:gd name="connsiteX209" fmla="*/ 216598 w 2334182"/>
                    <a:gd name="connsiteY209" fmla="*/ 1534245 h 2236619"/>
                    <a:gd name="connsiteX210" fmla="*/ 200730 w 2334182"/>
                    <a:gd name="connsiteY210" fmla="*/ 1519492 h 2236619"/>
                    <a:gd name="connsiteX211" fmla="*/ 178514 w 2334182"/>
                    <a:gd name="connsiteY211" fmla="*/ 1508018 h 2236619"/>
                    <a:gd name="connsiteX212" fmla="*/ 153919 w 2334182"/>
                    <a:gd name="connsiteY212" fmla="*/ 1497364 h 2236619"/>
                    <a:gd name="connsiteX213" fmla="*/ 128531 w 2334182"/>
                    <a:gd name="connsiteY213" fmla="*/ 1488349 h 2236619"/>
                    <a:gd name="connsiteX214" fmla="*/ 102348 w 2334182"/>
                    <a:gd name="connsiteY214" fmla="*/ 1479333 h 2236619"/>
                    <a:gd name="connsiteX215" fmla="*/ 76166 w 2334182"/>
                    <a:gd name="connsiteY215" fmla="*/ 1470318 h 2236619"/>
                    <a:gd name="connsiteX216" fmla="*/ 51571 w 2334182"/>
                    <a:gd name="connsiteY216" fmla="*/ 1459663 h 2236619"/>
                    <a:gd name="connsiteX217" fmla="*/ 31736 w 2334182"/>
                    <a:gd name="connsiteY217" fmla="*/ 1448189 h 2236619"/>
                    <a:gd name="connsiteX218" fmla="*/ 14281 w 2334182"/>
                    <a:gd name="connsiteY218" fmla="*/ 1431798 h 2236619"/>
                    <a:gd name="connsiteX219" fmla="*/ 3967 w 2334182"/>
                    <a:gd name="connsiteY219" fmla="*/ 1412128 h 2236619"/>
                    <a:gd name="connsiteX220" fmla="*/ 0 w 2334182"/>
                    <a:gd name="connsiteY220" fmla="*/ 1391638 h 2236619"/>
                    <a:gd name="connsiteX221" fmla="*/ 3174 w 2334182"/>
                    <a:gd name="connsiteY221" fmla="*/ 1371969 h 2236619"/>
                    <a:gd name="connsiteX222" fmla="*/ 10314 w 2334182"/>
                    <a:gd name="connsiteY222" fmla="*/ 1353938 h 2236619"/>
                    <a:gd name="connsiteX223" fmla="*/ 21422 w 2334182"/>
                    <a:gd name="connsiteY223" fmla="*/ 1339185 h 2236619"/>
                    <a:gd name="connsiteX224" fmla="*/ 34909 w 2334182"/>
                    <a:gd name="connsiteY224" fmla="*/ 1324433 h 2236619"/>
                    <a:gd name="connsiteX225" fmla="*/ 47604 w 2334182"/>
                    <a:gd name="connsiteY225" fmla="*/ 1312140 h 2236619"/>
                    <a:gd name="connsiteX226" fmla="*/ 57919 w 2334182"/>
                    <a:gd name="connsiteY226" fmla="*/ 1302305 h 2236619"/>
                    <a:gd name="connsiteX227" fmla="*/ 88068 w 2334182"/>
                    <a:gd name="connsiteY227" fmla="*/ 1266244 h 2236619"/>
                    <a:gd name="connsiteX228" fmla="*/ 119803 w 2334182"/>
                    <a:gd name="connsiteY228" fmla="*/ 1233461 h 2236619"/>
                    <a:gd name="connsiteX229" fmla="*/ 151540 w 2334182"/>
                    <a:gd name="connsiteY229" fmla="*/ 1200677 h 2236619"/>
                    <a:gd name="connsiteX230" fmla="*/ 181689 w 2334182"/>
                    <a:gd name="connsiteY230" fmla="*/ 1164615 h 2236619"/>
                    <a:gd name="connsiteX231" fmla="*/ 210251 w 2334182"/>
                    <a:gd name="connsiteY231" fmla="*/ 1129374 h 2236619"/>
                    <a:gd name="connsiteX232" fmla="*/ 236433 w 2334182"/>
                    <a:gd name="connsiteY232" fmla="*/ 1089215 h 2236619"/>
                    <a:gd name="connsiteX233" fmla="*/ 257855 w 2334182"/>
                    <a:gd name="connsiteY233" fmla="*/ 1045778 h 2236619"/>
                    <a:gd name="connsiteX234" fmla="*/ 269756 w 2334182"/>
                    <a:gd name="connsiteY234" fmla="*/ 1009716 h 2236619"/>
                    <a:gd name="connsiteX235" fmla="*/ 273723 w 2334182"/>
                    <a:gd name="connsiteY235" fmla="*/ 974475 h 2236619"/>
                    <a:gd name="connsiteX236" fmla="*/ 273723 w 2334182"/>
                    <a:gd name="connsiteY236" fmla="*/ 936775 h 2236619"/>
                    <a:gd name="connsiteX237" fmla="*/ 272930 w 2334182"/>
                    <a:gd name="connsiteY237" fmla="*/ 896615 h 2236619"/>
                    <a:gd name="connsiteX238" fmla="*/ 271342 w 2334182"/>
                    <a:gd name="connsiteY238" fmla="*/ 856456 h 2236619"/>
                    <a:gd name="connsiteX239" fmla="*/ 272930 w 2334182"/>
                    <a:gd name="connsiteY239" fmla="*/ 813019 h 2236619"/>
                    <a:gd name="connsiteX240" fmla="*/ 276896 w 2334182"/>
                    <a:gd name="connsiteY240" fmla="*/ 767123 h 2236619"/>
                    <a:gd name="connsiteX241" fmla="*/ 321327 w 2334182"/>
                    <a:gd name="connsiteY241" fmla="*/ 577800 h 2236619"/>
                    <a:gd name="connsiteX242" fmla="*/ 349096 w 2334182"/>
                    <a:gd name="connsiteY242" fmla="*/ 508956 h 2236619"/>
                    <a:gd name="connsiteX243" fmla="*/ 382419 w 2334182"/>
                    <a:gd name="connsiteY243" fmla="*/ 445030 h 2236619"/>
                    <a:gd name="connsiteX244" fmla="*/ 421295 w 2334182"/>
                    <a:gd name="connsiteY244" fmla="*/ 385200 h 2236619"/>
                    <a:gd name="connsiteX245" fmla="*/ 465726 w 2334182"/>
                    <a:gd name="connsiteY245" fmla="*/ 328650 h 2236619"/>
                    <a:gd name="connsiteX246" fmla="*/ 514917 w 2334182"/>
                    <a:gd name="connsiteY246" fmla="*/ 277017 h 2236619"/>
                    <a:gd name="connsiteX247" fmla="*/ 568074 w 2334182"/>
                    <a:gd name="connsiteY247" fmla="*/ 229481 h 2236619"/>
                    <a:gd name="connsiteX248" fmla="*/ 625993 w 2334182"/>
                    <a:gd name="connsiteY248" fmla="*/ 186044 h 2236619"/>
                    <a:gd name="connsiteX249" fmla="*/ 686291 w 2334182"/>
                    <a:gd name="connsiteY249" fmla="*/ 147523 h 2236619"/>
                    <a:gd name="connsiteX250" fmla="*/ 751351 w 2334182"/>
                    <a:gd name="connsiteY250" fmla="*/ 113101 h 2236619"/>
                    <a:gd name="connsiteX251" fmla="*/ 817996 w 2334182"/>
                    <a:gd name="connsiteY251" fmla="*/ 84416 h 2236619"/>
                    <a:gd name="connsiteX252" fmla="*/ 885434 w 2334182"/>
                    <a:gd name="connsiteY252" fmla="*/ 59010 h 2236619"/>
                    <a:gd name="connsiteX253" fmla="*/ 1112347 w 2334182"/>
                    <a:gd name="connsiteY253" fmla="*/ 7377 h 223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Lst>
                  <a:rect l="l" t="t" r="r" b="b"/>
                  <a:pathLst>
                    <a:path w="2334182" h="2236619">
                      <a:moveTo>
                        <a:pt x="1083647" y="171768"/>
                      </a:moveTo>
                      <a:lnTo>
                        <a:pt x="950300" y="202779"/>
                      </a:lnTo>
                      <a:lnTo>
                        <a:pt x="907661" y="218284"/>
                      </a:lnTo>
                      <a:lnTo>
                        <a:pt x="862695" y="235340"/>
                      </a:lnTo>
                      <a:lnTo>
                        <a:pt x="819281" y="254722"/>
                      </a:lnTo>
                      <a:lnTo>
                        <a:pt x="775091" y="277980"/>
                      </a:lnTo>
                      <a:lnTo>
                        <a:pt x="733227" y="302787"/>
                      </a:lnTo>
                      <a:lnTo>
                        <a:pt x="692138" y="329922"/>
                      </a:lnTo>
                      <a:lnTo>
                        <a:pt x="654149" y="360932"/>
                      </a:lnTo>
                      <a:lnTo>
                        <a:pt x="618487" y="394269"/>
                      </a:lnTo>
                      <a:lnTo>
                        <a:pt x="586702" y="431482"/>
                      </a:lnTo>
                      <a:lnTo>
                        <a:pt x="558017" y="469469"/>
                      </a:lnTo>
                      <a:lnTo>
                        <a:pt x="535534" y="511334"/>
                      </a:lnTo>
                      <a:lnTo>
                        <a:pt x="516928" y="557074"/>
                      </a:lnTo>
                      <a:lnTo>
                        <a:pt x="506075" y="604366"/>
                      </a:lnTo>
                      <a:lnTo>
                        <a:pt x="500647" y="657083"/>
                      </a:lnTo>
                      <a:lnTo>
                        <a:pt x="502973" y="693521"/>
                      </a:lnTo>
                      <a:lnTo>
                        <a:pt x="513051" y="727633"/>
                      </a:lnTo>
                      <a:lnTo>
                        <a:pt x="527007" y="758644"/>
                      </a:lnTo>
                      <a:lnTo>
                        <a:pt x="547163" y="786552"/>
                      </a:lnTo>
                      <a:lnTo>
                        <a:pt x="568095" y="812912"/>
                      </a:lnTo>
                      <a:lnTo>
                        <a:pt x="592129" y="836170"/>
                      </a:lnTo>
                      <a:lnTo>
                        <a:pt x="616162" y="854001"/>
                      </a:lnTo>
                      <a:lnTo>
                        <a:pt x="640970" y="871056"/>
                      </a:lnTo>
                      <a:lnTo>
                        <a:pt x="673532" y="883460"/>
                      </a:lnTo>
                      <a:lnTo>
                        <a:pt x="709194" y="891988"/>
                      </a:lnTo>
                      <a:lnTo>
                        <a:pt x="748732" y="898190"/>
                      </a:lnTo>
                      <a:lnTo>
                        <a:pt x="790596" y="902067"/>
                      </a:lnTo>
                      <a:lnTo>
                        <a:pt x="834786" y="905168"/>
                      </a:lnTo>
                      <a:lnTo>
                        <a:pt x="878201" y="905943"/>
                      </a:lnTo>
                      <a:lnTo>
                        <a:pt x="923167" y="905943"/>
                      </a:lnTo>
                      <a:lnTo>
                        <a:pt x="968132" y="907493"/>
                      </a:lnTo>
                      <a:lnTo>
                        <a:pt x="1010772" y="910595"/>
                      </a:lnTo>
                      <a:lnTo>
                        <a:pt x="1050310" y="913696"/>
                      </a:lnTo>
                      <a:lnTo>
                        <a:pt x="1086747" y="919122"/>
                      </a:lnTo>
                      <a:lnTo>
                        <a:pt x="1120859" y="927650"/>
                      </a:lnTo>
                      <a:lnTo>
                        <a:pt x="1148768" y="938505"/>
                      </a:lnTo>
                      <a:lnTo>
                        <a:pt x="1169700" y="954009"/>
                      </a:lnTo>
                      <a:lnTo>
                        <a:pt x="1186756" y="971065"/>
                      </a:lnTo>
                      <a:lnTo>
                        <a:pt x="1202261" y="991222"/>
                      </a:lnTo>
                      <a:lnTo>
                        <a:pt x="1213891" y="1010604"/>
                      </a:lnTo>
                      <a:lnTo>
                        <a:pt x="1224744" y="1033086"/>
                      </a:lnTo>
                      <a:lnTo>
                        <a:pt x="1233272" y="1054018"/>
                      </a:lnTo>
                      <a:lnTo>
                        <a:pt x="1241801" y="1076501"/>
                      </a:lnTo>
                      <a:lnTo>
                        <a:pt x="1250328" y="1099759"/>
                      </a:lnTo>
                      <a:lnTo>
                        <a:pt x="1260407" y="1120691"/>
                      </a:lnTo>
                      <a:lnTo>
                        <a:pt x="1269710" y="1141624"/>
                      </a:lnTo>
                      <a:lnTo>
                        <a:pt x="1281339" y="1161780"/>
                      </a:lnTo>
                      <a:lnTo>
                        <a:pt x="1293743" y="1179611"/>
                      </a:lnTo>
                      <a:lnTo>
                        <a:pt x="1309248" y="1196668"/>
                      </a:lnTo>
                      <a:lnTo>
                        <a:pt x="1327855" y="1210622"/>
                      </a:lnTo>
                      <a:lnTo>
                        <a:pt x="1350338" y="1222251"/>
                      </a:lnTo>
                      <a:lnTo>
                        <a:pt x="1377471" y="1231555"/>
                      </a:lnTo>
                      <a:lnTo>
                        <a:pt x="1406932" y="1237756"/>
                      </a:lnTo>
                      <a:lnTo>
                        <a:pt x="1441818" y="1240082"/>
                      </a:lnTo>
                      <a:lnTo>
                        <a:pt x="1484458" y="1239307"/>
                      </a:lnTo>
                      <a:lnTo>
                        <a:pt x="1502289" y="1267216"/>
                      </a:lnTo>
                      <a:lnTo>
                        <a:pt x="1523996" y="1296677"/>
                      </a:lnTo>
                      <a:lnTo>
                        <a:pt x="1548805" y="1327687"/>
                      </a:lnTo>
                      <a:lnTo>
                        <a:pt x="1577490" y="1357146"/>
                      </a:lnTo>
                      <a:lnTo>
                        <a:pt x="1606949" y="1385831"/>
                      </a:lnTo>
                      <a:lnTo>
                        <a:pt x="1636410" y="1406764"/>
                      </a:lnTo>
                      <a:lnTo>
                        <a:pt x="1665870" y="1422268"/>
                      </a:lnTo>
                      <a:lnTo>
                        <a:pt x="1691453" y="1429246"/>
                      </a:lnTo>
                      <a:lnTo>
                        <a:pt x="1720914" y="1430797"/>
                      </a:lnTo>
                      <a:lnTo>
                        <a:pt x="1753474" y="1429246"/>
                      </a:lnTo>
                      <a:lnTo>
                        <a:pt x="1787587" y="1426145"/>
                      </a:lnTo>
                      <a:lnTo>
                        <a:pt x="1822473" y="1419168"/>
                      </a:lnTo>
                      <a:lnTo>
                        <a:pt x="1856584" y="1410640"/>
                      </a:lnTo>
                      <a:lnTo>
                        <a:pt x="1889921" y="1401336"/>
                      </a:lnTo>
                      <a:lnTo>
                        <a:pt x="1920156" y="1389708"/>
                      </a:lnTo>
                      <a:lnTo>
                        <a:pt x="1948066" y="1378853"/>
                      </a:lnTo>
                      <a:lnTo>
                        <a:pt x="1968998" y="1367225"/>
                      </a:lnTo>
                      <a:lnTo>
                        <a:pt x="1986054" y="1357146"/>
                      </a:lnTo>
                      <a:lnTo>
                        <a:pt x="2011638" y="1337766"/>
                      </a:lnTo>
                      <a:lnTo>
                        <a:pt x="2036446" y="1315283"/>
                      </a:lnTo>
                      <a:lnTo>
                        <a:pt x="2060480" y="1291250"/>
                      </a:lnTo>
                      <a:lnTo>
                        <a:pt x="2084513" y="1265666"/>
                      </a:lnTo>
                      <a:lnTo>
                        <a:pt x="2106995" y="1236205"/>
                      </a:lnTo>
                      <a:lnTo>
                        <a:pt x="2127153" y="1205195"/>
                      </a:lnTo>
                      <a:lnTo>
                        <a:pt x="2144983" y="1171083"/>
                      </a:lnTo>
                      <a:lnTo>
                        <a:pt x="2160488" y="1133095"/>
                      </a:lnTo>
                      <a:lnTo>
                        <a:pt x="2172117" y="1093557"/>
                      </a:lnTo>
                      <a:lnTo>
                        <a:pt x="2180645" y="1048591"/>
                      </a:lnTo>
                      <a:lnTo>
                        <a:pt x="2183747" y="1002076"/>
                      </a:lnTo>
                      <a:lnTo>
                        <a:pt x="2182196" y="950133"/>
                      </a:lnTo>
                      <a:lnTo>
                        <a:pt x="2175218" y="895090"/>
                      </a:lnTo>
                      <a:lnTo>
                        <a:pt x="2158162" y="812912"/>
                      </a:lnTo>
                      <a:lnTo>
                        <a:pt x="2137231" y="736936"/>
                      </a:lnTo>
                      <a:lnTo>
                        <a:pt x="2110096" y="664061"/>
                      </a:lnTo>
                      <a:lnTo>
                        <a:pt x="2077535" y="595837"/>
                      </a:lnTo>
                      <a:lnTo>
                        <a:pt x="2041098" y="533041"/>
                      </a:lnTo>
                      <a:lnTo>
                        <a:pt x="1997683" y="473346"/>
                      </a:lnTo>
                      <a:lnTo>
                        <a:pt x="1951167" y="419853"/>
                      </a:lnTo>
                      <a:lnTo>
                        <a:pt x="1896899" y="371786"/>
                      </a:lnTo>
                      <a:lnTo>
                        <a:pt x="1841079" y="326821"/>
                      </a:lnTo>
                      <a:lnTo>
                        <a:pt x="1777508" y="288833"/>
                      </a:lnTo>
                      <a:lnTo>
                        <a:pt x="1710061" y="254722"/>
                      </a:lnTo>
                      <a:lnTo>
                        <a:pt x="1637960" y="225261"/>
                      </a:lnTo>
                      <a:lnTo>
                        <a:pt x="1560433" y="202779"/>
                      </a:lnTo>
                      <a:lnTo>
                        <a:pt x="1477481" y="184948"/>
                      </a:lnTo>
                      <a:lnTo>
                        <a:pt x="1391427" y="171768"/>
                      </a:lnTo>
                      <a:lnTo>
                        <a:pt x="1298395" y="164791"/>
                      </a:lnTo>
                      <a:lnTo>
                        <a:pt x="1200712" y="163240"/>
                      </a:lnTo>
                      <a:lnTo>
                        <a:pt x="1083647" y="171768"/>
                      </a:lnTo>
                      <a:close/>
                      <a:moveTo>
                        <a:pt x="1112347" y="7377"/>
                      </a:moveTo>
                      <a:lnTo>
                        <a:pt x="1202794" y="0"/>
                      </a:lnTo>
                      <a:lnTo>
                        <a:pt x="1304349" y="820"/>
                      </a:lnTo>
                      <a:lnTo>
                        <a:pt x="1399557" y="8195"/>
                      </a:lnTo>
                      <a:lnTo>
                        <a:pt x="1490005" y="20490"/>
                      </a:lnTo>
                      <a:lnTo>
                        <a:pt x="1576486" y="38520"/>
                      </a:lnTo>
                      <a:lnTo>
                        <a:pt x="1658999" y="60649"/>
                      </a:lnTo>
                      <a:lnTo>
                        <a:pt x="1735165" y="89334"/>
                      </a:lnTo>
                      <a:lnTo>
                        <a:pt x="1808952" y="120478"/>
                      </a:lnTo>
                      <a:lnTo>
                        <a:pt x="1876391" y="157358"/>
                      </a:lnTo>
                      <a:lnTo>
                        <a:pt x="1939862" y="199157"/>
                      </a:lnTo>
                      <a:lnTo>
                        <a:pt x="2000955" y="245873"/>
                      </a:lnTo>
                      <a:lnTo>
                        <a:pt x="2055699" y="295866"/>
                      </a:lnTo>
                      <a:lnTo>
                        <a:pt x="2105683" y="351598"/>
                      </a:lnTo>
                      <a:lnTo>
                        <a:pt x="2152493" y="409787"/>
                      </a:lnTo>
                      <a:lnTo>
                        <a:pt x="2193750" y="472075"/>
                      </a:lnTo>
                      <a:lnTo>
                        <a:pt x="2231834" y="537641"/>
                      </a:lnTo>
                      <a:lnTo>
                        <a:pt x="2257223" y="592553"/>
                      </a:lnTo>
                      <a:lnTo>
                        <a:pt x="2279437" y="654021"/>
                      </a:lnTo>
                      <a:lnTo>
                        <a:pt x="2299273" y="721226"/>
                      </a:lnTo>
                      <a:lnTo>
                        <a:pt x="2315141" y="794168"/>
                      </a:lnTo>
                      <a:lnTo>
                        <a:pt x="2327042" y="868749"/>
                      </a:lnTo>
                      <a:lnTo>
                        <a:pt x="2332595" y="945790"/>
                      </a:lnTo>
                      <a:lnTo>
                        <a:pt x="2334182" y="1024469"/>
                      </a:lnTo>
                      <a:lnTo>
                        <a:pt x="2329422" y="1102329"/>
                      </a:lnTo>
                      <a:lnTo>
                        <a:pt x="2319901" y="1178549"/>
                      </a:lnTo>
                      <a:lnTo>
                        <a:pt x="2302446" y="1253131"/>
                      </a:lnTo>
                      <a:lnTo>
                        <a:pt x="2279438" y="1317056"/>
                      </a:lnTo>
                      <a:lnTo>
                        <a:pt x="2251669" y="1376887"/>
                      </a:lnTo>
                      <a:lnTo>
                        <a:pt x="2218347" y="1431798"/>
                      </a:lnTo>
                      <a:lnTo>
                        <a:pt x="2184230" y="1485070"/>
                      </a:lnTo>
                      <a:lnTo>
                        <a:pt x="2146146" y="1537523"/>
                      </a:lnTo>
                      <a:lnTo>
                        <a:pt x="2108857" y="1586698"/>
                      </a:lnTo>
                      <a:lnTo>
                        <a:pt x="2071567" y="1637511"/>
                      </a:lnTo>
                      <a:lnTo>
                        <a:pt x="2035070" y="1688324"/>
                      </a:lnTo>
                      <a:lnTo>
                        <a:pt x="2010476" y="1729303"/>
                      </a:lnTo>
                      <a:lnTo>
                        <a:pt x="1990641" y="1776019"/>
                      </a:lnTo>
                      <a:lnTo>
                        <a:pt x="1974772" y="1825194"/>
                      </a:lnTo>
                      <a:lnTo>
                        <a:pt x="1962078" y="1878466"/>
                      </a:lnTo>
                      <a:lnTo>
                        <a:pt x="1960491" y="1903872"/>
                      </a:lnTo>
                      <a:lnTo>
                        <a:pt x="1962078" y="1934197"/>
                      </a:lnTo>
                      <a:lnTo>
                        <a:pt x="1966044" y="1971077"/>
                      </a:lnTo>
                      <a:lnTo>
                        <a:pt x="1971598" y="2009597"/>
                      </a:lnTo>
                      <a:lnTo>
                        <a:pt x="1980326" y="2051395"/>
                      </a:lnTo>
                      <a:lnTo>
                        <a:pt x="1990640" y="2093195"/>
                      </a:lnTo>
                      <a:lnTo>
                        <a:pt x="1991123" y="2095075"/>
                      </a:lnTo>
                      <a:lnTo>
                        <a:pt x="951135" y="2223889"/>
                      </a:lnTo>
                      <a:lnTo>
                        <a:pt x="947319" y="2215311"/>
                      </a:lnTo>
                      <a:lnTo>
                        <a:pt x="933038" y="2191544"/>
                      </a:lnTo>
                      <a:lnTo>
                        <a:pt x="917170" y="2176791"/>
                      </a:lnTo>
                      <a:lnTo>
                        <a:pt x="899716" y="2169415"/>
                      </a:lnTo>
                      <a:lnTo>
                        <a:pt x="879881" y="2166136"/>
                      </a:lnTo>
                      <a:lnTo>
                        <a:pt x="856872" y="2167777"/>
                      </a:lnTo>
                      <a:lnTo>
                        <a:pt x="833864" y="2171054"/>
                      </a:lnTo>
                      <a:lnTo>
                        <a:pt x="812442" y="2176791"/>
                      </a:lnTo>
                      <a:lnTo>
                        <a:pt x="791813" y="2182528"/>
                      </a:lnTo>
                      <a:lnTo>
                        <a:pt x="772771" y="2188264"/>
                      </a:lnTo>
                      <a:lnTo>
                        <a:pt x="758490" y="2193182"/>
                      </a:lnTo>
                      <a:lnTo>
                        <a:pt x="724374" y="2204657"/>
                      </a:lnTo>
                      <a:lnTo>
                        <a:pt x="685497" y="2215311"/>
                      </a:lnTo>
                      <a:lnTo>
                        <a:pt x="641861" y="2224326"/>
                      </a:lnTo>
                      <a:lnTo>
                        <a:pt x="595844" y="2230063"/>
                      </a:lnTo>
                      <a:lnTo>
                        <a:pt x="549827" y="2234981"/>
                      </a:lnTo>
                      <a:lnTo>
                        <a:pt x="503016" y="2236619"/>
                      </a:lnTo>
                      <a:lnTo>
                        <a:pt x="458585" y="2233342"/>
                      </a:lnTo>
                      <a:lnTo>
                        <a:pt x="416535" y="2225965"/>
                      </a:lnTo>
                      <a:lnTo>
                        <a:pt x="393527" y="2220229"/>
                      </a:lnTo>
                      <a:lnTo>
                        <a:pt x="370518" y="2209574"/>
                      </a:lnTo>
                      <a:lnTo>
                        <a:pt x="347509" y="2197280"/>
                      </a:lnTo>
                      <a:lnTo>
                        <a:pt x="327675" y="2182528"/>
                      </a:lnTo>
                      <a:lnTo>
                        <a:pt x="307047" y="2164497"/>
                      </a:lnTo>
                      <a:lnTo>
                        <a:pt x="291178" y="2145647"/>
                      </a:lnTo>
                      <a:lnTo>
                        <a:pt x="280070" y="2121880"/>
                      </a:lnTo>
                      <a:lnTo>
                        <a:pt x="271342" y="2094833"/>
                      </a:lnTo>
                      <a:lnTo>
                        <a:pt x="268169" y="2065329"/>
                      </a:lnTo>
                      <a:lnTo>
                        <a:pt x="271342" y="2032546"/>
                      </a:lnTo>
                      <a:lnTo>
                        <a:pt x="275310" y="2009597"/>
                      </a:lnTo>
                      <a:lnTo>
                        <a:pt x="280864" y="1984191"/>
                      </a:lnTo>
                      <a:lnTo>
                        <a:pt x="287211" y="1957964"/>
                      </a:lnTo>
                      <a:lnTo>
                        <a:pt x="289591" y="1932558"/>
                      </a:lnTo>
                      <a:lnTo>
                        <a:pt x="289591" y="1905512"/>
                      </a:lnTo>
                      <a:lnTo>
                        <a:pt x="282450" y="1881745"/>
                      </a:lnTo>
                      <a:lnTo>
                        <a:pt x="275310" y="1868630"/>
                      </a:lnTo>
                      <a:lnTo>
                        <a:pt x="262615" y="1856338"/>
                      </a:lnTo>
                      <a:lnTo>
                        <a:pt x="249128" y="1847322"/>
                      </a:lnTo>
                      <a:lnTo>
                        <a:pt x="234847" y="1839945"/>
                      </a:lnTo>
                      <a:lnTo>
                        <a:pt x="220565" y="1829291"/>
                      </a:lnTo>
                      <a:lnTo>
                        <a:pt x="209457" y="1817817"/>
                      </a:lnTo>
                      <a:lnTo>
                        <a:pt x="200730" y="1803065"/>
                      </a:lnTo>
                      <a:lnTo>
                        <a:pt x="197557" y="1786674"/>
                      </a:lnTo>
                      <a:lnTo>
                        <a:pt x="199143" y="1770281"/>
                      </a:lnTo>
                      <a:lnTo>
                        <a:pt x="204697" y="1754709"/>
                      </a:lnTo>
                      <a:lnTo>
                        <a:pt x="211838" y="1741596"/>
                      </a:lnTo>
                      <a:lnTo>
                        <a:pt x="216598" y="1728483"/>
                      </a:lnTo>
                      <a:lnTo>
                        <a:pt x="193590" y="1712092"/>
                      </a:lnTo>
                      <a:lnTo>
                        <a:pt x="177722" y="1695701"/>
                      </a:lnTo>
                      <a:lnTo>
                        <a:pt x="168994" y="1679309"/>
                      </a:lnTo>
                      <a:lnTo>
                        <a:pt x="167408" y="1661278"/>
                      </a:lnTo>
                      <a:lnTo>
                        <a:pt x="169787" y="1644887"/>
                      </a:lnTo>
                      <a:lnTo>
                        <a:pt x="176135" y="1626857"/>
                      </a:lnTo>
                      <a:lnTo>
                        <a:pt x="184862" y="1608826"/>
                      </a:lnTo>
                      <a:lnTo>
                        <a:pt x="194383" y="1590796"/>
                      </a:lnTo>
                      <a:lnTo>
                        <a:pt x="203111" y="1571944"/>
                      </a:lnTo>
                      <a:lnTo>
                        <a:pt x="211838" y="1553914"/>
                      </a:lnTo>
                      <a:lnTo>
                        <a:pt x="216598" y="1534245"/>
                      </a:lnTo>
                      <a:lnTo>
                        <a:pt x="200730" y="1519492"/>
                      </a:lnTo>
                      <a:lnTo>
                        <a:pt x="178514" y="1508018"/>
                      </a:lnTo>
                      <a:lnTo>
                        <a:pt x="153919" y="1497364"/>
                      </a:lnTo>
                      <a:lnTo>
                        <a:pt x="128531" y="1488349"/>
                      </a:lnTo>
                      <a:lnTo>
                        <a:pt x="102348" y="1479333"/>
                      </a:lnTo>
                      <a:lnTo>
                        <a:pt x="76166" y="1470318"/>
                      </a:lnTo>
                      <a:lnTo>
                        <a:pt x="51571" y="1459663"/>
                      </a:lnTo>
                      <a:lnTo>
                        <a:pt x="31736" y="1448189"/>
                      </a:lnTo>
                      <a:lnTo>
                        <a:pt x="14281" y="1431798"/>
                      </a:lnTo>
                      <a:lnTo>
                        <a:pt x="3967" y="1412128"/>
                      </a:lnTo>
                      <a:lnTo>
                        <a:pt x="0" y="1391638"/>
                      </a:lnTo>
                      <a:lnTo>
                        <a:pt x="3174" y="1371969"/>
                      </a:lnTo>
                      <a:lnTo>
                        <a:pt x="10314" y="1353938"/>
                      </a:lnTo>
                      <a:lnTo>
                        <a:pt x="21422" y="1339185"/>
                      </a:lnTo>
                      <a:lnTo>
                        <a:pt x="34909" y="1324433"/>
                      </a:lnTo>
                      <a:lnTo>
                        <a:pt x="47604" y="1312140"/>
                      </a:lnTo>
                      <a:lnTo>
                        <a:pt x="57919" y="1302305"/>
                      </a:lnTo>
                      <a:lnTo>
                        <a:pt x="88068" y="1266244"/>
                      </a:lnTo>
                      <a:lnTo>
                        <a:pt x="119803" y="1233461"/>
                      </a:lnTo>
                      <a:lnTo>
                        <a:pt x="151540" y="1200677"/>
                      </a:lnTo>
                      <a:lnTo>
                        <a:pt x="181689" y="1164615"/>
                      </a:lnTo>
                      <a:lnTo>
                        <a:pt x="210251" y="1129374"/>
                      </a:lnTo>
                      <a:lnTo>
                        <a:pt x="236433" y="1089215"/>
                      </a:lnTo>
                      <a:lnTo>
                        <a:pt x="257855" y="1045778"/>
                      </a:lnTo>
                      <a:lnTo>
                        <a:pt x="269756" y="1009716"/>
                      </a:lnTo>
                      <a:lnTo>
                        <a:pt x="273723" y="974475"/>
                      </a:lnTo>
                      <a:lnTo>
                        <a:pt x="273723" y="936775"/>
                      </a:lnTo>
                      <a:cubicBezTo>
                        <a:pt x="273459" y="923388"/>
                        <a:pt x="273194" y="910002"/>
                        <a:pt x="272930" y="896615"/>
                      </a:cubicBezTo>
                      <a:cubicBezTo>
                        <a:pt x="272401" y="883229"/>
                        <a:pt x="271871" y="869842"/>
                        <a:pt x="271342" y="856456"/>
                      </a:cubicBezTo>
                      <a:cubicBezTo>
                        <a:pt x="271871" y="841977"/>
                        <a:pt x="272401" y="827498"/>
                        <a:pt x="272930" y="813019"/>
                      </a:cubicBezTo>
                      <a:lnTo>
                        <a:pt x="276896" y="767123"/>
                      </a:lnTo>
                      <a:lnTo>
                        <a:pt x="321327" y="577800"/>
                      </a:lnTo>
                      <a:lnTo>
                        <a:pt x="349096" y="508956"/>
                      </a:lnTo>
                      <a:lnTo>
                        <a:pt x="382419" y="445030"/>
                      </a:lnTo>
                      <a:lnTo>
                        <a:pt x="421295" y="385200"/>
                      </a:lnTo>
                      <a:lnTo>
                        <a:pt x="465726" y="328650"/>
                      </a:lnTo>
                      <a:lnTo>
                        <a:pt x="514917" y="277017"/>
                      </a:lnTo>
                      <a:lnTo>
                        <a:pt x="568074" y="229481"/>
                      </a:lnTo>
                      <a:lnTo>
                        <a:pt x="625993" y="186044"/>
                      </a:lnTo>
                      <a:lnTo>
                        <a:pt x="686291" y="147523"/>
                      </a:lnTo>
                      <a:lnTo>
                        <a:pt x="751351" y="113101"/>
                      </a:lnTo>
                      <a:lnTo>
                        <a:pt x="817996" y="84416"/>
                      </a:lnTo>
                      <a:lnTo>
                        <a:pt x="885434" y="59010"/>
                      </a:lnTo>
                      <a:lnTo>
                        <a:pt x="1112347" y="73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ko-KR" altLang="en-US" sz="2701" dirty="0"/>
                </a:p>
              </p:txBody>
            </p:sp>
            <p:sp>
              <p:nvSpPr>
                <p:cNvPr id="66" name="Block Arc 65">
                  <a:extLst>
                    <a:ext uri="{FF2B5EF4-FFF2-40B4-BE49-F238E27FC236}">
                      <a16:creationId xmlns:a16="http://schemas.microsoft.com/office/drawing/2014/main" id="{EFD416D6-FA7B-43D2-9E34-8B60763AB137}"/>
                    </a:ext>
                  </a:extLst>
                </p:cNvPr>
                <p:cNvSpPr/>
                <p:nvPr/>
              </p:nvSpPr>
              <p:spPr>
                <a:xfrm rot="324606">
                  <a:off x="2513480" y="1162252"/>
                  <a:ext cx="1202635" cy="1202635"/>
                </a:xfrm>
                <a:prstGeom prst="blockArc">
                  <a:avLst>
                    <a:gd name="adj1" fmla="val 10088498"/>
                    <a:gd name="adj2" fmla="val 9280578"/>
                    <a:gd name="adj3" fmla="val 9563"/>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grpSp>
          <p:sp>
            <p:nvSpPr>
              <p:cNvPr id="64" name="Graphic 69">
                <a:extLst>
                  <a:ext uri="{FF2B5EF4-FFF2-40B4-BE49-F238E27FC236}">
                    <a16:creationId xmlns:a16="http://schemas.microsoft.com/office/drawing/2014/main" id="{32F14AB6-7630-452E-928D-C76BF5A4B0E3}"/>
                  </a:ext>
                </a:extLst>
              </p:cNvPr>
              <p:cNvSpPr/>
              <p:nvPr/>
            </p:nvSpPr>
            <p:spPr>
              <a:xfrm flipH="1">
                <a:off x="1957998" y="3668001"/>
                <a:ext cx="985833" cy="2774817"/>
              </a:xfrm>
              <a:custGeom>
                <a:avLst/>
                <a:gdLst>
                  <a:gd name="connsiteX0" fmla="*/ 7144 w 361950"/>
                  <a:gd name="connsiteY0" fmla="*/ 7144 h 1171575"/>
                  <a:gd name="connsiteX1" fmla="*/ 29051 w 361950"/>
                  <a:gd name="connsiteY1" fmla="*/ 51911 h 1171575"/>
                  <a:gd name="connsiteX2" fmla="*/ 106204 w 361950"/>
                  <a:gd name="connsiteY2" fmla="*/ 178594 h 1171575"/>
                  <a:gd name="connsiteX3" fmla="*/ 108109 w 361950"/>
                  <a:gd name="connsiteY3" fmla="*/ 229076 h 1171575"/>
                  <a:gd name="connsiteX4" fmla="*/ 75724 w 361950"/>
                  <a:gd name="connsiteY4" fmla="*/ 257651 h 1171575"/>
                  <a:gd name="connsiteX5" fmla="*/ 60484 w 361950"/>
                  <a:gd name="connsiteY5" fmla="*/ 404336 h 1171575"/>
                  <a:gd name="connsiteX6" fmla="*/ 64294 w 361950"/>
                  <a:gd name="connsiteY6" fmla="*/ 463391 h 1171575"/>
                  <a:gd name="connsiteX7" fmla="*/ 76676 w 361950"/>
                  <a:gd name="connsiteY7" fmla="*/ 611029 h 1171575"/>
                  <a:gd name="connsiteX8" fmla="*/ 73819 w 361950"/>
                  <a:gd name="connsiteY8" fmla="*/ 664369 h 1171575"/>
                  <a:gd name="connsiteX9" fmla="*/ 72866 w 361950"/>
                  <a:gd name="connsiteY9" fmla="*/ 813911 h 1171575"/>
                  <a:gd name="connsiteX10" fmla="*/ 76676 w 361950"/>
                  <a:gd name="connsiteY10" fmla="*/ 871061 h 1171575"/>
                  <a:gd name="connsiteX11" fmla="*/ 69056 w 361950"/>
                  <a:gd name="connsiteY11" fmla="*/ 1064419 h 1171575"/>
                  <a:gd name="connsiteX12" fmla="*/ 118586 w 361950"/>
                  <a:gd name="connsiteY12" fmla="*/ 1128236 h 1171575"/>
                  <a:gd name="connsiteX13" fmla="*/ 174784 w 361950"/>
                  <a:gd name="connsiteY13" fmla="*/ 1162526 h 1171575"/>
                  <a:gd name="connsiteX14" fmla="*/ 195739 w 361950"/>
                  <a:gd name="connsiteY14" fmla="*/ 1101566 h 1171575"/>
                  <a:gd name="connsiteX15" fmla="*/ 206216 w 361950"/>
                  <a:gd name="connsiteY15" fmla="*/ 159544 h 1171575"/>
                  <a:gd name="connsiteX16" fmla="*/ 218599 w 361950"/>
                  <a:gd name="connsiteY16" fmla="*/ 110014 h 1171575"/>
                  <a:gd name="connsiteX17" fmla="*/ 233839 w 361950"/>
                  <a:gd name="connsiteY17" fmla="*/ 160496 h 1171575"/>
                  <a:gd name="connsiteX18" fmla="*/ 225266 w 361950"/>
                  <a:gd name="connsiteY18" fmla="*/ 897731 h 1171575"/>
                  <a:gd name="connsiteX19" fmla="*/ 225266 w 361950"/>
                  <a:gd name="connsiteY19" fmla="*/ 1116806 h 1171575"/>
                  <a:gd name="connsiteX20" fmla="*/ 245269 w 361950"/>
                  <a:gd name="connsiteY20" fmla="*/ 1137761 h 1171575"/>
                  <a:gd name="connsiteX21" fmla="*/ 311944 w 361950"/>
                  <a:gd name="connsiteY21" fmla="*/ 1031081 h 1171575"/>
                  <a:gd name="connsiteX22" fmla="*/ 319564 w 361950"/>
                  <a:gd name="connsiteY22" fmla="*/ 98584 h 1171575"/>
                  <a:gd name="connsiteX23" fmla="*/ 356711 w 361950"/>
                  <a:gd name="connsiteY23" fmla="*/ 7144 h 1171575"/>
                  <a:gd name="connsiteX24" fmla="*/ 7144 w 361950"/>
                  <a:gd name="connsiteY24" fmla="*/ 7144 h 117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61950" h="1171575">
                    <a:moveTo>
                      <a:pt x="7144" y="7144"/>
                    </a:moveTo>
                    <a:cubicBezTo>
                      <a:pt x="20479" y="19526"/>
                      <a:pt x="29051" y="36671"/>
                      <a:pt x="29051" y="51911"/>
                    </a:cubicBezTo>
                    <a:cubicBezTo>
                      <a:pt x="30004" y="114776"/>
                      <a:pt x="63341" y="147161"/>
                      <a:pt x="106204" y="178594"/>
                    </a:cubicBezTo>
                    <a:cubicBezTo>
                      <a:pt x="129064" y="194786"/>
                      <a:pt x="127159" y="211931"/>
                      <a:pt x="108109" y="229076"/>
                    </a:cubicBezTo>
                    <a:cubicBezTo>
                      <a:pt x="97631" y="238601"/>
                      <a:pt x="87154" y="248126"/>
                      <a:pt x="75724" y="257651"/>
                    </a:cubicBezTo>
                    <a:cubicBezTo>
                      <a:pt x="22384" y="301466"/>
                      <a:pt x="16669" y="350044"/>
                      <a:pt x="60484" y="404336"/>
                    </a:cubicBezTo>
                    <a:cubicBezTo>
                      <a:pt x="77629" y="425291"/>
                      <a:pt x="78581" y="440531"/>
                      <a:pt x="64294" y="463391"/>
                    </a:cubicBezTo>
                    <a:cubicBezTo>
                      <a:pt x="18574" y="531019"/>
                      <a:pt x="20479" y="551021"/>
                      <a:pt x="76676" y="611029"/>
                    </a:cubicBezTo>
                    <a:cubicBezTo>
                      <a:pt x="95726" y="631984"/>
                      <a:pt x="97631" y="645319"/>
                      <a:pt x="73819" y="664369"/>
                    </a:cubicBezTo>
                    <a:cubicBezTo>
                      <a:pt x="16669" y="711041"/>
                      <a:pt x="15716" y="765334"/>
                      <a:pt x="72866" y="813911"/>
                    </a:cubicBezTo>
                    <a:cubicBezTo>
                      <a:pt x="97631" y="834866"/>
                      <a:pt x="97631" y="848201"/>
                      <a:pt x="76676" y="871061"/>
                    </a:cubicBezTo>
                    <a:cubicBezTo>
                      <a:pt x="17621" y="932974"/>
                      <a:pt x="16669" y="995839"/>
                      <a:pt x="69056" y="1064419"/>
                    </a:cubicBezTo>
                    <a:cubicBezTo>
                      <a:pt x="85249" y="1085374"/>
                      <a:pt x="102394" y="1107281"/>
                      <a:pt x="118586" y="1128236"/>
                    </a:cubicBezTo>
                    <a:cubicBezTo>
                      <a:pt x="132874" y="1146334"/>
                      <a:pt x="146209" y="1172051"/>
                      <a:pt x="174784" y="1162526"/>
                    </a:cubicBezTo>
                    <a:cubicBezTo>
                      <a:pt x="206216" y="1153001"/>
                      <a:pt x="195739" y="1122521"/>
                      <a:pt x="195739" y="1101566"/>
                    </a:cubicBezTo>
                    <a:cubicBezTo>
                      <a:pt x="197644" y="787241"/>
                      <a:pt x="195739" y="472916"/>
                      <a:pt x="206216" y="159544"/>
                    </a:cubicBezTo>
                    <a:cubicBezTo>
                      <a:pt x="207169" y="141446"/>
                      <a:pt x="198596" y="110014"/>
                      <a:pt x="218599" y="110014"/>
                    </a:cubicBezTo>
                    <a:cubicBezTo>
                      <a:pt x="245269" y="110014"/>
                      <a:pt x="233839" y="142399"/>
                      <a:pt x="233839" y="160496"/>
                    </a:cubicBezTo>
                    <a:cubicBezTo>
                      <a:pt x="235744" y="406241"/>
                      <a:pt x="231934" y="651986"/>
                      <a:pt x="225266" y="897731"/>
                    </a:cubicBezTo>
                    <a:cubicBezTo>
                      <a:pt x="225266" y="971074"/>
                      <a:pt x="225266" y="1043464"/>
                      <a:pt x="225266" y="1116806"/>
                    </a:cubicBezTo>
                    <a:cubicBezTo>
                      <a:pt x="225266" y="1128236"/>
                      <a:pt x="222409" y="1154906"/>
                      <a:pt x="245269" y="1137761"/>
                    </a:cubicBezTo>
                    <a:cubicBezTo>
                      <a:pt x="279559" y="1112044"/>
                      <a:pt x="311944" y="1086326"/>
                      <a:pt x="311944" y="1031081"/>
                    </a:cubicBezTo>
                    <a:cubicBezTo>
                      <a:pt x="311944" y="720566"/>
                      <a:pt x="316706" y="409099"/>
                      <a:pt x="319564" y="98584"/>
                    </a:cubicBezTo>
                    <a:cubicBezTo>
                      <a:pt x="319564" y="57626"/>
                      <a:pt x="332899" y="26194"/>
                      <a:pt x="356711" y="7144"/>
                    </a:cubicBezTo>
                    <a:lnTo>
                      <a:pt x="7144" y="7144"/>
                    </a:lnTo>
                    <a:close/>
                  </a:path>
                </a:pathLst>
              </a:custGeom>
              <a:solidFill>
                <a:schemeClr val="tx1">
                  <a:lumMod val="65000"/>
                  <a:lumOff val="35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4" name="Group 3">
              <a:extLst>
                <a:ext uri="{FF2B5EF4-FFF2-40B4-BE49-F238E27FC236}">
                  <a16:creationId xmlns:a16="http://schemas.microsoft.com/office/drawing/2014/main" id="{B58BF82F-3FD0-4A9F-B0E9-2108B4D3A39B}"/>
                </a:ext>
              </a:extLst>
            </p:cNvPr>
            <p:cNvGrpSpPr/>
            <p:nvPr/>
          </p:nvGrpSpPr>
          <p:grpSpPr>
            <a:xfrm>
              <a:off x="4504582" y="1821093"/>
              <a:ext cx="7197481" cy="5049511"/>
              <a:chOff x="4504582" y="1439210"/>
              <a:chExt cx="7197481" cy="5049511"/>
            </a:xfrm>
          </p:grpSpPr>
          <p:grpSp>
            <p:nvGrpSpPr>
              <p:cNvPr id="28" name="Group 27">
                <a:extLst>
                  <a:ext uri="{FF2B5EF4-FFF2-40B4-BE49-F238E27FC236}">
                    <a16:creationId xmlns:a16="http://schemas.microsoft.com/office/drawing/2014/main" id="{5FD6AC9B-C1FC-48A3-AECD-CF16AB922010}"/>
                  </a:ext>
                </a:extLst>
              </p:cNvPr>
              <p:cNvGrpSpPr/>
              <p:nvPr/>
            </p:nvGrpSpPr>
            <p:grpSpPr>
              <a:xfrm>
                <a:off x="4504582" y="1439210"/>
                <a:ext cx="3067839" cy="5049511"/>
                <a:chOff x="4504582" y="1439210"/>
                <a:chExt cx="3067839" cy="5049511"/>
              </a:xfrm>
            </p:grpSpPr>
            <p:grpSp>
              <p:nvGrpSpPr>
                <p:cNvPr id="48" name="Group 47">
                  <a:extLst>
                    <a:ext uri="{FF2B5EF4-FFF2-40B4-BE49-F238E27FC236}">
                      <a16:creationId xmlns:a16="http://schemas.microsoft.com/office/drawing/2014/main" id="{463D145B-D415-41EB-9A17-41D1521858AC}"/>
                    </a:ext>
                  </a:extLst>
                </p:cNvPr>
                <p:cNvGrpSpPr/>
                <p:nvPr/>
              </p:nvGrpSpPr>
              <p:grpSpPr>
                <a:xfrm>
                  <a:off x="4504582" y="1439210"/>
                  <a:ext cx="2902689" cy="1330132"/>
                  <a:chOff x="4504582" y="1439210"/>
                  <a:chExt cx="2902689" cy="1330132"/>
                </a:xfrm>
              </p:grpSpPr>
              <p:grpSp>
                <p:nvGrpSpPr>
                  <p:cNvPr id="59" name="Group 58">
                    <a:extLst>
                      <a:ext uri="{FF2B5EF4-FFF2-40B4-BE49-F238E27FC236}">
                        <a16:creationId xmlns:a16="http://schemas.microsoft.com/office/drawing/2014/main" id="{079F1CBC-87FC-4855-B285-80DCB41FB5C4}"/>
                      </a:ext>
                    </a:extLst>
                  </p:cNvPr>
                  <p:cNvGrpSpPr/>
                  <p:nvPr/>
                </p:nvGrpSpPr>
                <p:grpSpPr>
                  <a:xfrm>
                    <a:off x="5144716" y="1439210"/>
                    <a:ext cx="2262555" cy="1330132"/>
                    <a:chOff x="1290578" y="3584150"/>
                    <a:chExt cx="2262555" cy="1330132"/>
                  </a:xfrm>
                </p:grpSpPr>
                <p:sp>
                  <p:nvSpPr>
                    <p:cNvPr id="61" name="Google Shape;1094;p45">
                      <a:extLst>
                        <a:ext uri="{FF2B5EF4-FFF2-40B4-BE49-F238E27FC236}">
                          <a16:creationId xmlns:a16="http://schemas.microsoft.com/office/drawing/2014/main" id="{548AFCFE-0ECD-4EE7-B794-05E161B1DDEF}"/>
                        </a:ext>
                      </a:extLst>
                    </p:cNvPr>
                    <p:cNvSpPr txBox="1"/>
                    <p:nvPr/>
                  </p:nvSpPr>
                  <p:spPr>
                    <a:xfrm>
                      <a:off x="1290578" y="3584150"/>
                      <a:ext cx="1968057" cy="334887"/>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rtl="0">
                        <a:spcBef>
                          <a:spcPts val="0"/>
                        </a:spcBef>
                        <a:spcAft>
                          <a:spcPts val="0"/>
                        </a:spcAft>
                        <a:buNone/>
                      </a:pPr>
                      <a:r>
                        <a:rPr lang="en-US" sz="1400" b="1" dirty="0">
                          <a:latin typeface="+mj-lt"/>
                        </a:rPr>
                        <a:t>ACR is not a regulatory requirement</a:t>
                      </a:r>
                      <a:endParaRPr lang="en-US" sz="1400" b="1" dirty="0">
                        <a:solidFill>
                          <a:schemeClr val="tx1">
                            <a:lumMod val="95000"/>
                            <a:lumOff val="5000"/>
                          </a:schemeClr>
                        </a:solidFill>
                        <a:latin typeface="Georgia Pro Cond" panose="02040506050405020303" pitchFamily="18" charset="0"/>
                        <a:ea typeface="Fira Sans Extra Condensed SemiBold"/>
                        <a:cs typeface="Fira Sans Extra Condensed SemiBold"/>
                        <a:sym typeface="Fira Sans Extra Condensed SemiBold"/>
                      </a:endParaRPr>
                    </a:p>
                  </p:txBody>
                </p:sp>
                <p:sp>
                  <p:nvSpPr>
                    <p:cNvPr id="62" name="TextBox 11">
                      <a:extLst>
                        <a:ext uri="{FF2B5EF4-FFF2-40B4-BE49-F238E27FC236}">
                          <a16:creationId xmlns:a16="http://schemas.microsoft.com/office/drawing/2014/main" id="{AA2E9742-5F6E-4740-B50C-86EBC7E12380}"/>
                        </a:ext>
                      </a:extLst>
                    </p:cNvPr>
                    <p:cNvSpPr txBox="1"/>
                    <p:nvPr/>
                  </p:nvSpPr>
                  <p:spPr>
                    <a:xfrm>
                      <a:off x="1290579" y="4083285"/>
                      <a:ext cx="2262554"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latin typeface="+mj-lt"/>
                        </a:rPr>
                        <a:t>Regulatory guidelines such as ISO 14644 and EU GMP Annex 1 do not mandate specific ACR values.</a:t>
                      </a:r>
                      <a:endParaRPr lang="en-US" sz="1200" dirty="0">
                        <a:solidFill>
                          <a:schemeClr val="tx1">
                            <a:lumMod val="95000"/>
                            <a:lumOff val="5000"/>
                          </a:schemeClr>
                        </a:solidFill>
                        <a:latin typeface="+mj-lt"/>
                      </a:endParaRPr>
                    </a:p>
                  </p:txBody>
                </p:sp>
              </p:grpSp>
              <p:pic>
                <p:nvPicPr>
                  <p:cNvPr id="60" name="Picture 59" descr="Key Icons – Free Vector Download, PNG, SVG, GIF">
                    <a:extLst>
                      <a:ext uri="{FF2B5EF4-FFF2-40B4-BE49-F238E27FC236}">
                        <a16:creationId xmlns:a16="http://schemas.microsoft.com/office/drawing/2014/main" id="{2D505CA1-B25C-489B-8428-2C3DEED409D5}"/>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04582" y="1581739"/>
                    <a:ext cx="482425" cy="482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9" name="Group 48">
                  <a:extLst>
                    <a:ext uri="{FF2B5EF4-FFF2-40B4-BE49-F238E27FC236}">
                      <a16:creationId xmlns:a16="http://schemas.microsoft.com/office/drawing/2014/main" id="{6406FB9F-95F8-40AB-842A-DA60233039DF}"/>
                    </a:ext>
                  </a:extLst>
                </p:cNvPr>
                <p:cNvGrpSpPr/>
                <p:nvPr/>
              </p:nvGrpSpPr>
              <p:grpSpPr>
                <a:xfrm>
                  <a:off x="4504582" y="3060478"/>
                  <a:ext cx="3057195" cy="1693672"/>
                  <a:chOff x="4504582" y="3110010"/>
                  <a:chExt cx="3057195" cy="1693672"/>
                </a:xfrm>
              </p:grpSpPr>
              <p:grpSp>
                <p:nvGrpSpPr>
                  <p:cNvPr id="55" name="Group 54">
                    <a:extLst>
                      <a:ext uri="{FF2B5EF4-FFF2-40B4-BE49-F238E27FC236}">
                        <a16:creationId xmlns:a16="http://schemas.microsoft.com/office/drawing/2014/main" id="{097138B4-7BF7-4C60-B276-A3B3A649DBB2}"/>
                      </a:ext>
                    </a:extLst>
                  </p:cNvPr>
                  <p:cNvGrpSpPr/>
                  <p:nvPr/>
                </p:nvGrpSpPr>
                <p:grpSpPr>
                  <a:xfrm>
                    <a:off x="5134073" y="3257355"/>
                    <a:ext cx="2427704" cy="1546327"/>
                    <a:chOff x="1279935" y="3554844"/>
                    <a:chExt cx="2427704" cy="1546327"/>
                  </a:xfrm>
                </p:grpSpPr>
                <p:sp>
                  <p:nvSpPr>
                    <p:cNvPr id="57" name="Google Shape;1094;p45">
                      <a:extLst>
                        <a:ext uri="{FF2B5EF4-FFF2-40B4-BE49-F238E27FC236}">
                          <a16:creationId xmlns:a16="http://schemas.microsoft.com/office/drawing/2014/main" id="{DEED4A3C-2AFB-4B87-970F-9F7A3231A189}"/>
                        </a:ext>
                      </a:extLst>
                    </p:cNvPr>
                    <p:cNvSpPr txBox="1"/>
                    <p:nvPr/>
                  </p:nvSpPr>
                  <p:spPr>
                    <a:xfrm>
                      <a:off x="1279935" y="3554844"/>
                      <a:ext cx="2427704" cy="334887"/>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rtl="0">
                        <a:spcBef>
                          <a:spcPts val="0"/>
                        </a:spcBef>
                        <a:spcAft>
                          <a:spcPts val="0"/>
                        </a:spcAft>
                        <a:buNone/>
                      </a:pPr>
                      <a:r>
                        <a:rPr lang="en-US" sz="1400" b="1" dirty="0">
                          <a:latin typeface="+mj-lt"/>
                        </a:rPr>
                        <a:t>Oversized ACR leads to unnecessary energy consumption</a:t>
                      </a:r>
                      <a:endParaRPr lang="en-US" sz="1400" b="1" dirty="0">
                        <a:solidFill>
                          <a:schemeClr val="tx1">
                            <a:lumMod val="95000"/>
                            <a:lumOff val="5000"/>
                          </a:schemeClr>
                        </a:solidFill>
                        <a:latin typeface="+mj-lt"/>
                        <a:ea typeface="Fira Sans Extra Condensed SemiBold"/>
                        <a:cs typeface="Fira Sans Extra Condensed SemiBold"/>
                        <a:sym typeface="Fira Sans Extra Condensed SemiBold"/>
                      </a:endParaRPr>
                    </a:p>
                  </p:txBody>
                </p:sp>
                <p:sp>
                  <p:nvSpPr>
                    <p:cNvPr id="58" name="TextBox 14">
                      <a:extLst>
                        <a:ext uri="{FF2B5EF4-FFF2-40B4-BE49-F238E27FC236}">
                          <a16:creationId xmlns:a16="http://schemas.microsoft.com/office/drawing/2014/main" id="{4EC2AD1E-61E6-4D29-B3FB-6DBA1A36270B}"/>
                        </a:ext>
                      </a:extLst>
                    </p:cNvPr>
                    <p:cNvSpPr txBox="1"/>
                    <p:nvPr/>
                  </p:nvSpPr>
                  <p:spPr>
                    <a:xfrm>
                      <a:off x="1290579" y="4085508"/>
                      <a:ext cx="2262554"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latin typeface="+mj-lt"/>
                        </a:rPr>
                        <a:t>High ACR values significantly increase HVAC energy demand, which accounts for 50-75% of total cleanroom energy consumption.</a:t>
                      </a:r>
                      <a:endParaRPr lang="en-US" sz="1200" dirty="0">
                        <a:solidFill>
                          <a:schemeClr val="tx1">
                            <a:lumMod val="95000"/>
                            <a:lumOff val="5000"/>
                          </a:schemeClr>
                        </a:solidFill>
                        <a:latin typeface="+mj-lt"/>
                      </a:endParaRPr>
                    </a:p>
                  </p:txBody>
                </p:sp>
              </p:grpSp>
              <p:pic>
                <p:nvPicPr>
                  <p:cNvPr id="56" name="Picture 55" descr="Key Icons – Free Vector Download, PNG, SVG, GIF">
                    <a:extLst>
                      <a:ext uri="{FF2B5EF4-FFF2-40B4-BE49-F238E27FC236}">
                        <a16:creationId xmlns:a16="http://schemas.microsoft.com/office/drawing/2014/main" id="{32DC4239-8FBE-4E47-9A64-FDE1E3200364}"/>
                      </a:ext>
                    </a:extLst>
                  </p:cNvPr>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04582" y="3110010"/>
                    <a:ext cx="482425" cy="482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 name="Group 49">
                  <a:extLst>
                    <a:ext uri="{FF2B5EF4-FFF2-40B4-BE49-F238E27FC236}">
                      <a16:creationId xmlns:a16="http://schemas.microsoft.com/office/drawing/2014/main" id="{2175A2AB-122E-4B73-9688-E721826E6841}"/>
                    </a:ext>
                  </a:extLst>
                </p:cNvPr>
                <p:cNvGrpSpPr/>
                <p:nvPr/>
              </p:nvGrpSpPr>
              <p:grpSpPr>
                <a:xfrm>
                  <a:off x="4504582" y="5035049"/>
                  <a:ext cx="3067839" cy="1453672"/>
                  <a:chOff x="4504582" y="5035049"/>
                  <a:chExt cx="3067839" cy="1453672"/>
                </a:xfrm>
              </p:grpSpPr>
              <p:grpSp>
                <p:nvGrpSpPr>
                  <p:cNvPr id="51" name="Group 50">
                    <a:extLst>
                      <a:ext uri="{FF2B5EF4-FFF2-40B4-BE49-F238E27FC236}">
                        <a16:creationId xmlns:a16="http://schemas.microsoft.com/office/drawing/2014/main" id="{FE35C1F1-7887-4F65-BFF4-350537042E7E}"/>
                      </a:ext>
                    </a:extLst>
                  </p:cNvPr>
                  <p:cNvGrpSpPr/>
                  <p:nvPr/>
                </p:nvGrpSpPr>
                <p:grpSpPr>
                  <a:xfrm>
                    <a:off x="5144717" y="5035049"/>
                    <a:ext cx="2427704" cy="1453672"/>
                    <a:chOff x="1290579" y="3584150"/>
                    <a:chExt cx="2427704" cy="1453672"/>
                  </a:xfrm>
                </p:grpSpPr>
                <p:sp>
                  <p:nvSpPr>
                    <p:cNvPr id="53" name="Google Shape;1094;p45">
                      <a:extLst>
                        <a:ext uri="{FF2B5EF4-FFF2-40B4-BE49-F238E27FC236}">
                          <a16:creationId xmlns:a16="http://schemas.microsoft.com/office/drawing/2014/main" id="{7CF0CAF0-8EA1-4BE3-9A43-95E3162B7D57}"/>
                        </a:ext>
                      </a:extLst>
                    </p:cNvPr>
                    <p:cNvSpPr txBox="1"/>
                    <p:nvPr/>
                  </p:nvSpPr>
                  <p:spPr>
                    <a:xfrm>
                      <a:off x="1290579" y="3584150"/>
                      <a:ext cx="2183754" cy="334887"/>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rtl="0">
                        <a:spcBef>
                          <a:spcPts val="0"/>
                        </a:spcBef>
                        <a:spcAft>
                          <a:spcPts val="0"/>
                        </a:spcAft>
                        <a:buNone/>
                      </a:pPr>
                      <a:r>
                        <a:rPr lang="en-US" sz="1400" b="1" dirty="0">
                          <a:latin typeface="+mj-lt"/>
                        </a:rPr>
                        <a:t>Airflow patterns are more important than ACR</a:t>
                      </a:r>
                      <a:endParaRPr lang="en-US" sz="1400" b="1" dirty="0">
                        <a:solidFill>
                          <a:schemeClr val="tx1">
                            <a:lumMod val="95000"/>
                            <a:lumOff val="5000"/>
                          </a:schemeClr>
                        </a:solidFill>
                        <a:latin typeface="+mj-lt"/>
                        <a:ea typeface="Fira Sans Extra Condensed SemiBold"/>
                        <a:cs typeface="Fira Sans Extra Condensed SemiBold"/>
                        <a:sym typeface="Fira Sans Extra Condensed SemiBold"/>
                      </a:endParaRPr>
                    </a:p>
                  </p:txBody>
                </p:sp>
                <p:sp>
                  <p:nvSpPr>
                    <p:cNvPr id="54" name="TextBox 17">
                      <a:extLst>
                        <a:ext uri="{FF2B5EF4-FFF2-40B4-BE49-F238E27FC236}">
                          <a16:creationId xmlns:a16="http://schemas.microsoft.com/office/drawing/2014/main" id="{DBB10AB3-3F62-45F0-B78C-4A6C4B5B46C6}"/>
                        </a:ext>
                      </a:extLst>
                    </p:cNvPr>
                    <p:cNvSpPr txBox="1"/>
                    <p:nvPr/>
                  </p:nvSpPr>
                  <p:spPr>
                    <a:xfrm>
                      <a:off x="1290579" y="4022159"/>
                      <a:ext cx="2427704"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latin typeface="+mj-lt"/>
                        </a:rPr>
                        <a:t>Proper air distribution and contaminant removal efficiency (ventilation effectiveness) are more critical than simply increasing air changes per hour.</a:t>
                      </a:r>
                      <a:endParaRPr lang="en-US" sz="1200" dirty="0">
                        <a:solidFill>
                          <a:schemeClr val="tx1">
                            <a:lumMod val="95000"/>
                            <a:lumOff val="5000"/>
                          </a:schemeClr>
                        </a:solidFill>
                        <a:latin typeface="+mj-lt"/>
                      </a:endParaRPr>
                    </a:p>
                  </p:txBody>
                </p:sp>
              </p:grpSp>
              <p:pic>
                <p:nvPicPr>
                  <p:cNvPr id="52" name="Picture 51" descr="Key Icons – Free Vector Download, PNG, SVG, GIF">
                    <a:extLst>
                      <a:ext uri="{FF2B5EF4-FFF2-40B4-BE49-F238E27FC236}">
                        <a16:creationId xmlns:a16="http://schemas.microsoft.com/office/drawing/2014/main" id="{4607723C-663B-4ED1-81B6-74B3E4E271E7}"/>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04582" y="5177578"/>
                    <a:ext cx="482425" cy="482425"/>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31" name="Group 30">
                <a:extLst>
                  <a:ext uri="{FF2B5EF4-FFF2-40B4-BE49-F238E27FC236}">
                    <a16:creationId xmlns:a16="http://schemas.microsoft.com/office/drawing/2014/main" id="{0B467045-DB2D-452F-9BDB-4FE00DC45E1E}"/>
                  </a:ext>
                </a:extLst>
              </p:cNvPr>
              <p:cNvGrpSpPr/>
              <p:nvPr/>
            </p:nvGrpSpPr>
            <p:grpSpPr>
              <a:xfrm>
                <a:off x="8353471" y="1439210"/>
                <a:ext cx="3348592" cy="3894667"/>
                <a:chOff x="8353471" y="1439210"/>
                <a:chExt cx="3348592" cy="3894667"/>
              </a:xfrm>
            </p:grpSpPr>
            <p:grpSp>
              <p:nvGrpSpPr>
                <p:cNvPr id="32" name="Group 31">
                  <a:extLst>
                    <a:ext uri="{FF2B5EF4-FFF2-40B4-BE49-F238E27FC236}">
                      <a16:creationId xmlns:a16="http://schemas.microsoft.com/office/drawing/2014/main" id="{D2C5DDC6-5965-4875-BC10-B2E1D7F19A86}"/>
                    </a:ext>
                  </a:extLst>
                </p:cNvPr>
                <p:cNvGrpSpPr/>
                <p:nvPr/>
              </p:nvGrpSpPr>
              <p:grpSpPr>
                <a:xfrm>
                  <a:off x="8353471" y="1439210"/>
                  <a:ext cx="2907183" cy="1144886"/>
                  <a:chOff x="8353471" y="1439210"/>
                  <a:chExt cx="2907183" cy="1144886"/>
                </a:xfrm>
              </p:grpSpPr>
              <p:grpSp>
                <p:nvGrpSpPr>
                  <p:cNvPr id="44" name="Group 43">
                    <a:extLst>
                      <a:ext uri="{FF2B5EF4-FFF2-40B4-BE49-F238E27FC236}">
                        <a16:creationId xmlns:a16="http://schemas.microsoft.com/office/drawing/2014/main" id="{6E9EDD4F-B295-48B9-BE4E-E900919B26E5}"/>
                      </a:ext>
                    </a:extLst>
                  </p:cNvPr>
                  <p:cNvGrpSpPr/>
                  <p:nvPr/>
                </p:nvGrpSpPr>
                <p:grpSpPr>
                  <a:xfrm>
                    <a:off x="8998100" y="1439210"/>
                    <a:ext cx="2262554" cy="1144886"/>
                    <a:chOff x="1290579" y="3584150"/>
                    <a:chExt cx="2262554" cy="1144886"/>
                  </a:xfrm>
                </p:grpSpPr>
                <p:sp>
                  <p:nvSpPr>
                    <p:cNvPr id="46" name="Google Shape;1094;p45">
                      <a:extLst>
                        <a:ext uri="{FF2B5EF4-FFF2-40B4-BE49-F238E27FC236}">
                          <a16:creationId xmlns:a16="http://schemas.microsoft.com/office/drawing/2014/main" id="{AD5C7EA5-C586-4068-B132-CB3EB4AB065A}"/>
                        </a:ext>
                      </a:extLst>
                    </p:cNvPr>
                    <p:cNvSpPr txBox="1"/>
                    <p:nvPr/>
                  </p:nvSpPr>
                  <p:spPr>
                    <a:xfrm>
                      <a:off x="1290579" y="3584150"/>
                      <a:ext cx="2134620" cy="334887"/>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latin typeface="+mj-lt"/>
                        </a:rPr>
                        <a:t>Particle generation rates should determine ACR</a:t>
                      </a:r>
                      <a:endParaRPr lang="en-US" sz="1400" b="1" dirty="0">
                        <a:latin typeface="+mj-lt"/>
                        <a:sym typeface="Fira Sans Extra Condensed SemiBold"/>
                      </a:endParaRPr>
                    </a:p>
                  </p:txBody>
                </p:sp>
                <p:sp>
                  <p:nvSpPr>
                    <p:cNvPr id="47" name="TextBox 20">
                      <a:extLst>
                        <a:ext uri="{FF2B5EF4-FFF2-40B4-BE49-F238E27FC236}">
                          <a16:creationId xmlns:a16="http://schemas.microsoft.com/office/drawing/2014/main" id="{08CAE8E4-BB47-433A-9CA2-A5A187F12FCC}"/>
                        </a:ext>
                      </a:extLst>
                    </p:cNvPr>
                    <p:cNvSpPr txBox="1"/>
                    <p:nvPr/>
                  </p:nvSpPr>
                  <p:spPr>
                    <a:xfrm>
                      <a:off x="1290579" y="4082705"/>
                      <a:ext cx="2262554"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latin typeface="+mj-lt"/>
                        </a:rPr>
                        <a:t>Cleanrooms are often over-ventilated due to uncertain particle generation rates</a:t>
                      </a:r>
                      <a:r>
                        <a:rPr kumimoji="0" lang="en-US" sz="1200" i="0" u="none" strike="noStrike" kern="1200" cap="none" spc="0" normalizeH="0" baseline="0" noProof="0" dirty="0">
                          <a:ln>
                            <a:noFill/>
                          </a:ln>
                          <a:solidFill>
                            <a:schemeClr val="tx1">
                              <a:lumMod val="95000"/>
                              <a:lumOff val="5000"/>
                            </a:schemeClr>
                          </a:solidFill>
                          <a:effectLst/>
                          <a:uLnTx/>
                          <a:uFillTx/>
                          <a:latin typeface="+mj-lt"/>
                          <a:ea typeface="+mn-ea"/>
                          <a:cs typeface="+mn-cs"/>
                        </a:rPr>
                        <a:t>.</a:t>
                      </a:r>
                      <a:endParaRPr lang="en-US" sz="1200" dirty="0">
                        <a:solidFill>
                          <a:schemeClr val="tx1">
                            <a:lumMod val="95000"/>
                            <a:lumOff val="5000"/>
                          </a:schemeClr>
                        </a:solidFill>
                        <a:latin typeface="+mj-lt"/>
                      </a:endParaRPr>
                    </a:p>
                  </p:txBody>
                </p:sp>
              </p:grpSp>
              <p:pic>
                <p:nvPicPr>
                  <p:cNvPr id="45" name="Picture 44" descr="Key Icons – Free Vector Download, PNG, SVG, GIF">
                    <a:extLst>
                      <a:ext uri="{FF2B5EF4-FFF2-40B4-BE49-F238E27FC236}">
                        <a16:creationId xmlns:a16="http://schemas.microsoft.com/office/drawing/2014/main" id="{C0BF1C62-AF5B-41C8-9DF4-EFE86A106DF2}"/>
                      </a:ext>
                    </a:extLst>
                  </p:cNvPr>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53471" y="1581739"/>
                    <a:ext cx="482425" cy="482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0" name="Group 39">
                  <a:extLst>
                    <a:ext uri="{FF2B5EF4-FFF2-40B4-BE49-F238E27FC236}">
                      <a16:creationId xmlns:a16="http://schemas.microsoft.com/office/drawing/2014/main" id="{7934100E-4CA4-422F-A503-6165B1F1D2E8}"/>
                    </a:ext>
                  </a:extLst>
                </p:cNvPr>
                <p:cNvGrpSpPr/>
                <p:nvPr/>
              </p:nvGrpSpPr>
              <p:grpSpPr>
                <a:xfrm>
                  <a:off x="8998099" y="3237129"/>
                  <a:ext cx="2703964" cy="2096748"/>
                  <a:chOff x="1290578" y="3584150"/>
                  <a:chExt cx="2703964" cy="2096748"/>
                </a:xfrm>
              </p:grpSpPr>
              <p:sp>
                <p:nvSpPr>
                  <p:cNvPr id="42" name="Google Shape;1094;p45">
                    <a:extLst>
                      <a:ext uri="{FF2B5EF4-FFF2-40B4-BE49-F238E27FC236}">
                        <a16:creationId xmlns:a16="http://schemas.microsoft.com/office/drawing/2014/main" id="{5AEA63F9-9028-4705-8666-FE2781A32894}"/>
                      </a:ext>
                    </a:extLst>
                  </p:cNvPr>
                  <p:cNvSpPr txBox="1"/>
                  <p:nvPr/>
                </p:nvSpPr>
                <p:spPr>
                  <a:xfrm>
                    <a:off x="1290578" y="3584150"/>
                    <a:ext cx="2703964" cy="334887"/>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rtl="0">
                      <a:spcBef>
                        <a:spcPts val="0"/>
                      </a:spcBef>
                      <a:spcAft>
                        <a:spcPts val="0"/>
                      </a:spcAft>
                      <a:buNone/>
                    </a:pPr>
                    <a:r>
                      <a:rPr lang="en-US" sz="1400" b="1" dirty="0">
                        <a:latin typeface="+mj-lt"/>
                      </a:rPr>
                      <a:t>A minimum ACR is still needed to maintain pressure differentials</a:t>
                    </a:r>
                    <a:endParaRPr lang="en-US" sz="1400" b="1" dirty="0">
                      <a:solidFill>
                        <a:schemeClr val="tx1">
                          <a:lumMod val="95000"/>
                          <a:lumOff val="5000"/>
                        </a:schemeClr>
                      </a:solidFill>
                      <a:latin typeface="+mj-lt"/>
                      <a:ea typeface="Fira Sans Extra Condensed SemiBold"/>
                      <a:cs typeface="Fira Sans Extra Condensed SemiBold"/>
                      <a:sym typeface="Fira Sans Extra Condensed SemiBold"/>
                    </a:endParaRPr>
                  </a:p>
                </p:txBody>
              </p:sp>
              <p:sp>
                <p:nvSpPr>
                  <p:cNvPr id="43" name="TextBox 23">
                    <a:extLst>
                      <a:ext uri="{FF2B5EF4-FFF2-40B4-BE49-F238E27FC236}">
                        <a16:creationId xmlns:a16="http://schemas.microsoft.com/office/drawing/2014/main" id="{7AE53EE8-E7F9-410B-84AA-3B2A7BED2E4B}"/>
                      </a:ext>
                    </a:extLst>
                  </p:cNvPr>
                  <p:cNvSpPr txBox="1"/>
                  <p:nvPr/>
                </p:nvSpPr>
                <p:spPr>
                  <a:xfrm>
                    <a:off x="1291357" y="4111238"/>
                    <a:ext cx="2262554"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latin typeface="+mj-lt"/>
                      </a:rPr>
                      <a:t>While reducing airflow is beneficial, maintaining room pressurization (typically requiring at least 6 air changes per hour) is essential to prevent cross-contamination. Pressure stability must be considered when optimizing ACR.</a:t>
                    </a:r>
                    <a:endParaRPr lang="en-US" sz="1200" dirty="0">
                      <a:solidFill>
                        <a:schemeClr val="tx1">
                          <a:lumMod val="95000"/>
                          <a:lumOff val="5000"/>
                        </a:schemeClr>
                      </a:solidFill>
                      <a:latin typeface="+mj-lt"/>
                    </a:endParaRPr>
                  </a:p>
                </p:txBody>
              </p:sp>
            </p:grpSp>
            <p:pic>
              <p:nvPicPr>
                <p:cNvPr id="37" name="Picture 36" descr="Key Icons – Free Vector Download, PNG, SVG, GIF">
                  <a:extLst>
                    <a:ext uri="{FF2B5EF4-FFF2-40B4-BE49-F238E27FC236}">
                      <a16:creationId xmlns:a16="http://schemas.microsoft.com/office/drawing/2014/main" id="{BBA520F4-4557-42CE-8296-5C4FD05F8B16}"/>
                    </a:ext>
                  </a:extLst>
                </p:cNvPr>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53471" y="3236646"/>
                  <a:ext cx="482425" cy="482425"/>
                </a:xfrm>
                <a:prstGeom prst="rect">
                  <a:avLst/>
                </a:prstGeom>
                <a:noFill/>
                <a:extLst>
                  <a:ext uri="{909E8E84-426E-40DD-AFC4-6F175D3DCCD1}">
                    <a14:hiddenFill xmlns:a14="http://schemas.microsoft.com/office/drawing/2010/main">
                      <a:solidFill>
                        <a:srgbClr val="FFFFFF"/>
                      </a:solidFill>
                    </a14:hiddenFill>
                  </a:ext>
                </a:extLst>
              </p:spPr>
            </p:pic>
          </p:grpSp>
        </p:grpSp>
      </p:grpSp>
    </p:spTree>
    <p:extLst>
      <p:ext uri="{BB962C8B-B14F-4D97-AF65-F5344CB8AC3E}">
        <p14:creationId xmlns:p14="http://schemas.microsoft.com/office/powerpoint/2010/main" val="3777555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1B610-16B6-F401-298B-8627CA848A4F}"/>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869CFA1-3351-027B-95A8-634A8C4DFD1A}"/>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latin typeface="+mj-lt"/>
              </a:rPr>
              <a:t>PARTICLE GENERATION - PROCESSES</a:t>
            </a:r>
          </a:p>
        </p:txBody>
      </p:sp>
      <p:pic>
        <p:nvPicPr>
          <p:cNvPr id="24" name="Picture 23">
            <a:extLst>
              <a:ext uri="{FF2B5EF4-FFF2-40B4-BE49-F238E27FC236}">
                <a16:creationId xmlns:a16="http://schemas.microsoft.com/office/drawing/2014/main" id="{F37FC51E-CF35-42FA-6FA2-877012F056AE}"/>
              </a:ext>
            </a:extLst>
          </p:cNvPr>
          <p:cNvPicPr>
            <a:picLocks noChangeAspect="1"/>
          </p:cNvPicPr>
          <p:nvPr/>
        </p:nvPicPr>
        <p:blipFill>
          <a:blip r:embed="rId3"/>
          <a:stretch>
            <a:fillRect/>
          </a:stretch>
        </p:blipFill>
        <p:spPr>
          <a:xfrm>
            <a:off x="384539" y="1055693"/>
            <a:ext cx="4813993" cy="3976777"/>
          </a:xfrm>
          <a:prstGeom prst="rect">
            <a:avLst/>
          </a:prstGeom>
        </p:spPr>
      </p:pic>
      <p:pic>
        <p:nvPicPr>
          <p:cNvPr id="26" name="Picture 25">
            <a:extLst>
              <a:ext uri="{FF2B5EF4-FFF2-40B4-BE49-F238E27FC236}">
                <a16:creationId xmlns:a16="http://schemas.microsoft.com/office/drawing/2014/main" id="{87291306-4A4B-93EC-C635-46FC0EBB016A}"/>
              </a:ext>
            </a:extLst>
          </p:cNvPr>
          <p:cNvPicPr>
            <a:picLocks noChangeAspect="1"/>
          </p:cNvPicPr>
          <p:nvPr/>
        </p:nvPicPr>
        <p:blipFill>
          <a:blip r:embed="rId4"/>
          <a:stretch>
            <a:fillRect/>
          </a:stretch>
        </p:blipFill>
        <p:spPr>
          <a:xfrm>
            <a:off x="826280" y="5182554"/>
            <a:ext cx="4249349" cy="1008548"/>
          </a:xfrm>
          <a:prstGeom prst="rect">
            <a:avLst/>
          </a:prstGeom>
        </p:spPr>
      </p:pic>
      <p:sp>
        <p:nvSpPr>
          <p:cNvPr id="30" name="TextBox 29">
            <a:extLst>
              <a:ext uri="{FF2B5EF4-FFF2-40B4-BE49-F238E27FC236}">
                <a16:creationId xmlns:a16="http://schemas.microsoft.com/office/drawing/2014/main" id="{E9868D9D-3048-7DEF-1CCC-051C1700579B}"/>
              </a:ext>
            </a:extLst>
          </p:cNvPr>
          <p:cNvSpPr txBox="1"/>
          <p:nvPr/>
        </p:nvSpPr>
        <p:spPr>
          <a:xfrm>
            <a:off x="5661091" y="4122384"/>
            <a:ext cx="6371348" cy="800219"/>
          </a:xfrm>
          <a:prstGeom prst="rect">
            <a:avLst/>
          </a:prstGeom>
          <a:noFill/>
        </p:spPr>
        <p:txBody>
          <a:bodyPr wrap="square">
            <a:spAutoFit/>
          </a:bodyPr>
          <a:lstStyle/>
          <a:p>
            <a:pPr algn="l">
              <a:spcAft>
                <a:spcPts val="1200"/>
              </a:spcAft>
            </a:pPr>
            <a:r>
              <a:rPr lang="en-US" sz="1200" dirty="0">
                <a:latin typeface="+mj-lt"/>
              </a:rPr>
              <a:t>Calculation of air supply rates and concentrations of airborne contamination in </a:t>
            </a:r>
            <a:r>
              <a:rPr lang="en-US" sz="1200" dirty="0" err="1">
                <a:latin typeface="+mj-lt"/>
              </a:rPr>
              <a:t>nonUDAF</a:t>
            </a:r>
            <a:r>
              <a:rPr lang="en-US" sz="1200" dirty="0">
                <a:latin typeface="+mj-lt"/>
              </a:rPr>
              <a:t> cleanrooms</a:t>
            </a:r>
          </a:p>
          <a:p>
            <a:pPr algn="l">
              <a:spcAft>
                <a:spcPts val="1200"/>
              </a:spcAft>
            </a:pPr>
            <a:r>
              <a:rPr lang="en-US" sz="1200" i="1" dirty="0"/>
              <a:t>European Journal of Parenteral &amp; Pharmaceutical Sciences 2017; 22(4): 126-138 </a:t>
            </a:r>
            <a:endParaRPr lang="en-US" sz="1200" i="1" dirty="0">
              <a:solidFill>
                <a:srgbClr val="000000"/>
              </a:solidFill>
              <a:effectLst/>
              <a:latin typeface="+mj-lt"/>
            </a:endParaRPr>
          </a:p>
        </p:txBody>
      </p:sp>
      <p:sp>
        <p:nvSpPr>
          <p:cNvPr id="33" name="TextBox 32">
            <a:extLst>
              <a:ext uri="{FF2B5EF4-FFF2-40B4-BE49-F238E27FC236}">
                <a16:creationId xmlns:a16="http://schemas.microsoft.com/office/drawing/2014/main" id="{A06BC1C6-68F3-BB88-4B8E-F93EB30171C4}"/>
              </a:ext>
            </a:extLst>
          </p:cNvPr>
          <p:cNvSpPr txBox="1"/>
          <p:nvPr/>
        </p:nvSpPr>
        <p:spPr>
          <a:xfrm>
            <a:off x="448575" y="6191102"/>
            <a:ext cx="4485736" cy="615553"/>
          </a:xfrm>
          <a:prstGeom prst="rect">
            <a:avLst/>
          </a:prstGeom>
          <a:noFill/>
        </p:spPr>
        <p:txBody>
          <a:bodyPr wrap="square">
            <a:spAutoFit/>
          </a:bodyPr>
          <a:lstStyle/>
          <a:p>
            <a:pPr algn="l">
              <a:spcAft>
                <a:spcPts val="1200"/>
              </a:spcAft>
            </a:pPr>
            <a:r>
              <a:rPr lang="en-US" sz="1200" dirty="0">
                <a:latin typeface="+mj-lt"/>
              </a:rPr>
              <a:t>Particle Generation Characteristics</a:t>
            </a:r>
            <a:endParaRPr lang="en-US" sz="1200" b="0" i="1" dirty="0">
              <a:solidFill>
                <a:srgbClr val="212529"/>
              </a:solidFill>
              <a:effectLst/>
              <a:latin typeface="+mj-lt"/>
            </a:endParaRPr>
          </a:p>
          <a:p>
            <a:pPr algn="l">
              <a:spcAft>
                <a:spcPts val="1200"/>
              </a:spcAft>
            </a:pPr>
            <a:r>
              <a:rPr lang="en-US" sz="1200" b="0" i="1" dirty="0">
                <a:solidFill>
                  <a:srgbClr val="212529"/>
                </a:solidFill>
                <a:effectLst/>
                <a:latin typeface="+mj-lt"/>
              </a:rPr>
              <a:t>SMC Technical papers</a:t>
            </a:r>
            <a:endParaRPr lang="en-US" sz="1200" i="1" dirty="0">
              <a:solidFill>
                <a:srgbClr val="000000"/>
              </a:solidFill>
              <a:effectLst/>
              <a:latin typeface="+mj-lt"/>
            </a:endParaRPr>
          </a:p>
        </p:txBody>
      </p:sp>
      <p:pic>
        <p:nvPicPr>
          <p:cNvPr id="35" name="Picture 34">
            <a:extLst>
              <a:ext uri="{FF2B5EF4-FFF2-40B4-BE49-F238E27FC236}">
                <a16:creationId xmlns:a16="http://schemas.microsoft.com/office/drawing/2014/main" id="{D11BACB0-C574-1DAD-BC83-82435A16E244}"/>
              </a:ext>
            </a:extLst>
          </p:cNvPr>
          <p:cNvPicPr>
            <a:picLocks noChangeAspect="1"/>
          </p:cNvPicPr>
          <p:nvPr/>
        </p:nvPicPr>
        <p:blipFill>
          <a:blip r:embed="rId5"/>
          <a:stretch>
            <a:fillRect/>
          </a:stretch>
        </p:blipFill>
        <p:spPr>
          <a:xfrm>
            <a:off x="5661091" y="1819957"/>
            <a:ext cx="6201640" cy="2105319"/>
          </a:xfrm>
          <a:prstGeom prst="rect">
            <a:avLst/>
          </a:prstGeom>
        </p:spPr>
      </p:pic>
    </p:spTree>
    <p:extLst>
      <p:ext uri="{BB962C8B-B14F-4D97-AF65-F5344CB8AC3E}">
        <p14:creationId xmlns:p14="http://schemas.microsoft.com/office/powerpoint/2010/main" val="634805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5BAAF-06EB-ACE8-20EE-058AD5E6432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F8272A0-06E8-A5D2-F9E3-F721284B632C}"/>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latin typeface="+mj-lt"/>
              </a:rPr>
              <a:t>PARTICLE GENERATION - PEOPLE</a:t>
            </a:r>
          </a:p>
        </p:txBody>
      </p:sp>
      <p:pic>
        <p:nvPicPr>
          <p:cNvPr id="29" name="Picture 28">
            <a:extLst>
              <a:ext uri="{FF2B5EF4-FFF2-40B4-BE49-F238E27FC236}">
                <a16:creationId xmlns:a16="http://schemas.microsoft.com/office/drawing/2014/main" id="{92B1A656-902B-E10B-C309-DF1B5610D636}"/>
              </a:ext>
            </a:extLst>
          </p:cNvPr>
          <p:cNvPicPr>
            <a:picLocks noChangeAspect="1"/>
          </p:cNvPicPr>
          <p:nvPr/>
        </p:nvPicPr>
        <p:blipFill>
          <a:blip r:embed="rId3"/>
          <a:stretch>
            <a:fillRect/>
          </a:stretch>
        </p:blipFill>
        <p:spPr>
          <a:xfrm>
            <a:off x="6096000" y="1942413"/>
            <a:ext cx="5623293" cy="2742157"/>
          </a:xfrm>
          <a:prstGeom prst="rect">
            <a:avLst/>
          </a:prstGeom>
        </p:spPr>
      </p:pic>
      <p:sp>
        <p:nvSpPr>
          <p:cNvPr id="30" name="TextBox 29">
            <a:extLst>
              <a:ext uri="{FF2B5EF4-FFF2-40B4-BE49-F238E27FC236}">
                <a16:creationId xmlns:a16="http://schemas.microsoft.com/office/drawing/2014/main" id="{2372E012-3716-2965-42BA-547B724E6B54}"/>
              </a:ext>
            </a:extLst>
          </p:cNvPr>
          <p:cNvSpPr txBox="1"/>
          <p:nvPr/>
        </p:nvSpPr>
        <p:spPr>
          <a:xfrm>
            <a:off x="3436886" y="5285727"/>
            <a:ext cx="6371348" cy="615553"/>
          </a:xfrm>
          <a:prstGeom prst="rect">
            <a:avLst/>
          </a:prstGeom>
          <a:noFill/>
        </p:spPr>
        <p:txBody>
          <a:bodyPr wrap="square">
            <a:spAutoFit/>
          </a:bodyPr>
          <a:lstStyle/>
          <a:p>
            <a:pPr algn="l">
              <a:spcAft>
                <a:spcPts val="1200"/>
              </a:spcAft>
            </a:pPr>
            <a:r>
              <a:rPr lang="en-US" sz="1200" i="0" dirty="0">
                <a:solidFill>
                  <a:srgbClr val="000000"/>
                </a:solidFill>
                <a:effectLst/>
                <a:latin typeface="+mj-lt"/>
              </a:rPr>
              <a:t>Fundamentals of Air Cleaning Technology and Its Application in Cleanrooms</a:t>
            </a:r>
          </a:p>
          <a:p>
            <a:pPr algn="l">
              <a:spcAft>
                <a:spcPts val="1200"/>
              </a:spcAft>
            </a:pPr>
            <a:r>
              <a:rPr lang="en-US" sz="1200" b="0" i="1" dirty="0" err="1">
                <a:solidFill>
                  <a:srgbClr val="212529"/>
                </a:solidFill>
                <a:effectLst/>
                <a:latin typeface="+mj-lt"/>
              </a:rPr>
              <a:t>Zhonglin</a:t>
            </a:r>
            <a:r>
              <a:rPr lang="en-US" sz="1200" b="0" i="1" dirty="0">
                <a:solidFill>
                  <a:srgbClr val="212529"/>
                </a:solidFill>
                <a:effectLst/>
                <a:latin typeface="+mj-lt"/>
              </a:rPr>
              <a:t> Xu</a:t>
            </a:r>
            <a:r>
              <a:rPr lang="en-US" sz="1200" b="0" i="1" dirty="0">
                <a:solidFill>
                  <a:srgbClr val="000000"/>
                </a:solidFill>
                <a:latin typeface="+mj-lt"/>
              </a:rPr>
              <a:t> – Ch.1</a:t>
            </a:r>
            <a:r>
              <a:rPr lang="en-US" sz="1200" i="1" dirty="0">
                <a:solidFill>
                  <a:srgbClr val="000000"/>
                </a:solidFill>
                <a:latin typeface="+mj-lt"/>
              </a:rPr>
              <a:t>3 (2014)</a:t>
            </a:r>
            <a:endParaRPr lang="en-US" sz="1200" i="1" dirty="0">
              <a:solidFill>
                <a:srgbClr val="000000"/>
              </a:solidFill>
              <a:effectLst/>
              <a:latin typeface="+mj-lt"/>
            </a:endParaRPr>
          </a:p>
        </p:txBody>
      </p:sp>
      <p:pic>
        <p:nvPicPr>
          <p:cNvPr id="3" name="Picture 2">
            <a:extLst>
              <a:ext uri="{FF2B5EF4-FFF2-40B4-BE49-F238E27FC236}">
                <a16:creationId xmlns:a16="http://schemas.microsoft.com/office/drawing/2014/main" id="{CF091F87-FDEF-1996-AD43-ED3EBDCEFD03}"/>
              </a:ext>
            </a:extLst>
          </p:cNvPr>
          <p:cNvPicPr>
            <a:picLocks noChangeAspect="1"/>
          </p:cNvPicPr>
          <p:nvPr/>
        </p:nvPicPr>
        <p:blipFill>
          <a:blip r:embed="rId4"/>
          <a:stretch>
            <a:fillRect/>
          </a:stretch>
        </p:blipFill>
        <p:spPr>
          <a:xfrm>
            <a:off x="349106" y="1972084"/>
            <a:ext cx="5746894" cy="2913831"/>
          </a:xfrm>
          <a:prstGeom prst="rect">
            <a:avLst/>
          </a:prstGeom>
        </p:spPr>
      </p:pic>
      <p:sp>
        <p:nvSpPr>
          <p:cNvPr id="4" name="Callout: Line 3">
            <a:extLst>
              <a:ext uri="{FF2B5EF4-FFF2-40B4-BE49-F238E27FC236}">
                <a16:creationId xmlns:a16="http://schemas.microsoft.com/office/drawing/2014/main" id="{7D6BB63E-E40B-F5E2-3740-D95C4EDFFACD}"/>
              </a:ext>
            </a:extLst>
          </p:cNvPr>
          <p:cNvSpPr/>
          <p:nvPr/>
        </p:nvSpPr>
        <p:spPr>
          <a:xfrm>
            <a:off x="3222553" y="4897616"/>
            <a:ext cx="1636776" cy="262316"/>
          </a:xfrm>
          <a:prstGeom prst="borderCallout1">
            <a:avLst>
              <a:gd name="adj1" fmla="val -2165"/>
              <a:gd name="adj2" fmla="val 100047"/>
              <a:gd name="adj3" fmla="val -69814"/>
              <a:gd name="adj4" fmla="val 12870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latin typeface="+mj-lt"/>
              </a:rPr>
              <a:t>Grades of activity</a:t>
            </a:r>
          </a:p>
        </p:txBody>
      </p:sp>
    </p:spTree>
    <p:extLst>
      <p:ext uri="{BB962C8B-B14F-4D97-AF65-F5344CB8AC3E}">
        <p14:creationId xmlns:p14="http://schemas.microsoft.com/office/powerpoint/2010/main" val="3007904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EC1A4-9EB7-E1A5-4C63-94480AE67F1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698D5418-BC67-10A8-BC55-81AB34469C26}"/>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5">
            <a:extLst>
              <a:ext uri="{FF2B5EF4-FFF2-40B4-BE49-F238E27FC236}">
                <a16:creationId xmlns:a16="http://schemas.microsoft.com/office/drawing/2014/main" id="{B6316D12-A285-0A27-4EC9-78C5ED207828}"/>
              </a:ext>
            </a:extLst>
          </p:cNvPr>
          <p:cNvPicPr>
            <a:picLocks noChangeAspect="1"/>
          </p:cNvPicPr>
          <p:nvPr/>
        </p:nvPicPr>
        <p:blipFill>
          <a:blip r:embed="rId3"/>
          <a:stretch>
            <a:fillRect/>
          </a:stretch>
        </p:blipFill>
        <p:spPr>
          <a:xfrm>
            <a:off x="512879" y="957157"/>
            <a:ext cx="6178057" cy="3341308"/>
          </a:xfrm>
          <a:prstGeom prst="rect">
            <a:avLst/>
          </a:prstGeom>
        </p:spPr>
      </p:pic>
      <p:sp>
        <p:nvSpPr>
          <p:cNvPr id="8" name="TextBox 7">
            <a:extLst>
              <a:ext uri="{FF2B5EF4-FFF2-40B4-BE49-F238E27FC236}">
                <a16:creationId xmlns:a16="http://schemas.microsoft.com/office/drawing/2014/main" id="{D4028AA5-3B37-A5A5-3325-C2F028CCF588}"/>
              </a:ext>
            </a:extLst>
          </p:cNvPr>
          <p:cNvSpPr txBox="1"/>
          <p:nvPr/>
        </p:nvSpPr>
        <p:spPr>
          <a:xfrm>
            <a:off x="512879" y="4529920"/>
            <a:ext cx="5172172" cy="830997"/>
          </a:xfrm>
          <a:prstGeom prst="rect">
            <a:avLst/>
          </a:prstGeom>
          <a:noFill/>
        </p:spPr>
        <p:txBody>
          <a:bodyPr wrap="square">
            <a:spAutoFit/>
          </a:bodyPr>
          <a:lstStyle/>
          <a:p>
            <a:r>
              <a:rPr lang="en-US" sz="1200" dirty="0">
                <a:latin typeface="+mj-lt"/>
              </a:rPr>
              <a:t>Ventilation effectiveness in cleanrooms and its relation to decay rate, recovery rate, and air change rate</a:t>
            </a:r>
          </a:p>
          <a:p>
            <a:endParaRPr lang="en-US" sz="1200" dirty="0">
              <a:latin typeface="+mj-lt"/>
            </a:endParaRPr>
          </a:p>
          <a:p>
            <a:r>
              <a:rPr lang="en-US" sz="1200" i="1" dirty="0">
                <a:latin typeface="+mj-lt"/>
              </a:rPr>
              <a:t>European Journal of Parenteral &amp; Pharmaceutical Sciences 2018; 23(4):126–134</a:t>
            </a:r>
          </a:p>
        </p:txBody>
      </p:sp>
      <p:pic>
        <p:nvPicPr>
          <p:cNvPr id="21" name="Picture 20">
            <a:extLst>
              <a:ext uri="{FF2B5EF4-FFF2-40B4-BE49-F238E27FC236}">
                <a16:creationId xmlns:a16="http://schemas.microsoft.com/office/drawing/2014/main" id="{FC24EC9C-31FE-0393-B0F5-02639C80463E}"/>
              </a:ext>
            </a:extLst>
          </p:cNvPr>
          <p:cNvPicPr>
            <a:picLocks noChangeAspect="1"/>
          </p:cNvPicPr>
          <p:nvPr/>
        </p:nvPicPr>
        <p:blipFill>
          <a:blip r:embed="rId4"/>
          <a:stretch>
            <a:fillRect/>
          </a:stretch>
        </p:blipFill>
        <p:spPr>
          <a:xfrm>
            <a:off x="7277532" y="957157"/>
            <a:ext cx="3448531" cy="4344006"/>
          </a:xfrm>
          <a:prstGeom prst="rect">
            <a:avLst/>
          </a:prstGeom>
        </p:spPr>
      </p:pic>
      <p:sp>
        <p:nvSpPr>
          <p:cNvPr id="22" name="TextBox 21">
            <a:extLst>
              <a:ext uri="{FF2B5EF4-FFF2-40B4-BE49-F238E27FC236}">
                <a16:creationId xmlns:a16="http://schemas.microsoft.com/office/drawing/2014/main" id="{93B113F9-B63A-E1A6-54A4-B7CBB2E5F676}"/>
              </a:ext>
            </a:extLst>
          </p:cNvPr>
          <p:cNvSpPr txBox="1"/>
          <p:nvPr/>
        </p:nvSpPr>
        <p:spPr>
          <a:xfrm>
            <a:off x="7751985" y="5389298"/>
            <a:ext cx="3712521" cy="830997"/>
          </a:xfrm>
          <a:prstGeom prst="rect">
            <a:avLst/>
          </a:prstGeom>
          <a:noFill/>
        </p:spPr>
        <p:txBody>
          <a:bodyPr wrap="square">
            <a:spAutoFit/>
          </a:bodyPr>
          <a:lstStyle/>
          <a:p>
            <a:r>
              <a:rPr lang="en-US" sz="1200" dirty="0">
                <a:latin typeface="+mj-lt"/>
              </a:rPr>
              <a:t>General particle concentration model and experimental validation for cleanrooms</a:t>
            </a:r>
          </a:p>
          <a:p>
            <a:endParaRPr lang="en-US" sz="1200" dirty="0">
              <a:latin typeface="+mj-lt"/>
            </a:endParaRPr>
          </a:p>
          <a:p>
            <a:r>
              <a:rPr lang="en-US" sz="1200" i="1" dirty="0" err="1">
                <a:latin typeface="+mj-lt"/>
              </a:rPr>
              <a:t>Sådhanå</a:t>
            </a:r>
            <a:r>
              <a:rPr lang="en-US" sz="1200" i="1" dirty="0">
                <a:latin typeface="+mj-lt"/>
              </a:rPr>
              <a:t> (2020)45:198</a:t>
            </a:r>
          </a:p>
        </p:txBody>
      </p:sp>
    </p:spTree>
    <p:extLst>
      <p:ext uri="{BB962C8B-B14F-4D97-AF65-F5344CB8AC3E}">
        <p14:creationId xmlns:p14="http://schemas.microsoft.com/office/powerpoint/2010/main" val="3910728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7E092-6C2F-A5DA-FEA0-8BD46B9461D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50A6631-E6B9-BA55-EE88-291CFF2FB1AD}"/>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3" name="Picture 12">
            <a:extLst>
              <a:ext uri="{FF2B5EF4-FFF2-40B4-BE49-F238E27FC236}">
                <a16:creationId xmlns:a16="http://schemas.microsoft.com/office/drawing/2014/main" id="{6832B0A9-7D67-AA81-3DB9-183EC88F521D}"/>
              </a:ext>
            </a:extLst>
          </p:cNvPr>
          <p:cNvPicPr>
            <a:picLocks noChangeAspect="1"/>
          </p:cNvPicPr>
          <p:nvPr/>
        </p:nvPicPr>
        <p:blipFill>
          <a:blip r:embed="rId3"/>
          <a:srcRect t="10491"/>
          <a:stretch/>
        </p:blipFill>
        <p:spPr>
          <a:xfrm>
            <a:off x="535284" y="960587"/>
            <a:ext cx="5587094" cy="3341309"/>
          </a:xfrm>
          <a:prstGeom prst="rect">
            <a:avLst/>
          </a:prstGeom>
        </p:spPr>
      </p:pic>
      <p:sp>
        <p:nvSpPr>
          <p:cNvPr id="18" name="TextBox 17">
            <a:extLst>
              <a:ext uri="{FF2B5EF4-FFF2-40B4-BE49-F238E27FC236}">
                <a16:creationId xmlns:a16="http://schemas.microsoft.com/office/drawing/2014/main" id="{08F530FB-2392-517A-A6CB-235097D2A9BB}"/>
              </a:ext>
            </a:extLst>
          </p:cNvPr>
          <p:cNvSpPr txBox="1"/>
          <p:nvPr/>
        </p:nvSpPr>
        <p:spPr>
          <a:xfrm>
            <a:off x="950206" y="4396604"/>
            <a:ext cx="5172172" cy="646331"/>
          </a:xfrm>
          <a:prstGeom prst="rect">
            <a:avLst/>
          </a:prstGeom>
          <a:noFill/>
        </p:spPr>
        <p:txBody>
          <a:bodyPr wrap="square">
            <a:spAutoFit/>
          </a:bodyPr>
          <a:lstStyle/>
          <a:p>
            <a:r>
              <a:rPr lang="en-US" sz="1200" dirty="0">
                <a:latin typeface="+mj-lt"/>
              </a:rPr>
              <a:t>Air Change Rate Reduction during operation: Success at Roche/Genentech</a:t>
            </a:r>
          </a:p>
          <a:p>
            <a:endParaRPr lang="en-US" sz="1200" dirty="0">
              <a:latin typeface="+mj-lt"/>
            </a:endParaRPr>
          </a:p>
          <a:p>
            <a:r>
              <a:rPr lang="en-US" sz="1200" i="1" dirty="0">
                <a:latin typeface="+mj-lt"/>
              </a:rPr>
              <a:t>Pharmaceutical Engineering – July / August 2023</a:t>
            </a:r>
          </a:p>
        </p:txBody>
      </p:sp>
      <p:grpSp>
        <p:nvGrpSpPr>
          <p:cNvPr id="2" name="Group 1">
            <a:extLst>
              <a:ext uri="{FF2B5EF4-FFF2-40B4-BE49-F238E27FC236}">
                <a16:creationId xmlns:a16="http://schemas.microsoft.com/office/drawing/2014/main" id="{C0BB1369-E487-FD23-B44B-AF0E6641F14F}"/>
              </a:ext>
            </a:extLst>
          </p:cNvPr>
          <p:cNvGrpSpPr/>
          <p:nvPr/>
        </p:nvGrpSpPr>
        <p:grpSpPr>
          <a:xfrm>
            <a:off x="4548486" y="2222153"/>
            <a:ext cx="6870977" cy="3467818"/>
            <a:chOff x="913563" y="565649"/>
            <a:chExt cx="10279045" cy="5531308"/>
          </a:xfrm>
        </p:grpSpPr>
        <p:grpSp>
          <p:nvGrpSpPr>
            <p:cNvPr id="3" name="Group 2">
              <a:extLst>
                <a:ext uri="{FF2B5EF4-FFF2-40B4-BE49-F238E27FC236}">
                  <a16:creationId xmlns:a16="http://schemas.microsoft.com/office/drawing/2014/main" id="{66F7DA4B-36BB-3509-DCAD-8E3C1EB77C48}"/>
                </a:ext>
              </a:extLst>
            </p:cNvPr>
            <p:cNvGrpSpPr/>
            <p:nvPr/>
          </p:nvGrpSpPr>
          <p:grpSpPr>
            <a:xfrm>
              <a:off x="5679937" y="565649"/>
              <a:ext cx="5512671" cy="5055422"/>
              <a:chOff x="5679937" y="565649"/>
              <a:chExt cx="5512671" cy="5055422"/>
            </a:xfrm>
          </p:grpSpPr>
          <p:sp>
            <p:nvSpPr>
              <p:cNvPr id="12" name="Rounded Rectangle 3">
                <a:extLst>
                  <a:ext uri="{FF2B5EF4-FFF2-40B4-BE49-F238E27FC236}">
                    <a16:creationId xmlns:a16="http://schemas.microsoft.com/office/drawing/2014/main" id="{47020618-A9E8-B2EA-6174-8449E52D131A}"/>
                  </a:ext>
                </a:extLst>
              </p:cNvPr>
              <p:cNvSpPr/>
              <p:nvPr/>
            </p:nvSpPr>
            <p:spPr>
              <a:xfrm>
                <a:off x="5679937" y="4797879"/>
                <a:ext cx="823192" cy="823192"/>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4" name="Oval 13">
                <a:extLst>
                  <a:ext uri="{FF2B5EF4-FFF2-40B4-BE49-F238E27FC236}">
                    <a16:creationId xmlns:a16="http://schemas.microsoft.com/office/drawing/2014/main" id="{AB3A72E4-4F9A-3683-BEF1-5BDCE2ACB913}"/>
                  </a:ext>
                </a:extLst>
              </p:cNvPr>
              <p:cNvSpPr/>
              <p:nvPr/>
            </p:nvSpPr>
            <p:spPr>
              <a:xfrm>
                <a:off x="5864987" y="4982930"/>
                <a:ext cx="453091" cy="45309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5" name="Bent Arrow 18">
                <a:extLst>
                  <a:ext uri="{FF2B5EF4-FFF2-40B4-BE49-F238E27FC236}">
                    <a16:creationId xmlns:a16="http://schemas.microsoft.com/office/drawing/2014/main" id="{069C9BD3-29C0-AE0D-A7B3-6EE178CB49DF}"/>
                  </a:ext>
                </a:extLst>
              </p:cNvPr>
              <p:cNvSpPr/>
              <p:nvPr/>
            </p:nvSpPr>
            <p:spPr>
              <a:xfrm rot="5400000" flipH="1">
                <a:off x="7480090" y="3397438"/>
                <a:ext cx="888058" cy="3046632"/>
              </a:xfrm>
              <a:prstGeom prst="bentArrow">
                <a:avLst>
                  <a:gd name="adj1" fmla="val 33832"/>
                  <a:gd name="adj2" fmla="val 20334"/>
                  <a:gd name="adj3" fmla="val 731"/>
                  <a:gd name="adj4" fmla="val 67587"/>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grpSp>
            <p:nvGrpSpPr>
              <p:cNvPr id="16" name="그룹 20">
                <a:extLst>
                  <a:ext uri="{FF2B5EF4-FFF2-40B4-BE49-F238E27FC236}">
                    <a16:creationId xmlns:a16="http://schemas.microsoft.com/office/drawing/2014/main" id="{A5EFFE83-1F8F-CDC0-12B7-905F6EA0E2E5}"/>
                  </a:ext>
                </a:extLst>
              </p:cNvPr>
              <p:cNvGrpSpPr/>
              <p:nvPr/>
            </p:nvGrpSpPr>
            <p:grpSpPr>
              <a:xfrm>
                <a:off x="7387342" y="565649"/>
                <a:ext cx="3805266" cy="3914406"/>
                <a:chOff x="7974877" y="892748"/>
                <a:chExt cx="3200146" cy="3291932"/>
              </a:xfrm>
            </p:grpSpPr>
            <p:grpSp>
              <p:nvGrpSpPr>
                <p:cNvPr id="17" name="Group 16">
                  <a:extLst>
                    <a:ext uri="{FF2B5EF4-FFF2-40B4-BE49-F238E27FC236}">
                      <a16:creationId xmlns:a16="http://schemas.microsoft.com/office/drawing/2014/main" id="{1065D92A-C400-C134-A2BB-B53C19DB348D}"/>
                    </a:ext>
                  </a:extLst>
                </p:cNvPr>
                <p:cNvGrpSpPr/>
                <p:nvPr/>
              </p:nvGrpSpPr>
              <p:grpSpPr>
                <a:xfrm>
                  <a:off x="7974877" y="892748"/>
                  <a:ext cx="3200146" cy="3291932"/>
                  <a:chOff x="5010421" y="587565"/>
                  <a:chExt cx="2758049" cy="2837155"/>
                </a:xfrm>
              </p:grpSpPr>
              <p:grpSp>
                <p:nvGrpSpPr>
                  <p:cNvPr id="21" name="Group 20">
                    <a:extLst>
                      <a:ext uri="{FF2B5EF4-FFF2-40B4-BE49-F238E27FC236}">
                        <a16:creationId xmlns:a16="http://schemas.microsoft.com/office/drawing/2014/main" id="{E7C60E3D-E398-24D9-8B8D-38D4A0E78A89}"/>
                      </a:ext>
                    </a:extLst>
                  </p:cNvPr>
                  <p:cNvGrpSpPr/>
                  <p:nvPr/>
                </p:nvGrpSpPr>
                <p:grpSpPr>
                  <a:xfrm>
                    <a:off x="5580112" y="1131590"/>
                    <a:ext cx="1602534" cy="2293130"/>
                    <a:chOff x="7474389" y="3367517"/>
                    <a:chExt cx="2192670" cy="3137579"/>
                  </a:xfrm>
                </p:grpSpPr>
                <p:sp>
                  <p:nvSpPr>
                    <p:cNvPr id="28" name="Teardrop 30">
                      <a:extLst>
                        <a:ext uri="{FF2B5EF4-FFF2-40B4-BE49-F238E27FC236}">
                          <a16:creationId xmlns:a16="http://schemas.microsoft.com/office/drawing/2014/main" id="{957BBE61-4629-B6F3-CED7-C87443E92BD2}"/>
                        </a:ext>
                      </a:extLst>
                    </p:cNvPr>
                    <p:cNvSpPr/>
                    <p:nvPr/>
                  </p:nvSpPr>
                  <p:spPr>
                    <a:xfrm rot="8100000">
                      <a:off x="7474389" y="3367517"/>
                      <a:ext cx="2192670" cy="2192671"/>
                    </a:xfrm>
                    <a:custGeom>
                      <a:avLst/>
                      <a:gdLst>
                        <a:gd name="connsiteX0" fmla="*/ 293361 w 2192670"/>
                        <a:gd name="connsiteY0" fmla="*/ 1899310 h 2192671"/>
                        <a:gd name="connsiteX1" fmla="*/ 0 w 2192670"/>
                        <a:gd name="connsiteY1" fmla="*/ 1191074 h 2192671"/>
                        <a:gd name="connsiteX2" fmla="*/ 1001597 w 2192670"/>
                        <a:gd name="connsiteY2" fmla="*/ 189477 h 2192671"/>
                        <a:gd name="connsiteX3" fmla="*/ 1341342 w 2192670"/>
                        <a:gd name="connsiteY3" fmla="*/ 189477 h 2192671"/>
                        <a:gd name="connsiteX4" fmla="*/ 1530818 w 2192670"/>
                        <a:gd name="connsiteY4" fmla="*/ 0 h 2192671"/>
                        <a:gd name="connsiteX5" fmla="*/ 1806586 w 2192670"/>
                        <a:gd name="connsiteY5" fmla="*/ 0 h 2192671"/>
                        <a:gd name="connsiteX6" fmla="*/ 1996062 w 2192670"/>
                        <a:gd name="connsiteY6" fmla="*/ 189477 h 2192671"/>
                        <a:gd name="connsiteX7" fmla="*/ 2003194 w 2192670"/>
                        <a:gd name="connsiteY7" fmla="*/ 189477 h 2192671"/>
                        <a:gd name="connsiteX8" fmla="*/ 2003194 w 2192670"/>
                        <a:gd name="connsiteY8" fmla="*/ 196609 h 2192671"/>
                        <a:gd name="connsiteX9" fmla="*/ 2192670 w 2192670"/>
                        <a:gd name="connsiteY9" fmla="*/ 386085 h 2192671"/>
                        <a:gd name="connsiteX10" fmla="*/ 2192670 w 2192670"/>
                        <a:gd name="connsiteY10" fmla="*/ 661852 h 2192671"/>
                        <a:gd name="connsiteX11" fmla="*/ 2003193 w 2192670"/>
                        <a:gd name="connsiteY11" fmla="*/ 851329 h 2192671"/>
                        <a:gd name="connsiteX12" fmla="*/ 2003194 w 2192670"/>
                        <a:gd name="connsiteY12" fmla="*/ 1191074 h 2192671"/>
                        <a:gd name="connsiteX13" fmla="*/ 1001597 w 2192670"/>
                        <a:gd name="connsiteY13" fmla="*/ 2192671 h 2192671"/>
                        <a:gd name="connsiteX14" fmla="*/ 293361 w 2192670"/>
                        <a:gd name="connsiteY14" fmla="*/ 1899310 h 2192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2670" h="2192671">
                          <a:moveTo>
                            <a:pt x="293361" y="1899310"/>
                          </a:moveTo>
                          <a:cubicBezTo>
                            <a:pt x="112107" y="1718057"/>
                            <a:pt x="0" y="1467657"/>
                            <a:pt x="0" y="1191074"/>
                          </a:cubicBezTo>
                          <a:cubicBezTo>
                            <a:pt x="0" y="637907"/>
                            <a:pt x="448430" y="189477"/>
                            <a:pt x="1001597" y="189477"/>
                          </a:cubicBezTo>
                          <a:lnTo>
                            <a:pt x="1341342" y="189477"/>
                          </a:lnTo>
                          <a:lnTo>
                            <a:pt x="1530818" y="0"/>
                          </a:lnTo>
                          <a:cubicBezTo>
                            <a:pt x="1606970" y="-76151"/>
                            <a:pt x="1730435" y="-76151"/>
                            <a:pt x="1806586" y="0"/>
                          </a:cubicBezTo>
                          <a:lnTo>
                            <a:pt x="1996062" y="189477"/>
                          </a:lnTo>
                          <a:lnTo>
                            <a:pt x="2003194" y="189477"/>
                          </a:lnTo>
                          <a:lnTo>
                            <a:pt x="2003194" y="196609"/>
                          </a:lnTo>
                          <a:lnTo>
                            <a:pt x="2192670" y="386085"/>
                          </a:lnTo>
                          <a:cubicBezTo>
                            <a:pt x="2268822" y="462236"/>
                            <a:pt x="2268822" y="585701"/>
                            <a:pt x="2192670" y="661852"/>
                          </a:cubicBezTo>
                          <a:lnTo>
                            <a:pt x="2003193" y="851329"/>
                          </a:lnTo>
                          <a:cubicBezTo>
                            <a:pt x="2003193" y="964577"/>
                            <a:pt x="2003194" y="1077826"/>
                            <a:pt x="2003194" y="1191074"/>
                          </a:cubicBezTo>
                          <a:cubicBezTo>
                            <a:pt x="2003194" y="1744241"/>
                            <a:pt x="1554764" y="2192671"/>
                            <a:pt x="1001597" y="2192671"/>
                          </a:cubicBezTo>
                          <a:cubicBezTo>
                            <a:pt x="725014" y="2192671"/>
                            <a:pt x="474614" y="2080563"/>
                            <a:pt x="293361" y="1899310"/>
                          </a:cubicBezTo>
                          <a:close/>
                        </a:path>
                      </a:pathLst>
                    </a:custGeom>
                    <a:noFill/>
                    <a:ln w="698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9" name="Rounded Rectangle 15">
                      <a:extLst>
                        <a:ext uri="{FF2B5EF4-FFF2-40B4-BE49-F238E27FC236}">
                          <a16:creationId xmlns:a16="http://schemas.microsoft.com/office/drawing/2014/main" id="{993A02AA-EDFF-1733-4736-E027A46B4C05}"/>
                        </a:ext>
                      </a:extLst>
                    </p:cNvPr>
                    <p:cNvSpPr/>
                    <p:nvPr/>
                  </p:nvSpPr>
                  <p:spPr>
                    <a:xfrm>
                      <a:off x="8138724" y="5844099"/>
                      <a:ext cx="864000" cy="18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30" name="Rounded Rectangle 16">
                      <a:extLst>
                        <a:ext uri="{FF2B5EF4-FFF2-40B4-BE49-F238E27FC236}">
                          <a16:creationId xmlns:a16="http://schemas.microsoft.com/office/drawing/2014/main" id="{D559BD6D-BAA2-30A5-87C1-AECFDA51E085}"/>
                        </a:ext>
                      </a:extLst>
                    </p:cNvPr>
                    <p:cNvSpPr/>
                    <p:nvPr/>
                  </p:nvSpPr>
                  <p:spPr>
                    <a:xfrm>
                      <a:off x="8174722" y="6084596"/>
                      <a:ext cx="792000" cy="18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1" name="Rounded Rectangle 17">
                      <a:extLst>
                        <a:ext uri="{FF2B5EF4-FFF2-40B4-BE49-F238E27FC236}">
                          <a16:creationId xmlns:a16="http://schemas.microsoft.com/office/drawing/2014/main" id="{B484FF64-BFEB-545C-49A6-F3E3B64FCBD6}"/>
                        </a:ext>
                      </a:extLst>
                    </p:cNvPr>
                    <p:cNvSpPr/>
                    <p:nvPr/>
                  </p:nvSpPr>
                  <p:spPr>
                    <a:xfrm>
                      <a:off x="8246721" y="6325096"/>
                      <a:ext cx="648000" cy="18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22" name="Group 21">
                    <a:extLst>
                      <a:ext uri="{FF2B5EF4-FFF2-40B4-BE49-F238E27FC236}">
                        <a16:creationId xmlns:a16="http://schemas.microsoft.com/office/drawing/2014/main" id="{296ECF0F-4BF9-883A-0A36-F836BFC7AEBD}"/>
                      </a:ext>
                    </a:extLst>
                  </p:cNvPr>
                  <p:cNvGrpSpPr/>
                  <p:nvPr/>
                </p:nvGrpSpPr>
                <p:grpSpPr>
                  <a:xfrm>
                    <a:off x="5010421" y="587565"/>
                    <a:ext cx="2758049" cy="1315967"/>
                    <a:chOff x="5010421" y="587565"/>
                    <a:chExt cx="2758049" cy="1315967"/>
                  </a:xfrm>
                </p:grpSpPr>
                <p:sp>
                  <p:nvSpPr>
                    <p:cNvPr id="23" name="Rounded Rectangle 9">
                      <a:extLst>
                        <a:ext uri="{FF2B5EF4-FFF2-40B4-BE49-F238E27FC236}">
                          <a16:creationId xmlns:a16="http://schemas.microsoft.com/office/drawing/2014/main" id="{D414BF1D-E826-13C3-9363-C1D2DE8C511C}"/>
                        </a:ext>
                      </a:extLst>
                    </p:cNvPr>
                    <p:cNvSpPr/>
                    <p:nvPr/>
                  </p:nvSpPr>
                  <p:spPr>
                    <a:xfrm rot="2700000">
                      <a:off x="7248823" y="944709"/>
                      <a:ext cx="144000" cy="36000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24" name="Rounded Rectangle 10">
                      <a:extLst>
                        <a:ext uri="{FF2B5EF4-FFF2-40B4-BE49-F238E27FC236}">
                          <a16:creationId xmlns:a16="http://schemas.microsoft.com/office/drawing/2014/main" id="{37D79F87-E73E-8FE8-A5FB-206567D7B2DC}"/>
                        </a:ext>
                      </a:extLst>
                    </p:cNvPr>
                    <p:cNvSpPr/>
                    <p:nvPr/>
                  </p:nvSpPr>
                  <p:spPr>
                    <a:xfrm rot="18900000" flipH="1">
                      <a:off x="5380477" y="944709"/>
                      <a:ext cx="144000" cy="36000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25" name="Rounded Rectangle 11">
                      <a:extLst>
                        <a:ext uri="{FF2B5EF4-FFF2-40B4-BE49-F238E27FC236}">
                          <a16:creationId xmlns:a16="http://schemas.microsoft.com/office/drawing/2014/main" id="{070670AA-CB24-8C65-5E3C-3E330775B183}"/>
                        </a:ext>
                      </a:extLst>
                    </p:cNvPr>
                    <p:cNvSpPr/>
                    <p:nvPr/>
                  </p:nvSpPr>
                  <p:spPr>
                    <a:xfrm>
                      <a:off x="6317445" y="587565"/>
                      <a:ext cx="144000" cy="36000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26" name="Rounded Rectangle 12">
                      <a:extLst>
                        <a:ext uri="{FF2B5EF4-FFF2-40B4-BE49-F238E27FC236}">
                          <a16:creationId xmlns:a16="http://schemas.microsoft.com/office/drawing/2014/main" id="{C7C8BE43-CD26-A906-924F-57133BCBBDDA}"/>
                        </a:ext>
                      </a:extLst>
                    </p:cNvPr>
                    <p:cNvSpPr/>
                    <p:nvPr/>
                  </p:nvSpPr>
                  <p:spPr>
                    <a:xfrm rot="5400000">
                      <a:off x="7516470" y="1651531"/>
                      <a:ext cx="144000" cy="36000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27" name="Rounded Rectangle 13">
                      <a:extLst>
                        <a:ext uri="{FF2B5EF4-FFF2-40B4-BE49-F238E27FC236}">
                          <a16:creationId xmlns:a16="http://schemas.microsoft.com/office/drawing/2014/main" id="{1147D1BD-D442-68FF-0EA7-E970063DF5CF}"/>
                        </a:ext>
                      </a:extLst>
                    </p:cNvPr>
                    <p:cNvSpPr/>
                    <p:nvPr/>
                  </p:nvSpPr>
                  <p:spPr>
                    <a:xfrm rot="16200000" flipH="1">
                      <a:off x="5118421" y="1651532"/>
                      <a:ext cx="144000" cy="36000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grpSp>
            </p:grpSp>
            <p:sp>
              <p:nvSpPr>
                <p:cNvPr id="20" name="Freeform 26">
                  <a:extLst>
                    <a:ext uri="{FF2B5EF4-FFF2-40B4-BE49-F238E27FC236}">
                      <a16:creationId xmlns:a16="http://schemas.microsoft.com/office/drawing/2014/main" id="{7BBA3A56-ACFA-1D46-E427-29090E4A4613}"/>
                    </a:ext>
                  </a:extLst>
                </p:cNvPr>
                <p:cNvSpPr/>
                <p:nvPr/>
              </p:nvSpPr>
              <p:spPr>
                <a:xfrm>
                  <a:off x="8794065" y="1883246"/>
                  <a:ext cx="1526602" cy="998793"/>
                </a:xfrm>
                <a:custGeom>
                  <a:avLst/>
                  <a:gdLst>
                    <a:gd name="connsiteX0" fmla="*/ 0 w 1016000"/>
                    <a:gd name="connsiteY0" fmla="*/ 457200 h 914400"/>
                    <a:gd name="connsiteX1" fmla="*/ 215900 w 1016000"/>
                    <a:gd name="connsiteY1" fmla="*/ 457200 h 914400"/>
                    <a:gd name="connsiteX2" fmla="*/ 381000 w 1016000"/>
                    <a:gd name="connsiteY2" fmla="*/ 0 h 914400"/>
                    <a:gd name="connsiteX3" fmla="*/ 596900 w 1016000"/>
                    <a:gd name="connsiteY3" fmla="*/ 914400 h 914400"/>
                    <a:gd name="connsiteX4" fmla="*/ 736600 w 1016000"/>
                    <a:gd name="connsiteY4" fmla="*/ 101600 h 914400"/>
                    <a:gd name="connsiteX5" fmla="*/ 774700 w 1016000"/>
                    <a:gd name="connsiteY5" fmla="*/ 533400 h 914400"/>
                    <a:gd name="connsiteX6" fmla="*/ 1016000 w 1016000"/>
                    <a:gd name="connsiteY6" fmla="*/ 533400 h 914400"/>
                    <a:gd name="connsiteX0" fmla="*/ 0 w 1016000"/>
                    <a:gd name="connsiteY0" fmla="*/ 457200 h 914400"/>
                    <a:gd name="connsiteX1" fmla="*/ 215900 w 1016000"/>
                    <a:gd name="connsiteY1" fmla="*/ 457200 h 914400"/>
                    <a:gd name="connsiteX2" fmla="*/ 381000 w 1016000"/>
                    <a:gd name="connsiteY2" fmla="*/ 0 h 914400"/>
                    <a:gd name="connsiteX3" fmla="*/ 596900 w 1016000"/>
                    <a:gd name="connsiteY3" fmla="*/ 914400 h 914400"/>
                    <a:gd name="connsiteX4" fmla="*/ 736600 w 1016000"/>
                    <a:gd name="connsiteY4" fmla="*/ 101600 h 914400"/>
                    <a:gd name="connsiteX5" fmla="*/ 841026 w 1016000"/>
                    <a:gd name="connsiteY5" fmla="*/ 674343 h 914400"/>
                    <a:gd name="connsiteX6" fmla="*/ 1016000 w 1016000"/>
                    <a:gd name="connsiteY6" fmla="*/ 533400 h 914400"/>
                    <a:gd name="connsiteX0" fmla="*/ 0 w 982837"/>
                    <a:gd name="connsiteY0" fmla="*/ 457200 h 914400"/>
                    <a:gd name="connsiteX1" fmla="*/ 215900 w 982837"/>
                    <a:gd name="connsiteY1" fmla="*/ 457200 h 914400"/>
                    <a:gd name="connsiteX2" fmla="*/ 381000 w 982837"/>
                    <a:gd name="connsiteY2" fmla="*/ 0 h 914400"/>
                    <a:gd name="connsiteX3" fmla="*/ 596900 w 982837"/>
                    <a:gd name="connsiteY3" fmla="*/ 914400 h 914400"/>
                    <a:gd name="connsiteX4" fmla="*/ 736600 w 982837"/>
                    <a:gd name="connsiteY4" fmla="*/ 101600 h 914400"/>
                    <a:gd name="connsiteX5" fmla="*/ 841026 w 982837"/>
                    <a:gd name="connsiteY5" fmla="*/ 674343 h 914400"/>
                    <a:gd name="connsiteX6" fmla="*/ 982837 w 982837"/>
                    <a:gd name="connsiteY6" fmla="*/ 400748 h 914400"/>
                    <a:gd name="connsiteX0" fmla="*/ 0 w 982837"/>
                    <a:gd name="connsiteY0" fmla="*/ 457200 h 914400"/>
                    <a:gd name="connsiteX1" fmla="*/ 215900 w 982837"/>
                    <a:gd name="connsiteY1" fmla="*/ 457200 h 914400"/>
                    <a:gd name="connsiteX2" fmla="*/ 381000 w 982837"/>
                    <a:gd name="connsiteY2" fmla="*/ 0 h 914400"/>
                    <a:gd name="connsiteX3" fmla="*/ 596900 w 982837"/>
                    <a:gd name="connsiteY3" fmla="*/ 914400 h 914400"/>
                    <a:gd name="connsiteX4" fmla="*/ 736600 w 982837"/>
                    <a:gd name="connsiteY4" fmla="*/ 101600 h 914400"/>
                    <a:gd name="connsiteX5" fmla="*/ 814536 w 982837"/>
                    <a:gd name="connsiteY5" fmla="*/ 510008 h 914400"/>
                    <a:gd name="connsiteX6" fmla="*/ 841026 w 982837"/>
                    <a:gd name="connsiteY6" fmla="*/ 674343 h 914400"/>
                    <a:gd name="connsiteX7" fmla="*/ 982837 w 982837"/>
                    <a:gd name="connsiteY7" fmla="*/ 400748 h 914400"/>
                    <a:gd name="connsiteX0" fmla="*/ 0 w 982837"/>
                    <a:gd name="connsiteY0" fmla="*/ 457200 h 914400"/>
                    <a:gd name="connsiteX1" fmla="*/ 215900 w 982837"/>
                    <a:gd name="connsiteY1" fmla="*/ 457200 h 914400"/>
                    <a:gd name="connsiteX2" fmla="*/ 381000 w 982837"/>
                    <a:gd name="connsiteY2" fmla="*/ 0 h 914400"/>
                    <a:gd name="connsiteX3" fmla="*/ 596900 w 982837"/>
                    <a:gd name="connsiteY3" fmla="*/ 914400 h 914400"/>
                    <a:gd name="connsiteX4" fmla="*/ 736600 w 982837"/>
                    <a:gd name="connsiteY4" fmla="*/ 101600 h 914400"/>
                    <a:gd name="connsiteX5" fmla="*/ 814536 w 982837"/>
                    <a:gd name="connsiteY5" fmla="*/ 510008 h 914400"/>
                    <a:gd name="connsiteX6" fmla="*/ 981969 w 982837"/>
                    <a:gd name="connsiteY6" fmla="*/ 632890 h 914400"/>
                    <a:gd name="connsiteX7" fmla="*/ 982837 w 982837"/>
                    <a:gd name="connsiteY7" fmla="*/ 400748 h 914400"/>
                    <a:gd name="connsiteX0" fmla="*/ 0 w 982837"/>
                    <a:gd name="connsiteY0" fmla="*/ 457200 h 914400"/>
                    <a:gd name="connsiteX1" fmla="*/ 215900 w 982837"/>
                    <a:gd name="connsiteY1" fmla="*/ 457200 h 914400"/>
                    <a:gd name="connsiteX2" fmla="*/ 381000 w 982837"/>
                    <a:gd name="connsiteY2" fmla="*/ 0 h 914400"/>
                    <a:gd name="connsiteX3" fmla="*/ 596900 w 982837"/>
                    <a:gd name="connsiteY3" fmla="*/ 914400 h 914400"/>
                    <a:gd name="connsiteX4" fmla="*/ 736600 w 982837"/>
                    <a:gd name="connsiteY4" fmla="*/ 101600 h 914400"/>
                    <a:gd name="connsiteX5" fmla="*/ 864281 w 982837"/>
                    <a:gd name="connsiteY5" fmla="*/ 584624 h 914400"/>
                    <a:gd name="connsiteX6" fmla="*/ 981969 w 982837"/>
                    <a:gd name="connsiteY6" fmla="*/ 632890 h 914400"/>
                    <a:gd name="connsiteX7" fmla="*/ 982837 w 982837"/>
                    <a:gd name="connsiteY7" fmla="*/ 400748 h 914400"/>
                    <a:gd name="connsiteX0" fmla="*/ 0 w 1231559"/>
                    <a:gd name="connsiteY0" fmla="*/ 457200 h 914400"/>
                    <a:gd name="connsiteX1" fmla="*/ 215900 w 1231559"/>
                    <a:gd name="connsiteY1" fmla="*/ 457200 h 914400"/>
                    <a:gd name="connsiteX2" fmla="*/ 381000 w 1231559"/>
                    <a:gd name="connsiteY2" fmla="*/ 0 h 914400"/>
                    <a:gd name="connsiteX3" fmla="*/ 596900 w 1231559"/>
                    <a:gd name="connsiteY3" fmla="*/ 914400 h 914400"/>
                    <a:gd name="connsiteX4" fmla="*/ 736600 w 1231559"/>
                    <a:gd name="connsiteY4" fmla="*/ 101600 h 914400"/>
                    <a:gd name="connsiteX5" fmla="*/ 864281 w 1231559"/>
                    <a:gd name="connsiteY5" fmla="*/ 584624 h 914400"/>
                    <a:gd name="connsiteX6" fmla="*/ 981969 w 1231559"/>
                    <a:gd name="connsiteY6" fmla="*/ 632890 h 914400"/>
                    <a:gd name="connsiteX7" fmla="*/ 1231559 w 1231559"/>
                    <a:gd name="connsiteY7" fmla="*/ 467074 h 914400"/>
                    <a:gd name="connsiteX0" fmla="*/ 0 w 1231559"/>
                    <a:gd name="connsiteY0" fmla="*/ 457200 h 914400"/>
                    <a:gd name="connsiteX1" fmla="*/ 215900 w 1231559"/>
                    <a:gd name="connsiteY1" fmla="*/ 457200 h 914400"/>
                    <a:gd name="connsiteX2" fmla="*/ 381000 w 1231559"/>
                    <a:gd name="connsiteY2" fmla="*/ 0 h 914400"/>
                    <a:gd name="connsiteX3" fmla="*/ 596900 w 1231559"/>
                    <a:gd name="connsiteY3" fmla="*/ 914400 h 914400"/>
                    <a:gd name="connsiteX4" fmla="*/ 736600 w 1231559"/>
                    <a:gd name="connsiteY4" fmla="*/ 101600 h 914400"/>
                    <a:gd name="connsiteX5" fmla="*/ 864281 w 1231559"/>
                    <a:gd name="connsiteY5" fmla="*/ 584624 h 914400"/>
                    <a:gd name="connsiteX6" fmla="*/ 948806 w 1231559"/>
                    <a:gd name="connsiteY6" fmla="*/ 259807 h 914400"/>
                    <a:gd name="connsiteX7" fmla="*/ 1231559 w 1231559"/>
                    <a:gd name="connsiteY7" fmla="*/ 467074 h 914400"/>
                    <a:gd name="connsiteX0" fmla="*/ 0 w 1231559"/>
                    <a:gd name="connsiteY0" fmla="*/ 457200 h 914400"/>
                    <a:gd name="connsiteX1" fmla="*/ 215900 w 1231559"/>
                    <a:gd name="connsiteY1" fmla="*/ 457200 h 914400"/>
                    <a:gd name="connsiteX2" fmla="*/ 381000 w 1231559"/>
                    <a:gd name="connsiteY2" fmla="*/ 0 h 914400"/>
                    <a:gd name="connsiteX3" fmla="*/ 596900 w 1231559"/>
                    <a:gd name="connsiteY3" fmla="*/ 914400 h 914400"/>
                    <a:gd name="connsiteX4" fmla="*/ 736600 w 1231559"/>
                    <a:gd name="connsiteY4" fmla="*/ 101600 h 914400"/>
                    <a:gd name="connsiteX5" fmla="*/ 880863 w 1231559"/>
                    <a:gd name="connsiteY5" fmla="*/ 717276 h 914400"/>
                    <a:gd name="connsiteX6" fmla="*/ 948806 w 1231559"/>
                    <a:gd name="connsiteY6" fmla="*/ 259807 h 914400"/>
                    <a:gd name="connsiteX7" fmla="*/ 1231559 w 1231559"/>
                    <a:gd name="connsiteY7" fmla="*/ 467074 h 914400"/>
                    <a:gd name="connsiteX0" fmla="*/ 0 w 1380792"/>
                    <a:gd name="connsiteY0" fmla="*/ 457200 h 914400"/>
                    <a:gd name="connsiteX1" fmla="*/ 215900 w 1380792"/>
                    <a:gd name="connsiteY1" fmla="*/ 457200 h 914400"/>
                    <a:gd name="connsiteX2" fmla="*/ 381000 w 1380792"/>
                    <a:gd name="connsiteY2" fmla="*/ 0 h 914400"/>
                    <a:gd name="connsiteX3" fmla="*/ 596900 w 1380792"/>
                    <a:gd name="connsiteY3" fmla="*/ 914400 h 914400"/>
                    <a:gd name="connsiteX4" fmla="*/ 736600 w 1380792"/>
                    <a:gd name="connsiteY4" fmla="*/ 101600 h 914400"/>
                    <a:gd name="connsiteX5" fmla="*/ 880863 w 1380792"/>
                    <a:gd name="connsiteY5" fmla="*/ 717276 h 914400"/>
                    <a:gd name="connsiteX6" fmla="*/ 948806 w 1380792"/>
                    <a:gd name="connsiteY6" fmla="*/ 259807 h 914400"/>
                    <a:gd name="connsiteX7" fmla="*/ 1380792 w 1380792"/>
                    <a:gd name="connsiteY7" fmla="*/ 409039 h 914400"/>
                    <a:gd name="connsiteX0" fmla="*/ 0 w 1380792"/>
                    <a:gd name="connsiteY0" fmla="*/ 457200 h 914400"/>
                    <a:gd name="connsiteX1" fmla="*/ 215900 w 1380792"/>
                    <a:gd name="connsiteY1" fmla="*/ 457200 h 914400"/>
                    <a:gd name="connsiteX2" fmla="*/ 381000 w 1380792"/>
                    <a:gd name="connsiteY2" fmla="*/ 0 h 914400"/>
                    <a:gd name="connsiteX3" fmla="*/ 596900 w 1380792"/>
                    <a:gd name="connsiteY3" fmla="*/ 914400 h 914400"/>
                    <a:gd name="connsiteX4" fmla="*/ 736600 w 1380792"/>
                    <a:gd name="connsiteY4" fmla="*/ 101600 h 914400"/>
                    <a:gd name="connsiteX5" fmla="*/ 880863 w 1380792"/>
                    <a:gd name="connsiteY5" fmla="*/ 717276 h 914400"/>
                    <a:gd name="connsiteX6" fmla="*/ 932225 w 1380792"/>
                    <a:gd name="connsiteY6" fmla="*/ 409040 h 914400"/>
                    <a:gd name="connsiteX7" fmla="*/ 1380792 w 1380792"/>
                    <a:gd name="connsiteY7" fmla="*/ 409039 h 914400"/>
                    <a:gd name="connsiteX0" fmla="*/ 0 w 1198396"/>
                    <a:gd name="connsiteY0" fmla="*/ 457200 h 914400"/>
                    <a:gd name="connsiteX1" fmla="*/ 215900 w 1198396"/>
                    <a:gd name="connsiteY1" fmla="*/ 457200 h 914400"/>
                    <a:gd name="connsiteX2" fmla="*/ 381000 w 1198396"/>
                    <a:gd name="connsiteY2" fmla="*/ 0 h 914400"/>
                    <a:gd name="connsiteX3" fmla="*/ 596900 w 1198396"/>
                    <a:gd name="connsiteY3" fmla="*/ 914400 h 914400"/>
                    <a:gd name="connsiteX4" fmla="*/ 736600 w 1198396"/>
                    <a:gd name="connsiteY4" fmla="*/ 101600 h 914400"/>
                    <a:gd name="connsiteX5" fmla="*/ 880863 w 1198396"/>
                    <a:gd name="connsiteY5" fmla="*/ 717276 h 914400"/>
                    <a:gd name="connsiteX6" fmla="*/ 932225 w 1198396"/>
                    <a:gd name="connsiteY6" fmla="*/ 409040 h 914400"/>
                    <a:gd name="connsiteX7" fmla="*/ 1198396 w 1198396"/>
                    <a:gd name="connsiteY7" fmla="*/ 384167 h 914400"/>
                    <a:gd name="connsiteX0" fmla="*/ 0 w 1198396"/>
                    <a:gd name="connsiteY0" fmla="*/ 457200 h 914400"/>
                    <a:gd name="connsiteX1" fmla="*/ 215900 w 1198396"/>
                    <a:gd name="connsiteY1" fmla="*/ 457200 h 914400"/>
                    <a:gd name="connsiteX2" fmla="*/ 381000 w 1198396"/>
                    <a:gd name="connsiteY2" fmla="*/ 0 h 914400"/>
                    <a:gd name="connsiteX3" fmla="*/ 596900 w 1198396"/>
                    <a:gd name="connsiteY3" fmla="*/ 914400 h 914400"/>
                    <a:gd name="connsiteX4" fmla="*/ 736600 w 1198396"/>
                    <a:gd name="connsiteY4" fmla="*/ 101600 h 914400"/>
                    <a:gd name="connsiteX5" fmla="*/ 880863 w 1198396"/>
                    <a:gd name="connsiteY5" fmla="*/ 717276 h 914400"/>
                    <a:gd name="connsiteX6" fmla="*/ 932225 w 1198396"/>
                    <a:gd name="connsiteY6" fmla="*/ 409040 h 914400"/>
                    <a:gd name="connsiteX7" fmla="*/ 1198396 w 1198396"/>
                    <a:gd name="connsiteY7" fmla="*/ 384167 h 914400"/>
                    <a:gd name="connsiteX0" fmla="*/ 0 w 1198396"/>
                    <a:gd name="connsiteY0" fmla="*/ 457200 h 914400"/>
                    <a:gd name="connsiteX1" fmla="*/ 215900 w 1198396"/>
                    <a:gd name="connsiteY1" fmla="*/ 457200 h 914400"/>
                    <a:gd name="connsiteX2" fmla="*/ 381000 w 1198396"/>
                    <a:gd name="connsiteY2" fmla="*/ 0 h 914400"/>
                    <a:gd name="connsiteX3" fmla="*/ 596900 w 1198396"/>
                    <a:gd name="connsiteY3" fmla="*/ 914400 h 914400"/>
                    <a:gd name="connsiteX4" fmla="*/ 736600 w 1198396"/>
                    <a:gd name="connsiteY4" fmla="*/ 101600 h 914400"/>
                    <a:gd name="connsiteX5" fmla="*/ 880863 w 1198396"/>
                    <a:gd name="connsiteY5" fmla="*/ 717276 h 914400"/>
                    <a:gd name="connsiteX6" fmla="*/ 932225 w 1198396"/>
                    <a:gd name="connsiteY6" fmla="*/ 409040 h 914400"/>
                    <a:gd name="connsiteX7" fmla="*/ 1198396 w 1198396"/>
                    <a:gd name="connsiteY7" fmla="*/ 384167 h 914400"/>
                    <a:gd name="connsiteX0" fmla="*/ 0 w 1198396"/>
                    <a:gd name="connsiteY0" fmla="*/ 457200 h 914400"/>
                    <a:gd name="connsiteX1" fmla="*/ 215900 w 1198396"/>
                    <a:gd name="connsiteY1" fmla="*/ 457200 h 914400"/>
                    <a:gd name="connsiteX2" fmla="*/ 381000 w 1198396"/>
                    <a:gd name="connsiteY2" fmla="*/ 0 h 914400"/>
                    <a:gd name="connsiteX3" fmla="*/ 596900 w 1198396"/>
                    <a:gd name="connsiteY3" fmla="*/ 914400 h 914400"/>
                    <a:gd name="connsiteX4" fmla="*/ 736600 w 1198396"/>
                    <a:gd name="connsiteY4" fmla="*/ 101600 h 914400"/>
                    <a:gd name="connsiteX5" fmla="*/ 880863 w 1198396"/>
                    <a:gd name="connsiteY5" fmla="*/ 717276 h 914400"/>
                    <a:gd name="connsiteX6" fmla="*/ 932225 w 1198396"/>
                    <a:gd name="connsiteY6" fmla="*/ 409040 h 914400"/>
                    <a:gd name="connsiteX7" fmla="*/ 1198396 w 1198396"/>
                    <a:gd name="connsiteY7" fmla="*/ 417330 h 914400"/>
                    <a:gd name="connsiteX0" fmla="*/ 0 w 1198396"/>
                    <a:gd name="connsiteY0" fmla="*/ 457200 h 914400"/>
                    <a:gd name="connsiteX1" fmla="*/ 215900 w 1198396"/>
                    <a:gd name="connsiteY1" fmla="*/ 457200 h 914400"/>
                    <a:gd name="connsiteX2" fmla="*/ 381000 w 1198396"/>
                    <a:gd name="connsiteY2" fmla="*/ 0 h 914400"/>
                    <a:gd name="connsiteX3" fmla="*/ 596900 w 1198396"/>
                    <a:gd name="connsiteY3" fmla="*/ 914400 h 914400"/>
                    <a:gd name="connsiteX4" fmla="*/ 736600 w 1198396"/>
                    <a:gd name="connsiteY4" fmla="*/ 101600 h 914400"/>
                    <a:gd name="connsiteX5" fmla="*/ 880863 w 1198396"/>
                    <a:gd name="connsiteY5" fmla="*/ 717276 h 914400"/>
                    <a:gd name="connsiteX6" fmla="*/ 932225 w 1198396"/>
                    <a:gd name="connsiteY6" fmla="*/ 409040 h 914400"/>
                    <a:gd name="connsiteX7" fmla="*/ 1198396 w 1198396"/>
                    <a:gd name="connsiteY7" fmla="*/ 417330 h 914400"/>
                    <a:gd name="connsiteX0" fmla="*/ 0 w 1202223"/>
                    <a:gd name="connsiteY0" fmla="*/ 457200 h 914400"/>
                    <a:gd name="connsiteX1" fmla="*/ 215900 w 1202223"/>
                    <a:gd name="connsiteY1" fmla="*/ 457200 h 914400"/>
                    <a:gd name="connsiteX2" fmla="*/ 381000 w 1202223"/>
                    <a:gd name="connsiteY2" fmla="*/ 0 h 914400"/>
                    <a:gd name="connsiteX3" fmla="*/ 596900 w 1202223"/>
                    <a:gd name="connsiteY3" fmla="*/ 914400 h 914400"/>
                    <a:gd name="connsiteX4" fmla="*/ 736600 w 1202223"/>
                    <a:gd name="connsiteY4" fmla="*/ 101600 h 914400"/>
                    <a:gd name="connsiteX5" fmla="*/ 880863 w 1202223"/>
                    <a:gd name="connsiteY5" fmla="*/ 717276 h 914400"/>
                    <a:gd name="connsiteX6" fmla="*/ 932225 w 1202223"/>
                    <a:gd name="connsiteY6" fmla="*/ 409040 h 914400"/>
                    <a:gd name="connsiteX7" fmla="*/ 1202223 w 1202223"/>
                    <a:gd name="connsiteY7" fmla="*/ 405850 h 914400"/>
                    <a:gd name="connsiteX0" fmla="*/ 0 w 1198396"/>
                    <a:gd name="connsiteY0" fmla="*/ 457200 h 914400"/>
                    <a:gd name="connsiteX1" fmla="*/ 215900 w 1198396"/>
                    <a:gd name="connsiteY1" fmla="*/ 457200 h 914400"/>
                    <a:gd name="connsiteX2" fmla="*/ 381000 w 1198396"/>
                    <a:gd name="connsiteY2" fmla="*/ 0 h 914400"/>
                    <a:gd name="connsiteX3" fmla="*/ 596900 w 1198396"/>
                    <a:gd name="connsiteY3" fmla="*/ 914400 h 914400"/>
                    <a:gd name="connsiteX4" fmla="*/ 736600 w 1198396"/>
                    <a:gd name="connsiteY4" fmla="*/ 101600 h 914400"/>
                    <a:gd name="connsiteX5" fmla="*/ 880863 w 1198396"/>
                    <a:gd name="connsiteY5" fmla="*/ 717276 h 914400"/>
                    <a:gd name="connsiteX6" fmla="*/ 932225 w 1198396"/>
                    <a:gd name="connsiteY6" fmla="*/ 409040 h 914400"/>
                    <a:gd name="connsiteX7" fmla="*/ 1198396 w 1198396"/>
                    <a:gd name="connsiteY7" fmla="*/ 413503 h 914400"/>
                    <a:gd name="connsiteX0" fmla="*/ 0 w 1202223"/>
                    <a:gd name="connsiteY0" fmla="*/ 457200 h 914400"/>
                    <a:gd name="connsiteX1" fmla="*/ 215900 w 1202223"/>
                    <a:gd name="connsiteY1" fmla="*/ 457200 h 914400"/>
                    <a:gd name="connsiteX2" fmla="*/ 381000 w 1202223"/>
                    <a:gd name="connsiteY2" fmla="*/ 0 h 914400"/>
                    <a:gd name="connsiteX3" fmla="*/ 596900 w 1202223"/>
                    <a:gd name="connsiteY3" fmla="*/ 914400 h 914400"/>
                    <a:gd name="connsiteX4" fmla="*/ 736600 w 1202223"/>
                    <a:gd name="connsiteY4" fmla="*/ 101600 h 914400"/>
                    <a:gd name="connsiteX5" fmla="*/ 880863 w 1202223"/>
                    <a:gd name="connsiteY5" fmla="*/ 717276 h 914400"/>
                    <a:gd name="connsiteX6" fmla="*/ 932225 w 1202223"/>
                    <a:gd name="connsiteY6" fmla="*/ 409040 h 914400"/>
                    <a:gd name="connsiteX7" fmla="*/ 1202223 w 1202223"/>
                    <a:gd name="connsiteY7" fmla="*/ 402023 h 914400"/>
                    <a:gd name="connsiteX0" fmla="*/ 0 w 1202266"/>
                    <a:gd name="connsiteY0" fmla="*/ 457200 h 914400"/>
                    <a:gd name="connsiteX1" fmla="*/ 215900 w 1202266"/>
                    <a:gd name="connsiteY1" fmla="*/ 457200 h 914400"/>
                    <a:gd name="connsiteX2" fmla="*/ 381000 w 1202266"/>
                    <a:gd name="connsiteY2" fmla="*/ 0 h 914400"/>
                    <a:gd name="connsiteX3" fmla="*/ 596900 w 1202266"/>
                    <a:gd name="connsiteY3" fmla="*/ 914400 h 914400"/>
                    <a:gd name="connsiteX4" fmla="*/ 736600 w 1202266"/>
                    <a:gd name="connsiteY4" fmla="*/ 101600 h 914400"/>
                    <a:gd name="connsiteX5" fmla="*/ 880863 w 1202266"/>
                    <a:gd name="connsiteY5" fmla="*/ 717276 h 914400"/>
                    <a:gd name="connsiteX6" fmla="*/ 932225 w 1202266"/>
                    <a:gd name="connsiteY6" fmla="*/ 409040 h 914400"/>
                    <a:gd name="connsiteX7" fmla="*/ 1202223 w 1202266"/>
                    <a:gd name="connsiteY7" fmla="*/ 402023 h 914400"/>
                    <a:gd name="connsiteX0" fmla="*/ 0 w 1202266"/>
                    <a:gd name="connsiteY0" fmla="*/ 457200 h 914400"/>
                    <a:gd name="connsiteX1" fmla="*/ 215900 w 1202266"/>
                    <a:gd name="connsiteY1" fmla="*/ 457200 h 914400"/>
                    <a:gd name="connsiteX2" fmla="*/ 381000 w 1202266"/>
                    <a:gd name="connsiteY2" fmla="*/ 0 h 914400"/>
                    <a:gd name="connsiteX3" fmla="*/ 596900 w 1202266"/>
                    <a:gd name="connsiteY3" fmla="*/ 914400 h 914400"/>
                    <a:gd name="connsiteX4" fmla="*/ 736600 w 1202266"/>
                    <a:gd name="connsiteY4" fmla="*/ 101600 h 914400"/>
                    <a:gd name="connsiteX5" fmla="*/ 880863 w 1202266"/>
                    <a:gd name="connsiteY5" fmla="*/ 717276 h 914400"/>
                    <a:gd name="connsiteX6" fmla="*/ 932225 w 1202266"/>
                    <a:gd name="connsiteY6" fmla="*/ 409040 h 914400"/>
                    <a:gd name="connsiteX7" fmla="*/ 1202223 w 1202266"/>
                    <a:gd name="connsiteY7" fmla="*/ 417329 h 914400"/>
                    <a:gd name="connsiteX0" fmla="*/ 0 w 1133408"/>
                    <a:gd name="connsiteY0" fmla="*/ 457200 h 914400"/>
                    <a:gd name="connsiteX1" fmla="*/ 215900 w 1133408"/>
                    <a:gd name="connsiteY1" fmla="*/ 457200 h 914400"/>
                    <a:gd name="connsiteX2" fmla="*/ 381000 w 1133408"/>
                    <a:gd name="connsiteY2" fmla="*/ 0 h 914400"/>
                    <a:gd name="connsiteX3" fmla="*/ 596900 w 1133408"/>
                    <a:gd name="connsiteY3" fmla="*/ 914400 h 914400"/>
                    <a:gd name="connsiteX4" fmla="*/ 736600 w 1133408"/>
                    <a:gd name="connsiteY4" fmla="*/ 101600 h 914400"/>
                    <a:gd name="connsiteX5" fmla="*/ 880863 w 1133408"/>
                    <a:gd name="connsiteY5" fmla="*/ 717276 h 914400"/>
                    <a:gd name="connsiteX6" fmla="*/ 932225 w 1133408"/>
                    <a:gd name="connsiteY6" fmla="*/ 409040 h 914400"/>
                    <a:gd name="connsiteX7" fmla="*/ 1133346 w 1133408"/>
                    <a:gd name="connsiteY7" fmla="*/ 413503 h 914400"/>
                    <a:gd name="connsiteX0" fmla="*/ 0 w 1133408"/>
                    <a:gd name="connsiteY0" fmla="*/ 457200 h 914400"/>
                    <a:gd name="connsiteX1" fmla="*/ 215900 w 1133408"/>
                    <a:gd name="connsiteY1" fmla="*/ 457200 h 914400"/>
                    <a:gd name="connsiteX2" fmla="*/ 381000 w 1133408"/>
                    <a:gd name="connsiteY2" fmla="*/ 0 h 914400"/>
                    <a:gd name="connsiteX3" fmla="*/ 596900 w 1133408"/>
                    <a:gd name="connsiteY3" fmla="*/ 914400 h 914400"/>
                    <a:gd name="connsiteX4" fmla="*/ 736600 w 1133408"/>
                    <a:gd name="connsiteY4" fmla="*/ 101600 h 914400"/>
                    <a:gd name="connsiteX5" fmla="*/ 880863 w 1133408"/>
                    <a:gd name="connsiteY5" fmla="*/ 717276 h 914400"/>
                    <a:gd name="connsiteX6" fmla="*/ 932225 w 1133408"/>
                    <a:gd name="connsiteY6" fmla="*/ 409040 h 914400"/>
                    <a:gd name="connsiteX7" fmla="*/ 1133346 w 1133408"/>
                    <a:gd name="connsiteY7" fmla="*/ 402024 h 914400"/>
                    <a:gd name="connsiteX0" fmla="*/ 0 w 1079873"/>
                    <a:gd name="connsiteY0" fmla="*/ 457200 h 914400"/>
                    <a:gd name="connsiteX1" fmla="*/ 215900 w 1079873"/>
                    <a:gd name="connsiteY1" fmla="*/ 457200 h 914400"/>
                    <a:gd name="connsiteX2" fmla="*/ 381000 w 1079873"/>
                    <a:gd name="connsiteY2" fmla="*/ 0 h 914400"/>
                    <a:gd name="connsiteX3" fmla="*/ 596900 w 1079873"/>
                    <a:gd name="connsiteY3" fmla="*/ 914400 h 914400"/>
                    <a:gd name="connsiteX4" fmla="*/ 736600 w 1079873"/>
                    <a:gd name="connsiteY4" fmla="*/ 101600 h 914400"/>
                    <a:gd name="connsiteX5" fmla="*/ 880863 w 1079873"/>
                    <a:gd name="connsiteY5" fmla="*/ 717276 h 914400"/>
                    <a:gd name="connsiteX6" fmla="*/ 932225 w 1079873"/>
                    <a:gd name="connsiteY6" fmla="*/ 409040 h 914400"/>
                    <a:gd name="connsiteX7" fmla="*/ 1079775 w 1079873"/>
                    <a:gd name="connsiteY7" fmla="*/ 409677 h 914400"/>
                    <a:gd name="connsiteX0" fmla="*/ 0 w 1125759"/>
                    <a:gd name="connsiteY0" fmla="*/ 457200 h 914400"/>
                    <a:gd name="connsiteX1" fmla="*/ 215900 w 1125759"/>
                    <a:gd name="connsiteY1" fmla="*/ 457200 h 914400"/>
                    <a:gd name="connsiteX2" fmla="*/ 381000 w 1125759"/>
                    <a:gd name="connsiteY2" fmla="*/ 0 h 914400"/>
                    <a:gd name="connsiteX3" fmla="*/ 596900 w 1125759"/>
                    <a:gd name="connsiteY3" fmla="*/ 914400 h 914400"/>
                    <a:gd name="connsiteX4" fmla="*/ 736600 w 1125759"/>
                    <a:gd name="connsiteY4" fmla="*/ 101600 h 914400"/>
                    <a:gd name="connsiteX5" fmla="*/ 880863 w 1125759"/>
                    <a:gd name="connsiteY5" fmla="*/ 717276 h 914400"/>
                    <a:gd name="connsiteX6" fmla="*/ 932225 w 1125759"/>
                    <a:gd name="connsiteY6" fmla="*/ 409040 h 914400"/>
                    <a:gd name="connsiteX7" fmla="*/ 1125693 w 1125759"/>
                    <a:gd name="connsiteY7" fmla="*/ 409677 h 914400"/>
                    <a:gd name="connsiteX0" fmla="*/ 0 w 1125693"/>
                    <a:gd name="connsiteY0" fmla="*/ 457200 h 914400"/>
                    <a:gd name="connsiteX1" fmla="*/ 215900 w 1125693"/>
                    <a:gd name="connsiteY1" fmla="*/ 457200 h 914400"/>
                    <a:gd name="connsiteX2" fmla="*/ 381000 w 1125693"/>
                    <a:gd name="connsiteY2" fmla="*/ 0 h 914400"/>
                    <a:gd name="connsiteX3" fmla="*/ 596900 w 1125693"/>
                    <a:gd name="connsiteY3" fmla="*/ 914400 h 914400"/>
                    <a:gd name="connsiteX4" fmla="*/ 736600 w 1125693"/>
                    <a:gd name="connsiteY4" fmla="*/ 101600 h 914400"/>
                    <a:gd name="connsiteX5" fmla="*/ 880863 w 1125693"/>
                    <a:gd name="connsiteY5" fmla="*/ 717276 h 914400"/>
                    <a:gd name="connsiteX6" fmla="*/ 932225 w 1125693"/>
                    <a:gd name="connsiteY6" fmla="*/ 409040 h 914400"/>
                    <a:gd name="connsiteX7" fmla="*/ 1125693 w 1125693"/>
                    <a:gd name="connsiteY7" fmla="*/ 409677 h 914400"/>
                    <a:gd name="connsiteX0" fmla="*/ 0 w 1125693"/>
                    <a:gd name="connsiteY0" fmla="*/ 457200 h 914400"/>
                    <a:gd name="connsiteX1" fmla="*/ 215900 w 1125693"/>
                    <a:gd name="connsiteY1" fmla="*/ 457200 h 914400"/>
                    <a:gd name="connsiteX2" fmla="*/ 381000 w 1125693"/>
                    <a:gd name="connsiteY2" fmla="*/ 0 h 914400"/>
                    <a:gd name="connsiteX3" fmla="*/ 547155 w 1125693"/>
                    <a:gd name="connsiteY3" fmla="*/ 914400 h 914400"/>
                    <a:gd name="connsiteX4" fmla="*/ 736600 w 1125693"/>
                    <a:gd name="connsiteY4" fmla="*/ 101600 h 914400"/>
                    <a:gd name="connsiteX5" fmla="*/ 880863 w 1125693"/>
                    <a:gd name="connsiteY5" fmla="*/ 717276 h 914400"/>
                    <a:gd name="connsiteX6" fmla="*/ 932225 w 1125693"/>
                    <a:gd name="connsiteY6" fmla="*/ 409040 h 914400"/>
                    <a:gd name="connsiteX7" fmla="*/ 1125693 w 1125693"/>
                    <a:gd name="connsiteY7" fmla="*/ 409677 h 914400"/>
                    <a:gd name="connsiteX0" fmla="*/ 0 w 1125693"/>
                    <a:gd name="connsiteY0" fmla="*/ 457200 h 914400"/>
                    <a:gd name="connsiteX1" fmla="*/ 215900 w 1125693"/>
                    <a:gd name="connsiteY1" fmla="*/ 457200 h 914400"/>
                    <a:gd name="connsiteX2" fmla="*/ 381000 w 1125693"/>
                    <a:gd name="connsiteY2" fmla="*/ 0 h 914400"/>
                    <a:gd name="connsiteX3" fmla="*/ 547155 w 1125693"/>
                    <a:gd name="connsiteY3" fmla="*/ 914400 h 914400"/>
                    <a:gd name="connsiteX4" fmla="*/ 797824 w 1125693"/>
                    <a:gd name="connsiteY4" fmla="*/ 105426 h 914400"/>
                    <a:gd name="connsiteX5" fmla="*/ 880863 w 1125693"/>
                    <a:gd name="connsiteY5" fmla="*/ 717276 h 914400"/>
                    <a:gd name="connsiteX6" fmla="*/ 932225 w 1125693"/>
                    <a:gd name="connsiteY6" fmla="*/ 409040 h 914400"/>
                    <a:gd name="connsiteX7" fmla="*/ 1125693 w 1125693"/>
                    <a:gd name="connsiteY7" fmla="*/ 409677 h 914400"/>
                    <a:gd name="connsiteX0" fmla="*/ 0 w 1125693"/>
                    <a:gd name="connsiteY0" fmla="*/ 457200 h 914400"/>
                    <a:gd name="connsiteX1" fmla="*/ 215900 w 1125693"/>
                    <a:gd name="connsiteY1" fmla="*/ 457200 h 914400"/>
                    <a:gd name="connsiteX2" fmla="*/ 381000 w 1125693"/>
                    <a:gd name="connsiteY2" fmla="*/ 0 h 914400"/>
                    <a:gd name="connsiteX3" fmla="*/ 547155 w 1125693"/>
                    <a:gd name="connsiteY3" fmla="*/ 914400 h 914400"/>
                    <a:gd name="connsiteX4" fmla="*/ 797824 w 1125693"/>
                    <a:gd name="connsiteY4" fmla="*/ 105426 h 914400"/>
                    <a:gd name="connsiteX5" fmla="*/ 796681 w 1125693"/>
                    <a:gd name="connsiteY5" fmla="*/ 740235 h 914400"/>
                    <a:gd name="connsiteX6" fmla="*/ 932225 w 1125693"/>
                    <a:gd name="connsiteY6" fmla="*/ 409040 h 914400"/>
                    <a:gd name="connsiteX7" fmla="*/ 1125693 w 1125693"/>
                    <a:gd name="connsiteY7" fmla="*/ 409677 h 914400"/>
                    <a:gd name="connsiteX0" fmla="*/ 0 w 1267273"/>
                    <a:gd name="connsiteY0" fmla="*/ 457200 h 914400"/>
                    <a:gd name="connsiteX1" fmla="*/ 215900 w 1267273"/>
                    <a:gd name="connsiteY1" fmla="*/ 457200 h 914400"/>
                    <a:gd name="connsiteX2" fmla="*/ 381000 w 1267273"/>
                    <a:gd name="connsiteY2" fmla="*/ 0 h 914400"/>
                    <a:gd name="connsiteX3" fmla="*/ 547155 w 1267273"/>
                    <a:gd name="connsiteY3" fmla="*/ 914400 h 914400"/>
                    <a:gd name="connsiteX4" fmla="*/ 797824 w 1267273"/>
                    <a:gd name="connsiteY4" fmla="*/ 105426 h 914400"/>
                    <a:gd name="connsiteX5" fmla="*/ 796681 w 1267273"/>
                    <a:gd name="connsiteY5" fmla="*/ 740235 h 914400"/>
                    <a:gd name="connsiteX6" fmla="*/ 932225 w 1267273"/>
                    <a:gd name="connsiteY6" fmla="*/ 409040 h 914400"/>
                    <a:gd name="connsiteX7" fmla="*/ 1267273 w 1267273"/>
                    <a:gd name="connsiteY7" fmla="*/ 405851 h 914400"/>
                    <a:gd name="connsiteX0" fmla="*/ 0 w 1267273"/>
                    <a:gd name="connsiteY0" fmla="*/ 457200 h 914400"/>
                    <a:gd name="connsiteX1" fmla="*/ 215900 w 1267273"/>
                    <a:gd name="connsiteY1" fmla="*/ 457200 h 914400"/>
                    <a:gd name="connsiteX2" fmla="*/ 381000 w 1267273"/>
                    <a:gd name="connsiteY2" fmla="*/ 0 h 914400"/>
                    <a:gd name="connsiteX3" fmla="*/ 547155 w 1267273"/>
                    <a:gd name="connsiteY3" fmla="*/ 914400 h 914400"/>
                    <a:gd name="connsiteX4" fmla="*/ 797824 w 1267273"/>
                    <a:gd name="connsiteY4" fmla="*/ 105426 h 914400"/>
                    <a:gd name="connsiteX5" fmla="*/ 796681 w 1267273"/>
                    <a:gd name="connsiteY5" fmla="*/ 740235 h 914400"/>
                    <a:gd name="connsiteX6" fmla="*/ 932225 w 1267273"/>
                    <a:gd name="connsiteY6" fmla="*/ 409040 h 914400"/>
                    <a:gd name="connsiteX7" fmla="*/ 1267273 w 1267273"/>
                    <a:gd name="connsiteY7" fmla="*/ 405851 h 914400"/>
                    <a:gd name="connsiteX0" fmla="*/ 0 w 1267273"/>
                    <a:gd name="connsiteY0" fmla="*/ 457200 h 914400"/>
                    <a:gd name="connsiteX1" fmla="*/ 215900 w 1267273"/>
                    <a:gd name="connsiteY1" fmla="*/ 457200 h 914400"/>
                    <a:gd name="connsiteX2" fmla="*/ 381000 w 1267273"/>
                    <a:gd name="connsiteY2" fmla="*/ 0 h 914400"/>
                    <a:gd name="connsiteX3" fmla="*/ 547155 w 1267273"/>
                    <a:gd name="connsiteY3" fmla="*/ 914400 h 914400"/>
                    <a:gd name="connsiteX4" fmla="*/ 797824 w 1267273"/>
                    <a:gd name="connsiteY4" fmla="*/ 105426 h 914400"/>
                    <a:gd name="connsiteX5" fmla="*/ 796681 w 1267273"/>
                    <a:gd name="connsiteY5" fmla="*/ 740235 h 914400"/>
                    <a:gd name="connsiteX6" fmla="*/ 932225 w 1267273"/>
                    <a:gd name="connsiteY6" fmla="*/ 409040 h 914400"/>
                    <a:gd name="connsiteX7" fmla="*/ 1267273 w 1267273"/>
                    <a:gd name="connsiteY7" fmla="*/ 405851 h 914400"/>
                    <a:gd name="connsiteX0" fmla="*/ 0 w 1339977"/>
                    <a:gd name="connsiteY0" fmla="*/ 453374 h 914400"/>
                    <a:gd name="connsiteX1" fmla="*/ 288604 w 1339977"/>
                    <a:gd name="connsiteY1" fmla="*/ 457200 h 914400"/>
                    <a:gd name="connsiteX2" fmla="*/ 453704 w 1339977"/>
                    <a:gd name="connsiteY2" fmla="*/ 0 h 914400"/>
                    <a:gd name="connsiteX3" fmla="*/ 619859 w 1339977"/>
                    <a:gd name="connsiteY3" fmla="*/ 914400 h 914400"/>
                    <a:gd name="connsiteX4" fmla="*/ 870528 w 1339977"/>
                    <a:gd name="connsiteY4" fmla="*/ 105426 h 914400"/>
                    <a:gd name="connsiteX5" fmla="*/ 869385 w 1339977"/>
                    <a:gd name="connsiteY5" fmla="*/ 740235 h 914400"/>
                    <a:gd name="connsiteX6" fmla="*/ 1004929 w 1339977"/>
                    <a:gd name="connsiteY6" fmla="*/ 409040 h 914400"/>
                    <a:gd name="connsiteX7" fmla="*/ 1339977 w 1339977"/>
                    <a:gd name="connsiteY7" fmla="*/ 405851 h 914400"/>
                    <a:gd name="connsiteX0" fmla="*/ 0 w 1343804"/>
                    <a:gd name="connsiteY0" fmla="*/ 461027 h 914400"/>
                    <a:gd name="connsiteX1" fmla="*/ 292431 w 1343804"/>
                    <a:gd name="connsiteY1" fmla="*/ 457200 h 914400"/>
                    <a:gd name="connsiteX2" fmla="*/ 457531 w 1343804"/>
                    <a:gd name="connsiteY2" fmla="*/ 0 h 914400"/>
                    <a:gd name="connsiteX3" fmla="*/ 623686 w 1343804"/>
                    <a:gd name="connsiteY3" fmla="*/ 914400 h 914400"/>
                    <a:gd name="connsiteX4" fmla="*/ 874355 w 1343804"/>
                    <a:gd name="connsiteY4" fmla="*/ 105426 h 914400"/>
                    <a:gd name="connsiteX5" fmla="*/ 873212 w 1343804"/>
                    <a:gd name="connsiteY5" fmla="*/ 740235 h 914400"/>
                    <a:gd name="connsiteX6" fmla="*/ 1008756 w 1343804"/>
                    <a:gd name="connsiteY6" fmla="*/ 409040 h 914400"/>
                    <a:gd name="connsiteX7" fmla="*/ 1343804 w 1343804"/>
                    <a:gd name="connsiteY7" fmla="*/ 405851 h 914400"/>
                    <a:gd name="connsiteX0" fmla="*/ 0 w 1347630"/>
                    <a:gd name="connsiteY0" fmla="*/ 453374 h 914400"/>
                    <a:gd name="connsiteX1" fmla="*/ 296257 w 1347630"/>
                    <a:gd name="connsiteY1" fmla="*/ 457200 h 914400"/>
                    <a:gd name="connsiteX2" fmla="*/ 461357 w 1347630"/>
                    <a:gd name="connsiteY2" fmla="*/ 0 h 914400"/>
                    <a:gd name="connsiteX3" fmla="*/ 627512 w 1347630"/>
                    <a:gd name="connsiteY3" fmla="*/ 914400 h 914400"/>
                    <a:gd name="connsiteX4" fmla="*/ 878181 w 1347630"/>
                    <a:gd name="connsiteY4" fmla="*/ 105426 h 914400"/>
                    <a:gd name="connsiteX5" fmla="*/ 877038 w 1347630"/>
                    <a:gd name="connsiteY5" fmla="*/ 740235 h 914400"/>
                    <a:gd name="connsiteX6" fmla="*/ 1012582 w 1347630"/>
                    <a:gd name="connsiteY6" fmla="*/ 409040 h 914400"/>
                    <a:gd name="connsiteX7" fmla="*/ 1347630 w 1347630"/>
                    <a:gd name="connsiteY7" fmla="*/ 405851 h 914400"/>
                    <a:gd name="connsiteX0" fmla="*/ 0 w 1347630"/>
                    <a:gd name="connsiteY0" fmla="*/ 347948 h 808974"/>
                    <a:gd name="connsiteX1" fmla="*/ 296257 w 1347630"/>
                    <a:gd name="connsiteY1" fmla="*/ 351774 h 808974"/>
                    <a:gd name="connsiteX2" fmla="*/ 399176 w 1347630"/>
                    <a:gd name="connsiteY2" fmla="*/ 93552 h 808974"/>
                    <a:gd name="connsiteX3" fmla="*/ 627512 w 1347630"/>
                    <a:gd name="connsiteY3" fmla="*/ 808974 h 808974"/>
                    <a:gd name="connsiteX4" fmla="*/ 878181 w 1347630"/>
                    <a:gd name="connsiteY4" fmla="*/ 0 h 808974"/>
                    <a:gd name="connsiteX5" fmla="*/ 877038 w 1347630"/>
                    <a:gd name="connsiteY5" fmla="*/ 634809 h 808974"/>
                    <a:gd name="connsiteX6" fmla="*/ 1012582 w 1347630"/>
                    <a:gd name="connsiteY6" fmla="*/ 303614 h 808974"/>
                    <a:gd name="connsiteX7" fmla="*/ 1347630 w 1347630"/>
                    <a:gd name="connsiteY7" fmla="*/ 300425 h 808974"/>
                    <a:gd name="connsiteX0" fmla="*/ 0 w 1347630"/>
                    <a:gd name="connsiteY0" fmla="*/ 347948 h 680468"/>
                    <a:gd name="connsiteX1" fmla="*/ 296257 w 1347630"/>
                    <a:gd name="connsiteY1" fmla="*/ 351774 h 680468"/>
                    <a:gd name="connsiteX2" fmla="*/ 399176 w 1347630"/>
                    <a:gd name="connsiteY2" fmla="*/ 93552 h 680468"/>
                    <a:gd name="connsiteX3" fmla="*/ 577767 w 1347630"/>
                    <a:gd name="connsiteY3" fmla="*/ 680468 h 680468"/>
                    <a:gd name="connsiteX4" fmla="*/ 878181 w 1347630"/>
                    <a:gd name="connsiteY4" fmla="*/ 0 h 680468"/>
                    <a:gd name="connsiteX5" fmla="*/ 877038 w 1347630"/>
                    <a:gd name="connsiteY5" fmla="*/ 634809 h 680468"/>
                    <a:gd name="connsiteX6" fmla="*/ 1012582 w 1347630"/>
                    <a:gd name="connsiteY6" fmla="*/ 303614 h 680468"/>
                    <a:gd name="connsiteX7" fmla="*/ 1347630 w 1347630"/>
                    <a:gd name="connsiteY7" fmla="*/ 300425 h 680468"/>
                    <a:gd name="connsiteX0" fmla="*/ 0 w 1347630"/>
                    <a:gd name="connsiteY0" fmla="*/ 447437 h 779957"/>
                    <a:gd name="connsiteX1" fmla="*/ 296257 w 1347630"/>
                    <a:gd name="connsiteY1" fmla="*/ 451263 h 779957"/>
                    <a:gd name="connsiteX2" fmla="*/ 399176 w 1347630"/>
                    <a:gd name="connsiteY2" fmla="*/ 193041 h 779957"/>
                    <a:gd name="connsiteX3" fmla="*/ 577767 w 1347630"/>
                    <a:gd name="connsiteY3" fmla="*/ 779957 h 779957"/>
                    <a:gd name="connsiteX4" fmla="*/ 774547 w 1347630"/>
                    <a:gd name="connsiteY4" fmla="*/ 0 h 779957"/>
                    <a:gd name="connsiteX5" fmla="*/ 877038 w 1347630"/>
                    <a:gd name="connsiteY5" fmla="*/ 734298 h 779957"/>
                    <a:gd name="connsiteX6" fmla="*/ 1012582 w 1347630"/>
                    <a:gd name="connsiteY6" fmla="*/ 403103 h 779957"/>
                    <a:gd name="connsiteX7" fmla="*/ 1347630 w 1347630"/>
                    <a:gd name="connsiteY7" fmla="*/ 399914 h 779957"/>
                    <a:gd name="connsiteX0" fmla="*/ 0 w 1347630"/>
                    <a:gd name="connsiteY0" fmla="*/ 447437 h 966439"/>
                    <a:gd name="connsiteX1" fmla="*/ 296257 w 1347630"/>
                    <a:gd name="connsiteY1" fmla="*/ 451263 h 966439"/>
                    <a:gd name="connsiteX2" fmla="*/ 399176 w 1347630"/>
                    <a:gd name="connsiteY2" fmla="*/ 193041 h 966439"/>
                    <a:gd name="connsiteX3" fmla="*/ 577767 w 1347630"/>
                    <a:gd name="connsiteY3" fmla="*/ 779957 h 966439"/>
                    <a:gd name="connsiteX4" fmla="*/ 774547 w 1347630"/>
                    <a:gd name="connsiteY4" fmla="*/ 0 h 966439"/>
                    <a:gd name="connsiteX5" fmla="*/ 914347 w 1347630"/>
                    <a:gd name="connsiteY5" fmla="*/ 966439 h 966439"/>
                    <a:gd name="connsiteX6" fmla="*/ 1012582 w 1347630"/>
                    <a:gd name="connsiteY6" fmla="*/ 403103 h 966439"/>
                    <a:gd name="connsiteX7" fmla="*/ 1347630 w 1347630"/>
                    <a:gd name="connsiteY7" fmla="*/ 399914 h 966439"/>
                    <a:gd name="connsiteX0" fmla="*/ 0 w 1347630"/>
                    <a:gd name="connsiteY0" fmla="*/ 447437 h 966439"/>
                    <a:gd name="connsiteX1" fmla="*/ 296257 w 1347630"/>
                    <a:gd name="connsiteY1" fmla="*/ 451263 h 966439"/>
                    <a:gd name="connsiteX2" fmla="*/ 399176 w 1347630"/>
                    <a:gd name="connsiteY2" fmla="*/ 193041 h 966439"/>
                    <a:gd name="connsiteX3" fmla="*/ 577767 w 1347630"/>
                    <a:gd name="connsiteY3" fmla="*/ 779957 h 966439"/>
                    <a:gd name="connsiteX4" fmla="*/ 774547 w 1347630"/>
                    <a:gd name="connsiteY4" fmla="*/ 0 h 966439"/>
                    <a:gd name="connsiteX5" fmla="*/ 914347 w 1347630"/>
                    <a:gd name="connsiteY5" fmla="*/ 966439 h 966439"/>
                    <a:gd name="connsiteX6" fmla="*/ 1012582 w 1347630"/>
                    <a:gd name="connsiteY6" fmla="*/ 403103 h 966439"/>
                    <a:gd name="connsiteX7" fmla="*/ 1105802 w 1347630"/>
                    <a:gd name="connsiteY7" fmla="*/ 400437 h 966439"/>
                    <a:gd name="connsiteX8" fmla="*/ 1347630 w 1347630"/>
                    <a:gd name="connsiteY8" fmla="*/ 399914 h 966439"/>
                    <a:gd name="connsiteX0" fmla="*/ 0 w 1347630"/>
                    <a:gd name="connsiteY0" fmla="*/ 447437 h 966439"/>
                    <a:gd name="connsiteX1" fmla="*/ 296257 w 1347630"/>
                    <a:gd name="connsiteY1" fmla="*/ 451263 h 966439"/>
                    <a:gd name="connsiteX2" fmla="*/ 399176 w 1347630"/>
                    <a:gd name="connsiteY2" fmla="*/ 193041 h 966439"/>
                    <a:gd name="connsiteX3" fmla="*/ 577767 w 1347630"/>
                    <a:gd name="connsiteY3" fmla="*/ 779957 h 966439"/>
                    <a:gd name="connsiteX4" fmla="*/ 774547 w 1347630"/>
                    <a:gd name="connsiteY4" fmla="*/ 0 h 966439"/>
                    <a:gd name="connsiteX5" fmla="*/ 914347 w 1347630"/>
                    <a:gd name="connsiteY5" fmla="*/ 966439 h 966439"/>
                    <a:gd name="connsiteX6" fmla="*/ 1037454 w 1347630"/>
                    <a:gd name="connsiteY6" fmla="*/ 191689 h 966439"/>
                    <a:gd name="connsiteX7" fmla="*/ 1105802 w 1347630"/>
                    <a:gd name="connsiteY7" fmla="*/ 400437 h 966439"/>
                    <a:gd name="connsiteX8" fmla="*/ 1347630 w 1347630"/>
                    <a:gd name="connsiteY8" fmla="*/ 399914 h 966439"/>
                    <a:gd name="connsiteX0" fmla="*/ 0 w 1347630"/>
                    <a:gd name="connsiteY0" fmla="*/ 447437 h 966439"/>
                    <a:gd name="connsiteX1" fmla="*/ 296257 w 1347630"/>
                    <a:gd name="connsiteY1" fmla="*/ 451263 h 966439"/>
                    <a:gd name="connsiteX2" fmla="*/ 399176 w 1347630"/>
                    <a:gd name="connsiteY2" fmla="*/ 193041 h 966439"/>
                    <a:gd name="connsiteX3" fmla="*/ 577767 w 1347630"/>
                    <a:gd name="connsiteY3" fmla="*/ 779957 h 966439"/>
                    <a:gd name="connsiteX4" fmla="*/ 774547 w 1347630"/>
                    <a:gd name="connsiteY4" fmla="*/ 0 h 966439"/>
                    <a:gd name="connsiteX5" fmla="*/ 914347 w 1347630"/>
                    <a:gd name="connsiteY5" fmla="*/ 966439 h 966439"/>
                    <a:gd name="connsiteX6" fmla="*/ 1078907 w 1347630"/>
                    <a:gd name="connsiteY6" fmla="*/ 191689 h 966439"/>
                    <a:gd name="connsiteX7" fmla="*/ 1105802 w 1347630"/>
                    <a:gd name="connsiteY7" fmla="*/ 400437 h 966439"/>
                    <a:gd name="connsiteX8" fmla="*/ 1347630 w 1347630"/>
                    <a:gd name="connsiteY8" fmla="*/ 399914 h 966439"/>
                    <a:gd name="connsiteX0" fmla="*/ 0 w 1347630"/>
                    <a:gd name="connsiteY0" fmla="*/ 447437 h 966439"/>
                    <a:gd name="connsiteX1" fmla="*/ 296257 w 1347630"/>
                    <a:gd name="connsiteY1" fmla="*/ 451263 h 966439"/>
                    <a:gd name="connsiteX2" fmla="*/ 399176 w 1347630"/>
                    <a:gd name="connsiteY2" fmla="*/ 193041 h 966439"/>
                    <a:gd name="connsiteX3" fmla="*/ 577767 w 1347630"/>
                    <a:gd name="connsiteY3" fmla="*/ 779957 h 966439"/>
                    <a:gd name="connsiteX4" fmla="*/ 774547 w 1347630"/>
                    <a:gd name="connsiteY4" fmla="*/ 0 h 966439"/>
                    <a:gd name="connsiteX5" fmla="*/ 914347 w 1347630"/>
                    <a:gd name="connsiteY5" fmla="*/ 966439 h 966439"/>
                    <a:gd name="connsiteX6" fmla="*/ 1078907 w 1347630"/>
                    <a:gd name="connsiteY6" fmla="*/ 191689 h 966439"/>
                    <a:gd name="connsiteX7" fmla="*/ 1105802 w 1347630"/>
                    <a:gd name="connsiteY7" fmla="*/ 400437 h 966439"/>
                    <a:gd name="connsiteX8" fmla="*/ 1172128 w 1347630"/>
                    <a:gd name="connsiteY8" fmla="*/ 396291 h 966439"/>
                    <a:gd name="connsiteX9" fmla="*/ 1347630 w 1347630"/>
                    <a:gd name="connsiteY9" fmla="*/ 399914 h 966439"/>
                    <a:gd name="connsiteX0" fmla="*/ 0 w 1347630"/>
                    <a:gd name="connsiteY0" fmla="*/ 447437 h 966439"/>
                    <a:gd name="connsiteX1" fmla="*/ 296257 w 1347630"/>
                    <a:gd name="connsiteY1" fmla="*/ 451263 h 966439"/>
                    <a:gd name="connsiteX2" fmla="*/ 399176 w 1347630"/>
                    <a:gd name="connsiteY2" fmla="*/ 193041 h 966439"/>
                    <a:gd name="connsiteX3" fmla="*/ 577767 w 1347630"/>
                    <a:gd name="connsiteY3" fmla="*/ 779957 h 966439"/>
                    <a:gd name="connsiteX4" fmla="*/ 774547 w 1347630"/>
                    <a:gd name="connsiteY4" fmla="*/ 0 h 966439"/>
                    <a:gd name="connsiteX5" fmla="*/ 914347 w 1347630"/>
                    <a:gd name="connsiteY5" fmla="*/ 966439 h 966439"/>
                    <a:gd name="connsiteX6" fmla="*/ 1078907 w 1347630"/>
                    <a:gd name="connsiteY6" fmla="*/ 191689 h 966439"/>
                    <a:gd name="connsiteX7" fmla="*/ 1126529 w 1347630"/>
                    <a:gd name="connsiteY7" fmla="*/ 669886 h 966439"/>
                    <a:gd name="connsiteX8" fmla="*/ 1172128 w 1347630"/>
                    <a:gd name="connsiteY8" fmla="*/ 396291 h 966439"/>
                    <a:gd name="connsiteX9" fmla="*/ 1347630 w 1347630"/>
                    <a:gd name="connsiteY9" fmla="*/ 399914 h 966439"/>
                    <a:gd name="connsiteX0" fmla="*/ 0 w 1459555"/>
                    <a:gd name="connsiteY0" fmla="*/ 447437 h 966439"/>
                    <a:gd name="connsiteX1" fmla="*/ 296257 w 1459555"/>
                    <a:gd name="connsiteY1" fmla="*/ 451263 h 966439"/>
                    <a:gd name="connsiteX2" fmla="*/ 399176 w 1459555"/>
                    <a:gd name="connsiteY2" fmla="*/ 193041 h 966439"/>
                    <a:gd name="connsiteX3" fmla="*/ 577767 w 1459555"/>
                    <a:gd name="connsiteY3" fmla="*/ 779957 h 966439"/>
                    <a:gd name="connsiteX4" fmla="*/ 774547 w 1459555"/>
                    <a:gd name="connsiteY4" fmla="*/ 0 h 966439"/>
                    <a:gd name="connsiteX5" fmla="*/ 914347 w 1459555"/>
                    <a:gd name="connsiteY5" fmla="*/ 966439 h 966439"/>
                    <a:gd name="connsiteX6" fmla="*/ 1078907 w 1459555"/>
                    <a:gd name="connsiteY6" fmla="*/ 191689 h 966439"/>
                    <a:gd name="connsiteX7" fmla="*/ 1126529 w 1459555"/>
                    <a:gd name="connsiteY7" fmla="*/ 669886 h 966439"/>
                    <a:gd name="connsiteX8" fmla="*/ 1172128 w 1459555"/>
                    <a:gd name="connsiteY8" fmla="*/ 396291 h 966439"/>
                    <a:gd name="connsiteX9" fmla="*/ 1459555 w 1459555"/>
                    <a:gd name="connsiteY9" fmla="*/ 395769 h 966439"/>
                    <a:gd name="connsiteX0" fmla="*/ 0 w 1459555"/>
                    <a:gd name="connsiteY0" fmla="*/ 447437 h 966439"/>
                    <a:gd name="connsiteX1" fmla="*/ 296257 w 1459555"/>
                    <a:gd name="connsiteY1" fmla="*/ 451263 h 966439"/>
                    <a:gd name="connsiteX2" fmla="*/ 399176 w 1459555"/>
                    <a:gd name="connsiteY2" fmla="*/ 193041 h 966439"/>
                    <a:gd name="connsiteX3" fmla="*/ 577767 w 1459555"/>
                    <a:gd name="connsiteY3" fmla="*/ 779957 h 966439"/>
                    <a:gd name="connsiteX4" fmla="*/ 728948 w 1459555"/>
                    <a:gd name="connsiteY4" fmla="*/ 0 h 966439"/>
                    <a:gd name="connsiteX5" fmla="*/ 914347 w 1459555"/>
                    <a:gd name="connsiteY5" fmla="*/ 966439 h 966439"/>
                    <a:gd name="connsiteX6" fmla="*/ 1078907 w 1459555"/>
                    <a:gd name="connsiteY6" fmla="*/ 191689 h 966439"/>
                    <a:gd name="connsiteX7" fmla="*/ 1126529 w 1459555"/>
                    <a:gd name="connsiteY7" fmla="*/ 669886 h 966439"/>
                    <a:gd name="connsiteX8" fmla="*/ 1172128 w 1459555"/>
                    <a:gd name="connsiteY8" fmla="*/ 396291 h 966439"/>
                    <a:gd name="connsiteX9" fmla="*/ 1459555 w 1459555"/>
                    <a:gd name="connsiteY9" fmla="*/ 395769 h 966439"/>
                    <a:gd name="connsiteX0" fmla="*/ 0 w 1459555"/>
                    <a:gd name="connsiteY0" fmla="*/ 447437 h 966439"/>
                    <a:gd name="connsiteX1" fmla="*/ 296257 w 1459555"/>
                    <a:gd name="connsiteY1" fmla="*/ 451263 h 966439"/>
                    <a:gd name="connsiteX2" fmla="*/ 399176 w 1459555"/>
                    <a:gd name="connsiteY2" fmla="*/ 193041 h 966439"/>
                    <a:gd name="connsiteX3" fmla="*/ 540458 w 1459555"/>
                    <a:gd name="connsiteY3" fmla="*/ 721922 h 966439"/>
                    <a:gd name="connsiteX4" fmla="*/ 728948 w 1459555"/>
                    <a:gd name="connsiteY4" fmla="*/ 0 h 966439"/>
                    <a:gd name="connsiteX5" fmla="*/ 914347 w 1459555"/>
                    <a:gd name="connsiteY5" fmla="*/ 966439 h 966439"/>
                    <a:gd name="connsiteX6" fmla="*/ 1078907 w 1459555"/>
                    <a:gd name="connsiteY6" fmla="*/ 191689 h 966439"/>
                    <a:gd name="connsiteX7" fmla="*/ 1126529 w 1459555"/>
                    <a:gd name="connsiteY7" fmla="*/ 669886 h 966439"/>
                    <a:gd name="connsiteX8" fmla="*/ 1172128 w 1459555"/>
                    <a:gd name="connsiteY8" fmla="*/ 396291 h 966439"/>
                    <a:gd name="connsiteX9" fmla="*/ 1459555 w 1459555"/>
                    <a:gd name="connsiteY9" fmla="*/ 395769 h 966439"/>
                    <a:gd name="connsiteX0" fmla="*/ 0 w 1459555"/>
                    <a:gd name="connsiteY0" fmla="*/ 447437 h 875241"/>
                    <a:gd name="connsiteX1" fmla="*/ 296257 w 1459555"/>
                    <a:gd name="connsiteY1" fmla="*/ 451263 h 875241"/>
                    <a:gd name="connsiteX2" fmla="*/ 399176 w 1459555"/>
                    <a:gd name="connsiteY2" fmla="*/ 193041 h 875241"/>
                    <a:gd name="connsiteX3" fmla="*/ 540458 w 1459555"/>
                    <a:gd name="connsiteY3" fmla="*/ 721922 h 875241"/>
                    <a:gd name="connsiteX4" fmla="*/ 728948 w 1459555"/>
                    <a:gd name="connsiteY4" fmla="*/ 0 h 875241"/>
                    <a:gd name="connsiteX5" fmla="*/ 901911 w 1459555"/>
                    <a:gd name="connsiteY5" fmla="*/ 875241 h 875241"/>
                    <a:gd name="connsiteX6" fmla="*/ 1078907 w 1459555"/>
                    <a:gd name="connsiteY6" fmla="*/ 191689 h 875241"/>
                    <a:gd name="connsiteX7" fmla="*/ 1126529 w 1459555"/>
                    <a:gd name="connsiteY7" fmla="*/ 669886 h 875241"/>
                    <a:gd name="connsiteX8" fmla="*/ 1172128 w 1459555"/>
                    <a:gd name="connsiteY8" fmla="*/ 396291 h 875241"/>
                    <a:gd name="connsiteX9" fmla="*/ 1459555 w 1459555"/>
                    <a:gd name="connsiteY9" fmla="*/ 395769 h 875241"/>
                    <a:gd name="connsiteX0" fmla="*/ 0 w 1459555"/>
                    <a:gd name="connsiteY0" fmla="*/ 447437 h 924985"/>
                    <a:gd name="connsiteX1" fmla="*/ 296257 w 1459555"/>
                    <a:gd name="connsiteY1" fmla="*/ 451263 h 924985"/>
                    <a:gd name="connsiteX2" fmla="*/ 399176 w 1459555"/>
                    <a:gd name="connsiteY2" fmla="*/ 193041 h 924985"/>
                    <a:gd name="connsiteX3" fmla="*/ 540458 w 1459555"/>
                    <a:gd name="connsiteY3" fmla="*/ 721922 h 924985"/>
                    <a:gd name="connsiteX4" fmla="*/ 728948 w 1459555"/>
                    <a:gd name="connsiteY4" fmla="*/ 0 h 924985"/>
                    <a:gd name="connsiteX5" fmla="*/ 918493 w 1459555"/>
                    <a:gd name="connsiteY5" fmla="*/ 924985 h 924985"/>
                    <a:gd name="connsiteX6" fmla="*/ 1078907 w 1459555"/>
                    <a:gd name="connsiteY6" fmla="*/ 191689 h 924985"/>
                    <a:gd name="connsiteX7" fmla="*/ 1126529 w 1459555"/>
                    <a:gd name="connsiteY7" fmla="*/ 669886 h 924985"/>
                    <a:gd name="connsiteX8" fmla="*/ 1172128 w 1459555"/>
                    <a:gd name="connsiteY8" fmla="*/ 396291 h 924985"/>
                    <a:gd name="connsiteX9" fmla="*/ 1459555 w 1459555"/>
                    <a:gd name="connsiteY9" fmla="*/ 395769 h 924985"/>
                    <a:gd name="connsiteX0" fmla="*/ 0 w 1459555"/>
                    <a:gd name="connsiteY0" fmla="*/ 447437 h 924985"/>
                    <a:gd name="connsiteX1" fmla="*/ 296257 w 1459555"/>
                    <a:gd name="connsiteY1" fmla="*/ 451263 h 924985"/>
                    <a:gd name="connsiteX2" fmla="*/ 399176 w 1459555"/>
                    <a:gd name="connsiteY2" fmla="*/ 193041 h 924985"/>
                    <a:gd name="connsiteX3" fmla="*/ 540458 w 1459555"/>
                    <a:gd name="connsiteY3" fmla="*/ 721922 h 924985"/>
                    <a:gd name="connsiteX4" fmla="*/ 728948 w 1459555"/>
                    <a:gd name="connsiteY4" fmla="*/ 0 h 924985"/>
                    <a:gd name="connsiteX5" fmla="*/ 918493 w 1459555"/>
                    <a:gd name="connsiteY5" fmla="*/ 924985 h 924985"/>
                    <a:gd name="connsiteX6" fmla="*/ 1078907 w 1459555"/>
                    <a:gd name="connsiteY6" fmla="*/ 191689 h 924985"/>
                    <a:gd name="connsiteX7" fmla="*/ 1130674 w 1459555"/>
                    <a:gd name="connsiteY7" fmla="*/ 645014 h 924985"/>
                    <a:gd name="connsiteX8" fmla="*/ 1172128 w 1459555"/>
                    <a:gd name="connsiteY8" fmla="*/ 396291 h 924985"/>
                    <a:gd name="connsiteX9" fmla="*/ 1459555 w 1459555"/>
                    <a:gd name="connsiteY9" fmla="*/ 395769 h 924985"/>
                    <a:gd name="connsiteX0" fmla="*/ 0 w 1459555"/>
                    <a:gd name="connsiteY0" fmla="*/ 447437 h 924985"/>
                    <a:gd name="connsiteX1" fmla="*/ 296257 w 1459555"/>
                    <a:gd name="connsiteY1" fmla="*/ 451263 h 924985"/>
                    <a:gd name="connsiteX2" fmla="*/ 399176 w 1459555"/>
                    <a:gd name="connsiteY2" fmla="*/ 193041 h 924985"/>
                    <a:gd name="connsiteX3" fmla="*/ 540458 w 1459555"/>
                    <a:gd name="connsiteY3" fmla="*/ 721922 h 924985"/>
                    <a:gd name="connsiteX4" fmla="*/ 728948 w 1459555"/>
                    <a:gd name="connsiteY4" fmla="*/ 0 h 924985"/>
                    <a:gd name="connsiteX5" fmla="*/ 918493 w 1459555"/>
                    <a:gd name="connsiteY5" fmla="*/ 924985 h 924985"/>
                    <a:gd name="connsiteX6" fmla="*/ 1078907 w 1459555"/>
                    <a:gd name="connsiteY6" fmla="*/ 191689 h 924985"/>
                    <a:gd name="connsiteX7" fmla="*/ 1130674 w 1459555"/>
                    <a:gd name="connsiteY7" fmla="*/ 645014 h 924985"/>
                    <a:gd name="connsiteX8" fmla="*/ 1197000 w 1459555"/>
                    <a:gd name="connsiteY8" fmla="*/ 396291 h 924985"/>
                    <a:gd name="connsiteX9" fmla="*/ 1459555 w 1459555"/>
                    <a:gd name="connsiteY9" fmla="*/ 395769 h 924985"/>
                    <a:gd name="connsiteX0" fmla="*/ 0 w 1459555"/>
                    <a:gd name="connsiteY0" fmla="*/ 447437 h 924985"/>
                    <a:gd name="connsiteX1" fmla="*/ 296257 w 1459555"/>
                    <a:gd name="connsiteY1" fmla="*/ 451263 h 924985"/>
                    <a:gd name="connsiteX2" fmla="*/ 399176 w 1459555"/>
                    <a:gd name="connsiteY2" fmla="*/ 193041 h 924985"/>
                    <a:gd name="connsiteX3" fmla="*/ 540458 w 1459555"/>
                    <a:gd name="connsiteY3" fmla="*/ 721922 h 924985"/>
                    <a:gd name="connsiteX4" fmla="*/ 728948 w 1459555"/>
                    <a:gd name="connsiteY4" fmla="*/ 0 h 924985"/>
                    <a:gd name="connsiteX5" fmla="*/ 918493 w 1459555"/>
                    <a:gd name="connsiteY5" fmla="*/ 924985 h 924985"/>
                    <a:gd name="connsiteX6" fmla="*/ 1035655 w 1459555"/>
                    <a:gd name="connsiteY6" fmla="*/ 178381 h 924985"/>
                    <a:gd name="connsiteX7" fmla="*/ 1130674 w 1459555"/>
                    <a:gd name="connsiteY7" fmla="*/ 645014 h 924985"/>
                    <a:gd name="connsiteX8" fmla="*/ 1197000 w 1459555"/>
                    <a:gd name="connsiteY8" fmla="*/ 396291 h 924985"/>
                    <a:gd name="connsiteX9" fmla="*/ 1459555 w 1459555"/>
                    <a:gd name="connsiteY9" fmla="*/ 395769 h 924985"/>
                    <a:gd name="connsiteX0" fmla="*/ 0 w 1459555"/>
                    <a:gd name="connsiteY0" fmla="*/ 447437 h 924985"/>
                    <a:gd name="connsiteX1" fmla="*/ 296257 w 1459555"/>
                    <a:gd name="connsiteY1" fmla="*/ 451263 h 924985"/>
                    <a:gd name="connsiteX2" fmla="*/ 399176 w 1459555"/>
                    <a:gd name="connsiteY2" fmla="*/ 193041 h 924985"/>
                    <a:gd name="connsiteX3" fmla="*/ 540458 w 1459555"/>
                    <a:gd name="connsiteY3" fmla="*/ 721922 h 924985"/>
                    <a:gd name="connsiteX4" fmla="*/ 728948 w 1459555"/>
                    <a:gd name="connsiteY4" fmla="*/ 0 h 924985"/>
                    <a:gd name="connsiteX5" fmla="*/ 918493 w 1459555"/>
                    <a:gd name="connsiteY5" fmla="*/ 924985 h 924985"/>
                    <a:gd name="connsiteX6" fmla="*/ 1022347 w 1459555"/>
                    <a:gd name="connsiteY6" fmla="*/ 168401 h 924985"/>
                    <a:gd name="connsiteX7" fmla="*/ 1130674 w 1459555"/>
                    <a:gd name="connsiteY7" fmla="*/ 645014 h 924985"/>
                    <a:gd name="connsiteX8" fmla="*/ 1197000 w 1459555"/>
                    <a:gd name="connsiteY8" fmla="*/ 396291 h 924985"/>
                    <a:gd name="connsiteX9" fmla="*/ 1459555 w 1459555"/>
                    <a:gd name="connsiteY9" fmla="*/ 395769 h 924985"/>
                    <a:gd name="connsiteX0" fmla="*/ 0 w 1459555"/>
                    <a:gd name="connsiteY0" fmla="*/ 447437 h 924985"/>
                    <a:gd name="connsiteX1" fmla="*/ 296257 w 1459555"/>
                    <a:gd name="connsiteY1" fmla="*/ 451263 h 924985"/>
                    <a:gd name="connsiteX2" fmla="*/ 412484 w 1459555"/>
                    <a:gd name="connsiteY2" fmla="*/ 166426 h 924985"/>
                    <a:gd name="connsiteX3" fmla="*/ 540458 w 1459555"/>
                    <a:gd name="connsiteY3" fmla="*/ 721922 h 924985"/>
                    <a:gd name="connsiteX4" fmla="*/ 728948 w 1459555"/>
                    <a:gd name="connsiteY4" fmla="*/ 0 h 924985"/>
                    <a:gd name="connsiteX5" fmla="*/ 918493 w 1459555"/>
                    <a:gd name="connsiteY5" fmla="*/ 924985 h 924985"/>
                    <a:gd name="connsiteX6" fmla="*/ 1022347 w 1459555"/>
                    <a:gd name="connsiteY6" fmla="*/ 168401 h 924985"/>
                    <a:gd name="connsiteX7" fmla="*/ 1130674 w 1459555"/>
                    <a:gd name="connsiteY7" fmla="*/ 645014 h 924985"/>
                    <a:gd name="connsiteX8" fmla="*/ 1197000 w 1459555"/>
                    <a:gd name="connsiteY8" fmla="*/ 396291 h 924985"/>
                    <a:gd name="connsiteX9" fmla="*/ 1459555 w 1459555"/>
                    <a:gd name="connsiteY9" fmla="*/ 395769 h 924985"/>
                    <a:gd name="connsiteX0" fmla="*/ 0 w 1459555"/>
                    <a:gd name="connsiteY0" fmla="*/ 474053 h 951601"/>
                    <a:gd name="connsiteX1" fmla="*/ 296257 w 1459555"/>
                    <a:gd name="connsiteY1" fmla="*/ 477879 h 951601"/>
                    <a:gd name="connsiteX2" fmla="*/ 412484 w 1459555"/>
                    <a:gd name="connsiteY2" fmla="*/ 193042 h 951601"/>
                    <a:gd name="connsiteX3" fmla="*/ 540458 w 1459555"/>
                    <a:gd name="connsiteY3" fmla="*/ 748538 h 951601"/>
                    <a:gd name="connsiteX4" fmla="*/ 718966 w 1459555"/>
                    <a:gd name="connsiteY4" fmla="*/ 0 h 951601"/>
                    <a:gd name="connsiteX5" fmla="*/ 918493 w 1459555"/>
                    <a:gd name="connsiteY5" fmla="*/ 951601 h 951601"/>
                    <a:gd name="connsiteX6" fmla="*/ 1022347 w 1459555"/>
                    <a:gd name="connsiteY6" fmla="*/ 195017 h 951601"/>
                    <a:gd name="connsiteX7" fmla="*/ 1130674 w 1459555"/>
                    <a:gd name="connsiteY7" fmla="*/ 671630 h 951601"/>
                    <a:gd name="connsiteX8" fmla="*/ 1197000 w 1459555"/>
                    <a:gd name="connsiteY8" fmla="*/ 422907 h 951601"/>
                    <a:gd name="connsiteX9" fmla="*/ 1459555 w 1459555"/>
                    <a:gd name="connsiteY9" fmla="*/ 422385 h 951601"/>
                    <a:gd name="connsiteX0" fmla="*/ 0 w 1459555"/>
                    <a:gd name="connsiteY0" fmla="*/ 474053 h 954928"/>
                    <a:gd name="connsiteX1" fmla="*/ 296257 w 1459555"/>
                    <a:gd name="connsiteY1" fmla="*/ 477879 h 954928"/>
                    <a:gd name="connsiteX2" fmla="*/ 412484 w 1459555"/>
                    <a:gd name="connsiteY2" fmla="*/ 193042 h 954928"/>
                    <a:gd name="connsiteX3" fmla="*/ 540458 w 1459555"/>
                    <a:gd name="connsiteY3" fmla="*/ 748538 h 954928"/>
                    <a:gd name="connsiteX4" fmla="*/ 718966 w 1459555"/>
                    <a:gd name="connsiteY4" fmla="*/ 0 h 954928"/>
                    <a:gd name="connsiteX5" fmla="*/ 891876 w 1459555"/>
                    <a:gd name="connsiteY5" fmla="*/ 954928 h 954928"/>
                    <a:gd name="connsiteX6" fmla="*/ 1022347 w 1459555"/>
                    <a:gd name="connsiteY6" fmla="*/ 195017 h 954928"/>
                    <a:gd name="connsiteX7" fmla="*/ 1130674 w 1459555"/>
                    <a:gd name="connsiteY7" fmla="*/ 671630 h 954928"/>
                    <a:gd name="connsiteX8" fmla="*/ 1197000 w 1459555"/>
                    <a:gd name="connsiteY8" fmla="*/ 422907 h 954928"/>
                    <a:gd name="connsiteX9" fmla="*/ 1459555 w 1459555"/>
                    <a:gd name="connsiteY9" fmla="*/ 422385 h 95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59555" h="954928">
                      <a:moveTo>
                        <a:pt x="0" y="474053"/>
                      </a:moveTo>
                      <a:lnTo>
                        <a:pt x="296257" y="477879"/>
                      </a:lnTo>
                      <a:lnTo>
                        <a:pt x="412484" y="193042"/>
                      </a:lnTo>
                      <a:lnTo>
                        <a:pt x="540458" y="748538"/>
                      </a:lnTo>
                      <a:lnTo>
                        <a:pt x="718966" y="0"/>
                      </a:lnTo>
                      <a:lnTo>
                        <a:pt x="891876" y="954928"/>
                      </a:lnTo>
                      <a:lnTo>
                        <a:pt x="1022347" y="195017"/>
                      </a:lnTo>
                      <a:lnTo>
                        <a:pt x="1130674" y="671630"/>
                      </a:lnTo>
                      <a:lnTo>
                        <a:pt x="1197000" y="422907"/>
                      </a:lnTo>
                      <a:lnTo>
                        <a:pt x="1459555" y="422385"/>
                      </a:lnTo>
                    </a:path>
                  </a:pathLst>
                </a:custGeom>
                <a:noFill/>
                <a:ln w="76200"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1"/>
                </a:p>
              </p:txBody>
            </p:sp>
          </p:grpSp>
        </p:grpSp>
        <p:grpSp>
          <p:nvGrpSpPr>
            <p:cNvPr id="4" name="그룹 21">
              <a:extLst>
                <a:ext uri="{FF2B5EF4-FFF2-40B4-BE49-F238E27FC236}">
                  <a16:creationId xmlns:a16="http://schemas.microsoft.com/office/drawing/2014/main" id="{4C2671A8-4835-96AC-AC90-62378D40B8D6}"/>
                </a:ext>
              </a:extLst>
            </p:cNvPr>
            <p:cNvGrpSpPr/>
            <p:nvPr/>
          </p:nvGrpSpPr>
          <p:grpSpPr>
            <a:xfrm>
              <a:off x="3685515" y="4534962"/>
              <a:ext cx="2436862" cy="1561995"/>
              <a:chOff x="4165655" y="4789090"/>
              <a:chExt cx="1849676" cy="1185617"/>
            </a:xfrm>
          </p:grpSpPr>
          <p:sp>
            <p:nvSpPr>
              <p:cNvPr id="9" name="Freeform 25">
                <a:extLst>
                  <a:ext uri="{FF2B5EF4-FFF2-40B4-BE49-F238E27FC236}">
                    <a16:creationId xmlns:a16="http://schemas.microsoft.com/office/drawing/2014/main" id="{E7A6B265-8252-4C8A-2789-140E37D6F0E9}"/>
                  </a:ext>
                </a:extLst>
              </p:cNvPr>
              <p:cNvSpPr/>
              <p:nvPr/>
            </p:nvSpPr>
            <p:spPr>
              <a:xfrm rot="5400000">
                <a:off x="4596561" y="4555937"/>
                <a:ext cx="1185617" cy="1651923"/>
              </a:xfrm>
              <a:custGeom>
                <a:avLst/>
                <a:gdLst>
                  <a:gd name="connsiteX0" fmla="*/ 0 w 1404518"/>
                  <a:gd name="connsiteY0" fmla="*/ 1053388 h 2070201"/>
                  <a:gd name="connsiteX1" fmla="*/ 124358 w 1404518"/>
                  <a:gd name="connsiteY1" fmla="*/ 1382572 h 2070201"/>
                  <a:gd name="connsiteX2" fmla="*/ 292608 w 1404518"/>
                  <a:gd name="connsiteY2" fmla="*/ 1675180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675180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31366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294790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294790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13093"/>
                  <a:gd name="connsiteY0" fmla="*/ 1053388 h 2070201"/>
                  <a:gd name="connsiteX1" fmla="*/ 124358 w 1413093"/>
                  <a:gd name="connsiteY1" fmla="*/ 1382572 h 2070201"/>
                  <a:gd name="connsiteX2" fmla="*/ 292608 w 1413093"/>
                  <a:gd name="connsiteY2" fmla="*/ 1741017 h 2070201"/>
                  <a:gd name="connsiteX3" fmla="*/ 687628 w 1413093"/>
                  <a:gd name="connsiteY3" fmla="*/ 2070201 h 2070201"/>
                  <a:gd name="connsiteX4" fmla="*/ 1294790 w 1413093"/>
                  <a:gd name="connsiteY4" fmla="*/ 2055571 h 2070201"/>
                  <a:gd name="connsiteX5" fmla="*/ 1404518 w 1413093"/>
                  <a:gd name="connsiteY5" fmla="*/ 1155801 h 2070201"/>
                  <a:gd name="connsiteX6" fmla="*/ 1221638 w 1413093"/>
                  <a:gd name="connsiteY6" fmla="*/ 768096 h 2070201"/>
                  <a:gd name="connsiteX7" fmla="*/ 1177747 w 1413093"/>
                  <a:gd name="connsiteY7" fmla="*/ 965606 h 2070201"/>
                  <a:gd name="connsiteX8" fmla="*/ 1024128 w 1413093"/>
                  <a:gd name="connsiteY8" fmla="*/ 694944 h 2070201"/>
                  <a:gd name="connsiteX9" fmla="*/ 921715 w 1413093"/>
                  <a:gd name="connsiteY9" fmla="*/ 929030 h 2070201"/>
                  <a:gd name="connsiteX10" fmla="*/ 877824 w 1413093"/>
                  <a:gd name="connsiteY10" fmla="*/ 629107 h 2070201"/>
                  <a:gd name="connsiteX11" fmla="*/ 709574 w 1413093"/>
                  <a:gd name="connsiteY11" fmla="*/ 936345 h 2070201"/>
                  <a:gd name="connsiteX12" fmla="*/ 526694 w 1413093"/>
                  <a:gd name="connsiteY12" fmla="*/ 0 h 2070201"/>
                  <a:gd name="connsiteX13" fmla="*/ 468172 w 1413093"/>
                  <a:gd name="connsiteY13" fmla="*/ 1338681 h 2070201"/>
                  <a:gd name="connsiteX14" fmla="*/ 321868 w 1413093"/>
                  <a:gd name="connsiteY14" fmla="*/ 1287475 h 2070201"/>
                  <a:gd name="connsiteX15" fmla="*/ 0 w 1413093"/>
                  <a:gd name="connsiteY15" fmla="*/ 1053388 h 2070201"/>
                  <a:gd name="connsiteX0" fmla="*/ 0 w 1413093"/>
                  <a:gd name="connsiteY0" fmla="*/ 1053388 h 2070201"/>
                  <a:gd name="connsiteX1" fmla="*/ 124358 w 1413093"/>
                  <a:gd name="connsiteY1" fmla="*/ 1382572 h 2070201"/>
                  <a:gd name="connsiteX2" fmla="*/ 292608 w 1413093"/>
                  <a:gd name="connsiteY2" fmla="*/ 1741017 h 2070201"/>
                  <a:gd name="connsiteX3" fmla="*/ 687628 w 1413093"/>
                  <a:gd name="connsiteY3" fmla="*/ 2070201 h 2070201"/>
                  <a:gd name="connsiteX4" fmla="*/ 1294790 w 1413093"/>
                  <a:gd name="connsiteY4" fmla="*/ 2055571 h 2070201"/>
                  <a:gd name="connsiteX5" fmla="*/ 1404518 w 1413093"/>
                  <a:gd name="connsiteY5" fmla="*/ 1155801 h 2070201"/>
                  <a:gd name="connsiteX6" fmla="*/ 1221638 w 1413093"/>
                  <a:gd name="connsiteY6" fmla="*/ 768096 h 2070201"/>
                  <a:gd name="connsiteX7" fmla="*/ 1177747 w 1413093"/>
                  <a:gd name="connsiteY7" fmla="*/ 965606 h 2070201"/>
                  <a:gd name="connsiteX8" fmla="*/ 1024128 w 1413093"/>
                  <a:gd name="connsiteY8" fmla="*/ 694944 h 2070201"/>
                  <a:gd name="connsiteX9" fmla="*/ 921715 w 1413093"/>
                  <a:gd name="connsiteY9" fmla="*/ 929030 h 2070201"/>
                  <a:gd name="connsiteX10" fmla="*/ 877824 w 1413093"/>
                  <a:gd name="connsiteY10" fmla="*/ 629107 h 2070201"/>
                  <a:gd name="connsiteX11" fmla="*/ 709574 w 1413093"/>
                  <a:gd name="connsiteY11" fmla="*/ 936345 h 2070201"/>
                  <a:gd name="connsiteX12" fmla="*/ 526694 w 1413093"/>
                  <a:gd name="connsiteY12" fmla="*/ 0 h 2070201"/>
                  <a:gd name="connsiteX13" fmla="*/ 468172 w 1413093"/>
                  <a:gd name="connsiteY13" fmla="*/ 1338681 h 2070201"/>
                  <a:gd name="connsiteX14" fmla="*/ 321868 w 1413093"/>
                  <a:gd name="connsiteY14" fmla="*/ 1287475 h 2070201"/>
                  <a:gd name="connsiteX15" fmla="*/ 0 w 1413093"/>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90042 w 1404608"/>
                  <a:gd name="connsiteY10" fmla="*/ 599846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702259 w 1404608"/>
                  <a:gd name="connsiteY12" fmla="*/ 629107 h 2070201"/>
                  <a:gd name="connsiteX13" fmla="*/ 526694 w 1404608"/>
                  <a:gd name="connsiteY13" fmla="*/ 0 h 2070201"/>
                  <a:gd name="connsiteX14" fmla="*/ 468172 w 1404608"/>
                  <a:gd name="connsiteY14" fmla="*/ 1338681 h 2070201"/>
                  <a:gd name="connsiteX15" fmla="*/ 321868 w 1404608"/>
                  <a:gd name="connsiteY15" fmla="*/ 1287475 h 2070201"/>
                  <a:gd name="connsiteX16" fmla="*/ 0 w 1404608"/>
                  <a:gd name="connsiteY16" fmla="*/ 1053388 h 2070201"/>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8942 h 2075755"/>
                  <a:gd name="connsiteX1" fmla="*/ 124358 w 1404608"/>
                  <a:gd name="connsiteY1" fmla="*/ 1388126 h 2075755"/>
                  <a:gd name="connsiteX2" fmla="*/ 292608 w 1404608"/>
                  <a:gd name="connsiteY2" fmla="*/ 1746571 h 2075755"/>
                  <a:gd name="connsiteX3" fmla="*/ 687628 w 1404608"/>
                  <a:gd name="connsiteY3" fmla="*/ 2075755 h 2075755"/>
                  <a:gd name="connsiteX4" fmla="*/ 1294790 w 1404608"/>
                  <a:gd name="connsiteY4" fmla="*/ 2061125 h 2075755"/>
                  <a:gd name="connsiteX5" fmla="*/ 1404518 w 1404608"/>
                  <a:gd name="connsiteY5" fmla="*/ 1161355 h 2075755"/>
                  <a:gd name="connsiteX6" fmla="*/ 1221638 w 1404608"/>
                  <a:gd name="connsiteY6" fmla="*/ 773650 h 2075755"/>
                  <a:gd name="connsiteX7" fmla="*/ 1177747 w 1404608"/>
                  <a:gd name="connsiteY7" fmla="*/ 971160 h 2075755"/>
                  <a:gd name="connsiteX8" fmla="*/ 980236 w 1404608"/>
                  <a:gd name="connsiteY8" fmla="*/ 700498 h 2075755"/>
                  <a:gd name="connsiteX9" fmla="*/ 921715 w 1404608"/>
                  <a:gd name="connsiteY9" fmla="*/ 934584 h 2075755"/>
                  <a:gd name="connsiteX10" fmla="*/ 738836 w 1404608"/>
                  <a:gd name="connsiteY10" fmla="*/ 598085 h 2075755"/>
                  <a:gd name="connsiteX11" fmla="*/ 709574 w 1404608"/>
                  <a:gd name="connsiteY11" fmla="*/ 941899 h 2075755"/>
                  <a:gd name="connsiteX12" fmla="*/ 526694 w 1404608"/>
                  <a:gd name="connsiteY12" fmla="*/ 5554 h 2075755"/>
                  <a:gd name="connsiteX13" fmla="*/ 468172 w 1404608"/>
                  <a:gd name="connsiteY13" fmla="*/ 1344235 h 2075755"/>
                  <a:gd name="connsiteX14" fmla="*/ 321868 w 1404608"/>
                  <a:gd name="connsiteY14" fmla="*/ 1293029 h 2075755"/>
                  <a:gd name="connsiteX15" fmla="*/ 0 w 1404608"/>
                  <a:gd name="connsiteY15" fmla="*/ 1058942 h 2075755"/>
                  <a:gd name="connsiteX0" fmla="*/ 0 w 1404608"/>
                  <a:gd name="connsiteY0" fmla="*/ 1029958 h 2046771"/>
                  <a:gd name="connsiteX1" fmla="*/ 124358 w 1404608"/>
                  <a:gd name="connsiteY1" fmla="*/ 1359142 h 2046771"/>
                  <a:gd name="connsiteX2" fmla="*/ 292608 w 1404608"/>
                  <a:gd name="connsiteY2" fmla="*/ 1717587 h 2046771"/>
                  <a:gd name="connsiteX3" fmla="*/ 687628 w 1404608"/>
                  <a:gd name="connsiteY3" fmla="*/ 2046771 h 2046771"/>
                  <a:gd name="connsiteX4" fmla="*/ 1294790 w 1404608"/>
                  <a:gd name="connsiteY4" fmla="*/ 2032141 h 2046771"/>
                  <a:gd name="connsiteX5" fmla="*/ 1404518 w 1404608"/>
                  <a:gd name="connsiteY5" fmla="*/ 1132371 h 2046771"/>
                  <a:gd name="connsiteX6" fmla="*/ 1221638 w 1404608"/>
                  <a:gd name="connsiteY6" fmla="*/ 744666 h 2046771"/>
                  <a:gd name="connsiteX7" fmla="*/ 1177747 w 1404608"/>
                  <a:gd name="connsiteY7" fmla="*/ 942176 h 2046771"/>
                  <a:gd name="connsiteX8" fmla="*/ 980236 w 1404608"/>
                  <a:gd name="connsiteY8" fmla="*/ 671514 h 2046771"/>
                  <a:gd name="connsiteX9" fmla="*/ 921715 w 1404608"/>
                  <a:gd name="connsiteY9" fmla="*/ 905600 h 2046771"/>
                  <a:gd name="connsiteX10" fmla="*/ 738836 w 1404608"/>
                  <a:gd name="connsiteY10" fmla="*/ 569101 h 2046771"/>
                  <a:gd name="connsiteX11" fmla="*/ 709574 w 1404608"/>
                  <a:gd name="connsiteY11" fmla="*/ 912915 h 2046771"/>
                  <a:gd name="connsiteX12" fmla="*/ 526694 w 1404608"/>
                  <a:gd name="connsiteY12" fmla="*/ 5831 h 2046771"/>
                  <a:gd name="connsiteX13" fmla="*/ 468172 w 1404608"/>
                  <a:gd name="connsiteY13" fmla="*/ 1315251 h 2046771"/>
                  <a:gd name="connsiteX14" fmla="*/ 321868 w 1404608"/>
                  <a:gd name="connsiteY14" fmla="*/ 1264045 h 2046771"/>
                  <a:gd name="connsiteX15" fmla="*/ 0 w 1404608"/>
                  <a:gd name="connsiteY15" fmla="*/ 1029958 h 2046771"/>
                  <a:gd name="connsiteX0" fmla="*/ 0 w 1404608"/>
                  <a:gd name="connsiteY0" fmla="*/ 1024127 h 2040940"/>
                  <a:gd name="connsiteX1" fmla="*/ 124358 w 1404608"/>
                  <a:gd name="connsiteY1" fmla="*/ 1353311 h 2040940"/>
                  <a:gd name="connsiteX2" fmla="*/ 292608 w 1404608"/>
                  <a:gd name="connsiteY2" fmla="*/ 1711756 h 2040940"/>
                  <a:gd name="connsiteX3" fmla="*/ 687628 w 1404608"/>
                  <a:gd name="connsiteY3" fmla="*/ 2040940 h 2040940"/>
                  <a:gd name="connsiteX4" fmla="*/ 1294790 w 1404608"/>
                  <a:gd name="connsiteY4" fmla="*/ 2026310 h 2040940"/>
                  <a:gd name="connsiteX5" fmla="*/ 1404518 w 1404608"/>
                  <a:gd name="connsiteY5" fmla="*/ 1126540 h 2040940"/>
                  <a:gd name="connsiteX6" fmla="*/ 1221638 w 1404608"/>
                  <a:gd name="connsiteY6" fmla="*/ 738835 h 2040940"/>
                  <a:gd name="connsiteX7" fmla="*/ 1177747 w 1404608"/>
                  <a:gd name="connsiteY7" fmla="*/ 936345 h 2040940"/>
                  <a:gd name="connsiteX8" fmla="*/ 980236 w 1404608"/>
                  <a:gd name="connsiteY8" fmla="*/ 665683 h 2040940"/>
                  <a:gd name="connsiteX9" fmla="*/ 921715 w 1404608"/>
                  <a:gd name="connsiteY9" fmla="*/ 899769 h 2040940"/>
                  <a:gd name="connsiteX10" fmla="*/ 738836 w 1404608"/>
                  <a:gd name="connsiteY10" fmla="*/ 563270 h 2040940"/>
                  <a:gd name="connsiteX11" fmla="*/ 709574 w 1404608"/>
                  <a:gd name="connsiteY11" fmla="*/ 907084 h 2040940"/>
                  <a:gd name="connsiteX12" fmla="*/ 526694 w 1404608"/>
                  <a:gd name="connsiteY12" fmla="*/ 0 h 2040940"/>
                  <a:gd name="connsiteX13" fmla="*/ 468172 w 1404608"/>
                  <a:gd name="connsiteY13" fmla="*/ 1309420 h 2040940"/>
                  <a:gd name="connsiteX14" fmla="*/ 321868 w 1404608"/>
                  <a:gd name="connsiteY14" fmla="*/ 1258214 h 2040940"/>
                  <a:gd name="connsiteX15" fmla="*/ 0 w 1404608"/>
                  <a:gd name="connsiteY15" fmla="*/ 1024127 h 2040940"/>
                  <a:gd name="connsiteX0" fmla="*/ 0 w 1404608"/>
                  <a:gd name="connsiteY0" fmla="*/ 1024614 h 2041427"/>
                  <a:gd name="connsiteX1" fmla="*/ 124358 w 1404608"/>
                  <a:gd name="connsiteY1" fmla="*/ 1353798 h 2041427"/>
                  <a:gd name="connsiteX2" fmla="*/ 292608 w 1404608"/>
                  <a:gd name="connsiteY2" fmla="*/ 1712243 h 2041427"/>
                  <a:gd name="connsiteX3" fmla="*/ 687628 w 1404608"/>
                  <a:gd name="connsiteY3" fmla="*/ 2041427 h 2041427"/>
                  <a:gd name="connsiteX4" fmla="*/ 1294790 w 1404608"/>
                  <a:gd name="connsiteY4" fmla="*/ 2026797 h 2041427"/>
                  <a:gd name="connsiteX5" fmla="*/ 1404518 w 1404608"/>
                  <a:gd name="connsiteY5" fmla="*/ 1127027 h 2041427"/>
                  <a:gd name="connsiteX6" fmla="*/ 1221638 w 1404608"/>
                  <a:gd name="connsiteY6" fmla="*/ 739322 h 2041427"/>
                  <a:gd name="connsiteX7" fmla="*/ 1177747 w 1404608"/>
                  <a:gd name="connsiteY7" fmla="*/ 936832 h 2041427"/>
                  <a:gd name="connsiteX8" fmla="*/ 980236 w 1404608"/>
                  <a:gd name="connsiteY8" fmla="*/ 666170 h 2041427"/>
                  <a:gd name="connsiteX9" fmla="*/ 921715 w 1404608"/>
                  <a:gd name="connsiteY9" fmla="*/ 900256 h 2041427"/>
                  <a:gd name="connsiteX10" fmla="*/ 738836 w 1404608"/>
                  <a:gd name="connsiteY10" fmla="*/ 563757 h 2041427"/>
                  <a:gd name="connsiteX11" fmla="*/ 709574 w 1404608"/>
                  <a:gd name="connsiteY11" fmla="*/ 907571 h 2041427"/>
                  <a:gd name="connsiteX12" fmla="*/ 526694 w 1404608"/>
                  <a:gd name="connsiteY12" fmla="*/ 487 h 2041427"/>
                  <a:gd name="connsiteX13" fmla="*/ 468172 w 1404608"/>
                  <a:gd name="connsiteY13" fmla="*/ 1309907 h 2041427"/>
                  <a:gd name="connsiteX14" fmla="*/ 321868 w 1404608"/>
                  <a:gd name="connsiteY14" fmla="*/ 1258701 h 2041427"/>
                  <a:gd name="connsiteX15" fmla="*/ 0 w 1404608"/>
                  <a:gd name="connsiteY15" fmla="*/ 1024614 h 2041427"/>
                  <a:gd name="connsiteX0" fmla="*/ 0 w 1404608"/>
                  <a:gd name="connsiteY0" fmla="*/ 1024614 h 2041427"/>
                  <a:gd name="connsiteX1" fmla="*/ 124358 w 1404608"/>
                  <a:gd name="connsiteY1" fmla="*/ 1353798 h 2041427"/>
                  <a:gd name="connsiteX2" fmla="*/ 292608 w 1404608"/>
                  <a:gd name="connsiteY2" fmla="*/ 1712243 h 2041427"/>
                  <a:gd name="connsiteX3" fmla="*/ 687628 w 1404608"/>
                  <a:gd name="connsiteY3" fmla="*/ 2041427 h 2041427"/>
                  <a:gd name="connsiteX4" fmla="*/ 1294790 w 1404608"/>
                  <a:gd name="connsiteY4" fmla="*/ 2026797 h 2041427"/>
                  <a:gd name="connsiteX5" fmla="*/ 1404518 w 1404608"/>
                  <a:gd name="connsiteY5" fmla="*/ 1127027 h 2041427"/>
                  <a:gd name="connsiteX6" fmla="*/ 1221638 w 1404608"/>
                  <a:gd name="connsiteY6" fmla="*/ 739322 h 2041427"/>
                  <a:gd name="connsiteX7" fmla="*/ 1177747 w 1404608"/>
                  <a:gd name="connsiteY7" fmla="*/ 936832 h 2041427"/>
                  <a:gd name="connsiteX8" fmla="*/ 980236 w 1404608"/>
                  <a:gd name="connsiteY8" fmla="*/ 666170 h 2041427"/>
                  <a:gd name="connsiteX9" fmla="*/ 921715 w 1404608"/>
                  <a:gd name="connsiteY9" fmla="*/ 900256 h 2041427"/>
                  <a:gd name="connsiteX10" fmla="*/ 738836 w 1404608"/>
                  <a:gd name="connsiteY10" fmla="*/ 563757 h 2041427"/>
                  <a:gd name="connsiteX11" fmla="*/ 709574 w 1404608"/>
                  <a:gd name="connsiteY11" fmla="*/ 907571 h 2041427"/>
                  <a:gd name="connsiteX12" fmla="*/ 526694 w 1404608"/>
                  <a:gd name="connsiteY12" fmla="*/ 487 h 2041427"/>
                  <a:gd name="connsiteX13" fmla="*/ 468172 w 1404608"/>
                  <a:gd name="connsiteY13" fmla="*/ 1309907 h 2041427"/>
                  <a:gd name="connsiteX14" fmla="*/ 321868 w 1404608"/>
                  <a:gd name="connsiteY14" fmla="*/ 1258701 h 2041427"/>
                  <a:gd name="connsiteX15" fmla="*/ 0 w 1404608"/>
                  <a:gd name="connsiteY15" fmla="*/ 1024614 h 2041427"/>
                  <a:gd name="connsiteX0" fmla="*/ 0 w 1404608"/>
                  <a:gd name="connsiteY0" fmla="*/ 1024370 h 2041183"/>
                  <a:gd name="connsiteX1" fmla="*/ 124358 w 1404608"/>
                  <a:gd name="connsiteY1" fmla="*/ 1353554 h 2041183"/>
                  <a:gd name="connsiteX2" fmla="*/ 292608 w 1404608"/>
                  <a:gd name="connsiteY2" fmla="*/ 1711999 h 2041183"/>
                  <a:gd name="connsiteX3" fmla="*/ 687628 w 1404608"/>
                  <a:gd name="connsiteY3" fmla="*/ 2041183 h 2041183"/>
                  <a:gd name="connsiteX4" fmla="*/ 1294790 w 1404608"/>
                  <a:gd name="connsiteY4" fmla="*/ 2026553 h 2041183"/>
                  <a:gd name="connsiteX5" fmla="*/ 1404518 w 1404608"/>
                  <a:gd name="connsiteY5" fmla="*/ 1126783 h 2041183"/>
                  <a:gd name="connsiteX6" fmla="*/ 1221638 w 1404608"/>
                  <a:gd name="connsiteY6" fmla="*/ 739078 h 2041183"/>
                  <a:gd name="connsiteX7" fmla="*/ 1177747 w 1404608"/>
                  <a:gd name="connsiteY7" fmla="*/ 936588 h 2041183"/>
                  <a:gd name="connsiteX8" fmla="*/ 980236 w 1404608"/>
                  <a:gd name="connsiteY8" fmla="*/ 665926 h 2041183"/>
                  <a:gd name="connsiteX9" fmla="*/ 921715 w 1404608"/>
                  <a:gd name="connsiteY9" fmla="*/ 900012 h 2041183"/>
                  <a:gd name="connsiteX10" fmla="*/ 738836 w 1404608"/>
                  <a:gd name="connsiteY10" fmla="*/ 563513 h 2041183"/>
                  <a:gd name="connsiteX11" fmla="*/ 709574 w 1404608"/>
                  <a:gd name="connsiteY11" fmla="*/ 907327 h 2041183"/>
                  <a:gd name="connsiteX12" fmla="*/ 526694 w 1404608"/>
                  <a:gd name="connsiteY12" fmla="*/ 243 h 2041183"/>
                  <a:gd name="connsiteX13" fmla="*/ 468172 w 1404608"/>
                  <a:gd name="connsiteY13" fmla="*/ 1309663 h 2041183"/>
                  <a:gd name="connsiteX14" fmla="*/ 321868 w 1404608"/>
                  <a:gd name="connsiteY14" fmla="*/ 1258457 h 2041183"/>
                  <a:gd name="connsiteX15" fmla="*/ 0 w 1404608"/>
                  <a:gd name="connsiteY15" fmla="*/ 1024370 h 2041183"/>
                  <a:gd name="connsiteX0" fmla="*/ 0 w 1404608"/>
                  <a:gd name="connsiteY0" fmla="*/ 1024383 h 2041196"/>
                  <a:gd name="connsiteX1" fmla="*/ 124358 w 1404608"/>
                  <a:gd name="connsiteY1" fmla="*/ 1353567 h 2041196"/>
                  <a:gd name="connsiteX2" fmla="*/ 292608 w 1404608"/>
                  <a:gd name="connsiteY2" fmla="*/ 1712012 h 2041196"/>
                  <a:gd name="connsiteX3" fmla="*/ 687628 w 1404608"/>
                  <a:gd name="connsiteY3" fmla="*/ 2041196 h 2041196"/>
                  <a:gd name="connsiteX4" fmla="*/ 1294790 w 1404608"/>
                  <a:gd name="connsiteY4" fmla="*/ 2026566 h 2041196"/>
                  <a:gd name="connsiteX5" fmla="*/ 1404518 w 1404608"/>
                  <a:gd name="connsiteY5" fmla="*/ 1126796 h 2041196"/>
                  <a:gd name="connsiteX6" fmla="*/ 1221638 w 1404608"/>
                  <a:gd name="connsiteY6" fmla="*/ 739091 h 2041196"/>
                  <a:gd name="connsiteX7" fmla="*/ 1177747 w 1404608"/>
                  <a:gd name="connsiteY7" fmla="*/ 936601 h 2041196"/>
                  <a:gd name="connsiteX8" fmla="*/ 980236 w 1404608"/>
                  <a:gd name="connsiteY8" fmla="*/ 665939 h 2041196"/>
                  <a:gd name="connsiteX9" fmla="*/ 921715 w 1404608"/>
                  <a:gd name="connsiteY9" fmla="*/ 900025 h 2041196"/>
                  <a:gd name="connsiteX10" fmla="*/ 738836 w 1404608"/>
                  <a:gd name="connsiteY10" fmla="*/ 563526 h 2041196"/>
                  <a:gd name="connsiteX11" fmla="*/ 709574 w 1404608"/>
                  <a:gd name="connsiteY11" fmla="*/ 907340 h 2041196"/>
                  <a:gd name="connsiteX12" fmla="*/ 526694 w 1404608"/>
                  <a:gd name="connsiteY12" fmla="*/ 256 h 2041196"/>
                  <a:gd name="connsiteX13" fmla="*/ 453541 w 1404608"/>
                  <a:gd name="connsiteY13" fmla="*/ 1258469 h 2041196"/>
                  <a:gd name="connsiteX14" fmla="*/ 321868 w 1404608"/>
                  <a:gd name="connsiteY14" fmla="*/ 1258470 h 2041196"/>
                  <a:gd name="connsiteX15" fmla="*/ 0 w 1404608"/>
                  <a:gd name="connsiteY15" fmla="*/ 1024383 h 2041196"/>
                  <a:gd name="connsiteX0" fmla="*/ 0 w 1404608"/>
                  <a:gd name="connsiteY0" fmla="*/ 1024383 h 2041196"/>
                  <a:gd name="connsiteX1" fmla="*/ 124358 w 1404608"/>
                  <a:gd name="connsiteY1" fmla="*/ 1353567 h 2041196"/>
                  <a:gd name="connsiteX2" fmla="*/ 292608 w 1404608"/>
                  <a:gd name="connsiteY2" fmla="*/ 1712012 h 2041196"/>
                  <a:gd name="connsiteX3" fmla="*/ 687628 w 1404608"/>
                  <a:gd name="connsiteY3" fmla="*/ 2041196 h 2041196"/>
                  <a:gd name="connsiteX4" fmla="*/ 1294790 w 1404608"/>
                  <a:gd name="connsiteY4" fmla="*/ 2026566 h 2041196"/>
                  <a:gd name="connsiteX5" fmla="*/ 1404518 w 1404608"/>
                  <a:gd name="connsiteY5" fmla="*/ 1126796 h 2041196"/>
                  <a:gd name="connsiteX6" fmla="*/ 1221638 w 1404608"/>
                  <a:gd name="connsiteY6" fmla="*/ 739091 h 2041196"/>
                  <a:gd name="connsiteX7" fmla="*/ 1177747 w 1404608"/>
                  <a:gd name="connsiteY7" fmla="*/ 936601 h 2041196"/>
                  <a:gd name="connsiteX8" fmla="*/ 980236 w 1404608"/>
                  <a:gd name="connsiteY8" fmla="*/ 665939 h 2041196"/>
                  <a:gd name="connsiteX9" fmla="*/ 921715 w 1404608"/>
                  <a:gd name="connsiteY9" fmla="*/ 900025 h 2041196"/>
                  <a:gd name="connsiteX10" fmla="*/ 738836 w 1404608"/>
                  <a:gd name="connsiteY10" fmla="*/ 563526 h 2041196"/>
                  <a:gd name="connsiteX11" fmla="*/ 709574 w 1404608"/>
                  <a:gd name="connsiteY11" fmla="*/ 907340 h 2041196"/>
                  <a:gd name="connsiteX12" fmla="*/ 526694 w 1404608"/>
                  <a:gd name="connsiteY12" fmla="*/ 256 h 2041196"/>
                  <a:gd name="connsiteX13" fmla="*/ 453541 w 1404608"/>
                  <a:gd name="connsiteY13" fmla="*/ 1258469 h 2041196"/>
                  <a:gd name="connsiteX14" fmla="*/ 321868 w 1404608"/>
                  <a:gd name="connsiteY14" fmla="*/ 1258470 h 2041196"/>
                  <a:gd name="connsiteX15" fmla="*/ 0 w 1404608"/>
                  <a:gd name="connsiteY15" fmla="*/ 1024383 h 2041196"/>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20463"/>
                  <a:gd name="connsiteY0" fmla="*/ 957779 h 2041182"/>
                  <a:gd name="connsiteX1" fmla="*/ 140213 w 1420463"/>
                  <a:gd name="connsiteY1" fmla="*/ 1353553 h 2041182"/>
                  <a:gd name="connsiteX2" fmla="*/ 308463 w 1420463"/>
                  <a:gd name="connsiteY2" fmla="*/ 1711998 h 2041182"/>
                  <a:gd name="connsiteX3" fmla="*/ 703483 w 1420463"/>
                  <a:gd name="connsiteY3" fmla="*/ 2041182 h 2041182"/>
                  <a:gd name="connsiteX4" fmla="*/ 1310645 w 1420463"/>
                  <a:gd name="connsiteY4" fmla="*/ 2026552 h 2041182"/>
                  <a:gd name="connsiteX5" fmla="*/ 1420373 w 1420463"/>
                  <a:gd name="connsiteY5" fmla="*/ 1126782 h 2041182"/>
                  <a:gd name="connsiteX6" fmla="*/ 1237493 w 1420463"/>
                  <a:gd name="connsiteY6" fmla="*/ 739077 h 2041182"/>
                  <a:gd name="connsiteX7" fmla="*/ 1193602 w 1420463"/>
                  <a:gd name="connsiteY7" fmla="*/ 936587 h 2041182"/>
                  <a:gd name="connsiteX8" fmla="*/ 996091 w 1420463"/>
                  <a:gd name="connsiteY8" fmla="*/ 665925 h 2041182"/>
                  <a:gd name="connsiteX9" fmla="*/ 937570 w 1420463"/>
                  <a:gd name="connsiteY9" fmla="*/ 900011 h 2041182"/>
                  <a:gd name="connsiteX10" fmla="*/ 754691 w 1420463"/>
                  <a:gd name="connsiteY10" fmla="*/ 563512 h 2041182"/>
                  <a:gd name="connsiteX11" fmla="*/ 725429 w 1420463"/>
                  <a:gd name="connsiteY11" fmla="*/ 907326 h 2041182"/>
                  <a:gd name="connsiteX12" fmla="*/ 542549 w 1420463"/>
                  <a:gd name="connsiteY12" fmla="*/ 242 h 2041182"/>
                  <a:gd name="connsiteX13" fmla="*/ 472567 w 1420463"/>
                  <a:gd name="connsiteY13" fmla="*/ 1312361 h 2041182"/>
                  <a:gd name="connsiteX14" fmla="*/ 337723 w 1420463"/>
                  <a:gd name="connsiteY14" fmla="*/ 1258456 h 2041182"/>
                  <a:gd name="connsiteX15" fmla="*/ 0 w 1420463"/>
                  <a:gd name="connsiteY15" fmla="*/ 957779 h 2041182"/>
                  <a:gd name="connsiteX0" fmla="*/ 0 w 1420463"/>
                  <a:gd name="connsiteY0" fmla="*/ 957779 h 2041182"/>
                  <a:gd name="connsiteX1" fmla="*/ 140213 w 1420463"/>
                  <a:gd name="connsiteY1" fmla="*/ 1353553 h 2041182"/>
                  <a:gd name="connsiteX2" fmla="*/ 308463 w 1420463"/>
                  <a:gd name="connsiteY2" fmla="*/ 1711998 h 2041182"/>
                  <a:gd name="connsiteX3" fmla="*/ 703483 w 1420463"/>
                  <a:gd name="connsiteY3" fmla="*/ 2041182 h 2041182"/>
                  <a:gd name="connsiteX4" fmla="*/ 1310645 w 1420463"/>
                  <a:gd name="connsiteY4" fmla="*/ 2026552 h 2041182"/>
                  <a:gd name="connsiteX5" fmla="*/ 1420373 w 1420463"/>
                  <a:gd name="connsiteY5" fmla="*/ 1126782 h 2041182"/>
                  <a:gd name="connsiteX6" fmla="*/ 1237493 w 1420463"/>
                  <a:gd name="connsiteY6" fmla="*/ 739077 h 2041182"/>
                  <a:gd name="connsiteX7" fmla="*/ 1193602 w 1420463"/>
                  <a:gd name="connsiteY7" fmla="*/ 936587 h 2041182"/>
                  <a:gd name="connsiteX8" fmla="*/ 996091 w 1420463"/>
                  <a:gd name="connsiteY8" fmla="*/ 665925 h 2041182"/>
                  <a:gd name="connsiteX9" fmla="*/ 937570 w 1420463"/>
                  <a:gd name="connsiteY9" fmla="*/ 900011 h 2041182"/>
                  <a:gd name="connsiteX10" fmla="*/ 754691 w 1420463"/>
                  <a:gd name="connsiteY10" fmla="*/ 563512 h 2041182"/>
                  <a:gd name="connsiteX11" fmla="*/ 725429 w 1420463"/>
                  <a:gd name="connsiteY11" fmla="*/ 907326 h 2041182"/>
                  <a:gd name="connsiteX12" fmla="*/ 542549 w 1420463"/>
                  <a:gd name="connsiteY12" fmla="*/ 242 h 2041182"/>
                  <a:gd name="connsiteX13" fmla="*/ 472567 w 1420463"/>
                  <a:gd name="connsiteY13" fmla="*/ 1312361 h 2041182"/>
                  <a:gd name="connsiteX14" fmla="*/ 337723 w 1420463"/>
                  <a:gd name="connsiteY14" fmla="*/ 1258456 h 2041182"/>
                  <a:gd name="connsiteX15" fmla="*/ 0 w 1420463"/>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55410 w 1421182"/>
                  <a:gd name="connsiteY10" fmla="*/ 563512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36384 w 1421182"/>
                  <a:gd name="connsiteY10" fmla="*/ 563512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52597 w 1421182"/>
                  <a:gd name="connsiteY6" fmla="*/ 669316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537 h 2040940"/>
                  <a:gd name="connsiteX1" fmla="*/ 140932 w 1421182"/>
                  <a:gd name="connsiteY1" fmla="*/ 1353311 h 2040940"/>
                  <a:gd name="connsiteX2" fmla="*/ 309182 w 1421182"/>
                  <a:gd name="connsiteY2" fmla="*/ 1711756 h 2040940"/>
                  <a:gd name="connsiteX3" fmla="*/ 704202 w 1421182"/>
                  <a:gd name="connsiteY3" fmla="*/ 2040940 h 2040940"/>
                  <a:gd name="connsiteX4" fmla="*/ 1311364 w 1421182"/>
                  <a:gd name="connsiteY4" fmla="*/ 2026310 h 2040940"/>
                  <a:gd name="connsiteX5" fmla="*/ 1421092 w 1421182"/>
                  <a:gd name="connsiteY5" fmla="*/ 1126540 h 2040940"/>
                  <a:gd name="connsiteX6" fmla="*/ 1152597 w 1421182"/>
                  <a:gd name="connsiteY6" fmla="*/ 669074 h 2040940"/>
                  <a:gd name="connsiteX7" fmla="*/ 1168953 w 1421182"/>
                  <a:gd name="connsiteY7" fmla="*/ 968054 h 2040940"/>
                  <a:gd name="connsiteX8" fmla="*/ 927050 w 1421182"/>
                  <a:gd name="connsiteY8" fmla="*/ 614948 h 2040940"/>
                  <a:gd name="connsiteX9" fmla="*/ 957315 w 1421182"/>
                  <a:gd name="connsiteY9" fmla="*/ 944162 h 2040940"/>
                  <a:gd name="connsiteX10" fmla="*/ 711016 w 1421182"/>
                  <a:gd name="connsiteY10" fmla="*/ 569612 h 2040940"/>
                  <a:gd name="connsiteX11" fmla="*/ 729319 w 1421182"/>
                  <a:gd name="connsiteY11" fmla="*/ 957819 h 2040940"/>
                  <a:gd name="connsiteX12" fmla="*/ 543268 w 1421182"/>
                  <a:gd name="connsiteY12" fmla="*/ 0 h 2040940"/>
                  <a:gd name="connsiteX13" fmla="*/ 473286 w 1421182"/>
                  <a:gd name="connsiteY13" fmla="*/ 1312119 h 2040940"/>
                  <a:gd name="connsiteX14" fmla="*/ 338442 w 1421182"/>
                  <a:gd name="connsiteY14" fmla="*/ 1258214 h 2040940"/>
                  <a:gd name="connsiteX15" fmla="*/ 719 w 1421182"/>
                  <a:gd name="connsiteY15" fmla="*/ 957537 h 2040940"/>
                  <a:gd name="connsiteX0" fmla="*/ 719 w 1421182"/>
                  <a:gd name="connsiteY0" fmla="*/ 957545 h 2040948"/>
                  <a:gd name="connsiteX1" fmla="*/ 140932 w 1421182"/>
                  <a:gd name="connsiteY1" fmla="*/ 1353319 h 2040948"/>
                  <a:gd name="connsiteX2" fmla="*/ 309182 w 1421182"/>
                  <a:gd name="connsiteY2" fmla="*/ 1711764 h 2040948"/>
                  <a:gd name="connsiteX3" fmla="*/ 704202 w 1421182"/>
                  <a:gd name="connsiteY3" fmla="*/ 2040948 h 2040948"/>
                  <a:gd name="connsiteX4" fmla="*/ 1311364 w 1421182"/>
                  <a:gd name="connsiteY4" fmla="*/ 2026318 h 2040948"/>
                  <a:gd name="connsiteX5" fmla="*/ 1421092 w 1421182"/>
                  <a:gd name="connsiteY5" fmla="*/ 1126548 h 2040948"/>
                  <a:gd name="connsiteX6" fmla="*/ 1152597 w 1421182"/>
                  <a:gd name="connsiteY6" fmla="*/ 669082 h 2040948"/>
                  <a:gd name="connsiteX7" fmla="*/ 1168953 w 1421182"/>
                  <a:gd name="connsiteY7" fmla="*/ 968062 h 2040948"/>
                  <a:gd name="connsiteX8" fmla="*/ 927050 w 1421182"/>
                  <a:gd name="connsiteY8" fmla="*/ 614956 h 2040948"/>
                  <a:gd name="connsiteX9" fmla="*/ 957315 w 1421182"/>
                  <a:gd name="connsiteY9" fmla="*/ 944170 h 2040948"/>
                  <a:gd name="connsiteX10" fmla="*/ 711016 w 1421182"/>
                  <a:gd name="connsiteY10" fmla="*/ 569620 h 2040948"/>
                  <a:gd name="connsiteX11" fmla="*/ 729319 w 1421182"/>
                  <a:gd name="connsiteY11" fmla="*/ 957827 h 2040948"/>
                  <a:gd name="connsiteX12" fmla="*/ 543268 w 1421182"/>
                  <a:gd name="connsiteY12" fmla="*/ 8 h 2040948"/>
                  <a:gd name="connsiteX13" fmla="*/ 473286 w 1421182"/>
                  <a:gd name="connsiteY13" fmla="*/ 1312127 h 2040948"/>
                  <a:gd name="connsiteX14" fmla="*/ 338442 w 1421182"/>
                  <a:gd name="connsiteY14" fmla="*/ 1258222 h 2040948"/>
                  <a:gd name="connsiteX15" fmla="*/ 719 w 1421182"/>
                  <a:gd name="connsiteY15" fmla="*/ 957545 h 2040948"/>
                  <a:gd name="connsiteX0" fmla="*/ 719 w 1421182"/>
                  <a:gd name="connsiteY0" fmla="*/ 957545 h 2040948"/>
                  <a:gd name="connsiteX1" fmla="*/ 140932 w 1421182"/>
                  <a:gd name="connsiteY1" fmla="*/ 1353319 h 2040948"/>
                  <a:gd name="connsiteX2" fmla="*/ 309182 w 1421182"/>
                  <a:gd name="connsiteY2" fmla="*/ 1711764 h 2040948"/>
                  <a:gd name="connsiteX3" fmla="*/ 704202 w 1421182"/>
                  <a:gd name="connsiteY3" fmla="*/ 2040948 h 2040948"/>
                  <a:gd name="connsiteX4" fmla="*/ 1311364 w 1421182"/>
                  <a:gd name="connsiteY4" fmla="*/ 2026318 h 2040948"/>
                  <a:gd name="connsiteX5" fmla="*/ 1421092 w 1421182"/>
                  <a:gd name="connsiteY5" fmla="*/ 1126548 h 2040948"/>
                  <a:gd name="connsiteX6" fmla="*/ 1152597 w 1421182"/>
                  <a:gd name="connsiteY6" fmla="*/ 669082 h 2040948"/>
                  <a:gd name="connsiteX7" fmla="*/ 1168953 w 1421182"/>
                  <a:gd name="connsiteY7" fmla="*/ 968062 h 2040948"/>
                  <a:gd name="connsiteX8" fmla="*/ 927050 w 1421182"/>
                  <a:gd name="connsiteY8" fmla="*/ 614956 h 2040948"/>
                  <a:gd name="connsiteX9" fmla="*/ 957315 w 1421182"/>
                  <a:gd name="connsiteY9" fmla="*/ 944170 h 2040948"/>
                  <a:gd name="connsiteX10" fmla="*/ 711016 w 1421182"/>
                  <a:gd name="connsiteY10" fmla="*/ 569620 h 2040948"/>
                  <a:gd name="connsiteX11" fmla="*/ 729319 w 1421182"/>
                  <a:gd name="connsiteY11" fmla="*/ 957827 h 2040948"/>
                  <a:gd name="connsiteX12" fmla="*/ 543268 w 1421182"/>
                  <a:gd name="connsiteY12" fmla="*/ 8 h 2040948"/>
                  <a:gd name="connsiteX13" fmla="*/ 473286 w 1421182"/>
                  <a:gd name="connsiteY13" fmla="*/ 1312127 h 2040948"/>
                  <a:gd name="connsiteX14" fmla="*/ 338442 w 1421182"/>
                  <a:gd name="connsiteY14" fmla="*/ 1258222 h 2040948"/>
                  <a:gd name="connsiteX15" fmla="*/ 719 w 1421182"/>
                  <a:gd name="connsiteY15" fmla="*/ 957545 h 2040948"/>
                  <a:gd name="connsiteX0" fmla="*/ 719 w 1421182"/>
                  <a:gd name="connsiteY0" fmla="*/ 957545 h 2026318"/>
                  <a:gd name="connsiteX1" fmla="*/ 140932 w 1421182"/>
                  <a:gd name="connsiteY1" fmla="*/ 1353319 h 2026318"/>
                  <a:gd name="connsiteX2" fmla="*/ 309182 w 1421182"/>
                  <a:gd name="connsiteY2" fmla="*/ 1711764 h 2026318"/>
                  <a:gd name="connsiteX3" fmla="*/ 693290 w 1421182"/>
                  <a:gd name="connsiteY3" fmla="*/ 2019121 h 2026318"/>
                  <a:gd name="connsiteX4" fmla="*/ 1311364 w 1421182"/>
                  <a:gd name="connsiteY4" fmla="*/ 2026318 h 2026318"/>
                  <a:gd name="connsiteX5" fmla="*/ 1421092 w 1421182"/>
                  <a:gd name="connsiteY5" fmla="*/ 1126548 h 2026318"/>
                  <a:gd name="connsiteX6" fmla="*/ 1152597 w 1421182"/>
                  <a:gd name="connsiteY6" fmla="*/ 669082 h 2026318"/>
                  <a:gd name="connsiteX7" fmla="*/ 1168953 w 1421182"/>
                  <a:gd name="connsiteY7" fmla="*/ 968062 h 2026318"/>
                  <a:gd name="connsiteX8" fmla="*/ 927050 w 1421182"/>
                  <a:gd name="connsiteY8" fmla="*/ 614956 h 2026318"/>
                  <a:gd name="connsiteX9" fmla="*/ 957315 w 1421182"/>
                  <a:gd name="connsiteY9" fmla="*/ 944170 h 2026318"/>
                  <a:gd name="connsiteX10" fmla="*/ 711016 w 1421182"/>
                  <a:gd name="connsiteY10" fmla="*/ 569620 h 2026318"/>
                  <a:gd name="connsiteX11" fmla="*/ 729319 w 1421182"/>
                  <a:gd name="connsiteY11" fmla="*/ 957827 h 2026318"/>
                  <a:gd name="connsiteX12" fmla="*/ 543268 w 1421182"/>
                  <a:gd name="connsiteY12" fmla="*/ 8 h 2026318"/>
                  <a:gd name="connsiteX13" fmla="*/ 473286 w 1421182"/>
                  <a:gd name="connsiteY13" fmla="*/ 1312127 h 2026318"/>
                  <a:gd name="connsiteX14" fmla="*/ 338442 w 1421182"/>
                  <a:gd name="connsiteY14" fmla="*/ 1258222 h 2026318"/>
                  <a:gd name="connsiteX15" fmla="*/ 719 w 1421182"/>
                  <a:gd name="connsiteY15" fmla="*/ 957545 h 2026318"/>
                  <a:gd name="connsiteX0" fmla="*/ 719 w 1421182"/>
                  <a:gd name="connsiteY0" fmla="*/ 957545 h 2295953"/>
                  <a:gd name="connsiteX1" fmla="*/ 140932 w 1421182"/>
                  <a:gd name="connsiteY1" fmla="*/ 1353319 h 2295953"/>
                  <a:gd name="connsiteX2" fmla="*/ 309182 w 1421182"/>
                  <a:gd name="connsiteY2" fmla="*/ 1711764 h 2295953"/>
                  <a:gd name="connsiteX3" fmla="*/ 693290 w 1421182"/>
                  <a:gd name="connsiteY3" fmla="*/ 2019121 h 2295953"/>
                  <a:gd name="connsiteX4" fmla="*/ 722524 w 1421182"/>
                  <a:gd name="connsiteY4" fmla="*/ 2295953 h 2295953"/>
                  <a:gd name="connsiteX5" fmla="*/ 1311364 w 1421182"/>
                  <a:gd name="connsiteY5" fmla="*/ 2026318 h 2295953"/>
                  <a:gd name="connsiteX6" fmla="*/ 1421092 w 1421182"/>
                  <a:gd name="connsiteY6" fmla="*/ 1126548 h 2295953"/>
                  <a:gd name="connsiteX7" fmla="*/ 1152597 w 1421182"/>
                  <a:gd name="connsiteY7" fmla="*/ 669082 h 2295953"/>
                  <a:gd name="connsiteX8" fmla="*/ 1168953 w 1421182"/>
                  <a:gd name="connsiteY8" fmla="*/ 968062 h 2295953"/>
                  <a:gd name="connsiteX9" fmla="*/ 927050 w 1421182"/>
                  <a:gd name="connsiteY9" fmla="*/ 614956 h 2295953"/>
                  <a:gd name="connsiteX10" fmla="*/ 957315 w 1421182"/>
                  <a:gd name="connsiteY10" fmla="*/ 944170 h 2295953"/>
                  <a:gd name="connsiteX11" fmla="*/ 711016 w 1421182"/>
                  <a:gd name="connsiteY11" fmla="*/ 569620 h 2295953"/>
                  <a:gd name="connsiteX12" fmla="*/ 729319 w 1421182"/>
                  <a:gd name="connsiteY12" fmla="*/ 957827 h 2295953"/>
                  <a:gd name="connsiteX13" fmla="*/ 543268 w 1421182"/>
                  <a:gd name="connsiteY13" fmla="*/ 8 h 2295953"/>
                  <a:gd name="connsiteX14" fmla="*/ 473286 w 1421182"/>
                  <a:gd name="connsiteY14" fmla="*/ 1312127 h 2295953"/>
                  <a:gd name="connsiteX15" fmla="*/ 338442 w 1421182"/>
                  <a:gd name="connsiteY15" fmla="*/ 1258222 h 2295953"/>
                  <a:gd name="connsiteX16" fmla="*/ 719 w 1421182"/>
                  <a:gd name="connsiteY16" fmla="*/ 957545 h 2295953"/>
                  <a:gd name="connsiteX0" fmla="*/ 719 w 1421182"/>
                  <a:gd name="connsiteY0" fmla="*/ 957545 h 2317397"/>
                  <a:gd name="connsiteX1" fmla="*/ 140932 w 1421182"/>
                  <a:gd name="connsiteY1" fmla="*/ 1353319 h 2317397"/>
                  <a:gd name="connsiteX2" fmla="*/ 309182 w 1421182"/>
                  <a:gd name="connsiteY2" fmla="*/ 1711764 h 2317397"/>
                  <a:gd name="connsiteX3" fmla="*/ 693290 w 1421182"/>
                  <a:gd name="connsiteY3" fmla="*/ 2019121 h 2317397"/>
                  <a:gd name="connsiteX4" fmla="*/ 722524 w 1421182"/>
                  <a:gd name="connsiteY4" fmla="*/ 2295953 h 2317397"/>
                  <a:gd name="connsiteX5" fmla="*/ 1170733 w 1421182"/>
                  <a:gd name="connsiteY5" fmla="*/ 2300858 h 2317397"/>
                  <a:gd name="connsiteX6" fmla="*/ 1311364 w 1421182"/>
                  <a:gd name="connsiteY6" fmla="*/ 2026318 h 2317397"/>
                  <a:gd name="connsiteX7" fmla="*/ 1421092 w 1421182"/>
                  <a:gd name="connsiteY7" fmla="*/ 1126548 h 2317397"/>
                  <a:gd name="connsiteX8" fmla="*/ 1152597 w 1421182"/>
                  <a:gd name="connsiteY8" fmla="*/ 669082 h 2317397"/>
                  <a:gd name="connsiteX9" fmla="*/ 1168953 w 1421182"/>
                  <a:gd name="connsiteY9" fmla="*/ 968062 h 2317397"/>
                  <a:gd name="connsiteX10" fmla="*/ 927050 w 1421182"/>
                  <a:gd name="connsiteY10" fmla="*/ 614956 h 2317397"/>
                  <a:gd name="connsiteX11" fmla="*/ 957315 w 1421182"/>
                  <a:gd name="connsiteY11" fmla="*/ 944170 h 2317397"/>
                  <a:gd name="connsiteX12" fmla="*/ 711016 w 1421182"/>
                  <a:gd name="connsiteY12" fmla="*/ 569620 h 2317397"/>
                  <a:gd name="connsiteX13" fmla="*/ 729319 w 1421182"/>
                  <a:gd name="connsiteY13" fmla="*/ 957827 h 2317397"/>
                  <a:gd name="connsiteX14" fmla="*/ 543268 w 1421182"/>
                  <a:gd name="connsiteY14" fmla="*/ 8 h 2317397"/>
                  <a:gd name="connsiteX15" fmla="*/ 473286 w 1421182"/>
                  <a:gd name="connsiteY15" fmla="*/ 1312127 h 2317397"/>
                  <a:gd name="connsiteX16" fmla="*/ 338442 w 1421182"/>
                  <a:gd name="connsiteY16" fmla="*/ 1258222 h 2317397"/>
                  <a:gd name="connsiteX17" fmla="*/ 719 w 1421182"/>
                  <a:gd name="connsiteY17" fmla="*/ 957545 h 2317397"/>
                  <a:gd name="connsiteX0" fmla="*/ 719 w 1421182"/>
                  <a:gd name="connsiteY0" fmla="*/ 957545 h 2317397"/>
                  <a:gd name="connsiteX1" fmla="*/ 140932 w 1421182"/>
                  <a:gd name="connsiteY1" fmla="*/ 1353319 h 2317397"/>
                  <a:gd name="connsiteX2" fmla="*/ 309182 w 1421182"/>
                  <a:gd name="connsiteY2" fmla="*/ 1711764 h 2317397"/>
                  <a:gd name="connsiteX3" fmla="*/ 626141 w 1421182"/>
                  <a:gd name="connsiteY3" fmla="*/ 1985150 h 2317397"/>
                  <a:gd name="connsiteX4" fmla="*/ 722524 w 1421182"/>
                  <a:gd name="connsiteY4" fmla="*/ 2295953 h 2317397"/>
                  <a:gd name="connsiteX5" fmla="*/ 1170733 w 1421182"/>
                  <a:gd name="connsiteY5" fmla="*/ 2300858 h 2317397"/>
                  <a:gd name="connsiteX6" fmla="*/ 1311364 w 1421182"/>
                  <a:gd name="connsiteY6" fmla="*/ 2026318 h 2317397"/>
                  <a:gd name="connsiteX7" fmla="*/ 1421092 w 1421182"/>
                  <a:gd name="connsiteY7" fmla="*/ 1126548 h 2317397"/>
                  <a:gd name="connsiteX8" fmla="*/ 1152597 w 1421182"/>
                  <a:gd name="connsiteY8" fmla="*/ 669082 h 2317397"/>
                  <a:gd name="connsiteX9" fmla="*/ 1168953 w 1421182"/>
                  <a:gd name="connsiteY9" fmla="*/ 968062 h 2317397"/>
                  <a:gd name="connsiteX10" fmla="*/ 927050 w 1421182"/>
                  <a:gd name="connsiteY10" fmla="*/ 614956 h 2317397"/>
                  <a:gd name="connsiteX11" fmla="*/ 957315 w 1421182"/>
                  <a:gd name="connsiteY11" fmla="*/ 944170 h 2317397"/>
                  <a:gd name="connsiteX12" fmla="*/ 711016 w 1421182"/>
                  <a:gd name="connsiteY12" fmla="*/ 569620 h 2317397"/>
                  <a:gd name="connsiteX13" fmla="*/ 729319 w 1421182"/>
                  <a:gd name="connsiteY13" fmla="*/ 957827 h 2317397"/>
                  <a:gd name="connsiteX14" fmla="*/ 543268 w 1421182"/>
                  <a:gd name="connsiteY14" fmla="*/ 8 h 2317397"/>
                  <a:gd name="connsiteX15" fmla="*/ 473286 w 1421182"/>
                  <a:gd name="connsiteY15" fmla="*/ 1312127 h 2317397"/>
                  <a:gd name="connsiteX16" fmla="*/ 338442 w 1421182"/>
                  <a:gd name="connsiteY16" fmla="*/ 1258222 h 2317397"/>
                  <a:gd name="connsiteX17" fmla="*/ 719 w 1421182"/>
                  <a:gd name="connsiteY17" fmla="*/ 957545 h 2317397"/>
                  <a:gd name="connsiteX0" fmla="*/ 719 w 1421182"/>
                  <a:gd name="connsiteY0" fmla="*/ 957545 h 2314785"/>
                  <a:gd name="connsiteX1" fmla="*/ 140932 w 1421182"/>
                  <a:gd name="connsiteY1" fmla="*/ 1353319 h 2314785"/>
                  <a:gd name="connsiteX2" fmla="*/ 309182 w 1421182"/>
                  <a:gd name="connsiteY2" fmla="*/ 1711764 h 2314785"/>
                  <a:gd name="connsiteX3" fmla="*/ 626141 w 1421182"/>
                  <a:gd name="connsiteY3" fmla="*/ 1985150 h 2314785"/>
                  <a:gd name="connsiteX4" fmla="*/ 658780 w 1421182"/>
                  <a:gd name="connsiteY4" fmla="*/ 2266927 h 2314785"/>
                  <a:gd name="connsiteX5" fmla="*/ 1170733 w 1421182"/>
                  <a:gd name="connsiteY5" fmla="*/ 2300858 h 2314785"/>
                  <a:gd name="connsiteX6" fmla="*/ 1311364 w 1421182"/>
                  <a:gd name="connsiteY6" fmla="*/ 2026318 h 2314785"/>
                  <a:gd name="connsiteX7" fmla="*/ 1421092 w 1421182"/>
                  <a:gd name="connsiteY7" fmla="*/ 1126548 h 2314785"/>
                  <a:gd name="connsiteX8" fmla="*/ 1152597 w 1421182"/>
                  <a:gd name="connsiteY8" fmla="*/ 669082 h 2314785"/>
                  <a:gd name="connsiteX9" fmla="*/ 1168953 w 1421182"/>
                  <a:gd name="connsiteY9" fmla="*/ 968062 h 2314785"/>
                  <a:gd name="connsiteX10" fmla="*/ 927050 w 1421182"/>
                  <a:gd name="connsiteY10" fmla="*/ 614956 h 2314785"/>
                  <a:gd name="connsiteX11" fmla="*/ 957315 w 1421182"/>
                  <a:gd name="connsiteY11" fmla="*/ 944170 h 2314785"/>
                  <a:gd name="connsiteX12" fmla="*/ 711016 w 1421182"/>
                  <a:gd name="connsiteY12" fmla="*/ 569620 h 2314785"/>
                  <a:gd name="connsiteX13" fmla="*/ 729319 w 1421182"/>
                  <a:gd name="connsiteY13" fmla="*/ 957827 h 2314785"/>
                  <a:gd name="connsiteX14" fmla="*/ 543268 w 1421182"/>
                  <a:gd name="connsiteY14" fmla="*/ 8 h 2314785"/>
                  <a:gd name="connsiteX15" fmla="*/ 473286 w 1421182"/>
                  <a:gd name="connsiteY15" fmla="*/ 1312127 h 2314785"/>
                  <a:gd name="connsiteX16" fmla="*/ 338442 w 1421182"/>
                  <a:gd name="connsiteY16" fmla="*/ 1258222 h 2314785"/>
                  <a:gd name="connsiteX17" fmla="*/ 719 w 1421182"/>
                  <a:gd name="connsiteY17" fmla="*/ 957545 h 2314785"/>
                  <a:gd name="connsiteX0" fmla="*/ 719 w 1421182"/>
                  <a:gd name="connsiteY0" fmla="*/ 957545 h 2323891"/>
                  <a:gd name="connsiteX1" fmla="*/ 140932 w 1421182"/>
                  <a:gd name="connsiteY1" fmla="*/ 1353319 h 2323891"/>
                  <a:gd name="connsiteX2" fmla="*/ 309182 w 1421182"/>
                  <a:gd name="connsiteY2" fmla="*/ 1711764 h 2323891"/>
                  <a:gd name="connsiteX3" fmla="*/ 626141 w 1421182"/>
                  <a:gd name="connsiteY3" fmla="*/ 1985150 h 2323891"/>
                  <a:gd name="connsiteX4" fmla="*/ 658780 w 1421182"/>
                  <a:gd name="connsiteY4" fmla="*/ 2266927 h 2323891"/>
                  <a:gd name="connsiteX5" fmla="*/ 1170733 w 1421182"/>
                  <a:gd name="connsiteY5" fmla="*/ 2300858 h 2323891"/>
                  <a:gd name="connsiteX6" fmla="*/ 1311364 w 1421182"/>
                  <a:gd name="connsiteY6" fmla="*/ 2026318 h 2323891"/>
                  <a:gd name="connsiteX7" fmla="*/ 1421092 w 1421182"/>
                  <a:gd name="connsiteY7" fmla="*/ 1126548 h 2323891"/>
                  <a:gd name="connsiteX8" fmla="*/ 1152597 w 1421182"/>
                  <a:gd name="connsiteY8" fmla="*/ 669082 h 2323891"/>
                  <a:gd name="connsiteX9" fmla="*/ 1168953 w 1421182"/>
                  <a:gd name="connsiteY9" fmla="*/ 968062 h 2323891"/>
                  <a:gd name="connsiteX10" fmla="*/ 927050 w 1421182"/>
                  <a:gd name="connsiteY10" fmla="*/ 614956 h 2323891"/>
                  <a:gd name="connsiteX11" fmla="*/ 957315 w 1421182"/>
                  <a:gd name="connsiteY11" fmla="*/ 944170 h 2323891"/>
                  <a:gd name="connsiteX12" fmla="*/ 711016 w 1421182"/>
                  <a:gd name="connsiteY12" fmla="*/ 569620 h 2323891"/>
                  <a:gd name="connsiteX13" fmla="*/ 729319 w 1421182"/>
                  <a:gd name="connsiteY13" fmla="*/ 957827 h 2323891"/>
                  <a:gd name="connsiteX14" fmla="*/ 543268 w 1421182"/>
                  <a:gd name="connsiteY14" fmla="*/ 8 h 2323891"/>
                  <a:gd name="connsiteX15" fmla="*/ 473286 w 1421182"/>
                  <a:gd name="connsiteY15" fmla="*/ 1312127 h 2323891"/>
                  <a:gd name="connsiteX16" fmla="*/ 338442 w 1421182"/>
                  <a:gd name="connsiteY16" fmla="*/ 1258222 h 2323891"/>
                  <a:gd name="connsiteX17" fmla="*/ 719 w 1421182"/>
                  <a:gd name="connsiteY17" fmla="*/ 957545 h 2323891"/>
                  <a:gd name="connsiteX0" fmla="*/ 719 w 1421182"/>
                  <a:gd name="connsiteY0" fmla="*/ 957545 h 2358736"/>
                  <a:gd name="connsiteX1" fmla="*/ 140932 w 1421182"/>
                  <a:gd name="connsiteY1" fmla="*/ 1353319 h 2358736"/>
                  <a:gd name="connsiteX2" fmla="*/ 309182 w 1421182"/>
                  <a:gd name="connsiteY2" fmla="*/ 1711764 h 2358736"/>
                  <a:gd name="connsiteX3" fmla="*/ 626141 w 1421182"/>
                  <a:gd name="connsiteY3" fmla="*/ 1985150 h 2358736"/>
                  <a:gd name="connsiteX4" fmla="*/ 658780 w 1421182"/>
                  <a:gd name="connsiteY4" fmla="*/ 2266927 h 2358736"/>
                  <a:gd name="connsiteX5" fmla="*/ 1227989 w 1421182"/>
                  <a:gd name="connsiteY5" fmla="*/ 2341644 h 2358736"/>
                  <a:gd name="connsiteX6" fmla="*/ 1311364 w 1421182"/>
                  <a:gd name="connsiteY6" fmla="*/ 2026318 h 2358736"/>
                  <a:gd name="connsiteX7" fmla="*/ 1421092 w 1421182"/>
                  <a:gd name="connsiteY7" fmla="*/ 1126548 h 2358736"/>
                  <a:gd name="connsiteX8" fmla="*/ 1152597 w 1421182"/>
                  <a:gd name="connsiteY8" fmla="*/ 669082 h 2358736"/>
                  <a:gd name="connsiteX9" fmla="*/ 1168953 w 1421182"/>
                  <a:gd name="connsiteY9" fmla="*/ 968062 h 2358736"/>
                  <a:gd name="connsiteX10" fmla="*/ 927050 w 1421182"/>
                  <a:gd name="connsiteY10" fmla="*/ 614956 h 2358736"/>
                  <a:gd name="connsiteX11" fmla="*/ 957315 w 1421182"/>
                  <a:gd name="connsiteY11" fmla="*/ 944170 h 2358736"/>
                  <a:gd name="connsiteX12" fmla="*/ 711016 w 1421182"/>
                  <a:gd name="connsiteY12" fmla="*/ 569620 h 2358736"/>
                  <a:gd name="connsiteX13" fmla="*/ 729319 w 1421182"/>
                  <a:gd name="connsiteY13" fmla="*/ 957827 h 2358736"/>
                  <a:gd name="connsiteX14" fmla="*/ 543268 w 1421182"/>
                  <a:gd name="connsiteY14" fmla="*/ 8 h 2358736"/>
                  <a:gd name="connsiteX15" fmla="*/ 473286 w 1421182"/>
                  <a:gd name="connsiteY15" fmla="*/ 1312127 h 2358736"/>
                  <a:gd name="connsiteX16" fmla="*/ 338442 w 1421182"/>
                  <a:gd name="connsiteY16" fmla="*/ 1258222 h 2358736"/>
                  <a:gd name="connsiteX17" fmla="*/ 719 w 1421182"/>
                  <a:gd name="connsiteY17" fmla="*/ 957545 h 2358736"/>
                  <a:gd name="connsiteX0" fmla="*/ 719 w 1421182"/>
                  <a:gd name="connsiteY0" fmla="*/ 957545 h 2341644"/>
                  <a:gd name="connsiteX1" fmla="*/ 140932 w 1421182"/>
                  <a:gd name="connsiteY1" fmla="*/ 1353319 h 2341644"/>
                  <a:gd name="connsiteX2" fmla="*/ 309182 w 1421182"/>
                  <a:gd name="connsiteY2" fmla="*/ 1711764 h 2341644"/>
                  <a:gd name="connsiteX3" fmla="*/ 626141 w 1421182"/>
                  <a:gd name="connsiteY3" fmla="*/ 1985150 h 2341644"/>
                  <a:gd name="connsiteX4" fmla="*/ 658780 w 1421182"/>
                  <a:gd name="connsiteY4" fmla="*/ 2266927 h 2341644"/>
                  <a:gd name="connsiteX5" fmla="*/ 1227989 w 1421182"/>
                  <a:gd name="connsiteY5" fmla="*/ 2341644 h 2341644"/>
                  <a:gd name="connsiteX6" fmla="*/ 1311364 w 1421182"/>
                  <a:gd name="connsiteY6" fmla="*/ 2026318 h 2341644"/>
                  <a:gd name="connsiteX7" fmla="*/ 1421092 w 1421182"/>
                  <a:gd name="connsiteY7" fmla="*/ 1126548 h 2341644"/>
                  <a:gd name="connsiteX8" fmla="*/ 1152597 w 1421182"/>
                  <a:gd name="connsiteY8" fmla="*/ 669082 h 2341644"/>
                  <a:gd name="connsiteX9" fmla="*/ 1168953 w 1421182"/>
                  <a:gd name="connsiteY9" fmla="*/ 968062 h 2341644"/>
                  <a:gd name="connsiteX10" fmla="*/ 927050 w 1421182"/>
                  <a:gd name="connsiteY10" fmla="*/ 614956 h 2341644"/>
                  <a:gd name="connsiteX11" fmla="*/ 957315 w 1421182"/>
                  <a:gd name="connsiteY11" fmla="*/ 944170 h 2341644"/>
                  <a:gd name="connsiteX12" fmla="*/ 711016 w 1421182"/>
                  <a:gd name="connsiteY12" fmla="*/ 569620 h 2341644"/>
                  <a:gd name="connsiteX13" fmla="*/ 729319 w 1421182"/>
                  <a:gd name="connsiteY13" fmla="*/ 957827 h 2341644"/>
                  <a:gd name="connsiteX14" fmla="*/ 543268 w 1421182"/>
                  <a:gd name="connsiteY14" fmla="*/ 8 h 2341644"/>
                  <a:gd name="connsiteX15" fmla="*/ 473286 w 1421182"/>
                  <a:gd name="connsiteY15" fmla="*/ 1312127 h 2341644"/>
                  <a:gd name="connsiteX16" fmla="*/ 338442 w 1421182"/>
                  <a:gd name="connsiteY16" fmla="*/ 1258222 h 2341644"/>
                  <a:gd name="connsiteX17" fmla="*/ 719 w 1421182"/>
                  <a:gd name="connsiteY17" fmla="*/ 957545 h 2341644"/>
                  <a:gd name="connsiteX0" fmla="*/ 719 w 1421092"/>
                  <a:gd name="connsiteY0" fmla="*/ 957545 h 2341644"/>
                  <a:gd name="connsiteX1" fmla="*/ 140932 w 1421092"/>
                  <a:gd name="connsiteY1" fmla="*/ 1353319 h 2341644"/>
                  <a:gd name="connsiteX2" fmla="*/ 309182 w 1421092"/>
                  <a:gd name="connsiteY2" fmla="*/ 1711764 h 2341644"/>
                  <a:gd name="connsiteX3" fmla="*/ 626141 w 1421092"/>
                  <a:gd name="connsiteY3" fmla="*/ 1985150 h 2341644"/>
                  <a:gd name="connsiteX4" fmla="*/ 658780 w 1421092"/>
                  <a:gd name="connsiteY4" fmla="*/ 2266927 h 2341644"/>
                  <a:gd name="connsiteX5" fmla="*/ 1227989 w 1421092"/>
                  <a:gd name="connsiteY5" fmla="*/ 2341644 h 2341644"/>
                  <a:gd name="connsiteX6" fmla="*/ 1262460 w 1421092"/>
                  <a:gd name="connsiteY6" fmla="*/ 1987074 h 2341644"/>
                  <a:gd name="connsiteX7" fmla="*/ 1421092 w 1421092"/>
                  <a:gd name="connsiteY7" fmla="*/ 1126548 h 2341644"/>
                  <a:gd name="connsiteX8" fmla="*/ 1152597 w 1421092"/>
                  <a:gd name="connsiteY8" fmla="*/ 669082 h 2341644"/>
                  <a:gd name="connsiteX9" fmla="*/ 1168953 w 1421092"/>
                  <a:gd name="connsiteY9" fmla="*/ 968062 h 2341644"/>
                  <a:gd name="connsiteX10" fmla="*/ 927050 w 1421092"/>
                  <a:gd name="connsiteY10" fmla="*/ 614956 h 2341644"/>
                  <a:gd name="connsiteX11" fmla="*/ 957315 w 1421092"/>
                  <a:gd name="connsiteY11" fmla="*/ 944170 h 2341644"/>
                  <a:gd name="connsiteX12" fmla="*/ 711016 w 1421092"/>
                  <a:gd name="connsiteY12" fmla="*/ 569620 h 2341644"/>
                  <a:gd name="connsiteX13" fmla="*/ 729319 w 1421092"/>
                  <a:gd name="connsiteY13" fmla="*/ 957827 h 2341644"/>
                  <a:gd name="connsiteX14" fmla="*/ 543268 w 1421092"/>
                  <a:gd name="connsiteY14" fmla="*/ 8 h 2341644"/>
                  <a:gd name="connsiteX15" fmla="*/ 473286 w 1421092"/>
                  <a:gd name="connsiteY15" fmla="*/ 1312127 h 2341644"/>
                  <a:gd name="connsiteX16" fmla="*/ 338442 w 1421092"/>
                  <a:gd name="connsiteY16" fmla="*/ 1258222 h 2341644"/>
                  <a:gd name="connsiteX17" fmla="*/ 719 w 1421092"/>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58780 w 1421109"/>
                  <a:gd name="connsiteY4" fmla="*/ 2266927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58780 w 1421109"/>
                  <a:gd name="connsiteY4" fmla="*/ 2266927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22941 w 1421109"/>
                  <a:gd name="connsiteY4" fmla="*/ 2320778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622941 w 1421109"/>
                  <a:gd name="connsiteY4" fmla="*/ 2320778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557331 w 1421109"/>
                  <a:gd name="connsiteY4" fmla="*/ 2278453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601148 w 1421109"/>
                  <a:gd name="connsiteY4" fmla="*/ 2297232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10754"/>
                  <a:gd name="connsiteX1" fmla="*/ 140932 w 1421109"/>
                  <a:gd name="connsiteY1" fmla="*/ 1353319 h 2310754"/>
                  <a:gd name="connsiteX2" fmla="*/ 309182 w 1421109"/>
                  <a:gd name="connsiteY2" fmla="*/ 1711764 h 2310754"/>
                  <a:gd name="connsiteX3" fmla="*/ 548773 w 1421109"/>
                  <a:gd name="connsiteY3" fmla="*/ 1936338 h 2310754"/>
                  <a:gd name="connsiteX4" fmla="*/ 601148 w 1421109"/>
                  <a:gd name="connsiteY4" fmla="*/ 2297232 h 2310754"/>
                  <a:gd name="connsiteX5" fmla="*/ 1253027 w 1421109"/>
                  <a:gd name="connsiteY5" fmla="*/ 2310347 h 2310754"/>
                  <a:gd name="connsiteX6" fmla="*/ 1262460 w 1421109"/>
                  <a:gd name="connsiteY6" fmla="*/ 1987074 h 2310754"/>
                  <a:gd name="connsiteX7" fmla="*/ 1421092 w 1421109"/>
                  <a:gd name="connsiteY7" fmla="*/ 1126548 h 2310754"/>
                  <a:gd name="connsiteX8" fmla="*/ 1152597 w 1421109"/>
                  <a:gd name="connsiteY8" fmla="*/ 669082 h 2310754"/>
                  <a:gd name="connsiteX9" fmla="*/ 1168953 w 1421109"/>
                  <a:gd name="connsiteY9" fmla="*/ 968062 h 2310754"/>
                  <a:gd name="connsiteX10" fmla="*/ 927050 w 1421109"/>
                  <a:gd name="connsiteY10" fmla="*/ 614956 h 2310754"/>
                  <a:gd name="connsiteX11" fmla="*/ 957315 w 1421109"/>
                  <a:gd name="connsiteY11" fmla="*/ 944170 h 2310754"/>
                  <a:gd name="connsiteX12" fmla="*/ 711016 w 1421109"/>
                  <a:gd name="connsiteY12" fmla="*/ 569620 h 2310754"/>
                  <a:gd name="connsiteX13" fmla="*/ 729319 w 1421109"/>
                  <a:gd name="connsiteY13" fmla="*/ 957827 h 2310754"/>
                  <a:gd name="connsiteX14" fmla="*/ 543268 w 1421109"/>
                  <a:gd name="connsiteY14" fmla="*/ 8 h 2310754"/>
                  <a:gd name="connsiteX15" fmla="*/ 473286 w 1421109"/>
                  <a:gd name="connsiteY15" fmla="*/ 1312127 h 2310754"/>
                  <a:gd name="connsiteX16" fmla="*/ 338442 w 1421109"/>
                  <a:gd name="connsiteY16" fmla="*/ 1258222 h 2310754"/>
                  <a:gd name="connsiteX17" fmla="*/ 719 w 1421109"/>
                  <a:gd name="connsiteY17" fmla="*/ 957545 h 2310754"/>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601148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582370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582370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347"/>
                  <a:gd name="connsiteX1" fmla="*/ 140932 w 1421109"/>
                  <a:gd name="connsiteY1" fmla="*/ 1353319 h 2310347"/>
                  <a:gd name="connsiteX2" fmla="*/ 309182 w 1421109"/>
                  <a:gd name="connsiteY2" fmla="*/ 1711764 h 2310347"/>
                  <a:gd name="connsiteX3" fmla="*/ 548773 w 1421109"/>
                  <a:gd name="connsiteY3" fmla="*/ 1936338 h 2310347"/>
                  <a:gd name="connsiteX4" fmla="*/ 582370 w 1421109"/>
                  <a:gd name="connsiteY4" fmla="*/ 2297232 h 2310347"/>
                  <a:gd name="connsiteX5" fmla="*/ 1253027 w 1421109"/>
                  <a:gd name="connsiteY5" fmla="*/ 2310347 h 2310347"/>
                  <a:gd name="connsiteX6" fmla="*/ 1262460 w 1421109"/>
                  <a:gd name="connsiteY6" fmla="*/ 1987074 h 2310347"/>
                  <a:gd name="connsiteX7" fmla="*/ 1421092 w 1421109"/>
                  <a:gd name="connsiteY7" fmla="*/ 1126548 h 2310347"/>
                  <a:gd name="connsiteX8" fmla="*/ 1152597 w 1421109"/>
                  <a:gd name="connsiteY8" fmla="*/ 669082 h 2310347"/>
                  <a:gd name="connsiteX9" fmla="*/ 1168953 w 1421109"/>
                  <a:gd name="connsiteY9" fmla="*/ 968062 h 2310347"/>
                  <a:gd name="connsiteX10" fmla="*/ 927050 w 1421109"/>
                  <a:gd name="connsiteY10" fmla="*/ 614956 h 2310347"/>
                  <a:gd name="connsiteX11" fmla="*/ 957315 w 1421109"/>
                  <a:gd name="connsiteY11" fmla="*/ 944170 h 2310347"/>
                  <a:gd name="connsiteX12" fmla="*/ 711016 w 1421109"/>
                  <a:gd name="connsiteY12" fmla="*/ 569620 h 2310347"/>
                  <a:gd name="connsiteX13" fmla="*/ 729319 w 1421109"/>
                  <a:gd name="connsiteY13" fmla="*/ 957827 h 2310347"/>
                  <a:gd name="connsiteX14" fmla="*/ 543268 w 1421109"/>
                  <a:gd name="connsiteY14" fmla="*/ 8 h 2310347"/>
                  <a:gd name="connsiteX15" fmla="*/ 473286 w 1421109"/>
                  <a:gd name="connsiteY15" fmla="*/ 1312127 h 2310347"/>
                  <a:gd name="connsiteX16" fmla="*/ 338442 w 1421109"/>
                  <a:gd name="connsiteY16" fmla="*/ 1258222 h 2310347"/>
                  <a:gd name="connsiteX17" fmla="*/ 719 w 1421109"/>
                  <a:gd name="connsiteY17"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52597 w 1423213"/>
                  <a:gd name="connsiteY9" fmla="*/ 669082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52597 w 1423213"/>
                  <a:gd name="connsiteY9" fmla="*/ 669082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86368 w 1423213"/>
                  <a:gd name="connsiteY9" fmla="*/ 644961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86368 w 1423213"/>
                  <a:gd name="connsiteY9" fmla="*/ 644961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6650"/>
                  <a:gd name="connsiteY0" fmla="*/ 957545 h 2310347"/>
                  <a:gd name="connsiteX1" fmla="*/ 140932 w 1426650"/>
                  <a:gd name="connsiteY1" fmla="*/ 1353319 h 2310347"/>
                  <a:gd name="connsiteX2" fmla="*/ 309182 w 1426650"/>
                  <a:gd name="connsiteY2" fmla="*/ 1711764 h 2310347"/>
                  <a:gd name="connsiteX3" fmla="*/ 548773 w 1426650"/>
                  <a:gd name="connsiteY3" fmla="*/ 1936338 h 2310347"/>
                  <a:gd name="connsiteX4" fmla="*/ 582370 w 1426650"/>
                  <a:gd name="connsiteY4" fmla="*/ 2297232 h 2310347"/>
                  <a:gd name="connsiteX5" fmla="*/ 1253027 w 1426650"/>
                  <a:gd name="connsiteY5" fmla="*/ 2310347 h 2310347"/>
                  <a:gd name="connsiteX6" fmla="*/ 1262460 w 1426650"/>
                  <a:gd name="connsiteY6" fmla="*/ 1987074 h 2310347"/>
                  <a:gd name="connsiteX7" fmla="*/ 1421092 w 1426650"/>
                  <a:gd name="connsiteY7" fmla="*/ 1126548 h 2310347"/>
                  <a:gd name="connsiteX8" fmla="*/ 1393246 w 1426650"/>
                  <a:gd name="connsiteY8" fmla="*/ 734522 h 2310347"/>
                  <a:gd name="connsiteX9" fmla="*/ 1186368 w 1426650"/>
                  <a:gd name="connsiteY9" fmla="*/ 644961 h 2310347"/>
                  <a:gd name="connsiteX10" fmla="*/ 1168953 w 1426650"/>
                  <a:gd name="connsiteY10" fmla="*/ 968062 h 2310347"/>
                  <a:gd name="connsiteX11" fmla="*/ 1156855 w 1426650"/>
                  <a:gd name="connsiteY11" fmla="*/ 657333 h 2310347"/>
                  <a:gd name="connsiteX12" fmla="*/ 927050 w 1426650"/>
                  <a:gd name="connsiteY12" fmla="*/ 614956 h 2310347"/>
                  <a:gd name="connsiteX13" fmla="*/ 957315 w 1426650"/>
                  <a:gd name="connsiteY13" fmla="*/ 944170 h 2310347"/>
                  <a:gd name="connsiteX14" fmla="*/ 711016 w 1426650"/>
                  <a:gd name="connsiteY14" fmla="*/ 569620 h 2310347"/>
                  <a:gd name="connsiteX15" fmla="*/ 729319 w 1426650"/>
                  <a:gd name="connsiteY15" fmla="*/ 957827 h 2310347"/>
                  <a:gd name="connsiteX16" fmla="*/ 543268 w 1426650"/>
                  <a:gd name="connsiteY16" fmla="*/ 8 h 2310347"/>
                  <a:gd name="connsiteX17" fmla="*/ 473286 w 1426650"/>
                  <a:gd name="connsiteY17" fmla="*/ 1312127 h 2310347"/>
                  <a:gd name="connsiteX18" fmla="*/ 338442 w 1426650"/>
                  <a:gd name="connsiteY18" fmla="*/ 1258222 h 2310347"/>
                  <a:gd name="connsiteX19" fmla="*/ 719 w 1426650"/>
                  <a:gd name="connsiteY19"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711016 w 1422362"/>
                  <a:gd name="connsiteY14" fmla="*/ 569620 h 2310347"/>
                  <a:gd name="connsiteX15" fmla="*/ 729319 w 1422362"/>
                  <a:gd name="connsiteY15" fmla="*/ 957827 h 2310347"/>
                  <a:gd name="connsiteX16" fmla="*/ 543268 w 1422362"/>
                  <a:gd name="connsiteY16" fmla="*/ 8 h 2310347"/>
                  <a:gd name="connsiteX17" fmla="*/ 473286 w 1422362"/>
                  <a:gd name="connsiteY17" fmla="*/ 1312127 h 2310347"/>
                  <a:gd name="connsiteX18" fmla="*/ 338442 w 1422362"/>
                  <a:gd name="connsiteY18" fmla="*/ 1258222 h 2310347"/>
                  <a:gd name="connsiteX19" fmla="*/ 719 w 1422362"/>
                  <a:gd name="connsiteY19"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1028697 h 2381499"/>
                  <a:gd name="connsiteX1" fmla="*/ 140932 w 1422362"/>
                  <a:gd name="connsiteY1" fmla="*/ 1424471 h 2381499"/>
                  <a:gd name="connsiteX2" fmla="*/ 309182 w 1422362"/>
                  <a:gd name="connsiteY2" fmla="*/ 1782916 h 2381499"/>
                  <a:gd name="connsiteX3" fmla="*/ 548773 w 1422362"/>
                  <a:gd name="connsiteY3" fmla="*/ 2007490 h 2381499"/>
                  <a:gd name="connsiteX4" fmla="*/ 582370 w 1422362"/>
                  <a:gd name="connsiteY4" fmla="*/ 2368384 h 2381499"/>
                  <a:gd name="connsiteX5" fmla="*/ 1253027 w 1422362"/>
                  <a:gd name="connsiteY5" fmla="*/ 2381499 h 2381499"/>
                  <a:gd name="connsiteX6" fmla="*/ 1262460 w 1422362"/>
                  <a:gd name="connsiteY6" fmla="*/ 2058226 h 2381499"/>
                  <a:gd name="connsiteX7" fmla="*/ 1421092 w 1422362"/>
                  <a:gd name="connsiteY7" fmla="*/ 1197700 h 2381499"/>
                  <a:gd name="connsiteX8" fmla="*/ 1369124 w 1422362"/>
                  <a:gd name="connsiteY8" fmla="*/ 771904 h 2381499"/>
                  <a:gd name="connsiteX9" fmla="*/ 1176719 w 1422362"/>
                  <a:gd name="connsiteY9" fmla="*/ 740235 h 2381499"/>
                  <a:gd name="connsiteX10" fmla="*/ 1168953 w 1422362"/>
                  <a:gd name="connsiteY10" fmla="*/ 1039214 h 2381499"/>
                  <a:gd name="connsiteX11" fmla="*/ 1156855 w 1422362"/>
                  <a:gd name="connsiteY11" fmla="*/ 728485 h 2381499"/>
                  <a:gd name="connsiteX12" fmla="*/ 927050 w 1422362"/>
                  <a:gd name="connsiteY12" fmla="*/ 686108 h 2381499"/>
                  <a:gd name="connsiteX13" fmla="*/ 957315 w 1422362"/>
                  <a:gd name="connsiteY13" fmla="*/ 1015322 h 2381499"/>
                  <a:gd name="connsiteX14" fmla="*/ 905990 w 1422362"/>
                  <a:gd name="connsiteY14" fmla="*/ 685066 h 2381499"/>
                  <a:gd name="connsiteX15" fmla="*/ 711016 w 1422362"/>
                  <a:gd name="connsiteY15" fmla="*/ 640772 h 2381499"/>
                  <a:gd name="connsiteX16" fmla="*/ 729319 w 1422362"/>
                  <a:gd name="connsiteY16" fmla="*/ 1028979 h 2381499"/>
                  <a:gd name="connsiteX17" fmla="*/ 543268 w 1422362"/>
                  <a:gd name="connsiteY17" fmla="*/ 71160 h 2381499"/>
                  <a:gd name="connsiteX18" fmla="*/ 471802 w 1422362"/>
                  <a:gd name="connsiteY18" fmla="*/ 217109 h 2381499"/>
                  <a:gd name="connsiteX19" fmla="*/ 473286 w 1422362"/>
                  <a:gd name="connsiteY19" fmla="*/ 1383279 h 2381499"/>
                  <a:gd name="connsiteX20" fmla="*/ 338442 w 1422362"/>
                  <a:gd name="connsiteY20" fmla="*/ 1329374 h 2381499"/>
                  <a:gd name="connsiteX21" fmla="*/ 719 w 1422362"/>
                  <a:gd name="connsiteY21" fmla="*/ 1028697 h 2381499"/>
                  <a:gd name="connsiteX0" fmla="*/ 719 w 1422362"/>
                  <a:gd name="connsiteY0" fmla="*/ 1028697 h 2381499"/>
                  <a:gd name="connsiteX1" fmla="*/ 140932 w 1422362"/>
                  <a:gd name="connsiteY1" fmla="*/ 1424471 h 2381499"/>
                  <a:gd name="connsiteX2" fmla="*/ 309182 w 1422362"/>
                  <a:gd name="connsiteY2" fmla="*/ 1782916 h 2381499"/>
                  <a:gd name="connsiteX3" fmla="*/ 548773 w 1422362"/>
                  <a:gd name="connsiteY3" fmla="*/ 2007490 h 2381499"/>
                  <a:gd name="connsiteX4" fmla="*/ 582370 w 1422362"/>
                  <a:gd name="connsiteY4" fmla="*/ 2368384 h 2381499"/>
                  <a:gd name="connsiteX5" fmla="*/ 1253027 w 1422362"/>
                  <a:gd name="connsiteY5" fmla="*/ 2381499 h 2381499"/>
                  <a:gd name="connsiteX6" fmla="*/ 1262460 w 1422362"/>
                  <a:gd name="connsiteY6" fmla="*/ 2058226 h 2381499"/>
                  <a:gd name="connsiteX7" fmla="*/ 1421092 w 1422362"/>
                  <a:gd name="connsiteY7" fmla="*/ 1197700 h 2381499"/>
                  <a:gd name="connsiteX8" fmla="*/ 1369124 w 1422362"/>
                  <a:gd name="connsiteY8" fmla="*/ 771904 h 2381499"/>
                  <a:gd name="connsiteX9" fmla="*/ 1176719 w 1422362"/>
                  <a:gd name="connsiteY9" fmla="*/ 740235 h 2381499"/>
                  <a:gd name="connsiteX10" fmla="*/ 1168953 w 1422362"/>
                  <a:gd name="connsiteY10" fmla="*/ 1039214 h 2381499"/>
                  <a:gd name="connsiteX11" fmla="*/ 1156855 w 1422362"/>
                  <a:gd name="connsiteY11" fmla="*/ 728485 h 2381499"/>
                  <a:gd name="connsiteX12" fmla="*/ 927050 w 1422362"/>
                  <a:gd name="connsiteY12" fmla="*/ 686108 h 2381499"/>
                  <a:gd name="connsiteX13" fmla="*/ 957315 w 1422362"/>
                  <a:gd name="connsiteY13" fmla="*/ 1015322 h 2381499"/>
                  <a:gd name="connsiteX14" fmla="*/ 905990 w 1422362"/>
                  <a:gd name="connsiteY14" fmla="*/ 685066 h 2381499"/>
                  <a:gd name="connsiteX15" fmla="*/ 711016 w 1422362"/>
                  <a:gd name="connsiteY15" fmla="*/ 640772 h 2381499"/>
                  <a:gd name="connsiteX16" fmla="*/ 729319 w 1422362"/>
                  <a:gd name="connsiteY16" fmla="*/ 1028979 h 2381499"/>
                  <a:gd name="connsiteX17" fmla="*/ 543268 w 1422362"/>
                  <a:gd name="connsiteY17" fmla="*/ 71160 h 2381499"/>
                  <a:gd name="connsiteX18" fmla="*/ 471802 w 1422362"/>
                  <a:gd name="connsiteY18" fmla="*/ 217109 h 2381499"/>
                  <a:gd name="connsiteX19" fmla="*/ 473286 w 1422362"/>
                  <a:gd name="connsiteY19" fmla="*/ 1383279 h 2381499"/>
                  <a:gd name="connsiteX20" fmla="*/ 338442 w 1422362"/>
                  <a:gd name="connsiteY20" fmla="*/ 1329374 h 2381499"/>
                  <a:gd name="connsiteX21" fmla="*/ 719 w 1422362"/>
                  <a:gd name="connsiteY21" fmla="*/ 1028697 h 2381499"/>
                  <a:gd name="connsiteX0" fmla="*/ 719 w 1422362"/>
                  <a:gd name="connsiteY0" fmla="*/ 1025260 h 2378062"/>
                  <a:gd name="connsiteX1" fmla="*/ 140932 w 1422362"/>
                  <a:gd name="connsiteY1" fmla="*/ 1421034 h 2378062"/>
                  <a:gd name="connsiteX2" fmla="*/ 309182 w 1422362"/>
                  <a:gd name="connsiteY2" fmla="*/ 1779479 h 2378062"/>
                  <a:gd name="connsiteX3" fmla="*/ 548773 w 1422362"/>
                  <a:gd name="connsiteY3" fmla="*/ 2004053 h 2378062"/>
                  <a:gd name="connsiteX4" fmla="*/ 582370 w 1422362"/>
                  <a:gd name="connsiteY4" fmla="*/ 2364947 h 2378062"/>
                  <a:gd name="connsiteX5" fmla="*/ 1253027 w 1422362"/>
                  <a:gd name="connsiteY5" fmla="*/ 2378062 h 2378062"/>
                  <a:gd name="connsiteX6" fmla="*/ 1262460 w 1422362"/>
                  <a:gd name="connsiteY6" fmla="*/ 2054789 h 2378062"/>
                  <a:gd name="connsiteX7" fmla="*/ 1421092 w 1422362"/>
                  <a:gd name="connsiteY7" fmla="*/ 1194263 h 2378062"/>
                  <a:gd name="connsiteX8" fmla="*/ 1369124 w 1422362"/>
                  <a:gd name="connsiteY8" fmla="*/ 768467 h 2378062"/>
                  <a:gd name="connsiteX9" fmla="*/ 1176719 w 1422362"/>
                  <a:gd name="connsiteY9" fmla="*/ 736798 h 2378062"/>
                  <a:gd name="connsiteX10" fmla="*/ 1168953 w 1422362"/>
                  <a:gd name="connsiteY10" fmla="*/ 1035777 h 2378062"/>
                  <a:gd name="connsiteX11" fmla="*/ 1156855 w 1422362"/>
                  <a:gd name="connsiteY11" fmla="*/ 725048 h 2378062"/>
                  <a:gd name="connsiteX12" fmla="*/ 927050 w 1422362"/>
                  <a:gd name="connsiteY12" fmla="*/ 682671 h 2378062"/>
                  <a:gd name="connsiteX13" fmla="*/ 957315 w 1422362"/>
                  <a:gd name="connsiteY13" fmla="*/ 1011885 h 2378062"/>
                  <a:gd name="connsiteX14" fmla="*/ 905990 w 1422362"/>
                  <a:gd name="connsiteY14" fmla="*/ 681629 h 2378062"/>
                  <a:gd name="connsiteX15" fmla="*/ 711016 w 1422362"/>
                  <a:gd name="connsiteY15" fmla="*/ 637335 h 2378062"/>
                  <a:gd name="connsiteX16" fmla="*/ 729319 w 1422362"/>
                  <a:gd name="connsiteY16" fmla="*/ 1025542 h 2378062"/>
                  <a:gd name="connsiteX17" fmla="*/ 543268 w 1422362"/>
                  <a:gd name="connsiteY17" fmla="*/ 67723 h 2378062"/>
                  <a:gd name="connsiteX18" fmla="*/ 471802 w 1422362"/>
                  <a:gd name="connsiteY18" fmla="*/ 213672 h 2378062"/>
                  <a:gd name="connsiteX19" fmla="*/ 473286 w 1422362"/>
                  <a:gd name="connsiteY19" fmla="*/ 1379842 h 2378062"/>
                  <a:gd name="connsiteX20" fmla="*/ 338442 w 1422362"/>
                  <a:gd name="connsiteY20" fmla="*/ 1325937 h 2378062"/>
                  <a:gd name="connsiteX21" fmla="*/ 719 w 1422362"/>
                  <a:gd name="connsiteY21" fmla="*/ 1025260 h 2378062"/>
                  <a:gd name="connsiteX0" fmla="*/ 719 w 1422362"/>
                  <a:gd name="connsiteY0" fmla="*/ 1011512 h 2364314"/>
                  <a:gd name="connsiteX1" fmla="*/ 140932 w 1422362"/>
                  <a:gd name="connsiteY1" fmla="*/ 1407286 h 2364314"/>
                  <a:gd name="connsiteX2" fmla="*/ 309182 w 1422362"/>
                  <a:gd name="connsiteY2" fmla="*/ 1765731 h 2364314"/>
                  <a:gd name="connsiteX3" fmla="*/ 548773 w 1422362"/>
                  <a:gd name="connsiteY3" fmla="*/ 1990305 h 2364314"/>
                  <a:gd name="connsiteX4" fmla="*/ 582370 w 1422362"/>
                  <a:gd name="connsiteY4" fmla="*/ 2351199 h 2364314"/>
                  <a:gd name="connsiteX5" fmla="*/ 1253027 w 1422362"/>
                  <a:gd name="connsiteY5" fmla="*/ 2364314 h 2364314"/>
                  <a:gd name="connsiteX6" fmla="*/ 1262460 w 1422362"/>
                  <a:gd name="connsiteY6" fmla="*/ 2041041 h 2364314"/>
                  <a:gd name="connsiteX7" fmla="*/ 1421092 w 1422362"/>
                  <a:gd name="connsiteY7" fmla="*/ 1180515 h 2364314"/>
                  <a:gd name="connsiteX8" fmla="*/ 1369124 w 1422362"/>
                  <a:gd name="connsiteY8" fmla="*/ 754719 h 2364314"/>
                  <a:gd name="connsiteX9" fmla="*/ 1176719 w 1422362"/>
                  <a:gd name="connsiteY9" fmla="*/ 723050 h 2364314"/>
                  <a:gd name="connsiteX10" fmla="*/ 1168953 w 1422362"/>
                  <a:gd name="connsiteY10" fmla="*/ 1022029 h 2364314"/>
                  <a:gd name="connsiteX11" fmla="*/ 1156855 w 1422362"/>
                  <a:gd name="connsiteY11" fmla="*/ 711300 h 2364314"/>
                  <a:gd name="connsiteX12" fmla="*/ 927050 w 1422362"/>
                  <a:gd name="connsiteY12" fmla="*/ 668923 h 2364314"/>
                  <a:gd name="connsiteX13" fmla="*/ 957315 w 1422362"/>
                  <a:gd name="connsiteY13" fmla="*/ 998137 h 2364314"/>
                  <a:gd name="connsiteX14" fmla="*/ 905990 w 1422362"/>
                  <a:gd name="connsiteY14" fmla="*/ 667881 h 2364314"/>
                  <a:gd name="connsiteX15" fmla="*/ 711016 w 1422362"/>
                  <a:gd name="connsiteY15" fmla="*/ 623587 h 2364314"/>
                  <a:gd name="connsiteX16" fmla="*/ 729319 w 1422362"/>
                  <a:gd name="connsiteY16" fmla="*/ 1011794 h 2364314"/>
                  <a:gd name="connsiteX17" fmla="*/ 630106 w 1422362"/>
                  <a:gd name="connsiteY17" fmla="*/ 73272 h 2364314"/>
                  <a:gd name="connsiteX18" fmla="*/ 471802 w 1422362"/>
                  <a:gd name="connsiteY18" fmla="*/ 199924 h 2364314"/>
                  <a:gd name="connsiteX19" fmla="*/ 473286 w 1422362"/>
                  <a:gd name="connsiteY19" fmla="*/ 1366094 h 2364314"/>
                  <a:gd name="connsiteX20" fmla="*/ 338442 w 1422362"/>
                  <a:gd name="connsiteY20" fmla="*/ 1312189 h 2364314"/>
                  <a:gd name="connsiteX21" fmla="*/ 719 w 1422362"/>
                  <a:gd name="connsiteY21" fmla="*/ 1011512 h 2364314"/>
                  <a:gd name="connsiteX0" fmla="*/ 719 w 1422362"/>
                  <a:gd name="connsiteY0" fmla="*/ 938672 h 2291474"/>
                  <a:gd name="connsiteX1" fmla="*/ 140932 w 1422362"/>
                  <a:gd name="connsiteY1" fmla="*/ 1334446 h 2291474"/>
                  <a:gd name="connsiteX2" fmla="*/ 309182 w 1422362"/>
                  <a:gd name="connsiteY2" fmla="*/ 1692891 h 2291474"/>
                  <a:gd name="connsiteX3" fmla="*/ 548773 w 1422362"/>
                  <a:gd name="connsiteY3" fmla="*/ 1917465 h 2291474"/>
                  <a:gd name="connsiteX4" fmla="*/ 582370 w 1422362"/>
                  <a:gd name="connsiteY4" fmla="*/ 2278359 h 2291474"/>
                  <a:gd name="connsiteX5" fmla="*/ 1253027 w 1422362"/>
                  <a:gd name="connsiteY5" fmla="*/ 2291474 h 2291474"/>
                  <a:gd name="connsiteX6" fmla="*/ 1262460 w 1422362"/>
                  <a:gd name="connsiteY6" fmla="*/ 1968201 h 2291474"/>
                  <a:gd name="connsiteX7" fmla="*/ 1421092 w 1422362"/>
                  <a:gd name="connsiteY7" fmla="*/ 1107675 h 2291474"/>
                  <a:gd name="connsiteX8" fmla="*/ 1369124 w 1422362"/>
                  <a:gd name="connsiteY8" fmla="*/ 681879 h 2291474"/>
                  <a:gd name="connsiteX9" fmla="*/ 1176719 w 1422362"/>
                  <a:gd name="connsiteY9" fmla="*/ 650210 h 2291474"/>
                  <a:gd name="connsiteX10" fmla="*/ 1168953 w 1422362"/>
                  <a:gd name="connsiteY10" fmla="*/ 949189 h 2291474"/>
                  <a:gd name="connsiteX11" fmla="*/ 1156855 w 1422362"/>
                  <a:gd name="connsiteY11" fmla="*/ 638460 h 2291474"/>
                  <a:gd name="connsiteX12" fmla="*/ 927050 w 1422362"/>
                  <a:gd name="connsiteY12" fmla="*/ 596083 h 2291474"/>
                  <a:gd name="connsiteX13" fmla="*/ 957315 w 1422362"/>
                  <a:gd name="connsiteY13" fmla="*/ 925297 h 2291474"/>
                  <a:gd name="connsiteX14" fmla="*/ 905990 w 1422362"/>
                  <a:gd name="connsiteY14" fmla="*/ 595041 h 2291474"/>
                  <a:gd name="connsiteX15" fmla="*/ 711016 w 1422362"/>
                  <a:gd name="connsiteY15" fmla="*/ 550747 h 2291474"/>
                  <a:gd name="connsiteX16" fmla="*/ 729319 w 1422362"/>
                  <a:gd name="connsiteY16" fmla="*/ 938954 h 2291474"/>
                  <a:gd name="connsiteX17" fmla="*/ 673525 w 1422362"/>
                  <a:gd name="connsiteY17" fmla="*/ 130688 h 2291474"/>
                  <a:gd name="connsiteX18" fmla="*/ 471802 w 1422362"/>
                  <a:gd name="connsiteY18" fmla="*/ 127084 h 2291474"/>
                  <a:gd name="connsiteX19" fmla="*/ 473286 w 1422362"/>
                  <a:gd name="connsiteY19" fmla="*/ 1293254 h 2291474"/>
                  <a:gd name="connsiteX20" fmla="*/ 338442 w 1422362"/>
                  <a:gd name="connsiteY20" fmla="*/ 1239349 h 2291474"/>
                  <a:gd name="connsiteX21" fmla="*/ 719 w 1422362"/>
                  <a:gd name="connsiteY21" fmla="*/ 938672 h 2291474"/>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14198 h 2267000"/>
                  <a:gd name="connsiteX1" fmla="*/ 140932 w 1422362"/>
                  <a:gd name="connsiteY1" fmla="*/ 1309972 h 2267000"/>
                  <a:gd name="connsiteX2" fmla="*/ 309182 w 1422362"/>
                  <a:gd name="connsiteY2" fmla="*/ 1668417 h 2267000"/>
                  <a:gd name="connsiteX3" fmla="*/ 548773 w 1422362"/>
                  <a:gd name="connsiteY3" fmla="*/ 1892991 h 2267000"/>
                  <a:gd name="connsiteX4" fmla="*/ 582370 w 1422362"/>
                  <a:gd name="connsiteY4" fmla="*/ 2253885 h 2267000"/>
                  <a:gd name="connsiteX5" fmla="*/ 1253027 w 1422362"/>
                  <a:gd name="connsiteY5" fmla="*/ 2267000 h 2267000"/>
                  <a:gd name="connsiteX6" fmla="*/ 1262460 w 1422362"/>
                  <a:gd name="connsiteY6" fmla="*/ 1943727 h 2267000"/>
                  <a:gd name="connsiteX7" fmla="*/ 1421092 w 1422362"/>
                  <a:gd name="connsiteY7" fmla="*/ 1083201 h 2267000"/>
                  <a:gd name="connsiteX8" fmla="*/ 1369124 w 1422362"/>
                  <a:gd name="connsiteY8" fmla="*/ 657405 h 2267000"/>
                  <a:gd name="connsiteX9" fmla="*/ 1176719 w 1422362"/>
                  <a:gd name="connsiteY9" fmla="*/ 625736 h 2267000"/>
                  <a:gd name="connsiteX10" fmla="*/ 1168953 w 1422362"/>
                  <a:gd name="connsiteY10" fmla="*/ 924715 h 2267000"/>
                  <a:gd name="connsiteX11" fmla="*/ 1156855 w 1422362"/>
                  <a:gd name="connsiteY11" fmla="*/ 613986 h 2267000"/>
                  <a:gd name="connsiteX12" fmla="*/ 927050 w 1422362"/>
                  <a:gd name="connsiteY12" fmla="*/ 571609 h 2267000"/>
                  <a:gd name="connsiteX13" fmla="*/ 957315 w 1422362"/>
                  <a:gd name="connsiteY13" fmla="*/ 900823 h 2267000"/>
                  <a:gd name="connsiteX14" fmla="*/ 905990 w 1422362"/>
                  <a:gd name="connsiteY14" fmla="*/ 570567 h 2267000"/>
                  <a:gd name="connsiteX15" fmla="*/ 711016 w 1422362"/>
                  <a:gd name="connsiteY15" fmla="*/ 526273 h 2267000"/>
                  <a:gd name="connsiteX16" fmla="*/ 714846 w 1422362"/>
                  <a:gd name="connsiteY16" fmla="*/ 914480 h 2267000"/>
                  <a:gd name="connsiteX17" fmla="*/ 673525 w 1422362"/>
                  <a:gd name="connsiteY17" fmla="*/ 106214 h 2267000"/>
                  <a:gd name="connsiteX18" fmla="*/ 486275 w 1422362"/>
                  <a:gd name="connsiteY18" fmla="*/ 174974 h 2267000"/>
                  <a:gd name="connsiteX19" fmla="*/ 473286 w 1422362"/>
                  <a:gd name="connsiteY19" fmla="*/ 1268780 h 2267000"/>
                  <a:gd name="connsiteX20" fmla="*/ 338442 w 1422362"/>
                  <a:gd name="connsiteY20" fmla="*/ 1214875 h 2267000"/>
                  <a:gd name="connsiteX21" fmla="*/ 719 w 1422362"/>
                  <a:gd name="connsiteY21" fmla="*/ 914198 h 2267000"/>
                  <a:gd name="connsiteX0" fmla="*/ 719 w 1422362"/>
                  <a:gd name="connsiteY0" fmla="*/ 897709 h 2250511"/>
                  <a:gd name="connsiteX1" fmla="*/ 140932 w 1422362"/>
                  <a:gd name="connsiteY1" fmla="*/ 1293483 h 2250511"/>
                  <a:gd name="connsiteX2" fmla="*/ 309182 w 1422362"/>
                  <a:gd name="connsiteY2" fmla="*/ 1651928 h 2250511"/>
                  <a:gd name="connsiteX3" fmla="*/ 548773 w 1422362"/>
                  <a:gd name="connsiteY3" fmla="*/ 1876502 h 2250511"/>
                  <a:gd name="connsiteX4" fmla="*/ 582370 w 1422362"/>
                  <a:gd name="connsiteY4" fmla="*/ 2237396 h 2250511"/>
                  <a:gd name="connsiteX5" fmla="*/ 1253027 w 1422362"/>
                  <a:gd name="connsiteY5" fmla="*/ 2250511 h 2250511"/>
                  <a:gd name="connsiteX6" fmla="*/ 1262460 w 1422362"/>
                  <a:gd name="connsiteY6" fmla="*/ 1927238 h 2250511"/>
                  <a:gd name="connsiteX7" fmla="*/ 1421092 w 1422362"/>
                  <a:gd name="connsiteY7" fmla="*/ 1066712 h 2250511"/>
                  <a:gd name="connsiteX8" fmla="*/ 1369124 w 1422362"/>
                  <a:gd name="connsiteY8" fmla="*/ 640916 h 2250511"/>
                  <a:gd name="connsiteX9" fmla="*/ 1176719 w 1422362"/>
                  <a:gd name="connsiteY9" fmla="*/ 609247 h 2250511"/>
                  <a:gd name="connsiteX10" fmla="*/ 1168953 w 1422362"/>
                  <a:gd name="connsiteY10" fmla="*/ 908226 h 2250511"/>
                  <a:gd name="connsiteX11" fmla="*/ 1156855 w 1422362"/>
                  <a:gd name="connsiteY11" fmla="*/ 597497 h 2250511"/>
                  <a:gd name="connsiteX12" fmla="*/ 927050 w 1422362"/>
                  <a:gd name="connsiteY12" fmla="*/ 555120 h 2250511"/>
                  <a:gd name="connsiteX13" fmla="*/ 957315 w 1422362"/>
                  <a:gd name="connsiteY13" fmla="*/ 884334 h 2250511"/>
                  <a:gd name="connsiteX14" fmla="*/ 905990 w 1422362"/>
                  <a:gd name="connsiteY14" fmla="*/ 554078 h 2250511"/>
                  <a:gd name="connsiteX15" fmla="*/ 711016 w 1422362"/>
                  <a:gd name="connsiteY15" fmla="*/ 509784 h 2250511"/>
                  <a:gd name="connsiteX16" fmla="*/ 714846 w 1422362"/>
                  <a:gd name="connsiteY16" fmla="*/ 897991 h 2250511"/>
                  <a:gd name="connsiteX17" fmla="*/ 683174 w 1422362"/>
                  <a:gd name="connsiteY17" fmla="*/ 118671 h 2250511"/>
                  <a:gd name="connsiteX18" fmla="*/ 486275 w 1422362"/>
                  <a:gd name="connsiteY18" fmla="*/ 158485 h 2250511"/>
                  <a:gd name="connsiteX19" fmla="*/ 473286 w 1422362"/>
                  <a:gd name="connsiteY19" fmla="*/ 1252291 h 2250511"/>
                  <a:gd name="connsiteX20" fmla="*/ 338442 w 1422362"/>
                  <a:gd name="connsiteY20" fmla="*/ 1198386 h 2250511"/>
                  <a:gd name="connsiteX21" fmla="*/ 719 w 1422362"/>
                  <a:gd name="connsiteY21" fmla="*/ 897709 h 2250511"/>
                  <a:gd name="connsiteX0" fmla="*/ 719 w 1422362"/>
                  <a:gd name="connsiteY0" fmla="*/ 897709 h 2250511"/>
                  <a:gd name="connsiteX1" fmla="*/ 140932 w 1422362"/>
                  <a:gd name="connsiteY1" fmla="*/ 1293483 h 2250511"/>
                  <a:gd name="connsiteX2" fmla="*/ 309182 w 1422362"/>
                  <a:gd name="connsiteY2" fmla="*/ 1651928 h 2250511"/>
                  <a:gd name="connsiteX3" fmla="*/ 548773 w 1422362"/>
                  <a:gd name="connsiteY3" fmla="*/ 1876502 h 2250511"/>
                  <a:gd name="connsiteX4" fmla="*/ 582370 w 1422362"/>
                  <a:gd name="connsiteY4" fmla="*/ 2237396 h 2250511"/>
                  <a:gd name="connsiteX5" fmla="*/ 1253027 w 1422362"/>
                  <a:gd name="connsiteY5" fmla="*/ 2250511 h 2250511"/>
                  <a:gd name="connsiteX6" fmla="*/ 1262460 w 1422362"/>
                  <a:gd name="connsiteY6" fmla="*/ 1927238 h 2250511"/>
                  <a:gd name="connsiteX7" fmla="*/ 1421092 w 1422362"/>
                  <a:gd name="connsiteY7" fmla="*/ 1066712 h 2250511"/>
                  <a:gd name="connsiteX8" fmla="*/ 1369124 w 1422362"/>
                  <a:gd name="connsiteY8" fmla="*/ 640916 h 2250511"/>
                  <a:gd name="connsiteX9" fmla="*/ 1176719 w 1422362"/>
                  <a:gd name="connsiteY9" fmla="*/ 609247 h 2250511"/>
                  <a:gd name="connsiteX10" fmla="*/ 1168953 w 1422362"/>
                  <a:gd name="connsiteY10" fmla="*/ 908226 h 2250511"/>
                  <a:gd name="connsiteX11" fmla="*/ 1156855 w 1422362"/>
                  <a:gd name="connsiteY11" fmla="*/ 597497 h 2250511"/>
                  <a:gd name="connsiteX12" fmla="*/ 927050 w 1422362"/>
                  <a:gd name="connsiteY12" fmla="*/ 555120 h 2250511"/>
                  <a:gd name="connsiteX13" fmla="*/ 957315 w 1422362"/>
                  <a:gd name="connsiteY13" fmla="*/ 884334 h 2250511"/>
                  <a:gd name="connsiteX14" fmla="*/ 905990 w 1422362"/>
                  <a:gd name="connsiteY14" fmla="*/ 554078 h 2250511"/>
                  <a:gd name="connsiteX15" fmla="*/ 711016 w 1422362"/>
                  <a:gd name="connsiteY15" fmla="*/ 509784 h 2250511"/>
                  <a:gd name="connsiteX16" fmla="*/ 714846 w 1422362"/>
                  <a:gd name="connsiteY16" fmla="*/ 897991 h 2250511"/>
                  <a:gd name="connsiteX17" fmla="*/ 683174 w 1422362"/>
                  <a:gd name="connsiteY17" fmla="*/ 118671 h 2250511"/>
                  <a:gd name="connsiteX18" fmla="*/ 486275 w 1422362"/>
                  <a:gd name="connsiteY18" fmla="*/ 158485 h 2250511"/>
                  <a:gd name="connsiteX19" fmla="*/ 473286 w 1422362"/>
                  <a:gd name="connsiteY19" fmla="*/ 1252291 h 2250511"/>
                  <a:gd name="connsiteX20" fmla="*/ 338442 w 1422362"/>
                  <a:gd name="connsiteY20" fmla="*/ 1198386 h 2250511"/>
                  <a:gd name="connsiteX21" fmla="*/ 719 w 1422362"/>
                  <a:gd name="connsiteY21" fmla="*/ 897709 h 2250511"/>
                  <a:gd name="connsiteX0" fmla="*/ 719 w 1422362"/>
                  <a:gd name="connsiteY0" fmla="*/ 904644 h 2257446"/>
                  <a:gd name="connsiteX1" fmla="*/ 140932 w 1422362"/>
                  <a:gd name="connsiteY1" fmla="*/ 1300418 h 2257446"/>
                  <a:gd name="connsiteX2" fmla="*/ 309182 w 1422362"/>
                  <a:gd name="connsiteY2" fmla="*/ 1658863 h 2257446"/>
                  <a:gd name="connsiteX3" fmla="*/ 548773 w 1422362"/>
                  <a:gd name="connsiteY3" fmla="*/ 1883437 h 2257446"/>
                  <a:gd name="connsiteX4" fmla="*/ 582370 w 1422362"/>
                  <a:gd name="connsiteY4" fmla="*/ 2244331 h 2257446"/>
                  <a:gd name="connsiteX5" fmla="*/ 1253027 w 1422362"/>
                  <a:gd name="connsiteY5" fmla="*/ 2257446 h 2257446"/>
                  <a:gd name="connsiteX6" fmla="*/ 1262460 w 1422362"/>
                  <a:gd name="connsiteY6" fmla="*/ 1934173 h 2257446"/>
                  <a:gd name="connsiteX7" fmla="*/ 1421092 w 1422362"/>
                  <a:gd name="connsiteY7" fmla="*/ 1073647 h 2257446"/>
                  <a:gd name="connsiteX8" fmla="*/ 1369124 w 1422362"/>
                  <a:gd name="connsiteY8" fmla="*/ 647851 h 2257446"/>
                  <a:gd name="connsiteX9" fmla="*/ 1176719 w 1422362"/>
                  <a:gd name="connsiteY9" fmla="*/ 616182 h 2257446"/>
                  <a:gd name="connsiteX10" fmla="*/ 1168953 w 1422362"/>
                  <a:gd name="connsiteY10" fmla="*/ 915161 h 2257446"/>
                  <a:gd name="connsiteX11" fmla="*/ 1156855 w 1422362"/>
                  <a:gd name="connsiteY11" fmla="*/ 604432 h 2257446"/>
                  <a:gd name="connsiteX12" fmla="*/ 927050 w 1422362"/>
                  <a:gd name="connsiteY12" fmla="*/ 562055 h 2257446"/>
                  <a:gd name="connsiteX13" fmla="*/ 957315 w 1422362"/>
                  <a:gd name="connsiteY13" fmla="*/ 891269 h 2257446"/>
                  <a:gd name="connsiteX14" fmla="*/ 905990 w 1422362"/>
                  <a:gd name="connsiteY14" fmla="*/ 561013 h 2257446"/>
                  <a:gd name="connsiteX15" fmla="*/ 711016 w 1422362"/>
                  <a:gd name="connsiteY15" fmla="*/ 516719 h 2257446"/>
                  <a:gd name="connsiteX16" fmla="*/ 714846 w 1422362"/>
                  <a:gd name="connsiteY16" fmla="*/ 904926 h 2257446"/>
                  <a:gd name="connsiteX17" fmla="*/ 683174 w 1422362"/>
                  <a:gd name="connsiteY17" fmla="*/ 125606 h 2257446"/>
                  <a:gd name="connsiteX18" fmla="*/ 486275 w 1422362"/>
                  <a:gd name="connsiteY18" fmla="*/ 165420 h 2257446"/>
                  <a:gd name="connsiteX19" fmla="*/ 473286 w 1422362"/>
                  <a:gd name="connsiteY19" fmla="*/ 1259226 h 2257446"/>
                  <a:gd name="connsiteX20" fmla="*/ 338442 w 1422362"/>
                  <a:gd name="connsiteY20" fmla="*/ 1205321 h 2257446"/>
                  <a:gd name="connsiteX21" fmla="*/ 719 w 1422362"/>
                  <a:gd name="connsiteY21" fmla="*/ 904644 h 2257446"/>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73286 w 1422362"/>
                  <a:gd name="connsiteY19" fmla="*/ 1255537 h 2253757"/>
                  <a:gd name="connsiteX20" fmla="*/ 338442 w 1422362"/>
                  <a:gd name="connsiteY20" fmla="*/ 1201632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38442 w 1422362"/>
                  <a:gd name="connsiteY20" fmla="*/ 1201632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436 w 1494443"/>
                  <a:gd name="connsiteY0" fmla="*/ 886482 h 2253757"/>
                  <a:gd name="connsiteX1" fmla="*/ 213013 w 1494443"/>
                  <a:gd name="connsiteY1" fmla="*/ 1296729 h 2253757"/>
                  <a:gd name="connsiteX2" fmla="*/ 381263 w 1494443"/>
                  <a:gd name="connsiteY2" fmla="*/ 1655174 h 2253757"/>
                  <a:gd name="connsiteX3" fmla="*/ 620854 w 1494443"/>
                  <a:gd name="connsiteY3" fmla="*/ 1879748 h 2253757"/>
                  <a:gd name="connsiteX4" fmla="*/ 654451 w 1494443"/>
                  <a:gd name="connsiteY4" fmla="*/ 2240642 h 2253757"/>
                  <a:gd name="connsiteX5" fmla="*/ 1325108 w 1494443"/>
                  <a:gd name="connsiteY5" fmla="*/ 2253757 h 2253757"/>
                  <a:gd name="connsiteX6" fmla="*/ 1334541 w 1494443"/>
                  <a:gd name="connsiteY6" fmla="*/ 1930484 h 2253757"/>
                  <a:gd name="connsiteX7" fmla="*/ 1493173 w 1494443"/>
                  <a:gd name="connsiteY7" fmla="*/ 1069958 h 2253757"/>
                  <a:gd name="connsiteX8" fmla="*/ 1441205 w 1494443"/>
                  <a:gd name="connsiteY8" fmla="*/ 644162 h 2253757"/>
                  <a:gd name="connsiteX9" fmla="*/ 1248800 w 1494443"/>
                  <a:gd name="connsiteY9" fmla="*/ 612493 h 2253757"/>
                  <a:gd name="connsiteX10" fmla="*/ 1241034 w 1494443"/>
                  <a:gd name="connsiteY10" fmla="*/ 911472 h 2253757"/>
                  <a:gd name="connsiteX11" fmla="*/ 1228936 w 1494443"/>
                  <a:gd name="connsiteY11" fmla="*/ 600743 h 2253757"/>
                  <a:gd name="connsiteX12" fmla="*/ 999131 w 1494443"/>
                  <a:gd name="connsiteY12" fmla="*/ 558366 h 2253757"/>
                  <a:gd name="connsiteX13" fmla="*/ 1029396 w 1494443"/>
                  <a:gd name="connsiteY13" fmla="*/ 887580 h 2253757"/>
                  <a:gd name="connsiteX14" fmla="*/ 978071 w 1494443"/>
                  <a:gd name="connsiteY14" fmla="*/ 557324 h 2253757"/>
                  <a:gd name="connsiteX15" fmla="*/ 783097 w 1494443"/>
                  <a:gd name="connsiteY15" fmla="*/ 513030 h 2253757"/>
                  <a:gd name="connsiteX16" fmla="*/ 786927 w 1494443"/>
                  <a:gd name="connsiteY16" fmla="*/ 901237 h 2253757"/>
                  <a:gd name="connsiteX17" fmla="*/ 755255 w 1494443"/>
                  <a:gd name="connsiteY17" fmla="*/ 121917 h 2253757"/>
                  <a:gd name="connsiteX18" fmla="*/ 558356 w 1494443"/>
                  <a:gd name="connsiteY18" fmla="*/ 161731 h 2253757"/>
                  <a:gd name="connsiteX19" fmla="*/ 535718 w 1494443"/>
                  <a:gd name="connsiteY19" fmla="*/ 1183173 h 2253757"/>
                  <a:gd name="connsiteX20" fmla="*/ 376753 w 1494443"/>
                  <a:gd name="connsiteY20" fmla="*/ 1148565 h 2253757"/>
                  <a:gd name="connsiteX21" fmla="*/ 436 w 1494443"/>
                  <a:gd name="connsiteY21" fmla="*/ 886482 h 2253757"/>
                  <a:gd name="connsiteX0" fmla="*/ 436 w 1494443"/>
                  <a:gd name="connsiteY0" fmla="*/ 886482 h 2253757"/>
                  <a:gd name="connsiteX1" fmla="*/ 213013 w 1494443"/>
                  <a:gd name="connsiteY1" fmla="*/ 1296729 h 2253757"/>
                  <a:gd name="connsiteX2" fmla="*/ 381263 w 1494443"/>
                  <a:gd name="connsiteY2" fmla="*/ 1655174 h 2253757"/>
                  <a:gd name="connsiteX3" fmla="*/ 620854 w 1494443"/>
                  <a:gd name="connsiteY3" fmla="*/ 1879748 h 2253757"/>
                  <a:gd name="connsiteX4" fmla="*/ 654451 w 1494443"/>
                  <a:gd name="connsiteY4" fmla="*/ 2240642 h 2253757"/>
                  <a:gd name="connsiteX5" fmla="*/ 1325108 w 1494443"/>
                  <a:gd name="connsiteY5" fmla="*/ 2253757 h 2253757"/>
                  <a:gd name="connsiteX6" fmla="*/ 1334541 w 1494443"/>
                  <a:gd name="connsiteY6" fmla="*/ 1930484 h 2253757"/>
                  <a:gd name="connsiteX7" fmla="*/ 1493173 w 1494443"/>
                  <a:gd name="connsiteY7" fmla="*/ 1069958 h 2253757"/>
                  <a:gd name="connsiteX8" fmla="*/ 1441205 w 1494443"/>
                  <a:gd name="connsiteY8" fmla="*/ 644162 h 2253757"/>
                  <a:gd name="connsiteX9" fmla="*/ 1248800 w 1494443"/>
                  <a:gd name="connsiteY9" fmla="*/ 612493 h 2253757"/>
                  <a:gd name="connsiteX10" fmla="*/ 1241034 w 1494443"/>
                  <a:gd name="connsiteY10" fmla="*/ 911472 h 2253757"/>
                  <a:gd name="connsiteX11" fmla="*/ 1228936 w 1494443"/>
                  <a:gd name="connsiteY11" fmla="*/ 600743 h 2253757"/>
                  <a:gd name="connsiteX12" fmla="*/ 999131 w 1494443"/>
                  <a:gd name="connsiteY12" fmla="*/ 558366 h 2253757"/>
                  <a:gd name="connsiteX13" fmla="*/ 1029396 w 1494443"/>
                  <a:gd name="connsiteY13" fmla="*/ 887580 h 2253757"/>
                  <a:gd name="connsiteX14" fmla="*/ 978071 w 1494443"/>
                  <a:gd name="connsiteY14" fmla="*/ 557324 h 2253757"/>
                  <a:gd name="connsiteX15" fmla="*/ 783097 w 1494443"/>
                  <a:gd name="connsiteY15" fmla="*/ 513030 h 2253757"/>
                  <a:gd name="connsiteX16" fmla="*/ 786927 w 1494443"/>
                  <a:gd name="connsiteY16" fmla="*/ 901237 h 2253757"/>
                  <a:gd name="connsiteX17" fmla="*/ 755255 w 1494443"/>
                  <a:gd name="connsiteY17" fmla="*/ 121917 h 2253757"/>
                  <a:gd name="connsiteX18" fmla="*/ 558356 w 1494443"/>
                  <a:gd name="connsiteY18" fmla="*/ 161731 h 2253757"/>
                  <a:gd name="connsiteX19" fmla="*/ 535718 w 1494443"/>
                  <a:gd name="connsiteY19" fmla="*/ 1183173 h 2253757"/>
                  <a:gd name="connsiteX20" fmla="*/ 376753 w 1494443"/>
                  <a:gd name="connsiteY20" fmla="*/ 1148565 h 2253757"/>
                  <a:gd name="connsiteX21" fmla="*/ 436 w 1494443"/>
                  <a:gd name="connsiteY21" fmla="*/ 886482 h 2253757"/>
                  <a:gd name="connsiteX0" fmla="*/ 0 w 1494007"/>
                  <a:gd name="connsiteY0" fmla="*/ 886482 h 2253757"/>
                  <a:gd name="connsiteX1" fmla="*/ 212577 w 1494007"/>
                  <a:gd name="connsiteY1" fmla="*/ 1296729 h 2253757"/>
                  <a:gd name="connsiteX2" fmla="*/ 380827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380827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115210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147622"/>
                  <a:gd name="connsiteX1" fmla="*/ 202929 w 1494007"/>
                  <a:gd name="connsiteY1" fmla="*/ 1320850 h 2147622"/>
                  <a:gd name="connsiteX2" fmla="*/ 438719 w 1494007"/>
                  <a:gd name="connsiteY2" fmla="*/ 1655174 h 2147622"/>
                  <a:gd name="connsiteX3" fmla="*/ 620418 w 1494007"/>
                  <a:gd name="connsiteY3" fmla="*/ 1879748 h 2147622"/>
                  <a:gd name="connsiteX4" fmla="*/ 654015 w 1494007"/>
                  <a:gd name="connsiteY4" fmla="*/ 2115210 h 2147622"/>
                  <a:gd name="connsiteX5" fmla="*/ 1339145 w 1494007"/>
                  <a:gd name="connsiteY5" fmla="*/ 2147622 h 2147622"/>
                  <a:gd name="connsiteX6" fmla="*/ 1334105 w 1494007"/>
                  <a:gd name="connsiteY6" fmla="*/ 1930484 h 2147622"/>
                  <a:gd name="connsiteX7" fmla="*/ 1492737 w 1494007"/>
                  <a:gd name="connsiteY7" fmla="*/ 1069958 h 2147622"/>
                  <a:gd name="connsiteX8" fmla="*/ 1440769 w 1494007"/>
                  <a:gd name="connsiteY8" fmla="*/ 644162 h 2147622"/>
                  <a:gd name="connsiteX9" fmla="*/ 1248364 w 1494007"/>
                  <a:gd name="connsiteY9" fmla="*/ 612493 h 2147622"/>
                  <a:gd name="connsiteX10" fmla="*/ 1240598 w 1494007"/>
                  <a:gd name="connsiteY10" fmla="*/ 911472 h 2147622"/>
                  <a:gd name="connsiteX11" fmla="*/ 1228500 w 1494007"/>
                  <a:gd name="connsiteY11" fmla="*/ 600743 h 2147622"/>
                  <a:gd name="connsiteX12" fmla="*/ 998695 w 1494007"/>
                  <a:gd name="connsiteY12" fmla="*/ 558366 h 2147622"/>
                  <a:gd name="connsiteX13" fmla="*/ 1028960 w 1494007"/>
                  <a:gd name="connsiteY13" fmla="*/ 887580 h 2147622"/>
                  <a:gd name="connsiteX14" fmla="*/ 977635 w 1494007"/>
                  <a:gd name="connsiteY14" fmla="*/ 557324 h 2147622"/>
                  <a:gd name="connsiteX15" fmla="*/ 782661 w 1494007"/>
                  <a:gd name="connsiteY15" fmla="*/ 513030 h 2147622"/>
                  <a:gd name="connsiteX16" fmla="*/ 786491 w 1494007"/>
                  <a:gd name="connsiteY16" fmla="*/ 901237 h 2147622"/>
                  <a:gd name="connsiteX17" fmla="*/ 754819 w 1494007"/>
                  <a:gd name="connsiteY17" fmla="*/ 121917 h 2147622"/>
                  <a:gd name="connsiteX18" fmla="*/ 557920 w 1494007"/>
                  <a:gd name="connsiteY18" fmla="*/ 161731 h 2147622"/>
                  <a:gd name="connsiteX19" fmla="*/ 535282 w 1494007"/>
                  <a:gd name="connsiteY19" fmla="*/ 1183173 h 2147622"/>
                  <a:gd name="connsiteX20" fmla="*/ 376317 w 1494007"/>
                  <a:gd name="connsiteY20" fmla="*/ 1148565 h 2147622"/>
                  <a:gd name="connsiteX21" fmla="*/ 0 w 1494007"/>
                  <a:gd name="connsiteY21" fmla="*/ 886482 h 2147622"/>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95614 w 1494007"/>
                  <a:gd name="connsiteY20" fmla="*/ 1153389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95614 w 1494007"/>
                  <a:gd name="connsiteY20" fmla="*/ 1153389 h 2123500"/>
                  <a:gd name="connsiteX21" fmla="*/ 0 w 1494007"/>
                  <a:gd name="connsiteY21" fmla="*/ 886482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33149"/>
                  <a:gd name="connsiteX1" fmla="*/ 227051 w 1518129"/>
                  <a:gd name="connsiteY1" fmla="*/ 1320850 h 2133149"/>
                  <a:gd name="connsiteX2" fmla="*/ 462841 w 1518129"/>
                  <a:gd name="connsiteY2" fmla="*/ 1655174 h 2133149"/>
                  <a:gd name="connsiteX3" fmla="*/ 644540 w 1518129"/>
                  <a:gd name="connsiteY3" fmla="*/ 1879748 h 2133149"/>
                  <a:gd name="connsiteX4" fmla="*/ 678137 w 1518129"/>
                  <a:gd name="connsiteY4" fmla="*/ 2115210 h 2133149"/>
                  <a:gd name="connsiteX5" fmla="*/ 1348794 w 1518129"/>
                  <a:gd name="connsiteY5" fmla="*/ 2133149 h 2133149"/>
                  <a:gd name="connsiteX6" fmla="*/ 1358227 w 1518129"/>
                  <a:gd name="connsiteY6" fmla="*/ 1930484 h 2133149"/>
                  <a:gd name="connsiteX7" fmla="*/ 1516859 w 1518129"/>
                  <a:gd name="connsiteY7" fmla="*/ 1069958 h 2133149"/>
                  <a:gd name="connsiteX8" fmla="*/ 1464891 w 1518129"/>
                  <a:gd name="connsiteY8" fmla="*/ 644162 h 2133149"/>
                  <a:gd name="connsiteX9" fmla="*/ 1272486 w 1518129"/>
                  <a:gd name="connsiteY9" fmla="*/ 612493 h 2133149"/>
                  <a:gd name="connsiteX10" fmla="*/ 1264720 w 1518129"/>
                  <a:gd name="connsiteY10" fmla="*/ 911472 h 2133149"/>
                  <a:gd name="connsiteX11" fmla="*/ 1252622 w 1518129"/>
                  <a:gd name="connsiteY11" fmla="*/ 600743 h 2133149"/>
                  <a:gd name="connsiteX12" fmla="*/ 1022817 w 1518129"/>
                  <a:gd name="connsiteY12" fmla="*/ 558366 h 2133149"/>
                  <a:gd name="connsiteX13" fmla="*/ 1053082 w 1518129"/>
                  <a:gd name="connsiteY13" fmla="*/ 887580 h 2133149"/>
                  <a:gd name="connsiteX14" fmla="*/ 1001757 w 1518129"/>
                  <a:gd name="connsiteY14" fmla="*/ 557324 h 2133149"/>
                  <a:gd name="connsiteX15" fmla="*/ 806783 w 1518129"/>
                  <a:gd name="connsiteY15" fmla="*/ 513030 h 2133149"/>
                  <a:gd name="connsiteX16" fmla="*/ 810613 w 1518129"/>
                  <a:gd name="connsiteY16" fmla="*/ 901237 h 2133149"/>
                  <a:gd name="connsiteX17" fmla="*/ 778941 w 1518129"/>
                  <a:gd name="connsiteY17" fmla="*/ 121917 h 2133149"/>
                  <a:gd name="connsiteX18" fmla="*/ 582042 w 1518129"/>
                  <a:gd name="connsiteY18" fmla="*/ 161731 h 2133149"/>
                  <a:gd name="connsiteX19" fmla="*/ 554580 w 1518129"/>
                  <a:gd name="connsiteY19" fmla="*/ 1197645 h 2133149"/>
                  <a:gd name="connsiteX20" fmla="*/ 419736 w 1518129"/>
                  <a:gd name="connsiteY20" fmla="*/ 1153389 h 2133149"/>
                  <a:gd name="connsiteX21" fmla="*/ 0 w 1518129"/>
                  <a:gd name="connsiteY21" fmla="*/ 891306 h 2133149"/>
                  <a:gd name="connsiteX0" fmla="*/ 0 w 1518129"/>
                  <a:gd name="connsiteY0" fmla="*/ 891306 h 2115210"/>
                  <a:gd name="connsiteX1" fmla="*/ 227051 w 1518129"/>
                  <a:gd name="connsiteY1" fmla="*/ 1320850 h 2115210"/>
                  <a:gd name="connsiteX2" fmla="*/ 462841 w 1518129"/>
                  <a:gd name="connsiteY2" fmla="*/ 1655174 h 2115210"/>
                  <a:gd name="connsiteX3" fmla="*/ 644540 w 1518129"/>
                  <a:gd name="connsiteY3" fmla="*/ 1879748 h 2115210"/>
                  <a:gd name="connsiteX4" fmla="*/ 678137 w 1518129"/>
                  <a:gd name="connsiteY4" fmla="*/ 2115210 h 2115210"/>
                  <a:gd name="connsiteX5" fmla="*/ 1339145 w 1518129"/>
                  <a:gd name="connsiteY5" fmla="*/ 2113852 h 2115210"/>
                  <a:gd name="connsiteX6" fmla="*/ 1358227 w 1518129"/>
                  <a:gd name="connsiteY6" fmla="*/ 1930484 h 2115210"/>
                  <a:gd name="connsiteX7" fmla="*/ 1516859 w 1518129"/>
                  <a:gd name="connsiteY7" fmla="*/ 1069958 h 2115210"/>
                  <a:gd name="connsiteX8" fmla="*/ 1464891 w 1518129"/>
                  <a:gd name="connsiteY8" fmla="*/ 644162 h 2115210"/>
                  <a:gd name="connsiteX9" fmla="*/ 1272486 w 1518129"/>
                  <a:gd name="connsiteY9" fmla="*/ 612493 h 2115210"/>
                  <a:gd name="connsiteX10" fmla="*/ 1264720 w 1518129"/>
                  <a:gd name="connsiteY10" fmla="*/ 911472 h 2115210"/>
                  <a:gd name="connsiteX11" fmla="*/ 1252622 w 1518129"/>
                  <a:gd name="connsiteY11" fmla="*/ 600743 h 2115210"/>
                  <a:gd name="connsiteX12" fmla="*/ 1022817 w 1518129"/>
                  <a:gd name="connsiteY12" fmla="*/ 558366 h 2115210"/>
                  <a:gd name="connsiteX13" fmla="*/ 1053082 w 1518129"/>
                  <a:gd name="connsiteY13" fmla="*/ 887580 h 2115210"/>
                  <a:gd name="connsiteX14" fmla="*/ 1001757 w 1518129"/>
                  <a:gd name="connsiteY14" fmla="*/ 557324 h 2115210"/>
                  <a:gd name="connsiteX15" fmla="*/ 806783 w 1518129"/>
                  <a:gd name="connsiteY15" fmla="*/ 513030 h 2115210"/>
                  <a:gd name="connsiteX16" fmla="*/ 810613 w 1518129"/>
                  <a:gd name="connsiteY16" fmla="*/ 901237 h 2115210"/>
                  <a:gd name="connsiteX17" fmla="*/ 778941 w 1518129"/>
                  <a:gd name="connsiteY17" fmla="*/ 121917 h 2115210"/>
                  <a:gd name="connsiteX18" fmla="*/ 582042 w 1518129"/>
                  <a:gd name="connsiteY18" fmla="*/ 161731 h 2115210"/>
                  <a:gd name="connsiteX19" fmla="*/ 554580 w 1518129"/>
                  <a:gd name="connsiteY19" fmla="*/ 1197645 h 2115210"/>
                  <a:gd name="connsiteX20" fmla="*/ 419736 w 1518129"/>
                  <a:gd name="connsiteY20" fmla="*/ 1153389 h 2115210"/>
                  <a:gd name="connsiteX21" fmla="*/ 0 w 1518129"/>
                  <a:gd name="connsiteY21" fmla="*/ 891306 h 211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18129" h="2115210">
                    <a:moveTo>
                      <a:pt x="0" y="891306"/>
                    </a:moveTo>
                    <a:cubicBezTo>
                      <a:pt x="124742" y="1042097"/>
                      <a:pt x="180313" y="1188925"/>
                      <a:pt x="227051" y="1320850"/>
                    </a:cubicBezTo>
                    <a:cubicBezTo>
                      <a:pt x="283134" y="1440332"/>
                      <a:pt x="360533" y="1506746"/>
                      <a:pt x="462841" y="1655174"/>
                    </a:cubicBezTo>
                    <a:cubicBezTo>
                      <a:pt x="565096" y="1757587"/>
                      <a:pt x="604529" y="1837560"/>
                      <a:pt x="644540" y="1879748"/>
                    </a:cubicBezTo>
                    <a:cubicBezTo>
                      <a:pt x="721823" y="1966655"/>
                      <a:pt x="679875" y="2008729"/>
                      <a:pt x="678137" y="2115210"/>
                    </a:cubicBezTo>
                    <a:lnTo>
                      <a:pt x="1339145" y="2113852"/>
                    </a:lnTo>
                    <a:cubicBezTo>
                      <a:pt x="1324322" y="2047548"/>
                      <a:pt x="1303318" y="2034201"/>
                      <a:pt x="1358227" y="1930484"/>
                    </a:cubicBezTo>
                    <a:cubicBezTo>
                      <a:pt x="1521981" y="1634855"/>
                      <a:pt x="1516858" y="1179685"/>
                      <a:pt x="1516859" y="1069958"/>
                    </a:cubicBezTo>
                    <a:cubicBezTo>
                      <a:pt x="1522576" y="857179"/>
                      <a:pt x="1509640" y="720406"/>
                      <a:pt x="1464891" y="644162"/>
                    </a:cubicBezTo>
                    <a:cubicBezTo>
                      <a:pt x="1396021" y="572742"/>
                      <a:pt x="1370976" y="579197"/>
                      <a:pt x="1272486" y="612493"/>
                    </a:cubicBezTo>
                    <a:cubicBezTo>
                      <a:pt x="1306205" y="707004"/>
                      <a:pt x="1275123" y="829781"/>
                      <a:pt x="1264720" y="911472"/>
                    </a:cubicBezTo>
                    <a:cubicBezTo>
                      <a:pt x="1250153" y="907906"/>
                      <a:pt x="1292939" y="659594"/>
                      <a:pt x="1252622" y="600743"/>
                    </a:cubicBezTo>
                    <a:cubicBezTo>
                      <a:pt x="1202656" y="541892"/>
                      <a:pt x="1107533" y="508148"/>
                      <a:pt x="1022817" y="558366"/>
                    </a:cubicBezTo>
                    <a:cubicBezTo>
                      <a:pt x="1086811" y="668103"/>
                      <a:pt x="1058849" y="793697"/>
                      <a:pt x="1053082" y="887580"/>
                    </a:cubicBezTo>
                    <a:cubicBezTo>
                      <a:pt x="1041532" y="883386"/>
                      <a:pt x="1071753" y="653519"/>
                      <a:pt x="1001757" y="557324"/>
                    </a:cubicBezTo>
                    <a:cubicBezTo>
                      <a:pt x="946234" y="504548"/>
                      <a:pt x="915026" y="504758"/>
                      <a:pt x="806783" y="513030"/>
                    </a:cubicBezTo>
                    <a:cubicBezTo>
                      <a:pt x="816055" y="653003"/>
                      <a:pt x="822837" y="732256"/>
                      <a:pt x="810613" y="901237"/>
                    </a:cubicBezTo>
                    <a:cubicBezTo>
                      <a:pt x="782414" y="451352"/>
                      <a:pt x="784675" y="276900"/>
                      <a:pt x="778941" y="121917"/>
                    </a:cubicBezTo>
                    <a:cubicBezTo>
                      <a:pt x="774616" y="-32693"/>
                      <a:pt x="569584" y="-61779"/>
                      <a:pt x="582042" y="161731"/>
                    </a:cubicBezTo>
                    <a:cubicBezTo>
                      <a:pt x="570378" y="380417"/>
                      <a:pt x="623442" y="1132875"/>
                      <a:pt x="554580" y="1197645"/>
                    </a:cubicBezTo>
                    <a:cubicBezTo>
                      <a:pt x="495024" y="1230412"/>
                      <a:pt x="496393" y="1222363"/>
                      <a:pt x="419736" y="1153389"/>
                    </a:cubicBezTo>
                    <a:cubicBezTo>
                      <a:pt x="331744" y="1046414"/>
                      <a:pt x="197603" y="767201"/>
                      <a:pt x="0" y="891306"/>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11" name="Rectangle 10">
                <a:extLst>
                  <a:ext uri="{FF2B5EF4-FFF2-40B4-BE49-F238E27FC236}">
                    <a16:creationId xmlns:a16="http://schemas.microsoft.com/office/drawing/2014/main" id="{5E688108-0F4C-DBBB-1AE4-2E71097DB4D3}"/>
                  </a:ext>
                </a:extLst>
              </p:cNvPr>
              <p:cNvSpPr/>
              <p:nvPr/>
            </p:nvSpPr>
            <p:spPr>
              <a:xfrm>
                <a:off x="4165655" y="5276540"/>
                <a:ext cx="360040" cy="59265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grpSp>
        <p:sp>
          <p:nvSpPr>
            <p:cNvPr id="7" name="TextBox 6">
              <a:extLst>
                <a:ext uri="{FF2B5EF4-FFF2-40B4-BE49-F238E27FC236}">
                  <a16:creationId xmlns:a16="http://schemas.microsoft.com/office/drawing/2014/main" id="{6FC1E5C7-9121-677F-158E-C44F642B6A78}"/>
                </a:ext>
              </a:extLst>
            </p:cNvPr>
            <p:cNvSpPr txBox="1"/>
            <p:nvPr/>
          </p:nvSpPr>
          <p:spPr>
            <a:xfrm>
              <a:off x="913563" y="5409333"/>
              <a:ext cx="2336966" cy="338554"/>
            </a:xfrm>
            <a:prstGeom prst="rect">
              <a:avLst/>
            </a:prstGeom>
            <a:noFill/>
          </p:spPr>
          <p:txBody>
            <a:bodyPr wrap="square" rtlCol="0">
              <a:spAutoFit/>
            </a:bodyPr>
            <a:lstStyle/>
            <a:p>
              <a:pPr algn="ctr"/>
              <a:r>
                <a:rPr lang="en-US" altLang="ko-KR" sz="1600" b="1" dirty="0">
                  <a:solidFill>
                    <a:schemeClr val="bg1"/>
                  </a:solidFill>
                  <a:latin typeface="Arial" pitchFamily="34" charset="0"/>
                  <a:cs typeface="Arial" pitchFamily="34" charset="0"/>
                </a:rPr>
                <a:t>YOUR TEXT HERE</a:t>
              </a:r>
              <a:endParaRPr lang="ko-KR" altLang="en-US" sz="1600" b="1" dirty="0">
                <a:solidFill>
                  <a:schemeClr val="bg1"/>
                </a:solidFill>
                <a:latin typeface="Arial" pitchFamily="34" charset="0"/>
                <a:cs typeface="Arial" pitchFamily="34" charset="0"/>
              </a:endParaRPr>
            </a:p>
          </p:txBody>
        </p:sp>
      </p:grpSp>
    </p:spTree>
    <p:extLst>
      <p:ext uri="{BB962C8B-B14F-4D97-AF65-F5344CB8AC3E}">
        <p14:creationId xmlns:p14="http://schemas.microsoft.com/office/powerpoint/2010/main" val="3646605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 name="Group 128">
            <a:extLst>
              <a:ext uri="{FF2B5EF4-FFF2-40B4-BE49-F238E27FC236}">
                <a16:creationId xmlns:a16="http://schemas.microsoft.com/office/drawing/2014/main" id="{13BEA6AA-10F5-4173-B707-ABDEA9D8FB51}"/>
              </a:ext>
            </a:extLst>
          </p:cNvPr>
          <p:cNvGrpSpPr/>
          <p:nvPr/>
        </p:nvGrpSpPr>
        <p:grpSpPr>
          <a:xfrm>
            <a:off x="182507" y="1440916"/>
            <a:ext cx="11826986" cy="4578073"/>
            <a:chOff x="323070" y="1440916"/>
            <a:chExt cx="11826986" cy="4578073"/>
          </a:xfrm>
        </p:grpSpPr>
        <p:grpSp>
          <p:nvGrpSpPr>
            <p:cNvPr id="128" name="Group 127">
              <a:extLst>
                <a:ext uri="{FF2B5EF4-FFF2-40B4-BE49-F238E27FC236}">
                  <a16:creationId xmlns:a16="http://schemas.microsoft.com/office/drawing/2014/main" id="{AB4C2252-B981-42E5-9884-6167DEB738D1}"/>
                </a:ext>
              </a:extLst>
            </p:cNvPr>
            <p:cNvGrpSpPr/>
            <p:nvPr/>
          </p:nvGrpSpPr>
          <p:grpSpPr>
            <a:xfrm>
              <a:off x="323070" y="1440916"/>
              <a:ext cx="11826985" cy="2506060"/>
              <a:chOff x="323070" y="1440916"/>
              <a:chExt cx="11826985" cy="2506060"/>
            </a:xfrm>
          </p:grpSpPr>
          <p:grpSp>
            <p:nvGrpSpPr>
              <p:cNvPr id="80" name="Group 79">
                <a:extLst>
                  <a:ext uri="{FF2B5EF4-FFF2-40B4-BE49-F238E27FC236}">
                    <a16:creationId xmlns:a16="http://schemas.microsoft.com/office/drawing/2014/main" id="{83269ED2-6B96-460F-9AA6-1AAE2DB2D842}"/>
                  </a:ext>
                </a:extLst>
              </p:cNvPr>
              <p:cNvGrpSpPr/>
              <p:nvPr/>
            </p:nvGrpSpPr>
            <p:grpSpPr>
              <a:xfrm>
                <a:off x="323070" y="1440916"/>
                <a:ext cx="11826985" cy="2506060"/>
                <a:chOff x="515939" y="2071806"/>
                <a:chExt cx="11041647" cy="2285679"/>
              </a:xfrm>
              <a:solidFill>
                <a:schemeClr val="accent5"/>
              </a:solidFill>
            </p:grpSpPr>
            <p:sp>
              <p:nvSpPr>
                <p:cNvPr id="64" name="Block Arc 63">
                  <a:extLst>
                    <a:ext uri="{FF2B5EF4-FFF2-40B4-BE49-F238E27FC236}">
                      <a16:creationId xmlns:a16="http://schemas.microsoft.com/office/drawing/2014/main" id="{0F2AC80C-BE61-448C-A486-F47DBB29DE31}"/>
                    </a:ext>
                  </a:extLst>
                </p:cNvPr>
                <p:cNvSpPr>
                  <a:spLocks noChangeAspect="1"/>
                </p:cNvSpPr>
                <p:nvPr/>
              </p:nvSpPr>
              <p:spPr>
                <a:xfrm>
                  <a:off x="515939" y="2093355"/>
                  <a:ext cx="2263049" cy="2263049"/>
                </a:xfrm>
                <a:prstGeom prst="blockArc">
                  <a:avLst>
                    <a:gd name="adj1" fmla="val 10800000"/>
                    <a:gd name="adj2" fmla="val 0"/>
                    <a:gd name="adj3" fmla="val 322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5" name="Block Arc 64">
                  <a:extLst>
                    <a:ext uri="{FF2B5EF4-FFF2-40B4-BE49-F238E27FC236}">
                      <a16:creationId xmlns:a16="http://schemas.microsoft.com/office/drawing/2014/main" id="{F75D86BA-71AF-4411-BEB1-F5CED5481046}"/>
                    </a:ext>
                  </a:extLst>
                </p:cNvPr>
                <p:cNvSpPr>
                  <a:spLocks noChangeAspect="1"/>
                </p:cNvSpPr>
                <p:nvPr/>
              </p:nvSpPr>
              <p:spPr>
                <a:xfrm rot="10800000">
                  <a:off x="2705336" y="2083121"/>
                  <a:ext cx="2263049" cy="2263049"/>
                </a:xfrm>
                <a:prstGeom prst="blockArc">
                  <a:avLst>
                    <a:gd name="adj1" fmla="val 10800000"/>
                    <a:gd name="adj2" fmla="val 0"/>
                    <a:gd name="adj3" fmla="val 322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Block Arc 65">
                  <a:extLst>
                    <a:ext uri="{FF2B5EF4-FFF2-40B4-BE49-F238E27FC236}">
                      <a16:creationId xmlns:a16="http://schemas.microsoft.com/office/drawing/2014/main" id="{F366C4E2-BACD-4AF3-AD09-459525216F61}"/>
                    </a:ext>
                  </a:extLst>
                </p:cNvPr>
                <p:cNvSpPr>
                  <a:spLocks noChangeAspect="1"/>
                </p:cNvSpPr>
                <p:nvPr/>
              </p:nvSpPr>
              <p:spPr>
                <a:xfrm>
                  <a:off x="4895677" y="2093355"/>
                  <a:ext cx="2263049" cy="2263049"/>
                </a:xfrm>
                <a:prstGeom prst="blockArc">
                  <a:avLst>
                    <a:gd name="adj1" fmla="val 10800000"/>
                    <a:gd name="adj2" fmla="val 0"/>
                    <a:gd name="adj3" fmla="val 322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 name="Block Arc 66">
                  <a:extLst>
                    <a:ext uri="{FF2B5EF4-FFF2-40B4-BE49-F238E27FC236}">
                      <a16:creationId xmlns:a16="http://schemas.microsoft.com/office/drawing/2014/main" id="{0760D54C-E903-4213-8EDA-3D82EF4359BB}"/>
                    </a:ext>
                  </a:extLst>
                </p:cNvPr>
                <p:cNvSpPr>
                  <a:spLocks noChangeAspect="1"/>
                </p:cNvSpPr>
                <p:nvPr/>
              </p:nvSpPr>
              <p:spPr>
                <a:xfrm rot="10800000">
                  <a:off x="7083283" y="2071806"/>
                  <a:ext cx="2285679" cy="2285679"/>
                </a:xfrm>
                <a:prstGeom prst="blockArc">
                  <a:avLst>
                    <a:gd name="adj1" fmla="val 10800000"/>
                    <a:gd name="adj2" fmla="val 0"/>
                    <a:gd name="adj3" fmla="val 322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 name="Block Arc 67">
                  <a:extLst>
                    <a:ext uri="{FF2B5EF4-FFF2-40B4-BE49-F238E27FC236}">
                      <a16:creationId xmlns:a16="http://schemas.microsoft.com/office/drawing/2014/main" id="{D373DF73-FBB2-44EB-833E-8F7458270CD9}"/>
                    </a:ext>
                  </a:extLst>
                </p:cNvPr>
                <p:cNvSpPr>
                  <a:spLocks noChangeAspect="1"/>
                </p:cNvSpPr>
                <p:nvPr/>
              </p:nvSpPr>
              <p:spPr>
                <a:xfrm>
                  <a:off x="9294537" y="2093355"/>
                  <a:ext cx="2263049" cy="2263049"/>
                </a:xfrm>
                <a:prstGeom prst="blockArc">
                  <a:avLst>
                    <a:gd name="adj1" fmla="val 10800000"/>
                    <a:gd name="adj2" fmla="val 0"/>
                    <a:gd name="adj3" fmla="val 322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5" name="Group 104">
                <a:extLst>
                  <a:ext uri="{FF2B5EF4-FFF2-40B4-BE49-F238E27FC236}">
                    <a16:creationId xmlns:a16="http://schemas.microsoft.com/office/drawing/2014/main" id="{16E59CBC-EAE7-48C5-829C-6193D52D23F4}"/>
                  </a:ext>
                </a:extLst>
              </p:cNvPr>
              <p:cNvGrpSpPr/>
              <p:nvPr/>
            </p:nvGrpSpPr>
            <p:grpSpPr>
              <a:xfrm>
                <a:off x="559257" y="1777164"/>
                <a:ext cx="1921570" cy="1921569"/>
                <a:chOff x="323070" y="1777164"/>
                <a:chExt cx="1921570" cy="1921569"/>
              </a:xfrm>
            </p:grpSpPr>
            <p:sp>
              <p:nvSpPr>
                <p:cNvPr id="75" name="Oval 74">
                  <a:extLst>
                    <a:ext uri="{FF2B5EF4-FFF2-40B4-BE49-F238E27FC236}">
                      <a16:creationId xmlns:a16="http://schemas.microsoft.com/office/drawing/2014/main" id="{4A4827A9-A466-4C95-A59C-F12DF30F1102}"/>
                    </a:ext>
                  </a:extLst>
                </p:cNvPr>
                <p:cNvSpPr/>
                <p:nvPr/>
              </p:nvSpPr>
              <p:spPr>
                <a:xfrm>
                  <a:off x="323070" y="1777164"/>
                  <a:ext cx="1921570" cy="1921569"/>
                </a:xfrm>
                <a:prstGeom prst="ellipse">
                  <a:avLst/>
                </a:prstGeom>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229">
                  <a:extLst>
                    <a:ext uri="{FF2B5EF4-FFF2-40B4-BE49-F238E27FC236}">
                      <a16:creationId xmlns:a16="http://schemas.microsoft.com/office/drawing/2014/main" id="{D6CBFB31-8DDA-4E38-9623-E4C2E4671E15}"/>
                    </a:ext>
                  </a:extLst>
                </p:cNvPr>
                <p:cNvSpPr>
                  <a:spLocks noChangeAspect="1" noEditPoints="1"/>
                </p:cNvSpPr>
                <p:nvPr/>
              </p:nvSpPr>
              <p:spPr bwMode="auto">
                <a:xfrm>
                  <a:off x="799205" y="2239128"/>
                  <a:ext cx="969300" cy="997642"/>
                </a:xfrm>
                <a:custGeom>
                  <a:avLst/>
                  <a:gdLst>
                    <a:gd name="T0" fmla="*/ 571 w 852"/>
                    <a:gd name="T1" fmla="*/ 332 h 881"/>
                    <a:gd name="T2" fmla="*/ 465 w 852"/>
                    <a:gd name="T3" fmla="*/ 271 h 881"/>
                    <a:gd name="T4" fmla="*/ 540 w 852"/>
                    <a:gd name="T5" fmla="*/ 137 h 881"/>
                    <a:gd name="T6" fmla="*/ 644 w 852"/>
                    <a:gd name="T7" fmla="*/ 195 h 881"/>
                    <a:gd name="T8" fmla="*/ 720 w 852"/>
                    <a:gd name="T9" fmla="*/ 287 h 881"/>
                    <a:gd name="T10" fmla="*/ 759 w 852"/>
                    <a:gd name="T11" fmla="*/ 402 h 881"/>
                    <a:gd name="T12" fmla="*/ 495 w 852"/>
                    <a:gd name="T13" fmla="*/ 616 h 881"/>
                    <a:gd name="T14" fmla="*/ 588 w 852"/>
                    <a:gd name="T15" fmla="*/ 538 h 881"/>
                    <a:gd name="T16" fmla="*/ 759 w 852"/>
                    <a:gd name="T17" fmla="*/ 494 h 881"/>
                    <a:gd name="T18" fmla="*/ 720 w 852"/>
                    <a:gd name="T19" fmla="*/ 609 h 881"/>
                    <a:gd name="T20" fmla="*/ 644 w 852"/>
                    <a:gd name="T21" fmla="*/ 700 h 881"/>
                    <a:gd name="T22" fmla="*/ 540 w 852"/>
                    <a:gd name="T23" fmla="*/ 759 h 881"/>
                    <a:gd name="T24" fmla="*/ 583 w 852"/>
                    <a:gd name="T25" fmla="*/ 463 h 881"/>
                    <a:gd name="T26" fmla="*/ 539 w 852"/>
                    <a:gd name="T27" fmla="*/ 554 h 881"/>
                    <a:gd name="T28" fmla="*/ 449 w 852"/>
                    <a:gd name="T29" fmla="*/ 596 h 881"/>
                    <a:gd name="T30" fmla="*/ 520 w 852"/>
                    <a:gd name="T31" fmla="*/ 326 h 881"/>
                    <a:gd name="T32" fmla="*/ 578 w 852"/>
                    <a:gd name="T33" fmla="*/ 407 h 881"/>
                    <a:gd name="T34" fmla="*/ 372 w 852"/>
                    <a:gd name="T35" fmla="*/ 280 h 881"/>
                    <a:gd name="T36" fmla="*/ 279 w 852"/>
                    <a:gd name="T37" fmla="*/ 358 h 881"/>
                    <a:gd name="T38" fmla="*/ 108 w 852"/>
                    <a:gd name="T39" fmla="*/ 402 h 881"/>
                    <a:gd name="T40" fmla="*/ 148 w 852"/>
                    <a:gd name="T41" fmla="*/ 286 h 881"/>
                    <a:gd name="T42" fmla="*/ 223 w 852"/>
                    <a:gd name="T43" fmla="*/ 195 h 881"/>
                    <a:gd name="T44" fmla="*/ 327 w 852"/>
                    <a:gd name="T45" fmla="*/ 137 h 881"/>
                    <a:gd name="T46" fmla="*/ 419 w 852"/>
                    <a:gd name="T47" fmla="*/ 433 h 881"/>
                    <a:gd name="T48" fmla="*/ 320 w 852"/>
                    <a:gd name="T49" fmla="*/ 352 h 881"/>
                    <a:gd name="T50" fmla="*/ 405 w 852"/>
                    <a:gd name="T51" fmla="*/ 301 h 881"/>
                    <a:gd name="T52" fmla="*/ 358 w 852"/>
                    <a:gd name="T53" fmla="*/ 577 h 881"/>
                    <a:gd name="T54" fmla="*/ 294 w 852"/>
                    <a:gd name="T55" fmla="*/ 501 h 881"/>
                    <a:gd name="T56" fmla="*/ 387 w 852"/>
                    <a:gd name="T57" fmla="*/ 774 h 881"/>
                    <a:gd name="T58" fmla="*/ 273 w 852"/>
                    <a:gd name="T59" fmla="*/ 734 h 881"/>
                    <a:gd name="T60" fmla="*/ 182 w 852"/>
                    <a:gd name="T61" fmla="*/ 658 h 881"/>
                    <a:gd name="T62" fmla="*/ 123 w 852"/>
                    <a:gd name="T63" fmla="*/ 554 h 881"/>
                    <a:gd name="T64" fmla="*/ 258 w 852"/>
                    <a:gd name="T65" fmla="*/ 479 h 881"/>
                    <a:gd name="T66" fmla="*/ 319 w 852"/>
                    <a:gd name="T67" fmla="*/ 585 h 881"/>
                    <a:gd name="T68" fmla="*/ 419 w 852"/>
                    <a:gd name="T69" fmla="*/ 776 h 881"/>
                    <a:gd name="T70" fmla="*/ 773 w 852"/>
                    <a:gd name="T71" fmla="*/ 333 h 881"/>
                    <a:gd name="T72" fmla="*/ 709 w 852"/>
                    <a:gd name="T73" fmla="*/ 219 h 881"/>
                    <a:gd name="T74" fmla="*/ 610 w 852"/>
                    <a:gd name="T75" fmla="*/ 136 h 881"/>
                    <a:gd name="T76" fmla="*/ 483 w 852"/>
                    <a:gd name="T77" fmla="*/ 93 h 881"/>
                    <a:gd name="T78" fmla="*/ 442 w 852"/>
                    <a:gd name="T79" fmla="*/ 2 h 881"/>
                    <a:gd name="T80" fmla="*/ 421 w 852"/>
                    <a:gd name="T81" fmla="*/ 6 h 881"/>
                    <a:gd name="T82" fmla="*/ 351 w 852"/>
                    <a:gd name="T83" fmla="*/ 99 h 881"/>
                    <a:gd name="T84" fmla="*/ 231 w 852"/>
                    <a:gd name="T85" fmla="*/ 153 h 881"/>
                    <a:gd name="T86" fmla="*/ 139 w 852"/>
                    <a:gd name="T87" fmla="*/ 245 h 881"/>
                    <a:gd name="T88" fmla="*/ 84 w 852"/>
                    <a:gd name="T89" fmla="*/ 365 h 881"/>
                    <a:gd name="T90" fmla="*/ 7 w 852"/>
                    <a:gd name="T91" fmla="*/ 436 h 881"/>
                    <a:gd name="T92" fmla="*/ 3 w 852"/>
                    <a:gd name="T93" fmla="*/ 456 h 881"/>
                    <a:gd name="T94" fmla="*/ 79 w 852"/>
                    <a:gd name="T95" fmla="*/ 497 h 881"/>
                    <a:gd name="T96" fmla="*/ 121 w 852"/>
                    <a:gd name="T97" fmla="*/ 623 h 881"/>
                    <a:gd name="T98" fmla="*/ 204 w 852"/>
                    <a:gd name="T99" fmla="*/ 724 h 881"/>
                    <a:gd name="T100" fmla="*/ 319 w 852"/>
                    <a:gd name="T101" fmla="*/ 788 h 881"/>
                    <a:gd name="T102" fmla="*/ 419 w 852"/>
                    <a:gd name="T103" fmla="*/ 869 h 881"/>
                    <a:gd name="T104" fmla="*/ 436 w 852"/>
                    <a:gd name="T105" fmla="*/ 881 h 881"/>
                    <a:gd name="T106" fmla="*/ 449 w 852"/>
                    <a:gd name="T107" fmla="*/ 806 h 881"/>
                    <a:gd name="T108" fmla="*/ 580 w 852"/>
                    <a:gd name="T109" fmla="*/ 775 h 881"/>
                    <a:gd name="T110" fmla="*/ 688 w 852"/>
                    <a:gd name="T111" fmla="*/ 701 h 881"/>
                    <a:gd name="T112" fmla="*/ 762 w 852"/>
                    <a:gd name="T113" fmla="*/ 594 h 881"/>
                    <a:gd name="T114" fmla="*/ 793 w 852"/>
                    <a:gd name="T115" fmla="*/ 463 h 881"/>
                    <a:gd name="T116" fmla="*/ 852 w 852"/>
                    <a:gd name="T117" fmla="*/ 451 h 881"/>
                    <a:gd name="T118" fmla="*/ 841 w 852"/>
                    <a:gd name="T119" fmla="*/ 434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52" h="881">
                      <a:moveTo>
                        <a:pt x="613" y="433"/>
                      </a:moveTo>
                      <a:lnTo>
                        <a:pt x="611" y="417"/>
                      </a:lnTo>
                      <a:lnTo>
                        <a:pt x="606" y="402"/>
                      </a:lnTo>
                      <a:lnTo>
                        <a:pt x="602" y="386"/>
                      </a:lnTo>
                      <a:lnTo>
                        <a:pt x="596" y="372"/>
                      </a:lnTo>
                      <a:lnTo>
                        <a:pt x="588" y="358"/>
                      </a:lnTo>
                      <a:lnTo>
                        <a:pt x="581" y="345"/>
                      </a:lnTo>
                      <a:lnTo>
                        <a:pt x="571" y="332"/>
                      </a:lnTo>
                      <a:lnTo>
                        <a:pt x="560" y="322"/>
                      </a:lnTo>
                      <a:lnTo>
                        <a:pt x="549" y="311"/>
                      </a:lnTo>
                      <a:lnTo>
                        <a:pt x="537" y="301"/>
                      </a:lnTo>
                      <a:lnTo>
                        <a:pt x="524" y="293"/>
                      </a:lnTo>
                      <a:lnTo>
                        <a:pt x="510" y="286"/>
                      </a:lnTo>
                      <a:lnTo>
                        <a:pt x="495" y="280"/>
                      </a:lnTo>
                      <a:lnTo>
                        <a:pt x="480" y="275"/>
                      </a:lnTo>
                      <a:lnTo>
                        <a:pt x="465" y="271"/>
                      </a:lnTo>
                      <a:lnTo>
                        <a:pt x="449" y="269"/>
                      </a:lnTo>
                      <a:lnTo>
                        <a:pt x="449" y="120"/>
                      </a:lnTo>
                      <a:lnTo>
                        <a:pt x="464" y="121"/>
                      </a:lnTo>
                      <a:lnTo>
                        <a:pt x="480" y="123"/>
                      </a:lnTo>
                      <a:lnTo>
                        <a:pt x="495" y="125"/>
                      </a:lnTo>
                      <a:lnTo>
                        <a:pt x="510" y="128"/>
                      </a:lnTo>
                      <a:lnTo>
                        <a:pt x="525" y="132"/>
                      </a:lnTo>
                      <a:lnTo>
                        <a:pt x="540" y="137"/>
                      </a:lnTo>
                      <a:lnTo>
                        <a:pt x="554" y="142"/>
                      </a:lnTo>
                      <a:lnTo>
                        <a:pt x="568" y="148"/>
                      </a:lnTo>
                      <a:lnTo>
                        <a:pt x="582" y="155"/>
                      </a:lnTo>
                      <a:lnTo>
                        <a:pt x="595" y="161"/>
                      </a:lnTo>
                      <a:lnTo>
                        <a:pt x="607" y="170"/>
                      </a:lnTo>
                      <a:lnTo>
                        <a:pt x="620" y="177"/>
                      </a:lnTo>
                      <a:lnTo>
                        <a:pt x="632" y="186"/>
                      </a:lnTo>
                      <a:lnTo>
                        <a:pt x="644" y="195"/>
                      </a:lnTo>
                      <a:lnTo>
                        <a:pt x="656" y="205"/>
                      </a:lnTo>
                      <a:lnTo>
                        <a:pt x="666" y="216"/>
                      </a:lnTo>
                      <a:lnTo>
                        <a:pt x="676" y="226"/>
                      </a:lnTo>
                      <a:lnTo>
                        <a:pt x="687" y="238"/>
                      </a:lnTo>
                      <a:lnTo>
                        <a:pt x="695" y="249"/>
                      </a:lnTo>
                      <a:lnTo>
                        <a:pt x="705" y="262"/>
                      </a:lnTo>
                      <a:lnTo>
                        <a:pt x="712" y="273"/>
                      </a:lnTo>
                      <a:lnTo>
                        <a:pt x="720" y="287"/>
                      </a:lnTo>
                      <a:lnTo>
                        <a:pt x="727" y="300"/>
                      </a:lnTo>
                      <a:lnTo>
                        <a:pt x="734" y="314"/>
                      </a:lnTo>
                      <a:lnTo>
                        <a:pt x="740" y="328"/>
                      </a:lnTo>
                      <a:lnTo>
                        <a:pt x="745" y="342"/>
                      </a:lnTo>
                      <a:lnTo>
                        <a:pt x="750" y="357"/>
                      </a:lnTo>
                      <a:lnTo>
                        <a:pt x="754" y="371"/>
                      </a:lnTo>
                      <a:lnTo>
                        <a:pt x="757" y="387"/>
                      </a:lnTo>
                      <a:lnTo>
                        <a:pt x="759" y="402"/>
                      </a:lnTo>
                      <a:lnTo>
                        <a:pt x="762" y="418"/>
                      </a:lnTo>
                      <a:lnTo>
                        <a:pt x="763" y="433"/>
                      </a:lnTo>
                      <a:lnTo>
                        <a:pt x="613" y="433"/>
                      </a:lnTo>
                      <a:close/>
                      <a:moveTo>
                        <a:pt x="449" y="776"/>
                      </a:moveTo>
                      <a:lnTo>
                        <a:pt x="449" y="626"/>
                      </a:lnTo>
                      <a:lnTo>
                        <a:pt x="465" y="624"/>
                      </a:lnTo>
                      <a:lnTo>
                        <a:pt x="480" y="621"/>
                      </a:lnTo>
                      <a:lnTo>
                        <a:pt x="495" y="616"/>
                      </a:lnTo>
                      <a:lnTo>
                        <a:pt x="510" y="610"/>
                      </a:lnTo>
                      <a:lnTo>
                        <a:pt x="524" y="603"/>
                      </a:lnTo>
                      <a:lnTo>
                        <a:pt x="537" y="594"/>
                      </a:lnTo>
                      <a:lnTo>
                        <a:pt x="549" y="585"/>
                      </a:lnTo>
                      <a:lnTo>
                        <a:pt x="560" y="575"/>
                      </a:lnTo>
                      <a:lnTo>
                        <a:pt x="571" y="563"/>
                      </a:lnTo>
                      <a:lnTo>
                        <a:pt x="581" y="551"/>
                      </a:lnTo>
                      <a:lnTo>
                        <a:pt x="588" y="538"/>
                      </a:lnTo>
                      <a:lnTo>
                        <a:pt x="596" y="524"/>
                      </a:lnTo>
                      <a:lnTo>
                        <a:pt x="602" y="510"/>
                      </a:lnTo>
                      <a:lnTo>
                        <a:pt x="606" y="495"/>
                      </a:lnTo>
                      <a:lnTo>
                        <a:pt x="611" y="479"/>
                      </a:lnTo>
                      <a:lnTo>
                        <a:pt x="613" y="463"/>
                      </a:lnTo>
                      <a:lnTo>
                        <a:pt x="763" y="463"/>
                      </a:lnTo>
                      <a:lnTo>
                        <a:pt x="762" y="479"/>
                      </a:lnTo>
                      <a:lnTo>
                        <a:pt x="759" y="494"/>
                      </a:lnTo>
                      <a:lnTo>
                        <a:pt x="757" y="510"/>
                      </a:lnTo>
                      <a:lnTo>
                        <a:pt x="754" y="525"/>
                      </a:lnTo>
                      <a:lnTo>
                        <a:pt x="750" y="540"/>
                      </a:lnTo>
                      <a:lnTo>
                        <a:pt x="745" y="554"/>
                      </a:lnTo>
                      <a:lnTo>
                        <a:pt x="740" y="569"/>
                      </a:lnTo>
                      <a:lnTo>
                        <a:pt x="734" y="582"/>
                      </a:lnTo>
                      <a:lnTo>
                        <a:pt x="727" y="595"/>
                      </a:lnTo>
                      <a:lnTo>
                        <a:pt x="720" y="609"/>
                      </a:lnTo>
                      <a:lnTo>
                        <a:pt x="712" y="622"/>
                      </a:lnTo>
                      <a:lnTo>
                        <a:pt x="705" y="635"/>
                      </a:lnTo>
                      <a:lnTo>
                        <a:pt x="695" y="647"/>
                      </a:lnTo>
                      <a:lnTo>
                        <a:pt x="687" y="658"/>
                      </a:lnTo>
                      <a:lnTo>
                        <a:pt x="676" y="669"/>
                      </a:lnTo>
                      <a:lnTo>
                        <a:pt x="666" y="680"/>
                      </a:lnTo>
                      <a:lnTo>
                        <a:pt x="656" y="690"/>
                      </a:lnTo>
                      <a:lnTo>
                        <a:pt x="644" y="700"/>
                      </a:lnTo>
                      <a:lnTo>
                        <a:pt x="632" y="710"/>
                      </a:lnTo>
                      <a:lnTo>
                        <a:pt x="620" y="718"/>
                      </a:lnTo>
                      <a:lnTo>
                        <a:pt x="607" y="727"/>
                      </a:lnTo>
                      <a:lnTo>
                        <a:pt x="595" y="734"/>
                      </a:lnTo>
                      <a:lnTo>
                        <a:pt x="582" y="742"/>
                      </a:lnTo>
                      <a:lnTo>
                        <a:pt x="568" y="748"/>
                      </a:lnTo>
                      <a:lnTo>
                        <a:pt x="554" y="754"/>
                      </a:lnTo>
                      <a:lnTo>
                        <a:pt x="540" y="759"/>
                      </a:lnTo>
                      <a:lnTo>
                        <a:pt x="525" y="763"/>
                      </a:lnTo>
                      <a:lnTo>
                        <a:pt x="510" y="767"/>
                      </a:lnTo>
                      <a:lnTo>
                        <a:pt x="495" y="771"/>
                      </a:lnTo>
                      <a:lnTo>
                        <a:pt x="480" y="774"/>
                      </a:lnTo>
                      <a:lnTo>
                        <a:pt x="464" y="775"/>
                      </a:lnTo>
                      <a:lnTo>
                        <a:pt x="449" y="776"/>
                      </a:lnTo>
                      <a:close/>
                      <a:moveTo>
                        <a:pt x="449" y="463"/>
                      </a:moveTo>
                      <a:lnTo>
                        <a:pt x="583" y="463"/>
                      </a:lnTo>
                      <a:lnTo>
                        <a:pt x="581" y="476"/>
                      </a:lnTo>
                      <a:lnTo>
                        <a:pt x="578" y="488"/>
                      </a:lnTo>
                      <a:lnTo>
                        <a:pt x="573" y="501"/>
                      </a:lnTo>
                      <a:lnTo>
                        <a:pt x="569" y="513"/>
                      </a:lnTo>
                      <a:lnTo>
                        <a:pt x="563" y="524"/>
                      </a:lnTo>
                      <a:lnTo>
                        <a:pt x="556" y="534"/>
                      </a:lnTo>
                      <a:lnTo>
                        <a:pt x="548" y="544"/>
                      </a:lnTo>
                      <a:lnTo>
                        <a:pt x="539" y="554"/>
                      </a:lnTo>
                      <a:lnTo>
                        <a:pt x="530" y="562"/>
                      </a:lnTo>
                      <a:lnTo>
                        <a:pt x="520" y="570"/>
                      </a:lnTo>
                      <a:lnTo>
                        <a:pt x="509" y="577"/>
                      </a:lnTo>
                      <a:lnTo>
                        <a:pt x="498" y="582"/>
                      </a:lnTo>
                      <a:lnTo>
                        <a:pt x="487" y="588"/>
                      </a:lnTo>
                      <a:lnTo>
                        <a:pt x="475" y="592"/>
                      </a:lnTo>
                      <a:lnTo>
                        <a:pt x="462" y="594"/>
                      </a:lnTo>
                      <a:lnTo>
                        <a:pt x="449" y="596"/>
                      </a:lnTo>
                      <a:lnTo>
                        <a:pt x="449" y="463"/>
                      </a:lnTo>
                      <a:close/>
                      <a:moveTo>
                        <a:pt x="449" y="299"/>
                      </a:moveTo>
                      <a:lnTo>
                        <a:pt x="462" y="301"/>
                      </a:lnTo>
                      <a:lnTo>
                        <a:pt x="475" y="304"/>
                      </a:lnTo>
                      <a:lnTo>
                        <a:pt x="487" y="309"/>
                      </a:lnTo>
                      <a:lnTo>
                        <a:pt x="498" y="313"/>
                      </a:lnTo>
                      <a:lnTo>
                        <a:pt x="509" y="319"/>
                      </a:lnTo>
                      <a:lnTo>
                        <a:pt x="520" y="326"/>
                      </a:lnTo>
                      <a:lnTo>
                        <a:pt x="530" y="334"/>
                      </a:lnTo>
                      <a:lnTo>
                        <a:pt x="539" y="342"/>
                      </a:lnTo>
                      <a:lnTo>
                        <a:pt x="548" y="352"/>
                      </a:lnTo>
                      <a:lnTo>
                        <a:pt x="556" y="361"/>
                      </a:lnTo>
                      <a:lnTo>
                        <a:pt x="563" y="372"/>
                      </a:lnTo>
                      <a:lnTo>
                        <a:pt x="569" y="384"/>
                      </a:lnTo>
                      <a:lnTo>
                        <a:pt x="573" y="395"/>
                      </a:lnTo>
                      <a:lnTo>
                        <a:pt x="578" y="407"/>
                      </a:lnTo>
                      <a:lnTo>
                        <a:pt x="581" y="420"/>
                      </a:lnTo>
                      <a:lnTo>
                        <a:pt x="583" y="433"/>
                      </a:lnTo>
                      <a:lnTo>
                        <a:pt x="449" y="433"/>
                      </a:lnTo>
                      <a:lnTo>
                        <a:pt x="449" y="299"/>
                      </a:lnTo>
                      <a:close/>
                      <a:moveTo>
                        <a:pt x="419" y="269"/>
                      </a:moveTo>
                      <a:lnTo>
                        <a:pt x="403" y="271"/>
                      </a:lnTo>
                      <a:lnTo>
                        <a:pt x="387" y="275"/>
                      </a:lnTo>
                      <a:lnTo>
                        <a:pt x="372" y="280"/>
                      </a:lnTo>
                      <a:lnTo>
                        <a:pt x="357" y="286"/>
                      </a:lnTo>
                      <a:lnTo>
                        <a:pt x="344" y="293"/>
                      </a:lnTo>
                      <a:lnTo>
                        <a:pt x="330" y="301"/>
                      </a:lnTo>
                      <a:lnTo>
                        <a:pt x="319" y="311"/>
                      </a:lnTo>
                      <a:lnTo>
                        <a:pt x="307" y="322"/>
                      </a:lnTo>
                      <a:lnTo>
                        <a:pt x="296" y="332"/>
                      </a:lnTo>
                      <a:lnTo>
                        <a:pt x="288" y="345"/>
                      </a:lnTo>
                      <a:lnTo>
                        <a:pt x="279" y="358"/>
                      </a:lnTo>
                      <a:lnTo>
                        <a:pt x="272" y="372"/>
                      </a:lnTo>
                      <a:lnTo>
                        <a:pt x="265" y="387"/>
                      </a:lnTo>
                      <a:lnTo>
                        <a:pt x="261" y="402"/>
                      </a:lnTo>
                      <a:lnTo>
                        <a:pt x="258" y="417"/>
                      </a:lnTo>
                      <a:lnTo>
                        <a:pt x="256" y="433"/>
                      </a:lnTo>
                      <a:lnTo>
                        <a:pt x="106" y="433"/>
                      </a:lnTo>
                      <a:lnTo>
                        <a:pt x="107" y="417"/>
                      </a:lnTo>
                      <a:lnTo>
                        <a:pt x="108" y="402"/>
                      </a:lnTo>
                      <a:lnTo>
                        <a:pt x="111" y="387"/>
                      </a:lnTo>
                      <a:lnTo>
                        <a:pt x="114" y="371"/>
                      </a:lnTo>
                      <a:lnTo>
                        <a:pt x="118" y="357"/>
                      </a:lnTo>
                      <a:lnTo>
                        <a:pt x="123" y="342"/>
                      </a:lnTo>
                      <a:lnTo>
                        <a:pt x="128" y="328"/>
                      </a:lnTo>
                      <a:lnTo>
                        <a:pt x="134" y="314"/>
                      </a:lnTo>
                      <a:lnTo>
                        <a:pt x="140" y="300"/>
                      </a:lnTo>
                      <a:lnTo>
                        <a:pt x="148" y="286"/>
                      </a:lnTo>
                      <a:lnTo>
                        <a:pt x="155" y="273"/>
                      </a:lnTo>
                      <a:lnTo>
                        <a:pt x="164" y="262"/>
                      </a:lnTo>
                      <a:lnTo>
                        <a:pt x="172" y="249"/>
                      </a:lnTo>
                      <a:lnTo>
                        <a:pt x="182" y="238"/>
                      </a:lnTo>
                      <a:lnTo>
                        <a:pt x="191" y="226"/>
                      </a:lnTo>
                      <a:lnTo>
                        <a:pt x="201" y="216"/>
                      </a:lnTo>
                      <a:lnTo>
                        <a:pt x="213" y="205"/>
                      </a:lnTo>
                      <a:lnTo>
                        <a:pt x="223" y="195"/>
                      </a:lnTo>
                      <a:lnTo>
                        <a:pt x="235" y="186"/>
                      </a:lnTo>
                      <a:lnTo>
                        <a:pt x="247" y="177"/>
                      </a:lnTo>
                      <a:lnTo>
                        <a:pt x="260" y="170"/>
                      </a:lnTo>
                      <a:lnTo>
                        <a:pt x="273" y="161"/>
                      </a:lnTo>
                      <a:lnTo>
                        <a:pt x="285" y="155"/>
                      </a:lnTo>
                      <a:lnTo>
                        <a:pt x="299" y="148"/>
                      </a:lnTo>
                      <a:lnTo>
                        <a:pt x="313" y="142"/>
                      </a:lnTo>
                      <a:lnTo>
                        <a:pt x="327" y="137"/>
                      </a:lnTo>
                      <a:lnTo>
                        <a:pt x="342" y="132"/>
                      </a:lnTo>
                      <a:lnTo>
                        <a:pt x="357" y="128"/>
                      </a:lnTo>
                      <a:lnTo>
                        <a:pt x="372" y="125"/>
                      </a:lnTo>
                      <a:lnTo>
                        <a:pt x="387" y="123"/>
                      </a:lnTo>
                      <a:lnTo>
                        <a:pt x="403" y="121"/>
                      </a:lnTo>
                      <a:lnTo>
                        <a:pt x="419" y="120"/>
                      </a:lnTo>
                      <a:lnTo>
                        <a:pt x="419" y="269"/>
                      </a:lnTo>
                      <a:close/>
                      <a:moveTo>
                        <a:pt x="419" y="433"/>
                      </a:moveTo>
                      <a:lnTo>
                        <a:pt x="285" y="433"/>
                      </a:lnTo>
                      <a:lnTo>
                        <a:pt x="287" y="420"/>
                      </a:lnTo>
                      <a:lnTo>
                        <a:pt x="290" y="407"/>
                      </a:lnTo>
                      <a:lnTo>
                        <a:pt x="294" y="395"/>
                      </a:lnTo>
                      <a:lnTo>
                        <a:pt x="299" y="384"/>
                      </a:lnTo>
                      <a:lnTo>
                        <a:pt x="305" y="372"/>
                      </a:lnTo>
                      <a:lnTo>
                        <a:pt x="312" y="361"/>
                      </a:lnTo>
                      <a:lnTo>
                        <a:pt x="320" y="352"/>
                      </a:lnTo>
                      <a:lnTo>
                        <a:pt x="328" y="342"/>
                      </a:lnTo>
                      <a:lnTo>
                        <a:pt x="338" y="334"/>
                      </a:lnTo>
                      <a:lnTo>
                        <a:pt x="348" y="326"/>
                      </a:lnTo>
                      <a:lnTo>
                        <a:pt x="358" y="319"/>
                      </a:lnTo>
                      <a:lnTo>
                        <a:pt x="369" y="313"/>
                      </a:lnTo>
                      <a:lnTo>
                        <a:pt x="381" y="309"/>
                      </a:lnTo>
                      <a:lnTo>
                        <a:pt x="394" y="304"/>
                      </a:lnTo>
                      <a:lnTo>
                        <a:pt x="405" y="301"/>
                      </a:lnTo>
                      <a:lnTo>
                        <a:pt x="419" y="299"/>
                      </a:lnTo>
                      <a:lnTo>
                        <a:pt x="419" y="433"/>
                      </a:lnTo>
                      <a:close/>
                      <a:moveTo>
                        <a:pt x="419" y="596"/>
                      </a:moveTo>
                      <a:lnTo>
                        <a:pt x="405" y="594"/>
                      </a:lnTo>
                      <a:lnTo>
                        <a:pt x="394" y="592"/>
                      </a:lnTo>
                      <a:lnTo>
                        <a:pt x="381" y="588"/>
                      </a:lnTo>
                      <a:lnTo>
                        <a:pt x="369" y="582"/>
                      </a:lnTo>
                      <a:lnTo>
                        <a:pt x="358" y="577"/>
                      </a:lnTo>
                      <a:lnTo>
                        <a:pt x="348" y="570"/>
                      </a:lnTo>
                      <a:lnTo>
                        <a:pt x="338" y="562"/>
                      </a:lnTo>
                      <a:lnTo>
                        <a:pt x="328" y="554"/>
                      </a:lnTo>
                      <a:lnTo>
                        <a:pt x="320" y="544"/>
                      </a:lnTo>
                      <a:lnTo>
                        <a:pt x="312" y="534"/>
                      </a:lnTo>
                      <a:lnTo>
                        <a:pt x="305" y="524"/>
                      </a:lnTo>
                      <a:lnTo>
                        <a:pt x="299" y="513"/>
                      </a:lnTo>
                      <a:lnTo>
                        <a:pt x="294" y="501"/>
                      </a:lnTo>
                      <a:lnTo>
                        <a:pt x="290" y="488"/>
                      </a:lnTo>
                      <a:lnTo>
                        <a:pt x="287" y="476"/>
                      </a:lnTo>
                      <a:lnTo>
                        <a:pt x="285" y="463"/>
                      </a:lnTo>
                      <a:lnTo>
                        <a:pt x="419" y="463"/>
                      </a:lnTo>
                      <a:lnTo>
                        <a:pt x="419" y="596"/>
                      </a:lnTo>
                      <a:close/>
                      <a:moveTo>
                        <a:pt x="419" y="776"/>
                      </a:moveTo>
                      <a:lnTo>
                        <a:pt x="403" y="775"/>
                      </a:lnTo>
                      <a:lnTo>
                        <a:pt x="387" y="774"/>
                      </a:lnTo>
                      <a:lnTo>
                        <a:pt x="372" y="771"/>
                      </a:lnTo>
                      <a:lnTo>
                        <a:pt x="357" y="767"/>
                      </a:lnTo>
                      <a:lnTo>
                        <a:pt x="342" y="763"/>
                      </a:lnTo>
                      <a:lnTo>
                        <a:pt x="327" y="759"/>
                      </a:lnTo>
                      <a:lnTo>
                        <a:pt x="313" y="754"/>
                      </a:lnTo>
                      <a:lnTo>
                        <a:pt x="299" y="748"/>
                      </a:lnTo>
                      <a:lnTo>
                        <a:pt x="285" y="742"/>
                      </a:lnTo>
                      <a:lnTo>
                        <a:pt x="273" y="734"/>
                      </a:lnTo>
                      <a:lnTo>
                        <a:pt x="260" y="727"/>
                      </a:lnTo>
                      <a:lnTo>
                        <a:pt x="247" y="718"/>
                      </a:lnTo>
                      <a:lnTo>
                        <a:pt x="235" y="710"/>
                      </a:lnTo>
                      <a:lnTo>
                        <a:pt x="223" y="700"/>
                      </a:lnTo>
                      <a:lnTo>
                        <a:pt x="213" y="690"/>
                      </a:lnTo>
                      <a:lnTo>
                        <a:pt x="201" y="680"/>
                      </a:lnTo>
                      <a:lnTo>
                        <a:pt x="191" y="669"/>
                      </a:lnTo>
                      <a:lnTo>
                        <a:pt x="182" y="658"/>
                      </a:lnTo>
                      <a:lnTo>
                        <a:pt x="172" y="647"/>
                      </a:lnTo>
                      <a:lnTo>
                        <a:pt x="164" y="635"/>
                      </a:lnTo>
                      <a:lnTo>
                        <a:pt x="155" y="622"/>
                      </a:lnTo>
                      <a:lnTo>
                        <a:pt x="148" y="609"/>
                      </a:lnTo>
                      <a:lnTo>
                        <a:pt x="140" y="596"/>
                      </a:lnTo>
                      <a:lnTo>
                        <a:pt x="134" y="582"/>
                      </a:lnTo>
                      <a:lnTo>
                        <a:pt x="128" y="569"/>
                      </a:lnTo>
                      <a:lnTo>
                        <a:pt x="123" y="554"/>
                      </a:lnTo>
                      <a:lnTo>
                        <a:pt x="118" y="540"/>
                      </a:lnTo>
                      <a:lnTo>
                        <a:pt x="114" y="525"/>
                      </a:lnTo>
                      <a:lnTo>
                        <a:pt x="111" y="510"/>
                      </a:lnTo>
                      <a:lnTo>
                        <a:pt x="108" y="495"/>
                      </a:lnTo>
                      <a:lnTo>
                        <a:pt x="107" y="479"/>
                      </a:lnTo>
                      <a:lnTo>
                        <a:pt x="106" y="463"/>
                      </a:lnTo>
                      <a:lnTo>
                        <a:pt x="256" y="463"/>
                      </a:lnTo>
                      <a:lnTo>
                        <a:pt x="258" y="479"/>
                      </a:lnTo>
                      <a:lnTo>
                        <a:pt x="261" y="495"/>
                      </a:lnTo>
                      <a:lnTo>
                        <a:pt x="265" y="510"/>
                      </a:lnTo>
                      <a:lnTo>
                        <a:pt x="272" y="524"/>
                      </a:lnTo>
                      <a:lnTo>
                        <a:pt x="279" y="538"/>
                      </a:lnTo>
                      <a:lnTo>
                        <a:pt x="288" y="551"/>
                      </a:lnTo>
                      <a:lnTo>
                        <a:pt x="296" y="563"/>
                      </a:lnTo>
                      <a:lnTo>
                        <a:pt x="307" y="575"/>
                      </a:lnTo>
                      <a:lnTo>
                        <a:pt x="319" y="585"/>
                      </a:lnTo>
                      <a:lnTo>
                        <a:pt x="330" y="594"/>
                      </a:lnTo>
                      <a:lnTo>
                        <a:pt x="344" y="603"/>
                      </a:lnTo>
                      <a:lnTo>
                        <a:pt x="357" y="610"/>
                      </a:lnTo>
                      <a:lnTo>
                        <a:pt x="372" y="617"/>
                      </a:lnTo>
                      <a:lnTo>
                        <a:pt x="387" y="621"/>
                      </a:lnTo>
                      <a:lnTo>
                        <a:pt x="403" y="624"/>
                      </a:lnTo>
                      <a:lnTo>
                        <a:pt x="419" y="626"/>
                      </a:lnTo>
                      <a:lnTo>
                        <a:pt x="419" y="776"/>
                      </a:lnTo>
                      <a:close/>
                      <a:moveTo>
                        <a:pt x="837" y="433"/>
                      </a:moveTo>
                      <a:lnTo>
                        <a:pt x="793" y="433"/>
                      </a:lnTo>
                      <a:lnTo>
                        <a:pt x="791" y="416"/>
                      </a:lnTo>
                      <a:lnTo>
                        <a:pt x="789" y="399"/>
                      </a:lnTo>
                      <a:lnTo>
                        <a:pt x="786" y="381"/>
                      </a:lnTo>
                      <a:lnTo>
                        <a:pt x="783" y="365"/>
                      </a:lnTo>
                      <a:lnTo>
                        <a:pt x="779" y="349"/>
                      </a:lnTo>
                      <a:lnTo>
                        <a:pt x="773" y="333"/>
                      </a:lnTo>
                      <a:lnTo>
                        <a:pt x="768" y="317"/>
                      </a:lnTo>
                      <a:lnTo>
                        <a:pt x="762" y="302"/>
                      </a:lnTo>
                      <a:lnTo>
                        <a:pt x="754" y="287"/>
                      </a:lnTo>
                      <a:lnTo>
                        <a:pt x="747" y="272"/>
                      </a:lnTo>
                      <a:lnTo>
                        <a:pt x="738" y="259"/>
                      </a:lnTo>
                      <a:lnTo>
                        <a:pt x="729" y="245"/>
                      </a:lnTo>
                      <a:lnTo>
                        <a:pt x="720" y="232"/>
                      </a:lnTo>
                      <a:lnTo>
                        <a:pt x="709" y="219"/>
                      </a:lnTo>
                      <a:lnTo>
                        <a:pt x="698" y="206"/>
                      </a:lnTo>
                      <a:lnTo>
                        <a:pt x="688" y="194"/>
                      </a:lnTo>
                      <a:lnTo>
                        <a:pt x="676" y="184"/>
                      </a:lnTo>
                      <a:lnTo>
                        <a:pt x="663" y="173"/>
                      </a:lnTo>
                      <a:lnTo>
                        <a:pt x="650" y="162"/>
                      </a:lnTo>
                      <a:lnTo>
                        <a:pt x="637" y="153"/>
                      </a:lnTo>
                      <a:lnTo>
                        <a:pt x="624" y="144"/>
                      </a:lnTo>
                      <a:lnTo>
                        <a:pt x="610" y="136"/>
                      </a:lnTo>
                      <a:lnTo>
                        <a:pt x="595" y="128"/>
                      </a:lnTo>
                      <a:lnTo>
                        <a:pt x="580" y="121"/>
                      </a:lnTo>
                      <a:lnTo>
                        <a:pt x="565" y="114"/>
                      </a:lnTo>
                      <a:lnTo>
                        <a:pt x="549" y="109"/>
                      </a:lnTo>
                      <a:lnTo>
                        <a:pt x="533" y="103"/>
                      </a:lnTo>
                      <a:lnTo>
                        <a:pt x="517" y="99"/>
                      </a:lnTo>
                      <a:lnTo>
                        <a:pt x="500" y="96"/>
                      </a:lnTo>
                      <a:lnTo>
                        <a:pt x="483" y="93"/>
                      </a:lnTo>
                      <a:lnTo>
                        <a:pt x="466" y="91"/>
                      </a:lnTo>
                      <a:lnTo>
                        <a:pt x="449" y="90"/>
                      </a:lnTo>
                      <a:lnTo>
                        <a:pt x="449" y="15"/>
                      </a:lnTo>
                      <a:lnTo>
                        <a:pt x="448" y="12"/>
                      </a:lnTo>
                      <a:lnTo>
                        <a:pt x="448" y="9"/>
                      </a:lnTo>
                      <a:lnTo>
                        <a:pt x="446" y="6"/>
                      </a:lnTo>
                      <a:lnTo>
                        <a:pt x="445" y="4"/>
                      </a:lnTo>
                      <a:lnTo>
                        <a:pt x="442" y="2"/>
                      </a:lnTo>
                      <a:lnTo>
                        <a:pt x="440" y="1"/>
                      </a:lnTo>
                      <a:lnTo>
                        <a:pt x="436" y="0"/>
                      </a:lnTo>
                      <a:lnTo>
                        <a:pt x="434" y="0"/>
                      </a:lnTo>
                      <a:lnTo>
                        <a:pt x="431" y="0"/>
                      </a:lnTo>
                      <a:lnTo>
                        <a:pt x="428" y="1"/>
                      </a:lnTo>
                      <a:lnTo>
                        <a:pt x="426" y="2"/>
                      </a:lnTo>
                      <a:lnTo>
                        <a:pt x="423" y="4"/>
                      </a:lnTo>
                      <a:lnTo>
                        <a:pt x="421" y="6"/>
                      </a:lnTo>
                      <a:lnTo>
                        <a:pt x="420" y="9"/>
                      </a:lnTo>
                      <a:lnTo>
                        <a:pt x="419" y="12"/>
                      </a:lnTo>
                      <a:lnTo>
                        <a:pt x="419" y="15"/>
                      </a:lnTo>
                      <a:lnTo>
                        <a:pt x="419" y="90"/>
                      </a:lnTo>
                      <a:lnTo>
                        <a:pt x="401" y="91"/>
                      </a:lnTo>
                      <a:lnTo>
                        <a:pt x="384" y="93"/>
                      </a:lnTo>
                      <a:lnTo>
                        <a:pt x="368" y="96"/>
                      </a:lnTo>
                      <a:lnTo>
                        <a:pt x="351" y="99"/>
                      </a:lnTo>
                      <a:lnTo>
                        <a:pt x="335" y="103"/>
                      </a:lnTo>
                      <a:lnTo>
                        <a:pt x="319" y="109"/>
                      </a:lnTo>
                      <a:lnTo>
                        <a:pt x="304" y="114"/>
                      </a:lnTo>
                      <a:lnTo>
                        <a:pt x="288" y="121"/>
                      </a:lnTo>
                      <a:lnTo>
                        <a:pt x="273" y="128"/>
                      </a:lnTo>
                      <a:lnTo>
                        <a:pt x="259" y="136"/>
                      </a:lnTo>
                      <a:lnTo>
                        <a:pt x="244" y="144"/>
                      </a:lnTo>
                      <a:lnTo>
                        <a:pt x="231" y="153"/>
                      </a:lnTo>
                      <a:lnTo>
                        <a:pt x="217" y="162"/>
                      </a:lnTo>
                      <a:lnTo>
                        <a:pt x="204" y="173"/>
                      </a:lnTo>
                      <a:lnTo>
                        <a:pt x="192" y="184"/>
                      </a:lnTo>
                      <a:lnTo>
                        <a:pt x="181" y="194"/>
                      </a:lnTo>
                      <a:lnTo>
                        <a:pt x="169" y="206"/>
                      </a:lnTo>
                      <a:lnTo>
                        <a:pt x="158" y="219"/>
                      </a:lnTo>
                      <a:lnTo>
                        <a:pt x="149" y="232"/>
                      </a:lnTo>
                      <a:lnTo>
                        <a:pt x="139" y="245"/>
                      </a:lnTo>
                      <a:lnTo>
                        <a:pt x="129" y="259"/>
                      </a:lnTo>
                      <a:lnTo>
                        <a:pt x="121" y="272"/>
                      </a:lnTo>
                      <a:lnTo>
                        <a:pt x="113" y="287"/>
                      </a:lnTo>
                      <a:lnTo>
                        <a:pt x="106" y="302"/>
                      </a:lnTo>
                      <a:lnTo>
                        <a:pt x="99" y="317"/>
                      </a:lnTo>
                      <a:lnTo>
                        <a:pt x="94" y="333"/>
                      </a:lnTo>
                      <a:lnTo>
                        <a:pt x="89" y="349"/>
                      </a:lnTo>
                      <a:lnTo>
                        <a:pt x="84" y="365"/>
                      </a:lnTo>
                      <a:lnTo>
                        <a:pt x="81" y="381"/>
                      </a:lnTo>
                      <a:lnTo>
                        <a:pt x="79" y="399"/>
                      </a:lnTo>
                      <a:lnTo>
                        <a:pt x="77" y="416"/>
                      </a:lnTo>
                      <a:lnTo>
                        <a:pt x="76" y="433"/>
                      </a:lnTo>
                      <a:lnTo>
                        <a:pt x="15" y="433"/>
                      </a:lnTo>
                      <a:lnTo>
                        <a:pt x="13" y="434"/>
                      </a:lnTo>
                      <a:lnTo>
                        <a:pt x="10" y="434"/>
                      </a:lnTo>
                      <a:lnTo>
                        <a:pt x="7" y="436"/>
                      </a:lnTo>
                      <a:lnTo>
                        <a:pt x="5" y="437"/>
                      </a:lnTo>
                      <a:lnTo>
                        <a:pt x="3" y="439"/>
                      </a:lnTo>
                      <a:lnTo>
                        <a:pt x="2" y="442"/>
                      </a:lnTo>
                      <a:lnTo>
                        <a:pt x="1" y="445"/>
                      </a:lnTo>
                      <a:lnTo>
                        <a:pt x="0" y="448"/>
                      </a:lnTo>
                      <a:lnTo>
                        <a:pt x="1" y="451"/>
                      </a:lnTo>
                      <a:lnTo>
                        <a:pt x="2" y="454"/>
                      </a:lnTo>
                      <a:lnTo>
                        <a:pt x="3" y="456"/>
                      </a:lnTo>
                      <a:lnTo>
                        <a:pt x="5" y="458"/>
                      </a:lnTo>
                      <a:lnTo>
                        <a:pt x="7" y="461"/>
                      </a:lnTo>
                      <a:lnTo>
                        <a:pt x="10" y="462"/>
                      </a:lnTo>
                      <a:lnTo>
                        <a:pt x="13" y="463"/>
                      </a:lnTo>
                      <a:lnTo>
                        <a:pt x="15" y="463"/>
                      </a:lnTo>
                      <a:lnTo>
                        <a:pt x="76" y="463"/>
                      </a:lnTo>
                      <a:lnTo>
                        <a:pt x="77" y="480"/>
                      </a:lnTo>
                      <a:lnTo>
                        <a:pt x="79" y="497"/>
                      </a:lnTo>
                      <a:lnTo>
                        <a:pt x="81" y="514"/>
                      </a:lnTo>
                      <a:lnTo>
                        <a:pt x="84" y="531"/>
                      </a:lnTo>
                      <a:lnTo>
                        <a:pt x="89" y="547"/>
                      </a:lnTo>
                      <a:lnTo>
                        <a:pt x="94" y="563"/>
                      </a:lnTo>
                      <a:lnTo>
                        <a:pt x="99" y="578"/>
                      </a:lnTo>
                      <a:lnTo>
                        <a:pt x="106" y="594"/>
                      </a:lnTo>
                      <a:lnTo>
                        <a:pt x="113" y="609"/>
                      </a:lnTo>
                      <a:lnTo>
                        <a:pt x="121" y="623"/>
                      </a:lnTo>
                      <a:lnTo>
                        <a:pt x="129" y="637"/>
                      </a:lnTo>
                      <a:lnTo>
                        <a:pt x="139" y="651"/>
                      </a:lnTo>
                      <a:lnTo>
                        <a:pt x="149" y="665"/>
                      </a:lnTo>
                      <a:lnTo>
                        <a:pt x="158" y="678"/>
                      </a:lnTo>
                      <a:lnTo>
                        <a:pt x="169" y="689"/>
                      </a:lnTo>
                      <a:lnTo>
                        <a:pt x="181" y="701"/>
                      </a:lnTo>
                      <a:lnTo>
                        <a:pt x="192" y="713"/>
                      </a:lnTo>
                      <a:lnTo>
                        <a:pt x="204" y="724"/>
                      </a:lnTo>
                      <a:lnTo>
                        <a:pt x="217" y="733"/>
                      </a:lnTo>
                      <a:lnTo>
                        <a:pt x="231" y="743"/>
                      </a:lnTo>
                      <a:lnTo>
                        <a:pt x="244" y="753"/>
                      </a:lnTo>
                      <a:lnTo>
                        <a:pt x="259" y="761"/>
                      </a:lnTo>
                      <a:lnTo>
                        <a:pt x="273" y="769"/>
                      </a:lnTo>
                      <a:lnTo>
                        <a:pt x="288" y="775"/>
                      </a:lnTo>
                      <a:lnTo>
                        <a:pt x="304" y="781"/>
                      </a:lnTo>
                      <a:lnTo>
                        <a:pt x="319" y="788"/>
                      </a:lnTo>
                      <a:lnTo>
                        <a:pt x="335" y="792"/>
                      </a:lnTo>
                      <a:lnTo>
                        <a:pt x="351" y="796"/>
                      </a:lnTo>
                      <a:lnTo>
                        <a:pt x="368" y="801"/>
                      </a:lnTo>
                      <a:lnTo>
                        <a:pt x="384" y="803"/>
                      </a:lnTo>
                      <a:lnTo>
                        <a:pt x="401" y="805"/>
                      </a:lnTo>
                      <a:lnTo>
                        <a:pt x="419" y="806"/>
                      </a:lnTo>
                      <a:lnTo>
                        <a:pt x="419" y="866"/>
                      </a:lnTo>
                      <a:lnTo>
                        <a:pt x="419" y="869"/>
                      </a:lnTo>
                      <a:lnTo>
                        <a:pt x="420" y="872"/>
                      </a:lnTo>
                      <a:lnTo>
                        <a:pt x="421" y="874"/>
                      </a:lnTo>
                      <a:lnTo>
                        <a:pt x="423" y="877"/>
                      </a:lnTo>
                      <a:lnTo>
                        <a:pt x="426" y="879"/>
                      </a:lnTo>
                      <a:lnTo>
                        <a:pt x="428" y="880"/>
                      </a:lnTo>
                      <a:lnTo>
                        <a:pt x="431" y="881"/>
                      </a:lnTo>
                      <a:lnTo>
                        <a:pt x="434" y="881"/>
                      </a:lnTo>
                      <a:lnTo>
                        <a:pt x="436" y="881"/>
                      </a:lnTo>
                      <a:lnTo>
                        <a:pt x="440" y="880"/>
                      </a:lnTo>
                      <a:lnTo>
                        <a:pt x="442" y="879"/>
                      </a:lnTo>
                      <a:lnTo>
                        <a:pt x="445" y="877"/>
                      </a:lnTo>
                      <a:lnTo>
                        <a:pt x="446" y="874"/>
                      </a:lnTo>
                      <a:lnTo>
                        <a:pt x="448" y="872"/>
                      </a:lnTo>
                      <a:lnTo>
                        <a:pt x="448" y="869"/>
                      </a:lnTo>
                      <a:lnTo>
                        <a:pt x="449" y="866"/>
                      </a:lnTo>
                      <a:lnTo>
                        <a:pt x="449" y="806"/>
                      </a:lnTo>
                      <a:lnTo>
                        <a:pt x="466" y="805"/>
                      </a:lnTo>
                      <a:lnTo>
                        <a:pt x="483" y="803"/>
                      </a:lnTo>
                      <a:lnTo>
                        <a:pt x="500" y="801"/>
                      </a:lnTo>
                      <a:lnTo>
                        <a:pt x="517" y="796"/>
                      </a:lnTo>
                      <a:lnTo>
                        <a:pt x="533" y="792"/>
                      </a:lnTo>
                      <a:lnTo>
                        <a:pt x="549" y="788"/>
                      </a:lnTo>
                      <a:lnTo>
                        <a:pt x="565" y="781"/>
                      </a:lnTo>
                      <a:lnTo>
                        <a:pt x="580" y="775"/>
                      </a:lnTo>
                      <a:lnTo>
                        <a:pt x="595" y="769"/>
                      </a:lnTo>
                      <a:lnTo>
                        <a:pt x="610" y="761"/>
                      </a:lnTo>
                      <a:lnTo>
                        <a:pt x="624" y="753"/>
                      </a:lnTo>
                      <a:lnTo>
                        <a:pt x="637" y="743"/>
                      </a:lnTo>
                      <a:lnTo>
                        <a:pt x="650" y="733"/>
                      </a:lnTo>
                      <a:lnTo>
                        <a:pt x="663" y="724"/>
                      </a:lnTo>
                      <a:lnTo>
                        <a:pt x="676" y="713"/>
                      </a:lnTo>
                      <a:lnTo>
                        <a:pt x="688" y="701"/>
                      </a:lnTo>
                      <a:lnTo>
                        <a:pt x="698" y="689"/>
                      </a:lnTo>
                      <a:lnTo>
                        <a:pt x="709" y="678"/>
                      </a:lnTo>
                      <a:lnTo>
                        <a:pt x="720" y="665"/>
                      </a:lnTo>
                      <a:lnTo>
                        <a:pt x="729" y="651"/>
                      </a:lnTo>
                      <a:lnTo>
                        <a:pt x="738" y="637"/>
                      </a:lnTo>
                      <a:lnTo>
                        <a:pt x="747" y="623"/>
                      </a:lnTo>
                      <a:lnTo>
                        <a:pt x="754" y="609"/>
                      </a:lnTo>
                      <a:lnTo>
                        <a:pt x="762" y="594"/>
                      </a:lnTo>
                      <a:lnTo>
                        <a:pt x="768" y="578"/>
                      </a:lnTo>
                      <a:lnTo>
                        <a:pt x="773" y="563"/>
                      </a:lnTo>
                      <a:lnTo>
                        <a:pt x="779" y="547"/>
                      </a:lnTo>
                      <a:lnTo>
                        <a:pt x="783" y="531"/>
                      </a:lnTo>
                      <a:lnTo>
                        <a:pt x="786" y="514"/>
                      </a:lnTo>
                      <a:lnTo>
                        <a:pt x="789" y="497"/>
                      </a:lnTo>
                      <a:lnTo>
                        <a:pt x="791" y="480"/>
                      </a:lnTo>
                      <a:lnTo>
                        <a:pt x="793" y="463"/>
                      </a:lnTo>
                      <a:lnTo>
                        <a:pt x="837" y="463"/>
                      </a:lnTo>
                      <a:lnTo>
                        <a:pt x="841" y="463"/>
                      </a:lnTo>
                      <a:lnTo>
                        <a:pt x="843" y="462"/>
                      </a:lnTo>
                      <a:lnTo>
                        <a:pt x="846" y="461"/>
                      </a:lnTo>
                      <a:lnTo>
                        <a:pt x="848" y="458"/>
                      </a:lnTo>
                      <a:lnTo>
                        <a:pt x="849" y="456"/>
                      </a:lnTo>
                      <a:lnTo>
                        <a:pt x="851" y="454"/>
                      </a:lnTo>
                      <a:lnTo>
                        <a:pt x="852" y="451"/>
                      </a:lnTo>
                      <a:lnTo>
                        <a:pt x="852" y="448"/>
                      </a:lnTo>
                      <a:lnTo>
                        <a:pt x="852" y="445"/>
                      </a:lnTo>
                      <a:lnTo>
                        <a:pt x="851" y="442"/>
                      </a:lnTo>
                      <a:lnTo>
                        <a:pt x="849" y="439"/>
                      </a:lnTo>
                      <a:lnTo>
                        <a:pt x="848" y="437"/>
                      </a:lnTo>
                      <a:lnTo>
                        <a:pt x="846" y="436"/>
                      </a:lnTo>
                      <a:lnTo>
                        <a:pt x="843" y="434"/>
                      </a:lnTo>
                      <a:lnTo>
                        <a:pt x="841" y="434"/>
                      </a:lnTo>
                      <a:lnTo>
                        <a:pt x="837" y="433"/>
                      </a:lnTo>
                      <a:close/>
                    </a:path>
                  </a:pathLst>
                </a:custGeom>
                <a:solidFill>
                  <a:schemeClr val="bg1"/>
                </a:solidFill>
                <a:ln>
                  <a:noFill/>
                </a:ln>
                <a:scene3d>
                  <a:camera prst="orthographicFront"/>
                  <a:lightRig rig="threePt" dir="t"/>
                </a:scene3d>
                <a:sp3d>
                  <a:bevelT w="0"/>
                </a:sp3d>
              </p:spPr>
              <p:txBody>
                <a:bodyPr vert="horz" wrap="square" lIns="91440" tIns="45720" rIns="91440" bIns="45720" numCol="1" anchor="t" anchorCtr="0" compatLnSpc="1">
                  <a:prstTxWarp prst="textNoShape">
                    <a:avLst/>
                  </a:prstTxWarp>
                </a:bodyPr>
                <a:lstStyle/>
                <a:p>
                  <a:endParaRPr lang="en-US"/>
                </a:p>
              </p:txBody>
            </p:sp>
          </p:grpSp>
          <p:pic>
            <p:nvPicPr>
              <p:cNvPr id="82" name="Graphic 81">
                <a:extLst>
                  <a:ext uri="{FF2B5EF4-FFF2-40B4-BE49-F238E27FC236}">
                    <a16:creationId xmlns:a16="http://schemas.microsoft.com/office/drawing/2014/main" id="{FBBF0BED-5823-494E-B362-5DF8090167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62390" y="2295734"/>
                <a:ext cx="884431" cy="884430"/>
              </a:xfrm>
              <a:prstGeom prst="rect">
                <a:avLst/>
              </a:prstGeom>
            </p:spPr>
          </p:pic>
          <p:grpSp>
            <p:nvGrpSpPr>
              <p:cNvPr id="107" name="Group 106">
                <a:extLst>
                  <a:ext uri="{FF2B5EF4-FFF2-40B4-BE49-F238E27FC236}">
                    <a16:creationId xmlns:a16="http://schemas.microsoft.com/office/drawing/2014/main" id="{BBEC07F9-0A33-4DD4-ADD1-D6A7B8064D77}"/>
                  </a:ext>
                </a:extLst>
              </p:cNvPr>
              <p:cNvGrpSpPr/>
              <p:nvPr/>
            </p:nvGrpSpPr>
            <p:grpSpPr>
              <a:xfrm>
                <a:off x="5293313" y="1777164"/>
                <a:ext cx="1921570" cy="1921569"/>
                <a:chOff x="5136687" y="1777164"/>
                <a:chExt cx="1921570" cy="1921569"/>
              </a:xfrm>
            </p:grpSpPr>
            <p:sp>
              <p:nvSpPr>
                <p:cNvPr id="77" name="Oval 76">
                  <a:extLst>
                    <a:ext uri="{FF2B5EF4-FFF2-40B4-BE49-F238E27FC236}">
                      <a16:creationId xmlns:a16="http://schemas.microsoft.com/office/drawing/2014/main" id="{2CEE7EA1-3D0C-4206-8826-266749BD125D}"/>
                    </a:ext>
                  </a:extLst>
                </p:cNvPr>
                <p:cNvSpPr/>
                <p:nvPr/>
              </p:nvSpPr>
              <p:spPr>
                <a:xfrm>
                  <a:off x="5136687" y="1777164"/>
                  <a:ext cx="1921570" cy="1921569"/>
                </a:xfrm>
                <a:prstGeom prst="ellipse">
                  <a:avLst/>
                </a:prstGeom>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 name="Picture 83">
                  <a:extLst>
                    <a:ext uri="{FF2B5EF4-FFF2-40B4-BE49-F238E27FC236}">
                      <a16:creationId xmlns:a16="http://schemas.microsoft.com/office/drawing/2014/main" id="{FF9AB3FD-3BD0-4AC7-8D39-32C63D1F15AE}"/>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5721510" y="2361987"/>
                  <a:ext cx="751924" cy="751924"/>
                </a:xfrm>
                <a:prstGeom prst="rect">
                  <a:avLst/>
                </a:prstGeom>
              </p:spPr>
            </p:pic>
          </p:grpSp>
          <p:grpSp>
            <p:nvGrpSpPr>
              <p:cNvPr id="108" name="Group 107">
                <a:extLst>
                  <a:ext uri="{FF2B5EF4-FFF2-40B4-BE49-F238E27FC236}">
                    <a16:creationId xmlns:a16="http://schemas.microsoft.com/office/drawing/2014/main" id="{B054556C-571E-409C-AEB6-892214706DE8}"/>
                  </a:ext>
                </a:extLst>
              </p:cNvPr>
              <p:cNvGrpSpPr/>
              <p:nvPr/>
            </p:nvGrpSpPr>
            <p:grpSpPr>
              <a:xfrm>
                <a:off x="7642806" y="1777164"/>
                <a:ext cx="1921570" cy="1921569"/>
                <a:chOff x="7526706" y="1777164"/>
                <a:chExt cx="1921570" cy="1921569"/>
              </a:xfrm>
            </p:grpSpPr>
            <p:sp>
              <p:nvSpPr>
                <p:cNvPr id="78" name="Oval 77">
                  <a:extLst>
                    <a:ext uri="{FF2B5EF4-FFF2-40B4-BE49-F238E27FC236}">
                      <a16:creationId xmlns:a16="http://schemas.microsoft.com/office/drawing/2014/main" id="{6036DE12-7D8E-42D2-A6D0-297078CD1A9E}"/>
                    </a:ext>
                  </a:extLst>
                </p:cNvPr>
                <p:cNvSpPr/>
                <p:nvPr/>
              </p:nvSpPr>
              <p:spPr>
                <a:xfrm>
                  <a:off x="7526706" y="1777164"/>
                  <a:ext cx="1921570" cy="1921569"/>
                </a:xfrm>
                <a:prstGeom prst="ellipse">
                  <a:avLst/>
                </a:prstGeom>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Graphic 86">
                  <a:extLst>
                    <a:ext uri="{FF2B5EF4-FFF2-40B4-BE49-F238E27FC236}">
                      <a16:creationId xmlns:a16="http://schemas.microsoft.com/office/drawing/2014/main" id="{C550C139-D0F2-4F60-B680-906E9F7D93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037214" y="2287672"/>
                  <a:ext cx="900554" cy="900554"/>
                </a:xfrm>
                <a:prstGeom prst="rect">
                  <a:avLst/>
                </a:prstGeom>
              </p:spPr>
            </p:pic>
          </p:grpSp>
          <p:pic>
            <p:nvPicPr>
              <p:cNvPr id="88" name="Graphic 87">
                <a:extLst>
                  <a:ext uri="{FF2B5EF4-FFF2-40B4-BE49-F238E27FC236}">
                    <a16:creationId xmlns:a16="http://schemas.microsoft.com/office/drawing/2014/main" id="{166BAECD-500E-4ED8-A7DA-8193D68D80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613636" y="2398501"/>
                <a:ext cx="678896" cy="678896"/>
              </a:xfrm>
              <a:prstGeom prst="rect">
                <a:avLst/>
              </a:prstGeom>
            </p:spPr>
          </p:pic>
        </p:grpSp>
        <p:grpSp>
          <p:nvGrpSpPr>
            <p:cNvPr id="110" name="Group 109">
              <a:extLst>
                <a:ext uri="{FF2B5EF4-FFF2-40B4-BE49-F238E27FC236}">
                  <a16:creationId xmlns:a16="http://schemas.microsoft.com/office/drawing/2014/main" id="{A4D9433C-01A1-451C-ABA1-871EDFDFE096}"/>
                </a:ext>
              </a:extLst>
            </p:cNvPr>
            <p:cNvGrpSpPr/>
            <p:nvPr/>
          </p:nvGrpSpPr>
          <p:grpSpPr>
            <a:xfrm>
              <a:off x="323070" y="4160697"/>
              <a:ext cx="2393944" cy="1211960"/>
              <a:chOff x="358140" y="3895503"/>
              <a:chExt cx="2393944" cy="1211960"/>
            </a:xfrm>
          </p:grpSpPr>
          <p:sp>
            <p:nvSpPr>
              <p:cNvPr id="90" name="TextBox 89">
                <a:extLst>
                  <a:ext uri="{FF2B5EF4-FFF2-40B4-BE49-F238E27FC236}">
                    <a16:creationId xmlns:a16="http://schemas.microsoft.com/office/drawing/2014/main" id="{A29AABBD-85DE-4549-9959-05195022A95E}"/>
                  </a:ext>
                </a:extLst>
              </p:cNvPr>
              <p:cNvSpPr txBox="1"/>
              <p:nvPr/>
            </p:nvSpPr>
            <p:spPr>
              <a:xfrm>
                <a:off x="358140" y="4368799"/>
                <a:ext cx="2372588" cy="738664"/>
              </a:xfrm>
              <a:prstGeom prst="rect">
                <a:avLst/>
              </a:prstGeom>
              <a:noFill/>
            </p:spPr>
            <p:txBody>
              <a:bodyPr wrap="square" rtlCol="0">
                <a:spAutoFit/>
              </a:bodyPr>
              <a:lstStyle/>
              <a:p>
                <a:pPr lvl="0" algn="ctr"/>
                <a:r>
                  <a:rPr lang="en-US" sz="1400" dirty="0"/>
                  <a:t>No operations are allowed, and no personnel access is permitted</a:t>
                </a:r>
              </a:p>
            </p:txBody>
          </p:sp>
          <p:sp>
            <p:nvSpPr>
              <p:cNvPr id="95" name="TextBox 94">
                <a:extLst>
                  <a:ext uri="{FF2B5EF4-FFF2-40B4-BE49-F238E27FC236}">
                    <a16:creationId xmlns:a16="http://schemas.microsoft.com/office/drawing/2014/main" id="{1ACF37A4-F953-48CE-B02F-7442D9CDD276}"/>
                  </a:ext>
                </a:extLst>
              </p:cNvPr>
              <p:cNvSpPr txBox="1"/>
              <p:nvPr/>
            </p:nvSpPr>
            <p:spPr>
              <a:xfrm>
                <a:off x="358140" y="3895503"/>
                <a:ext cx="2393944" cy="369332"/>
              </a:xfrm>
              <a:prstGeom prst="rect">
                <a:avLst/>
              </a:prstGeom>
              <a:noFill/>
            </p:spPr>
            <p:txBody>
              <a:bodyPr wrap="square" rtlCol="0">
                <a:spAutoFit/>
              </a:bodyPr>
              <a:lstStyle/>
              <a:p>
                <a:pPr algn="ctr"/>
                <a:r>
                  <a:rPr lang="en-US" b="1" dirty="0">
                    <a:latin typeface="+mj-lt"/>
                  </a:rPr>
                  <a:t>Personnel</a:t>
                </a:r>
              </a:p>
            </p:txBody>
          </p:sp>
        </p:grpSp>
        <p:grpSp>
          <p:nvGrpSpPr>
            <p:cNvPr id="101" name="Group 100">
              <a:extLst>
                <a:ext uri="{FF2B5EF4-FFF2-40B4-BE49-F238E27FC236}">
                  <a16:creationId xmlns:a16="http://schemas.microsoft.com/office/drawing/2014/main" id="{6298F9B5-1E50-439A-A9CC-C4F06DF5F5B4}"/>
                </a:ext>
              </a:extLst>
            </p:cNvPr>
            <p:cNvGrpSpPr/>
            <p:nvPr/>
          </p:nvGrpSpPr>
          <p:grpSpPr>
            <a:xfrm>
              <a:off x="2707633" y="4160697"/>
              <a:ext cx="2393944" cy="1211961"/>
              <a:chOff x="2752084" y="3895503"/>
              <a:chExt cx="2393944" cy="1211961"/>
            </a:xfrm>
          </p:grpSpPr>
          <p:sp>
            <p:nvSpPr>
              <p:cNvPr id="91" name="TextBox 90">
                <a:extLst>
                  <a:ext uri="{FF2B5EF4-FFF2-40B4-BE49-F238E27FC236}">
                    <a16:creationId xmlns:a16="http://schemas.microsoft.com/office/drawing/2014/main" id="{FA17118E-5AB1-478E-8E0E-8FA34DC1C670}"/>
                  </a:ext>
                </a:extLst>
              </p:cNvPr>
              <p:cNvSpPr txBox="1"/>
              <p:nvPr/>
            </p:nvSpPr>
            <p:spPr>
              <a:xfrm>
                <a:off x="2752084" y="4368800"/>
                <a:ext cx="2372588" cy="738664"/>
              </a:xfrm>
              <a:prstGeom prst="rect">
                <a:avLst/>
              </a:prstGeom>
              <a:noFill/>
            </p:spPr>
            <p:txBody>
              <a:bodyPr wrap="square" rtlCol="0">
                <a:spAutoFit/>
              </a:bodyPr>
              <a:lstStyle/>
              <a:p>
                <a:pPr lvl="0" algn="ctr"/>
                <a:r>
                  <a:rPr lang="en-US" sz="1400" dirty="0"/>
                  <a:t>The airflow reduction mode is activated during night, weekends, or inactive periods</a:t>
                </a:r>
              </a:p>
            </p:txBody>
          </p:sp>
          <p:sp>
            <p:nvSpPr>
              <p:cNvPr id="96" name="TextBox 95">
                <a:extLst>
                  <a:ext uri="{FF2B5EF4-FFF2-40B4-BE49-F238E27FC236}">
                    <a16:creationId xmlns:a16="http://schemas.microsoft.com/office/drawing/2014/main" id="{9900DF59-D67E-4E2E-9D27-0CE4B2F67C1D}"/>
                  </a:ext>
                </a:extLst>
              </p:cNvPr>
              <p:cNvSpPr txBox="1"/>
              <p:nvPr/>
            </p:nvSpPr>
            <p:spPr>
              <a:xfrm>
                <a:off x="2752084" y="3895503"/>
                <a:ext cx="2393944" cy="369332"/>
              </a:xfrm>
              <a:prstGeom prst="rect">
                <a:avLst/>
              </a:prstGeom>
              <a:noFill/>
            </p:spPr>
            <p:txBody>
              <a:bodyPr wrap="square" rtlCol="0">
                <a:spAutoFit/>
              </a:bodyPr>
              <a:lstStyle/>
              <a:p>
                <a:pPr algn="ctr"/>
                <a:r>
                  <a:rPr lang="en-US" b="1" dirty="0">
                    <a:latin typeface="+mj-lt"/>
                  </a:rPr>
                  <a:t>Activation</a:t>
                </a:r>
              </a:p>
            </p:txBody>
          </p:sp>
        </p:grpSp>
        <p:grpSp>
          <p:nvGrpSpPr>
            <p:cNvPr id="102" name="Group 101">
              <a:extLst>
                <a:ext uri="{FF2B5EF4-FFF2-40B4-BE49-F238E27FC236}">
                  <a16:creationId xmlns:a16="http://schemas.microsoft.com/office/drawing/2014/main" id="{BE897AD6-E42C-4289-8A99-CAAD16794BC1}"/>
                </a:ext>
              </a:extLst>
            </p:cNvPr>
            <p:cNvGrpSpPr/>
            <p:nvPr/>
          </p:nvGrpSpPr>
          <p:grpSpPr>
            <a:xfrm>
              <a:off x="5057126" y="4160697"/>
              <a:ext cx="2393944" cy="1211961"/>
              <a:chOff x="4968385" y="3895503"/>
              <a:chExt cx="2393944" cy="1211961"/>
            </a:xfrm>
          </p:grpSpPr>
          <p:sp>
            <p:nvSpPr>
              <p:cNvPr id="92" name="TextBox 91">
                <a:extLst>
                  <a:ext uri="{FF2B5EF4-FFF2-40B4-BE49-F238E27FC236}">
                    <a16:creationId xmlns:a16="http://schemas.microsoft.com/office/drawing/2014/main" id="{0A211EE2-70CE-4B40-8652-133AEF3E2018}"/>
                  </a:ext>
                </a:extLst>
              </p:cNvPr>
              <p:cNvSpPr txBox="1"/>
              <p:nvPr/>
            </p:nvSpPr>
            <p:spPr>
              <a:xfrm>
                <a:off x="4968385" y="4368800"/>
                <a:ext cx="2372588" cy="738664"/>
              </a:xfrm>
              <a:prstGeom prst="rect">
                <a:avLst/>
              </a:prstGeom>
              <a:noFill/>
            </p:spPr>
            <p:txBody>
              <a:bodyPr wrap="square" rtlCol="0">
                <a:spAutoFit/>
              </a:bodyPr>
              <a:lstStyle/>
              <a:p>
                <a:pPr lvl="0" algn="ctr"/>
                <a:r>
                  <a:rPr lang="en-US" sz="1400" dirty="0"/>
                  <a:t>The rooms must be maintained within their GMP classification</a:t>
                </a:r>
              </a:p>
            </p:txBody>
          </p:sp>
          <p:sp>
            <p:nvSpPr>
              <p:cNvPr id="97" name="TextBox 96">
                <a:extLst>
                  <a:ext uri="{FF2B5EF4-FFF2-40B4-BE49-F238E27FC236}">
                    <a16:creationId xmlns:a16="http://schemas.microsoft.com/office/drawing/2014/main" id="{6DDCE462-D965-4A49-96C4-13D3F1D70525}"/>
                  </a:ext>
                </a:extLst>
              </p:cNvPr>
              <p:cNvSpPr txBox="1"/>
              <p:nvPr/>
            </p:nvSpPr>
            <p:spPr>
              <a:xfrm>
                <a:off x="4968385" y="3895503"/>
                <a:ext cx="2393944" cy="369332"/>
              </a:xfrm>
              <a:prstGeom prst="rect">
                <a:avLst/>
              </a:prstGeom>
              <a:noFill/>
            </p:spPr>
            <p:txBody>
              <a:bodyPr wrap="square" rtlCol="0">
                <a:spAutoFit/>
              </a:bodyPr>
              <a:lstStyle/>
              <a:p>
                <a:pPr algn="ctr"/>
                <a:r>
                  <a:rPr lang="en-US" b="1" dirty="0">
                    <a:latin typeface="+mj-lt"/>
                  </a:rPr>
                  <a:t>Compliance</a:t>
                </a:r>
              </a:p>
            </p:txBody>
          </p:sp>
        </p:grpSp>
        <p:grpSp>
          <p:nvGrpSpPr>
            <p:cNvPr id="103" name="Group 102">
              <a:extLst>
                <a:ext uri="{FF2B5EF4-FFF2-40B4-BE49-F238E27FC236}">
                  <a16:creationId xmlns:a16="http://schemas.microsoft.com/office/drawing/2014/main" id="{F4BEF51C-86E1-4427-9696-540240D87F37}"/>
                </a:ext>
              </a:extLst>
            </p:cNvPr>
            <p:cNvGrpSpPr/>
            <p:nvPr/>
          </p:nvGrpSpPr>
          <p:grpSpPr>
            <a:xfrm>
              <a:off x="7406619" y="4160697"/>
              <a:ext cx="2393944" cy="1642848"/>
              <a:chOff x="7340812" y="3895503"/>
              <a:chExt cx="2393944" cy="1642848"/>
            </a:xfrm>
          </p:grpSpPr>
          <p:sp>
            <p:nvSpPr>
              <p:cNvPr id="93" name="TextBox 92">
                <a:extLst>
                  <a:ext uri="{FF2B5EF4-FFF2-40B4-BE49-F238E27FC236}">
                    <a16:creationId xmlns:a16="http://schemas.microsoft.com/office/drawing/2014/main" id="{00B257F8-E93B-4C2C-8480-413A87873059}"/>
                  </a:ext>
                </a:extLst>
              </p:cNvPr>
              <p:cNvSpPr txBox="1"/>
              <p:nvPr/>
            </p:nvSpPr>
            <p:spPr>
              <a:xfrm>
                <a:off x="7340812" y="4368800"/>
                <a:ext cx="2372588" cy="1169551"/>
              </a:xfrm>
              <a:prstGeom prst="rect">
                <a:avLst/>
              </a:prstGeom>
              <a:noFill/>
            </p:spPr>
            <p:txBody>
              <a:bodyPr wrap="square" rtlCol="0">
                <a:spAutoFit/>
              </a:bodyPr>
              <a:lstStyle/>
              <a:p>
                <a:pPr lvl="0" algn="ctr"/>
                <a:r>
                  <a:rPr lang="en-US" sz="1400" dirty="0"/>
                  <a:t>Differential pressure cascades must be always maintained, while temperature and relative humidity can have unoccupied setpoints.</a:t>
                </a:r>
              </a:p>
            </p:txBody>
          </p:sp>
          <p:sp>
            <p:nvSpPr>
              <p:cNvPr id="98" name="TextBox 97">
                <a:extLst>
                  <a:ext uri="{FF2B5EF4-FFF2-40B4-BE49-F238E27FC236}">
                    <a16:creationId xmlns:a16="http://schemas.microsoft.com/office/drawing/2014/main" id="{7880514E-EF55-425F-818D-B68CAFD690CB}"/>
                  </a:ext>
                </a:extLst>
              </p:cNvPr>
              <p:cNvSpPr txBox="1"/>
              <p:nvPr/>
            </p:nvSpPr>
            <p:spPr>
              <a:xfrm>
                <a:off x="7340812" y="3895503"/>
                <a:ext cx="2393944" cy="369332"/>
              </a:xfrm>
              <a:prstGeom prst="rect">
                <a:avLst/>
              </a:prstGeom>
              <a:noFill/>
            </p:spPr>
            <p:txBody>
              <a:bodyPr wrap="square" rtlCol="0">
                <a:spAutoFit/>
              </a:bodyPr>
              <a:lstStyle/>
              <a:p>
                <a:pPr algn="ctr"/>
                <a:r>
                  <a:rPr lang="en-US" b="1" dirty="0">
                    <a:latin typeface="+mj-lt"/>
                  </a:rPr>
                  <a:t>Pressure, T &amp; RH</a:t>
                </a:r>
              </a:p>
            </p:txBody>
          </p:sp>
        </p:grpSp>
        <p:grpSp>
          <p:nvGrpSpPr>
            <p:cNvPr id="104" name="Group 103">
              <a:extLst>
                <a:ext uri="{FF2B5EF4-FFF2-40B4-BE49-F238E27FC236}">
                  <a16:creationId xmlns:a16="http://schemas.microsoft.com/office/drawing/2014/main" id="{05BD277A-5338-48DE-9D01-1EF0C580B7BB}"/>
                </a:ext>
              </a:extLst>
            </p:cNvPr>
            <p:cNvGrpSpPr/>
            <p:nvPr/>
          </p:nvGrpSpPr>
          <p:grpSpPr>
            <a:xfrm>
              <a:off x="9756112" y="4160697"/>
              <a:ext cx="2393944" cy="1858292"/>
              <a:chOff x="9756112" y="3895503"/>
              <a:chExt cx="2393944" cy="1858292"/>
            </a:xfrm>
          </p:grpSpPr>
          <p:sp>
            <p:nvSpPr>
              <p:cNvPr id="94" name="TextBox 93">
                <a:extLst>
                  <a:ext uri="{FF2B5EF4-FFF2-40B4-BE49-F238E27FC236}">
                    <a16:creationId xmlns:a16="http://schemas.microsoft.com/office/drawing/2014/main" id="{6A694239-3F60-4598-9374-0608A59C7EC2}"/>
                  </a:ext>
                </a:extLst>
              </p:cNvPr>
              <p:cNvSpPr txBox="1"/>
              <p:nvPr/>
            </p:nvSpPr>
            <p:spPr>
              <a:xfrm>
                <a:off x="9756112" y="4368800"/>
                <a:ext cx="2372588" cy="1384995"/>
              </a:xfrm>
              <a:prstGeom prst="rect">
                <a:avLst/>
              </a:prstGeom>
              <a:noFill/>
            </p:spPr>
            <p:txBody>
              <a:bodyPr wrap="square" rtlCol="0">
                <a:spAutoFit/>
              </a:bodyPr>
              <a:lstStyle/>
              <a:p>
                <a:pPr lvl="0" algn="ctr"/>
                <a:r>
                  <a:rPr lang="en-US" sz="1400" dirty="0"/>
                  <a:t>Any ACR reduction strategy must be backed by validation studies to ensure compliance with particle count limits, microbial control, and recovery time requirements. </a:t>
                </a:r>
              </a:p>
            </p:txBody>
          </p:sp>
          <p:sp>
            <p:nvSpPr>
              <p:cNvPr id="99" name="TextBox 98">
                <a:extLst>
                  <a:ext uri="{FF2B5EF4-FFF2-40B4-BE49-F238E27FC236}">
                    <a16:creationId xmlns:a16="http://schemas.microsoft.com/office/drawing/2014/main" id="{7F4FBEED-9F57-407A-9EF7-1F43B14F8F3A}"/>
                  </a:ext>
                </a:extLst>
              </p:cNvPr>
              <p:cNvSpPr txBox="1"/>
              <p:nvPr/>
            </p:nvSpPr>
            <p:spPr>
              <a:xfrm>
                <a:off x="9756112" y="3895503"/>
                <a:ext cx="2393944" cy="369332"/>
              </a:xfrm>
              <a:prstGeom prst="rect">
                <a:avLst/>
              </a:prstGeom>
              <a:noFill/>
            </p:spPr>
            <p:txBody>
              <a:bodyPr wrap="square" rtlCol="0">
                <a:spAutoFit/>
              </a:bodyPr>
              <a:lstStyle/>
              <a:p>
                <a:pPr algn="ctr"/>
                <a:r>
                  <a:rPr lang="en-US" b="1" dirty="0">
                    <a:latin typeface="+mj-lt"/>
                  </a:rPr>
                  <a:t>Validation</a:t>
                </a:r>
              </a:p>
            </p:txBody>
          </p:sp>
        </p:grpSp>
      </p:grpSp>
      <p:sp>
        <p:nvSpPr>
          <p:cNvPr id="2" name="Rectangle 1">
            <a:extLst>
              <a:ext uri="{FF2B5EF4-FFF2-40B4-BE49-F238E27FC236}">
                <a16:creationId xmlns:a16="http://schemas.microsoft.com/office/drawing/2014/main" id="{FD0B7A76-D729-AAD1-BD2A-6D25BA6112F7}"/>
              </a:ext>
            </a:extLst>
          </p:cNvPr>
          <p:cNvSpPr/>
          <p:nvPr/>
        </p:nvSpPr>
        <p:spPr>
          <a:xfrm>
            <a:off x="0" y="0"/>
            <a:ext cx="12192000" cy="7257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latin typeface="+mj-lt"/>
              </a:rPr>
              <a:t>AIRFLOW REDUCTION APPROACH</a:t>
            </a:r>
          </a:p>
        </p:txBody>
      </p:sp>
      <p:sp>
        <p:nvSpPr>
          <p:cNvPr id="4" name="Oval 3">
            <a:extLst>
              <a:ext uri="{FF2B5EF4-FFF2-40B4-BE49-F238E27FC236}">
                <a16:creationId xmlns:a16="http://schemas.microsoft.com/office/drawing/2014/main" id="{49552FCB-BA43-29AF-AF37-0CFCFF14CC6C}"/>
              </a:ext>
            </a:extLst>
          </p:cNvPr>
          <p:cNvSpPr/>
          <p:nvPr/>
        </p:nvSpPr>
        <p:spPr>
          <a:xfrm>
            <a:off x="9876562" y="1777164"/>
            <a:ext cx="1921570" cy="1921569"/>
          </a:xfrm>
          <a:prstGeom prst="ellipse">
            <a:avLst/>
          </a:prstGeom>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CB7E53BF-7FC4-3E3D-AE26-5616440CAFF2}"/>
              </a:ext>
            </a:extLst>
          </p:cNvPr>
          <p:cNvPicPr>
            <a:picLocks noChangeAspect="1"/>
          </p:cNvPicPr>
          <p:nvPr/>
        </p:nvPicPr>
        <p:blipFill>
          <a:blip r:embed="rId2">
            <a:extLst>
              <a:ext uri="{96DAC541-7B7A-43D3-8B79-37D633B846F1}">
                <asvg:svgBlip xmlns:asvg="http://schemas.microsoft.com/office/drawing/2016/SVG/main" r:embed="rId10"/>
              </a:ext>
            </a:extLst>
          </a:blip>
          <a:stretch>
            <a:fillRect/>
          </a:stretch>
        </p:blipFill>
        <p:spPr>
          <a:xfrm>
            <a:off x="10395132" y="2295734"/>
            <a:ext cx="884431" cy="884430"/>
          </a:xfrm>
          <a:prstGeom prst="rect">
            <a:avLst/>
          </a:prstGeom>
        </p:spPr>
      </p:pic>
      <p:sp>
        <p:nvSpPr>
          <p:cNvPr id="6" name="Oval 5">
            <a:extLst>
              <a:ext uri="{FF2B5EF4-FFF2-40B4-BE49-F238E27FC236}">
                <a16:creationId xmlns:a16="http://schemas.microsoft.com/office/drawing/2014/main" id="{5CB41444-9E66-E17F-D474-B47DB1966B81}"/>
              </a:ext>
            </a:extLst>
          </p:cNvPr>
          <p:cNvSpPr/>
          <p:nvPr/>
        </p:nvSpPr>
        <p:spPr>
          <a:xfrm>
            <a:off x="2784826" y="1732000"/>
            <a:ext cx="1921570" cy="1921569"/>
          </a:xfrm>
          <a:prstGeom prst="ellipse">
            <a:avLst/>
          </a:prstGeom>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90AC40CC-0A7B-0ED4-6A95-7D0BF8631F08}"/>
              </a:ext>
            </a:extLst>
          </p:cNvPr>
          <p:cNvPicPr>
            <a:picLocks noChangeAspect="1"/>
          </p:cNvPicPr>
          <p:nvPr/>
        </p:nvPicPr>
        <p:blipFill>
          <a:blip r:embed="rId8">
            <a:extLst>
              <a:ext uri="{96DAC541-7B7A-43D3-8B79-37D633B846F1}">
                <asvg:svgBlip xmlns:asvg="http://schemas.microsoft.com/office/drawing/2016/SVG/main" r:embed="rId11"/>
              </a:ext>
            </a:extLst>
          </a:blip>
          <a:stretch>
            <a:fillRect/>
          </a:stretch>
        </p:blipFill>
        <p:spPr>
          <a:xfrm>
            <a:off x="3406163" y="2338889"/>
            <a:ext cx="678896" cy="678896"/>
          </a:xfrm>
          <a:prstGeom prst="rect">
            <a:avLst/>
          </a:prstGeom>
        </p:spPr>
      </p:pic>
    </p:spTree>
    <p:extLst>
      <p:ext uri="{BB962C8B-B14F-4D97-AF65-F5344CB8AC3E}">
        <p14:creationId xmlns:p14="http://schemas.microsoft.com/office/powerpoint/2010/main" val="4185155754"/>
      </p:ext>
    </p:extLst>
  </p:cSld>
  <p:clrMapOvr>
    <a:masterClrMapping/>
  </p:clrMapOvr>
</p:sld>
</file>

<file path=ppt/theme/theme1.xml><?xml version="1.0" encoding="utf-8"?>
<a:theme xmlns:a="http://schemas.openxmlformats.org/drawingml/2006/main" name="Tema de Office">
  <a:themeElements>
    <a:clrScheme name="Custom 26">
      <a:dk1>
        <a:srgbClr val="3F3F3F"/>
      </a:dk1>
      <a:lt1>
        <a:srgbClr val="FFFFFF"/>
      </a:lt1>
      <a:dk2>
        <a:srgbClr val="000000"/>
      </a:dk2>
      <a:lt2>
        <a:srgbClr val="A5A5A5"/>
      </a:lt2>
      <a:accent1>
        <a:srgbClr val="954F72"/>
      </a:accent1>
      <a:accent2>
        <a:srgbClr val="0F3955"/>
      </a:accent2>
      <a:accent3>
        <a:srgbClr val="BBC3CD"/>
      </a:accent3>
      <a:accent4>
        <a:srgbClr val="484848"/>
      </a:accent4>
      <a:accent5>
        <a:srgbClr val="1F1F26"/>
      </a:accent5>
      <a:accent6>
        <a:srgbClr val="F2CAA2"/>
      </a:accent6>
      <a:hlink>
        <a:srgbClr val="00194C"/>
      </a:hlink>
      <a:folHlink>
        <a:srgbClr val="954F72"/>
      </a:folHlink>
    </a:clrScheme>
    <a:fontScheme name="MSFT template">
      <a:majorFont>
        <a:latin typeface="Corbe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2571326_TF44868783.potx" id="{9CD457B0-8303-4184-9547-B7E8CF7AB203}" vid="{1D1156BF-AF92-4E2F-BA2A-529364ED114B}"/>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la oficin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147</TotalTime>
  <Words>965</Words>
  <Application>Microsoft Office PowerPoint</Application>
  <PresentationFormat>Widescreen</PresentationFormat>
  <Paragraphs>236</Paragraphs>
  <Slides>20</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Artifakt Element Black</vt:lpstr>
      <vt:lpstr>Calibri</vt:lpstr>
      <vt:lpstr>Calibri Light</vt:lpstr>
      <vt:lpstr>Corbel</vt:lpstr>
      <vt:lpstr>Georgia Pro Cond</vt:lpstr>
      <vt:lpstr>Georgia Pro Light</vt:lpstr>
      <vt:lpstr>Segoe UI</vt:lpstr>
      <vt:lpstr>Tema de Office</vt:lpstr>
      <vt:lpstr>AIRFLOW REDUCTION IN CLEANROOMS</vt:lpstr>
      <vt:lpstr>Disclaimer  The views, opinions, and ideas expressed in this presentation are solely those of the presenter and do not necessarily reflect the official position, policies, or perspectives of Eli Lilly and Company. Any references to industry practices, research findings, or potential strategies are shared for informational purposes only and should not be interpreted as endorsements or directives from Lilly.  Furthermore, while every effort has been made to ensure the accuracy and relevance of the information presented, it should not be considered as official guidance or regulatory advice. Attendees are encouraged to evaluate and adapt the content in accordance with their own professional judgment and applicable industry standards.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Manel Fernandez</dc:creator>
  <cp:lastModifiedBy>Manel Fernandez - Network</cp:lastModifiedBy>
  <cp:revision>13</cp:revision>
  <cp:lastPrinted>2024-10-24T14:56:40Z</cp:lastPrinted>
  <dcterms:created xsi:type="dcterms:W3CDTF">2024-09-25T09:24:22Z</dcterms:created>
  <dcterms:modified xsi:type="dcterms:W3CDTF">2025-03-28T11:22:31Z</dcterms:modified>
</cp:coreProperties>
</file>